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9.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32.xml" ContentType="application/inkml+xml"/>
  <Override PartName="/ppt/ink/ink31.xml" ContentType="application/inkml+xml"/>
  <Override PartName="/ppt/ink/ink22.xml" ContentType="application/inkml+xml"/>
  <Override PartName="/ppt/ink/ink21.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0.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sldIdLst>
    <p:sldId id="256" r:id="rId4"/>
    <p:sldId id="316" r:id="rId5"/>
    <p:sldId id="395" r:id="rId6"/>
    <p:sldId id="386" r:id="rId7"/>
    <p:sldId id="389" r:id="rId8"/>
    <p:sldId id="390" r:id="rId9"/>
    <p:sldId id="388" r:id="rId10"/>
    <p:sldId id="387" r:id="rId11"/>
    <p:sldId id="391" r:id="rId12"/>
    <p:sldId id="392" r:id="rId13"/>
    <p:sldId id="393" r:id="rId14"/>
    <p:sldId id="381" r:id="rId15"/>
    <p:sldId id="403" r:id="rId16"/>
    <p:sldId id="404" r:id="rId17"/>
    <p:sldId id="280" r:id="rId18"/>
    <p:sldId id="288" r:id="rId19"/>
    <p:sldId id="295" r:id="rId20"/>
    <p:sldId id="296" r:id="rId21"/>
    <p:sldId id="283" r:id="rId22"/>
    <p:sldId id="294" r:id="rId23"/>
    <p:sldId id="289" r:id="rId24"/>
    <p:sldId id="259" r:id="rId25"/>
    <p:sldId id="282" r:id="rId26"/>
    <p:sldId id="290" r:id="rId27"/>
    <p:sldId id="261" r:id="rId28"/>
    <p:sldId id="262" r:id="rId29"/>
    <p:sldId id="293" r:id="rId30"/>
    <p:sldId id="284" r:id="rId31"/>
    <p:sldId id="291" r:id="rId32"/>
    <p:sldId id="285" r:id="rId33"/>
    <p:sldId id="269" r:id="rId34"/>
    <p:sldId id="270"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ustomXml" Target="../customXml/item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ustomXml" Target="../customXml/item3.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4:46:56.310"/>
    </inkml:context>
    <inkml:brush xml:id="br0">
      <inkml:brushProperty name="width" value="0.05292" units="cm"/>
      <inkml:brushProperty name="height" value="0.05292" units="cm"/>
      <inkml:brushProperty name="color" value="#FF0000"/>
    </inkml:brush>
  </inkml:definitions>
  <inkml:trace contextRef="#ctx0" brushRef="#br0">25269 7018 142 0,'0'0'65'0,"0"0"-25"0,0 0 17 0,0 0-14 0,0 0-11 0,0 0 5 16,0 0 33-16,0 0-41 0,-60-10 17 15,56 8-1-15,2 2-16 16,-1-2 2-16,3 1 2 15,0 0-5-15,0 1-11 16,0 0-9-16,0 0-2 16,0 0-1-16,0 0 0 15,0 0-2-15,0 0 2 16,0 0-3-16,0 0-1 16,0 0-1-16,0 0 0 15,0 0-2-15,1 0 2 16,7 0 6-16,5 0-5 15,2 0 12-15,2 0-6 0,-2 2 1 16,-1 2-2 0,-2-1-3-16,3-3 1 0,-1 0 2 15,2 0 0-15,-1 0 7 16,3 0-2-16,-1 0-9 16,-1 0 15-16,-1 0-7 15,1 0-6-15,-1 0-1 16,0 0-1-16,-3 0 0 15,1 0-1-15,-2 0-1 16,2 0 4-16,2 0-3 16,3 0 8-16,0 0-1 15,3 0-5-15,-5 0 2 16,1 0-1-16,-1 2-2 0,-4-1-2 16,1-1 4-16,-1 1 0 15,-1 1-2-15,-1-2 2 16,2 0-2-16,0 0 3 15,1 0 3-15,1 0-1 16,-1 0 5-16,-4 0 6 16,-1 0-12-16,-5 0 1 15,1 0 5-15,-1 0 3 16,1 0 0-16,1 0 5 16,1 0-11-16,2 0 0 15,-1 0-5-15,2 0 0 16,-5 0 0-16,1 0 1 15,-5 0-1-15,1 0 0 16,-1 0 7-16,0 0 0 16,0 0-3-16,0 0 3 15,2 0-5-15,-1 0 5 0,2 0 3 16,-1 0 5-16,-1 0 0 16,-1 0-6-16,0 0 2 15,0 0-4-15,0 0-1 16,0 0-2-16,0 0 0 15,0 0-4-15,0 0-1 16,0 0 2-16,0 0-2 16,0 0 3-16,0 0-2 15,0 0 0-15,0 0 1 16,0 0 0-16,0 0-2 16,0 0-3-16,0 0 2 0,0 0-1 15,0 0-1-15,0 0 1 16,0 0-2-16,0 0 0 15,0 0 1-15,0 0-2 16,0 0-4-16,0 0-11 16,0 0-8-16,0 0-28 15,0 0-53-15,0 0-68 16,0-4-100-16</inkml:trace>
  <inkml:trace contextRef="#ctx0" brushRef="#br0" timeOffset="2766.72">27008 7163 11 0,'0'0'120'16,"0"0"-112"-16,0 0 9 16,0 0 28-16,0 0-3 15,0 0-4-15,0 0-13 16,0-31-7-16,0 31 0 15,0-3-3-15,0 1 7 0,0-1-7 16,0-1 1 0,0-1 7-16,0 3 5 0,0-1 5 15,0 0-1-15,0-1-2 16,0 0-3-16,0-2 4 16,0 2-1-16,0 0 7 15,-5-2 5-15,-2 4-16 16,-1-1-8-16,-1 0 6 15,-4 3 1-15,1-1-7 16,4 1-1-16,4 0 1 16,0 0 6-16,4 0-7 15,0 0-11-15,0 0-2 16,0 0-4-16,0 0 0 16,0 0 0-16,0 0 0 15,5 0 0-15,14 0 6 0,7 0 16 16,4 0-9-16,5 1-3 15,-4 0-1-15,-1-1-6 16,0 2 5-16,-2-2-6 16,-1 0-1-16,1 0 8 15,-1 0-3-15,3 0 0 16,1 0 0-16,-1 0-1 16,0 0-3-16,-4 0-1 15,-6 0 2-15,-5-2-3 16,-8 2 0-16,-2 0 0 15,-4 0 0-15,-1 0 0 16,0 0-1-16,0 0 1 0,0 0-2 16,0 0 0-16,0 0-3 15,-6 0-12-15,-9 2-39 16,-4 2-59-16,-3-4-97 16,-4 0-141-16</inkml:trace>
  <inkml:trace contextRef="#ctx0" brushRef="#br0" timeOffset="3305.95">26826 7092 57 0,'0'0'258'16,"0"0"-178"-16,0 0-1 16,0 0 9-16,0 0-14 15,0 0-17-15,-11 0-6 16,11 0-11-16,0 0 0 16,0 0-7-16,0 0-2 15,0 0-3-15,6 0 1 16,12 0 5-16,14 0 16 15,11 0-13-15,8 0-6 16,7 0-1-16,0 0-7 0,-3 0-6 16,-6 0 3-16,-4 0-2 15,-6 0 6-15,-2 0-2 16,-4-2-1-16,-2 2 7 16,-1 0-3-16,1 0 3 15,-3 0-13-15,-3 0 1 16,-5 0-2-16,-5 0 0 15,-6 0-6-15,-4 0 6 16,-4 0-4-16,1 0 0 16,-2 0-2-16,0 0-3 15,0 0 6-15,0 0-5 0,0 0-2 16,0 0-1 0,1 0-3-16,-1 0 0 0,2 0-20 15,-2 0-52-15,0 0-73 16,-5 5-97-16,-20 3-125 15</inkml:trace>
  <inkml:trace contextRef="#ctx0" brushRef="#br0" timeOffset="4511.81">25382 7061 16 0,'0'0'3'0,"0"0"7"16,0 0 5-16,0 0 153 16,0 0-93-16,0 0-15 15,-5 3 9-15,5-3 2 16,0 0 5-16,0 0 4 16,0 0-2-16,0 0-28 15,-1 0-5-15,1 0 0 0,0 0-12 16,0 0-11-16,0 0 1 15,0 0-4-15,0 0-2 16,0 0 0-16,10 3 5 16,17-2 19-16,5 2-9 15,0-3-6-15,-2 1-8 16,-1 1 0-16,-3-2-2 16,3 4 3-16,-4-3-4 15,-1 2-4-15,0-1 9 16,0-1-7-16,3-1 5 15,1 0 4-15,2 0-9 16,-1 0 2-16,0 0-3 0,-5 0 2 16,-8 0-5-16,-3 0-2 15,-7 0 3-15,-3 0-4 16,-3 0 4-16,0 0-3 16,0 0 1-16,0 0-4 15,0 0-4-15,0 0 5 16,0 0-2-16,0 0-3 15,0 0 0-15,0 0 6 16,0 0-6-16,0 0 0 16,0 0 0-16,0 0 0 15,0 0 1-15,0 0 1 16,0 0-2-16,0 0 0 16,0 0-1-16,0 0-1 0,2 0-1 15,-2 0-15-15,0 0-9 16,0 0-6-16,0 0 0 15,0 0 10-15,0 0 6 16,0 0 2-16,2 0-2 16,-2 0-14-16,0 0-25 15,0 0-29-15,0 0-43 16,-4 1-30-16,-12 5-68 16,-2 0-117-16</inkml:trace>
  <inkml:trace contextRef="#ctx0" brushRef="#br0" timeOffset="12092.27">20624 6959 17 0,'0'0'0'0,"0"0"5"0,0 0-3 16,0 0 4-16,0 0 13 15,0 0 23-15,0 0-17 16,0 0 7-16,0 0 6 15,0 0-10-15,0-1 2 16,0 1 3-16,0-1 3 16,0 1-13-16,0 0 1 15,-5-1 3-15,-1-2-1 16,-1 0-2-16,1 2 11 16,-3 0 13-16,1 0-2 15,-1-1-9-15,-1-1-1 16,3 0-2-16,1 2-4 15,1 1-7-15,2-2 1 16,0 2-6-16,0 0-6 0,-1 0-6 16,1 0 2-16,0 0-2 15,3 0 4-15,0 0-2 16,0 0-2-16,0 0 0 16,0 0-5-16,0 0 4 15,0 0-4-15,0 0 0 16,0 0 3-16,11 0 7 15,5 0 2-15,4 0 10 16,0 0-11-16,2 0 3 16,1 0-4-16,0 0-6 15,0 0 3-15,4 0-8 16,-2 0 3-16,-3 0-3 0,-1 0 4 16,-3 0 0-16,0 0-3 15,0 0 4-15,3-2 4 16,0-1-1-16,-3 1 0 15,-2 0 0-15,-4 0-4 16,-2 2 4-16,-4 0 0 16,-1 0 2-16,-2 0-3 15,-3 0-4-15,0 0 0 16,0 0-3-16,0 0 2 16,0 0-2-16,0 0 2 15,0 0-1-15,0 0 0 16,0 0-1-16,0 0-2 15,0 0-10-15,-11 0-36 16,-2 0-59-16,-1 0-36 0,-2 2-125 16,0-1-123-1</inkml:trace>
  <inkml:trace contextRef="#ctx0" brushRef="#br0" timeOffset="12673">20577 6944 4 0,'0'0'10'16,"0"0"15"-16,0 0 160 15,0 0-92-15,0 0-39 16,0 0-2-16,-31-3-6 15,28 3-1-15,1 0 2 16,1 0-1-16,1 0-11 16,0-2 0-16,0 2-3 15,0 0-9-15,0 0-6 16,0 0 1-16,0 0 1 16,0 0-3-16,0 0 7 15,1 0 8-15,15 0 16 16,7 0-1-16,6 2-12 15,1-2-7-15,-1 1-6 16,1-1-1-16,-5 0-5 0,-2 0 0 16,-1 0 1-16,-1 0-8 15,0 0 5-15,-4 0-2 16,-1 0-1-16,-4 0-1 16,-3 0-2-16,-2 0 2 15,-2 0-2-15,-1 2 2 16,-2-2-3-16,-1 1 1 15,-1-1 3-15,0 0-9 16,0 0 5-16,0 0-4 16,0 0-2-16,0 0 0 0,0 0-2 15,0 0 1 1,0 0-1-16,0 0-16 0,-9 0-38 16,-7 0-36-16,-1 2-25 15,-5 4-28-15,0 0-88 16,0-1-19-16</inkml:trace>
  <inkml:trace contextRef="#ctx0" brushRef="#br0" timeOffset="13104.86">20546 6995 44 0,'0'0'19'16,"0"0"151"-16,0 0-53 0,0 0-45 15,0 0 20-15,0 0-7 16,-55 0-6-16,52 0-4 16,3 0-17-16,-2 0 1 15,2 0-12-15,0 0-17 16,0 0-11-16,0 0-4 16,0 0-1-16,0 0 0 15,0 0 4-15,0 1-5 16,11 2 23-16,11 1 17 15,8-1-11-15,6-1-13 16,0-2-2 0,4 0-8-16,-6 0-1 0,-1 0-2 15,-5 0-3-15,-6 0 0 16,-3 0-2-16,-5 0 6 16,-6 0 1-16,-3 0-4 0,-4 0 0 15,-1 0-5-15,0 0-1 16,0 0-7-16,0 0-2 15,0 0 1-15,0 0-5 16,-4 0-49-16,-14 0-78 16,-7 0-69-16,-1 7-64 15,-4 9-309-15</inkml:trace>
  <inkml:trace contextRef="#ctx0" brushRef="#br0" timeOffset="15821.32">25429 6979 9 0,'0'0'1'16,"0"0"3"-16,0 0 2 15,0 0 15-15,0 0 50 16,0 0-41-16,-10 0-2 15,7 0 31-15,2 0-7 16,-2 0 0-16,1-1-19 16,-1 0-2-16,2-1 0 15,-1-1 1-15,-1 3-1 0,0 0-6 16,0-2-5-16,-1 2-1 16,-1 0-4-16,2-3 4 15,-4 3 2-15,-4 0-1 16,0 0 5-16,-2 0-1 15,2 0 22-15,5 0-11 16,1 0-3-16,2 0-10 16,3 0-9-16,-1 0 0 15,1 0-8-15,0 0 2 16,0 0-2-16,0 0 4 16,0 0-3-16,0 0 1 15,0 0 4-15,0 0-4 16,10 0 8-16,3 3-9 0,4-1 15 15,2 3-9-15,1-3-4 16,-1 0 2-16,2 1-2 16,1-3-5-16,1 0 2 15,4 2 3-15,0-2 1 16,-4 0-3-16,1 0 0 16,-4 0-4-16,-1 0 8 15,3 0-1-15,-2 0-3 16,1 0-1-16,1 0 4 15,-4 0-8-15,4 0 1 16,2 0-2-16,4 0 6 16,1 0 1-16,-1 0 3 15,-1 0-4-15,-7 0 1 16,-6 0 0-16,-5 0 8 0,-1 0-6 16,-4 0 2-1,-2 0 5-15,2-2-3 0,-1 2 5 16,2-2-2-16,2 1-2 15,-1-1 0-15,0 1-8 16,0 0 3-16,-3-1 1 16,-2 2 0-16,1 0 3 15,-2 0-3-15,0 0-1 16,0 0-1-16,0 0-7 16,0-1-1-16,0 1-1 15,0 0 1-15,0-4-9 16,0 4-60-16,-9 0-64 15,-16 0-93-15,-10 0-73 0,-5 0-117 16</inkml:trace>
  <inkml:trace contextRef="#ctx0" brushRef="#br0" timeOffset="16436.45">25462 7034 13 0,'0'0'23'0,"0"0"114"15,0 0-30-15,0 0-63 16,-85 6 9-16,73-4 9 15,2 1-5-15,3-3 8 16,4 0 13-16,1 0-20 16,2 0-8-16,0 0-8 15,0 0 5-15,0 0-3 16,0 2-2-16,0-2-7 16,0 0 4-16,0 0 5 15,9 0-12-15,16 0 1 16,10 0-1-16,5 0 0 15,3 0-7-15,-4 0-5 16,0 0-1-16,2 0 5 0,0 0-2 16,-1 0-1-16,-1 0-1 15,-8 1 1-15,-4 2 0 16,-7-1-7-16,-4-1-3 16,-4 2 0-16,-2-3 4 15,-4 0 3-15,-1 0 3 16,-4 2-3-16,-1-2 0 15,2 0-3-15,-2 0 3 16,0 0-7-16,0 0 0 16,0 0-5-16,0 0-3 0,1 0-3 15,-1 0 0-15,2 0-1 16,-2 0-34-16,0 0-19 16,1 0-9-1,1 0-8-15,-2 0-11 0,0 0-33 16,0 5-59-16,0-1-69 15,0-2-73-15</inkml:trace>
  <inkml:trace contextRef="#ctx0" brushRef="#br0" timeOffset="20188.3">12487 8306 25 0,'0'0'5'0,"0"0"10"0,0 0 0 15,0 0 142-15,0 0-118 16,0 0 7-1,0 0-4-15,-3-7-5 0,3 7 9 16,0-2-8-16,0 2-4 16,0 0-4-16,0 0 23 15,0 0-7-15,0 0-4 16,0-1 4-16,0 1-4 16,0 0-3-16,0-2-6 15,0 1 2-15,0-1-9 16,0 0-12-16,0-1-3 15,0 3 2-15,0 0-5 16,0 0-2-16,-3 0 11 16,-7 0 5-16,-8 0-7 15,0 0-10-15,-3 4-2 0,0 0 6 16,3 2-1-16,2-3 2 16,4 1 10-16,2 0-11 15,2-1 5-15,2-2-7 16,6 1-1-16,0-2 0 15,0 0-1-15,0 0 0 16,0 0 0-16,0 0 2 16,0 0-2-16,0 0 1 15,6 0-2-15,13 0 8 16,7 0-1-16,2 0-4 16,-1 0-2-16,1 0 0 15,-1 0-4-15,-1 0 1 16,-3 0-1-16,1 0 0 15,-1 0 1-15,5 0-2 16,2 0 2-16,4-2 1 0,5 1 8 16,-2-3 2-16,-4 2 4 15,0 1 6-15,-8 1-11 16,-4 0 6-16,-8 0-11 16,-3 0 8-16,-2 0-4 15,-5 0 10-15,-1 0-2 16,-2 0-2-16,0 0-1 15,0 0-1-15,0 0-4 16,0 0-5-16,0 0 2 16,0 0-4-16,0 0-2 15,0 0 2-15,0 0-1 0,0 0-3 16,0 0 2-16,0 0-2 16,0 0-3-1,0 0-23-15,1 0-52 0,-1 0-64 16,0 3-69-16,0 7-81 15,0-2-333-15</inkml:trace>
  <inkml:trace contextRef="#ctx0" brushRef="#br0" timeOffset="69072.2">12493 10998 68 0,'0'0'46'0,"0"0"2"16,0 0-10-16,0 0-14 15,0 0 64-15,0 0-34 0,0 0-35 16,0 0 11 0,0-4 1-16,0 4-9 15,0 0-3-15,-3 0-3 0,2-2 5 16,-1 2 4-16,-2 0-6 16,-2-3-7-16,-2-1 9 15,-4 1-2-15,2 2 2 16,-4-2 22-16,0 2-10 15,0-1-2-15,-2 2-14 16,2-3 11-16,2 3-5 16,5 0-2-16,-1 0 6 15,2-3-5-15,-2 2-2 16,0 1-5-16,2 0 2 16,3 0 14-16,1 0-7 15,2 0-4-15,0 0-7 0,0 0 2 16,0 0-3-16,0-1-3 15,0 1-2-15,0-2-4 16,0 2-1-16,0 0 2 16,0 0-3-16,0 0-1 15,2 0 3-15,9 0 4 16,3 0-1-16,3 3 1 16,2 1 5-16,1-1-1 15,5 0-9-15,0-2 3 16,4 1 7-16,-1-1-4 15,-1 1-7-15,-5-1 4 16,1-1-1-16,-4 1-3 0,3-1 1 16,-1 0 0-1,3 0-1-15,0 0 1 0,0 0 1 16,-3 0-4-16,1 0 1 16,0 0 0-16,-2 0 1 15,-2 3-1-15,-2-3 0 16,-2 3 2-16,-1-3-2 15,-1 3 0-15,0 0 0 16,4 0 0-16,-2-1 1 16,4 0 0-16,-3-1 2 15,2 1-2-15,1 1-1 16,-4-2 5-16,2 2-5 16,-2-1 0-16,-1-1 0 15,2-1 1-15,0 3 0 0,1-3 0 16,2 0 5-16,0 0 1 15,1 0-2-15,-2 0-2 16,4 0-2-16,-2 0 2 16,2 0 5-16,-2 0-2 15,-1 0-5-15,-6 0 2 16,-1 0 1-16,2 0-3 16,1 0 0-16,6 0 0 15,3-3 7-15,1-3-1 16,1 2 3-16,-3-3 4 15,-1 4-3-15,-6-1-3 16,1 2 0-16,-2-1-4 16,1 3-1-16,1-3 5 0,2 2-2 15,-1 0 0-15,2-1 1 16,-1-1-5-16,0 2 3 16,3 0-1-16,-3-1 1 15,-1 2-4-15,1 0 5 16,-3-3 4-16,0 3-5 15,-1 0 0-15,-1 0 10 16,0 0-11-16,1 0 4 16,1 0 3-16,-2 0 4 15,2 0 1-15,-3 0-5 16,-3 0-5-16,0 0 3 16,-3 0-2-16,-2 0 4 15,-2 0 10-15,-2 0 0 0,3 0 1 16,-3 0 1-1,3 0 11-15,3 0 5 0,-2-3-2 16,1 1 0-16,-2-1-7 16,0 0 7-16,-2 0-9 15,1 0-2-15,-1 1-11 16,1-3 1-16,-1 4-11 16,1 0 0-16,-2-1 0 15,0 0-5-15,0 0-3 16,-9 2-6-16,-23 0-91 15,-10 15-91-15,-11 12-95 16,-5 6-196-16</inkml:trace>
  <inkml:trace contextRef="#ctx0" brushRef="#br0" timeOffset="75854.78">22369 8668 125 0,'0'0'16'15,"0"0"175"-15,0 0-131 16,0 0-7-16,0 0 8 16,0-72 12-16,0 64-4 15,0-1-2-15,0 4-9 16,0-1-25-16,-2 5 4 15,1-1-2-15,-1 2-19 16,1 0-11-16,1 0-5 16,0 11 0-16,-2 16 0 15,1 6 2-15,-5 7 0 16,-1 5 8-16,0 2 3 0,-2 4 1 16,1-1-1-16,2-1-9 15,0-6-3-15,4-7 1 16,2-7-2-16,0-9 1 15,0-6-1-15,0-6 1 16,0-6-1-16,0-2 0 16,0 0 4-16,0 0-1 15,0-17 45-15,0-17-30 16,12-12-12-16,6-13-5 16,1-7-2-16,4-2-7 15,-1 0-10-15,-1 5-16 16,-4 6 14-16,-3 8-6 15,-2 3 19-15,-3 8 7 16,2 4 0-16,-1 4-1 0,1 4 1 16,2 6-1-16,-2 4 0 15,-1 8-2-15,-3 4-3 16,1 3-1-16,-2 1 6 16,4 1-2-16,2 16 3 15,-1 10 1-15,2 10 3 16,-1 8-4-16,0 7 6 15,-3 5 5-15,-2 2 12 16,-2 0-2-16,-1 0-9 16,-2 0 7-16,-2-1-7 15,0-2 1-15,0-3 1 0,0-9-5 16,0-8-2 0,0-6-2-16,2-10 4 0,1-5-8 15,1-5 1-15,-4-6 0 16,1-3 1-16,-1-1-2 15,2 0-1-15,-2 0 2 16,0-5-2-16,0-12-39 16,0-8-71-16,0-5-69 15,-15-2-185-15</inkml:trace>
  <inkml:trace contextRef="#ctx0" brushRef="#br0" timeOffset="76061.94">22436 8869 280 0,'0'0'116'0,"0"0"-65"16,0 0 29-16,107-26-14 16,-68 19-30-16,2-1-6 15,-2-1-23-15,-3 1-7 16,-7-1-57-16,-11-2-146 15</inkml:trace>
  <inkml:trace contextRef="#ctx0" brushRef="#br0" timeOffset="77058.81">22756 8139 56 0,'0'0'54'0,"0"0"50"16,0 0-22-16,-99-44-29 16,73 36-2-16,-4 3-17 15,-2 4-1-15,-2 1 5 16,-5 0-2-16,-2 0-8 16,0 0-2-16,2 6 10 15,1 2-11-15,3 4-9 16,-2 2-1-16,4 3 0 15,-2 3-7-15,3 4 1 16,0 4-1-16,1 2 3 16,1 4 0-16,0 3 4 15,2 4 6-15,0 4-8 0,1 2 7 16,4 4 1-16,1-3 3 16,4-1-9-16,3 2-10 15,0 0 19-15,5 2-3 16,2-1-11-16,7 4 6 15,1 0 8-15,0-1-13 16,0 0 1-16,6 0-8 16,6-5 0-16,4 2-3 15,2-3 1-15,1 1-2 16,4-4 0-16,0-6 0 16,2-2 4-16,0-4 0 15,-1-3-4-15,1-2 5 16,2-6 1-16,6-1-2 0,3-2 18 15,5-4 5-15,10-3-10 16,4-3-3-16,5-1-7 16,-1-4-4-16,-4-3 1 15,-2 0-1-15,-5 0-2 16,-3 0 2-16,-2-11 0 16,-5-3 6-16,1-7 9 15,3-4-1-15,-2-6 6 16,-1-6-8-16,1-4-4 15,-6-6 0-15,-1-2-3 16,-4 0 1-16,-4 1 8 16,-4 1-6-16,-2-1 5 15,-6-2-7-15,-2-5 4 16,-3-2-8-16,-2-6 0 0,0-2-2 16,1-4-3-16,-4 4 2 15,-2 3-2-15,-1 4 0 16,-1 7-6-16,-18 1 6 15,-10 3 5-15,-5 2 6 16,-3 1-6-16,-1 1 2 16,-5-1-6-16,-2 0 6 15,-1 3-6-15,1 9 3 16,1 9-3-16,-4 10-1 16,-7 12-6-16,-9 1 6 15,-14 6-12-15,-5 14-69 16,8 5-79-16,14 1-47 15,20-5-131-15</inkml:trace>
  <inkml:trace contextRef="#ctx0" brushRef="#br0" timeOffset="78171.71">24903 9126 514 0,'0'0'2'16,"0"0"26"-16,0 0 94 16,0 0-8-16,0 0-39 15,0 0-42-15,16-50-33 16,-16 85 1-16,0 23 7 15,0 14 27-15,0 9-3 16,-9 3-15-16,1-1-3 16,-1-7-5-16,0-4-4 15,4-10-1-15,1-11-3 16,4-15 0-16,0-11 0 0,0-11-1 16,0-7 0-1,0-7 1-15,0 0-1 0,0 0 8 16,0-8 55-16,0-16-8 15,0-16-42-15,0-10-3 16,0-16-4-16,0-5-6 16,0-8-3-16,5-6 3 15,6 0-1-15,0 4-10 16,2 9 5-16,2 12 1 16,4 12-6-16,3 10 8 15,1 7 1-15,3 10-10 16,-1 9 3-16,2 12 2 15,1 0 4-15,2 13 3 0,-4 19-2 16,-7 7 2-16,-11 8-2 16,-8 5 0-16,-10 2 2 15,-17-1 1-15,-2-5 2 16,-1-8-2-16,4-10 1 16,4-7 3-16,4-9 1 15,7-6-3-15,7-6-1 16,1-2 2-16,3 0-1 15,0 0 1-15,0 0-3 16,0 0-1-16,9 0-12 16,15 0-1-16,5 0 10 15,4 0 3-15,-3 15 1 16,-3 6-1-16,-4 3-2 16,-4 3 2-16,-7 3-3 0,-3 2 0 15,-8 1-2-15,-1 1 1 16,0-1 4-16,-11-1 1 15,-8-3-1-15,-1-6-4 16,-4-3 2-16,-3-7 2 16,0-6 0-16,-6-3 1 15,-1-4 1-15,0 0 2 16,-1-2 3-16,5-10-4 16,5-7-3-16,7-3-3 15,5-4-5-15,13-4-92 16,0-1-71-16,27-3-223 0</inkml:trace>
  <inkml:trace contextRef="#ctx0" brushRef="#br0" timeOffset="79072.75">25263 8683 122 0,'0'0'4'0,"0"0"44"15,-105-23 90-15,65 19-72 16,0 4-16-16,-7 0-4 16,-3 7-9-16,-9 11 5 15,-3 6 0-15,2 1-5 16,4 2-6-16,3 3-7 16,7 2 3-16,3 4-2 15,6 3 0-15,4 4 2 16,1 4-4-16,6 5 3 15,-1 1 7-15,6 7-3 0,3 4 4 16,6-2-11-16,3-1-11 16,6-5-5-16,3-4-3 15,0-1 2-15,0 0-4 16,2-2 0-16,12-1 2 16,4-2 0-16,6-2 16 15,2-1 5-15,0-4-14 16,-2-3-4-16,0-2-5 15,5-7 0-15,2 2 4 16,6-5 7-16,0-2-9 16,1-2 1-16,2-3-3 15,5-3 7-15,1-2-3 16,2-5-3-16,-1-4 4 0,-3-3 5 16,-1 0-7-16,0 0 3 15,-1 0 0-15,1-12-2 16,-3-2-2-16,-2 0 4 15,-2-3-4-15,-5-1 9 16,-1-3 12-16,0-4 2 16,0-2-9-16,-1-7 2 15,3-2-10-15,2-3-2 16,-6-4-6-16,2 2 3 16,-6 1-2-16,-3 0-2 15,-5 2 3-15,-3-2 2 16,-2-3-4-16,-1-3 16 15,-5-8-11-15,-2-11 0 16,-2-6-2-16,-1-8-3 0,0-1-2 16,0 0 2-16,-14 6-2 15,-12 3-1-15,-13 12-1 16,-12 9-1-16,-18 12 3 16,-15 11 0-16,-13 6-1 15,-7 11-2-15,-2 10-8 16,7 0-72-16,8 31-41 15,9 17-30-15,6 11-130 16,-1 3-391-16</inkml:trace>
  <inkml:trace contextRef="#ctx0" brushRef="#br0" timeOffset="80123.07">22655 11146 187 0,'0'0'18'0,"0"0"158"15,0 0-83-15,0 0-16 16,0 0 0-16,0 0-20 16,-71-36-24-16,41 36 1 15,-5 0-5-15,-6 12 1 16,-2 9-10-16,-2 7 12 15,0 2 2-15,5 7-7 16,7 4-2-16,4 2 4 16,9 7-9-16,5 6 1 15,3 5-9-15,9 0-2 16,3-3-4-16,0-7-3 16,15-8 0-16,3-5-2 15,7-7-1-15,3-2 3 0,4-10-2 16,2-4-1-1,3-8 16-15,6-5-10 0,-1-2-2 16,3-4-4-16,-2-13 0 16,-4-1-1-16,0-3-11 15,-5-4-97-15,-6-1-48 16,-8-5-162-16</inkml:trace>
  <inkml:trace contextRef="#ctx0" brushRef="#br0" timeOffset="81682.78">25145 11867 413 0,'0'0'68'0,"0"0"-14"15,0 0 71-15,0 0-8 16,0 0-44-16,0 0-1 16,-38-28-40-16,37 56-28 15,1 18 19-15,0 11 17 16,1 7-3-16,13 0-10 15,-2-2 0-15,-2-1-19 0,0-6 1 16,-2-6-6 0,-3-8-2-16,-1-6-1 0,-2-13 2 15,-2-7-2-15,1-9-1 16,-1-4-1-16,0-2 2 16,0 0 0-16,0-2-1 15,-10-14-32-15,-11-9-62 16,-3-10-73-16,0-7-188 15</inkml:trace>
  <inkml:trace contextRef="#ctx0" brushRef="#br0" timeOffset="82089.35">24918 11838 307 0,'0'0'69'0,"0"0"0"16,11-84 53-16,5 64-19 15,5 2-37-15,3 6-10 16,2 4-18-16,4 2-16 16,3 6 6-16,9 0-2 15,7 3-10-15,9 12-5 16,2 4-1-16,-5 5 0 16,-10 5-5-16,-8 7-5 15,-13 3 0-15,-8 7 3 16,-7 0-1-16,-6 1 6 15,-3 3-2-15,0-4-2 16,0 2 5-16,-4-1-1 0,-8-2-2 16,-7 1-4-16,-5-6 1 15,-8-3-2-15,-2-7-1 16,-2-8 3-16,2-5-3 16,-1-8 1-16,-3-2 6 15,1-7 1-15,1 0-2 16,4 0-2-16,7-12 0 15,1-8-4-15,6-1-2 16,7-5-61-16,11-6-91 16,1-4-266-16</inkml:trace>
  <inkml:trace contextRef="#ctx0" brushRef="#br0" timeOffset="83279.3">25577 11307 137 0,'0'0'27'15,"0"0"15"-15,0 0 60 16,-85-35-21-16,57 31-27 16,0 1-6-16,-4 1-13 15,-4 2 9-15,-5 0-3 16,-4 0 6-16,-3 2-23 15,0 5 1-15,-2 7 5 16,1 0-13-16,1 5 0 16,2 4 5-16,2 8-9 15,4 9 3-15,1 2 6 16,2 6 5-16,3 0 0 16,2-3-10-16,1 3 3 0,3-2-7 15,2 1-5-15,6 4-1 16,4 1-6-16,6 4 3 15,3 1 0-15,1 1 4 16,3-1 2-16,1-2-3 16,1-2 6-16,1-2-6 15,0-2 14-15,0-6-11 16,10-3-2-16,5-4 2 16,-1-1-1-16,2-3 6 15,0 4-3-15,5-1 4 16,1 0-4-16,4 1 0 0,1-3 0 15,3-2-5-15,4-1 2 16,-2-2-6-16,1-3 0 16,0-4-1-16,0-2 0 15,-2-3-1-15,1-2 2 16,-1-2-1-16,-1-3-2 16,1-1 7-16,1-1-3 15,-1-5 4-15,2-2-1 16,1 0 3-16,-3 0-1 15,1 0-1-15,-1-9 0 16,1-3 7-16,-1-2-4 16,0-2 9-16,-1-3-1 15,1-1-10-15,-1 0-2 16,3 0-1-16,-5-4-3 0,-1 1 0 16,-2-5-2-16,-1 1 5 15,-2-4 1-15,0 2 1 16,0-5-2-16,-1 1-2 15,-2-2 0-15,-3 0-4 16,-2 0 0-16,-4-1 0 16,-5 3 1-16,-4 0 1 15,-1 1 0-15,0-1 8 16,0 1-4-16,0-2 4 16,-3-2-3-16,-1-5 4 15,2 1-9-15,-1 0 3 16,2 1-2-16,-3 3-1 15,-1 0 0-15,1 3-1 0,-3 3 5 16,0 3-6 0,-5 0 6-16,2 1 5 0,-1-3 0 15,-1 0-6-15,3 3 4 16,0-2-7-16,1 1 1 16,-3 1-1-16,2 2 1 15,-3 1-3-15,-1 1-1 16,-5-3 1-16,0 0 0 15,-5 1 3-15,-2-4-3 16,0 3 3-16,-3-1-3 16,-1-1 1-16,-2 0-1 15,-6 4 0-15,-8 8-3 0,-12 12-9 16,-13 3-70 0,-2 11-68-16,11 16-67 0,18 1-175 15</inkml:trace>
  <inkml:trace contextRef="#ctx0" brushRef="#br0" timeOffset="84779.73">22259 9511 32 0,'0'0'61'0,"0"0"-43"16,0 0 8-16,0 0 103 16,0 0-16-16,0 0-71 15,3-8-2-15,-3 6 11 16,0 0-9-16,0 1-7 15,0-1 14-15,0 2-6 16,0 0-3-16,0 0-17 16,0 0-15-16,0 0-4 0,0 3-3 15,0 10-1-15,3 4 6 16,1 5 0-16,-1 5 1 16,-2 5 4-1,-1 4 6-15,0 5 17 0,0 0-9 16,0 0 0-16,0-2 0 15,0 0-12-15,0 0-2 16,0 0-2-16,-1 1 1 16,-1 1 2-16,2 3-8 15,0-1 8-15,0 4 0 16,0 1 13-16,0 3-6 16,0 1-7-16,0-4-3 15,2-3-2-15,1-4-1 16,1-5-4-16,4-2 6 0,-2-1-5 15,3 2 4-15,-2 1-1 16,-1 3 6 0,0 5 71-16,1 1-72 0,1 3-3 15,-2-4 6-15,0 0-9 16,0-6 1-16,1-8-3 16,-2-6-1-16,-1-10-1 15,-2-5 0-15,1-5-1 16,-3-1 1-16,0-2 2 15,0-1 4-15,0 0-6 16,0 0 5-16,0 0-1 16,0 0 0-16,0 0 1 15,0 0-2-15,0 0-2 0,1 0-2 16,2 0-4-16,6-7-25 16,2-12-72-16,1-13-82 15,-1-13-191-15</inkml:trace>
  <inkml:trace contextRef="#ctx0" brushRef="#br0" timeOffset="85802">23194 9160 86 0,'0'0'20'0,"0"0"80"16,0 0 46-16,0 0-75 0,0 0 13 15,0 0-10-15,-9-34-11 16,9 31-1-16,0 1-12 16,4-1-30-16,10 2-7 15,8 1-5-15,2 0 5 16,3 0-9-16,1 11 2 16,3 4-1-16,5-1-3 15,3 3 6-15,4-1 2 16,1-2-2-16,-3 0 3 15,2-4 3-15,-2 2-12 16,-4-1 0-16,3 1 7 16,-4 0-9-16,1-1 6 15,2 0 0-15,3 2-3 0,0-4 7 16,1 1-1 0,0 0-4-16,-1 1-5 0,1 0 3 15,-4 0 5-15,-1-1-2 16,-6-2-4-16,0 2 1 15,2-1 2-15,-2 0-2 16,6-1 4-16,1-3-1 16,-2 2 2-16,2-1 4 15,-5 0-4-15,-3 0 1 16,-8-2-5-16,-10-3 6 16,-7 0-1-16,-4 1 1 15,-1-2 6-15,5 0 9 16,3 1 2-16,0-1-7 15,2 4-12-15,2-1-4 16,0-1 0-16,1 3 0 0,-2-2 0 16,-2 1 2-16,-3-1-3 15,-4-3-1-15,-1 0 1 16,-2 0-1-16,0 0-2 16,0 0-5-16,-22 0 3 15,-17 0-36-15,-15 0-109 16,-2 0-124-16,6 0-312 15</inkml:trace>
  <inkml:trace contextRef="#ctx0" brushRef="#br0" timeOffset="87465.82">22919 9612 112 0,'0'0'55'0,"0"0"49"16,0 0-3-16,0 0-23 16,0 0 1-16,0 0 3 15,-10-48-5-15,7 48-3 16,1 0-18-16,2-3-13 16,0 3-21-16,0 0-13 15,0 0-3-15,0 0-4 16,0 0-2-16,0 0-2 15,0 10 2-15,9 3 1 16,5 4 1-16,4 0 4 0,0 1 7 16,1 0-2-16,2 1 7 15,0-2-6 1,0 0-1-16,1 2 3 0,-1-2-3 16,0 0-6-16,3 2-1 15,-1-1 0-15,3 0 1 16,-2 2 0-16,3-3-1 15,1 3-3-15,0 0 0 16,-1-1 0-16,-3-2-1 16,-2 2 1-16,-1-2 1 0,0 1-2 15,0 1 1-15,-2 1 5 16,2 2-5-16,1-1 0 16,4 1 2-16,3-1 0 15,4 2-2-15,5-1 6 16,2 2 37-16,-2 1-42 15,-1-2 3-15,-6 4-2 16,-1 0-1-16,-6 2 1 16,0 2-2-16,-4 0 0 15,3-2-1-15,-1 1 0 16,5-2 0-16,3 0 2 16,3 0-2-16,1 2 0 15,3-4 1-15,-1 0 2 16,-3 1-3-16,-3-1 1 0,-4-1 0 15,0-3 0-15,-3 2-2 16,0-2 2-16,3 0-1 16,0 1 4-16,4-3-3 15,-3 2 0-15,0 0 0 16,0-3-1-16,-3-1 0 16,0-1 0-16,-2-1 1 15,-4-4-2-15,0 1 2 16,-1 0-1-16,-1-2 0 15,0 2-3-15,0 0 3 16,4-1 1-16,-4 0 0 16,2-1-1-16,0 0 3 15,1 2-2-15,2-1 0 0,0 1 2 16,-3-1-1 0,1 3-2-16,-2-1 2 0,-2 1 1 15,-2-1-2-15,0 1-1 16,-2-2 0-16,0 1 0 15,-1-2 2-15,0 1-2 16,1 1 1-16,1-3-1 16,-2 1 1-16,-1-4-2 15,1 0 2-15,-2-1 0 16,-2-2-1-16,-3 2 1 16,4 0-1-16,-2 0 0 15,1 2 0-15,3-1 0 16,-2 2 2-16,4 0-1 0,-1-1 2 15,-2-1 3-15,0-2 2 16,-2-3 2-16,-4 0-3 16,-1-3-3-16,-1 0 2 15,0 1-2-15,0-1 0 16,0 0 2-16,0 3 5 16,2-3-10-16,-1 1-1 15,1 2 2-15,0-2 1 16,1 2-2-16,-2-2 1 15,2 2 4-15,1 2 6 16,-2-3-1-16,-1 1 1 16,1-2-9-16,-2-1 2 15,1 0-2-15,-1 2 1 16,2-1-2-16,-1 2 1 0,2-2 3 16,-1-1-5-1,-1 0 1-15,1 2 1 0,-1-2 0 16,-1 0-1-16,0 0 4 15,0 0-6-15,0 0-1 16,0 0-11-16,-26-5-185 16,-22-13-483-16</inkml:trace>
  <inkml:trace contextRef="#ctx0" brushRef="#br0" timeOffset="114986.87">22648 10849 110 0,'0'0'2'16,"0"0"8"-16,0 0 59 15,0 0 72-15,0 0-89 16,0 0-7-16,0 0-16 16,-3 0 1-16,0-3 2 15,0 0 2-15,-2-1-5 16,-2 1-9-16,0 1 0 16,-3-2-4-16,-1 1-2 15,0 0 4-15,-1 1-3 0,-4-1-1 16,-2 3 5-16,-5 0-11 15,0 0-5-15,-4 0 3 16,2 0-1 0,2 0 2-16,2 3 7 0,5-3 0 15,4 4-4-15,1-3-7 16,-2 4 2-16,-1-1-1 16,-5 3 3-16,-2 1 1 15,0-1 0-15,-1 3-1 16,4-1-2-16,3-3-2 15,5 2-1-15,-2-2 0 16,6 0 1-16,-2 0-3 0,2 2 2 16,-1 1-1-16,-2 3-1 15,-2 0 0-15,-2 3 4 16,0 2-1-16,-2 0 4 16,1 2 2-16,0-1 5 15,2 0-5-15,-1 1-7 16,5-2 6-16,0 0-7 15,4 1 2-15,-1-3-2 16,1 2 0-16,-4 2 0 16,2 1 0-16,-1 1-1 15,-1 1 5-15,0 1-4 16,0 0-1-16,4-1 0 16,2-1-1-16,2 2 1 0,0 1 2 15,0-1-1 1,0 4 0-16,0-4 0 0,0 1 0 15,0-2 0-15,0 1-1 16,0 0 3-16,0-1-2 16,0 1 0-16,0 1 0 15,0-3 1-15,0 0 3 16,0-3-5-16,0-1 3 16,3-1 5-16,5 1 4 15,0-1-6-15,-2 0 0 16,2 1-2-16,-1 2 2 15,2-1-4-15,-1 2-1 0,-2-1 5 16,1 0-4 0,3-2-2-16,1 0 1 0,0-3 9 15,-1 0 1-15,0-2-9 16,-1 1 5-16,2-3 1 16,-1 3-3-16,1 1 0 15,-1-1-4-15,1-1 3 16,-2 1-3-16,2-4 1 15,-2-1-2-15,2 1 7 16,-1-4-1-16,-1 1-2 16,0-2 0-16,1-2-1 15,-2 3 0-15,3 1 0 16,2 0-2-16,0 3 1 16,5-1-1-16,-3 2-1 15,1-4 0-15,-2 2 1 0,1-3 0 16,-2-1-1-16,2-1 0 15,-1-1-1-15,-1-2 2 16,2 0-1-16,0 0 3 16,3 0-2-16,-1 0 6 15,2 0 2-15,0 0-6 16,-1 0 2-16,0 0 0 16,-1 0-5-16,-1 0 3 15,3-2-2-15,1-2 3 16,-3-1 2-16,2-2-2 15,-2 0-1-15,-1 1-1 16,1-3 3-16,1-1 0 0,-3 0 2 16,0-2 5-16,-3 0-4 15,1 0 3-15,-4 0 1 16,0 2 1-16,1-2 1 16,-2 0 1-16,1 0-2 15,0-1-5-15,4-3-2 16,-2 1 3-16,0-1-8 15,-2 1 3-15,-3 0 0 16,0-1 2-16,-2-1-1 16,1 1 1-16,-2-1 8 15,2 1-6-15,-2-1 4 0,1 0-1 16,-2 0-1 0,2-3-2-16,1 2-1 0,-2-2-1 15,2 1-1-15,0 1 0 16,-2 0 4-16,-1 0-2 15,-1-2 5-15,1 0 5 16,-2-1-11-16,0 0-2 16,0-3 4-16,0 2-2 15,0 4-2-15,0-1-3 16,-2 2 3-16,-2 1 1 16,-1 0-1-16,0 3-1 15,0-2 1-15,0 3 1 16,-1-2 3-16,0-3-1 15,0 5-3-15,1-5 1 0,-2 3-3 16,3 2-1-16,-2 0 0 16,0 1 7-16,-1-3-8 15,-1 2 2-15,2-1 5 16,-1 2-3-16,-4 1 1 16,5-2 4-16,-1 2-7 15,1 0 1-15,0 1 3 16,-1 1-3-16,2-1 1 15,-1 0 1-15,0-2-2 16,1-1 2-16,-2 3-3 16,0-1-1-16,1-2 2 15,-2 2-2-15,1 0-1 16,2 2 0-16,-2-1 0 16,1 1 0-16,0 0 3 15,-1 0-2-15,4-1 2 0,-2 3 0 16,0-1-2-16,1 1-1 15,1-1 2-15,-2 1-1 16,2-1 1-16,-2 0-2 16,2 2 0-16,-2-4 0 15,1 1 0-15,-2 0 0 16,1-1 0-16,-1 1 1 16,0 0-1-16,0-1-1 15,-1 2 0-15,-1-1-1 16,0 3 0-16,0 0 1 15,0 2 0-15,-2-2-2 16,-6 1 1-16,-7 4 0 0,-3 0-59 16,-4 0-103-1,3 7-142-15,1 1-155 0</inkml:trace>
  <inkml:trace contextRef="#ctx0" brushRef="#br0" timeOffset="129458.08">23010 11825 23 0,'0'0'31'16,"0"0"22"-16,0 0 8 15,0 0-53-15,0 0 20 0,0 0 17 16,0 0 21-16,0 0-10 16,-40 0-8-16,35 0-4 15,-2 0-5-15,1 0 3 16,3 0-4-16,2 0-10 15,-1 0 7-15,1 0 8 16,1 0-7-16,0 0-14 16,0 0-10-16,0 0-2 15,0 0-7-15,0 0 1 16,0 0 5-16,0 1 12 16,4 2-6-16,5 1 5 15,3 1-1-15,-2 0-5 16,3-1-8-16,1 2 5 0,-2-1-7 15,5 0 2 1,1-2 1-16,1 0 2 0,3 0 1 16,0 2-1-16,-3-2-8 15,-2 1 2-15,-2 1 3 16,0-3-5-16,-1 3 0 16,3-3-1-16,-1 3 4 15,3-3-2-15,2 1 1 16,-3 0 2-16,1 2-2 15,-2-2-3-15,2 1 2 16,-1 1-2-16,1 0 2 16,0-3 1-16,1 0-1 0,-1 1 2 15,1 0-1 1,-4 1-2-16,2-4 2 0,-1 3 0 16,0-1-3-16,4-1 6 15,0-1-1-15,2 0 4 16,0 0-2-16,0 0-3 15,-1 2-2-15,1-1 3 16,-1 0-4-16,0 2 4 16,-2-1-5-16,0 0 2 15,1 1-1-15,-1 0-1 16,1 0 3-16,1 0-2 16,1-3 4-16,2 3-2 15,0-2 1-15,-1 2-1 0,-2-2 2 16,-2 2-1-1,-2 1-1-15,-3 1-2 0,-1-1 1 16,2 1-2 0,-2-2 0-16,1 0 5 0,2 0-3 15,-2 0-1-15,2-2 1 16,0 3 0-16,-1-1 0 16,0 0 2-16,-2 0-3 15,0 0 0-15,0 2-1 16,0-3 6-16,2 1-5 15,-1 1 0-15,3-1 4 16,-3 0-3-16,0-1 1 16,-3 0-3-16,-2-1 1 15,-2-1 4-15,-2 2-1 0,0-1 1 16,1-1-3-16,-3 2 0 16,3-2 4-16,-1 1-6 15,-2-1 0-15,2 1 2 16,1 1-1-16,1-2 2 15,2 0 3-15,4 0-2 16,-2 0-1-16,-2 0 4 16,0 3-3-16,0-3 1 15,-1 0 2-15,-1 0-5 16,0 1 1-16,-1-1 2 16,-1 1-2-16,0-1-3 15,-3 0 5-15,-1 2-3 16,-1-2-2-16,-1 0 0 15,0 0 1-15,0 0 4 16,0 0 2-16,0 0 3 0,2 0-2 16,-1 0-2-16,-1 1-6 15,2-1 2-15,-2 2-1 16,0-2-1-16,1 0 0 16,1 0 3-16,1 0-3 15,3 0 1-15,1 1 5 16,0 0 9-16,0 2-5 15,-1-1-3-15,0-2-3 16,-1 2-2-16,-2-2 2 16,0 1-4-16,-3-1 0 15,0 0-1-15,0 0 1 16,0 0 1-16,0 0-1 0,2 0 1 16,-1 0-1-1,-1 0-2-15,2 0 1 0,-1 0-9 16,1 0 10-16,1 0 0 15,-2 2-5-15,-1 5-59 16,0-2-134-16,-28-2-334 16</inkml:trace>
  <inkml:trace contextRef="#ctx0" brushRef="#br0" timeOffset="139287.67">12535 11001 11 0,'0'0'55'0,"0"0"-8"16,0 0-6-16,0 0-28 16,0 0 0-16,0 0 82 15,0 0-62-15,-30 8 27 0,27-8 9 16,-5 0-21 0,1 0-1-16,3 0 1 0,1 0-6 15,1 0 6-15,1 0-26 16,1 0 0-16,0 0-2 15,0 0-12-15,0 0 0 16,0 0-8-16,0 0-1 16,0 0 1-16,12 0 5 15,4 3 20-15,3 2-8 16,2-4 3-16,3 2 0 16,0-3 1-16,1 0-5 15,-1 0 2-15,3 0-6 16,0 0-3-16,-2 0 3 0,-1 0-7 15,-2 0-5 1,1 0 4-16,4 2 0 0,-2 0-2 16,0 0 2-16,2-2 0 15,-2 0 1-15,1 0 1 16,1 0 0-16,-2 0 5 16,-1 0-5-16,-2 0-5 15,-5 0 4-15,2 0 0 16,-4 0 4-16,3 0-8 15,0 2 0-15,0 1 1 16,4-3 0-16,2 1 3 16,4-1 1-16,-2 0-2 15,1 0-4-15,-5 2 3 16,-3 0 3-16,-1 0-6 0,0 1 0 16,-1-2 3-16,2 0 5 15,2-1-4-15,-2 0 3 16,4 0 0-16,2 0 0 15,2 0-2-15,1 0 4 16,0-5 0-16,-2 2-5 16,-5-1 3-16,-2 1-2 15,-7 2 2-15,0 1-6 16,-5-1 8-16,-2 1-2 16,3-2 1-16,0 0 11 15,-2 1 13-15,0 1-9 16,0-1-2-16,-1 1-7 15,2-3-4-15,-4 3 2 16,0 0-2-16,-3 0-5 16,2 0 3-16,-2 0-3 0,0 0 0 15,0 0 0-15,0 0-1 16,0 0-3-16,0 0-1 16,0 0 0-16,0 12-9 15,-38 12-134-15,-36-2-481 16</inkml:trace>
  <inkml:trace contextRef="#ctx0" brushRef="#br0" timeOffset="143150.95">23043 9707 31 0,'0'0'56'0,"0"0"-19"0,0 0-10 16,0 0-19-16,0 0 61 16,0 0-37-16,0 0-4 15,2-1 12-15,-2 1-8 16,0 0-15-16,0 0 0 16,0 0 8-16,0-2 1 15,0 2-6-15,0-2 1 16,0 1-4-16,0-1 4 15,0 2-1-15,0-2-3 16,-2-1 2-16,-1 0-2 16,-3 1 6-16,1-2-1 15,0 1-4-15,0 0-8 16,1-2 8-16,-1 1 6 0,2-1-7 16,-3 0-4-16,2-1 0 15,-2 1 0-15,0-1-1 16,0 0 2-16,0 0-6 15,-2-1 0-15,0 2 6 16,2 1-3-16,-2-1 1 16,0 0 4-16,1 0-7 15,0-2 7-15,-1 1-3 16,1 0-2-16,-2-2-5 16,1 3 6-16,1 1-1 15,-1 1-3-15,1-1 3 16,0 0 6-16,1 0-11 0,-1-1 3 15,-1 0 6-15,3 1 4 16,-1 0-4-16,2 1-2 16,-1 0 0-16,1 0-1 15,-3-1-5-15,2 1-5 16,0-1 4-16,2 2 1 16,2-1 4-16,-1 3 9 15,1-3-9-15,-1 3-3 16,-1-2-1-16,2 0 2 15,-3 2 4-15,1-1-7 16,-2-1 4-16,2 0 0 0,2-3 4 16,-1 5-4-1,1-3-4-15,-1 1 0 0,1 2 5 16,1-2 0-16,-2 2-6 16,2 0 6-16,0 0-5 15,0 0 3-15,0-1 5 16,0 1-1-16,0 0 4 15,0-2 5-15,0 2-5 16,0 0-5-16,0 0-4 16,0 0-3-16,0 0-1 15,0 0-4-15,0 0-6 16,0 0-17-16,0 7-130 16,0 10-140-16,-6 2-212 15</inkml:trace>
  <inkml:trace contextRef="#ctx0" brushRef="#br0" timeOffset="148266.54">22424 8623 0 0,'0'0'66'0,"0"0"-9"16,0 0-57-16,0 0 2 0,0 0 18 15,0 0 8 1,0 0-21-16,14-8-1 0,-11 6 15 15,0-1 0-15,-2 2 1 16,1-1 7-16,0 1 4 16,-2-2-7-16,2 1 7 15,-1-1-12-15,1-1-3 16,1 0-2-16,0 0-6 16,0-1 3-16,-2 0-1 15,2 0-1-15,-1 1 4 16,-1-2 11-16,-1 2 5 15,2 3-5-15,-2-2 3 16,0 1 0-16,0-1 6 16,0 2-9-16,0-1-4 15,0 2 3-15,0 0-9 0,0-2 4 16,0 2-7 0,0 0-3-16,0 0-7 0,0 0-3 15,0 0-4-15,0 0 4 16,-5 7 3-16,1 4 1 15,-2 2-1-15,1 1-1 16,-2-1 0-16,1-2 0 16,2 1-2-16,-1 1 1 15,2-1 2-15,0 0 0 16,0 3-1-16,-1-1 0 16,-2-1 3-16,1 3 0 15,1 1 4-15,-2 0-5 0,1 0 6 16,-2 1-1-16,2-1-1 15,-1 0 0-15,2 0-1 16,-1 1-2-16,1 0 1 16,0 4 0-16,-1-1-3 15,1 3 2-15,-1-2-3 16,0 3 7-16,-1-3-3 16,1-1-3-16,0-4 7 15,2-1-3-15,0-5-2 16,2-5 0-16,-1-1-2 15,1-2-1-15,1-3-1 16,0 0 9-16,0 0-1 16,0 0 5-16,0 0 2 15,0 0 0-15,0 0 1 16,0 0 9-16,-2-1 11 0,1-10-17 16,-1-5-16-16,2 0-3 15,0-1 2-15,0-1-2 16,0 0 7-16,3-2-7 15,3-3 0-15,2 0 2 16,0-1-1-16,0-1-1 16,-2 4 3-16,0-5-4 15,1 3 2-15,-2 0-2 16,-1-4 1-16,1 5 0 16,-2 1-1-16,0-1-1 15,-2 5 1-15,-1-2 1 16,2 1 2-16,-2 1-3 0,0-1 1 15,0 3-3-15,0 2 3 16,0 1-1-16,0-1 0 16,0 2 0-16,0 2 0 15,0 2 0-15,0-1 0 16,0-1 3-16,0 1-3 16,1-2-2-16,1-1 2 15,-1 1 0-15,2-1 1 16,-1 1-1-16,-1-1 2 15,1 5-2-15,-1-2 1 16,2 5-1-16,-1-2-1 16,-1 1 1-16,2 1-2 0,0 1 2 15,0-3-6-15,0 2 3 16,2 1 1-16,2-4 2 16,0 2-3-16,3 1 2 15,1-1 1-15,-2 2 0 16,0 1 2-16,-1 1-2 15,-1 0 0-15,1 0 0 16,-1 0-2-16,3 0 2 16,-1 6 1-16,2-1-1 15,1 1 1-15,-3-1-1 16,0 1 0-16,-2 1 1 16,1 2-1-16,-2 0 0 15,0 2 0-15,0 1 0 0,-2 4 0 16,2-2 0-16,-3 0 1 15,0-2 0-15,1-1 0 16,-1 2 1-16,2-4-1 16,-2 4-1-16,-1-2 1 15,-1-1-2-15,3 0 1 16,-4 0 0-16,2 2 2 16,-1 2-2-16,-1-4 0 15,2 2 2-15,1-3-2 16,-2 0 3-16,2-1-3 15,0 0 0-15,-1 1 0 16,-1-1 0-16,1 2 1 16,-1 2 1-16,-1 0-1 15,0 1 0-15,0 0 4 16,0-1-3-16,0 0 2 0,0-1-1 16,0 0-3-16,2 1 2 15,-2-1 1-15,0 2-1 16,0 0-2-16,0 3 4 15,0 0 0-15,0 1-3 16,0 0 4-16,0 0 1 16,0-1-6-16,0 1 6 15,3-3 2-15,-2 1-4 16,3-1 1-16,-1 0-4 16,-1 1 1-16,1 0 1 15,0-1 0-15,-1 3 2 0,1 2-2 16,-2 1 5-16,2 2-6 15,0-1 2-15,-1 1-1 16,-1 3 0-16,1 1 10 16,0 0-5-16,0-4-1 15,-1-2-2-15,1-6 1 16,-1 0 0-16,-1-6-2 16,2 0-2-16,-2-6 0 15,0 0-1-15,0-2 3 16,0 0-3-16,0 0 4 15,0 0 6-15,0 0 2 16,0-3-4-16,0-8-7 16,0-4-2-16,0 4-1 15,0 1-39-15,0 4-56 16,-5 3-41-16,-5 3-55 16,1-1-37-16,0-4-134 0</inkml:trace>
  <inkml:trace contextRef="#ctx0" brushRef="#br0" timeOffset="148975.5">22378 8947 34 0,'0'0'83'16,"0"0"-26"-16,0 0 24 16,0 0 3-16,0 0-23 0,0 0-13 15,-38-14 7-15,34 12-4 16,1 1 3-16,-2-2 2 16,1-1 5-16,0 3-11 15,1-1-9 1,1 2 4-16,1 0-1 0,1 0-11 15,0 0-3-15,0 0-1 16,0-1 3-16,0 1-2 16,0-1-3-16,0-3-8 15,12 0 1-15,9 0-15 16,4-4 1-16,6 1-5 16,5-1 8-16,7-1-2 15,-1-4 2-15,-2 2 3 16,0 3-4-16,-8 1 2 0,-6 3-3 15,-6 1 0-15,-2 1-2 16,-3 1 6-16,-2 0 0 16,-4 1-1-16,-1 0-5 15,-2 0 0-15,-1 0 3 16,-1 0 0-16,-3 0 0 16,1 0 2-16,-2 0-3 15,0 0-2-15,0 0-4 16,0 0 1-16,0 0-2 15,0 0 0-15,-3 0-4 16,-14 0-49-16,-4 1-76 16,-6 14-62-16,-4 2-111 15,-2 0-305-15</inkml:trace>
  <inkml:trace contextRef="#ctx0" brushRef="#br0" timeOffset="149651.96">22324 8869 14 0,'0'0'83'15,"0"0"8"-15,0 0-12 16,0 0-3-16,0 0-21 15,0 0-10-15,0-11-2 16,0 11 10-16,0 0-15 16,0 0 1-16,0 0-7 15,0 0-16-15,0 0-6 16,0 0 0-16,0 0-10 0,0 0 1 16,0 5 0-16,0 6 6 15,0 1 1-15,0 3 13 16,0 1 2-16,0 0 7 15,0 3-17-15,0 1 9 16,0 2 2-16,0 3-7 16,0-1 13-16,0 3-10 15,0 2 11-15,0-2-6 16,-3-2-14-16,0 0 4 16,0-2-3-16,0-4-3 15,0-5 5-15,2-3-6 16,1-5-4-16,0 0 1 0,0-3-3 15,0-3 4-15,-2 2 4 16,2-2-5-16,0 0 11 16,0 0-1-16,0 0 2 15,0 0-4-15,0 0 1 16,0 0-12-16,0 0-2 16,-1 0-26-16,-2 0-166 15,-6 0-136-15</inkml:trace>
  <inkml:trace contextRef="#ctx0" brushRef="#br0" timeOffset="172185.8">28543 8009 300 0,'0'0'150'16,"0"0"-118"-16,0 0 18 15,0 0-15-15,0 0-13 16,0 0 5-16,0 0 20 16,-29 95 16-16,25-55-13 15,1 9-12-15,-2 1 13 16,-1 3-14-16,2 4 3 15,-5 7-14-15,3 6-12 16,-2 3-4-16,-1-1-5 16,-1-1-5-16,-2-6 0 15,-1-12 5-15,2-17-4 0,2-15 0 16,5-13 3-16,-2-8 99 16,0 0 19-16,-3-6-45 15,-2-17-50-15,1-10-20 16,4-9-1-16,3-10-4 15,3-7-2-15,0-9-3 16,0-2-2-16,6 2 0 16,7 5-7-16,1 10-8 15,2 4 11-15,-2 6-8 16,2 1 14-16,1 3-15 16,-1 1 10-16,2 0-4 15,3 2 3-15,1 1-9 0,-2 5 0 16,-3 8 4-1,-8 7 11-15,-4 9 3 0,-3 4 3 16,-1 2-3-16,3 2-6 16,2 20 2-16,3 15 4 15,2 9 4-15,4 7 3 16,-2 4-4-16,0 1 10 16,-2-1 5-16,-5 1-2 15,-1 1 8-15,-3 0-10 16,0 0 0-16,2-1 0 15,4-2-12-15,4-8 7 16,1-2 1-16,-1-10-3 16,1-2-4-16,-2-9-1 15,-4-7-2-15,-2-7 3 16,-1-4-1-16,-4-3-2 0,0-2 1 16,2-2-1-16,-2 0 0 15,0 0-14-15,0-9-47 16,-4-13-87-16,-12-12-154 15,-3-2-494-15</inkml:trace>
  <inkml:trace contextRef="#ctx0" brushRef="#br0" timeOffset="172395.79">28295 8570 306 0,'0'0'406'0,"0"0"-354"0,0 0 46 15,0 0-52-15,0 0-24 16,107-66-11-16,-46 52-6 16,-1-1 5-16,-7 2-3 15,-6 4-7-15,-11 1-10 16,-9 2-80-16,-7 0-109 16,-7-2-44-16</inkml:trace>
  <inkml:trace contextRef="#ctx0" brushRef="#br0" timeOffset="173405.98">28833 7757 20 0,'0'0'171'16,"0"0"-114"-16,0 0 52 16,-85-78-59-16,57 63-8 15,-3 3-19-15,-5 5 13 16,-6 2 9-16,-3 5-17 16,-1 0 25-16,-2 5-21 15,-1 7-6-15,3 5-1 0,-2 4 11 16,2 6 13-1,1 8-35-15,3 5 10 0,3 4 0 16,4 2-6-16,4 6 16 16,-1 1-7-16,6 4-6 15,0 1 2-15,4 0-13 16,4 0 3-16,3-2 1 16,0 0 5-16,6 4-2 15,4 2-7-15,5-1-5 16,0-2-1-16,2-1-1 15,12-7-3-15,3-1 3 16,1-4-3-16,0 0 2 16,1-5 4-16,1 1-6 15,1-6 4-15,3 0 5 16,1-2 1-16,3-3-1 0,4-1-4 16,2-2 2-16,5-2 2 15,0-1-1-15,4-1-2 16,0-4-4-16,2 0 6 15,0-4 2-15,1-4 1 16,0-4-6-16,2-5 6 16,-3-2-3-16,2-1 5 15,0 0 0-15,0-9 7 16,0-6-1-16,-1-4 1 16,-4 2 0-16,-1-7 7 15,-2 4 4-15,0-3 1 16,1 0-16-16,-4 1 3 0,0-2-5 15,-5-1 1-15,-1-1-3 16,-3-2 6-16,-2-5-3 16,-4-1 8-16,-3-1-8 15,-8-3-2-15,1-4-9 16,-5-1 4-16,0 0-2 16,-2 1-4-16,-1 5 0 15,0-1-2-15,-3-2 0 16,0 0 0-16,0-2 5 15,-9-1 10-15,-4-4-3 16,-4-3 1-16,1-3-4 16,-1-5-6-16,4-2 1 15,1 6-2-15,3 4 0 0,-2 6 0 16,-2 6-2 0,-2 5 0-16,-4 0 0 0,-3 0 0 15,-4 0 0-15,1-3 0 16,-7 0 4-16,1-4-4 15,1 4 3-15,3 3 1 16,4 9-3-16,3 4-1 16,5 8-1-16,-4 5-3 15,-5 4-7-15,-12 3-32 16,-12 0-20-16,-7 20-44 16,0 9-85-16,6 0-134 15,16-4-468-15</inkml:trace>
  <inkml:trace contextRef="#ctx0" brushRef="#br0" timeOffset="173940.99">29358 8632 136 0,'0'0'358'0,"0"0"-349"15,0 0 13-15,0 0 55 16,0 0-8-16,117 67-16 16,-75-44 8-16,2 4-25 15,3 1-9-15,2 0-1 16,9 0 5-16,12 0 9 0,14 1 11 15,7 1-16-15,-4 0 0 16,-9 1-22 0,-11-5 5-16,-16-2 3 0,-8-9-6 15,-10-3 9-15,-8-7 19 16,-11-3-22-16,-5-2-3 16,-6 0 0-16,-1 0-6 15,-2 0-8-15,0 0 1 16,0 0-5-16,0 4-46 15,-5 2-115-15,-18 1-189 16</inkml:trace>
  <inkml:trace contextRef="#ctx0" brushRef="#br0" timeOffset="174887.91">30653 9128 56 0,'0'0'516'0,"0"0"-426"16,0 0-83-16,0 0-2 15,0 0 0-15,0 0 9 16,0 61 37-16,0-20-19 16,-3 4 0-16,-4 4 5 15,1-1-9-15,1 2-2 16,2 0-12-16,0 0-7 16,3 2-5-16,0-4 0 15,0-9-1-15,0-9 0 16,0-10 0-16,0-8 0 15,0-9 1-15,0 0 0 16,0-3 2-16,0 0 28 16,0 0 41-16,0-20-17 15,0-13-34-15,3-8-7 16,2-6-1-16,-1-4-1 0,3-4-11 16,3-5 0-16,3-4 0 15,3-1 1-15,8 2 5 16,0 7-8-16,2 11 6 15,0 9-1-15,3 5-2 16,1 8-3-16,2 3-4 16,1 8-4-16,-6 11 2 15,-2 1 1-15,-8 9 5 16,-7 16-6-16,-5 10 3 16,-5 4 3-16,0 4 3 15,-6 1 3-15,-9-1-3 16,-2-4-3-16,-3-5 1 0,-4-5-1 15,-1-6 1-15,2-4 7 16,-1-5-1-16,3-5-6 16,8-6 1-16,4 2 13 15,6-5-5-15,3 0 16 16,0 0-6-16,0 0-11 16,15-5-9-16,3-1-5 15,7 1-2-15,-1 5 6 16,0 0 1-16,-2 3-2 15,-2 16-4-15,-1 3 5 16,-2 3 1-16,-3 2-3 16,-5 3 3-16,-3 0 0 15,-3 1 0-15,0 3 0 0,-3-2-6 16,0-1 6-16,-6-4 3 16,-10-5-1-16,-5-5-1 15,-3-4 5-15,0-5 0 16,-4-5 4-16,-4-3 19 15,-3 0-8-15,1-3-6 16,1-8 1-16,3-5-12 16,5 1-4-16,5-1-1 15,4 1-24-15,8-1-53 16,8 4-78-16,0-5-96 16,8 0-272-16</inkml:trace>
  <inkml:trace contextRef="#ctx0" brushRef="#br0" timeOffset="175920.67">31089 8836 39 0,'0'0'254'0,"0"0"-183"16,0 0-15-16,0 0 12 16,0 0-9-16,-90-62-2 15,67 53-2-15,-7 1 8 16,-5 1-9-16,-4 3-19 15,-6 2 2-15,-5 2 5 16,-2 0-8-16,0 7-4 16,5 10-3-16,3 3 0 15,6 7-7-15,4 4-3 16,1 4 10-16,3 2 5 16,4 2-13-16,3 1 0 15,5-1-5-15,2 4 0 16,7 1-3-16,1 4-2 0,4 2-3 15,0 5-3-15,1 2 3 16,0-2-2-16,0-1 4 16,-2-5 1-16,2 2-2 15,1-5-2-15,2 0 1 16,0-6 0-16,0-3 2 16,3-3-6-16,10-3-2 15,6-4 0-15,5-2 3 16,4-2-1-16,3-2 1 15,2-1 6-15,1-4-1 16,-1 0-1-16,-1-1-3 16,0-3 1-16,7 2-5 15,6-2 5-15,11-3 0 0,3-3 1 16,-1-1-6-16,-4-5 0 16,-8 2 4-16,-9-2-3 15,-2 0 0-15,-6 0 1 16,1-2 14-16,2-10 10 15,-3-3 3-15,3-2-14 16,-2 0 1-16,-2-2-7 16,-6-1 8-16,-5-1 4 15,0-1 5-15,-4 0-12 16,1-4 17-16,1 0-11 16,-1 1-3-16,1-4-5 15,-1 0 1-15,-1 0-12 16,-2-3 3-16,-3 3 2 0,-1 0 0 15,-2 0 2-15,-2-2 5 16,-3-1 4-16,0-2 2 16,0-4-10-16,0-1 4 15,0 0-8-15,0-1-2 16,0 5 1-16,0 4 1 16,0 2 4-16,-3 5-5 15,0 1 10-15,0-2-1 16,-2 0 7-16,-2-4-11 15,-3-1 1-15,-3-1-7 16,-1 1 3-16,-3 2-4 16,-2 0 0-16,-2 1-1 15,-6 1-1-15,-4 3 0 16,-11-3 1-16,-10 4-2 0,-12 0-9 16,-3 3-84-1,7 10-39-15,15 9-78 0,14 2-87 16,4 12-225-16</inkml:trace>
  <inkml:trace contextRef="#ctx0" brushRef="#br0" timeOffset="177158.29">28480 9324 88 0,'0'0'178'15,"0"0"-40"-15,0 0-59 16,0 0 3-16,-39 95-4 15,35-53 4-15,-1 12-20 16,-1 12 23-16,-1 7-15 0,-1 8 0 16,-4 5-13-1,-4 8-11-15,-3 8-12 16,-6 8-6-16,-4 12-13 16,-8 1 0-16,-4 2-3 0,2-8-10 15,3-18 4-15,10-18 3 16,10-19-1-16,6-15 17 15,6-8 3-15,4-9-19 16,0-10-2-16,0-6-1 16,0-5-5-16,0-6 5 15,0 0-3-15,0-3-1 16,0 0-2-16,0 0 0 16,4-10-89-16,2-6-123 15,-2-1-143-15</inkml:trace>
  <inkml:trace contextRef="#ctx0" brushRef="#br0" timeOffset="177676.13">28096 11435 153 0,'0'0'6'0,"0"0"225"15,0 0-163-15,0 0 29 16,0 0 17-16,-8-71-43 15,-9 68-25-15,-2 3-10 16,-3 0 3-16,-3 0 2 16,-3 11-6-16,-3 9-8 15,-2 3 2-15,-1 6-4 16,4 5-9-16,4 2 6 16,4-2-11-16,7 3-3 15,9-1-4-15,3-5 1 16,3 1 7-16,0-4 3 15,5-3-3-15,11-2 1 0,4-3-2 16,8-3-1-16,6-4 17 16,6-4-15-16,-2-5 0 15,-2-1-8-15,-6-1 3 16,-7-2-6-16,-5 0-2 16,-7 0 1-16,-7 0-36 15,-1 0-61-15,-3-12-77 16,0-10-189-16</inkml:trace>
  <inkml:trace contextRef="#ctx0" brushRef="#br0" timeOffset="178566.81">28159 10999 1 0,'0'0'307'16,"0"0"-258"-16,0 0 8 16,-58-73 29-16,43 67-9 15,-1 5-13-15,-7 1-6 0,-2 0 0 16,-3 12-5-1,-4 5-4-15,-2 4-6 0,0 2 1 16,1 3-20-16,0 3-9 16,2 2-3-16,-2 5 5 15,-3 1-7-15,2 5-3 16,0 1 4-16,1 3-1 16,4-1 2-16,6 0-3 15,8 0 4-15,5 2-1 16,3 0-3-16,6-1 5 15,1-2-7-15,0 2-4 16,0-4 5-16,0 4-1 16,10-1-2-16,2-2-4 15,4 1 22-15,2-2-16 16,5-1 1-16,0-5 4 0,4-5-9 16,1-7 4-16,4-4 7 15,1-6 5-15,3-2-10 16,0-3 8-16,2-4-7 15,2-2 3-15,-1 0 0 16,2-3-1-16,0 0-8 16,-2 0 3-16,0 0-2 15,0 0 0-15,1-6 13 16,-3-2 0-16,-1-2-2 16,-3-1 1-16,-6-2-5 15,0-2 2-15,-4-3 5 16,-1-3-2-16,0-4 1 0,-3-3-2 15,-2-6-8 1,0-4 13-16,-1-3-19 0,-3-1 8 16,-4 2-8-16,-2 2 0 15,-3 4 3-15,-4 1-2 16,0 3 2-16,0-3-1 16,0-1-1-16,-7-2 1 15,1 0-3-15,3-3 7 16,-3 0-2-16,2-2-1 15,-5 1 2-15,0 1-2 16,0 0 5-16,-6 2 0 16,-3-1 9-16,-4-1-8 15,-5 0 4-15,-4-1 2 0,-4-1-10 16,-1 4 4 0,-7 4-10-16,0 8-1 0,-5 5-2 15,-4 5-4-15,-6 10 0 16,-3 3-91-16,4 2-49 15,11 3-120-15,12-1-228 16</inkml:trace>
  <inkml:trace contextRef="#ctx0" brushRef="#br0" timeOffset="179508.26">29015 9179 159 0,'0'0'191'0,"0"0"-30"15,0 0-75-15,0 0-41 16,0 0-22-16,0 0-6 15,32 28 37-15,-16-7-9 16,5 6-23-16,1 3 3 16,4 7-5-16,3 4 0 15,7 5 6-15,3 6 2 0,4 5 19 16,-2 8-31 0,-3 1-7-16,1 1 0 0,1 6-4 15,-1-1 0-15,-3 6 4 16,2 4-3-16,0 3-4 15,5 2 6-15,6 5 27 16,3-5-21-16,0-6-8 16,-3-10-4-16,-4-8 32 15,-5-7-7-15,-9-3 4 16,-5-3 3-16,-3-10 14 16,-3-4-36-16,0-5 6 15,-1-4 14-15,0-4-16 16,-4-4 3-16,-2-5-2 15,-5-6-6-15,-4-4 2 0,-2 0 10 16,-2-3-9-16,0 1-8 16,0-2 4-16,0 0-10 15,-3-2-29-15,-12-12-118 16,-3-7-153-16,6-5-319 16</inkml:trace>
  <inkml:trace contextRef="#ctx0" brushRef="#br0" timeOffset="180373.61">30482 11367 113 0,'0'0'194'0,"0"0"-56"15,0 0-41-15,0 0 42 0,0 0-36 16,0 0-36-16,0 0-6 15,-27-49-13-15,27 49-26 16,0 0-17-16,0 3-5 16,0 20 0-16,0 12 4 15,6 11 13-15,4 7 4 16,-1 5 1-16,-1-1-2 16,-1-4-1-16,-4-9-11 15,-2-4-2-15,-1-7-4 16,0-8-1-16,0-6 1 15,0-7 0-15,0-6-2 16,0-2 0-16,0-3-4 16,0-1-21-16,0 0-33 15,0 0-19-15,-13-8-54 16,-3-13-173-16</inkml:trace>
  <inkml:trace contextRef="#ctx0" brushRef="#br0" timeOffset="180859.08">30339 11397 163 0,'0'0'250'16,"0"0"-193"-16,0 0 47 16,-2-82 0-16,2 67-21 0,3 2-27 15,1 3-10 1,1 2 7-16,-1 2 6 0,-1 0-6 15,6 2-23-15,6 0-17 16,10 1-10-16,8 0 1 16,3 3-3-16,3 0-1 15,-6 0 4-15,-3 0-4 16,-7 6-1-16,-3 7-1 16,-4 4 0-16,0 4 0 15,-2 3 4-15,1 6-1 16,-3 1 1-16,-1 2 0 15,-1 5-1-15,-4 3 2 16,-5 1-3-16,-1 3 1 16,0-3 4-16,-4-3-4 15,-8 1 2-15,0-6-3 0,-2-2 0 16,1-6 0-16,-1-2 0 16,0-7-2-1,0-8 1-15,-5-5 1 0,-5-2 40 16,-4-2-7-16,-5 0-28 15,2 0 1-15,4-10-6 16,4-2-6-16,9-3-36 16,11 1-68-16,3-3-107 15,10-4-226-15</inkml:trace>
  <inkml:trace contextRef="#ctx0" brushRef="#br0" timeOffset="182213.81">30491 10826 84 0,'0'0'65'0,"0"0"105"16,0 0-105-16,-93-16 4 16,72 16-8-16,-1 0-24 15,0 0-11-15,-4 6 11 16,2 7-3-16,-1 2-7 16,-4 5 16-16,1 4-12 15,0 2-2-15,0 4 6 16,1 5-2-16,3 4-5 0,3 4-2 15,0 1-6 1,3-1-13-16,3 2 5 0,5-6-5 16,-2-2 1-16,3-2-2 15,0 0 1-15,-3 2 0 16,0 1 5-16,4 2 3 16,1 0 0-16,4 0 0 15,3-1-3-15,0-2-7 16,0-1-1-16,0-3-4 15,0 0 2-15,0-2 0 16,5 0-1-16,3-1-1 16,2-1 1-16,-1 2-1 15,2-1 0-15,3-2 3 0,1 0-3 16,-2-2 0-16,3-5 7 16,-2-1 0-16,2-2-3 15,4 1 2-15,4-5 2 16,5 3 2-16,3 0 2 15,1-2-8-15,1-1 2 16,0-2 1-16,3-3 1 16,-2-1 2-16,2-1 12 15,-1-3-9-15,-2 0-3 16,1-2 0-16,-7 1-1 16,0-1-4-16,-2 0-3 15,-3-2 8-15,3 0-9 16,-2 0 7-16,3 0 8 15,3 0-3-15,1-2 4 0,3-7-9 16,2-1 2-16,-4-1-2 16,0 0 0-16,-7 0 3 15,-4-2 9-15,-5-2 3 16,0-2 5-16,-3 0 6 16,0-5-10-16,1-2-8 15,-1-5-2-15,3-2-9 16,-2-1 2-16,2-1-4 15,-2 5 0-15,-3 0-3 16,-1 5 2-16,-4-1 2 16,-3-2-3-16,0 1 11 0,1-4-2 15,-1-4-7-15,3-5 5 16,-3-4-6-16,0-2 1 16,-2 1-1-16,-1 1-2 15,0 6 0-15,0 5-1 16,-6 1 2-16,-5-1 1 15,-1 5 0-15,-1-5 4 16,3 4-1-16,1-4-4 16,2 4 7-16,-2 2-3 15,2 1-4-15,0 2 7 16,0 1-3-16,-5-1-2 16,3 1-1-16,-1 1-1 15,-4 0 1-15,4-1 0 16,-2 1-2-16,3 1 0 15,0 2 3-15,-1 3-2 0,2 1 0 16,-1 1-2-16,-1 3 2 16,-2-4 2-16,-5 1-3 15,-3-2 0-15,-6 0 0 16,-7-1-1-16,-2 0 0 16,-8-1 1-16,1 1-2 15,-2 2-3-15,3 2 4 16,0 7-1-16,-5 0-12 15,-8 4-31-15,-11 0-54 16,-4 2-111-16,5 8-118 0,13 1-329 16</inkml:trace>
  <inkml:trace contextRef="#ctx0" brushRef="#br0" timeOffset="183815.8">29205 13024 288 0,'0'0'122'15,"0"0"-64"-15,0 0 56 16,0 0-12-16,0 0-32 16,0 0-19-16,-9-52-18 15,6 53-23-15,-4 19-10 16,-2 6 17-16,-2 8 15 16,1 5 9-16,-1 7-16 15,-1 7-5-15,-1 5 3 0,1 4-14 16,1 2-5-1,1 1-2-15,7-4-1 0,2-8-1 16,1-15 0-16,0-15-1 16,0-9 1-16,0-9 0 15,0-5 3-15,0 0 4 16,0 0 2-16,0-14 41 16,0-11-24-16,3-9-16 15,1-7-4-15,1-9-1 16,2-4-5-16,2-7 0 15,-2 0 0-15,2-4-1 16,-3 1-15-16,-1 0-3 16,1 6-4-16,1 10 0 0,5 7-12 15,0 12 32-15,3 9-2 16,0 8 0-16,4 10 2 16,1 2-7-16,5 2 10 15,0 18 4-15,-2 6 0 16,-5 6-3-16,-7 3 3 15,-6 5 2-15,-5-2 5 16,0-1-2-16,-18 1 10 16,-3-6-9-16,-1-5 3 15,1-4-8-15,3-6 3 16,0-2-1-16,6-8-2 16,0 0 1-16,6-6-3 15,5 1 0-15,1-2-3 16,0 0 2-16,0 0 1 0,0 0-3 15,10 0-1-15,7-10 1 16,-2 5 0-16,2 3 0 16,1 2 0-16,-3 0-1 15,1 1-3-15,0 13 0 16,-2 5 3-16,-3 3 1 16,-2 4-1-16,-4 2 0 15,-5 2 1-15,0 0 0 16,0 2 0-16,-14-4-1 15,-4-2 1-15,0-4 0 0,-7 0 0 16,-1-3 0-16,-2-6 4 16,0-1-2-16,3-5 5 15,3-7-5-15,6 0 15 16,4 0 14-16,2-4-6 16,1-7 4-16,0-5-13 15,1 1-16-15,0-2-4 16,2 1-1-16,4 3-75 15,2-1-94-15,0 1-250 16</inkml:trace>
  <inkml:trace contextRef="#ctx0" brushRef="#br0" timeOffset="184319.97">29599 13185 185 0,'0'0'186'15,"0"0"-142"-15,0 0-4 16,0 0 25-16,0 0-13 0,0 0 5 16,-63 98-16-16,63-64-5 15,0-2-8-15,1-1-13 16,14-6-3-16,0-2-1 16,-1-6-6-16,-1-6-1 15,-1-5 0-15,1-6 5 16,1 0 23-16,4 0 4 15,0-15-7-15,1-7-5 16,-3-3 3-16,-4-5-10 16,-4-4-5-16,-8-2-6 15,0 0 8-15,-14 2-4 16,-9 5-3-16,-1 9-2 16,-1 8-4-16,0 8-1 15,1 4 1-15,2 0-1 16,9 3-3-16,3 11-50 0,10 3-62 15,0 1-108-15,11-6-67 16</inkml:trace>
  <inkml:trace contextRef="#ctx0" brushRef="#br0" timeOffset="184619.29">30049 12772 511 0,'0'0'127'16,"0"0"-122"-16,0 0 54 16,-2 83 42-16,7-25-13 15,4 9-33-15,0 8-38 16,-5 4-7-16,-2 0-9 15,-2-2 4-15,0-12-5 16,-3-14-28-16,-4-15-63 16,4-16 53-16,1-9 33 15,2-7-44-15,-3-4-115 16,-5-5-189-16</inkml:trace>
  <inkml:trace contextRef="#ctx0" brushRef="#br0" timeOffset="185250.93">29900 13145 94 0,'0'0'342'15,"0"0"-312"-15,82-44 30 16,-37 35-14-16,8-2-33 16,4-3-11-16,1-3 0 15,-8-4 3-15,-9-4-3 16,-13-1-2-16,-12-2 0 15,-12 0 3-15,-4 0 8 16,0 3 59-16,-11 1 0 16,-6 4-32-16,-1 3-13 15,4 6 17-15,5 5-26 0,5 6-1 16,-2 0-13-16,-3 10-2 16,2 17-2-16,-1 9 2 15,5 8 2-15,3 7 3 16,0 4 10-16,0 3 9 15,7-2-9-15,4-3-10 16,1-2 0-16,-3-3-3 16,-2-4-1-16,-4-5 1 15,-3-5 0-15,0-9 1 16,0-9-3-16,0-7 0 16,0-6 2-16,0-3 0 15,0 0 7-15,0-7 18 16,0-13 27-16,-3-7-47 0,3-7-6 15,0-4-2 1,0-6 0-16,11 1-10 0,8 4-33 16,5 5-10-16,0 8-1 15,0 13 32-15,-6 6 15 16,-2 7 6-16,-2 0-2 16,2 10 1-16,-3 10 3 15,2 6 0-15,0 5 3 16,0 3 1-16,-3 4-1 15,-4-1-2-15,-5 1 13 16,-3-4-3-16,0-2-8 16,0-3 2-16,-2-7-4 0,-4-2-2 15,-2-4-22-15,1-9-155 16,2-5-477-16</inkml:trace>
  <inkml:trace contextRef="#ctx0" brushRef="#br0" timeOffset="186372.11">29177 14516 94 0,'0'0'319'0,"0"0"-266"0,0 0 74 16,0 0-31-16,0 0-33 15,0 0-37-15,11-36-8 16,1 24-17-16,2-2 3 16,1-3 5-16,-3-3-8 15,1-1 9-15,-4-3 8 16,-1-3-4-16,-4-2-3 16,-2 0-6-16,-2-3-4 15,0 2 0-15,0 3-1 16,-9 5 1-16,-5 9-2 15,-2 7-1-15,-3 6 2 16,-1 2 6-16,-4 19 1 16,-1 8-6-16,2 3 7 15,1 6-7-15,6 1 8 16,3 4 0-16,9 4 7 0,4 3 8 16,0 4-10-16,0 4-11 15,1 0 3-15,9-4-5 16,-3-3-1-16,2-6 1 15,0-7-2-15,-2-7 2 16,2-8 1-16,3-7-2 16,-1-10-8-16,3-6-2 15,3 0 0-15,2-10 10 16,3-14 8-16,-3-8 7 16,1-4-13-16,-1-7 1 15,-3-3-2-15,1-7-1 0,3 0-5 16,5 1-2-1,2 11-12-15,-1 11-2 0,-7 13 5 16,-3 10 16-16,-5 7-1 16,1 0-15-16,1 11 16 15,2 10 1-15,-1 5 13 16,-4 4 5-16,-3 4-1 16,-2 3-3-16,-2-1-4 15,-2 3-1-15,1-4-7 16,-2-5-2-16,0-3-2 15,0-8 1-15,0-10 0 16,0-4 0-16,0-5-12 0,0 0-15 16,1 0-15-1,4-7-16-15,1-10-225 0,4-9-134 16</inkml:trace>
  <inkml:trace contextRef="#ctx0" brushRef="#br0" timeOffset="186771.18">29621 14483 385 0,'0'0'144'0,"0"0"-85"16,0 0 65-16,-5-78-23 15,19 64-52-15,14 2-37 16,5 7 8-16,3 5-16 16,4 0 0-16,-4 6-4 15,0 15 5-15,-3 6-4 16,-7 4 1-16,-3 2-2 0,-7 1 2 15,-4 3-1-15,-8-1 1 16,-4-1-4 0,0-4-1-16,-17-3-5 0,-5-6-20 15,3-7 14-15,5-6 11 16,2-8 1-16,2-1 2 16,0-3 17-16,1-19 16 15,5-8 15-15,2-10 14 16,2-4-11-16,0-9-28 15,15 0-13-15,9 0-10 0,9 8-8 16,8 7-19 0,10 12-41-16,8 11 13 0,-4 11-15 15,-12 4 9-15,-13 6-41 16,-12 14-11-16,-9 2-37 16,4-2 23-16,5-5-52 15</inkml:trace>
  <inkml:trace contextRef="#ctx0" brushRef="#br0" timeOffset="187230.11">30386 14405 79 0,'0'0'151'16,"0"0"-12"-16,0 0-20 16,0 0 52-16,0 0-20 15,0 0-61-15,35-68-32 16,-48 64-21-16,-4 4-13 16,-6 0-14-16,-5 11-2 15,-1 11-3-15,-3 8-5 0,6 4 2 16,5 2-4-1,9-2 2-15,5-2-2 0,7-5-3 16,0-3-1-16,5-6-1 16,11-4-5-16,2-11-9 15,1-3-8-15,4 0 29 16,-1-10 6-16,-2-11 0 16,-1-5-1-16,-6-2 3 15,-1-5-2-15,-6-1-5 16,-4 1 21-16,-2 3-3 15,0 9-4-15,0 6 10 16,0 10-8-16,0 4-10 0,0 1-7 16,-2 0-2-1,-1 10-6-15,2 12 5 0,1 5-3 16,0 5 6-16,0 1 0 16,1 1 1-16,8-3 1 15,3-2 1-15,1-4-3 16,4-4-2-16,4-9-2 15,6-4-6-15,6-8-5 16,9 0-4-16,3 0-46 16,8-2-35-16,0-11-134 15,-9-6 18-15</inkml:trace>
  <inkml:trace contextRef="#ctx0" brushRef="#br0" timeOffset="187726.92">30801 14333 147 0,'0'0'312'15,"0"0"-224"-15,0 0 57 16,0 0-46-16,0 0-54 16,0 0-28-16,-40 4-15 15,28 31 12-15,2 7 5 16,2 5 9-16,0 1-16 16,1 6-11-16,-1 3 1 15,-2-1 0-15,1 1-2 16,0-4 2-16,-1-10-2 15,4-9-5-15,3-11 2 16,1-13 1-16,2-7 2 16,0-3 3-16,0-5 9 0,0-14 46 15,8-12-16-15,3-5-9 16,0-6-8-16,0-5 14 16,2-7-16-16,0-7-18 15,0-3-4-15,0-4-1 16,-1-1 0-16,1 1 0 15,1 2-9-15,5 9-3 16,1 11-15-16,0 19 0 16,-1 13-14-16,1 14 36 15,-1 0-8-15,0 12 13 16,-3 11 0-16,-6 7 0 16,-7 5 2-16,-3 3 7 15,0 1-4-15,-16-1 1 0,-4-2-2 16,-2-4 3-16,-2-3-5 15,0-5 1-15,4-7-3 16,4-5-10-16,4-2-98 16,4-7-81-16,1-3-104 15</inkml:trace>
  <inkml:trace contextRef="#ctx0" brushRef="#br0" timeOffset="188260.11">31205 13800 382 0,'0'0'259'0,"0"0"-233"16,0 0 82-16,0 0-85 15,0 0-17-15,-25 106 27 16,23-37-7-16,-1 10 1 16,-1 4-11-16,-8 1-9 15,-3-5-3-15,-4-8-3 16,2-12 0-16,4-13 0 16,4-15-1-16,4-12 1 15,4-8 2-15,1-7 1 16,0-4-1-16,0 0 11 0,0-4 55 15,3-16-14-15,9-8-38 16,2-7-9-16,0-3-1 16,2-4-6-16,2-4-1 15,5 5-2-15,4 5-4 16,1 10-35-16,0 13-8 16,-1 10 49-16,-6 3-13 15,1 10 12-15,-1 14 1 16,-6 5 0-16,-3 9 3 15,-6 4-1-15,-6 2 8 16,0 1 1-16,0-1-2 16,-8-3-5-16,0-5-2 0,0-6-2 15,2-6-3-15,2-4-100 16,-1-11-97-16,5-6-359 16</inkml:trace>
  <inkml:trace contextRef="#ctx0" brushRef="#br0" timeOffset="188840.78">28899 15729 255 0,'0'0'92'0,"0"0"-26"15,0 0 34-15,0 0 30 16,0 0-20-16,0 0-37 15,-45-56-49-15,45 85-23 16,5 18 61-16,4 14 3 16,0 9-3-16,5 9-30 15,6 2-10-15,8-2-5 16,4-4-8-16,3-13-7 16,-2-10 1-16,-5-11-3 15,-8-12-3-15,-7-12-34 16,-7-7-13-16,-4-7 1 0,-2-3-40 15,0 0 45-15,-6-14 39 16,-12-10-59-16,-1-7-127 16,2-8-38-16</inkml:trace>
  <inkml:trace contextRef="#ctx0" brushRef="#br0" timeOffset="189232.8">28883 15777 446 0,'0'0'42'15,"0"-79"38"-15,10 41 44 0,2 6-41 16,6 2-31-16,0 9-13 16,0 6-8-16,-1 7-11 15,-3 8-1-15,0 0-19 16,2 25 4-16,0 8 9 16,-2 11 11-16,-7 5-17 15,-7 7 2-15,0 2 3 16,-13 0 1-1,-17 3 2-15,-12 1-9 0,-6 0-3 16,-10-1 23-16,-1-5 5 16,-1-9-1-16,11-9-6 15,16-9 10-15,16-11-18 16,11-7-16-16,6-4 0 16,0 0-8-16,18-2 6 15,20-5 2-15,17 0 10 0,16-5 0 16,6-14-1-1,3 0-9-15,-5-3 0 0,-10-2-13 16,-11-1-43-16,-15 3-54 16,-11-1-1-16,-13 1-201 15</inkml:trace>
  <inkml:trace contextRef="#ctx0" brushRef="#br0" timeOffset="189762.18">29994 15494 353 0,'0'0'281'0,"0"0"-250"16,0 0 90-16,0 0-27 15,0 0-52-15,0 0-42 16,0-14 2-16,0 71-2 16,0 15 19-16,0 9 10 15,-6 4-10-15,-7-2-5 16,-1 0-1-16,0-5-5 15,4-7-7-15,3-13 1 16,4-12-2-16,3-18 0 16,0-13 2-16,0-8-2 15,0-7-3-15,0 0-51 16,0 0-38-16,0-4 22 0,0-18-198 16</inkml:trace>
  <inkml:trace contextRef="#ctx0" brushRef="#br0" timeOffset="190914.58">29782 15894 450 0,'0'0'51'0,"0"0"-34"16,46-95 69-16,-9 66-21 16,7 4-19-16,7 7 15 15,-1 3-24-15,-3 7 5 0,0 4-11 16,0 4-2-1,3 0-19-15,-3 1 1 0,0 13-9 16,-5 6-2 0,-7 3-9-16,-7 9 9 0,-9 2 17 15,-10 4-12-15,-6 1 2 16,-3 4-3-16,-1-1 0 16,-16-1-4-16,-5-2 8 15,-1-7-5-15,4-9-1 16,4-8-2-16,6-8 1 15,1-7-1-15,0 0 23 16,-4-19 17-16,0-10-19 16,0-7 4-16,3-6-11 15,6-3-5-15,3-2-9 0,0 1-1 16,3 0-12-16,21 6-37 16,7 5-17-16,9 6 7 15,3 12 23-15,-5 6 6 16,-7 8 18-16,-9 3 3 15,-5 0 9-15,-1 3-1 16,1 8 2-16,2 2 0 16,-2 0 11-16,2 5 6 15,-4 1 2-15,0 1-5 16,-3 4-2-16,-4 0-1 16,-1-1 0-16,-3-1-7 15,-1 1-3-15,2-4 0 16,2-5-1-16,3-4 0 15,7-5-1-15,10-5-5 0,3 0 1 16,1-1 5-16,-1-15-25 16,-3-3 24-16,-5-4 1 15,-4-5 6-15,-3-3-6 16,-6-3 3-16,-1-4-2 16,-2 3 0-16,-3 5 1 15,-3 6-2-15,0 9 2 16,0 4 1-16,-16 5 8 15,-3 4-6-15,-7 2-4 16,3 0 3-16,-1 6 10 16,4 12-7-16,5 3-5 0,5 7-2 15,1 5 6 1,8-1 5-16,1 4 2 0,0-3-5 16,0 1-4-16,4-1-2 15,2-2-2-15,1-3 1 16,4-2-2-16,5-4 1 15,6 0-1-15,3-1 1 16,3-4 0-16,2 0 0 16,0-5 1-16,1-5-1 15,6-2 0-15,-3-4-2 16,4-1-6-16,-4 0 16 16,-1-17-1-16,-5-10-2 15,-1-5 11-15,-3-9-8 0,-3-1 27 16,3-3-21-16,-4-1 2 15,1 0-14-15,-3 0 1 16,-3 4-2-16,-7 6-1 16,-8 7-1-16,0 7 1 15,-15 6 20-15,-5 6 2 16,1 4-17-16,1 6 1 16,3 0-2-16,2 11-4 15,1 17-6-15,1 8 5 16,4 9 1-16,4 3 0 15,3 5 0-15,0-6 0 16,0-5 0-16,10-8-3 0,13-6-4 16,2-10 3-1,9-5 4-15,7-10-9 0,4-3 8 16,1 0-3-16,-3-5-3 16,-5-7-18-16,-5-1-81 15,-10-6-58-15,-8-5-169 16</inkml:trace>
  <inkml:trace contextRef="#ctx0" brushRef="#br0" timeOffset="194259.82">22983 13780 97 0,'0'0'102'15,"0"0"119"-15,0 0-145 16,0 0 0-16,0 0-9 0,0 0 2 16,-4-83-19-16,4 65-3 15,-3 1-7-15,-6 1-10 16,-3 4-9-16,-2 4 1 16,-5 3-8-16,-4 5-3 15,-4 0-2-15,-3 0-7 16,-1 12 0-16,-2 6 2 15,0 6-3 1,-2 5 2-16,4 4-1 0,4 6-1 16,9 0 0-16,7 2 0 15,6 7 1-15,5-2 0 16,0 1 0-16,0-2 3 16,13-1 1-16,5-7-5 15,5-3 4-15,3-6-5 16,7-6-2-16,3-10 1 15,5-5 1-15,3-7 2 0,-1 0-1 16,2-10 2-16,-5-9-1 16,-5-5 2-16,-5-7-4 15,-8-6 4-15,-8-6-3 16,-10-7 12-16,-4-4 2 16,-1-12 9-16,-16-1-9 15,-5-1-8-15,-4 8-3 16,-2 14-4-16,0 16-4 15,-4 12 4-15,0 12 2 16,-6 6-1-16,-2 6-1 16,-3 15-3-16,4 5 1 0,10 1-3 15,14 6-40 1,14 4-68-16,1-4-81 0,21-1-98 16</inkml:trace>
  <inkml:trace contextRef="#ctx0" brushRef="#br0" timeOffset="194815.23">23221 13759 321 0,'0'0'240'16,"0"0"-238"-16,0 0 2 16,1 96 38-16,11-47 7 15,1-2-25-15,-1 2-17 16,0-2-2-16,-6-3-4 16,-3-6 3-16,-1-8-3 15,-2-10 2-15,0-11-3 16,0-5 1-16,0-4-1 15,0 0 14-15,0-13 26 16,0-12-17-16,0-7 14 0,0-1-12 16,0-5-8-1,0-4-12-15,-3-6-4 0,-2-4-1 16,4-3-2-16,1 4-10 16,13 9-3-16,14 11-45 15,3 15 44-15,-3 11 10 16,1 5 0-16,-4 5 6 15,0 19 1-15,-2 7 2 16,-6 8 2-16,-5 2 5 16,-8 2 10-16,-3-2 12 15,0 1-12-15,2-5-7 16,-1-3-4-16,5-6-7 0,0-6 0 16,1-8-2-1,1-4-1-15,4-1-21 16,9-6-69-16,7-3-98 0,5 0-53 15</inkml:trace>
  <inkml:trace contextRef="#ctx0" brushRef="#br0" timeOffset="195864.87">23714 14120 154 0,'0'0'357'0,"0"0"-301"16,0 0 32-16,0 0 5 15,0 0-46-15,0 0-38 0,30-20 35 16,-5 3-32-16,-2-7-3 16,-5-1 1-1,-3-5 2-15,-6-7-1 0,-5-8-6 16,-1-9-3-16,-3-11-2 16,0-3-1-1,0 1-6-15,-7-1-32 0,-10 5 10 16,-8 3 18-16,-4 8-1 15,1 13-13-15,0 11 13 16,4 14 10-16,7 13-1 16,1 1 3-16,9 15-1 15,2 19 1-15,5 12 2 16,2 10 9-16,16 6 3 16,6 0-7-16,1 4 4 15,0 0-7-15,-1 0-3 0,-4-4-1 16,-1-9 1-16,-1-7-1 15,3-8 0-15,-1-10-1 16,6-9-18-16,2-8-4 16,3-10-16-16,4-1-3 15,-2-5-63-15,-5-17 43 16,-4-6 43-16,-8-4 19 16,-5-7 12-16,-1-3 4 15,-2-3 3-15,1-4 0 16,-2-1-12-16,-3 6-3 15,-1 13-1-15,-3 9 18 16,0 12 48-16,0 8 8 16,0 2-29-16,-7 0-27 15,-3 10-11-15,-1 11-7 0,5 5 5 16,6 5-3-16,0 4-3 16,0 1-2-16,8-2 1 15,5-2 2-15,2-4-3 16,-3-5 1-16,4-9-1 15,-2-7-2-15,5-7 1 16,2 0 1-16,1-12 0 16,2-12 2-16,-2-4 4 15,-5-6-2-15,-2-3 3 16,-8-2-3-16,-4-2 21 0,-3 0-8 16,0 6 1-16,0 2-5 15,0 10-4-15,0 10 2 16,0 7 13-16,0 5-3 15,0 1-9-15,0 0-12 16,0 13-5-16,0 12 3 16,0 12 2-16,3 6 0 15,9 6 2-15,3 11 1 16,1 1-2-16,3 4 1 16,-5 0-2-16,0 0 0 15,-2 3-1-15,-5-1 1 16,-2 1 0-16,-4-4 2 15,-1-4-4-15,0-3 2 0,0-7 0 16,0-5 1 0,-1-8-1-16,-8-6-1 0,-2-8-2 15,4-9-1 1,1-7-2-16,-3-7 6 0,-4 0 41 16,-7-14-15-16,-5-9 4 15,-4-4 15-15,6-3 7 16,3-4-18-16,8-2 1 15,9-5-17-15,3-1-11 16,0-2-7-16,17 3-2 16,14 0-13-16,17 6-82 15,10 2-72-15,-5 7-168 16</inkml:trace>
  <inkml:trace contextRef="#ctx0" brushRef="#br0" timeOffset="196816.15">23517 15478 282 0,'0'0'176'16,"0"0"-167"-16,0 0-2 0,0 0 8 16,41-76-4-16,-27 53-8 15,-2-4-1 1,-4 0 0-16,-3 0-1 0,-5-5-1 15,0 3 3-15,-5 2 1 16,-12 4-3-16,-5 8 3 16,-5 6 23-16,-1 7 13 15,0 2-3-15,-1 5-3 16,4 19-5-16,2 7-8 16,3 13-3-16,3 7 1 15,4 7-8-15,4 2 1 16,4 1-3-16,3-2 5 15,2-2-7-15,0-3-5 16,8-4-1-16,7-7 4 16,2-2-3-16,-1-7-2 15,-1-6 0-15,0-6 1 16,0-5-1-16,0-9-3 0,6-5-5 16,2-3 7-16,6-7 1 15,1-13 8-15,-2-5-4 16,-4-4 0-16,-2-4 1 15,-4-2 1-15,-4-2 0 16,-5-2 4-16,-1 1-2 16,0 1-4-16,3 5-3 15,3 7-1-15,3 10-3 16,2 9-1-16,-1 6 0 16,-3 0 1-16,0 7 1 15,-5 12 1-15,-1 8 1 0,-1 0 2 16,-3 6 0-1,-1 0 2-15,-3 0-1 0,-1 0 5 16,2-1-6-16,-2-1 4 16,0 1-3-16,0 0 0 15,0-3-1-15,-10-3-1 16,3-8 0-16,1-8-1 16,5-6 1-16,-1-4 0 15,2 0 3-15,0 0-4 16,0-7-2-16,5-7-51 15,8-5-161-15,1-4-77 16</inkml:trace>
  <inkml:trace contextRef="#ctx0" brushRef="#br0" timeOffset="197263.7">23934 15605 72 0,'0'0'437'0,"0"0"-383"16,0 0 76-16,0 0-25 15,0 0-60-15,52-72-23 16,-27 65 2-16,5 5-14 16,3 2-10-16,0 0 6 15,-2 9-2-15,-3 6-4 16,-7 6 1-16,-7 3-1 15,-4 1 1-15,-4 2-1 0,-3-1 1 16,-3 1 6-16,0 0-5 16,0-3-1-16,0 0-1 15,-2 0-20-15,-11-5-13 16,-2 1-7-16,0-8-47 16,5-5 17-16,1-7 70 15,-1 0 3-15,2-7 45 16,-3-10 25-16,0-6-23 15,2-5-15-15,3-4-10 16,3-8 0-16,3-5-8 16,3-6-17-16,20-2 0 15,10 2-27-15,14 8-56 16,12 11-14-16,13 8-90 0,-7 7-220 16</inkml:trace>
  <inkml:trace contextRef="#ctx0" brushRef="#br0" timeOffset="197865.79">24842 15501 172 0,'0'0'159'0,"0"0"-82"16,0 0-19-16,0 0 28 15,0 0-34-15,-98-37-3 16,74 43-15-16,-3 15-3 15,4 4 0-15,1 7-3 16,3 2-17-16,4 4-1 16,3-2-2-16,7 3-3 15,5-5-5-15,0-2 2 0,0-9-3 16,14-7 1-16,1-8-2 16,4-5 1-16,2-3-3 15,1 0 1-15,2-16 3 16,1-4 6-1,-2-6-3-15,-5-4-1 0,-2-1 2 16,-5 1 0-16,-5-3 4 16,-5 3-2-16,-1 5 6 15,0 5 2-15,0 9 6 16,0 6 6-16,0 5-7 16,0 0-18-16,0 0-1 0,0 9-6 15,0 10 6-15,0 3 0 16,0 5 0-16,0 2 0 15,6 1 0-15,1 1 0 16,2 0-2-16,5-2-5 16,-1-4-33-16,5-4-13 15,2-7-129-15,3-8-72 16</inkml:trace>
  <inkml:trace contextRef="#ctx0" brushRef="#br0" timeOffset="198513.04">25167 15458 441 0,'0'0'29'0,"0"0"-1"15,0 0 32-15,0 0-19 16,0 0-1-16,-33 101-1 16,26-57-8-16,-2 5-8 15,0 0-11-15,1 4-7 16,1-3-2-16,-3 3-1 16,2 1-2-16,-3 1-4 15,0 1-7-15,2-8-26 16,1-6 4-16,4-13-19 15,4-10 51-15,0-11 0 0,0-5 2 16,0-3 18-16,0 0 35 16,0-1 12-16,0-14-20 15,4-3-10-15,1-8 17 16,2-10 3-16,1-10-8 16,4-5-15-16,0-7 6 15,2 0-16-15,-2-4-6 16,2 0-10-16,-2 0-3 15,-3 4-3-15,1 7 0 16,-1 7 0-16,2 8-1 16,3 7 1-16,3 5-2 15,4 7-4-15,2 7-3 16,3 3 2-16,-4 7-20 0,1 0 6 16,-4 4 7-16,-7 14 5 15,-6 4 3-15,-6 4 4 16,0 4 1-16,0-1 0 15,-14-1 4-15,0-3-3 16,-1-3 3-16,-3-6-4 16,1 1 1-16,-3-5 0 15,-3-1-1-15,2-1-10 16,2 0-81-16,4-2-30 16,8-8-160-16</inkml:trace>
  <inkml:trace contextRef="#ctx0" brushRef="#br0" timeOffset="199189.79">25603 14973 336 0,'0'0'191'0,"0"0"-179"16,0 0 21-16,0 0-13 16,0 0-8-16,-12 72 54 15,12-20-18-15,0 10-12 16,0 6-18-16,-3 4-4 15,-3 1-5-15,-5-1-4 16,-1-1-2-16,-1-3-3 16,-8-2 2-16,-1 0 1 15,-1-6-1-15,2-5-2 16,2-10 0-16,5-9-4 16,3-13-7-16,5-12-4 0,3-5 7 15,3-6 4-15,0 0 4 16,0 0 8-1,0-9 16-15,7-10 14 0,5-5-2 16,-1-3 9-16,-2-2-11 16,4-6-10-16,0-5-9 15,4-4-10-15,-2-2 3 16,5 0-7-16,4 2-1 16,5 6 0-16,-1 6 0 15,1 8-1-15,-6 8-1 16,0 8 1-16,-7 5-4 15,5 3 2-15,0 0 2 16,-3 10 1-16,3 13-2 16,-5 5 2-16,-6 6-6 15,-3 3 6-15,-6 4 4 0,-1 2-1 16,0-1 0 0,0-2-3-16,-8-5 2 0,1-7-2 15,2-6 0-15,0-7-4 16,3-6-39-16,2-4-34 15,0-4-96-15,0-1-174 16</inkml:trace>
  <inkml:trace contextRef="#ctx0" brushRef="#br0" timeOffset="-206243.39">22431 8603 72 0,'0'0'12'0,"0"0"-1"16,0 0-11-16,0 0 6 15,0 0-3-15,0 0-2 16,0 0 0-16,0 0-1 16,0 0 1-16,0-2 3 15,0 2 38-15,-1 0 8 16,1 0 3-16,-2-2-7 15,2 1 4-15,-1-1-10 0,1 0 0 16,0 1-11 0,0-2 9-16,0 2-5 0,0-2-4 15,0 1-2-15,0 0-9 16,-2 1-4-16,2-1-5 16,-1 2-3-16,1 0-2 15,0 0 1-15,0-2 0 16,0 2 3-16,0 0-1 15,0 0 2-15,-2 0-2 16,2 0-5-16,0 0-2 16,0 0-11-16,0 0-33 15,0 0-20-15,0 0-34 16,-1 0-53-16</inkml:trace>
  <inkml:trace contextRef="#ctx0" brushRef="#br0" timeOffset="-203851.72">22445 8468 57 0,'0'0'37'16,"0"0"-3"-16,0 0-13 0,0 0 5 16,0 0 2-16,0 0 5 15,-1-3 6-15,1 3 3 16,0-1-6-1,0-1-7-15,0 2-3 0,0-1-4 16,0 1-3-16,0-2-10 16,0 1-4-16,0 1 0 15,0-1 2-15,0 1-1 16,0 0-4-16,0 0 4 16,-2 0 5-16,2 0 0 15,0 0-1-15,0 0-6 16,0 0-1-16,0 0-2 15,0 0 1-15,0-1 1 16,0-2-2-16,0 3 3 0,0 0 4 16,0-2 8-16,0 0 3 15,0 1 3-15,0-2 1 16,0 2-2-16,0-2 1 16,0 1-3-16,0 2 1 15,0-3 8-15,0 3-1 16,0-3-4-16,0 2-1 15,-1 0-2-15,1 1 5 16,0 0-2-16,0 0-4 16,0 0-7-16,0 0-5 15,-2 0-3-15,2 0-1 16,-3 0-3-16,-2 0-3 16,-2 8 3-16,-6 9 7 0,-1 0-3 15,1 4 5-15,4-1 2 16,3-1 1-16,1 1 0 15,2-2-6-15,2 0-1 16,-1 0 0-16,2 1-1 16,-2-1 0-16,-3 1 4 15,1 1-4-15,-1 0 2 16,0 1 0-16,1 3-1 16,2-4 0-16,1 0 0 15,-1 3-3-15,2-3 1 16,-2 4 1-16,-1-4 0 15,0 3-1-15,0 1 0 0,0 1 0 16,-2-3 2-16,2 1-2 16,-1-3 0-16,1 0 0 15,-2 1 0-15,2-2 2 16,0-2-3-16,0-2 1 16,0-1-1-16,0-3 0 15,0 3-1-15,2 0 4 16,-2-2-3-16,1 1 0 15,1-4 2-15,-1-2-4 16,0-4 1-16,2-1 0 16,0-1 0-16,0-1 3 15,0 0 2-15,0 0 3 16,0 0 13-16,0 0 4 16,0 0-1-16,0 0-10 15,0 0-7-15,0-3-4 0,0-4 5 16,0-3-6-16,0-3 4 15,0-3 0-15,0-4-1 16,0-1-3-16,0-6 5 16,0-4 1-16,0-3-6 15,0-4 0-15,4 1-3 16,2-2 1-16,0 3 1 16,-3 3-1-16,-2 2 2 15,-1 3 4-15,0 1 4 16,0-2-9-16,0 3 4 15,2-4-5-15,2-1 0 16,2 1 0-16,-1 0-1 0,1 3-1 16,1 5-1-16,-1 2 2 15,1 7-1-15,-1 3 0 16,-1 0 1-16,1 0 2 16,0 1-2-16,1 0 0 15,1-2 1-15,2 0 1 16,5-2-2-16,0 3-3 15,3-3 2-15,-4 5 1 16,-1 2 0-16,-7 2-2 16,-2 2 2-16,-2 2 0 15,2 0-1-15,2 0-5 0,6 0 5 16,0 0 1 0,4 6-3-16,-4 2 3 0,3 4 0 15,-1-1 0-15,-4 0 0 16,1 0 2-16,-2 0-2 15,-3 1 0-15,1-1 2 16,0 0 2-16,-1 1-6 16,0 0 5-16,1-1-6 15,-3 4 3-15,0 2 0 16,1 0 1-16,-2 3 0 16,0 2 0-16,1-1 5 15,1-1-5-15,1 0 10 16,-3-1-10-16,2 1 3 15,-1 0 5-15,-3 1-9 0,1 2 6 16,-2 1 2 0,0 0-8-16,0 3 11 0,0 1-7 15,1 1 2-15,1 3-1 16,1 0 5-16,-2 1-4 16,-1-1-2-16,0 0-3 15,0-3 5-15,0 3-2 16,0-2 3-16,0 0 3 15,-3 0-9-15,0-2 3 16,0 0-1-16,0-3 1 16,1-6-4-16,1-4 1 15,-1-7-1-15,2-4-3 16,0-2 3-16,0 1 6 0,0-3-6 16,0 2 0-1,0 1 2-15,-2 0-1 0,2 1 0 16,0-2-1-16,0 1 1 15,0-3-1-15,0 0 0 16,0 0 1-16,0 0-2 16,0 0 1-16,0 0-6 15,-6 0-25-15,-2-15-57 16,-1 0-60-16,5-4-35 16,-2-3-56-16,5-3-339 15</inkml:trace>
  <inkml:trace contextRef="#ctx0" brushRef="#br0" timeOffset="-203354.54">22367 9062 14 0,'0'0'350'15,"0"0"-218"-15,0 0-39 0,0 0 18 16,0 0-32 0,0 0-33-16,-17-11-2 0,17 9-1 15,0 1 2-15,0 1 7 16,0-5 5-16,13 1-18 15,17-9-2-15,15-1-19 16,7 0 6-16,1 2 4 16,-6 2 3-16,-6 4-1 15,-8 2-3-15,-5 2-5 16,-8-1 3-16,-5 3-6 16,-5 0-5-16,-4 0 2 15,-1 0-1-15,0 0-6 16,-2-2 8-16,1 2-7 15,-3-2 2-15,1 2 2 16,-2 0-3-16,0 0-8 0,0 0 4 16,0 0-7-16,0 0-6 15,0 0-59-15,0 0-85 16,-2 17-78-16,-16 4-44 16,-3 1-249-16</inkml:trace>
  <inkml:trace contextRef="#ctx0" brushRef="#br0" timeOffset="-201602.01">21827 9693 62 0,'0'0'18'0,"0"0"-14"16,0 0-1-16,0 0 2 16,0 0 2-16,0 0 1 0,-3 1-5 15,3 2 3 1,0-1 12-16,0 3 21 16,0 0-7-16,0-2-5 0,0 1 3 15,-3-1-15-15,2 2 0 16,-1 0-6-16,-1-1 7 15,2 1-7-15,-1 0-1 16,0 1-4-16,0 2 1 16,1 0-4-16,-1-1 4 15,-1 0-5-15,0 0 0 16,0 3 0-16,0-3 1 16,0 1 1-16,0-1 1 15,1 0-3-15,2 0 0 16,0-3 0-16,0 1-2 15,0-2-1-15,-1 0 3 16,1 2-12-16,0-1 8 0,-2 1 3 16,2-2 1-16,-1 2 0 15,1-2 0-15,-3 1 1 16,2-2-1-16,1 1 0 16,-2 1 3-16,1-1-6 15,1-1 1-15,0 1 2 16,0-1-1-16,0 1 1 15,0 2 1-15,0-1 0 16,-2-1 2-16,2-1-3 16,0 0 1-16,-1-2 0 15,1 3-1-15,0-1 4 16,0-2-4-16,0 3 2 0,0 0 4 16,0 0-3-1,0 1 6-15,0 0-5 0,0-1-4 16,0-1 2-16,0 1 1 15,0 0-3-15,0 0 0 16,0-2 1-16,0 4-1 16,0-3 0-16,0 0 0 15,0-2-2-15,0 0 2 16,0 0-1-16,4 0-30 16,3 0-45-16,1 0-48 15</inkml:trace>
  <inkml:trace contextRef="#ctx0" brushRef="#br0" timeOffset="-199375.43">21777 9747 0 0,'0'0'42'0,"0"0"-8"15,0 0-13-15,0 0 6 16,0 0 5-16,0 0-25 16,0-2 3-16,0 2 6 15,0 0-7-15,0 0-7 16,0 0 3-16,0 0-2 15,0 0 6-15,0 0 4 16,0 0 8-16,0 2 2 16,-2 1-9-16,1 0 4 15,-1 1-3-15,1-1 4 16,-1 0-4-16,1 1-5 16,1 1-4-16,-2 2 1 0,1-1-4 15,-1-2 1-15,-1 6 1 16,0-3-1-16,0 4 2 15,-2 0-4-15,0-1 0 16,2 1 0 0,-2-2-1-16,5-3-1 0,-1 2 6 15,1-2-5-15,0-1 0 16,0 2 6-16,0 0-6 16,0 1 4-16,0-1 1 15,0 3-5-15,0-1 5 16,0 1-1-16,0 0-5 0,0 1 3 15,-2 0 3 1,1 1-1-16,-1-3-2 0,1 1 0 16,-2 0 1-16,3-1 0 15,-2-1 2-15,2 1-4 16,0 4 2-16,0-2 5 16,0 1-8-16,0 2 1 15,0 2 1-15,0 1-2 16,-1 0 0-16,-3 0 1 15,2-1-2-15,2-1 0 16,0 0 2-16,0 1-1 16,-1 1-1-16,-4 3 0 15,1 1 32-15,-2-1-6 16,1 2-23-16,2 2-2 16,-3 7 1-16,-1 0-1 0,-2 3 9 15,0-4 8-15,2-4-17 16,7 1 1-16,-2 2-2 15,2-1 14-15,-1-3 24 16,1-1-31-16,0-1-7 16,0 0 1-16,0-1 2 15,0 0 4-15,-2 0-3 16,-3 2-4-16,1 2 1 16,-4 1 13-16,0-1-11 15,2 0-2-15,-2 2-1 16,0-3 18-16,1-3-8 15,1 1-9-15,2-1 2 16,1-3-3-16,0 2 8 16,-2 0-8-16,1-1 0 0,-2 3 1 15,-1 1-1-15,-3 1 2 16,3 1 10-16,-2 2-3 16,5-3-3-16,-1 0-5 15,4 1 10-15,1-2-3 16,0-2-6-16,0-2 0 15,0 0 3-15,0 0-4 16,0 0 0-16,0 4 3 16,0 2-1-16,0 2-3 15,0 0 4-15,0 4-2 16,0 0-1-16,0-2 1 0,-2 2 0 16,2-5-1-1,0-3 0-15,0-1-1 0,0-1 2 16,6 0 0-16,0 1 1 15,1-2-2-15,-1 1 1 16,2 2-1-16,-2 1 1 16,2 1 3-16,0 1-3 15,-2-1-1-15,3-2 2 16,3-1-1-16,-1-4-1 16,1 1-1-16,-1-3 5 15,0-1-5-15,2-1 2 16,1 1-1-16,-1-4-1 0,4 4 0 15,2-1 2 1,-1 4 2-16,1-1-3 0,2 0 4 16,-1 2-1-16,2 0-2 15,-1-3-2-15,1 1 0 16,2-1 0-16,1-3 1 16,4 0 6-16,-3-2-7 15,1-1-1-15,-6 0 0 16,0 1 2-16,0 3 0 15,-4-1-1-15,2 1-2 16,-4-1 2-16,1-3 3 16,-1-3-3-16,0 0 1 15,0 1 0-15,4-1 0 16,1 1-2-16,1 1 2 0,1 0-1 16,3 0 0-16,2-2 0 15,1 1 1-15,2-5 1 16,2 1-2-16,-3 0 0 15,3-4 0-15,-1 0 0 16,-1 1 0-16,-3-1 2 16,-3 2-1-16,1 3-1 15,2-3 0-15,4 0 1 16,2-1 0-16,7-2 0 16,-2 0-1-16,-1 0 0 15,-1 0 0-15,-3 0 1 16,-5 0-1-16,-1 0 0 15,-5 0 0-15,0 0 1 0,3 3-1 16,1 1 0 0,6 3 2-16,5-4-1 0,3 1-1 15,3 1 4-15,5-2-4 16,-3-2 2-16,-2 0-2 16,-4 1 0-16,-2-1 3 15,-2 3-2-15,0 1 2 16,5-2 5-16,7-1-2 15,10-2 10-15,5 0 2 16,5 0 2-16,-3 0-3 16,-6 2-5-16,-8 2 2 15,-9 0-4-15,-8-2 1 0,-8 1-9 16,-6-1 8-16,-3 1 1 16,-6-1-2-16,-4-1 3 15,-1 0-5-15,-2 0-4 16,0 1 1-16,-2-1 0 15,-1-1-4-15,0 0 1 16,0 0 1-16,0 0-2 16,0 0-11-16,0 0-53 15,-8 0-36-15,-9 0-79 16,-2 0-115-16</inkml:trace>
  <inkml:trace contextRef="#ctx0" brushRef="#br0" timeOffset="-198543.45">23747 12465 73 0,'0'0'282'16,"0"0"-240"-16,0 0-15 16,0 0 23-16,0 0-2 0,0 0 9 15,-27-5 13 1,27 5-10-16,0 0-21 0,2 0 11 16,8 0-17-16,2 0-4 15,3 5 3-15,2 2-11 16,0 1 2-16,1 1-1 15,3-1-1-15,0 1-3 16,-1 0 3-16,0-1-2 16,0-1-1-16,-4-1-5 15,2 0 0-15,0-1 0 16,1-1-4-16,0 1 3 16,-3-1-2-16,1 3-5 15,-3-3-1-15,2 1 6 16,-2 0-6-16,0-2 2 15,0 0 3-15,-2-3 4 16,-5 0 4-16,-1 0 0 16,-4 0-2-16,-1 1-5 0,-1 1-4 15,0-2-4-15,0 1-2 16,0-1 0-16,0 0 0 16,0 0 0-16,0 2 1 15,0-2 2-15,0 3 1 16,0-3-4-16,0 2 5 15,0 1-3-15,0 0 0 16,0 0-2-16,0-1 0 16,0 1 2-16,2 0-2 15,-2-1 0-15,1 1 2 0,-1-2-1 16,0 0-1 0,0 0 1-16,0-1 0 15,2 0 2-15,0 0 2 0,-2 0 4 16,0 2-1-16,0-2 0 15,0 0-2-15,0 1 5 16,0-1-5-16,0 3 0 16,0-2-3-16,0 3 1 15,0-1-3-15,-5 5 4 16,-17 3 31-16,-11 4-2 16,-14 1-9-16,-11 4-15 15,-3-1-9-15,3 1 2 16,10-7-1-16,16-1-4 15,10-6 0-15,9-1-93 16,7-5-109-16,6-7-229 0</inkml:trace>
  <inkml:trace contextRef="#ctx0" brushRef="#br0" timeOffset="-188540.66">23045 9032 34 0,'0'0'92'0,"0"0"-76"16,0 0 199-16,0 0-129 16,0 0-14-16,0 0 0 15,0 0-9-15,-5 0 2 16,5 0-1-16,0 0-8 15,0 0 1-15,0 0-16 16,0 0-4-16,0 0-1 16,3 0-13-16,6 0-6 15,4 0 5-15,1 0-10 16,5 2-6-16,8 3 7 16,3-1 15-16,3 1-10 15,0-2-8-15,-1-1 7 16,-2 1-8-16,-2-1-1 15,-4 2 0-15,-4-1-5 16,1 2-3-16,-2 1 2 0,-1-2 1 16,3 1-3-16,1 3 2 15,1-2-1-15,5-3 3 16,2 1-2-16,3-1 5 16,2-2-2-16,-3 0 0 15,-8 2-5-15,-2 0 3 16,-3-1 1-16,-1 3-4 15,0 0 1-15,-2 1 0 16,2-1-1-16,3 2 3 16,3-2-1-16,2 0 5 15,2 2-2-15,2-3-1 0,-2 0 3 16,0 1-5-16,-2 2 3 16,-2-1-2-16,-5 2 0 15,-1-2 1-15,1 1-3 16,-2 0 1-16,2-1-2 15,5 0 6-15,0-1-6 16,0 4 0-16,-2-4 0 16,0 3 3-16,-4-1-1 15,3 0-1-15,-2-2 4 16,0 2-3-16,1-2 6 16,1 0 0-16,0 2 0 15,2 0-6-15,-3-1 5 16,0 0-3-16,-1-1-2 0,-1 1-2 15,-3 0 3-15,0 1-2 16,1-1 3-16,4-2 4 16,-2 1 9-16,4 1 7 15,-3-3-13-15,-2-1 1 16,-2-1-7-16,-5-1 1 16,-2 2-1-16,-1-1 3 15,-3 1-4-15,1-2 4 16,-1 2 3-16,0-1 0 15,-1 1-7-15,1-2-2 16,-2 0 2-16,2 0 2 16,-4 0-3-16,1 0 2 0,-1 0 0 15,0 0 2 1,0 0 2-16,0 0-2 0,0 0-4 16,0 0 1-16,0 0-2 15,0 0-2-15,0 0 0 16,0 0-1-16,0 0-2 15,0 0-20-15,-21 1-97 16,-11 1-165-16,-13-2-245 16</inkml:trace>
  <inkml:trace contextRef="#ctx0" brushRef="#br0" timeOffset="-186470.92">14484 13779 343 0,'0'0'150'0,"0"0"-33"16,0 0 4-16,0 0-51 16,0 0-32-16,0 0-18 15,0-20-10-15,3 33-7 16,2 13 33-16,1 9 5 16,-6 10-7-16,0 10-5 15,0 10 1-15,-11 4-14 0,1 4-2 16,-1-4-6-1,1-6-4-15,3-8-1 0,-1-10-2 16,-1-4 1-16,2-7 1 16,-1-9-3-16,2-7 3 15,2-8-2-15,2-5 2 16,-2-4 3-16,1-1 7 16,0-3 26-16,-2-20-27 15,2-10-10-15,3-11 1 16,0-9-3-16,5-7-3 15,10-5 2-15,1 2 0 16,3 4-8-16,-2 9-6 0,-1 8-2 16,-4 8 17-1,0 4-1-15,-1 2 1 0,2 3-1 16,2 0 1-16,0 3-2 16,4 5-3-16,1 4 1 15,-4 6 3-15,2 5 1 16,-3 2-1-16,1 9-2 15,-4 15 6-15,-3 6-6 16,2 3 6-16,-5-1-1 16,1 3 0-16,2 2 9 15,0 2-7-15,-3 5 8 16,-1 2 1-16,-2 7-1 16,-2-2 6-16,-1-1 0 15,2 0-10-15,-2-5 0 16,0 0-6-16,2-7 5 0,0-4-7 15,-1-8 3-15,1-10-2 16,-1-6 0-16,1-7-1 16,-1-3 0-16,-1 0 3 15,0 0 2-15,0-13-5 16,0-6-16-16,0-4-64 16,-11 0-81-16,-5 0-96 15,0-4-344-15</inkml:trace>
  <inkml:trace contextRef="#ctx0" brushRef="#br0" timeOffset="-186251.41">14439 14300 160 0,'0'0'345'15,"0"0"-222"-15,0 0-6 16,0 0-66-16,0 0-28 15,0 0 5-15,77-16-9 16,-41 12-12-16,1-1 1 16,0-1-8-16,-1-1-2 15,0 0-46-15,-5 3-93 16,-7-6-151-16</inkml:trace>
  <inkml:trace contextRef="#ctx0" brushRef="#br0" timeOffset="-185691.09">15319 13951 321 0,'0'0'121'15,"0"0"23"-15,0 0-8 16,0 0-36-16,0 0-36 15,0 0 7-15,-98-59-10 16,77 59-17-16,-3 0-15 16,-2 14-7-16,-1 10-7 15,0 4-4-15,4 5 4 16,1 2-6-16,3 3 2 16,2 5-5-16,2 1 2 15,8 0-4-15,4-3 3 0,3-2-7 16,0-6 0-16,7-3 5 15,10-4 5-15,1-1-10 16,3-6-1-16,-1-7 1 16,3-2 2-16,1-6-2 15,1-2 2-15,-3-2 2 16,0 0-4-16,-2 0-1 16,-2-9 1-16,-3-2-6 15,-2-2-17-15,-4 1-22 16,0 1-81-16,1 0-86 15,0 0-271-15</inkml:trace>
  <inkml:trace contextRef="#ctx0" brushRef="#br0" timeOffset="-185282.63">15517 13914 422 0,'0'0'100'15,"0"0"56"-15,0 0-38 16,0 0-78-16,0 0-33 0,0 0-3 15,-14 84 18-15,14-32 12 16,0 7-2-16,0 2-4 16,0 1-10-16,0-4-7 15,0-4-9-15,0-7-2 16,0-4 0-16,0-11 2 16,0-12-2-16,0-6 0 15,0-11 0-15,0-1-1 16,0-2-9-16,0 0-19 15,0-8-27-15,1-6-38 16,2-1-61-16,-3-3 0 0,0-4-143 16</inkml:trace>
  <inkml:trace contextRef="#ctx0" brushRef="#br0" timeOffset="-184796.74">15498 14084 148 0,'0'0'154'0,"0"0"-58"16,-2-73 11-16,2 49 6 15,0 4-29-15,0-1-33 16,0 1 2-16,5 5-31 16,8 0 14-16,6 5-29 15,2 7-5-15,9 0 4 0,-2 3-5 16,0 0 3-16,1 15 0 15,-4 4 1-15,0 5 7 16,-2 2-1-16,-4 1-3 16,-1 0 5-16,-4 1-2 15,-4 0-5-15,-6 6 2 16,-1 0-3-16,-3 3-2 16,0 0-1-16,0 0-1 15,-6 0 3-15,-1-5-4 16,0 0 0-16,-1-6 1 15,-1-2-4-15,-4-1-1 16,-1-2-10-16,-5-3-6 16,0-5 14-16,-1-3 1 0,-2-4 5 15,-1-6 1-15,2 0 4 16,0 0 26-16,4-3 2 16,0-6 4-16,4-5-5 15,2 2-10-15,4-1-22 16,2 3 0-16,4 3-12 15,1 2-101-15,0 0-102 16,7-4-351-16</inkml:trace>
  <inkml:trace contextRef="#ctx0" brushRef="#br0" timeOffset="-182314.32">22367 9626 59 0,'0'0'33'0,"0"0"-20"16,0 0 87-16,0 0 19 0,0 0-81 15,0 0 16 1,-17 1 19-16,15-1 11 0,1 0-6 16,-1 0-22-16,-1-3-13 15,0 1-9-15,1 1-4 16,1 1 4-16,1 0-9 15,0 0-9-15,0 0-9 16,-2 0-4-16,1 0-3 16,1 0 0-16,-2 6 4 15,2 4 4-15,0 1 3 16,-1-2 4-16,1 2 4 16,0-5-8-16,-2 0-6 15,2-1 5-15,-2 3-6 16,2-2 4-16,0 4-1 15,0 0 0-15,0 2-1 16,0 2 4-16,0 1-2 16,0-3-5-16,0 1 4 0,0-2 5 15,0-1-6-15,0 2 2 16,0-2-1-16,0 1 4 16,0 1 1-16,0-2-3 15,0 1-2-15,0-2-4 16,4 4 1-16,-3 1 1 15,2 0-1-15,-1 3 3 16,-1-5-7-16,2 5 9 16,-1-3-6-16,0 1-1 15,-2-1 1-15,0-4 0 0,0 2-2 16,0-2 3 0,1 0 0-16,1-1-1 0,-2 0 0 15,1-3 2-15,-1 3 0 16,2-2 1-16,-2 1-5 15,0 4 4-15,0 0-3 16,0-2 1-16,0 1 0 16,0 0-1-16,0 0 0 15,0 0-1-15,0 0 1 16,0-2 0-16,0 2 0 16,0 0-1-16,0 0 2 15,0 1 0-15,0 2-2 16,1 2 2-16,-1 2-2 15,0 1 2-15,0 0-1 16,0-1 0-16,0 0 0 0,0-1 1 16,3-3-3-16,3 0 3 15,-3 0-1-15,0-2-2 16,0 1 3-16,-3 1-2 16,1-2 3-16,-1 2-2 15,0 0 3-15,0 1-5 16,0 1 1-16,0-2 2 15,2 0-1-15,-1-2 0 16,1-2 0-16,-1 2 0 16,2-2 1-16,0-2-2 0,0 1 7 15,0-1-6-15,-1-1 2 16,-2 2-1-16,1 0 0 16,-1 1-2-16,2 0 5 15,-2 3-3-15,0 3 0 16,0-1 1-16,1-1-3 15,-1 0 4-15,2-2-4 16,1-4 2-16,-3-1-2 16,1-3 1-16,-1-2-2 15,0-2 2-15,0 1 2 16,0-1 0-16,0 0 1 16,0 0 0-16,0 0 1 15,0 2-4-15,0-1-2 16,0 1 3-16,0-2-1 0,0 1 1 15,0-1-1-15,0 0 2 16,0 0 3-16,0 0 2 16,0 0 1-16,2 0-2 15,-2 0-4-15,0 0 0 16,1 0-1-16,1 0-2 16,-1 0-1-16,-1-3 0 15,2-5-10-15,-2 3-77 16,0 5-74-16,0 0-67 15,0 0-151-15</inkml:trace>
  <inkml:trace contextRef="#ctx0" brushRef="#br0" timeOffset="-175897.78">16213 14033 24 0,'0'0'412'0,"0"0"-326"16,0 0 78-16,0 0-69 0,0 0-59 15,0 0-24-15,0 0-3 16,0 46 23-16,0-3 8 16,0 10-11-16,2 4-5 15,1 3 2-15,1 2-7 16,3-5-12-16,-1 0 2 15,0-8-4-15,0-5-4 16,-2-7 1-16,-1-9-2 16,-2-9 2-16,-1-6 2 15,0-6-1-15,0-5 0 16,0-2 7-16,0 0 39 16,0-17 1-16,0-8-32 15,-9-8-6-15,-2-6-9 16,0-5-1-16,-3-6-1 15,-2-5 0-15,4-2-1 16,1 0 0-16,3-2-3 0,8 1 2 16,0 2-4-1,0-2 1-15,19 5 1 0,1 9-3 16,6 12-4-16,0 13 9 16,2 10-1-16,0 9 3 15,0 0-1-15,-4 23 1 16,-3 10 0-16,-7 3 1 15,-5 3 1-15,-7 4 0 16,-2 1 1-16,0-2 1 16,-4-2-2-16,-9-1 1 15,-5-8 1-15,-2-7-3 0,-2-6 8 16,1-7 10 0,4-6 3-16,3-2 2 0,3-3-8 15,5 0-6-15,3 0 5 16,3-6 4-16,0-7-20 15,11 0-2-15,9 2 0 16,3 4 2-16,1 4-2 16,-3 3 2-16,-1 0-3 15,-1 4 3-15,0 9 1 16,-3 1-1-16,2 3 2 16,-4 2-2-16,0 1 0 15,-1 2 2-15,-7-1-2 0,-2 3-1 16,-4 1-3-16,0 3 8 15,-9 2-2-15,-11-1 2 16,-5 0-2-16,0-5 2 16,-3-5 2-16,-2-3 27 15,0-5 13-15,0-2-11 16,0-6-5-16,3-2-1 16,4-1-1-16,3 0-11 15,1-4-9-15,2-8-2 16,2 0-6-16,5 0-3 15,5 6-32-15,4 6-79 16,1 0-83-16,0 14-149 16,-10 5-440-16</inkml:trace>
  <inkml:trace contextRef="#ctx0" brushRef="#br0" timeOffset="-174502.64">22591 8914 57 0,'0'0'31'15,"0"0"4"-15,0 0 161 0,0 0-146 16,0 0-27-16,0 0 4 15,0 0-19-15,0 0-3 16,0 0-3-16,0 0 0 16,0 0-2-16,0 3-26 15,2-1-101-15,4-2-156 16</inkml:trace>
  <inkml:trace contextRef="#ctx0" brushRef="#br0" timeOffset="-173466.92">25592 12158 167 0,'0'0'163'0,"0"0"-127"15,0 0 12-15,0 0 0 16,0 0-8-16,0 0 11 16,0 0 0-16,0 0 10 0,0-1 8 15,0 1-14 1,0 0-1-16,0-2-3 0,0 2-2 16,0 0-8-16,0 0-7 15,0 0-7-15,0-1 0 16,0 1-3-16,0-2-3 15,2 2-9-15,-2 0-4 16,0 0-1-16,0 0-4 16,0 0-3-16,0 0 0 15,0 0-1-15,0 0-1 16,0 0-6-16,0 0-60 16,0 0-62-16,0-1-55 15,0-7-211-15</inkml:trace>
  <inkml:trace contextRef="#ctx0" brushRef="#br0" timeOffset="-171970.61">14499 15371 320 0,'0'0'70'16,"0"0"21"-16,0 0 11 16,0 0-3-16,0 0-64 15,0 0-23-15,-7 26 6 0,14 15 29 16,-1 12-5 0,-1 8-1-16,-5 2-11 0,0 3-7 15,0-3-14-15,0-7-5 16,0-9 3-16,0-11-5 15,0-11-1-15,0-8 2 16,1-8-3-16,1-5 0 16,-2-4 4-16,0 0 16 15,0-13 53-15,0-11-43 16,1-7-15-16,-1-6-4 16,0-8-5-16,0-5-4 15,0-5-1-15,0-5-1 16,0 2 0-16,0-3-3 15,0 7-3-15,0 4 0 0,0 8 6 16,-1 7 0-16,-4 6-1 16,1 4 2-16,1 6 0 15,1-1-1-15,2 3 1 16,0 1-1-16,8 1-1 16,7 5-6-16,4 3 7 15,-1 7-10-15,1 0 10 16,2 5 1-16,1 15 4 15,0 3-3-15,0 9 1 16,0 5 8-16,-4 3 5 16,0 0-5-16,-2 5 2 0,-2-2 4 15,-2 1 9 1,1-1-9-16,-1-1-2 0,3 4-2 16,-3-2-2-16,-1-1-1 15,-1-4-3-15,-3-6 3 16,1-4-6-16,-4-9-3 15,2-6 0-15,-3-6 3 16,-1-4-3-16,-2-2 1 16,1-2-2-16,-1 0 1 15,2 0 0-15,-2 0-1 16,0-4-3-16,-3-8-55 16,-9-2-67-16,-2-4-108 15,2-4-197-15</inkml:trace>
  <inkml:trace contextRef="#ctx0" brushRef="#br0" timeOffset="-171745.64">14553 15668 351 0,'0'0'141'0,"0"0"-85"15,0 0 83-15,0 0-70 16,0 0-50-16,0 0 4 15,87-67 4-15,-46 53-15 16,1 0-4-16,-2 3-3 16,-3 3-5-16,-9 4-12 15,-6 4-65-15,-7 0-138 0,-9 0-225 16</inkml:trace>
  <inkml:trace contextRef="#ctx0" brushRef="#br0" timeOffset="-171349.47">15220 15247 495 0,'0'0'60'15,"0"0"82"-15,0 0-45 16,0 0-36-16,0 0-10 16,0 0-35-16,-28 15-13 15,28 31 0-15,0 15 6 16,0 2 16-16,0-1-4 16,2-3 1-16,3-5-7 15,-1-7-9-15,2-10-5 16,0-6 4-16,0-8-4 15,-2-7-1-15,-1-8 0 16,-1-2 1-16,-1-6-1 16,-1 0-1-16,0 0-5 15,0 0-13-15,-6-12-39 16,-8-5-48-16,2-8-57 0,-2-5-55 16</inkml:trace>
  <inkml:trace contextRef="#ctx0" brushRef="#br0" timeOffset="-170988.1">15032 15303 163 0,'0'0'61'0,"0"0"26"16,10-96-2-16,2 72-29 0,2 11-10 15,3 2 15-15,4 9-17 16,6 2 11-16,7 0 10 15,5 9-19-15,3 12 1 16,1 8-19-16,-4 5 1 16,-5 7-9-16,-4 8-4 15,-6 2-3-15,-7 2-4 16,-6-3 0-16,-5-1-2 16,-4-2 2-16,-2-3 2 15,0 0-4-15,-11-6 6 16,-11 0 5-16,-9-5-8 15,-15-1 15-15,-8-4 3 16,-9-1 8-16,2-7-4 16,9-8-10-16,16-10-5 15,15-2-14-15,12-8-3 16,9-15-35-16,3-6-129 16,21-6-186-16</inkml:trace>
  <inkml:trace contextRef="#ctx0" brushRef="#br0" timeOffset="-168340.69">16191 15219 69 0,'0'0'230'0,"0"0"-103"16,0 0-31-16,0 0 24 15,0 0-31-15,-79-25-31 0,56 25-20 16,0 10-6-1,-6 6 7-15,-2 7-4 0,0 4 10 16,-4 6-9-16,2 4 2 16,3 0-8-16,2 3-9 15,6 4-1-15,7-3 0 16,6 0-2-16,5-1-11 16,4 0 2-16,0-1-1 15,13 0 2-15,3 1-3 16,4-6 0-16,0-4-3 15,0-7-4-15,5-6 1 16,5-9 0-16,5-4 3 16,6-4 4-16,1 0-1 15,2-13-4-15,-5-1-2 16,-4 0-1-16,-8 2-48 0,-7 1-36 16,-8 0-36-16,-9-2-80 15,-3 2-386-15</inkml:trace>
  <inkml:trace contextRef="#ctx0" brushRef="#br0" timeOffset="-166032.41">16552 15336 135 0,'0'0'286'0,"0"0"-260"16,0 0 74-16,0 0-3 0,0 0-24 15,0 0-34-15,0 0-10 16,25-31-14-16,-22 60 29 15,-1 9 28-15,-2 7-15 16,0 6-10-16,0 1-7 16,0 4-22-16,0-3-10 15,0 1-1 1,0-5-7-16,3-8 4 0,2-9-3 16,-2-12 0-16,2-8-1 15,-4-8 2-15,-1-4-2 16,0 0 13-16,0-5 44 15,0-20-14-15,-6-8-16 16,-4-9-8-16,1-8-14 16,0-6-2-16,-1-1-2 15,2-5-1-15,2-1-1 16,6 3-3-16,0 2-7 0,3 7-8 16,19 9 9-16,4 9 10 15,-1 12 0-15,1 13 0 16,-2 8 1-16,-1 0-1 15,3 24 0-15,-4 7 0 16,-1 7 8-16,-6 2-7 16,-8 2 8-16,-7 0 7 15,0-1-4-15,-6-4 19 16,-15 1-12-16,-1-6 3 16,0-5 4-16,4-6-5 15,2-8-6-15,7-5-6 0,2-4-2 16,7-4-7-16,0 0 3 15,0 0 0-15,0 0-4 16,2-9 1-16,13-7-6 16,9-2-3-16,3 0 3 15,4 5 0-15,-3 4 1 16,-5 8 3-16,-5 1 1 16,-2 0 0-16,-4 7 1 15,3 7 0-15,-5 5 0 16,-1 0 0-16,0 5 0 15,-6 1 0-15,-3 6 0 16,0 2 0-16,0 4 4 0,-15 0-4 16,-3-2 1-16,-4-5 2 15,-2-9-2-15,5-5 1 16,-4-2-1-16,1-8 10 16,0-2 8-16,-1-4 6 15,-1 0 5-15,2 0-13 16,1-10 3-16,3-6-15 15,2-2-5-15,5 1-11 16,5 4-75-16,6 9-120 16,0 2-152-16</inkml:trace>
  <inkml:trace contextRef="#ctx0" brushRef="#br0" timeOffset="-163038.93">22393 9644 84 0,'0'0'22'0,"0"0"-10"16,0 0 50-16,0 0 92 16,0 0-114-16,0 0-1 15,6-17-5-15,-6 16-5 16,0-1-4-16,0 2 14 16,0-2 4-16,0 1-5 15,0-1 6-15,0 0 5 16,0 0-9-16,0 1-13 15,0-1 6-15,0 2 4 16,0 0-6-16,0 0-1 16,0-2 0-16,0 2 0 15,0-3 3-15,0 0-5 0,0 0-4 16,0 0-8-16,0 2 1 16,0 1 0-16,0 0 4 15,0 0-7-15,0 0-4 16,0 0-5-16,0 0 1 15,0 0-1-15,0-2-1 16,0 2 1-16,0 0 1 16,0 0-2-16,0 0 1 15,0 0 0-15,0 0 0 16,0 0 0-16,0 0-1 16,0 0-1-16,0 0 0 15,0 0-1-15,0 0 0 16,0 0-1-16,0 0 2 15,0 0-3-15,0 0 3 0,0 0-1 16,0 0 1-16,0 0 2 16,0 0-2-16,0 0-1 15,0 0 3-15,0 0-2 16,-2 0-2-16,2 0 0 16,0 0-1-16,-1 0 0 15,-1 3 0-15,1 3 0 16,-1 2 1-16,1-2 0 15,-1 0-1-15,-1 1 2 16,2-1-2-16,-2 5 1 16,0-2 1-16,0 2-2 0,0-2 2 15,1-1-1 1,2 1 3-16,-1-2-2 0,1-1-1 16,0-1 0-16,-2 1 1 15,2 0-2-15,0 1 0 16,0 2 2-16,-1 0 0 15,-1 4-2-15,1-3 1 16,-1 4 0-16,2-1 0 16,0-2 1-16,0-2-1 15,0 4 0-15,0-6-1 16,0 5 1-16,0-2-1 16,0 4 0-16,0-1 0 15,0 2 0-15,0-1 0 0,0 0 0 16,0 2 2-16,0-3-2 15,0 0 0-15,0-1 0 16,0 0 2-16,0-2-2 16,2 0 0-16,-2 1 0 15,3 1 0-15,-2 1 0 16,4-2-1-16,-1-1 1 16,1 2 0-16,-1-3 0 15,2 2 0-15,-1 1 1 16,-2 2-1-16,0 1 1 15,-3-1 1-15,0 1-1 16,0-1-1-16,0-1 1 16,0 3-1-16,0 0 2 15,1 0-2-15,2 1 2 0,-1-3 1 16,1 1-1-16,-2-2-1 16,1-1 2-16,1-1-1 15,-1 0 0-15,1 2-1 16,-1-1 4-16,-1 0 4 15,1 1-5-15,1-1-3 16,0 1 2-16,0 0-3 16,0 2 3-16,0-2 7 15,0 0-7-15,1 0-2 16,-2-2 0-16,1 0-1 16,0 0 2-16,-2-2-2 0,2-1 1 15,-3-1 0 1,2 1 0-16,-2 2 1 0,0-3-2 15,0 3 1-15,0-3-1 16,0 1 0-16,0-1 2 16,0-1-2-16,0-2 2 15,0 0-1-15,0-1-1 16,0 1 3-16,0 1-3 16,0 1 1-16,0 2 1 15,0 1 0-15,0-1-1 16,0 3 0-16,0 0 3 15,0 2-4-15,0-2 3 16,0-1 1-16,0-2-1 16,0 1 0-16,0 2 1 0,0 0-2 15,0 1 2-15,0-1 0 16,-2 2 1-16,1-2-1 16,-1 0-4-16,1-2 7 15,-1 1 0-15,1-3-6 16,1 0 0-16,0 0 1 15,0-1 0-15,0 2 2 16,0-3-2-16,0 4-2 16,0-2 4-16,0 0 2 15,-2 0 0-15,2 0-2 16,-1 1 0-16,1 1 1 16,0-2 1-16,0 1-5 15,-2-3 3-15,2-1-2 16,0-1 0-16,0-1 0 15,0-1-2-15,0 1 3 0,0 0-1 16,-2-1 2-16,0 1-1 16,2-2 0-16,0 1 1 15,0-1 0-15,0 0 2 16,0 0-2-16,0 0 8 16,0 0-2-16,0 0-2 15,0 0-2-15,0 0-2 16,0 0 0-16,0 0-2 15,0 0-2-15,0 0 1 16,0 0-1-16,0 0 1 0,0 0 0 16,0 0 0-1,0 0 0-15,0 0-1 0,0 0 0 16,0 0-4-16,0 0-20 16,0 0-23-16,0-3-13 15,-3 0-18-15,0 1-24 16,0 1-3-16,-3-3-20 15,-3 4-7-15,0 0-24 16,0 0-73-16,3 0-183 16</inkml:trace>
  <inkml:trace contextRef="#ctx0" brushRef="#br0" timeOffset="-158135.95">23274 11869 18 0,'0'0'48'0,"0"0"-42"16,0 0-5-16,0 0-1 16,0 0-11-16,0 0-17 15,0 0-6-15</inkml:trace>
  <inkml:trace contextRef="#ctx0" brushRef="#br0" timeOffset="-157239.84">23095 11849 30 0,'0'0'49'0,"0"0"-49"16,0 0 171-16,0 0-104 15,0 0-29-15,0 0-6 16,-88-5-5-16,81 5 8 15,0 0 23-15,2 0 5 16,2 0 1-16,1 0-5 16,2 0 25-16,0 0-14 15,0 0-2-15,0 0-25 0,0 0-19 16,0-1 4-16,0 1-8 16,0-2 0-16,14 2-6 15,5 0 1-15,7 0 8 16,-1 0-8-16,-1 0-4 15,-2 6 5-15,5 2 0 16,3-3-8-16,4-1 4 16,8-2 1-16,1-1 6 15,6-1 2-15,1 0-7 16,-1 2 0-16,0-2-13 16,-3 6 4-16,0-1 5 0,-5 1-10 15,-5-1 3 1,-5 0 3-16,-1-3-2 0,-3 1 4 15,-2-1 8-15,2-2-2 16,3 0-2-16,-1 0 0 16,3 0 1-16,-2 0-7 15,-1 1 2-15,0 0 4 16,0 2-3-16,0-2 1 16,2 1 1-16,2 0-5 15,1 1 13-15,1-3-9 16,-1 3 1-16,0 3-4 15,3-1-1-15,-2 0-1 0,-5 2 7 16,-1-2-11 0,-3 0 3-16,-1 2 0 0,4 0-1 15,1 0 3 1,-1-1 9-16,-2-4 4 0,-6 1-7 16,-6 2-7-16,1-3 4 15,-2 3 4-15,-1-1-5 16,2-1 0-16,3-1 9 15,0 0 7-15,1-2-4 16,2 1 5-16,-1-1-8 16,-4 2 0-16,-2-2 3 15,-4 0-12-15,-4 0 6 16,-2 0 0-16,-1 0 4 16,0 0-2-16,0 0-3 15,-1 0-1-15,-1 0-5 16,-1 0 0-16,0 0 3 15,0 0-8-15,0 0-1 0,0 0-1 16,0 0 0-16,0 0-2 16,0 0-32-16,0 0-31 15,-6 0-23-15,-9 0-91 16,-6 0-177-16,-2 0-240 16</inkml:trace>
  <inkml:trace contextRef="#ctx0" brushRef="#br0" timeOffset="-155656.39">24341 12204 38 0,'0'0'34'0,"0"0"-33"15,0 0 13-15,0 0 61 16,0 0-50-16,0 0-19 15,7 0-5-15,-5 0 3 16,-2 0-4-16,1-3-11 16,-1-1-44-16</inkml:trace>
  <inkml:trace contextRef="#ctx0" brushRef="#br0" timeOffset="-152290.75">22933 9293 42 0,'0'0'36'0,"0"0"-14"15,0 0 14-15,0 0-2 16,0 0 9-16,0 0-4 16,0 0-15-16,-24 70 5 15,19-61-9-15,1-1 15 16,3 0 18-16,1-2-47 16,-2-1 8-16,0 1 7 15,2-2 4-15,-1 1-2 16,1-1 9-16,-2-2-25 15,1 0 4-15,1-1-2 16,0-1 0-16,0 0 35 16,0 0 14-16,0 0-4 15,0 0-12-15,0 0 3 16,0 0-3-16,0 0 0 0,0 0-8 16,0 0-2-16,0 2-8 15,0 1-2-15,8 5 14 16,2-1-5-16,0 2 0 15,1-1-9-15,0 4-4 16,2 0-9-16,-2 2 0 16,0 2 0-16,-1-1-5 15,4 0-1-15,-1 0 1 16,0 0 0-16,1-1-1 16,2 2-3-16,-1-1 10 15,3 1-4-15,-1 0 7 16,-1 1-6-16,-1 0 2 15,-2-3-6-15,1 1 1 0,-2-1-1 16,3 1 3-16,0-5-5 16,1 3-1-16,0 0 1 15,1-3 2-15,1 4-2 16,-3-2 1-16,1 0 3 16,-2 0-3-16,-1 3 2 15,0 0 1-15,-1-1-4 16,0 1 17-16,-1-1 11 15,0-1-25-15,0-2-2 16,3 3 3-16,3-2-5 16,3 3 0-16,1-2 6 15,3 3 21-15,-2 2-21 0,1 1-6 16,-1 2 4-16,-2 2 3 16,3-1-2-16,-4 1-3 15,7 2 4-15,0-3-3 16,6 1 4-16,2 1 5 15,2-1-2-15,4-1-4 16,-3 1-1-16,-1-1 0 16,-3 4-3-16,-2 1 5 15,-4 1-4-15,0 2-2 16,-3-2 1-16,-3 0 3 16,3-4-4-16,-2 0 0 0,3-4 2 15,2-1-2 1,-2 0 0-16,0-2 5 0,-3 0-5 15,0-1 1-15,-2 2 1 16,-1 2 0-16,0 1-2 16,-1-1 0-16,0-1 1 15,0 1-2-15,2-2-1 16,0 0 1-16,0-1 2 16,1-1 0-16,-1 1-1 15,0-4-1-15,-2 2 1 16,1 0 0-16,-4-2 2 15,1 2-2-15,-2-3-1 16,2 1 0-16,-2 0 0 16,1-1 3-16,-2-1-2 0,-2 0-1 15,0 0 0-15,0-2 0 16,1 2 0-16,0 0 3 16,3 0-3-16,0 0 3 15,-2 0-2-15,3 1 1 16,-3-4-1-16,1 1 11 15,-3 1-12-15,2-3 3 16,-4 1 4-16,2 0-6 16,0 3 0-16,-2-2-1 15,4 2 0-15,-2-1 2 16,1 0-2-16,3-2 1 16,2 3-1-16,3-2 2 15,0 3 6-15,-1-3 6 0,1 3-7 16,-7-1-6-16,2 0 4 15,-2 1-3-15,-2-1 0 16,1 2-2-16,-3-2 1 16,0 0 0-16,-2-1-1 15,-1 0 1-15,-3-4 0 16,0 0-1-16,0-2 3 16,-1 0-3-16,1 0 0 15,0 1 2-15,2 3-1 16,0-1 1-16,-1 3 2 15,2-1 8-15,1 1-4 16,1 1 1-16,-2 1-2 0,0-1 0 16,-1-5-3-16,-1 0 2 15,-1-4-3-15,-1 0 7 16,-2-2-5-16,0 2-1 16,0-2 0-16,0 0 2 15,0 1-1-15,1 2-1 16,2 0 0-16,-2-1 0 15,-1 1 1-15,2-2-3 16,-1-1 0-16,-1 0 0 16,0 0 3-16,0 0-1 15,0 0 1-15,0 0 3 16,0 0-4-16,0 0-1 16,0 2-3-16,2 3 1 15,0-2 0-15,-1-1-1 0,1-1 1 16,-2-1-1-16,0 0 1 15,0 1 1-15,0-1-1 16,1 0 0-16,-1 0 0 16,0 0 0-16,0 0-1 15,0 0 0-15,0 0 0 16,2 0 0-16,-2 2-1 16,0-2-2-16,1 0-3 15,-1 0-9-15,0 0-32 16,0 0-42-16,-4-9-25 15,-17-6-74-15,-4-3-32 16,-4-2-33-16,8-7-186 16</inkml:trace>
  <inkml:trace contextRef="#ctx0" brushRef="#br0" timeOffset="-149404.95">22997 9653 66 0,'0'0'2'0,"0"0"12"16,0 0 181-16,0 0-128 16,0 0-13-16,0 0-9 15,-17-21 4-15,16 13-9 16,-1 5-6-16,1-3 15 15,1 1 2-15,0 2 10 16,-2 3-15-16,2-2-10 16,0 2-1-16,0 0-6 15,0 0-2-15,0 0-5 16,0 0-2-16,0 0-1 16,0 0-3-16,0 0-3 15,0 0-6-15,0 0 6 0,0 0-8 16,0 0 6-16,0 0-5 15,0 0 14-15,3 0-7 16,3 7-3-16,-1 2 6 16,4-1-4-16,-2 0-1 15,4 3 3-15,0-3-3 16,2 1 1-16,-1-1-1 16,1 1 0-16,0 0-4 15,2-1 8-15,-1 2-8 16,-3-3 1-16,-2 3-5 15,-1 0-3-15,1 3 1 16,3 1 2-16,-2 0-1 16,4 2 3-16,-1-3-5 15,1 0 0-15,2 0 4 0,0-1 4 16,-2 0-2-16,-2 0 2 16,1-2-3-16,-1 1-4 15,0 0 4-15,-3 1-4 16,0 3 1-16,3-1 0 15,-2 1 0-15,4-2-3 16,2 1 2-16,1 2-1 16,2-1 3-16,0-3 5 15,1 2-7-15,-2-1 2 16,1-1 5-16,-2-1-5 16,0 0-2-16,0 1 3 15,-1-2-4-15,-2 1 1 0,2 1-1 16,1-2 2-16,2 2 1 15,2 0-1-15,1 3 0 16,1 0-2-16,-1-1 0 16,-2 2 1-16,-3 1 2 15,1 0-3-15,-3 3 2 16,0-3-1-16,-3 2 2 16,2 0-3-16,-1-4 0 15,-1 1 1-15,1-1 5 16,1-2-6-16,0-1-1 15,0 2 1-15,4 1 5 0,-2 2-3 16,3 1-1 0,4 2 2-16,-4 2 0 0,5 2-2 15,0 2 0-15,1 1 6 16,5-2-4-16,0 0-1 16,1 0 1-16,2-3 3 15,1 0 9-15,-4 0-7 16,0-1 4-16,-3-3-7 15,-2 1 1-15,-2 0-1 16,1 0-3-16,1 2 3 16,-1 1 0-16,-2 1-1 15,-1 2-2-15,0-3 0 16,-3-3 0-16,-2 0 0 16,-1-2 2-16,2-2 2 0,-5 3-2 15,2-5 5-15,-2 1-2 16,0 0-5-16,-1 1 7 15,1-1-6-15,1 3 4 16,2 1-4-16,1 1 5 16,1 4 1-16,1-3-2 15,2 1-1-15,-1 0-4 16,0-4 6-16,-3-1 0 16,1-5 6-16,-1-2-8 15,2-1-4-15,0-1 5 16,-2 0 1-16,2 0 2 15,-3 0-6-15,0 3-2 16,0-1 1-16,1 2 3 16,5 2 0-16,-1-1 0 15,0 0 3-15,1-3-4 0,-4 0 1 16,-3-1 9-16,0-1-8 16,-3-2-3-16,-3-1-3 15,-2-2 7-15,-4 1-7 16,-1-3 2-16,-1 0-1 15,2 5-2-15,1-1 0 16,0 3 0-16,3 1 1 16,0-2-1-16,-3-2 0 15,0 1 0-15,-2-3 3 16,1 1-3-16,-1-3 2 0,1 0-1 16,-2 0 2-16,0 0-3 15,0 0-7-15,0-3-33 16,0-2-65-16,-6 1-30 15,-14 4-55-15,-3 0-42 16,-2 4-53-16,3 6-125 16</inkml:trace>
  <inkml:trace contextRef="#ctx0" brushRef="#br0" timeOffset="-147535.48">24588 11933 45 0,'0'0'98'15,"0"0"-46"-15,0 0-9 0,0 0-15 16,0 0 0 0,0 0 6-16,0 0-2 0,12 19-5 15,-12-12-5-15,0 1-5 16,0-2 0-16,-9 0 15 15,-4-2 6-15,-6 2-4 16,-2 1-9-16,-8-3-10 16,-3 1-7-16,-6 0 10 15,-2-3-3-15,-5 1 6 16,3-1 7-16,2-1 7 16,-2 0 1-16,-1 2-7 15,-3 0-3-15,-4 0 5 16,-6 0 1-16,-7 1-9 15,-5 0-12-15,-1-4 5 16,0 0 10-16,-1 0 12 0,3-5-11 16,6-4-16-1,10 2 12-15,7 0 22 0,5 3-20 16,1 0-17-16,-2 2 4 16,0 1 6-16,1 1 3 15,0-3-3-15,1 0-7 16,5-2-1-16,3-1 10 15,5-1 4-15,7 4-14 16,5-1 10-16,3 2-1 16,6 1 6-16,-2 1-14 15,-3 0 1-15,-4 0-2 16,-5 3-10-16,-2 4 6 0,-2 6 9 16,0-5 1-16,5 0-6 15,4-5 1-15,7 0 11 16,4-2 0-16,2-1 1 15,0 2 11-15,0-2 2 16,0 1-13-16,0 1-9 16,0-1 1-16,0-1-8 15,0 0 3-15,0 0 0 16,0 0 3-16,0 0 2 16,0 0 1-16,0 0 0 15,0 0 4-15,0 0-10 16,0 0 6-16,0 0-7 15,0 0-2-15,0 0-1 16,-1 0-6-16,1 0 9 16,0 0-8-16,-2 0 5 0,2 0-6 15,0 0 2-15,-1 0 6 16,1 0-7-16,-2 0 1 16,2 0-2-16,-1-1 3 15,-1-1-4-15,2-1 3 16,-4-1 2-16,2 1-3 15,-2-1 0-15,-1 1 0 16,4 2 2-16,-1 0 1 16,2 1-4-16,-1 0 0 15,1 0 0-15,0 0 1 16,0 0 0-16,0 0-1 16,0 0 4-16,0 0-8 0,0 0 6 15,0 0-6-15,0 0 4 16,0 0-47-16,0 0-69 15,0 0-30-15,1 0-97 16,11 0-117-16,2 0-223 16</inkml:trace>
  <inkml:trace contextRef="#ctx0" brushRef="#br0" timeOffset="-142966.96">22815 9464 10 0,'0'0'65'0,"0"0"-24"0,0 0-29 15,0 0 117-15,0 0-22 16,0 0-62-16,0 0 1 15,-9-12 0-15,8 7-3 16,-1 3-8-16,0 0-4 16,2 1-11-16,-1 1-2 15,-1-2 5-15,1 1 0 16,-1 0 0-16,2 1 1 16,-1-2-2-16,1 2 2 15,0 0-2-15,0 0-2 16,0 0-4-16,0 0 2 15,0 0-8-15,0 0 7 16,0 0-1-16,0 0-1 16,0-1 9-16,0 1-3 0,0 0-2 15,0 0 2-15,0 0-5 16,0 0 0-16,0 0-15 16,0 0 1-16,0 0 0 15,0 0-1-15,0 4 2 16,6 2 3-16,2 1-2 15,0-1 5-15,0 0-3 16,1-1 4-16,-2 1-7 16,2 1 0-16,-1 0-3 15,-1 2 3-15,3-1 0 16,-1 1-1-16,-1 4-2 16,1-2 3-16,1 1-1 15,-1 1-2-15,2-3 3 0,0 0 0 16,2-1 4-16,-2 2 0 15,0-3-3-15,-2 1 4 16,-3-4 5-16,1 1-10 16,-1 1-2-16,0-3-1 15,0 2 1-15,4-1 4 16,1 1-5-16,0 2 0 16,3-2 0-16,0 5 1 15,1-3 0-15,-2 1-1 16,0 0 4-16,-4-1-3 15,2 1-1-15,1-1 0 16,-3-1 1-16,0 2 0 16,0-1-1-16,1-2 0 15,-1 2 0-15,0 0 1 0,3-1-1 16,0 4 0-16,3 0 0 16,-3 2 0-16,3-1 0 15,-3 4-1-15,0-2 1 16,-2-2-1-16,1 3 3 15,-2-2-2-15,1 0 0 16,2-1-2-16,0-1 2 16,1 0 3-16,-1 1-2 15,4 1 1-15,0-1-2 16,1 2 1-16,0 1-3 0,-1-1 2 16,2 1 0-1,-3 1 1-15,0 1-1 0,-2-3 1 16,-1 1-1-16,2 0 4 15,-2-1-4-15,2-1 1 16,2 1-1-16,1 1-2 16,1-3 2-16,2 5 1 15,-3-3 0-15,2 5 0 16,-2 1-1-16,0-1 0 16,-1 4 5-16,-1-2-5 15,0 1 1-15,-1-1-1 16,2-1 0-16,-3 1 2 15,4-3-2-15,-1 1 0 16,3 1 1-16,2 0 0 16,0 0-1-16,5-5 0 0,-3 2 5 15,1-5-2 1,-2 0-3-16,-2 0 8 0,-1-2-3 16,-3-1-4-16,0 1 3 15,-1 1-4-15,-2 3 1 16,1 0 4-16,-1 0-3 15,-3 1-2-15,1-1 1 16,1-1 3-16,1 1 0 16,2 0-3-16,-1-1 2 15,0 1 1-15,1-4 1 16,0 4 0-16,2-3 1 16,-3 2-6-16,2 1 2 0,3-1 3 15,-1 1-3-15,0-4 4 16,2 4-4-16,-1-3-1 15,0 0 6-15,-1 1-2 16,0-2-2-16,-1 1 4 16,2 0-7-16,-2-1 4 15,0 0-2-15,-2-1-1 16,0 1 3-16,2 0 1 16,-1 0-5-16,-2-1 1 15,0 1 0-15,1 1 0 16,-3-1 1-16,2 1-1 15,-1 0-1-15,0 0 2 16,0 2 0-16,2-1-2 0,2-4 1 16,-4 1 0-16,3-1 8 15,-2-1-2-15,1 2-3 16,-3-3 6-16,0 1-6 16,-3 2-2-16,-2-2 0 15,2 1-2-15,0-2 4 16,0 0-1-16,3-1-1 15,0 3 1-15,1-3 2 16,1-1-3-16,1 3 10 16,-2-4-5-16,-1 3-1 15,0-1-4-15,-3 1 2 16,-2 0-1-16,1-1 0 0,-1-2 1 16,-2 0-2-1,-1-1 2-15,1 0 0 0,-1 0 2 16,2-1 3-16,1 3-4 15,-1-1 2-15,-1 0-1 16,-1 2-1-16,0-4-4 16,-1 2 1-16,-2-3 2 15,1 0-3-15,-2 0 3 16,0 0 0-16,0 0 5 16,0 0 3-16,0 0-3 15,0 3-7-15,4-2 0 16,-3 0 0-16,1 1 1 15,-1-1-1-15,-1-1-2 16,0 0 3-16,0 0-1 16,0 0 0-16,0 0 2 0,0 0 0 15,0 0 3-15,0 0 4 16,0 0-3-16,0 0-4 16,0 0 0-16,0 0-1 15,0 0 0-15,0 0 1 16,0 0 1-16,0 0 0 15,0 0 1-15,0 0-1 16,0 0-1-16,0 0-2 16,0 0-1-16,0 0 1 15,0 0-2-15,0 0 0 0,0 0 0 16,0 0 0 0,0 0 0-16,0 0 0 0,0 0 0 15,0 0 0-15,0 0 0 16,0 2 2-16,0-2-1 15,0 0-1-15,0 0 0 16,0 0 0-16,0 0 0 16,0 0 0-16,0 0 0 15,0 0-3-15,0 0-12 16,0 0-9-16,0 0-30 16,0 0-82-16,-16 0-193 15,-2 0-353-15</inkml:trace>
  <inkml:trace contextRef="#ctx0" brushRef="#br0" timeOffset="-141656.93">22419 11923 70 0,'0'0'10'16,"0"0"4"-16,0 0 133 15,0 0-55-15,0 0-51 16,0 0-8-16,-4 0 10 16,4 0-10-16,0 0 2 15,0 0-6-15,0 0-4 16,0 0-2-16,0 0-2 15,0 0-9-15,0 0-8 16,-1 0 1-16,-1 0-1 16,2 0-1-16,0 0-1 0,0 0 1 15,0 0-1-15,0 0 0 16,0 0 0-16,0 0-1 16,0 0 0-16,0 0 5 15,0 0 8-15,0 0 11 16,0 0-9-16,0 0-12 15,0 0-4-15,0 0-1 16,-1 0-93-16,-2 3-181 16</inkml:trace>
  <inkml:trace contextRef="#ctx0" brushRef="#br0" timeOffset="-140588.59">22345 11800 143 0,'0'0'99'0,"0"0"-85"16,0 0-7-16,0 0 24 15,0 0 0-15,0 0-4 16,-12-10-16-16,12 10-11 16,-2 0 3-16,1 7 2 15,-1-3 12-15,-2 0-3 16,4-2 4-16,0-2 2 16,0 0 0-16,0 0 9 0,0 0 4 15,0 0-3-15,0 0 0 16,0 0 3-16,0 0-5 15,0 0-12-15,0 0-4 16,0 0-10-16,0 0-1 16,0 0 0-16,0 0-1 15,0 4 2-15,0 1-1 16,0 0-1-16,0-3 0 16,0 0 1-16,0-2 0 15,0 0 0-15,0 0 0 16,0 0 1-16,0 0-1 15,0 0 0-15,0 0 2 16,0 0 4-16,0 0-3 16,0 0-3-16,0 0 2 15,0 0-1-15,0 0 0 0,0 0-2 16,0 1 0-16,-3 2-1 16,-4 2-56-16,-2 1-65 15,3-6-59-15</inkml:trace>
  <inkml:trace contextRef="#ctx0" brushRef="#br0" timeOffset="-139943.67">24819 9791 120 0,'0'0'104'16,"0"0"-77"-16,0 0 23 15,0 0-21-15,0 0-29 16,0 0-61-16,-7 12-22 15</inkml:trace>
  <inkml:trace contextRef="#ctx0" brushRef="#br0" timeOffset="-139174.8">22223 11816 156 0,'0'0'111'0,"0"0"-104"15,0 0-7-15,0 0 0 16,0 0-1-16,0 0-2 15,3 0 2-15,-2 0-39 16,-1 0-58-16</inkml:trace>
  <inkml:trace contextRef="#ctx0" brushRef="#br0" timeOffset="-138918.87">22223 11816 191 0,'62'25'111'0,"-62"-25"-111"16,0 0 6-16,2 0-6 15,-1 0 0-15,4 0-71 16,1 0-85-16</inkml:trace>
  <inkml:trace contextRef="#ctx0" brushRef="#br0" timeOffset="-138739.04">22311 11869 91 0,'0'0'0'0,"0"0"-34"16</inkml:trace>
  <inkml:trace contextRef="#ctx0" brushRef="#br0" timeOffset="-136245.84">22821 9602 34 0,'0'0'75'16,"0"0"-23"-16,0 0-3 16,0 0-4-16,0 0-13 15,0 0-13-15,3-53 9 0,-2 41-5 16,1 3 2 0,-2-4 6-16,3 4-1 0,-2-2-4 15,2 2 18-15,-1-1-1 16,-1 3-9-16,-1 0 22 15,2 1 4-15,-2 0-10 16,0 1-11-16,0 3-7 16,0-1-8-16,0 3 5 15,0 0-6-15,0 0-9 16,0 0-12-16,1 0-2 16,6 0 5-16,1 3-3 15,0 7 2-15,3-1 2 16,0 1 7-16,-1 0-1 15,4 2-4-15,-2 0 0 16,2-3 6-16,2 4-4 0,0-2 14 16,-1 0-17-16,0 0 3 15,-3-1 1-15,1 0-8 16,1-1 3-16,-1 2 1 16,2 0-6-16,-2 1 5 15,2 1-6-15,-1 1 3 16,3-2 4-16,0 1-7 15,1 1 3-15,-1-2 1 16,0 0-3-16,1 0 2 16,-3-2-2-16,3 0 5 15,-3 1-4-15,3-3 1 16,-2 1-3-16,2 2 5 0,1-2-3 16,-1 3 0-1,2-1-1-15,-2 2 1 0,1-1 2 16,-4 1-3-16,0-2 1 15,-2 1 0-15,2 0 1 16,-1 0-1-16,2-4-2 16,-1 1 5-16,3 0 1 15,1-1-3-15,-1 1-2 16,3-1 6-16,-3 3-6 16,1-2-1-16,-1 1 2 15,-3 1-1-15,0-1 0 16,-5 0 1-16,1 0-1 15,-1 0 0-15,2 1-1 0,1 1 1 16,1-1 0 0,2 2 0-16,1 1 0 0,1 0 1 15,0 2-1 1,0-2 2-16,-5 1-2 0,2 2 0 16,-5 0 1-16,1 0-1 15,1 0 1-15,0 2 1 16,-1 0-2-16,2 1-1 15,-1 1 1-15,-1-3 5 16,3 2-5-16,1 1-1 16,-2-1 1-16,3-2 3 15,-2 2-4-15,1-3 6 16,-3 0-6-16,0 0 0 16,0-2 2-16,0 3 0 0,2-3-1 15,0 0 0-15,1-1 0 16,1 1 6-16,2-1-3 15,-1 0 2-15,1 1-2 16,-2 0 1-16,0 3-3 16,2 0 1-16,-4 1 1 15,2 3 0-15,-2-3 1 16,-1 3-2-16,3-2-3 16,4-1 0-16,4-1 2 15,3 1 6-15,1-2-3 16,0 0 2-16,-2 0-3 15,-3-1 2-15,-3 3 2 0,-1 0-6 16,-1 2 3-16,-1 2-1 16,0 1-4-1,1 1 2-15,6-4 1 0,3-2-1 16,1 0 6-16,1-1-3 16,-3-2-4-16,0-2 5 15,-5 0 0-15,-2 0 1 16,-1 0-2-16,-5 2 1 15,4 1-6-15,-1 0 7 16,4-1-4-16,1 1 4 16,4-5 4-16,-1 2-3 15,0-4-3-15,-5 0 2 16,-1-2-4-16,-3 2-1 0,-5 1 0 16,1 1 1-1,0 2-3-15,0 1 2 0,1-2 3 16,0 0-5-1,0-4 2-15,0 0 2 0,-2-2-3 16,-4-3 1-16,0 0 2 16,-1-3-3-16,0 2-1 15,0 0 3-15,0 3-1 16,1-1 1-16,3 2 0 16,-1-2-3-16,-2 0 2 15,2 0-2-15,-5-2 2 16,2 0-2-16,-4-2 2 15,-1 1 0-15,3-2 0 16,-3 0-1-16,0 0 0 0,1 0 1 16,-1 0 1-16,0 0-1 15,0 0-1-15,0 0 0 16,0 0 0-16,0 0 0 16,0 0-1-16,0 0 0 15,0 0-1-15,0 0 0 16,0 0 2-16,0 1-1 15,0-1 1-15,0 0 1 16,0 0-2-16,0 0 0 16,0 1 1-16,0-1 1 15,0 0-2-15,0 0 0 16,0 0 0-16,0 0 0 16,0 0-1-16,0 0 1 0,0 0-5 15,0 0-9-15,0 0-72 16,-1 4-26-16,-10 3-3 15,1-1 25-15,-3 2 14 16,-1-1 7-16,2 1 13 16,-1 0 27-16,1-5-18 15,-3 6-45-15,1-2-36 16,-3 0-86-16</inkml:trace>
  <inkml:trace contextRef="#ctx0" brushRef="#br0" timeOffset="-135959.87">24618 11994 1 0,'0'0'22'0,"0"0"-2"16,0 0-3-16,0 0-8 0,0 0-6 16,0 0-3-1,0 0-2-15,-16 24-49 0</inkml:trace>
  <inkml:trace contextRef="#ctx0" brushRef="#br0" timeOffset="-134450.79">24618 11994 87 0,'-16'34'64'0,"16"-34"18"15,0 0-40-15,0 0 7 16,0 0-1-16,0 0-24 16,0 0-10-16,0 0 5 15,0 0 14-15,0 0 11 16,0 0 20-16,0 0 17 15,0 0-3-15,0 0-18 0,0 0-11 16,0 0-5 0,0 0-1-16,0 0-14 0,-3 0-8 15,-3 0-7-15,-3 0 5 16,-4 0 5-16,-3 0 9 16,-3 0 3-16,0 0 1 15,-7-3 0-15,-1 3-19 16,-2-3 0-16,-1 3-9 15,-3 0 1-15,2 0-4 16,-5 0-2-16,-1 0-1 16,-1 0 1-16,0 0 3 15,-4 0-3-15,-1 0 4 16,-4 0 4-16,1 0-1 16,1 0 0-16,4 0 4 0,5 0 1 15,4 0-4 1,4 0-4-16,3 3 2 0,-2-3 0 15,3 1 2-15,-1 1 6 16,-4-2-3-16,-4 0 0 16,-5 0-2-16,-2 0-6 15,-1 0 1-15,0 0-6 16,5 0 3-16,4 0-5 16,3 1 5-16,3 2 1 15,4-1 0-15,-1-1-3 16,1-1 3-16,-2 0 6 15,-4 0 11-15,-1 0-7 16,-9 0-6-16,-1 0-3 0,-5 0-2 16,0 0-4-1,7 0 2-15,8 0 0 0,8 0-3 16,8 2 7-16,5 0-4 16,1-2 0-16,4 0 14 15,2 0 1-15,1 2 6 16,-2-2-1-16,2 0-7 15,0 1 3-15,0-1-5 16,0 0 1-16,0 0-3 16,-1 0 0-16,-1 0-3 15,-1 0 2-15,2 0-6 16,-1 0 3-16,0 0 5 16,2 0-2-16,0 0-2 15,-1 0-1-15,1 0 2 0,0 0 7 16,-2 0-4-16,2 0-5 15,0 0 3-15,0 0-2 16,0 0-3-16,0 0 2 16,0 0 0-16,0 0-2 15,0 0 4-15,-1 0 0 16,-1 0-2-16,-2 0 2 16,1 0-5-16,-1 0 8 15,-1 0-7-15,-1-5-2 16,-1-1 1-16,-2 0-3 15,3 0-1-15,0 2 3 16,1 1-3-16,4 2 0 0,-2-2 0 16,3 2 0-16,-2-1 0 15,0 2 0-15,0-4-1 16,-1 1 3-16,0 2-3 16,0 0 1-16,2-1-1 15,1 2 0-15,-2 0 1 16,2 0-2-16,0 0 2 15,0 0-2-15,0 0 0 16,0 0 1-16,0 0 0 16,0 0 1-16,0 0-1 15,0 0 0-15,0 0 1 0,0 0-1 16,0 0 0 0,0 0 0-16,0 0 0 0,0 0-2 15,0 0 0 1,0 0 2-16,0 0 0 0,0 0 0 15,0 0 0-15,0 0 2 16,0 0-2-16,0 0 0 16,0 0-1-16,0 0 0 15,0 0 0-15,0 0 1 16,0 0-2-16,0 0 2 16,0 0-2-16,0 0 0 15,0 0-3-15,0 0 1 16,0 0 3-16,0 0 1 15,0 0 0-15,0 0 0 16,0 0 0-16,0 0 0 0,0 0-1 16,0 0 1-1,0 0 0-15,0 0 0 0,0 0 1 16,0 0-1-16,0 0 0 16,0 0 0-16,0 0 0 15,0 0-1-15,0 0-3 16,0 0 0-16,0 0 1 15,0 0 1-15,0 0 1 16,0 0 0-16,0 0 1 16,0 0-4-16,0 0-8 15,0 0-26-15,0 0-15 16,0 0-22-16,0 0-33 0,3 0-28 16,0 0-6-1,5-4-27-15,6-11 10 0,6-16-77 16,-1-12-135-16</inkml:trace>
  <inkml:trace contextRef="#ctx0" brushRef="#br0" timeOffset="-133119.49">22899 9622 73 0,'0'0'118'15,"0"0"-79"-15,0 0 36 16,0 0-17-16,0 0-2 0,0 0-16 16,-2-15-11-1,2 13-8-15,0 1 17 0,0 1 0 16,0 0-9-16,0 0-25 16,2 0-1-16,9 10-3 15,6 2 35-15,2-2 4 16,2 2-12-16,-2-1 1 15,4 1-7-15,-3 2 0 16,-1 2-9-16,0 1-4 16,-4 3 6-16,0-1-6 15,-2 4-2-15,5 0 6 16,1 2 7-16,2 2 1 16,6-1 6-16,3 0 0 15,0-1-8-15,1-1 5 0,-1 2-6 16,-3-4-6-16,1 0-5 15,-1 0 5-15,-2-2 1 16,-4-1-11-16,2 3 4 16,-1 1 0-16,-1-1-2 15,3 2-1-15,0 1 5 16,1 3-7-16,0-1 3 16,-2 5-3-16,2-3 5 15,1 0-3-15,-1-1 0 16,5-1 3-16,2-2-2 0,3-1 2 15,1 0-1 1,-2-2 1-16,0 2-3 0,-7-3 3 16,0 4-4-16,-3 1-1 15,-2-1 1-15,-1 4-1 16,-2-3 0-16,2 1 4 16,0-2 1-16,0-2-5 15,1 1 0-15,4-4 0 16,-3 1 1-16,-1-1 1 15,0-1-1-15,-1-1-1 16,-3-1 2-16,1-3 2 16,-5 2-1-16,2-3-1 15,-1 0 1-15,3 1 2 0,4 3-4 16,3-3 2 0,10 5-3-16,4 1 4 0,-1-4-2 15,1 1 1-15,-8-2 1 16,-7-1-2-16,-1-1 0 15,-6-2 3-15,-3 0-4 16,-2-1 5-16,-5-2-3 16,-1 0 0-16,0-2-3 15,0 1 2-15,3 1-2 16,0 0 1-16,3 2 1 16,4 0-2-16,1 0 7 15,4-2-6-15,0 0 1 16,-5-4 4-16,-3-1-5 15,-5-3-1-15,-3 2 0 0,-4-2 5 16,-1 0-5 0,0 0-1-16,0 0 0 0,-1 0-70 15,-22 0-55 1,-7-13-120-16,-8-7-194 0</inkml:trace>
  <inkml:trace contextRef="#ctx0" brushRef="#br0" timeOffset="-131824.7">23434 10548 204 0,'0'0'149'0,"0"0"-80"15,0 0 36-15,0 0-5 16,-25-74-9-16,25 64-14 16,-2 2-20-16,1 4-3 15,1 2 7-15,0 2-16 16,0 0-28-16,0 0-11 16,0 9-4-16,9 10 4 15,8 7 20-15,6 2-6 16,-1 1 9-16,8 2 2 15,3 0-6-15,4 0-11 16,5 0 6-16,2-1-1 16,1 2-6-16,-1-1-6 15,-3 1-2-15,-2 0 8 16,-4-1-11-16,-3 2 1 16,0-1 4-16,-1-2-7 0,0 0 2 15,2-1 0 1,1-6 1-16,-3 1 0 0,1-1 0 15,-5-2 1-15,-5 0-3 16,-1-1 0-16,-2 0 1 16,-1-5 0-16,0 1-2 15,-1-5 2-15,1 0-1 16,-2 0 1-16,2-1 5 16,1 2-5-16,-2 0-1 15,0 0 5-15,-1-1-4 16,-2-1 1-16,0-1-3 15,-2 0 2-15,-2-2-2 0,-4-4 0 16,-1 0 0 0,-4-2 1-16,2 1 0 0,1-2-1 15,-2 3 0-15,1 0 1 16,0 1-1-16,0 0 1 16,0-1 5-16,0 0-5 15,0 1 2-15,-1-3-1 16,-2-1 2-16,1 0 0 15,-1 0 4-15,0 0 5 16,0 0 16-16,0 0-10 16,0 0-1-16,0 0-9 15,0 0-4-15,0 0-5 16,0 2 3-16,0-2-4 16,0 2 4-16,-7 1-2 0,-6 1-1 15,-4 4-1-15,-4-2 1 16,-3 5 0-16,-6 1 0 15,-4 4-1-15,-5 2 1 16,2 0 1-16,-4 3-1 16,-2 0 0-16,4 2 2 15,-1-3-1-15,6-2-1 16,1-4 4-16,0-2-3 16,-1 0 3-16,-5-1-4 15,-1-4 10-15,-6 0-3 16,-1 0 2-16,-2-3 1 15,-3 1-1-15,3 3 1 16,1-3-8-16,6 0-2 0,14-1 2 16,9-1 8-16,12-3 0 15,6 0 12-15,1 0 0 16,0 0 12-16,0 0-7 16,0 0-7-16,0 0-4 15,0 0-9-15,0 0 7 16,0 0-7-16,0 0-2 15,0 0 3-15,0 0-3 16,-3 0-1-16,-2 0-1 16,4 0-3-16,-1 0 1 15,0 0 1-15,2-3-1 16,-3-1-1-16,1-3-23 16,1 2-59-16,1-1-44 0,0 2-60 15,0 1-62 1,0-2-67-16,0-2-184 0</inkml:trace>
  <inkml:trace contextRef="#ctx0" brushRef="#br0" timeOffset="-131351.68">23540 11517 436 0,'0'0'156'16,"0"0"-78"-1,0 0 23-15,0 0-36 0,0 0-26 16,0 0 22-16,0 0 8 16,-102 59-4-16,79-37-2 15,3-2-7-15,2-3-11 16,5-4-2-16,2-2-17 16,4-6-6-16,5-1-9 15,1-3 13-15,-1 1-5 16,2-2 2-16,-1 0 10 15,1 0-9-15,0 0-10 16,0 0 2-16,0 0-3 16,0 0-2-16,0 0 0 15,0 0 2-15,0 0-11 16,0 0 4-16,0 2-4 16,0 4 4-16,13 4-2 15,7 5-1-15,3 0 5 0,4 2 0 16,2 4 2-16,3-1 6 15,3-3-12-15,1 0 11 16,0-7-6-16,-5-2-2 16,-3-4-4-16,-6 1 1 15,-9-4-2-15,-6 0-7 16,-4 2-104-16,-3 0-85 16,0-3-92-16,-3 0-330 15</inkml:trace>
  <inkml:trace contextRef="#ctx0" brushRef="#br0" timeOffset="-130054.39">23465 8627 135 0,'0'0'273'0,"0"0"-225"16,0 0 32-16,0 0 40 15,0 0-19-15,0 0-29 16,0 0-15-16,25 17-4 16,17-5 18-16,13 0-15 15,7 3-17-15,3 1-8 16,3 1-10-16,0 0-4 15,-5-2-1-15,-5-3 3 0,-15-4 0 16,-10-1-8-16,-14-4-3 16,-11 1-7-16,-5-4 1 15,-2 0 0-15,-1 0 1 16,0 0 3-16,0 0-5 16,0 0 17-16,-6 0-18 15,-10-2-38-15,1-6-49 16,0 1-22-16,3-5-46 15,1-3-76-15,3-5-110 16</inkml:trace>
  <inkml:trace contextRef="#ctx0" brushRef="#br0" timeOffset="-129633.45">23862 8603 269 0,'0'0'201'0,"0"0"-104"15,0 0 61-15,0 0-40 16,-80-33-24-16,75 31 1 15,4 1-28-15,-1 1-30 16,2 0-6-16,0 0 5 16,0 0-3-16,0 0-9 15,5 5 25-15,11 5 2 16,2 1 0-16,6-1-14 16,4 2-15-16,6 2-4 15,5 0-9-15,-2 2-1 16,-2 1-5-16,-4-3-1 0,-3 1 0 15,-3-4-2 1,-3 0 3-16,-6-3-1 0,-5-3-2 16,-1-1 1-16,-7-2 2 15,0 0 0-15,-3-1-2 16,0 1-1 0,0 1 0-16,0 1 0 0,0 1 0 15,0 0 1-15,0 1-1 16,0 0 2-16,-5 2 1 15,-8 3-3-15,-8-2 1 16,-11 4-1-16,-12-1 0 16,-8 5-28-16,-9 7-98 15,-2 0-85-15,5 1-160 16</inkml:trace>
  <inkml:trace contextRef="#ctx0" brushRef="#br0" timeOffset="-125104.16">14651 16477 113 0,'0'0'276'0,"0"0"-172"16,0 0 17-16,0 0-80 15,0 0-39-15,0 0 62 16,0 0-5-16,0 96-13 16,2-49-6-16,-2 6 7 15,0 5-13-15,0 5 3 16,0-2-12-16,0 0-7 15,0 0-7-15,-2-4-5 16,-1-7-3-16,-1-11 1 16,3-14-3-16,1-13 0 15,0-6 6-15,-2-4 6 0,2-2 19 16,-3 0 9 0,-1-12 16-16,-3-15-38 0,1-11-8 15,2-10-10-15,-2-5 0 16,2-6-1-16,-1-1-1 15,2-3-6-15,2 0-15 16,1 5-12-16,0 8 9 16,0 6 12-16,4 8 8 15,4 6 3-15,-1 3 2 16,0 3-1-16,3 1 1 16,2 3 0-16,2 6-4 15,4 1 3-15,-1 9 1 16,2 4-8-16,-2 0 8 0,3 17 1 15,1 7 1-15,-4 9 3 16,-3 6 14-16,-3 7 4 16,-2 3 3-16,0 4-1 15,0 5 0-15,-2 3-3 16,5-2-2-16,-3 2-7 16,0-2-1-16,0 0 2 15,0-3-7-15,-3-9 0 16,0-8 3-16,0-14-5 15,-3-10 0-15,1-5-2 16,-2-7-1-16,-1-1-2 16,-1-2 4-16,2 0 2 15,-2 0 1-15,0-7-7 16,0-12-43-16,-10-6-124 0,-3-9-108 16,-1-11-346-16</inkml:trace>
  <inkml:trace contextRef="#ctx0" brushRef="#br0" timeOffset="-124909.52">14552 16973 271 0,'0'0'244'16,"0"0"-183"-16,0 0 48 16,0 0-41-16,0 0-53 15,0 0-6-15,58-34-5 16,-24 19-1-16,3 3-3 15,0 0-1-15,-4 1-171 0,-9-1-86 16</inkml:trace>
  <inkml:trace contextRef="#ctx0" brushRef="#br0" timeOffset="-124008.53">11986 14249 435 0,'0'0'59'0,"0"0"88"0,0 0-50 16,0 0-16-1,0 0-6-15,0 0-28 0,-28-52-46 16,28 79 0-16,0 11 10 16,1 10 10-16,5 6 7 15,-6 2 0-15,0 7-8 16,0-5-7-16,0-1-3 16,0-8-10-16,0-8 4 15,0-10-1-15,0-9-2 16,0-6 0-16,0-9 2 15,0-5-3-15,0-2 0 16,0 0 0-16,0 0-33 16,0-5-38-16,0-12-77 15,-1-8-111-15,-5-6-81 0</inkml:trace>
  <inkml:trace contextRef="#ctx0" brushRef="#br0" timeOffset="-123620.18">11768 14344 358 0,'0'0'69'16,"0"0"33"-16,-12-75 13 15,12 49-45-15,12 2-22 16,9 2-7-16,6 2-16 16,4 5-8-16,4 4 4 15,5 5-3-15,-1 6 3 16,-2 0-1-16,3 6-10 0,-4 18 1 15,-3 5 10 1,-2 6-4-16,0 3 0 0,-4 1-4 16,-2 4-3-1,-5 1 0-15,-4 1 1 0,-7 0-5 16,-7 1 3-16,-2-2-1 16,-3 1 10-16,-11-5-8 15,-8-3 5-15,-2-3-3 16,-1-5-2-16,-5-3-3 15,3-8 5-15,-4-4-4 16,4-6 2-16,-6-1-5 16,-4-5-5-16,4-1-1 15,3-1-51-15,14 0-27 16,16-7-74-16,0-19-133 0</inkml:trace>
  <inkml:trace contextRef="#ctx0" brushRef="#br0" timeOffset="-123072.39">12463 14239 516 0,'0'0'61'0,"0"0"-45"16,0 0 100-16,11 111-36 16,-4-58-23-16,-2 5-11 15,-2 1-12-15,-2 2-14 16,-1 0-9-16,0-5-7 16,0-8-2-16,0-14 1 15,0-14 1-15,0-9-4 16,0-8 7-16,0-3 22 15,0-5 55-15,0-14-17 16,0-8-47-16,-1-6-3 16,-5-4-7-16,-2-4-7 15,1-7-3-15,-4-2 0 0,2-2 0 16,-1-2 0 0,1 3-4-16,5 6-6 0,4 7-1 15,0 8 0-15,1 6 6 16,17 3 5-16,6 3-5 15,5 4 0-15,6 2 2 16,1 4 6-16,-5 5-3 16,-3 1 1-16,-4 2-1 15,-10 0 0-15,-7 0 0 16,0 0-1-16,-4 0-1 16,-1 1-6-16,-2 6-16 15,0 5-32-15,0 8-77 16,0 3-93-16,0 1-139 0</inkml:trace>
  <inkml:trace contextRef="#ctx0" brushRef="#br0" timeOffset="-122847.62">12539 14536 463 0,'0'0'46'0,"0"0"89"16,0 0 6-16,0 0-72 15,0 0-22-15,0 0-5 16,84-7-10-16,-54 3-14 16,-2-2-4-16,-4 1-5 15,-5 0 3-15,1 1-8 16,-4-1-4-16,2 0-3 0,1-1-86 16,-2-4-224-16</inkml:trace>
  <inkml:trace contextRef="#ctx0" brushRef="#br0" timeOffset="-122433.93">13205 14130 414 0,'0'0'148'0,"0"0"-4"16,0 0-34-16,-117 19-33 15,74 8-12-15,1 4-8 0,5 1-25 16,9 1-4-16,5-5-9 16,11-4-6-16,11-4-2 15,1-3-9-15,0-3-1 16,13-3-1-16,11 0 5 16,6 2-4-16,4-3 1 15,5 7 4-15,-3 1-5 16,-3 2 0-16,-8 2-1 15,-4 4 0-15,-8-3-1 16,-8 1 2-16,-5 1-1 16,0-4 1-16,-11-3 3 15,-11-1-1-15,-9-4 6 0,-5-3-5 16,-4-2 11-16,1-1-14 16,3-1 6-16,5-2-7 15,4-1-4-15,6 2-36 16,12-1-84-16,4 0-81 15,5 1-176-15</inkml:trace>
  <inkml:trace contextRef="#ctx0" brushRef="#br0" timeOffset="-122088.91">11953 15103 448 0,'0'0'86'0,"0"0"59"16,0 0-22-16,0 0-52 16,0 0-35-16,0 0-24 15,12 1-2-15,55-1 2 16,14 0-1-16,11 0 2 15,7-4-2-15,6-9-2 16,-1-4 11-16,-9-4-3 16,-13-3-3-16,-10 3-6 15,-17 1 2-15,-14 3-2 16,-9 5-4-16,-13 2-4 0,-4 3-2 16,-4 2-25-16,2 0-137 15,0-4-290-15</inkml:trace>
  <inkml:trace contextRef="#ctx0" brushRef="#br0" timeOffset="-120859.83">13829 13651 242 0,'0'0'91'0,"0"0"21"16,0 0-35-16,0 0 15 15,0 0-10-15,-25-75-15 16,20 74-14-16,1 1 6 15,1 0-21-15,-1 0-26 16,-4 9-8-16,1 11 0 16,1 5 1-16,2 8 6 15,4 2-1-15,0 5 5 16,0 2 14-16,7-1-11 16,0 2 7-16,-1 0-3 15,2 4-1-15,-4 4-8 16,0 4 3-16,-2 6-3 15,0 3-7-15,-2-2 5 16,0 0-2-16,0-4 6 0,0-4 0 16,0 1 5-16,0-4-8 15,0 2-3-15,-5 0 3 16,-1-1-1-16,0 1 2 16,-3 5-3-16,-1 8 0 15,-5-1-6-15,3 3 6 16,-4-3-8-16,-1-4 12 15,4-2-7-15,-1-1 0 16,1-1-2-16,-2-1 4 16,0-2 0-16,0-4 1 15,2-2 3-15,4-2-2 16,1-4-1-16,2-2-3 0,1 1-4 16,-1 0 5-16,-2 1-5 15,0-5 2-15,-2 2-4 16,3-3 3-16,-2 2 1 15,-3 2-1-15,4 4-1 16,-2-3 3-16,-3 0 1 16,2 0-4-16,0-7 2 15,0 3-1-15,2 1-2 16,-2-4 2-16,1 6-2 16,-1 2-1-16,1 2 1 15,-2 1-1-15,0 2-1 0,0-1 2 16,0 4-1-1,0 0 0-15,-3 2 3 0,5-3-3 16,-2 0-1 0,3-2 2-16,3-4 0 0,1-1 3 15,2-1 9-15,3-1-2 16,-1 1 9-16,-1 2-5 16,-2 10-4-16,-2 0 4 15,2 3-13-15,1-6 5 16,-2-13-2-16,4-4 7 15,-2-6-4-15,0-7 11 16,0 3 4-16,-3-2-13 16,1 2 13-16,-1-1-10 15,0 0 1-15,0-1 6 0,-2-3-14 16,3-4 7-16,2-4-5 16,2-5 1-16,-1-5-3 15,2 0 2-15,0 0 2 16,0 0-4-16,0 0-3 15,0 0 0-15,0 0-4 16,0 0-3-16,0 0-4 16,0 0-11-16,0 0-34 15,0 0-57-15,0 0-26 16,2 0-38-16,-1-19-85 16,2-13-285-16</inkml:trace>
  <inkml:trace contextRef="#ctx0" brushRef="#br0" timeOffset="-114843.95">22704 8741 155 0,'0'0'52'0,"0"0"-41"16,0 0 31-16,0 0 11 0,0 0-13 16,0 0-16-1,0 0-12-15,0 0-9 0,0 0 3 16,-1 0-2-16,-5 0 0 16,-1 2-4-16,2-2 2 15,2 1-1-15,2-1 0 16,1 2 4-16,0-2 1 15,0 0 0-15,0 0 0 16,0 0 0-16,0 0 11 16,0 0-5-16,0 0-7 15,0 0-5-15,0 0 0 16,0 0-3-16,0 0-15 16,0 0-53-16,0 0-79 15</inkml:trace>
  <inkml:trace contextRef="#ctx0" brushRef="#br0" timeOffset="-114364.55">23418 8632 1 0,'0'0'80'0,"0"0"-44"0,0 0 11 15,0 0 5-15,0 0-16 16,0 0-6-16,-8 0-13 16,8 0-14-16,0 0-3 15,0 0-2-15,0 0-56 16,0 3-55-16</inkml:trace>
  <inkml:trace contextRef="#ctx0" brushRef="#br0" timeOffset="-113688.64">25201 9281 170 0,'0'0'67'0,"0"0"-27"16,0 0 70-16,0 0 2 16,0 0-5-16,0 0-18 0,0 0-35 15,0 0-12 1,0 0 1-16,0 0-4 0,0 0-13 16,0 0 2-16,0 0-8 15,0 0-3-15,0 0-3 16,0 0-7-16,0 0-5 15,0 0 1-15,0 0-3 16,0 0 3-16,0 0-2 16,0 0 2-16,0 0 5 15,0 0-5-15,0 0 2 16,0 0-2-16,0 0-1 16,0 0-1-16,0 0-1 15,0 0-38-15,0 0-87 16,-1 0-136-16,-11-2-317 0</inkml:trace>
  <inkml:trace contextRef="#ctx0" brushRef="#br0" timeOffset="-113210">23337 8788 156 0,'0'0'29'0,"0"0"-29"16,0 0 1-16,0 0-2 16,0 0 1-16,0 0-4 15,19 36-48-15</inkml:trace>
  <inkml:trace contextRef="#ctx0" brushRef="#br0" timeOffset="-112907.97">24834 9458 317 0,'0'0'32'0,"0"0"-24"16,0 0 31-16,0 0 23 15,0 0-8-15,0 0 6 16,59 45-1-16,-56-42-17 16,0-1-13-16,-3-2-5 15,1 0-4-15,-1 0-10 16,0 0-5-16,0 0-5 0,0 0 0 15,0 0-115-15,-20 0-50 16,-8-10-316-16</inkml:trace>
  <inkml:trace contextRef="#ctx0" brushRef="#br0" timeOffset="-112637.91">23153 8995 351 0,'0'0'17'0,"0"0"-17"16,0 0-13-16,0 0-10 16,0 0 6-16,0 0-56 15,105 33-45-15</inkml:trace>
  <inkml:trace contextRef="#ctx0" brushRef="#br0" timeOffset="-112339.45">24905 9639 673 0,'0'0'0'15,"0"0"8"-15,0 0-3 16,0 0 62-16,0 0-17 15,0 0-41-15,11 0-3 16,-5 0-5-16,-3 1 0 16,1 0-1-16,-3 1 0 15,-1-2-3-15,2 0-6 16,-2 0-31-16,0 0-18 0,0 0-34 16,0-6-39-16,0-13-111 15</inkml:trace>
  <inkml:trace contextRef="#ctx0" brushRef="#br0" timeOffset="-112056.49">23422 9080 321 0,'0'0'37'16,"0"0"-29"-16,0 0-4 15,0 0-3-15,0 0-1 16,0 0 0-16,51 19-1 15,-14-5-62-15,5-4-200 16</inkml:trace>
  <inkml:trace contextRef="#ctx0" brushRef="#br0" timeOffset="-111781.97">24822 9567 562 0,'0'0'94'0,"0"0"-88"16,0 0-3-16,0 0 48 15,0 0 27-15,0 0-34 16,3 0-29-16,2 0-8 16,-1 0-7-16,0 0 1 15,-4 0-1-15,0 0 0 0,0 0-8 16,0 0-10-1,0-2-8-15,0-2 5 0,-2-6-77 16,-13-6-104-16,-9-1-99 16</inkml:trace>
  <inkml:trace contextRef="#ctx0" brushRef="#br0" timeOffset="-111416.39">23288 8989 109 0,'0'0'40'0,"0"0"-40"16,0 0 0-16,0 0 0 15,0 0-6-15,0 0-24 16,91 30-83-16</inkml:trace>
  <inkml:trace contextRef="#ctx0" brushRef="#br0" timeOffset="-111119.74">24834 9601 473 0,'0'0'7'0,"0"0"1"16,0 0 23-16,0 0 47 16,0 0-1-16,0 0-24 15,38 14-26-15,-38-14-14 16,0 0-3-16,0 0 0 15,0 0-6-15,0 0 5 16,0 0-3-16,0-8-3 16,0-1-3-16,0-5-21 15,-6 0-86-15,-6-5-72 16,-6 0-124-16</inkml:trace>
  <inkml:trace contextRef="#ctx0" brushRef="#br0" timeOffset="-110832.5">23171 9126 147 0,'0'0'57'0,"0"0"-57"15,0 0-60-15,0 0-33 16</inkml:trace>
  <inkml:trace contextRef="#ctx0" brushRef="#br0" timeOffset="-110518.39">24828 9378 139 0,'0'0'155'0,"0"0"-140"16,0 0 1-16,0 0 34 15,0 0-11-15,0 0-8 16,30 16-15-16,-28-16-11 15,-1 0-5-15,2 0-1 16,-1 0-40-16,-1 0-14 16,-1 0-15-16,0-4-51 15</inkml:trace>
  <inkml:trace contextRef="#ctx0" brushRef="#br0" timeOffset="-109734.96">24760 9547 327 0,'0'0'86'0,"0"0"-80"15,0 0 1-15,0 0 26 16,0 0 33-16,0 0-19 16,25 7-24-16,-19-7-10 15,-1 0-5-15,1 0 4 16,0 0 2-16,0 0-1 0,-2 0-8 15,-3 0-1-15,-1 0-3 16,0 0 4-16,0 0 5 16,0 0-2-16,0 0 12 15,0 0 1-15,0 0-4 16,0 0-1-16,0 0-3 16,0 0-11-16,0 0-1 15,0 0 0-15,0 0 3 16,0 0-4-16,0 0 1 15,0 0-1-15,0 0 1 16,0 0 0-16,0 0 0 16,0 0 0-16,0 0 2 15,0 0-3-15,0 0 0 0,0-4-8 16,0-2-118 0,0-5-85-16</inkml:trace>
  <inkml:trace contextRef="#ctx0" brushRef="#br0" timeOffset="-107826.52">15236 16545 277 0,'0'0'138'16,"0"0"-72"-16,0 0 50 15,0 0-76-15,0 0-31 16,0 0-9-16,9 17 38 16,1 12 8-16,1 12 5 15,-4 6-8-15,0 7 6 16,-2 7 5-16,-3-3-8 16,-1-3-26-16,4-4 5 15,-1-5-12-15,5-5-1 16,3-5-10-16,-3-5 5 15,-1-11-7-15,-5-7 2 16,0-6-1-16,-3-7 1 0,0 0 10 16,0 0 38-16,0-7 18 15,0-15-15-15,-12-14-38 16,-3-9-7-16,1-5 2 16,1-6-8-16,-1-6-2 15,5-1-3-15,6-3-4 16,3 8 3-16,0 3-13 15,5 11-18-15,10 7 18 16,1 4 16-16,3 4-10 16,1 2-9-16,4 7-1 15,3 7-1-15,-1 9 4 16,1 4 15-16,-6 8 3 16,-3 21-3-16,-7 12 3 0,-5 7 4 15,-6 1-1-15,0 0 10 16,-2-2 2-16,-10-7 14 15,0-4-9-15,0-7-9 16,2-8-3-16,1-6 1 16,2-7 6-16,4-4 1 15,3-4 0-15,0 0 6 16,0 0 0-16,0 0-1 16,0 0-5-16,0-8-16 15,0-1-2-15,14 2-3 0,3 5 2 16,7 2 2-16,1 0 0 15,-1 0 0-15,1 10 1 16,-5 4 5-16,-1 1-5 16,-2 2-3-16,-3 2 2 15,-3 3 1-15,-5 4 1 16,-5 1 2-16,-1 6-1 16,0 3-1-16,-13 1 2 15,-6-1 0-15,-1-5-3 16,-4-6 3-16,0-5 1 15,-2-4 9-15,-1-5 16 16,-3-2 11-16,0-7-1 16,0-2-6-16,3 0 7 0,2-2-12 15,3-10-9 1,4-5-9-16,6 0-5 0,6 4-5 16,4 5-6-16,2 8-25 15,0 0-123-15,2 20-149 16,4 5-69-16</inkml:trace>
  <inkml:trace contextRef="#ctx0" brushRef="#br0" timeOffset="-102381.24">16140 16552 395 0,'0'0'54'16,"0"0"82"-16,0 0-5 0,0 0-62 16,0 0-17-16,-101-41 4 15,72 41-19-15,-3 6-7 16,-1 12 3-16,3 4 1 16,5 4-10-16,6 3-3 15,3 2-2-15,9 3-10 16,4 5 5-16,3 3 3 15,0 2 3-15,0 3 3 16,9-1-6-16,4 3 0 16,5-3-3-16,3-3-5 15,4-2-4-15,2-7 1 16,0-7-1-16,2-6-1 16,-4-4-3-16,2-6 3 0,-2 0-2 15,-4-7-2-15,-3-2 2 16,1-2 0-16,0 0 4 15,1-3-4-15,4-11 1 16,-1-1-3-16,0 0 0 16,-7 3-80-16,0 3-55 15,-5 1-68-15,-5-1-149 16</inkml:trace>
  <inkml:trace contextRef="#ctx0" brushRef="#br0" timeOffset="-101955.21">16555 16571 416 0,'0'0'80'15,"0"0"39"-15,0 0 21 16,0 0-45-16,0 0-24 16,0 0-21-16,-48-34-40 15,48 63-6-15,0 13 2 16,0 12 21-16,0 7 9 16,0 2 3-16,1-2-15 15,5-1-5-15,2-9-6 16,2-7-9-16,-2-6-2 15,1-11 0-15,-3-5-1 0,-3-12 2 16,1-3-3-16,-4-5 1 16,0-2 1-16,0 0 2 15,0 0 0-15,0-5-4 16,-2-14-34-16,-11-3-47 16,0 0-60-16,-1 0-69 15,1 2-40-15,0 0-143 16</inkml:trace>
  <inkml:trace contextRef="#ctx0" brushRef="#br0" timeOffset="-101663.14">16400 16798 207 0,'0'0'57'0,"-16"-74"44"15,13 40-24-15,3 2-6 16,0 5 18-16,8 3-18 16,13 3 8-16,3 3-26 15,11 4-25-15,6 5-10 16,5 9 3-16,2 0 4 15,-3 16-3-15,-4 13-5 16,-8 12-1-16,-9 7 11 16,-10 6 12-16,-11 1-3 15,-3-2 1-15,-3 0-5 16,-16-6 0-16,-7-1-14 16,-10-2 5-16,-1-5-13 15,-5-5 4-15,-6-5-10 16,2-5 1-16,-2-7-5 0,5-3-2 15,7-4-132-15,11-10-109 16,13 0-255-16</inkml:trace>
  <inkml:trace contextRef="#ctx0" brushRef="#br0" timeOffset="-99770.78">17764 17023 45 0,'0'0'218'16,"0"0"-116"-16,0 0-8 15,-10-72-17-15,10 62 17 16,0 6 14-16,-2 1-28 15,1 3-16-15,1 0-26 16,-3 10-21-16,0 23-15 16,-1 14 0-16,2 15 14 15,1 4-4-15,-1 6 9 16,1-2-4-16,-2 2-10 16,0-2-4-16,1-11 0 15,2-12-2-15,-2-16 4 16,2-14-5-16,0-9 1 15,-1-5 6-15,-1-3 3 16,1 0 28-16,-4 0 19 0,0-14 1 16,0-9-41-16,-1-12-6 15,2-11-5-15,1-7-3 16,3-11 0-16,0-5-2 16,0-4-1-16,1-6-2 15,10 1-4-15,2 8-17 16,1 10-6-16,0 14 8 15,0 7 4-15,-2 10 7 0,-2 7 8 16,-1 4 0 0,-1 7-1-16,0 4-3 0,3 4-11 15,3 3 14-15,5 0 2 16,2 7-1-16,-2 18 2 16,-1 5 1-16,-6 10 4 15,-3 9-2-15,-5 6 1 16,-1 8 22-16,-1 2-15 15,-1-1-4-15,1-3 5 16,-1-5-11-16,-1-6 1 16,0 0 4-16,0-4-5 15,0-5 0-15,0-7 1 16,0-10 2-16,0-7-6 16,0-8 4-16,0-4 0 15,0-4-1-15,0-1-1 0,0 0 7 16,0 0-5-16,2 0-1 15,-1-5-1-15,2-5-9 16,-3-6-39-16,2 2-45 16,-2-6-87-16,-2 0-242 15</inkml:trace>
  <inkml:trace contextRef="#ctx0" brushRef="#br0" timeOffset="-99574.58">17633 17394 299 0,'0'0'177'0,"0"0"-118"16,0 0 12-16,0 0 60 15,0 0-75-15,108-83-23 16,-71 71-17-16,-2 0-5 16,0 3-2-16,-7 5-9 15,-1 4-2-15,-9 0-102 16,-9 0-257-16</inkml:trace>
  <inkml:trace contextRef="#ctx0" brushRef="#br0" timeOffset="-98288.52">18237 17024 64 0,'0'0'128'0,"0"0"-24"16,0 0 3-1,0 0-24-15,0 0-24 0,0-71 12 16,0 64 3-1,0 2-26-15,0 3-5 0,0 0-7 16,0 2-11-16,0 0-8 16,3 0-13-16,3 11-3 15,2 14 0-15,0 11 27 16,1 11 4-16,-1 5-4 16,0 2-11-16,-1-4 5 15,-1-1-2-15,0-8-14 16,-2-3 1-16,1-4-3 15,2-5-1-15,-4-5-3 16,-1-4 2-16,-1-9-2 16,-1-3 0-16,0-8 6 15,0 0-2-15,0 0 8 0,0-10 16 16,-9-13-6-16,-1-10-2 16,-2-4-4-16,-3-7-9 15,0-6-4-15,0-4-2 16,5-7-1-16,2-2 1 15,6 1-2-15,2 3 1 16,0 11-1-16,0 9-3 16,7 5 4-16,6 7-1 15,6 3-1-15,10 5-1 16,5 3-2-16,10 6 2 16,11 8 2-16,0 2 1 15,-3 6-3-15,-15 20 1 16,-12 7-1-16,-15 6 3 0,-10 8 4 15,0-1-4-15,-20 5 8 16,-8 2 2-16,-2-6 12 16,1-3 0-16,4-7-1 15,6-10-9-15,5-10-3 16,4-6-5-16,7-7 1 16,2-4-4-16,1 0 0 15,0 0 2-15,0 0 0 16,0 0-1-16,6 0 6 15,7-5-6-15,1-2-2 16,3 4 1-16,4 3-1 16,0 0 0-16,6 0 0 0,0 0 0 15,0 10 1-15,-2 0 0 16,-4 4-1-16,0-2 1 16,-7 3-1-16,-1 2 0 15,-7 2 0-15,-3 1 4 16,-3 2-4-16,0 4 15 15,-2-1-4-15,-10 1-1 16,-3-5 7-16,0-4 2 16,-6-3 14-16,-4-6 14 15,-5-2 0-15,-9-3-1 16,-1-2-13-16,-3-1-4 16,7 0-5-16,5 0-13 15,7-8 2-15,9-4-8 0,7 1-5 16,8-2-1-16,0 5-10 15,0 5-106-15,15 3-106 16,2 9-128-16,-8 8-398 16</inkml:trace>
  <inkml:trace contextRef="#ctx0" brushRef="#br0" timeOffset="-93355.5">19080 16857 368 0,'0'0'132'15,"0"0"-29"-15,0 0 54 16,0 0-56-16,0 0-8 16,0 0-3-16,0 0-60 15,-63-39-28-15,63 82 8 16,12 20 37-16,2 11 12 16,3 5-17-16,4 0 7 15,-3-8-27-15,0-10-7 16,-3-9-10-16,-2-12-4 15,-4-7 0-15,-2-13 2 16,-3-8-3-16,-2-6 1 0,-1-5 0 16,-1-1 0-16,0 0-2 15,0-14-8-15,-1-8-71 16,-10-5-57-16,0-5-77 16,-3-4-144-16</inkml:trace>
  <inkml:trace contextRef="#ctx0" brushRef="#br0" timeOffset="-93002.94">18902 17073 320 0,'0'0'93'0,"-11"-76"-63"15,11 37 58-15,10 5-13 16,12-1-28-16,7 7-1 16,4 3-4-16,4 5-7 15,1 5-5-15,6 5 17 16,-1 10-11-16,0 0-9 15,0 22-8-15,-2 9 2 16,-4 8 4-16,-4 8 1 16,-5 7-12-16,-8 7 2 15,-10 2-3-15,-7-2-1 16,-3-3 0-16,-4-2-2 16,-16-3 8-16,-5-6 3 15,-8-5-1-15,-4-6 7 16,-1-9 11-16,6-6 0 15,0-11-2-15,4-5-5 0,1-3-22 16,5-2-9-16,7 0-3 16,10-11-28-16,5-6-79 15,2 0-87-15,17-5-169 16</inkml:trace>
  <inkml:trace contextRef="#ctx0" brushRef="#br0" timeOffset="-92565.71">19860 16857 61 0,'0'0'386'16,"0"0"-293"-16,0 0 59 15,0 0-25-15,2-78-34 16,-4 70-23-16,-8 3 5 16,-7 4-30-16,-4 1-12 15,-4 0 0-15,-2 16-7 16,2 8-1-16,-1 8-5 16,5 8 13-16,1 7-7 15,-1 10-6-15,4 7-1 16,2 3 1-16,5-5-8 0,2-7-2 15,8-7-9-15,0-12-1 16,9-9-3-16,15-6-3 16,6-8 6-16,4-1 0 15,5-4 1-15,-1-8-1 16,0 0 3-16,-5 0-5 16,-3 0 4-16,-8-5-4 15,-2-4-40-15,-4-1-77 16,-1 0-28-16,-4-7-104 15,-7-3-389-15</inkml:trace>
  <inkml:trace contextRef="#ctx0" brushRef="#br0" timeOffset="-90547.79">23210 10226 116 0,'0'0'3'0,"0"0"180"15,0 0-90-15,0 0-19 16,0 0 15-16,0 0 18 16,-73-19-25-16,70 17-25 15,2 0 12-15,-1 1-1 16,2 0-12-16,0 1-2 15,0 0-10-15,0 0-8 16,0 0-1-16,0 0-3 16,0 0-8-16,0 0-9 15,0 0-10-15,0 0-5 16,0 0 0-16,2 0-4 16,14 0 4-16,5 9 4 15,4 2-2-15,1-1 8 16,-1-1-7-16,2 2 2 15,-3-2 0-15,3 2 0 16,1 3 2-16,-3 0-5 0,-1 3 4 16,-3 2-3-16,-2 1-2 15,2 2 6-15,4-1-6 16,2 1 1-16,1-2 0 16,0 0 1-16,-3-2-3 15,-3-1 0-15,-1-1 3 16,-6-3-2-16,0 2-1 15,-5-3 2-15,1 0-2 0,1 0 2 16,-3-2 0 0,3 1 4-16,1 0-3 0,2 1 0 15,1 1 0-15,1 2 0 16,1-2-1-16,-2 1 0 16,-1-1 2-16,-4 1 1 15,-1-2-2-15,-3-1-1 16,0 0 1-16,-1-2-3 15,-1 1 2-15,1-2-2 16,0 3 0-16,-1-4 2 16,1 3-2-16,1 2 1 15,-1-2 0-15,0 2 0 16,-1 0-1-16,1 1 2 16,1 2-1-16,0 1 0 15,2 1 2-15,1-3 24 16,-2 1-18-16,1-3-8 0,0 0 2 15,3 0-1-15,-3 1-1 16,2 1 1-16,0 3 0 16,1 0 0-16,-1 0 9 15,2 0-7-15,-2 2-1 16,0-5-1-16,2 3-1 16,-3-2 11-16,2-3-11 15,0-2 1-15,1 3 1 16,-1-2 2-16,-1-2 3 15,0-1 1-15,-3 0-7 16,-3-4 0-16,-1-1 1 0,-2-2-3 16,-1 0 0-1,1-1 3-15,-1 0-1 0,-1 2-1 16,0-2 2-16,0 0-2 16,0 2 0-16,0-2 0 15,0 0-1-15,0 0-16 16,0 0-42-16,0-14-52 15,0-13-122-15,0-11-100 16,-6-13-215-16</inkml:trace>
  <inkml:trace contextRef="#ctx0" brushRef="#br0" timeOffset="-89398.57">23386 8688 97 0,'0'0'52'0,"0"0"62"16,0 0-35-16,0 0-15 16,0 0 15-16,0 0 8 15,-18-12-1-15,15 9 3 16,2-4-10-16,1 4-2 16,0-3-11-16,0 0-7 15,0 4-15-15,0-1-7 16,0 0 0-16,0-1-10 0,1 0-3 15,10-2-11-15,5 1-8 16,4 3-1-16,3 2-3 16,3 0 5-16,0 0 2 15,0 0-8-15,-2 1 5 16,1 5-3-16,-1 0-2 16,1-2 2-16,1 1-1 15,-2 2-1-15,3-1 0 16,-2 0 3-16,0-1 0 15,-3-2 6-15,-2 0 1 16,-1-3-2-16,-5 0 6 16,-1 0-7-16,-4 0 1 0,-3 0-8 15,1 0-2-15,-1 0 2 16,-3 0 7-16,0 0-7 16,2 0 0-16,1 0 0 15,1 0 0-15,1 0 0 16,-2 2-1-16,-3-2-7 15,0 0-41-15,-2 0-38 16,-1 0-38-16,0 0-34 16,0 0-61-16,0 0-16 15</inkml:trace>
  <inkml:trace contextRef="#ctx0" brushRef="#br0" timeOffset="-88666.63">23707 8430 499 0,'0'0'78'0,"0"0"91"16,0 0-37-16,0 0-36 16,0 0-32-16,0 0-22 15,-18-13-17-15,18 13-8 16,6 0-1-16,12 7 17 15,6 0 3-15,4 3-8 16,2-2-9-16,3 1 0 0,1 0-9 16,0-1 4-1,-4 2-8-15,-5 2-6 0,-2-1 9 16,-5 4-8 0,1-1 0-16,-1 2 6 0,0-1 4 15,3-1-8-15,-3 0 6 16,3-3-2-16,-2 2 2 15,-4-6-7-15,-2 3 0 16,-2-4 3-16,-7 0 0 16,1-4-5-16,-4-1 6 15,-1 1-5-15,2 0 5 16,-2-1-3-16,0-1-1 16,2 2 0-16,-2-2 1 15,0 0-1-15,0 1 1 0,0 0-3 16,2 2 4-16,-1-1-1 15,2 0-3-15,-1 1 1 16,-1-1 0-16,1-2 0 16,0 3 1-16,-1-1-1 15,2 2 2-15,-1 2-1 16,-1-4 1-16,1 3 4 16,-1-2-7-16,1-2 8 15,-1 3-6-15,1-2-1 16,-2 3 3-16,0-3-3 15,0 2 2-15,0 2 1 16,0 1 4-16,0 2 2 16,-8 2 10-16,-7 0 7 0,-6 0-10 15,-7 3-2 1,-8-2-1-16,-10 2-3 0,-4 3-5 16,0-2-3-16,8-1-2 15,11-2 0-15,11-3-1 16,10-1 0-16,8-4-5 15,2 3-35-15,0 2-123 16,22-7-205-16,4-2-367 16</inkml:trace>
  <inkml:trace contextRef="#ctx0" brushRef="#br0" timeOffset="-83917.83">23262 10417 176 0,'0'0'109'0,"0"0"-39"15,0 0-33-15,0 0 32 16,0 0-6-16,0 0-20 16,0 0-17-16,-26-75 4 15,26 69 10-15,0 0 8 16,0 0-4-16,0-4-11 16,0 4 0-16,0-3 5 15,0 0-4-15,0 0-3 16,0 2 1-16,0-2 3 15,0 5-2-15,0 0-9 16,0 3 9-16,0-1-5 0,0 2-3 16,0 0-12-1,0 0 3-15,0 0-10 0,0-1 0 16,0 1 0-16,0-2-2 16,0 2-3-16,0 0 0 15,0 0 3-15,0 0-1 16,0 0-2-16,0 0 0 15,0 0-1-15,0 0-1 16,0 0 1-16,0 0 0 16,0 0-3-16,10 0 1 15,3 0 2-15,7 0 3 16,-2 0 6-16,3 0-7 0,-4 3 0 16,-2 6 3-1,0 2-1-15,-3 3-4 16,1 0 1-16,-2 2 4 0,1-1-4 15,3 0 3-15,1 4 2 16,2-3-2-16,4 4 5 16,1-3 3-16,1 0-3 15,1 2-4-15,-1-1 10 16,0 0-13-16,-3 0 6 16,0 0-3-16,-2-1 0 15,-1 0 4-15,3 0-3 16,-1-3 0-16,2-3 1 15,0 2 0-15,-1-2 1 16,-2 0-2-16,-2 2 2 16,-4 0 2-16,0 1-2 0,-2 0 0 15,-2-1 2-15,-2-1-7 16,1 0 0-16,-2 2 0 16,0 0-1-16,2-3-1 15,-1 2 5-15,-1-2-3 16,0-1-3-16,0 1 6 15,1 2-5-15,0-1 3 16,1 2-2-16,0 1 1 16,2-1-1-16,-3 1 8 15,2-2-6-15,-1 2 0 16,2-1-1-16,-2 2 1 16,1-2-4-16,1 2 8 0,-1-2-2 15,2-2 2 1,0-2 0-16,-2-2-2 0,0-1-4 15,1-1 2-15,-2-1-1 16,0 1-3-16,-4 0 4 16,5 2-4-16,-5-1 1 15,4 3 3-15,-1-1-4 16,1 2 0-16,1-3 0 16,1 2 4-16,-2-1 0 15,2-1-1-15,-1-1 0 16,-4-2-2-16,1 0-1 15,-3 1 0-15,1 0-2 16,2 2 6-16,-2 1-4 0,4 3 2 16,0 2-1-16,3 4-1 15,0-4 1-15,0 3-1 16,0-8 5-16,-2 1-3 16,0-2 0-16,-2-2 0 15,1-1 0-15,-4 2-1 16,2 1 1-16,3-2-1 15,0 5 0-15,0 0-1 16,3-1 1-16,-1 3-2 16,1-2 4-16,-1-1-3 15,-3-2 0-15,-4-5 0 16,-1-2-2-16,-1 0 4 16,-2-1-1-16,0 3 0 15,3 1-1-15,0-1 0 0,1 2-1 16,-1 0 1-16,-1-1-1 15,-1-1 1-15,-1 0 1 16,2-1-1-16,-2-2-4 16,0 0 4-16,0 0 0 15,0 0-2-15,0 1 2 16,0 2 0-16,0-1 0 16,0 5 3-16,-3-2-2 15,1-2 1-15,-1 1 1 16,-1-3-1-16,1 3-2 15,-2 1 4-15,-1-1-6 16,-1 3 3-16,-3 2-1 16,1-1 3-16,-2 0 1 0,1 1-3 15,2-2 0-15,2-1 1 16,0 1 1-16,-4-1-3 16,-5 1 0-16,-9 4 4 15,-9 0-2-15,-7 6 2 16,-14 2-3-16,-7 3 5 15,-5 1-4-15,1-4 1 16,5-2-1-16,9-6-2 16,13-3 3-16,8-5-3 15,9-3 3-15,7 0-1 16,-2 0 3-16,-1 0 24 16,-3 0-18-16,-4 0-5 0,2 0 0 15,4 0-4 1,0 0 1-16,9 0 0 0,3 0 2 15,6 0 0-15,0 0 1 16,0 0 1-16,0 0-5 16,0 0-1-16,0 0 1 15,0 0-3-15,0 0 1 16,0 0-2-16,0 0 0 16,0 0 1-16,0 0-9 15,0 0-27-15,0 0-3 16,-9-2-30-16,0-4-34 15,-2-2-57-15,1-1-36 16,6-3-54-16,1-5-171 16</inkml:trace>
  <inkml:trace contextRef="#ctx0" brushRef="#br0" timeOffset="-83286.39">23622 11347 74 0,'0'0'281'16,"0"0"-203"-16,0 0 18 15,0 0 46-15,0 0-18 16,0 0-45-16,0 0-28 0,0-39-10 16,0 39-5-1,0 0-12-15,0 0-4 0,-6 3-8 16,-10 13 13-16,-7 7 17 15,-8 6 9-15,-5 6 4 16,-3 7-13-16,0 2 10 16,5-4-3-16,7-2-3 15,8-11-22-15,8-9-6 16,5-4-3-16,3-4-5 16,0 0-2-16,1 0 7 15,2-4 1-15,0 3-1 16,0-2-5-16,0 2 5 15,0-2-11-15,0 0 4 0,0-1 1 16,0-1-7-16,0-1 4 16,0 1 0-16,2-2 3 15,6-1-1 1,2 3 7-16,4-1-5 0,2 1 0 16,3 1-4-16,1 1 2 15,1 2-3-15,-2-2-1 16,2 1 4-16,2 4-4 15,2-2 2-15,3 1 1 16,2 2 8-16,1 3-4 16,2-2-1-16,-2 2 14 15,-1-2-7-15,-4 0-13 16,-3 0 7-16,-4 1-10 16,-3 0 4-16,-4-5-4 0,-6 0-1 15,-1-6 0-15,-5 0 0 16,0 0-5-16,-2 3-22 15,-21 3-57-15,-8 0-93 16,-8-6-153-16,-1-4-181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13:59.042"/>
    </inkml:context>
    <inkml:brush xml:id="br0">
      <inkml:brushProperty name="width" value="0.05292" units="cm"/>
      <inkml:brushProperty name="height" value="0.05292" units="cm"/>
      <inkml:brushProperty name="color" value="#FF0000"/>
    </inkml:brush>
  </inkml:definitions>
  <inkml:trace contextRef="#ctx0" brushRef="#br0">6903 5621 107 0,'0'0'17'0,"0"0"165"0,0 0-113 15,0 0-18-15,0 0 11 16,0 0-5-16,0 0-8 16,-81-19-5-16,75 17 5 15,-1 2-2-15,2 0-1 16,-1 0-1-16,0 0-8 16,3 0 1-16,2-2 0 15,1 2-3-15,0 0-3 16,0 0-5-16,0 0-3 15,0 0-6-15,0 0-3 16,0 0 0-16,0 0-1 16,0 0-3-16,0 0 2 15,9 0 3-15,4-2 6 16,10 1-2-16,0-1-7 16,3 0 1-16,-1 2-4 0,-1-2 4 15,0-1-10-15,3 2 2 16,-5 0-6-16,3 1 3 15,-2 0 2-15,1 0-5 16,-2 0 5-16,2 0-5 16,-3 0 7-16,3 0-4 15,1 0 2-15,0-2 1 16,2 2-1-16,0-1 4 16,-3-1-3-16,0 1-1 15,-2-1-2-15,-4 2 0 16,0 0-1-16,-4 0-1 15,-1 0 1-15,-1 0-2 0,1 0 1 16,4 0 5 0,2 0-5-16,3 0 3 0,-1 2 11 15,3 1-11-15,-3 0 1 16,-1-1-4-16,-1 1 0 16,0-1 2-16,-1 2-1 15,-2-1-1-15,-2-1 2 16,2 1-3-16,-1-2 0 15,0 1 1-15,3 1-2 16,0 1 2-16,1-2-1 16,2 0 1-16,2 1 6 15,0-3-4-15,0 1 0 16,-1 1 6-16,1 1-8 0,0-2 4 16,1 1-3-1,-4 1 1-15,-1-1-2 0,-2 1-1 16,2 0 1-16,-1 0 3 15,1-2 0-15,7 1-1 16,3-2 1-16,4 0 24 16,0 0-12-16,-3 0-15 15,-5 3 2-15,-4-3 3 16,-6 0-4-16,-3 0 2 16,-3 0-3-16,-2 2 4 0,2 0-4 15,-3-2 8 1,2 1 3-16,-1-1 7 0,-1 0-11 15,1 0 4-15,-1 0-8 16,-4 0 5-16,1 0-4 16,0 0-4-16,-3 0 3 15,0 0-1-15,0 0-1 16,0 0 5-16,0 0-4 16,0 0 0-16,0 0 1 15,0 0-2-15,0 0 2 16,0 0-3-16,0 0-1 15,0 0-2-15,0 0-1 16,0 0-71-16,-8 0-46 16,-14 6-82-16,-8 9-89 15,-7 3-185-15</inkml:trace>
  <inkml:trace contextRef="#ctx0" brushRef="#br0" timeOffset="4785.47">8888 5600 12 0,'0'0'83'0,"0"0"130"16,0 0-140-16,0 0-11 16,0 0 17-16,0 0-14 15,0 0-8-15,-79-29 7 16,76 28 4-16,3-1-8 15,0 2-12-15,0 0-17 16,0 0-3-16,0 0 4 16,0 0-4-16,0 0-13 15,3 0 5-15,16 0-5 16,8 0 13-16,10 0 0 16,4 0 5-16,0 0 2 15,-2 0-6-15,-4 0 0 0,-6 0 3 16,-5 0-11-16,-4 0-7 15,-7-1-6-15,-1-1 0 16,-2 2-1-16,-5-1-5 16,-2 1 0-16,-2-2-1 15,-1 1-2-15,2 1-8 16,-1 0-78-16,4 3-51 16,-2 12-76-16,3-1-239 15</inkml:trace>
  <inkml:trace contextRef="#ctx0" brushRef="#br0" timeOffset="5672.4">10266 5550 483 0,'0'0'65'0,"0"0"-6"16,0 0 45-16,0 0-18 15,0 0-27-15,0 0-8 16,-31 4-6-16,31-1-3 15,19 2 8-15,14-2 5 16,15-1-12-16,12-2 9 16,5 0-13-16,-8-5-12 0,0-3-12 15,-11 2-10-15,-15 3-5 16,-13 3-1-16,-9 0-62 16,-9 5-87-16,-13 10-120 15,-26 5-328-15</inkml:trace>
  <inkml:trace contextRef="#ctx0" brushRef="#br0" timeOffset="8312.95">6533 6411 0 0,'0'0'10'0,"0"0"-2"15,0 0 0-15,0 0 57 16,0 0-5-16,0 0-18 16,-5 0-6-16,4 0 9 15,1 0-2-15,-2 0-5 16,1 0-11-16,-1 0 5 16,-2 0 7-16,1 0-9 0,-6 0-6 15,3 0 3 1,0 0-9-16,-2 0 16 0,4 0 11 15,-2 0-1-15,2 0-5 16,2 0-7-16,-1 0-2 16,2 0 0-16,-1 0-5 15,2 0-1-15,0 0-7 16,0 0 2-16,0 0-8 16,0 0-5-16,0 0 3 15,0 0-4-15,0 0-1 16,0 0 1-16,0 0-5 15,0 0 2-15,0 0 1 0,0 0 0 16,11 0 3 0,0 0-5-16,-3 0 1 15,4 0-1-15,-2 0 1 0,1 0-1 16,-1 0 0-16,-1 0 2 16,3 0-3-16,-1 0 1 15,2 0 0-15,-1 0 0 16,0 0 2-16,-3 0-1 15,1 0 0-15,2 0 0 16,0 0-1-16,-1 0-1 16,0 2 0-16,0-1 0 15,-2-1 1-15,3 2-1 16,0-1 0-16,1-1 1 16,5 0 2-16,1 0 0 15,-2 0 3-15,2 0-2 0,-1 2-1 16,-3-1 0-16,0 1 1 15,-2-2-3-15,-2 1-1 16,4 1 0-16,-3-2 6 16,1 0-5-16,-1 0 0 15,6 0 3-15,0 0 1 16,3 0-2-16,1 0 16 16,-2 0-15-16,-4 0-4 15,-1 0 1-15,0 0-1 16,-3 0-1-16,2 0 1 15,-1 0 1-15,3 0 3 16,-1 0-3-16,4 0 4 16,-1 0-4-16,3 0 4 0,0 0-4 15,-3 0 2-15,3 0 3 16,-2 0 8-16,-1 0 0 16,0 0-12-16,-5 0-2 15,4 0 4-15,-5-2 0 16,1 2 1-16,-4-1 7 15,0-1-2-15,0 2-1 16,-3-1-7-16,-2 1 6 16,-1 0-4-16,0 0 2 15,-3 0-3-15,0 0 0 16,2 0 0-16,-2 0-2 16,0 0 0-16,0 0 1 0,0 0-2 15,0 0 1-15,0 0 0 16,0 0 0-16,0 0 1 15,0 0 0-15,0 0 2 16,0 0 2-16,0 0 5 16,0 0 0-16,0 0-1 15,0 0-4-15,0 0 1 16,0 0-2-16,0 0-1 16,0 0-2-16,0 0 0 15,0 0 0-15,0 0-1 16,0 0 0-16,0 0 1 15,0 0-1-15,0 0 0 0,0 0 0 16,0-2 0 0,0 2 0-16,0 0-1 15,0-1 2-15,0 1-2 0,0 0 0 16,0-2-2-16,0 2-7 16,0-1-43-16,0 1-1 15,0 0-41-15,-8 0-73 16,-23 0-191-16</inkml:trace>
  <inkml:trace contextRef="#ctx0" brushRef="#br0" timeOffset="14527.97">8171 13208 12 0,'0'0'70'15,"0"0"27"-15,0 0-48 16,0 0-8-16,0 0 13 16,0 0-5-16,0 0-5 15,-44-27 3-15,41 25 10 16,0-1-2-16,-1 1-7 15,4-1-6-15,-3 0-17 16,3 0 1-16,0 0-5 16,0 3-11-16,0-3-1 0,0 3-1 15,0 0-8-15,0 0 1 16,0 0-1-16,7 0 0 16,7 0 4-16,-1 0-1 15,2 0-3-15,0-2 1 16,1 2 1-16,2 0 1 15,5 0 0-15,-1 0 0 16,5 0 0 0,-2 0 3-16,0 2-6 0,0 3 8 15,0 2-8-15,3-2 0 16,2 1 3-16,3 0 3 16,0-3 0-16,1-1 4 15,3 1-6-15,-3-3 9 0,1 0-4 16,1 2-4-16,-2 1-1 15,2 1-3-15,1-1 2 16,-1 2 4-16,-2-1-6 16,2 0 7-16,1-3 10 15,6 0-6-15,1-1 3 16,2 0 5-16,-4 0-13 16,-2 0-1-16,-7 0-4 15,2 0 0-15,-2 0 2 16,-1 0-1-16,-1 0-3 15,2 0 1-15,0 0 0 16,-2 0-1-16,5 0 0 0,-3 0 1 16,0 0-1-1,-2 0 0-15,-3 0 0 0,-1 0 4 16,0 0-4-16,-2 0 1 16,2 0-1-16,1 0 0 15,-1-2 0-15,3-2 2 16,-3-1-2-16,1 1 1 15,-1 3 1-15,0-1-1 16,0 1-1-16,0 1 1 16,-2-2-1-16,-1 2 0 15,-3 0 1-15,3 0 3 16,1-1-1-16,2-1-3 16,4-1 16-16,3-4 5 0,-1 3 4 15,0 1-20 1,-2 0-3-16,-2 3-2 0,-1-3 2 15,2 3 0-15,-2-4 0 16,0 0-2-16,1 1 1 16,1 0 1-16,-1-2 8 15,3 0-1-15,-1 1-9 16,-3 1 3-16,1-2 0 16,-5 0-3-16,4 2 2 15,-4-3-1-15,3 1 2 16,-8 2-1-16,1 1 6 15,-3 1-8-15,-1 1 2 16,-2-2-1-16,0 1-1 16,-1-1 1-16,2 2-1 0,0-1 1 15,-5 1-1-15,1-1 0 16,-2-1 0-16,-2 0 4 16,1-1-4-16,-2 3 9 15,1-3-4-15,-4 1 0 16,3 1 2-16,-1-1-4 15,-1 2-2-15,1-3 1 16,0 2 0-16,-2-1-1 16,-3-1 5-16,2 3 1 15,-2 0 6-15,0 0-1 16,0 0 0-16,0 0-2 16,0 0 0-16,0 0-4 15,0 0-1-15,0 0-1 16,0 0-1-16,0 0-1 15,0 0 0-15,0 0 1 0,0 0-3 16,0 0 2-16,0 0-1 16,0 0-1-16,0 0 0 15,0-2 3-15,0 2-3 16,0 0-68-16,0-3-99 16,-24-1-335-16</inkml:trace>
  <inkml:trace contextRef="#ctx0" brushRef="#br0" timeOffset="19089.02">7347 8939 287 0,'0'0'41'16,"0"0"-12"-16,0 0 15 16,0 0 8-16,0 0-10 15,0 0-2-15,0 0-7 16,-45-19 0-16,40 18 1 16,2 1 0-16,-2-1-13 15,2-2-1-15,3 3 9 16,-3-1-5-16,0 0-2 15,3 1 3-15,0 0 0 16,0 0 1-16,0 0-7 16,0 0-3-16,0 0-5 15,0 0-6-15,0 0 1 16,0 0-3-16,0 0 1 0,0 0 1 16,0 0-4-16,0 0-1 15,0 0 0-15,0 0-2 16,0 0 1-16,0 0 1 15,0-2 3-15,3 2 1 16,6 0-3-16,1-1 1 16,1 1 0-16,1 0-1 15,1 0 0-15,-1 0-1 16,1 0 0-16,-2 0 1 16,1 0-1-16,1 0 0 15,-2 0 2-15,2 0-2 16,-2 0 1-16,-1 0-1 15,3-2 1-15,1 2-1 0,2-2 1 16,-1 2-1-16,3 0 0 16,-1-3 1-16,3 3-1 15,1-2 1-15,-3 2-1 16,0-1 0-16,2-1 0 16,-4-1 1-16,5 2 2 15,-6-2-1-15,1 2 1 16,-2 0-2-16,2-2 1 15,-1 3-1-15,6-2 0 16,-5 1-1-16,-1 1 2 16,4 0-4-16,-5 0 4 15,2 0-4-15,-1 0 4 0,4 0-2 16,1 0 1-16,1 0 1 16,1 0 3-16,-2 0 2 15,-1 0 3-15,5 0 0 16,-6-2-3-16,3-1-7 15,-2 3 1-15,-1-1-1 16,0 1 0-16,1 0 1 16,2 0 3-16,-3 0-4 15,-1 0 0-15,0 0 0 16,-3 0 0-16,4 0-1 16,-3 0 1-16,1 0 3 0,-5 0-3 15,-1 0 0 1,0 0 0-16,-1 0 0 0,0 0-1 15,3 0 0-15,-1 0 1 16,3 0 5-16,2 0-3 16,0 0 2-16,-1 0-2 15,4 0-1-15,-1 0 2 16,-3 0-1-16,4 0 0 16,-5 0-2-16,2 0 0 15,-1 0 2-15,3 0 0 16,0 0-1-16,1 0 0 15,2 0 0-15,0 0-1 16,0-2 5-16,-2 1-4 16,-1 1 2-16,2 0-3 0,-3 0 7 15,0 0-1-15,2 0 1 16,-2 0-4-16,2 0 8 16,2-2-5-16,0-1-1 15,6 1 2-15,0-1 6 16,-1-1 1-16,0-1-11 15,-3 2 0-15,-1-2-1 16,-2 2 7-16,-3 3-6 16,-2-1-1-16,-2 1 8 15,-1-1 0-15,0-1 0 16,1 1-2-16,-2 0 7 16,-2-1-6-16,3 1 1 15,-6 1-3-15,0 0-2 0,-2-2 4 16,-2 2-1-1,-1 0-4-15,-1 0 0 0,2 0 0 16,-1 0-4-16,-1 0 3 16,0 0 2-16,2 0-4 15,-2-2 4-15,0 2-4 16,0 0 0-16,0 0 4 16,0 0-4-16,0 0 0 15,0 0-2-15,0 0 0 16,0 0-59-16,-5 0-44 15,-20 0-124-15,-11 2-257 16</inkml:trace>
  <inkml:trace contextRef="#ctx0" brushRef="#br0" timeOffset="20768.11">7237 8889 1 0,'0'0'17'0,"0"0"-3"16,0 0 92-16,0 0 20 16,0 0-90-16,0 0 16 15,0 0 15-15,-21 0-4 16,21 0-11-16,-2 0-12 16,2 0-8-16,0 0-8 15,0 0 1-15,0 0 5 16,0 0-1-16,0 0-12 15,0 0-6-15,3 0 0 16,9 0 3-16,3 0 3 16,3 0-7-16,0 0-2 15,4 0-2-15,-1 0 3 16,3 0-1-16,-2 0-2 16,4 0-1-16,-4 1 3 0,4 0-5 15,-1 2 4-15,-1-2-1 16,-5 1-1-16,2-1 0 15,-2 1-1-15,-2-2 3 16,7 0-2-16,-2 0 0 16,5 0 5-16,-2 0-3 15,-1 0-4-15,2 0-2 16,-1 0 3-16,-3 0-1 16,-1 0-2-16,2 0 1 0,-3 0-2 15,3 0 0 1,-2 0 3-16,1 0-3 0,0 0 1 15,2 1-2-15,-4 1 1 16,2-2 0-16,-1 3 0 16,-3-3 1-16,0 2 0 15,0 0-1-15,-2-2 0 16,6 1 0-16,-2-1 0 16,5 0 2-16,-1 0-2 15,-2 0-1-15,-2 0 1 16,-1 0 0-16,0 0 0 15,-2 0 0-15,4 0 3 16,-5 0-3-16,2 0 0 16,-3 0 0-16,3 0-4 15,0 0 8-15,-2 0-4 16,2 0 0-16,-1 0 0 0,2 0-1 16,0 0 0-16,-1 0 1 15,3 0 1-15,-3 0 0 16,3 0 0-16,0 0 2 15,-2 0-1-15,4 0 1 16,-3 0 2-16,-1 0-3 16,-2 0 2-16,1 0-1 15,-1 0 4-15,0 0-2 16,3 0-1-16,4 2 4 16,0-2 5-16,2 0 2 15,3 0 0-15,-4 0 9 0,1 0-4 16,-4 0-15-16,-1 0-5 15,-5 0 0-15,-1 0 2 16,-1 0 0 0,-1 0-1-16,-4 0 0 0,0 0 3 15,3 0 2-15,-3 0-2 16,1 0 2-16,2 0 2 16,2 0 1-16,-3 0-8 15,0 0 5-15,-2 0-4 16,1 0 1-16,-2-2-1 15,-1 2-1-15,1 0 6 16,-1-1-2-16,-3 1 1 16,-2 0-3-16,1 0 1 0,0 0-4 15,2 0 5-15,-4 0-1 16,1 0-1-16,-2 0-2 16,1-2 0-16,-1 2-1 15,0 0 4-15,0 0-4 16,0 0 0-16,0 0-2 15,0 0 2-15,0 0 0 16,0 0 2-16,0 0 0 16,0 0-4-16,0 0 2 15,0-2-32-15,-6 2-33 16,-22 0-101-16,-13-3-173 16</inkml:trace>
  <inkml:trace contextRef="#ctx0" brushRef="#br0" timeOffset="22228.23">7126 8914 23 0,'0'0'7'16,"0"0"-1"-16,0 0 27 16,0 0 120-16,0 0-113 15,0 0-8-15,-1 9 17 16,1-9 0-16,7 2-19 15,-1 0-12-15,-1-1-10 16,5 1 7-16,2 0 5 16,3-1-1-16,3 2 1 15,9 0 7-15,0 0-10 16,4 2 5-16,3-3 7 16,-2 2-10-16,-4 0-5 15,3 0-5-15,-1-1-2 0,0-3 8 16,3 0-6-16,-2 0-2 15,2 0 3-15,4 0-8 16,2 0 1-16,0 0 0 16,0 0 1-16,1 0-2 15,-6 0-1-15,-3 0 1 16,-4 0-1-16,-3 0 0 16,0 5 3-16,1-2 2 15,-1-1 6-15,3-2-6 16,1 0 7-16,-1 0-3 15,6 0 5-15,-3 0-11 16,-6 0 0-16,7 0 1 16,-2 0-4-16,-1 0 3 15,0 0-4-15,-1 4 0 0,4-1 2 16,-1 0-2-16,0-1 1 16,6-1-1-16,-3-1 1 15,0 0-1-15,-1 0 0 16,-3 0 0-16,-1 0 2 15,-3 0-1-15,2 0-1 16,0 0 1-16,1 0 0 16,2 0 7-16,-2-3 5 15,1 0-3-15,-1 0 2 16,0-2-3-16,1 2 2 16,-2-1 7-16,-2 2-7 0,-1-1 2 15,0 1-4-15,-2 0 11 16,-2 2-6-1,2-1 2-15,-1-1 4 0,-2 1 4 16,2 0-9-16,-3-1-4 16,-5 1 6-16,-2 1 1 15,2-2-7-15,-7 2 1 16,0 0 0-16,-1 0 3 16,-2 0 1-16,-1 0 2 15,-2 0 2-15,2 0 4 16,-2 0 2-16,0-3-11 15,0 3 7-15,0 0-4 16,0 0-1-16,0 0-3 0,0 0-4 16,0 0 0-16,0 0 2 15,0 0-2-15,0 0 1 16,0 0-1-16,0 0-4 16,0 0 3-16,0 0-3 15,0 0-6-15,0 0 3 16,0 0-3-16,0 0-1 15,0 0-17-15,0 0-58 16,-6 0-118-16,-13 0-191 16</inkml:trace>
  <inkml:trace contextRef="#ctx0" brushRef="#br0" timeOffset="33074.37">24822 2389 130 0,'0'0'240'0,"0"0"-163"16,23-75 27-16,-17 54-10 16,-3 2 6-16,-3 5-40 15,0 1-6-15,0 5-4 16,0 6 1-16,0 0 3 15,0 2-11-15,0 0-24 16,-2 0-19-16,-6 16 2 16,-6 14 4-16,-4 17 6 15,0 11 22-15,-3 11 12 16,2 2-13-16,4 1-10 16,-1-3 12-16,2-1-15 15,4-1-4-15,-2 2-9 0,1 1-7 16,1-7 2-16,-2-7-2 15,1-9 4-15,1-9-3 16,1-8-1-16,2-7 0 16,-1-7 1-16,3-6 1 15,0-7-2-15,2-3 1 16,-5-1 13-16,-1-25-9 16,1-15-5-16,3-14-7 15,5-15 3-15,0-13-13 16,3-4-18-16,7-1 4 15,1-1 1-15,3 1 6 0,2 3 5 16,1 6 8-16,3 10-6 16,1 13-2-16,0 10 9 15,3 9-6-15,1 9 7 16,2 10 8-16,3 6-3 16,-4 6 2-16,1 5 2 15,-5 1 0-15,-2 0-4 16,2 1 8-16,1 10-3 15,-2 2 2-15,3 5 5 16,-1 4 9-16,-2 8 2 16,-4 7 3-16,-4 8 11 15,-8 8-4-15,-2 7 7 16,-3 5-5-16,0 2-8 16,1-3-2-16,1-3-8 0,1-1-6 15,0-4 8-15,0-1-10 16,-2-6 1-16,1-6-3 15,-2-2 0-15,0-4-2 16,0-6 3-16,-3-2 1 16,-3-5-2-16,1-9-1 15,1-4 1-15,0-6-1 16,3-4-2-16,-1-1 2 16,2 0 1-16,-5 0-3 15,-3-4-17-15,-2-13-68 16,-5-7-80-16,3-8-113 15,3-7-357-15</inkml:trace>
  <inkml:trace contextRef="#ctx0" brushRef="#br0" timeOffset="33325">24702 2763 395 0,'0'0'286'0,"0"0"-206"15,0 0 27-15,0 0-4 16,0 0-46-16,0 0-23 16,91-50-21-16,-29 34 5 15,4 3-8-15,-6-1-6 16,-10 1-2-16,-12 4-4 16,-12 1 1-16,-11 2-39 15,-7 6-53-15,-2-3-55 16,-6 1-149-16</inkml:trace>
  <inkml:trace contextRef="#ctx0" brushRef="#br0" timeOffset="34542.32">25260 1976 66 0,'0'0'35'0,"0"0"146"16,0 0-84-16,0 0-26 15,-71-78 1-15,51 66-8 16,-6 3 17-16,-2-1-27 16,0 4-7-16,-7 0-10 15,-2 3 1-15,-7 3 7 16,-6 0-9-16,-5 0 1 16,-6 8-13-16,-2 6 1 0,0 3 0 15,5 1-5 1,5 4 0-16,5 1-6 0,3 4-6 15,2 4 0-15,1 3-7 16,3 9 6-16,0 3 1 16,3 3 5-16,2-1 13 15,0 1-2-15,0 2-10 16,3 4 1-16,-1 1 8 16,7 4-9-16,7-4-3 15,5-5-4-15,2-1 4 16,0 2-7-16,1-1 3 15,0 1 1-15,0 1 3 0,2-2-4 16,2 0-1-16,3 0 3 16,3-3-5-16,0-4-2 15,0 2 3-15,7-6 0 16,5-1-2-16,-1 0-2 16,5-2 3-16,0-3-1 15,7-2-3-15,2-4 3 16,3-3 2-16,1-2 3 15,2 1-2-15,3-2 1 16,2 1 0-16,3-2-4 16,4 3 0-16,2-2-2 15,6-2 0-15,1-3-1 16,-1-4 1-16,-1-5 5 16,-2-6-2-16,3-2 2 15,1 0 7-15,2-11 5 0,-2-5-8 16,2 0-1-16,-1-4-1 15,-2 1-1-15,-2-3-4 16,2 3 4-16,-5-4-3 16,0-2 9-16,-4 0-1 15,-3-1 0-15,-3-4 7 16,-7 1-4-16,-2-1 14 16,-6-5-2-16,0-3 1 15,-2-1 11-15,0-5-14 16,0 1-5-16,2 1-13 15,-3 2 6-15,-2 5-3 16,-2 2-4-16,-1 0 4 0,-6 0 3 16,-1-2 0-16,0-3 0 15,-3-2-1-15,2 1-6 16,2 3-2-16,1 2-1 16,-1 1 0-16,1 0 2 15,0 4-4-15,-3-2 5 16,-2 2-5-16,-3 0 0 15,0-3 7-15,0-3-1 16,0 2 3-16,-8-4-6 16,-3-1 5-16,0 0-6 15,1 2 2-15,-1 4-5 16,4 3 2-16,-1 7 0 16,1 3-2-16,-2 1 0 0,2 2 3 15,-1-1-3-15,-4 1 0 16,-1-1 0-16,-5-1 0 15,-3-3 0-15,-11 0-1 16,-9-4 1-16,-10-2 0 16,-9 0-1-16,-1 4 0 15,-4 10-15-15,-4 13-40 16,-9 10-40-16,-8 29-54 16,-4 24-37-16,5 4-153 15,12-4-263-15</inkml:trace>
  <inkml:trace contextRef="#ctx0" brushRef="#br0" timeOffset="35534.39">24263 3721 98 0,'0'0'291'15,"0"0"-191"-15,0 0-23 16,9-95 38-16,-8 74-19 16,1 8-44-16,-1 5-6 15,-1 6 14-15,0 2-14 0,0 0-30 16,0 19-12-1,-14 21-4-15,-10 18 6 0,-9 17 30 16,-6 10 22 0,-6 6-11-16,-4 1 2 0,0 3 7 15,3-2-25-15,1-1 1 16,5-5-5-16,1-4-6 16,1-12-7-16,6-9 3 15,6-11-9-15,6-12 8 16,3-12 0-16,7-8 0 15,2-8-5-15,5-5 1 16,2-4-5-16,1-2-1 16,0 0 2-16,0 0-3 15,0-11-5-15,0-4-8 16,0-5-65-16,0 3-82 0,4 5-81 16,2 6-181-16</inkml:trace>
  <inkml:trace contextRef="#ctx0" brushRef="#br0" timeOffset="36535.04">23611 5286 17 0,'0'0'431'15,"0"0"-323"-15,0 0 2 16,0 0 10-16,0 0-55 16,0 0-35-16,0 0-19 0,0-6-4 15,0 40 3-15,-1 7 32 16,-4 8-8-16,-2 3 3 16,-2 3-5-16,1 2-2 15,-1-5-3-15,-1-6-15 16,3-5-3-16,2-7-2 15,1-8 0-15,0-8-3 16,0-7 2-16,3-6 4 16,-1-5 10-16,1 0 25 15,-1 0 15-15,-2-17 2 16,-1-14-39-16,4-12-16 16,1-11 5-16,0-14-11 15,12-9-1-15,7-5-1 16,3 2-1-16,1 7-17 15,1 10 5-15,0 12 10 0,-4 10 0 16,2 5 2-16,1 11 2 16,4 7-11-16,6 5-7 15,6 10-19-15,4 3 19 16,-6 6-4-16,-8 21 14 16,-14 9 3-16,-11 7 2 15,-4 3 2-15,-13 0 1 16,-11-2 6-16,-3-7-3 15,1-2-1-15,0-9 0 16,2-3 2-16,3-9-1 16,7 0 3-16,5-8 3 15,4-2 3-15,3-4-2 16,2 0-4-16,0 0 2 16,0 0-1-16,16-2-7 0,8-4-5 15,2 2 5-15,2 4 1 16,-1 0-1-16,-3 2-4 15,-2 13 2-15,-2 3 0 16,-4 5 0-16,-5 2-1 16,-4 3-2-16,-4 5 3 15,-3 0-2-15,0-2 0 16,-7 1-5-16,-10-6 8 16,-5-3 1-16,-5-1 0 15,-8-7 0-15,-6-2 6 16,-10-5 20-16,-9-4 11 15,-4-2-3-15,3-2-8 16,10 0 7-16,9-14-14 0,14-3-4 16,9-2-12-1,10-1-3-15,9-1-3 0,0 4-54 16,6 2-78-16,10 4-81 16,-1 3-238-16</inkml:trace>
  <inkml:trace contextRef="#ctx0" brushRef="#br0" timeOffset="37865.8">24056 4600 200 0,'0'0'226'16,"0"0"-151"-16,-97-30 37 16,66 25 6-16,1 0-52 15,-1 4-16-15,-2-1 2 16,-5 2-20-16,-2 0 10 16,-8 13-7-16,-2 9 1 15,-3 6-7-15,-3 6-1 16,2 3-9-16,2 4-1 15,4 1-3-15,0 0 1 16,5 0 2-16,-2 2-2 16,3 1-3-16,-2 3-1 15,4 3-3-15,2 1 2 16,2 3-2-16,5-3 3 16,4 0-6-16,5-4 4 15,6 0-5-15,7-2 0 16,4-3 2-16,5 1 1 0,0-2-6 15,0 0 5-15,0-3-6 16,0 1 1-16,0-1 3 16,0-1-4-16,0 3 4 15,2 0 0-15,1-2-5 16,3 0 2-16,1-3 9 16,3-4-3-16,4-3 0 15,4-3 4-15,1-1-4 16,-1-2 7-16,1-1-6 0,1 0 2 15,-1-2-4 1,3 0 3-16,2 0-3 0,1-2-2 16,4 1 0-16,0-1-1 15,2-2 6-15,-3-2-2 16,-1-2-2-16,0-2 4 16,-3-1 4-16,2-6 4 15,3 0-5-15,4-3 0 16,2 0 3-16,3 0-7 15,1 0-6-15,2-1-1 16,-2-6-2-16,2 1 5 16,-1-2-5-16,-3-2 0 15,0 0 0-15,-1-2 3 16,0-2 1-16,-4-2-3 0,1 0-1 16,-3-1 3-16,0-1 1 15,-3-2 6-15,0-1-1 16,0-2 1-16,1-1-5 15,-1 0 5-15,-2-3-3 16,-1 1-5-16,-3-3 8 16,-2-3 0-16,2 1-5 15,-3-1 2-15,0-2 5 16,1 1-4-16,-1-1 1 16,0 2-4-16,0-2 3 15,3 3-1-15,-5 2-2 16,-1 1-3-16,-4 3 4 15,-4-2 0-15,-1 0 5 0,-3 0-2 16,-1-6 0-16,-2-3-2 16,0-1 1-16,0 1-5 15,0 0 1-15,0 4-4 16,0 1 5-16,0 1-3 16,0 2 6-16,-5-3 4 15,-2 1-5-15,-5-4 4 16,1 1-2-16,2-2-5 15,1 2 2-15,2 3-3 16,0 4-2-16,-1 2 5 16,-3 3-2-16,0-1 0 15,1 0 4-15,-5-2 3 16,2-1-2-16,-4-4-3 0,-2-5-3 16,-3-4 1-16,-6-5-2 15,-2 2-1-15,-3 6-1 16,-2 6 0-16,-5 14 0 15,-9 8-7-15,-7 7-34 16,-9 0-40-16,-3 19-72 16,-2 13-58-16,8-3-201 15</inkml:trace>
  <inkml:trace contextRef="#ctx0" brushRef="#br0" timeOffset="39384.3">27133 4562 29 0,'0'0'124'0,"0"0"50"16,0 0-91-16,0 0 12 15,0 0-5-15,0 0 25 16,0 0-23-16,28-62-26 16,-28 57-2-16,-4-1 30 15,-11 1-37-15,-6 1-17 16,-6 2-3-16,-10 2 0 16,-6 0-12-16,-8 14 12 0,-4 8-6 15,2 5-14 1,3 4-1-16,8 4 2 15,5 3-4-15,10 8-2 0,4 2-2 16,4 5-1-16,7 0-3 16,2 2 3-16,7 2-5 15,3-2-3-15,0 0 1 16,1-3-2-16,16-4 1 16,5-2 1-16,5-7-2 15,0-5-4-15,4-4 3 16,5-10 1-16,1-6-4 15,2-5 4-15,4-7 0 16,-4-2 0-16,-2 0-15 0,-2-12-53 16,-2-10-34-16,-2-5-14 15,-1-2-59-15,-3-9-156 16</inkml:trace>
  <inkml:trace contextRef="#ctx0" brushRef="#br0" timeOffset="40396.18">27400 4187 157 0,'0'0'226'0,"0"0"-160"16,0 0 32-16,-84-44-17 16,59 38-9-16,0 1-23 15,-3 0-5-15,-5 5-7 16,-6 0-2-16,-6 0-1 15,-7 2 2-15,-9 10-2 16,-1 4-11-16,0 2 0 16,2 6-3-16,6 6 2 0,5 5-1 15,4 4-6 1,4 5 5-16,2 4 2 0,3 2-7 16,2 1 4-16,-1 1 7 15,3 6-8-15,0 1-2 16,2 0-2-16,5-1 4 15,4-7-11-15,6 0-1 16,2-5 0-16,6 3 1 16,5 1-6-16,2-1 0 15,0 2 3-15,0-1-2 16,6-4 0-16,3 3-1 16,3-3 0-16,0 0-2 0,4-3 3 15,2-2-5 1,6 1 4-16,4-4-1 0,4-3 0 15,2 0-1-15,2-8 0 16,1-3-1-16,-1-4 2 16,1-3 0-16,2-3 0 15,0-3 3-15,-1-3 1 16,3-3-1-16,3-5-2 16,3 0 3-16,5 0-3 15,-3-9-1-15,-1-1 1 16,-2-2 0-16,-6-3 0 15,-1-2-1-15,3-2 3 16,-3-2-2-16,0-4 4 0,0-2 6 16,0-2 6-1,-1-4 3-15,-4-1 9 0,-1-3 2 16,-3 1-2-16,-2-3-12 16,1 1 12-16,-3-1-10 15,0-2-2-15,-4-1-10 16,-1-3 8-16,-2 1 2 15,-4 0 6-15,-1 2-3 16,-5-2-1-16,-3 2-1 16,-2-4-1-16,2-2-9 15,-5-4 6-15,-1-2-8 16,0-2 0-16,0 2-4 16,-4 1 1-16,-9-1 3 15,-8 0-2-15,-3 3-2 16,-3 1 2-16,-1 5-2 15,-5 5 3-15,-6 1-3 0,-6 0-2 16,-8 3 1-16,-8 5-6 16,-8 8 3-16,-8 16-32 15,2 7-79-15,12 27-57 16,16 10-109-16,15-2-246 16</inkml:trace>
  <inkml:trace contextRef="#ctx0" brushRef="#br0" timeOffset="41808.26">25390 3358 37 0,'0'0'30'0,"0"0"-18"15,0 0 58-15,0 0 9 16,0 0-6-16,0 0 16 15,0 0-23-15,23 3-2 16,-21-3-4-16,-2 0-4 16,1 0 15-16,-1 0-14 15,2 0-2-15,-2 0-4 16,0 0-15-16,0 0-2 16,0 0-10-16,4 0-6 15,6 6-10-15,6 5 8 16,3 2 21-16,3 1-14 15,-1 1-4-15,6 1-5 16,-2 1-2-16,5-2 0 16,-1 2-1-16,-1 1-2 0,2 2-2 15,-2-1-3-15,2 1 3 16,-2-1 1-16,3 4-1 16,2 1 7-16,2 0 13 15,2 3-4-15,-3-1-10 16,2 3-5-16,-5-3 0 15,0-2-4-15,1-3 2 16,-2-2-5-16,-5-1 2 16,2-2 2-16,-2-1 6 15,1-2-8-15,-2 0 6 0,-1 1 6 16,-1-3-14-16,0 2 2 16,0 0 6-16,3 1-9 15,-2 3 14-15,2 0-8 16,-2-2 2-16,-4-3 2 15,-4-2-8-15,-3 0 6 16,3-4-6-16,-3 2 0 16,1 1 1-16,1-1 6 15,-1 1-9-15,-1-1 9 16,-1-1-4-16,-1-1-1 16,-3-2 2-16,-2-2-1 15,-2-2 1-15,-2 0 3 16,-1 0-4-16,0 0 11 15,0 0-7-15,0 0 2 16,0 0 1-16,2 0-10 0,-2 0-1 16,1 0-1-16,-1 0 0 15,2 0 2-15,-2 0-1 16,1 0-2-16,-1 0 0 16,0 0-49-16,0 0-70 15,-9-7-167-15,-14-10-389 16</inkml:trace>
  <inkml:trace contextRef="#ctx0" brushRef="#br0" timeOffset="43101.5">23714 6324 32 0,'0'0'434'15,"0"0"-345"-15,0 0 56 0,0 0-47 16,0 0-4-16,0 0-4 16,-23-46-19-16,23 46-29 15,-2 0-16-15,2 0-26 16,-1 22 4-16,1 14-4 16,0 14 3-16,0 9 16 15,1 9 2-15,8 9 3 16,-5 0-1-16,-2 3-2 15,-2 7-15-15,0 0 4 16,0 0-10-16,-8-7 3 16,1-12 5-16,6-12-5 15,1-12-1-15,0-11 9 0,0-11-4 16,0-8 3 0,0-7 6-16,0-6 8 0,0-1 15 15,0 0 8-15,0 0-13 16,3-8-15-16,2-6-19 15,0-6-11-15,-5 0-82 16,0 3-111-16,0 3-152 16</inkml:trace>
  <inkml:trace contextRef="#ctx0" brushRef="#br0" timeOffset="43731.47">23716 7703 313 0,'0'0'175'0,"0"0"-49"16,0 0 13-16,0 0-26 16,0 0-55-16,0 0-43 15,-9 5-14-15,9 39 38 16,1 8 10-16,7 8 10 15,-4 4 10-15,-2 6-29 0,-2 3-2 16,0-1-12 0,0-5-14-16,0-8-2 15,-2-10-8-15,-1-6-1 0,0-12 5 16,2-9-5-16,-1-11 0 16,2-6 1-16,0-5 0 15,-1 0 7-15,-2-3-2 16,-3-16-7-16,-3-6-3 15,2-5-65-15,-1-1-54 16,2-5-80-16,-4-4-165 16</inkml:trace>
  <inkml:trace contextRef="#ctx0" brushRef="#br0" timeOffset="44112.24">23535 7757 162 0,'0'0'292'0,"0"0"-247"16,0 0 64-16,82-88-23 15,-40 73-33-15,7 6-7 16,6 7-8-16,2 2-1 16,-3 2-12-16,-3 21 4 15,-8 8-19-15,-6 8 26 16,-6 8-17-16,-5 7 8 15,-10 4-2-15,-6 1-14 16,-7 3 5-16,-3 2-12 0,-1 0-1 16,-18-4 0-1,-5-9 0-15,-6-5-3 0,-4-8 0 16,-7-6 6-16,-3-7 4 16,-3-4 17-16,-6-10 38 15,-4-5-2-15,-1-6-24 16,3 0-31-16,11 0-4 15,10-9-3-15,12-8-1 16,10-3-11-16,6-2-91 16,6-5-68-16,6-4-169 0</inkml:trace>
  <inkml:trace contextRef="#ctx0" brushRef="#br0" timeOffset="45191.9">23945 7400 162 0,'0'0'82'16,"0"0"78"-16,-82-31-73 15,50 25 26-15,-6 1-14 16,-3 5-35-16,-3 0-18 15,-3 0-6-15,2 2-4 16,-1 12-10-16,-1 2-5 16,0 7 1-16,3 5 2 15,-2 6 1-15,3 8-3 0,1 4 15 16,-3 2-8 0,6 2-3-16,4-1 2 0,5-2-6 15,6-1-2-15,6 0-3 16,9-1-10-16,2 1 4 15,4 3-6-15,-3 4-4 16,2 0 1-16,-1 1 2 16,2-2-4-16,0-1 2 15,3-3 0-15,0 1 1 16,0-3 5-16,0 0 4 16,6-2-11-16,10-3 4 15,2-3-1-15,5-4 5 16,2-3-7-16,2-1-1 0,1-4 0 15,0 0-1-15,1-4 0 16,-4-2 0-16,2-2 0 16,3-2 0-16,1-4 0 15,5-2 2-15,1-3-2 16,2 2 0-16,1-3 0 16,0 1 1-16,1-3-1 15,-1-4 1-15,5 0-1 16,1 0 0-16,6-11 4 15,0-2-1-15,-1-3-3 16,-2 1 5-16,-3-4 5 16,-5 1-1-16,-4 0 15 0,-2-1 4 15,-4-1-1-15,-1-4-5 16,-3-2 2-16,1-5 2 16,-1-5-3-16,-1-3 6 15,0-1-10-15,-5-1-5 16,-3 5 4-16,-8 4 2 15,-1 2-1-15,-5 2 2 16,-2-2-2-16,-2-4 3 16,0-6 1-16,0-4-11 15,0-9 0-15,0 2-1 16,0 1 2-16,0 5-11 16,0 7 1-16,0 4 2 15,0 0 0-15,-12-3 2 16,-3 0 2-16,-4-2 2 15,-2-1 1-15,-5-2 0 0,-2-2-6 16,-2-2-2 0,-3-4-1-16,-1 0-1 0,-6 3-1 15,-3 10-1-15,-11 12-8 16,-13 16-13-16,-18 9-35 16,-17 26-38-16,-8 18-37 15,6-7-132-15,10-19-548 16</inkml:trace>
  <inkml:trace contextRef="#ctx0" brushRef="#br0" timeOffset="46360.29">27200 5660 117 0,'0'0'53'0,"0"0"173"15,0 0-150-15,0 0 14 16,0 0 13-16,0 0-24 16,0 0-12-16,-3-28-38 15,0 37-10-15,0 23-13 16,2 16 45-16,-1 13 14 16,2 10-8-16,0 7 1 15,0 8-10-15,3 6 7 16,6 4-12-16,0 6-5 15,3 0-15-15,-5 0-10 16,-4-2-3-16,-3-4-4 0,0-9-6 16,0-11 2-16,0-12 0 15,3-14-1-15,1-10-1 16,-3-13 1-16,1-8-1 16,-2-8 1-16,0-7 0 15,0-4 0-15,0 0 4 16,0 0 7-16,0 0-7 15,1 0-5-15,2 0-1 16,1 0-81-16,1-1-120 16,-2-5-221-16</inkml:trace>
  <inkml:trace contextRef="#ctx0" brushRef="#br0" timeOffset="46906.56">27336 7447 542 0,'0'0'72'16,"0"0"70"-16,0 0-28 15,0 0-24-15,0 0-47 16,0 0-25-16,-12 11-6 15,3 26 48-15,-4 4 13 16,4 8-18-16,3 0-6 16,-1 3-12-16,4-1-4 15,-2-2-4-15,2 1-13 16,0-1-10-16,0 2 0 16,3-4-3-16,0-1 2 15,0-5-3-15,4-9-2 0,6-6 2 16,3-6-2-16,-1-10 0 15,4-3-6-15,5-7 6 16,7 0 6-16,8 0-5 16,3-2 1-16,1-10-2 15,0-1-48-15,-4-4-81 16,-5 0-37-16,-7-6-55 16,-10-7-203-16</inkml:trace>
  <inkml:trace contextRef="#ctx0" brushRef="#br0" timeOffset="47113.42">27407 7844 609 0,'0'0'140'16,"0"0"-52"-16,0 0 24 16,0 0-33-16,0 0-47 15,0 0-16-15,55-24 1 16,-20 14-14-16,-1 3-1 15,-5-3-2-15,-7 2-41 16,-7 0-57-16,-12-4-25 16,-3-7-143-16</inkml:trace>
  <inkml:trace contextRef="#ctx0" brushRef="#br0" timeOffset="47302.14">27357 7599 56 0,'0'0'662'16,"0"0"-596"-16,0 0 21 16,0 0-51-16,107-59-22 15,-54 51-3-15,2 0 0 16,-5 3-7-16,-6 0-4 16,-13 2-1-16,-9 2-82 15,-9-3-160-15,-11-7-163 16</inkml:trace>
  <inkml:trace contextRef="#ctx0" brushRef="#br0" timeOffset="48231.25">27683 7064 395 0,'0'0'63'16,"0"0"13"-16,0 0 50 15,-80-53-53-15,57 46-8 16,-7 5-23-16,-5 2-4 0,-5 0-11 16,-11 1 4-1,-5 14 6-15,-5 7 7 0,0 3-11 16,0 3-1-16,4 3-3 15,5 6 0-15,9 4 0 16,3 5-5 0,7 1 3-16,2 3-6 0,2 0-1 15,6-1-2-15,1 2 0 16,3-1-11-16,4 1 2 16,5 2-6-16,1 1 1 15,4 3-2-15,1-3 1 16,1 0 2-16,3 0-4 15,0-4 2-15,0 1 0 16,3-3 2-16,7-2-4 0,2-6 0 16,6-1 4-16,1-3 0 15,3 1 0-15,1-3-2 16,4 4 0-16,1-1 0 16,4-3-3-16,1 1 3 15,4-4-1-15,0-5 7 16,3-2-5-16,-1-2 0 15,2-5 5-15,3-3 2 16,1-7-2-16,7-5 3 16,5-2 3-16,3 0 0 15,1-4-7-15,-2-8-2 16,-5-2-2-16,-5-1-2 16,-3-6 1-16,-5 1 8 0,-2-3-1 15,-2-5 13-15,-3 2 4 16,0-3-5-16,-2 0 2 15,-2-1 5-15,-2-2-5 16,0-1-1-16,-1-6-1 16,-3 0-8-16,-6-3-1 15,-2 0 6-15,-2 0 3 16,-5 3-7-16,1-6-8 16,-2 4 4-16,-4-5-2 15,2-4-3-15,3 3-4 16,-3-1 0-16,0 7 3 15,-5 5-4-15,-1-1 3 0,0 1 6 16,-3-1 0 0,-10-1 0-16,0-4-1 0,-5-4 3 15,0-9-5-15,-6-3-1 16,-1 0-4-16,-4-2 0 16,-2 4 0-16,-3 5-2 15,-5 2 0-15,-9 12-6 16,-4 14 2-16,-20 13-22 15,-19 10-47-15,-22 30-75 16,-15 15-58-16,-7 2-237 16</inkml:trace>
  <inkml:trace contextRef="#ctx0" brushRef="#br0" timeOffset="52487.07">19432 9351 151 0,'0'0'99'0,"0"0"-35"0,0 0 6 15,0 0-4-15,0 0-15 16,-18-72-13-16,14 72 9 16,-1 0-23-16,-2 0-5 15,-2 15 10-15,-3 15-14 16,0 13 16-16,0 10 12 15,-3 16 6-15,1 7-2 16,1 8-7-16,0 5-1 16,-1 1-9-16,2 4 7 15,-1 1-1-15,1 3-6 16,-3 8-1-16,-1 1 0 16,4 4-20-16,-2 1 1 15,2-1 0-15,-2 0-1 16,-5-1 15-16,-1 1 1 15,-1-4-9-15,1-4 9 16,3-7-16-16,3-3 1 0,4-6-4 16,2-13-4-16,5-10-1 15,2-17 0-15,1-16 3 16,0-8 0-16,0-12-3 16,0-6 2-16,0-4 3 15,0-1-3-15,0-7 11 16,0-21-14-16,0-16-35 15,4-17-77-15,18-15-83 16,7-13-115-16,2-14-156 16</inkml:trace>
  <inkml:trace contextRef="#ctx0" brushRef="#br0" timeOffset="53719.33">19539 9148 89 0,'0'0'21'16,"0"0"67"-16,0 0 22 15,0 0-27-15,0 0-44 16,0 0-17-16,6-4-19 16,24 4 14-16,6 0 4 0,3 0 7 15,2 0-11 1,3 0 0-16,5 1-2 0,6 2 0 16,6 0-5-16,6 0-3 15,8 3-1 1,7-1-5-16,0 6 8 0,-6 2-4 15,-6-1-4-15,-6 2 0 16,-3-2 1-16,-1-1-2 16,3 0 5-16,2-5-5 15,1 3 4-15,0-4-3 16,-2 2 1-16,-1 2 2 16,-2-1-4-16,-2-1 3 15,0 3 0-15,-3-1-3 16,1 1 2-16,-2 0 0 0,3 1 0 15,0-1 2-15,-1-1-1 16,1-1-1-16,1-2 0 16,-1 1 4-16,-3 2-3 15,1-2 8-15,-1 1-3 16,7-2 1-16,2 2-4 16,6 0 4-16,4-1 5 15,0 3-13-15,5-2 7 16,-2 0-7-16,4 1 0 15,-5-1 1-15,0 1-2 16,-3-1 0-16,0 4 5 16,2 1 8-16,4-1-3 15,-3 2 1-15,4-3 0 16,2-2-3-16,1-2 0 16,2 0 0-16,-1 0-7 0,0 0 0 15,0 1 4-15,2 0 0 16,5-2 3-16,2 2-4 15,1-1 0-15,1 0 1 16,3 0 5-16,-1 0-8 16,5-2 7-16,5 3-7 15,1-1 4-15,4 3-4 16,-1-1 4-16,-2 3 5 16,2-2-8-16,3-2 2 15,3-1 1-15,-1 0-1 16,2-3-2-16,-2 2 1 15,4-2-4-15,-4 1 5 0,-1 0-3 16,0 2-1-16,0 1-1 16,1-1-1-16,5 3 1 15,0-3 3-15,-2-3-2 16,-1-3-1-16,-2 1 0 16,3 0 1-16,-1-2 2 15,2 3-2-15,2 3 4 16,-4 5 0-16,1-2 12 15,0 1 1-15,-7-3 13 16,-7 1 21-16,-13-5-12 16,-11-1-1-16,-17-2-2 15,-11 0 17-15,-12 0-2 16,-8 0-6-16,-8 0-11 0,-4 0-12 16,-9 0-16-16,-5 0-2 15,1 0-3-15,-7 0-2 16,-1 0-4-16,0 0-71 15,-21 0-99-15,-19 0-80 16,-11 0-227-16</inkml:trace>
  <inkml:trace contextRef="#ctx0" brushRef="#br0" timeOffset="55001.13">25991 1211 112 0,'0'0'282'0,"0"0"-206"0,0 0 34 16,0 0 16-16,0 0-35 16,0 0-31-16,0 0-18 15,-85-70-20-15,49 82 14 16,-6 10-7-16,0 5-12 16,5 2 5-16,7 6-14 15,15-2-3-15,9 4-5 16,6 0 0-16,12-1 3 15,18-1 0-15,10-6-2 16,5-2 7-16,-5-4-7 16,-4 1 3-16,-9-2-4 15,-6 2-1-15,-11-2 1 16,-7 2-1-16,-3 0 0 0,0-2 0 16,-13 2 2-16,-10-4-2 15,-6-5 5-15,-4-3-4 16,-3-3 10-16,1-2-5 15,4-4-2-15,6-3-3 16,10 0-46-16,8 0-62 16,7 0-46-16,4-4-101 15,27-15-184-15</inkml:trace>
  <inkml:trace contextRef="#ctx0" brushRef="#br0" timeOffset="55391.6">26199 1398 87 0,'0'0'395'15,"0"0"-361"-15,0 0 43 16,0 0-21-16,0 0-18 16,-89 50-4-16,80-18-13 15,7 0 4-15,2-1-6 16,0-1-8-16,15-5-6 15,8-3-1-15,2-7-4 16,0-5 4-16,-2-6 3 16,-2-4-6-16,-4 0 3 0,-3-2 5 15,-2-10 0-15,-5-5 16 16,-2-5 2-16,-4-4-9 16,-1-6-7-16,0-4 14 15,-9-2-22-15,-10 2-3 16,-2 6 0-16,0 8-1 15,-1 15 1-15,-2 7 0 16,0 2-11-16,6 19-18 16,2 8-22-16,14 1-74 15,2 0-19-15,16-7-81 16</inkml:trace>
  <inkml:trace contextRef="#ctx0" brushRef="#br0" timeOffset="55741.99">26543 1296 493 0,'0'0'89'16,"0"0"32"-16,0 0-51 16,0 0-56-16,0 0 16 15,-11 78-8-15,15-38-2 16,13 1-2-16,1-4-11 15,1-6 5-15,-1-7-8 16,-2-7-2-16,2-8-1 16,0-3 1-16,5-6-2 15,-1 0 32-15,2-6-21 16,-5-11 28-16,0-4-1 0,-6-5-7 16,-6-2-2-16,-4-5 2 15,-3-4-4 1,0-4-27-16,-6 1-1 0,-8 6-1 15,0 9-3-15,3 13-31 16,5 8-31-16,5 4-49 16,1 0-179-16,0 14-43 15</inkml:trace>
  <inkml:trace contextRef="#ctx0" brushRef="#br0" timeOffset="56093.83">26938 1230 300 0,'0'0'241'0,"0"0"-151"15,0 0 64-15,82-25-91 16,-48 31-38-16,0 18 3 16,-2 8-26-16,-5 4 19 15,-8 7-14-15,-6 3-6 16,-7-2 2-16,-6-5-6 15,0-8-2-15,-4-7 0 16,-8-7 3-16,-2-7-1 16,1-7-5-16,1-3 8 0,-4 0 81 15,-1-13-33-15,2-8-29 16,3-3-2-16,5-2-17 16,7-11-1-16,0 0-4 15,0-4-13 1,10 0-54-16,12 10-6 0,10 8-108 15,5 6 14-15,4 9-126 16</inkml:trace>
  <inkml:trace contextRef="#ctx0" brushRef="#br0" timeOffset="56587.17">27494 1239 54 0,'0'0'35'15,"0"0"299"-15,0 0-241 0,0 0 22 16,0 0 10-16,0 0-87 15,0-15-36-15,-15 15 35 16,-3 15-7-16,-3 3 9 16,2 5-9-16,4 3-9 15,3 5 0-15,6 3-3 16,6 4-8-16,0-1-8 16,5-5 4-16,12-4-4 15,6-11 1-15,3-5-5 16,6-8 2-16,4-4 0 15,4 0 15-15,1-9-11 16,-3-10-3-16,-5-3 0 16,-6-5 3-16,-6-10 2 15,-2-5-3-15,-4-2-2 0,-8 1 3 16,-4 8-2-16,-3 5-2 16,0 10-2-16,-10 10 2 15,-8 8-1-15,-7 2 11 16,-5 10-7-16,2 16 14 15,4 3-4-15,10 3-11 16,13 2-2-16,1 3 1 16,12 1 0-16,13-9 8 15,3-3-1-15,1-9-2 16,-1-10 4-16,0-2 10 16,2-5-14-16,-2 0 0 0,-2-4-6 15,-4-4-9 1,-2-4-28-16,-8 2-23 0,-2-4-60 15,-6-5-120-15,-2 2-222 16</inkml:trace>
  <inkml:trace contextRef="#ctx0" brushRef="#br0" timeOffset="58362.28">14417 1638 107 0,'0'0'185'0,"0"0"-111"15,0 0-1-15,0 0-33 16,0 0-38-16,0 0 20 15,0 0 35-15,138 0-15 16,-55 0-1-16,11 0-25 16,6 0-11-16,0 0 0 15,0-3-3-15,4 0-1 16,4 1 1-16,-1-4-2 16,-4 0 5-16,-15 1 2 0,-21 0-5 15,-19 4-2-15,-22 1 0 16,-10 0 0-16,-10 0-3 15,-6 3-53-15,0 11-33 16,-27-3 38-16,-15 0-117 16</inkml:trace>
  <inkml:trace contextRef="#ctx0" brushRef="#br0" timeOffset="60277.84">19087 11950 76 0,'0'0'9'0,"0"0"148"0,0 0-72 16,0 0-27-16,0 0-17 16,0 0-17-16,0 0-8 15,-73 39-7-15,73-34 3 16,0 2 12-16,8 2 3 15,5 0-5-15,8 0 12 16,3 0-10-16,4-2 4 16,9-3-14-16,7 2 11 15,5-5-1-15,6-1-14 16,2 0-2-16,3 0 9 16,-2 1 0-16,-5-1-11 15,-2 2-6-15,-1 1 0 16,3-2 0-16,7-1 5 15,10 0-5-15,18 0 0 16,18 0 17-16,13-3 44 0,9-5-51 16,-1 2-9-1,6 2 10-15,4 0-4 0,11-1 12 16,16-1 19-16,12-2 6 16,13 1-39-16,11-1-1 15,13 1 4-15,7 0 7 16,6 2-5-16,6 2-10 15,-3 2 0-15,0 1 4 16,0 0-2-16,-5 0 2 16,4 0 4-16,4 0-7 0,2 0 10 15,7 4-10 1,2 2 8-16,4 0-5 0,7-1-2 16,-3 2-2-16,6 0 2 15,-5 3 2-15,-8-3-4 16,1 2 0-16,-11 1 0 15,0 1 0-15,-7 2 6 16,-8-1-6-16,1 2 0 16,-4-1 0-16,-1-1 1 15,-3 0 1-15,-10-2-1 16,-9 2 2-16,-4-1-3 16,-14 0-2-16,-7 0 2 15,-14 0 2-15,-11 1 2 16,-9-1 2-16,-11 0-5 15,-7-2 3-15,-11 2 1 0,-13-3 4 16,-4-2 1-16,-9 1 10 16,-7-3 2-16,-10-1 0 15,-8 0 2-15,-14-1-7 16,-11-2-1-16,-13 0 7 16,-7 0 7-16,-3 0 2 15,3 0 7-15,1 0-4 16,6 0-21-16,-2 0-3 15,-3-5 2-15,-3 4 2 16,-5-1 3-16,-3 2-7 16,0 0-4-16,0 0-7 15,-17 0-9-15,-28-3-74 16,-27 2-100-16,-10-6-105 16,1-10-256-16</inkml:trace>
  <inkml:trace contextRef="#ctx0" brushRef="#br0" timeOffset="61368.11">27976 9786 34 0,'0'0'61'0,"0"0"7"15,0 0 11-15,0 0-20 16,0 0-13-16,0 0 2 15,-56 46-2-15,56-43-13 16,14 0 21-16,17-3 46 16,15 0 10-16,9 0-54 15,10 0-19-15,6-6-20 16,4-2-5-16,3 1-2 16,2 1 2-16,1 1 2 0,8 0-7 15,14 1-7-15,9 0 5 16,13-3 2-16,5 3 6 15,0-1-2-15,-2 0 3 16,-7 5 11-16,-11-3-6 16,-11 1 5-16,-11 1 1 15,-5-2 4-15,-3-3-5 16,-2-1-4-16,-4 0-1 16,-9 0-2-16,-13 0 1 15,-7 2 6-15,-14 0 12 16,-11 1-6-16,-5 1 2 0,-8 1 3 15,-2 1-4-15,0-1 5 16,1 2-9-16,0-1-1 16,2-3-4-16,-3 3-6 15,-1-1-3-15,2 2-1 16,-3 0-1-16,-2 0-3 16,-1-2-1-16,0 2-5 15,0 0 0-15,0 0 1 16,0 0-3-16,0 0-2 15,0 0-27-15,0 0-35 16,-3 0-62-16,-22 5-69 16,-11 5-108-16,-5-4-160 0</inkml:trace>
  <inkml:trace contextRef="#ctx0" brushRef="#br0" timeOffset="68726.2">22330 9597 172 0,'0'0'109'16,"0"0"-64"-16,0 0 13 0,0 0 4 15,0 0-27 1,0 0 23-16,0 0-10 0,-19-77-22 15,14 75 4-15,2-1 12 16,2 3-9-16,-1 0-12 16,2 0-2-16,0 0-8 15,-1 0-4-15,1 0-5 16,0 0 1-16,-2 0-3 16,2 5 4-16,-3 8-3 15,3 5 15-15,-1 4 6 16,1 5 10-16,0 2-14 15,0 3 5-15,0 6 4 16,0-4-2-16,0 2-3 16,0-1-2-16,0-1 2 15,0-1 0-15,0-1-6 16,0 1-13-16,0 0 2 0,0 1 7 16,0-1-1-16,0-1-4 15,0-1-3-15,0 0 3 16,0-1-2-16,0-2 3 15,0 0-4-15,0 0 2 16,0-1 3-16,0-1 2 16,0 2-5-16,0-5 0 15,0 5-5-15,-2-1 7 16,1-2-8-16,-1 2 5 16,-1 1-1-16,0 0 1 0,-1 3 0 15,-1-1-5-15,1 0 6 16,-3 2-4-1,2-1-1-15,1-3 4 0,0 0-2 16,3-2-3-16,-1 0 7 16,1-3-4-16,1 0 2 15,0 0-3-15,0-2 6 16,0-2-7-16,0 2 3 16,0 2-4-16,-2-1 3 15,1 2 1-15,1 2 1 16,-2-1 5-16,2-1 9 15,0 2-10-15,-1 1 0 16,1 2-4-16,0 1 6 0,0-2 3 16,-2-1-6-1,0-3-2-15,2-2 3 0,-2-2 0 16,2 0-3-16,0-1-2 16,0 3 1-16,0-2-2 15,0 4 4-15,0-2 0 16,0-1-4-16,0 4 0 15,0-3-1-15,0 0 1 16,0 4 3-16,0-3 1 16,0 0-3-16,0 3 6 15,0 0 3-15,0-1-6 16,0-2 3-16,0 1-5 16,0 2 2-16,0 1 1 15,0 0 7-15,0 1-8 0,2-1 0 16,0 0-3-16,1 4-1 15,0-6 2-15,-1-3 0 16,1-11-4-16,-2-3 0 16,1-5 3-16,0-2 0 15,-2-1-2-15,0 3-2 16,0-3 8-16,0 1-8 16,0 1-6-16,0-2-5 15,0 0-5-15,0 0-4 16,0 2-19-16,-11-2-69 15,-8 0-80-15,-5 0-39 16,-3-7-202-16</inkml:trace>
  <inkml:trace contextRef="#ctx0" brushRef="#br0" timeOffset="95143">24030 1551 91 0,'0'0'18'15,"0"0"134"-15,0 0-30 0,0 0-60 16,0 0 33-16,0 0 1 15,0 0-16-15,6-25-17 16,-6 25-40-16,0 0-16 16,0 11-5-16,0 9 0 15,0 9 44-15,0 6 0 16,-3 4 15-16,-1 3-12 16,1 4-18-16,3-3-7 15,0-4-3-15,13-2-6 16,1-6 4-16,1-7-7 15,-6-7-4-15,-5-9-4 16,-2-4 0-16,-2-2-3 16,0-2 0-16,0 0-2 15,0 3-4-15,0 7-88 0,-2 2-139 16,-7-2-89-16</inkml:trace>
  <inkml:trace contextRef="#ctx0" brushRef="#br0" timeOffset="96163.93">22503 4648 55 0,'0'0'220'0,"0"0"-138"15,0 0 6-15,-6-83-1 16,6 59-15-16,11 1 8 16,5 5-19-16,3 2-19 15,1 7-13-15,1 2-3 16,-2 7-11-16,-2 0 3 15,0 12 5-15,-5 15-6 16,-3 7 32-16,-5 7-3 16,-4 2-14-16,0 0-3 15,-5 2-10-15,-7-3-3 16,-2-2-2-16,-1-10-8 16,3-5 3-16,2-8 2 15,3-4-1-15,2-6-3 16,2 0-2-16,3-6-2 0,0-1-3 15,0 0 0-15,0 0 2 16,14 0 0-16,17-8-1 16,15-12 0-16,11-4-1 15,7-3-3-15,3-1-10 16,3 3-43-16,2-3-81 16,-13 1-213-16</inkml:trace>
  <inkml:trace contextRef="#ctx0" brushRef="#br0" timeOffset="97141.94">27858 3885 36 0,'0'0'260'15,"0"0"-159"-15,0 0-39 16,0 0 14-16,0 0-31 16,0 0-10-16,0 0 29 15,72 40-4-15,-72-19-3 0,-8 4-1 16,-13-4-16 0,-6 0-16-16,-1-4 2 0,0-2 0 15,7-3-11-15,6-5 3 16,9-3-14-16,4-2-1 15,2-1-3-15,0-1 0 16,0 0 1-16,5 5-1 16,11 1 0-16,4 0-1 15,1 2 1-15,-2-1 0 16,-3 2-2-16,-2 0 1 16,-5 2-1-16,-3 0 2 15,-6 4-2-15,0 0 2 16,0-3 0-16,-8-1 0 15,-8-2 1-15,-2-2 6 16,-1-3 4-16,-1 1 2 16,1-5-11-16,-7 3-2 15,0-3-19-15,-1 2-85 0,1-2-192 16</inkml:trace>
  <inkml:trace contextRef="#ctx0" brushRef="#br0" timeOffset="98161.97">24066 6895 66 0,'0'0'343'0,"0"0"-266"0,0 0-32 16,0 0 35-16,0 0 2 15,0 0-43-15,-21 72 0 16,15-36-4-16,6 3-13 16,0 1 2-16,0-2-14 15,6-5-2-15,9-8-8 16,2-7 1-16,5-7 1 15,3-6-1-15,2-5 0 16,1 0-1-16,0-17 3 16,-5-7-2-16,-2-4 2 15,-6-6-1-15,-5-1 3 16,-5 6 2-16,-3 8 22 16,-2 8 10-16,0 11 19 15,0 2-6-15,0 0-38 0,0 6-14 16,-4 19-1-16,-5 12 0 15,-1 6 0-15,3-3 2 16,-1 0-2-16,1-2 1 16,2-6 0-16,4-7-1 15,1-4-28-15,0-2-7 16,0-7-23-16,9-2-22 16,0-6-80-16,-2-4-206 15</inkml:trace>
  <inkml:trace contextRef="#ctx0" brushRef="#br0" timeOffset="99035.71">28953 6539 151 0,'0'0'321'15,"0"0"-290"-15,-90-8 41 16,53 8 20-16,-2 1-29 16,2 14-8-16,7 1-18 15,8 0-16-15,10 3 2 16,9 1-11-16,3 0-7 15,0 4 2-15,7-2-4 16,9 2 0-16,3-2 2 16,0 0 3-16,0-3-4 15,-4 0 0-15,-3-2-1 16,-2-3-2-16,-5 0 2 16,-5 0-5-16,0-2 4 0,0-3 15 15,0-1 16-15,-8-1-1 16,-5-2-9-16,-5-3-5 15,-6 1-5-15,-4 2-8 16,0-1-5-16,1 1 0 16,5-3 0-16,5-2-13 15,5 0-24-15,5 0-38 16,4-8-30-16,3-7-149 16,0-10-276-16</inkml:trace>
  <inkml:trace contextRef="#ctx0" brushRef="#br0" timeOffset="99246.46">28659 6578 327 0,'0'0'156'0,"0"0"-101"0,0 0 0 15,110-35 61-15,-66 24-61 16,2 2-24-16,-6 3-17 15,-4 4-10-15,-11 2-4 16,-11 0-97-16,-14 0-139 16,-11 10-244-16</inkml:trace>
  <inkml:trace contextRef="#ctx0" brushRef="#br0" timeOffset="114359.95">15697 13324 107 0,'-5'26'105'16,"5"-29"-10"-16,0-1-8 0,0 2-35 15,0-1 27-15,0-1-19 16,0 2 8-16,0-1-15 16,0 2-3-16,0 1 7 15,0 0-40-15,-6 0 3 16,2 0-8-16,-6 0-10 16,-1 1-2-16,1 13 0 15,-4 1 1-15,4 4-1 16,-2 4 9-16,3 3 5 15,1 3-5-15,2-1 5 16,1 0 4-16,3-2-4 16,2 2-4-16,0 0-5 15,0 2 6-15,0 5 2 16,7 1-3-16,2 5 0 16,1 3 14-16,1-7-11 0,-2-2-9 15,0-6 0-15,0-7-4 16,-1-7 1-16,-2-5 1 15,-2-6-1-15,-1-1 0 16,0-1-1-16,0 0 2 16,-1-1 1-16,0 1-3 15,-2-2 1-15,0 0-1 16,0 0 0-16,0 0 0 16,2 0 0-16,-1 5 0 15,2-1 0-15,0 1 0 16,-1 1 0-16,1-2 2 15,0-1-2-15,-1 0 0 0,-1-2 1 16,1-1-1 0,-2 3 0-16,0-3 0 0,1 0 0 15,1 0 1-15,-2 0-1 16,5 0 2-16,4 0-1 16,12 0 9-16,5 0 30 15,7 0-20-15,2-8 1 16,-1-1-11-16,1-5 5 15,1-4 4-15,3-8 7 16,0-6 12-16,-3-7 16 16,-4-7-9-16,-5-4-11 15,-8 1 1-15,-3-1-6 16,-8 0-11-16,-6 0-6 0,-2 0-4 16,0 6-5-1,0 8-2-15,-5 11-1 0,-1 9 0 16,1 8-1-16,1 6-29 15,2 2-58-15,-2 9-100 16,4 16-89-16,0 6-52 16</inkml:trace>
  <inkml:trace contextRef="#ctx0" brushRef="#br0" timeOffset="114683.9">16446 13643 401 0,'0'0'138'0,"0"0"-49"15,0 0 46-15,0 0-73 16,92-10-21-16,-65 3-15 16,-2 4-15-16,-2 1-6 15,-4-2-5-15,-5 2 1 0,-3 2-1 16,-5-1 0 0,-1 1-4-16,-5 0-42 0,0 0-53 15,-1 0-142-15,-13 0-261 16</inkml:trace>
  <inkml:trace contextRef="#ctx0" brushRef="#br0" timeOffset="114882.58">16436 13827 452 0,'0'0'121'15,"0"0"7"-15,0 0 4 16,0 0-50-16,84-19-23 15,-44 10-24-15,-2 1-20 0,-1 2-11 16,-2 0-3-16,-6 1-1 16,-6 2-48-16,-7 0-52 15,-6-1-121-15,-7-1-202 16</inkml:trace>
  <inkml:trace contextRef="#ctx0" brushRef="#br0" timeOffset="115228.37">17115 13386 609 0,'0'0'90'16,"0"0"76"-16,0 0-4 15,0 0-78-15,0 0-67 16,0 0-15-16,-11 57 28 16,6 1 23-16,-1 9 0 15,2 13-30-15,-2 2-9 16,1 1-7-16,-1-4-5 16,2-11-2-16,2-13-1 15,2-16 1-15,0-12-4 16,0-12 1-16,-1-6-3 0,1-6-7 15,-2-3-43-15,-1 0-9 16,-6-10-93-16,-4-9-259 16</inkml:trace>
  <inkml:trace contextRef="#ctx0" brushRef="#br0" timeOffset="122997.88">18113 10274 62 0,'0'0'264'16,"0"0"-160"-16,0 0 4 15,0 0 9-15,0 0-17 0,-95-38-50 16,69 37 11 0,1 1-34-16,1 0-3 0,-1 8-8 15,0 14 2-15,-2 10-10 16,-3 9 5-16,0 5-4 16,3 2 20-16,5 1-5 15,7-1-3 1,8 1-3-16,4-1-4 0,3 2 1 15,0 0 4-15,6-1-10 16,8-2-3-16,1-1 1 16,3-5-4-16,0-4 0 15,3-5-2-15,0-2 1 16,0-6-1-16,-3-5-1 16,-1-5-1-16,2-5 1 0,1-7 1 15,1-2-1-15,2 0 9 16,2-12-3-16,3-13-1 15,4-5-1-15,-4-4 2 16,0-3-4-16,-2-7 0 16,-4-1 0-16,-4-8-2 15,-5 0 1-15,-8-5 1 16,-5-3-2-16,0-5 0 16,-6-2 1-16,-14 5-1 15,-2 5 0-15,-2 17 2 16,-1 10 0-16,-5 11-2 15,-6 6 2-15,1 8 23 0,-4 6-24 16,-2 0 4-16,1 17 2 16,4 11-7-16,5 9 0 15,4 5 2-15,9 5 1 16,6-2 7-16,8 1 5 16,4-6-2-16,3-3 1 15,19-2-2-15,8-4 3 16,6 0-9-16,1-1 3 15,2 1-5-15,-3 3-3 16,-2 2 2-16,0 3 0 16,1-1-1-16,-5 1-1 15,-2 2 2-15,-4-1-1 16,-2-1 0-16,-5 2 1 0,-4-3 0 16,-6-1-3-16,-4-2 5 15,-3 0 2-15,-1-1 2 16,-20-3 5-16,-4-3 1 15,-7-3-5-15,3-9-3 16,-1-3-7-16,6-5-3 16,3-6-53-16,9-2-121 15,5 0-163-15</inkml:trace>
  <inkml:trace contextRef="#ctx0" brushRef="#br0" timeOffset="132621.43">24763 9801 62 0,'0'0'24'15,"0"0"230"-15,0 0-191 0,0 0 40 16,0 0 27-16,0 0-20 15,0 0-42-15,10-69 8 16,-10 65-12-16,0 2 21 16,-1 0-53-16,1 2 0 15,0 0-16-15,0 0-9 16,0 0-6-16,-6 2-1 16,-3 15 0-16,-3 7 0 15,0 6 12-15,0 3 3 16,0 3 4-16,0 4-2 15,0 5 8-15,2 4-12 16,4 2 5-16,-1 1-7 0,2 2 2 16,2 1 7-16,-2 5-9 15,4 1 2-15,-4-1-2 16,1-4-4-16,-2-3 2 16,-1-4-7-16,1 4 5 15,0 0-4-15,1-4 2 16,-2-1-2-16,2-5 1 15,1-1 1-15,1-1 5 16,0-4 6-16,1-1-8 16,1 0 8-16,-1 2-5 15,1-1-4-15,-2 2 1 16,1-2-5-16,1 0 2 0,1 0-1 16,-3-3 1-16,2-2-4 15,-1-1 8-15,-1-1-6 16,3 1 9-16,0-2 1 15,0 3-1-15,-1-2-2 16,1-4 2-16,-2-1-9 16,1-3 3-16,-1-3-6 15,1 2 6-15,-1 1-4 16,-1 1 6-16,0 0-7 16,-2 0 7-16,0-1-3 15,0-1 2-15,1 1 1 16,1-3-4-16,0-2 0 15,0-5 1-15,3-1-5 16,0-5 2-16,0-1 1 0,0-3-3 16,0-1 0-16,0 1 1 15,0-2 6-15,0 0-5 16,0 0 3-16,0 0 0 16,0 0-4-16,0 0 1 15,0 0 2-15,0 0-2 16,0 0 0-16,0 0-1 15,0-7-1-15,0-13-39 16,0-9-56-16,-2-10-74 16,2-9-198-16,6-1-410 15</inkml:trace>
  <inkml:trace contextRef="#ctx0" brushRef="#br0" timeOffset="138653.09">25850 2694 7 0,'0'0'23'16,"0"0"-8"-16,0 0 95 0,0 0 24 16,0 0-61-1,0 0 20-15,0 0-30 0,8-36 42 16,-8 29-66-16,0 2 23 16,0-1 2-16,0 0-14 15,0-4-2-15,3 3-2 16,-2 2 8-16,1 2 0 15,-2 0-6-15,0 3-7 16,0 0-6-16,0 0-25 16,1 0-10-16,7 8-2 15,5 8 2-15,2 8 45 16,1 2-19-16,1 0-6 16,2 6 6-16,0 4 1 15,-2 0-5-15,1 1-11 0,-3-1-5 16,0-7 1-1,-2-2-2-15,-1-4-4 0,-3-8 2 16,-2-4 3-16,-2-4-5 16,-3-4 0-16,-1-3-1 15,1 0 4-15,-2 0 11 16,4 0 41-16,2-17 8 16,4-9-18-16,5-17-35 15,-1-7-5-15,-1-12 3 16,0 0-7-16,-4-2-2 15,-1 0 0-15,-4 6-3 16,-4 4-19-16,0 15 1 16,0 14 2-16,0 14-15 15,0 9-8-15,0 2-57 16,3 22-117-16,9 16-70 0,0 6-13 16</inkml:trace>
  <inkml:trace contextRef="#ctx0" brushRef="#br0" timeOffset="139901.9">24572 5585 182 0,'0'0'107'0,"0"0"5"15,0 0-19 1,0 0 27-16,0 0-10 0,0 0-28 15,0-55-11-15,0 53-6 16,0 2-5-16,0 0-20 16,0 0-12-16,0 0-14 15,0 0-11-15,4 12-1 16,7 2 12-16,4 6 15 16,3-1 4-16,-1 1-9 15,3 3 8-15,-2-2-10 16,-2 1-12-16,1 1 1 15,-2-1-6-15,-1 0-2 16,0-1 2-16,-2-3-5 16,-2-2 1-16,-1-6 1 15,-3-5-2-15,-1-5 1 0,-5 0 2 16,1 0 2 0,-1 0 33-16,2 0 32 0,2-20 5 15,4-8-39-15,6-10-28 16,2-9-6-16,3-7 0 15,0-4-1-15,4 1-1 16,-4 5 0-16,-4 13-7 16,-2 11-18-16,-7 11-7 15,-1 9-13-15,1 6-40 16,7 2-94-16,1-2-147 16,2 2-441-16</inkml:trace>
  <inkml:trace contextRef="#ctx0" brushRef="#br0" timeOffset="141079.43">28110 5174 81 0,'0'0'217'15,"0"0"-137"-15,0 0-18 16,0 0 20-16,0 0 26 16,0 0-26-16,0 0 0 15,-18-70-8-15,18 70-12 16,0 0-30-16,0 0-13 15,0 0-11-15,0 17-2 16,3 7 1-16,9 10 50 16,2 5-15-16,-1 2-16 15,0 0-2-15,1-2 1 16,-4-3-1-16,1-4-7 16,0-8-8-16,-2-5-6 0,-1-5 1 15,-1-6-4-15,-1-4 3 16,-1-2 2-16,-1-2-1 15,2 0 8-15,8-2 48 16,-2-13 4-16,5-7-22 16,0-8-19-16,1-4-3 15,-3-10-6-15,1-7-11 16,-1-4 2-16,0-4-5 16,-3 2 0-16,1 7-15 0,-5 11-26 15,-4 19-35 1,-1 11-40-16,-1 9-65 0,-1 5-174 15,1 14-199-15</inkml:trace>
  <inkml:trace contextRef="#ctx0" brushRef="#br0" timeOffset="142346.69">24230 8986 79 0,'0'0'356'16,"0"0"-263"-16,0 0-6 15,-28-89-8-15,28 66-42 16,0 2-20-16,0 4-4 16,13 3-1-16,2 6-8 15,0 3 0-15,-1 5-2 16,0 0 4-16,0 6 1 15,1 10 6-15,-2 8 14 16,1 1 16-16,1 5-12 16,-5 0-10-16,0 2-6 15,0 3-4-15,-1-3 0 16,-3-6-5-16,-1-1-5 16,-2-8 2-16,0-6-3 0,-1-5 1 15,-2-4-1-15,1-2 0 16,-1 0 8-16,0 0 21 15,0 0 30-15,0-16-14 16,0-7-36-16,-1-6-7 16,-4-5-2-16,2-4 2 15,-1-1-2-15,4-2-6 16,0 4-4-16,0 6-6 16,0 7-5-16,10 9 6 15,-1 5 11-15,0 8 4 16,5 2 0-16,5 0-3 15,7 2-1-15,5 14 4 0,2 4 6 16,-5 2 3-16,-1 3-3 16,-6 0 1-16,-6 0-3 15,-4 2 0-15,-3 0 4 16,-5-1-7-16,-3-3 0 16,0-3 0-16,0-5-1 15,0-5 0-15,0-2 2 16,0-4-2-16,-3 1-35 15,0 0-26-15,-2-4-37 16,2-1-67-16,0 0-114 16</inkml:trace>
  <inkml:trace contextRef="#ctx0" brushRef="#br0" timeOffset="142755.97">24660 8716 445 0,'0'0'77'0,"0"0"14"15,0 0 37-15,0 0-76 16,0 0-36-16,0 0 17 16,76 14 24-16,-45 9-19 15,-1 2 3-15,-2 5-9 16,-5 2-7-16,-2 2-18 0,-2-2-2 15,-2-2-5-15,-3-7 3 16,-1-8-1-16,-5-5-2 16,-2-5 0-16,-3-4 1 15,-1-1-1-15,1 0 5 16,-2-6 9-16,2-12 60 16,0-11-49-16,-3-2 8 15,0-8-6-15,0-3-12 16,0-3-5-16,-1-3-10 15,-4-1 1-15,2 8-2 16,2 6-20-16,1 14-12 16,0 11-26-16,0 10-32 15,0 0-102-15,0 6-252 16</inkml:trace>
  <inkml:trace contextRef="#ctx0" brushRef="#br0" timeOffset="143931.04">28128 8669 141 0,'0'0'179'0,"0"0"-125"15,0 0 0-15,0 0 31 16,-6-79-24-16,16 71-20 16,1 1 13-16,-1 4-24 15,1 2 1-15,-1 1 6 0,2 0-7 16,0 10 3-16,2 10 10 16,-1 5 4-16,-1 6-6 15,-1 2 2-15,-3 3-12 16,-3-1-7-16,-4-2-5 15,-1-3-13-15,0-4-2 16,0-2-3-16,0-5 0 16,0-6 3-16,0-5-3 15,0-7 0-15,0-1 1 16,0 0 2-16,0 0 7 16,0-9 6-16,0-13 1 15,-3-5-16-15,-1-6-2 16,-1-4 0-16,-2-6-1 15,5 1-10-15,2 1-10 0,0 6-12 16,9 3 9-16,11 9-7 16,3 3 10-16,3 7-6 15,2 6 21-15,2 7 1 16,-2 0 2-16,-1 9-1 16,-4 11 1-16,-3 2 3 15,-3 2 6-15,-4 2 14 16,-2 2-8-16,-4 0 7 15,-1 0-1-15,-3-1-8 16,0-2 2-16,-1-4-5 16,-2-2-7-16,0-5 3 15,0-5-2-15,0-2-1 16,0-5 0-16,1 0 0 0,-1-2-2 16,2 1-61-16,-1-1-22 15,2 0-70-15,0 0-133 16</inkml:trace>
  <inkml:trace contextRef="#ctx0" brushRef="#br0" timeOffset="144388.15">28602 8383 475 0,'0'0'101'0,"0"0"-3"16,0 0 19-16,0 0-66 16,0 0-37-16,0 0 4 15,43 14 32-15,-21 9-3 16,0 4 0-16,-2 3-17 16,-1 0-3-16,-2 1-1 15,-1 2-16-15,-3-3-4 16,-4-2-3-16,-2-6 2 15,0-7-2-15,-2-5 1 16,-2-4 1-16,-1-3 1 16,-1-3 2-16,1 0 2 15,-2 0 31-15,0 0 17 16,3 0 5-16,3-14-12 16,2-10-35-16,3-8-7 0,-1-4 1 15,1-6-2-15,-1-6 1 16,-1-2 0-16,0-3-7 15,-2 5 1-15,0 7-2 16,-1 9-1-16,-5 7 1 16,1 4-2-16,-2 6-25 15,0 5-71-15,0 3-151 16,0 6-444-16</inkml:trace>
  <inkml:trace contextRef="#ctx0" brushRef="#br0" timeOffset="148326.07">26414 9825 85 0,'0'0'39'0,"0"0"92"15,0 0-75-15,0 0 21 16,0 0-22-16,0 0-20 16,0 0 6-16,0 0-5 15,5-12-4-15,-5 12-10 16,0 0-6-16,0 0-5 0,0 0-4 15,0 0-7-15,0 0-1 16,0 6 1 0,0 7 4-16,0 2 22 0,-3 2 8 15,0 4 4-15,1 1-20 16,2 3 7 0,0 1 5-16,-1-1-3 0,1 3-15 15,-2-2 0-15,-3 2-2 16,1 3 2-16,-5 0 5 15,0 4 2-15,-1 1-4 16,1 3 5-16,1 4-3 16,5-2 2-16,2 1-8 15,-1-2-2-15,2-6 1 0,0 1-9 16,0-2 8-16,0 1-4 16,0-1 4-16,-1 2 6 15,-1 1-1-15,1 2-7 16,1-1 4-16,0 3-3 15,0-2 6-15,0 0 3 16,0-3-7-16,0 1-1 16,3-2 2-16,-2-1 4 15,1-2-5-15,-2 1-6 16,0 0 6-16,0 1 1 16,0 1 7-16,0 0-5 15,0-2-1-15,0 0-2 16,1-1-2-16,2 0-2 15,2-1 1-15,1 1-3 0,0 2 2 16,0-2 3-16,-2 5 1 16,1 1 2-16,-2-3 3 15,-2 0-6-15,1-2 3 16,-1-1-3-16,2-2-3 16,-2 0 3-16,-1-5-1 15,0 3 0-15,0-2-3 16,0 1-1-16,0 1-2 15,0-3 1-15,0 2 5 16,0-2-6-16,0-2 3 16,-4-3-3-16,3-2-1 15,-2-2 4-15,1 0-2 16,-1-1-3-16,0 0 1 0,2-4 2 16,1-2 0-1,-2-4-2-15,2-1 2 0,0-2-1 16,0 1 0-16,0-2 0 15,0 0 3-15,0 0-4 16,0 0 0-16,0 0 2 16,0 0 2-16,0 0-5 15,0 0 0-15,0 1-1 16,0-1 0-16,0 0-6 16,0 0-18-16,0 0-13 15,-3-14-69-15,-7-11-87 16,-4-13-59-16,-1-20-204 15</inkml:trace>
  <inkml:trace contextRef="#ctx0" brushRef="#br0" timeOffset="151975.95">19936 15701 17 0,'0'0'393'0,"0"0"-318"0,0 0 50 16,0 0 12-16,-9-76-55 15,9 69 6-15,-1 4-28 16,-1 3 1-16,2 0-37 16,-1 0-11-16,-2 0-13 15,1 10-3-15,1 14 3 16,-2 13 1-16,0 6 21 16,-2 14 21-16,2 10 1 15,0 7 22-15,-1 5-10 16,1-1-13-16,3-8-6 15,0-4-3-15,0-5-13 16,0-7-3-16,0-7-7 16,0-13 0-16,0-5-7 15,0-9 2-15,1-5-2 16,1-6 1-16,1-7 1 0,-3 0-6 16,1-2 6-1,-1 0 3-15,2 0 1 0,-1-2-1 16,-1-13-9-16,0-5-1 15,0 2-92-15,2 6-121 16,-2 7-101-16,0 5-455 16</inkml:trace>
  <inkml:trace contextRef="#ctx0" brushRef="#br0" timeOffset="157572.85">19872 15840 32 0,'0'0'11'0,"0"0"-10"16,0 0 5-16,0 0 92 15,0 0-72-15,0 0 4 16,0 0 26-16,10-27-16 16,-10 22-6-16,0 2 6 15,2 2-12-15,-2 1 4 16,0-2-17-16,0 0 23 15,0-1 0-15,0 1-4 16,0 0-14-16,0-1 0 16,-2 0 5-16,1-1 9 15,-1 3-13-15,1-3 6 16,1 3-12-16,-2 1-5 16,2 0 5-16,-1-2 2 0,1 2-1 15,-2 0-3-15,1 0-4 16,1 0-9-16,-7 0 0 15,-7 0 0-15,-4 7 17 16,-4 5-10-16,-2 4 4 16,3-1 1-16,0 4-4 15,0 4 1-15,-3 6 5 16,1 0 0-16,0 1 11 16,5-2-7-16,2-4-8 15,4 0-4-15,1-2 0 16,0-5 3-16,3 0 3 0,0-6-2 15,4-5-7-15,0-1-2 16,2-3 3-16,2-2 0 16,0 0-3-16,0 0 0 15,0 0 3-15,0 0-1 16,0 0 2-16,0 0 7 16,0-7 13-16,0-7-24 15,7-6-1-15,4-2 1 16,0-1 2-16,5-2-3 15,-2-3 0-15,0 5-1 16,-2-1 1-16,1 3 0 16,-3 4-1-16,-1 2 2 15,1 1-2-15,0-1 1 16,4-3-4-16,5 1 3 16,0 0 1-16,1 1 0 0,-2 3 0 15,-6 3 2-15,-2 2 0 16,-4 0-2-16,-1 3 2 15,-2 3-1-15,-2-2 0 16,-1 4 0-16,0 0 4 16,0 0-4-16,0 0-1 15,0 0-1-15,0 0-3 16,0 0 3-16,0 0-5 16,0 0 5-16,0 0-8 15,0 0 9-15,2 9 0 16,-1-2 0-16,2 3 1 0,0-3-3 15,0 1 3-15,0 1-1 16,0-1 1-16,0 3-1 16,0 0 3-16,0 4-5 15,0 2 7-15,0 4-4 16,-1 2 1-16,-2 4-1 16,1-2 9-16,-1-2-5 15,3 0 7-15,0-4-6 16,0 0-5-16,0 0 7 15,0-4-6-15,-2 2-1 16,1-1 4-16,-2 1-2 16,1 1 4-16,1 0 1 15,1 3-7-15,-2 2 6 16,1 1-2-16,-1-2 4 0,-1 1-1 16,2-2-4-16,-2-1 0 15,1-3 4-15,1 2-8 16,1-2 1-16,3 0 2 15,-2 2 1-15,1 0-4 16,-1-2 0-16,2 0 1 16,-1 0-1-16,-1 0 0 15,0-2 1-15,-2-2 5 16,1 0-5-16,-2-4 1 16,1-2-2-16,-2-1 0 15,2-4 0-15,-2 0 3 16,0-1-1-16,0-1-2 0,0 0-3 15,0 0 3-15,0 2-1 16,0 5 4-16,0-3 1 16,0 2 1-16,0-3-2 15,0 1 3-15,0-4-2 16,0 0 0-16,0 0 0 16,0 0 2-16,0 0-4 15,0 0 2-15,0 0-2 16,0 0-2-16,0 0 3 15,0 0 1-15,0 0-3 16,0 0 1-16,0 0-1 16,0 0-1-16,0 1 2 15,0-1-2-15,0 0-1 0,0 0-2 16,0 2-3 0,0 0-1-16,0 2 7 0,0 2 2 15,0-1 0-15,1 0 0 16,2-1 0-16,0 1-2 15,0 1 1-15,-1-1 0 16,-1-4 0-16,2 0 0 16,-3-1-1-16,0 0 0 15,0 0 3-15,0 0 1 16,0 0 1-16,0 0-3 16,0 0 1-16,0 0-2 15,0 0 0-15,0 0-1 16,0 0 0-16,0 0-1 15,0 0-4-15,0 0-3 0,0 2 8 16,-9 0 9-16,-5 1 5 16,-3-3-12-16,-3 2 7 15,-7-1-9-15,-10 2 8 16,-5 0 0-16,-3 0-5 16,-1 1 2-16,7 1 0 15,10-1 2-15,9-1-4 16,10-2 12-16,5 0-7 15,5-1 1-15,0 0-9 16,0 0-7-16,0 0 3 16,0 0 2-16,0 0 1 15,0 0 1-15,0 0-1 16,0 0 2-16,0 0-1 0,11 0 3 16,10 0 8-16,10 0-5 15,5 0-1-15,3-2 1 16,1 0-4-16,0 1 1 15,4-1-3-15,-3 1 1 16,1 0 2-16,-3-3-3 16,1 1 0-16,0 0 0 15,-1-2 1-15,1 2 0 16,-7 0-1-16,-6 3 0 16,-6-3 1-16,-6 3-1 15,-6 0 1-15,-5-2 1 16,-2 2 0-16,-2 0 3 15,0 0 3-15,0-2 3 16,0 2-4-16,0 0-7 0,0 0 0 16,0 0-1-16,0 0 0 15,0 0-2-15,0 0 1 16,0 0 2-16,0 0-3 16,0 0 3-16,0 0 3 15,0 0 0-15,0 0-1 16,0 0-1-16,0 0-1 15,0 0 0-15,0 0 2 16,0 0-1-16,0 0-2 16,0 0-3-16,0 0 3 15,0 0 0-15,0 0-1 0,0 0-4 16,-8 0-3 0,-8 0-19-16,-5-1-42 0,-4 0-28 15,-7 1-38-15,-7 0-58 16,-7 0-102-16,-6 0-54 15</inkml:trace>
  <inkml:trace contextRef="#ctx0" brushRef="#br0" timeOffset="158029.21">19578 16673 92 0,'0'0'276'0,"0"0"-196"15,0 0 20-15,0 0 53 0,0 0-49 16,0 0-31-16,0 0-16 16,-27 0-36-16,27 0-4 15,26 0 2-15,17 0 56 16,20-8-23-16,13-1-19 16,1 1-10-16,1 1-3 15,-10 0 0-15,-9 4 2 16,-9 1-1-16,-11-1 7 15,-8 3 2-15,-2-2-6 16,-6 2-4-16,-3-1 0 16,-4-1 1-16,-5 2-1 15,-4-1-11-15,-4 1 3 16,-3 0 2-16,0 0 0 0,0 0-4 16,0 0-6-16,0 0-1 15,0 0 0-15,0 0-2 16,0 0-1-16,0 0 1 15,0 0-1-15,0 0 0 16,0-2-1-16,0 2-7 16,2 0-35-16,-1 0-27 15,1 0-69-15,1-1-48 16,3-1-90-16,4-3-82 16</inkml:trace>
  <inkml:trace contextRef="#ctx0" brushRef="#br0" timeOffset="179874.96">20573 10190 562 0,'0'0'89'0,"-12"-80"5"15,11 44 34-15,1 5-56 0,0 7-20 16,0 6 7 0,0 11 8-16,0 7-10 15,0 0-1-15,-2 0-29 16,1 5-24-16,-1 13-3 16,2 10 2-16,0 11 7 0,0 6 15 15,3 8 9-15,10 13-5 16,1 4 6-16,2 6-11 15,1 3-8-15,-1-1-3 16,-2 3-1-16,-3 0-4 16,-5-4-4-16,-3-6 0 15,-1-10-2-15,1-11-1 16,1-8 0-16,1-9 0 16,2-10 0-16,-4-8 0 15,0-7 0-15,-1-4 0 0,-2-4 4 16,0 0-4-16,0 0 6 15,0-7-5-15,0-9-1 16,-5-7-61-16,-10 0-73 16,2 0-87-16,-5 0-91 15,3 2-304-15</inkml:trace>
  <inkml:trace contextRef="#ctx0" brushRef="#br0" timeOffset="180399.14">20275 10333 53 0,'0'0'266'0,"0"0"-184"0,0 0 19 15,-45-77 45-15,41 60-40 16,1 4-8-16,3 5-30 15,0 3 2-15,0 5 13 16,0 0-50-16,22 14-26 16,17 19-1-16,14 17 25 15,10 12 12-15,7 10 9 16,5 8-17-16,4 5-1 16,1-2-18-16,-2-6-8 15,-14-7-7-15,-12-16-2 16,-10-9-4-16,-9-14 2 15,-7-8 3-15,-10-10-4 16,-5-6-5-16,-6-5-13 16,-4-2-11-16,-1-2-5 15,0-16-25-15,0-9-60 0,0-5-43 16,0-9-96-16,0-7-186 16</inkml:trace>
  <inkml:trace contextRef="#ctx0" brushRef="#br0" timeOffset="180672.43">21098 10173 85 0,'0'0'442'0,"0"0"-396"16,0 0 88-16,-103 124 2 0,49-47-28 16,-11 10 3-16,-14 8-20 15,-9-2-28-15,0-2-18 16,7-7-17-16,5-7-18 15,10-11 0-15,5-10-7 16,12-12-1-16,12-10 0 16,15-13-2-16,13-8 0 15,4-9-2-15,5-4-5 16,0 0-22-16,0 0-64 16,6-13-32-16,13-10-177 15,10-4-337-15</inkml:trace>
  <inkml:trace contextRef="#ctx0" brushRef="#br0" timeOffset="181862.76">23614 10585 159 0,'0'0'483'16,"0"0"-433"-16,0 0-13 0,0 0 9 16,0 0-24-16,-91 25 1 15,58-9-9-15,1 3 5 16,-3-4-7-16,2-3 12 15,-2-7 7-15,1-5 2 16,-1 0 12-16,2-3-21 16,1-11-5-16,5-7 0 15,6 0-1-15,9-5-8 16,9-4 7-16,3-6-11 16,0 0-6-16,18-1-2 15,6 6-9-15,1 6 10 16,0 6 1-16,-1 5-7 15,1 7 2-15,1 7 3 16,2 0 2-16,1 7-1 0,-2 15 1 16,-5 10 0-16,-1 3 0 15,-6 7 1-15,-5 5 0 16,-1 5 0-16,-8 3 3 16,-1 3 3-16,0 2 2 15,-17 0-1-15,-6-2-3 16,-1-1 2-16,-6-4-6 15,-7-4 2-15,0-8-2 16,-2-7 3-16,-1-9-4 16,-3-6 1-16,5-9 8 15,2-6-3-15,5-4 26 0,4-3-3 16,4-15-10 0,5-11-5-16,6-8-7 0,7-6-7 15,5-5-1-15,0 2-6 16,14 4 1-16,5 11 4 15,-1 12-1-15,-2 11 2 16,2 6-4-16,0 2 5 16,5 12 0-16,3 13 2 15,3 10 0-15,-1 7 0 16,-1 5 3-16,-4 2-2 16,0 0 3-16,-1-3-1 15,4-5-5-15,-1-6-1 16,1-7-1-16,1-8 2 15,-1-8-4-15,3-6-33 16,1-6-26-16,5 0-52 16,2 0-127-16,-4-13-188 0</inkml:trace>
  <inkml:trace contextRef="#ctx0" brushRef="#br0" timeOffset="182788.27">25219 10575 89 0,'0'0'396'15,"0"0"-280"-15,0 0 22 16,0 0-5-16,0 0-52 16,0 0-33-16,63-72-28 15,-26 72-8-15,1 0-3 16,-4 5-1-16,-6 18 0 16,-7 4-1-16,-10 7 4 15,-11 2 7-15,0 5-6 0,-12 1 15 16,-14-1-7-1,-5-4 0-15,1-4-6 0,-3-6 2 16,2-7-5-16,4-4 4 16,9-7 10-16,5-4-5 15,10-5 1-15,3 0 6 16,0 0 1-16,0 0-4 16,0 0-2-16,3-2-17 15,16-3-5-15,6 1-5 16,5 4 2-16,-3 0 3 15,-1 9 1-15,-4 8-1 0,-6 2 0 16,-5 5 0 0,-7 1 1-16,-2 4 0 0,-2 0-1 15,0 2 1-15,-5 2-1 16,-8-3-2-16,-5-2-1 16,-4-3 1-16,-2-5 2 15,-2-6 2-15,-2-5 1 16,-5-7-2-16,-4-2 38 15,-3 0 8-15,2-6 1 16,5-8-2-16,7 0-12 16,6 1-18-16,8 0-6 15,5 0-8-15,3 1-2 16,4 5-27-16,0 7-111 16,0 0-125-16,11 0-266 15</inkml:trace>
  <inkml:trace contextRef="#ctx0" brushRef="#br0" timeOffset="188506.36">22948 10565 34 0,'0'0'25'15,"0"0"5"-15,0 0 161 16,0 0-80-16,0 0-36 0,4-76 5 15,-7 57-1 1,-1 1 11-16,0-2-34 0,1 1-1 16,0-1-15-1,1-1 15-15,0 6 1 0,2 2-2 16,0 4-7-16,0 4 0 16,0 3-9-16,0 2-6 15,4 0-24-15,21 18-5 16,13 14 1-16,12 13 18 15,9 12 8-15,4 11-1 16,1 13-1-16,-4 8-5 16,-8 7-5-16,-10 1-3 15,-8-5-7-15,-10-5 1 16,-3-13-4-16,-5-12-2 16,-4-12 0-16,0-15 2 0,0-11-4 15,-3-8 0 1,-3-9-1-16,-3-4 0 0,-2-3 0 15,1 0 1-15,0 0-1 16,-2-17-1-16,0-3-66 16,-5-6-32-16,-10-3-33 15,-4-1-102-15,2-5-227 16</inkml:trace>
  <inkml:trace contextRef="#ctx0" brushRef="#br0" timeOffset="188864.13">23695 10459 614 0,'0'0'87'16,"0"0"5"-16,0 0-50 15,0 0 4-15,-106 120 58 16,34-39-20-16,-17 11-21 15,-15 5-2-15,-7-3-13 16,1-4-18-16,8-6-20 16,14-9 1-16,21-12-7 15,18-13 0-15,16-11-3 16,14-12-1-16,11-12 0 16,4-7-1-16,4-5 1 15,0-2 0-15,0-1 3 0,0 0-2 16,0 0-1-1,0-1-5-15,0-11-69 0,0-2-50 16,0 1-65-16,0-4-114 16,3 0-306-16</inkml:trace>
  <inkml:trace contextRef="#ctx0" brushRef="#br0" timeOffset="190738.37">17098 13445 147 0,'0'0'39'0,"0"0"163"15,0 0-122-15,0 0 0 16,0 0-5-16,0 0-18 16,0 0-10-16,-27 48-2 15,16-44-14-15,1 0-9 0,-3 0-3 16,0-1-7 0,0-3 3-16,0 0 5 0,-2 0 13 15,0-10 13-15,-1-4-27 16,3-1-4-16,1-4-12 15,2-1-1-15,4-1-2 16,3 1-1-16,3 1 1 16,0 1 0-16,0 0 1 15,6 0-2-15,10-1-6 16,4 2 3-16,2 1 4 16,-1 6 0-16,-6 3 1 15,-2 7 2-15,-4 0-3 16,1 0 0-16,0 8-3 15,0 10 3-15,2-1 5 16,2 1-1-16,-2 3 4 0,1 0 5 16,-3 4 1-16,0 5 3 15,-2 1 0-15,-3 6 10 16,-4 4 0-16,-1 1-6 16,0 0-6-16,0 3-7 15,0 1 4-15,-4 3-9 16,-2 4 1-16,2 0-2 15,-4 0 2-15,0-3-3 16,-5-5 3-16,1-3-2 16,-2-2 1-16,-2-4-1 15,-1-1 4-15,-5-3-6 0,-1-4 10 16,-3-2-7-16,3-6 4 16,6-6-5-16,4-7 3 15,2-4 3-15,1-3 11 16,-5-3 2-16,0-18 1 15,0-8-13-15,4-5-4 16,7 0 1-16,4 0 4 16,0 3-3-16,0 4 0 15,0 5 2-15,3 3-5 16,9 4 1-16,3 1-5 16,-2 2 0-16,4 4 0 15,-5 4-1-15,4 4-2 16,-1 0 3-16,4 14 0 15,-1 8 2-15,0 6 0 0,1-1-1 16,1 5 1-16,4-1 1 16,3 1-3-16,2-4 5 15,3-1-3-15,1 0 3 16,-1-5 0-16,3-1-3 16,1-8-2-16,-3-3 2 15,0-7-2-15,-4-3 0 16,0 0 3-16,-4-8-2 15,-4-7-2-15,-5-2 0 16,-6-2-48-16,-2 2-71 16,-7-5-111-16,-1 2-342 15</inkml:trace>
  <inkml:trace contextRef="#ctx0" brushRef="#br0" timeOffset="194306.08">26927 10654 64 0,'0'0'17'0,"0"0"89"16,0 0 116-16,0 0-144 16,0 0 10-16,0 0 9 15,0 0-19-15,18-64-11 16,-18 59 0-16,0 2-2 15,0 3-11-15,0 0-12 16,0 0-25-16,-7 0-13 16,-7 19 3-16,-5 8 1 15,2 9-4-15,1 1 2 16,7 2 1-16,6 0-2 16,1-1 9-16,2 1-9 15,0-2-2-15,14-2 0 16,4-3-2-16,0-6 0 15,1-3 0-15,0-5-2 16,0-8 1-16,3-5 0 0,0-5 1 16,6 0 0-16,1 0 2 15,2-14-1-15,-3-6-1 16,-2-2 3-16,-2-3-3 16,-5-5 1-16,-4-2 1 15,0-2-1-15,-6-1 0 16,-4 2 2-16,-2 5-2 15,-2 5 2-15,-1 7 3 16,0 7 7-16,0 6 14 16,0 3 4-16,0 0-16 15,0 0-16-15,0 17-2 16,-6 8 2-16,-2 8 5 16,2 6-5-16,-1 4 4 15,1 4 2-15,0 6 8 0,-1 0-4 16,1 2-3-16,-5-1 7 15,1 1-12-15,1-11 6 16,0-5-8-16,3-14 2 16,3-7-2-16,0-8 0 15,1-6 0-15,2-4-1 16,0 0 1-16,0 0 0 16,0 0-1-16,0-13-22 15,5-8-148-15,13-12-184 16</inkml:trace>
  <inkml:trace contextRef="#ctx0" brushRef="#br0" timeOffset="195149.2">28000 10037 228 0,'0'0'180'16,"0"0"-90"-16,0 0 29 15,0 0-17-15,0 0-30 16,0 0-8-16,0-52-2 16,0 52-8-16,0 0-16 15,0 0-20-15,-2 0-18 16,-2 18 1-16,-1 10 2 16,-1 9 9-16,0 4 9 15,0 7 5-15,0 5 15 16,2 5-7-16,-1 5-12 15,2 2 2-15,-3-1 3 0,-2 1 1 16,-1 2-11-16,-4 3-2 16,2 3-4-1,2-1 2-15,0-4 16 0,0-5 1 16,4-9-16-16,1 1-2 16,-2-5 6-16,1 0-7 15,-2 1 8-15,-3 0-4 16,-1 0 0-16,2 0 4 15,-1-2-7-15,5-1 0 16,2-2-5-16,2-3-3 16,1-5 1-16,0-1 0 0,-2-2-2 15,1-1 2 1,-2-1 1-16,0-4-2 16,1-1-1-16,-2 1 2 0,-1-3-1 15,2 1-1-15,0-1 0 16,0-2-1-16,2-2 4 15,-1-3-5-15,1 1 2 16,-1-4 2-16,1 0 1 16,-1-1 0-16,-1 0 4 15,-1 0-1-15,3-1 7 16,-2-1-5-16,1 2 4 16,2-5-7-16,-1-2 2 15,1-4-4-15,0-2 1 16,0-2 3-16,0 0 4 15,0 0 4-15,0 0-3 16,0 0 3-16,10-14-2 0,2-3-12 16,-5 3-4-16,-1 3-17 15,-6 6-57-15,0 4-47 16,-9 1-49-16,-23 0-222 16</inkml:trace>
  <inkml:trace contextRef="#ctx0" brushRef="#br0" timeOffset="198053.55">20694 15877 95 0,'0'0'388'0,"0"0"-289"0,0 0 9 15,0 0-54-15,0 0-38 16,0 0-5-16,0 0 1 16,10 31 5-16,-10-5-5 15,-9 1-6-15,-12 0 4 16,-2-3-2-16,1-4-5 16,0-4 10-16,1-8-3 15,5-2 6-15,-3-6 5 16,2 0 1-16,1-14 0 15,-2-7-2-15,3-6-8 16,2-1-1-16,4-3-7 16,1-2-3-16,5 2-1 15,3-2-4-15,0 2 3 16,3 1-6-16,8 3 7 16,2 5-2-16,0 4 0 0,-2 4 2 15,4 5 0-15,-2 3-3 16,4 5 3-16,3 1 2 15,2 0-1-15,0 15 2 16,2 6-1-16,-2 3 2 16,-3 3 8-16,1 4 1 15,-5 1 0-15,-2 4 0 16,-4 5 5-16,-3 5-7 16,-3 7 0-16,-3 8-2 15,0-3 1-15,0 2-3 0,0-4-2 16,0-3 2-16,-7-1-4 15,-3-4-3-15,-3-6 4 16,-3-4-2-16,-8-4 5 16,-6-3-3-16,-1-6-1 15,-2-5 5-15,3-7-4 16,5-6-1-16,3-7 3 16,2 0-1-16,-1-12 6 15,6-16 4-15,0-8-14 16,8-7-1-16,5-5-1 15,2 0-1-15,0 6 4 16,5 6-2-16,7 9 0 16,1 6 0-16,1 8 9 15,0 3-9-15,2 5 2 16,0 5-1-16,3 0-1 0,4 2 2 16,0 15-1-16,3 6 6 15,0 10 0-15,-1 1 7 16,5 4-3-16,1-1-2 15,4-1-1-15,3-6 0 16,-2-4-3-16,-1-3 3 16,0-9 0-16,-2 0-4 15,0-8-2-15,-1-2-2 16,-6-4-2-16,-3 0 2 16,-2 0-49-16,-4-5-76 15,-4-6-123-15,-8-3-343 16</inkml:trace>
  <inkml:trace contextRef="#ctx0" brushRef="#br0" timeOffset="200830.1">25104 10565 0 0,'0'0'157'0,"0"0"35"16,0 0-134-16,0 0 20 15,0 0 6-15,8-72 19 0,-6 55-7 16,-2 5-27-16,0 0 5 16,0 2-13-16,0 3-3 15,0 2-8-15,0 0-10 16,0 3-3-16,0 2-7 15,0 0-4-15,0 0-11 16,1 0-14-16,6 16 1 16,5 9-1-16,7 9 13 15,0 7 10-15,4 2 4 16,4 10 1-16,6 10 0 16,4 3-4-16,6 9-5 15,-2 0-10-15,-5-3-4 16,-3-4 1-16,-7-10-6 15,-2-8-1-15,-6-12 0 0,-3-9 1 16,-4-6 0-16,-4-9-1 16,-4-5 2-16,-2-5-2 15,-1-3 0-15,0-1 2 16,0 0-1-16,0 0 1 16,2 0-2-16,-2-3-4 15,0-11-58-15,0-3-74 16,0 0-76-16,0-8-76 15,-6-3-300-15</inkml:trace>
  <inkml:trace contextRef="#ctx0" brushRef="#br0" timeOffset="201267.11">25643 10459 125 0,'0'0'323'15,"0"0"-246"-15,0 0 36 16,0 0 28-16,0 0-67 16,0 0-37-16,-46 8-20 0,1 56 15 15,-12 11 37 1,-6 6-9-16,-1 1 5 0,2-5-12 15,5-6-15-15,3-11-9 16,8-7-15-16,6-7 3 16,4-4-7-1,6-7-6-15,3-6 1 0,5-2-1 16,6-10 8-16,2-4 6 16,8-6-3-16,5-7-6 15,1 0-2-15,0 0-3 16,0 0 5-16,0 0 4 15,0 0-2-15,0 0-9 16,0-3-2-16,0-4-2 16,0 0-11-16,0-1-53 15,0-1-71-15,1-1-45 16,8-2-27-16,2-1-231 16</inkml:trace>
  <inkml:trace contextRef="#ctx0" brushRef="#br0" timeOffset="202436.4">16883 13257 249 0,'0'0'19'16,"0"0"88"-16,0 0-24 15,0 0 45-15,0 0-26 16,0 0-28-16,-31-25-34 16,31 27-36-16,0 15 3 15,0 7 22-15,9 15 20 16,2 11-15-16,0 16-11 16,2 15 21-16,2 11-1 15,4 9-19-15,3-2-7 16,3-2-4-16,3-13-3 15,4-14-8-15,-1-11 1 16,-3-10-1-16,-3-10 1 16,-4-8 0-16,-6-10-2 15,-3-5-1-15,-4-10 1 16,-4-1-1-16,-4-5 0 0,2 0-1 16,-2 0-6-16,0-8-47 15,0-16-85-15,0-12-40 16,0-5-82-16</inkml:trace>
  <inkml:trace contextRef="#ctx0" brushRef="#br0" timeOffset="202770.01">17342 13414 334 0,'0'0'107'15,"0"0"24"-15,0 0-40 16,0 0-75-16,-25 80 73 16,-5-10-11-16,-10 9 0 15,-5 13-12-15,-4 3-28 16,2-1-9-16,3-7-13 16,5-9-4-16,6-8-6 15,2-8-2-15,5-8-4 16,1-9 3-16,6-13-3 15,7-12 1-15,6-12-1 16,6-5 0-16,0-3-2 16,0 0-1-16,3-19-24 15,19-12-110 1,11-15-83-16,12-10-122 0</inkml:trace>
  <inkml:trace contextRef="#ctx0" brushRef="#br0" timeOffset="203465.51">17943 13185 286 0,'0'0'134'15,"0"0"-86"-15,0 0 61 16,0 0-17-16,0 0-37 16,0 0-23-16,108-57-9 15,-79 57-5-15,-4 18 7 16,-3 8 1-16,-3 7 9 15,-11 6 11-15,-8 5-11 16,0 4 2-16,-18 0-5 16,-8 1-1-16,-5-5-15 15,-5-3 3-15,5-5-5 16,3-10 4-16,8-6-5 16,5-11-1-16,8-3 4 15,4-4 1-15,3-2-9 0,0 0 5 16,0 0 10-16,0-5 0 15,6-7-14-15,10-3-9 16,2 3-2-16,3 5 2 16,1 6 0-16,-1 1 2 15,2 0-2-15,-3 13 0 16,3 5 1-16,-4 3 1 16,1 2-2-16,-8 0-1 0,-1 3 1 15,-8 1 0 1,-3 1 2-16,0 2-1 0,-4 1 0 15,-17 0 3-15,-7-1-1 16,-8-1-2-16,-6-2 0 16,-1-6 4-16,-5-3 0 15,2-7 8-15,3-3 16 16,7-7-12-16,8-1 5 16,7 0 3-16,4-11-14 15,4-4-11-15,3-4-4 16,2-1-6-16,7 0-44 15,1 2-76-15,3 1-102 16,14 2-129-16</inkml:trace>
  <inkml:trace contextRef="#ctx0" brushRef="#br0" timeOffset="204290.25">17873 13234 188 0,'0'0'149'15,"0"0"-54"-15,0 0 26 16,0 0 10-16,0 0-68 16,0 0-35-16,31-75-14 15,-1 62 3-15,0 1-5 16,-3 4-1-16,-4 5 2 15,-1 3-2-15,-3 0-1 16,-1 9-5-16,0 11 2 16,-6 9 6-16,-2 3 1 15,-7 6 13-15,-3 4-10 16,0-1 6-16,-19 5-5 0,-6 0-3 16,-5 0-4-16,-1-1-4 15,-2-8 0-15,4-6-2 16,8-9 4-16,7-11 18 15,6-5-2-15,6-4-1 16,2-2-2-16,0 0 10 16,0 0 1-16,0-3-15 15,0-8-18-15,13 0-12 16,7 0 12-16,4 4-1 16,3 4 1-16,0 3 2 15,1 0-1-15,-1 0 0 16,-1 8 0-16,-3 4-1 15,1 0 0-15,-3 2-1 0,0 0 2 16,-3 1 2-16,-6 2-3 16,-5 2 0-16,-4 4 0 15,-3 1 2-15,0 2-2 16,-6 1 3-16,-12 1 6 16,-7-1-7-16,-5-2 2 15,-4-1-1-15,-6-5 7 16,-1-4-5-16,-2-3 25 15,0-6-3-15,-1-2-2 16,1-2-11-16,8-2 0 16,5 0-4-16,7-7-6 15,8-6-4-15,2-1-7 0,9 0-5 16,2 3-74 0,2 6-67-16,0 4-113 0,0 1-369 15</inkml:trace>
  <inkml:trace contextRef="#ctx0" brushRef="#br0" timeOffset="207382.28">28574 10568 89 0,'0'0'22'0,"0"0"46"15,0 0-11-15,0 0-37 16,0 0-6-16,0 0-14 16,0 0-9-16,3-17-53 15,-3 17-92-15</inkml:trace>
  <inkml:trace contextRef="#ctx0" brushRef="#br0" timeOffset="209582.2">24417 8933 85 0,'0'0'46'0,"0"0"35"15,0 0 18-15,0 0-22 16,0 0-15-16,0 0 13 15,6-52 22-15,-14 49-35 16,-1 0-8-16,-3 2-13 16,-2 1-16-16,-2 0-8 15,-1 0-2-15,-1 0 10 16,0 3-6-16,-3 14-6 16,3 3-3-16,0 2 5 15,5 3 4-15,2-3-4 16,7-1 5-16,4-1-6 15,0-1 2-15,0 3-6 0,12-2 2 16,6 2 4-16,1 0-4 16,1 0-6-16,2-1 1 15,0-3-5-15,2-1-2 16,-1-3 0-16,2-5 4 16,2-4-4-16,-1-5 1 15,3 0 5-15,-2-8-3 16,-2-9 13-16,-2-3-11 15,-3 1 5-15,-4-1-3 16,-3-3 0-16,-4 2 4 16,-3-4 1-16,-1 1 2 15,-5-3-6-15,0-2 3 16,0-3-5-16,-10 1 0 0,-6-2-4 16,-2 4-1-1,-3 4 0-15,1 4 6 0,1 5-7 16,-3 5 2-16,-1 4 0 15,-1 2 4-15,-1 5-5 16,0 0 2-16,1 0 4 16,3 2-6-16,0 8-1 15,6 5 0-15,-3 8-1 16,5 7 1-16,0 1 0 16,2 3 2-16,5-1-1 15,2-1 2-15,4-5-3 16,0-3 0-16,0-4 0 0,0-1 0 15,8-2-1-15,5 2-1 16,1-2 1-16,6 0 1 16,1-3 1-16,5 0-1 15,0-3-4-15,1-6 4 16,-2-4 2-16,1-1 1 16,-3 0-2-16,0-17 0 15,-2-2 9-15,-2-5-4 16,-4 1 1-16,-3-2 0 15,-8-1-2-15,-4-5 1 16,0-4 1-16,-7-3-4 16,-14-3 3-16,-7 2 0 15,-5 3-6-15,-1 11 3 0,2 8-2 16,-1 13-1 0,2 4 0-16,-3 7 0 0,-2 17-3 15,2 7 0-15,7 6-20 16,12 4-113-16,15-2-61 15,0-11-134-15</inkml:trace>
  <inkml:trace contextRef="#ctx0" brushRef="#br0" timeOffset="211541.92">28277 10610 42 0,'0'0'309'0,"0"0"-206"15,0 0 35-15,0 0 10 0,0 0-58 16,0 0-39-16,7-28-23 15,-8 38-21-15,-9 10 19 16,-4 8 17-16,-2 6-6 16,-1 0 0-16,0 2 3 15,4-4-16-15,6-3-4 16,7-2-9-16,0-8-7 16,12-2-1-16,15-5 4 15,6-6-6-15,4-3 3 16,-1-3 0-16,-1 0 1 15,-3 0-4-15,-7 2-1 16,-1 1 1-16,-3 6-1 16,-6 2 1-16,-3 1-1 15,-3 4 0-15,-3-3 0 16,-3 4 0-16,-3-3 1 16,0 3 2-16,0 2-2 15,-12 2 1-15,-7 0 2 0,-3-4-2 16,-3 0 5-16,1-5-4 15,1-1-2-15,-1-3 5 16,6-3-1-16,-5-4-4 16,5-1 0-16,-1 0 2 15,0 0-3-15,2-9-1 16,-1-7-35-16,5-4-38 16,4-2-74-16,8-7-101 0,1-5-267 15</inkml:trace>
  <inkml:trace contextRef="#ctx0" brushRef="#br0" timeOffset="211801.21">28317 10512 552 0,'0'0'71'0,"0"0"23"15,0 0-26-15,96-42-31 16,-41 33-13-16,1 1-11 16,-3 2-2-16,-4-1-4 15,-7 2-5-15,-5 0-2 0,-7 3-6 16,-4-1-37 0,-6 1-23-16,-1-2-137 0,-5-4-111 15</inkml:trace>
  <inkml:trace contextRef="#ctx0" brushRef="#br0" timeOffset="212423.78">29139 9847 379 0,'0'0'121'0,"0"0"-13"16,0 0 30-16,0 0-53 15,0 0-61-15,0 0-24 16,0 5 1-16,0 31 0 16,0 8 13-16,0 9 7 15,-3 2 4-15,-1 3-5 16,-4 3 20-16,1 2-22 15,-4 7 4-15,0 1-6 16,0 2-4-16,2-1-5 16,-1 0 1-16,1 3 21 15,0 0-16-15,-2 5-3 16,-4-1 0-16,-4 1-6 16,1 4 5-16,-1-2 16 0,5-8 44 15,5-11-31-15,9-8-4 16,0-6 0-16,0 0-1 15,0 1-7-15,9-4-16 16,0 2 4-16,-1-2 6 16,-2 1-7-16,-2 1 2 15,-4 0 0-15,0 1 3 16,0-7-10-16,0-8 1 16,0-8-4-16,0-5 5 0,0-1-3 15,0-4 5 1,-4 1-2-16,-2 0 2 0,-2 0-9 15,1 0 5-15,-1 0 7 16,-1-4-9-16,6-5-2 16,2-4 0-16,1-4 3 15,0 0-3-15,0-14 6 16,0-17-10-16,-2-11-39 16,2-11-91-16,0-7-97 15,0-12-140-15</inkml:trace>
  <inkml:trace contextRef="#ctx0" brushRef="#br0" timeOffset="213771.58">28361 8620 92 0,'0'0'263'16,"0"0"-190"-16,0 0 54 15,0 0 6-15,0 0-38 0,0 0-18 16,-22-59-11-16,22 52-9 16,-1 3 4-16,1-1-18 15,0 5 1-15,0-2 1 16,-3-1 7-16,2 3-5 15,1 0-9-15,-2 0-5 16,1 0-10-16,-1-3-5 16,-1 2-2-16,-3-4-7 15,2 2-4-15,-2 1-1 16,-1 0-4-16,-1 2 0 16,-3 0 0-16,-6 0 0 15,-3 0 3-15,-5 12-1 16,2 6 1-16,1 4-3 15,4 5 0-15,2-1 0 0,2 4 0 16,6-3-2-16,5 3-3 16,3 0 4-16,0-2 1 15,3 2-1-15,13-1 0 16,0-2 1-16,5-3 0 16,3-2 0-16,0-5-2 15,1-4-1-15,-1-2 2 16,3-8 1-16,1-3 0 15,2 0 4-15,0 0-4 16,-3-13 2-16,-5-2-1 16,-2-4 5-16,-6-6-3 15,-6-5 2-15,-3-4 1 0,-5-6-1 16,0-5-3-16,-14-1 2 16,-10 0-4-16,-4 7 0 15,-4 5 2-15,1 8-2 16,0 11 0-16,1 6 2 15,0 6 2-15,0 3-7 16,2 0 3-16,1 9-6 16,6 8-10-16,6 3-87 15,11 7-91-15,4 2-16 16,7-3-96-16,17-5-109 16</inkml:trace>
  <inkml:trace contextRef="#ctx0" brushRef="#br0" timeOffset="214423.1">28502 8386 461 0,'0'0'80'16,"0"0"96"-16,0 0-48 16,0 0-40-16,0 0-26 15,0 0-15-15,2-34-19 16,11 35-13-16,7 14 4 15,2 6 22-15,5 2 8 16,-1 4-3-16,2 4-13 16,0 0-7-16,0 5 0 15,-2-1-4-15,-3-1-7 16,-3-3 2-16,-5-2-6 16,-5-2-6-16,2-4-1 15,-4-3 1-15,-2-3-1 16,0-5 4-16,-1-6-3 15,-3-3 4-15,-1-2-2 0,-1-1-2 16,2 0 4-16,-1 0 12 16,1 0 9-16,-1 0 2 15,4-3 3-15,1-11-10 16,1-6-16-16,1-7-5 16,1-8 0-16,0-9 2 15,4-6-3-15,2-8 2 16,1-7-4-16,2-1 0 15,0 1-1-15,0 4 1 16,-3 7 0-16,-2 1-1 0,-4 13 0 16,-3 7 0-1,-3 16-3-15,0 11-5 0,-3 5-41 16,0 1-41-16,0 27-94 16,0 16-76-16,0 12 35 15,-9 0-254-15</inkml:trace>
  <inkml:trace contextRef="#ctx0" brushRef="#br0" timeOffset="-214435.11">28466 8347 390 0,'0'0'63'15,"0"0"78"-15,0 0 14 16,0 0-76-16,0 0-50 15,0 0 5-15,42-3 7 16,-21 24-5-16,3 4 6 16,-3 5 12-16,1 3-24 15,2 3-4-15,0 3 3 16,0 0 5-16,1-2-2 0,-1-1-9 16,-2-5-11-16,-2-4-1 15,-2-4-7-15,-5-5-4 16,-1-3 6-16,-3-1-4 15,-1-4 2-15,-1 0-2 16,-1 1 2-16,-2-5-1 16,-1 0-2-16,0-2 2 15,-1-3 1-15,-1-1 2 16,-1 0 9-16,0 0 41 16,2 0 14-16,1-5-8 15,1-12-30-15,1-2-23 0,2-6 0 16,1-7 4-16,1-8 4 15,4-6-3-15,2-5-4 16,3-6-3-16,0-3-3 16,-3-1-3-16,1 5 0 15,-6 5-1-15,0 12 1 16,-4 8-2-16,-1 9-26 16,-2 11-28-16,-1 11-41 15,-1 1-96-15,4 31-161 16,-4 8 10-16</inkml:trace>
  <inkml:trace contextRef="#ctx0" brushRef="#br0" timeOffset="-210758.13">17612 13268 0 0,'0'0'23'0,"0"0"-11"16,0 0-6-16,0 0-2 16,0 0 7-16,0 0 2 15,0 0-8-15,0 0-1 16,0 0-2-16,0 0-1 16,0 0 2-16,0 0-2 15,0 0-1-15,2 0-4 16,-1 0 3-16,4 0 1 15,0 0 0-15,0 0 0 0,0 0-10 16,-1 0 9 0,1 0-42-16</inkml:trace>
  <inkml:trace contextRef="#ctx0" brushRef="#br0" timeOffset="-209195.71">26742 10710 141 0,'0'0'214'0,"0"0"-195"15,0 0 72-15,-46-84 13 16,34 60-10-16,1 7-26 16,1 0 9-16,4 7-12 15,2 0-5-15,1 4-11 16,1 6-5-16,2 0 2 15,0 0-23-15,0 1-22 16,0 21 2-16,15 14-1 16,12 17 16-16,3 7 6 15,3 9 8-15,4-1 6 16,3-2-11-16,14-4-6 16,7-4-5-16,5-2-10 0,1-5 0 15,-11-5-4-15,-8-6-1 16,-11-4-1-16,-10-9 1 15,-9-2 2-15,-6-8 1 16,-6-8-3-16,-4-2-2 16,-2-6 1-16,0 1 0 15,0-2 0-15,1 0 0 16,-1 0-1-16,0 0-39 16,0-4-46-16,0-11-43 15,-9-6-80-15,-3-8-146 16</inkml:trace>
  <inkml:trace contextRef="#ctx0" brushRef="#br0" timeOffset="-208834.55">27461 10542 468 0,'0'0'85'0,"0"0"10"16,-110 19-20-16,41 27 23 16,-17 18 23-16,-11 9-16 15,-6 5-27-15,0 2-5 0,7 0-33 16,10-3-9 0,13-2-15-16,7-9-8 0,15-11-2 15,11-6-2-15,16-14-1 16,8-10 1-16,8-10 3 15,4-8-6-15,4-4 8 16,0-2-1-16,0-1 4 16,-3 0-3-16,-4-2-9 15,-4-13 0-15,0 3-49 16,0 2-93-16,3 3-77 16,2 7-57-16,0 0-108 15</inkml:trace>
  <inkml:trace contextRef="#ctx0" brushRef="#br0" timeOffset="-207815.64">17557 13132 388 0,'0'0'62'0,"0"0"15"0,0 0 58 16,0 0-33-16,0 0-28 15,0 0-43-15,2-28-23 16,15 62 20-16,12 12 30 16,8 9-4-16,8 6-17 15,7 3 3-15,9 5 0 16,5-1-20-16,2-1-7 16,1-2-4-16,-3-5-8 15,-5-3 5-15,-11-7-6 16,-9-6 1-16,-8-8 1 15,-10-7-2-15,-5-8 0 16,-4-4 1-16,-8-6-1 16,-2-5 4-16,0-3-4 15,-4-3 0-15,2 0 1 16,-2 0 5-16,0 0-6 16,0-5-1-16,0-6-76 15,0-7-53-15,0-6-83 0,0-9-302 16</inkml:trace>
  <inkml:trace contextRef="#ctx0" brushRef="#br0" timeOffset="-207464.49">18355 13113 138 0,'0'0'409'16,"0"0"-335"-16,0 0 15 16,0 0-43-16,-118 91 32 15,58-18 21-15,-11 10-31 16,-2 7-9-16,0-3 3 16,0 2-18-16,4-5-7 15,-1-5-20-15,2-2-1 16,5-10-9-16,12-16-4 15,11-9 2-15,13-18 1 16,15-10-3-16,6-8-3 16,4-5 0-16,2-1-4 15,0 0 2-15,0-4-13 0,8-13-54 16,13-10-89-16,8-4-96 16,9-6-230-16</inkml:trace>
  <inkml:trace contextRef="#ctx0" brushRef="#br0" timeOffset="-206744.52">18828 13187 274 0,'0'0'198'15,"0"0"-108"-15,0 0 47 16,0 0-47-16,0 0-28 16,0 0-22-16,-54-11-28 15,41 43 2-15,-2 11 20 16,4 3-3-16,5 1 11 15,6 3-15-15,0-1-13 16,0-2 1-16,9-5-1 16,9-3-7-16,3-9-2 15,2-2-2-15,3-7 0 16,3-6-3-16,-1-7 0 16,2-4 0-16,-2-4 1 0,2 0-1 15,0-15 4-15,0-4-1 16,-4-7-2-16,-2-7 3 15,-6-2-2-15,-1-6 2 16,-7-3-1-16,-1 1 1 16,0 5-2-16,-5 4 5 15,-1 9-7-15,-1 5 22 16,-2 7 14-16,0 7 3 16,0 4-3-16,0 2-7 15,0 0-8-15,0 0-18 16,-2 11-3-16,-5 14 0 0,-3 11 2 15,-1 6 10 1,1 6 9-16,-1 4 3 0,2 5-1 16,2 3-3-16,-2 2-8 15,3 6-1-15,2-4-5 16,-1-4-2-16,0-12-2 16,1-13 2-16,2-11-3 15,1-10-1-15,-2-6 2 16,3-5-1-16,0-3 0 15,0 0 6-15,0 0-6 16,-4-8-1-16,-7-7-6 16,-7-4-85-16,0-5-115 15,-2 1-112-15,-3-5-399 0</inkml:trace>
  <inkml:trace contextRef="#ctx0" brushRef="#br0" timeOffset="-205918.56">18729 13283 31 0,'0'0'43'15,"0"0"-25"-15,0 0-6 16,0 0 100-16,0 0-54 16,0 0 6-16,0-36-8 15,5 30-15-15,-2 1-6 16,0-2 17-16,-1 1-1 15,-2 2 3-15,0 2-2 16,0 0 3-16,0 2-9 16,0 0-17-16,0 0-11 15,0 6-15-15,-8 12 5 16,-1 4 8-16,0 5 23 0,2-1-5 16,2 3-10-1,4-2-3-15,1 5-9 0,0 6 7 16,0 3-6-16,4 3 0 15,8-3 3-15,0-4-8 16,6-5-6-16,0-5 1 16,2-5 3-16,1-9-3 15,0-4-3-15,5-5 0 16,1-4 6-16,1 0 4 16,0-9-9-16,0-8-1 15,-2-4 5-15,-5-2-4 16,-2-5 7-16,0-6-3 0,-2-7-1 15,-2 0 7-15,-5 0-11 16,-5 4 2-16,-2 8 0 16,-3 7 6-16,0 8 0 15,0 5 18-15,0 8 1 16,-3 1-2-16,0 0-6 16,1 0-18-16,-2 21-1 15,-1 7 0-15,4 10 2 16,1 9 6-16,0 4-4 15,0 6 8-15,0 6-3 16,0 5-1-16,0-2-3 16,0-2-2-16,0-13-1 15,0-12-2-15,0-13 1 0,0-7-1 16,0-9 1 0,0-4-1-16,0-5 1 0,0-1 0 15,0 0-1-15,0 0 0 16,-2 0-88-16,-11-11-179 15,-5-1-264-15</inkml:trace>
  <inkml:trace contextRef="#ctx0" brushRef="#br0" timeOffset="-204514.76">21265 15769 149 0,'0'0'136'0,"0"0"-24"16,0 0-1-16,0 0 12 15,0 0 1-15,0 0-31 16,-49-62-15-16,49 50-15 16,0 3-7-16,0-4-11 15,9 2-14-15,16-1-13 16,7 4-15-16,5 6 1 15,3 2-3-15,-7 2-1 16,-5 15 0-16,-7 5 1 16,-5 5 0-16,-10 3 4 15,-6 2-1-15,0 2 6 16,-12 2 2-16,-10 1-1 0,-2-1-3 16,-2 0 6-16,-3-4-5 15,-1-3 7-15,4-10 3 16,6-3 4-16,7-8-1 15,7-5-4-15,6-3-5 16,0 0-6-16,0 0 0 16,0 0-6-16,19 0 1 15,5-2 3-15,4 1 4 16,-1 1-6-16,-3 0-2 16,-3 0-1-16,-2 9 0 15,-2 5 0-15,-1 4 0 16,-3 0 0-16,-2 3 3 0,-1 4-3 15,-5 4 0-15,-5 4-3 16,0 1 3-16,-2-2 0 16,-11 1 4-16,-4-5-4 15,-3-3 5-15,1-9-5 16,-4-2 6-16,-4-8 24 16,-3-3 17-16,-6-3-16 15,-1 0-8-15,1 0-13 16,10-3-7-16,7-5-2 15,10-2-1-15,5 2-29 16,4 1-99-16,0 4-110 16,0-2-178-16</inkml:trace>
  <inkml:trace contextRef="#ctx0" brushRef="#br0" timeOffset="-187078.49">21898 15724 123 0,'0'0'5'0,"0"0"214"15,0 0-127-15,0 0 15 16,0-81-15-16,0 64-18 0,1 2 0 16,1 3-15-1,-2 4-4-15,0 5-7 0,0 1-11 16,0 2-2-16,0 0-13 16,0 0-13-16,0 0-8 15,0 9-1-15,-9 16 5 16,-4 7 0-16,0 6 6 15,3 6 4 1,-1 4 10-16,1 6-1 0,5 1 3 16,4 4-13-16,1-6-4 15,0-7-2-15,3-3 1 16,13-4-6-16,2-5 0 16,6-3 3-16,1-1-1 15,1-4 0-15,0-7-4 0,-1-7 2 16,1-2-2-16,1-6 1 15,2-4 0-15,-3 0 0 16,3-6 7-16,-4-12-6 16,2-6 4-16,-2-5 6 15,-2-4-5-15,2-6 9 16,-4-5-8-16,-2-1-2 16,-4 2 4-16,-4 0-2 15,-3 8 6-15,-5 8-5 16,-1 10 10-16,-2 7 9 15,0 7 0-15,0 3-6 16,0 0-12-16,0 2-11 16,0 19-5-16,-9 16 5 0,0 10 4 15,-1 8 3 1,-4 3 19-16,-1 3 14 0,-1 2-8 16,1 0-3-16,3-2-12 15,5-5 2-15,2-9-10 16,2-8-5-16,2-7-1 15,1-10 0-15,0-6-1 16,0-9-1-16,0-5 0 16,0-2 0-16,0 0 0 15,0 0-1-15,0 0-12 16,1-13-53-16,1 4-59 16,-2-4-166-16,0 3-293 15</inkml:trace>
  <inkml:trace contextRef="#ctx0" brushRef="#br0" timeOffset="-185182.72">28213 10597 57 0,'0'0'35'0,"0"0"10"15,0 0 137-15,-36-83-123 16,26 55 10-16,0-1 22 16,3 2-8-16,4 0-17 15,3 7 10-15,0 4-27 16,0 6 11-16,0 6-14 15,0 4-3-15,0 0-30 16,6 19-13-16,17 22 0 16,7 13 32-16,5 14 18 15,5 8-3-15,-1 5 4 0,0 1 2 16,-1-3-2 0,-5-4-32-16,-3-5 7 0,-5-4-11 15,-2-8 0-15,-2-8-9 16,-3-10-3-16,-2-6-1 15,-5-11 2-15,-1-3-3 16,-5-8 1-16,-2-3-1 16,-2-5 1-16,-1-3-2 15,0-1 3-15,0 0-2 16,0 0-1-16,0-5-8 16,0-12-45-16,0-4-57 15,-10-3-63-15,-5-6-84 16,3-3-223-16</inkml:trace>
  <inkml:trace contextRef="#ctx0" brushRef="#br0" timeOffset="-184800.42">28777 10420 397 0,'0'0'88'0,"0"0"62"16,0 0-13 0,0 0-87-16,0 0-47 0,-103 64 42 15,24 17 68-15,-14 16-34 16,-7 14 9-16,-2-1-17 16,4-4-21-16,17-14-15 15,15-14 2 1,22-18-13-16,13-11-6 0,12-16-2 15,5-7-4-15,4-6-5 16,4-11-1-16,3-4 5 16,1-2-4-16,1-3 0 15,1 0 9-15,0 0-6 16,0-3 0-16,0-6-8 16,0-4-2-16,0-1-18 0,-3 3-62 15,3 5-83 1,0 6-45-16,0 0-12 0,-3 0-287 15</inkml:trace>
  <inkml:trace contextRef="#ctx0" brushRef="#br0" timeOffset="-183533.18">18577 13125 485 0,'0'0'22'16,"0"0"0"-16,0 0 31 16,0 0 25-16,81 37 26 15,-19 6-12-15,5 9-21 16,-2 10-31-16,-4 8 5 15,-5-1-18-15,-5-5-8 16,-6-7-8-16,-6-7-7 16,-8-8 4-16,-7-7-7 15,-3-6-1-15,-8-7 1 0,-1-8 0 16,-4-6-1-16,-4-7 0 16,-1-1-2-16,0 0-14 15,-1-1-15-15,1-23 2 16,4-10-85-16,-1-8-74 15,1-13-119-15</inkml:trace>
  <inkml:trace contextRef="#ctx0" brushRef="#br0" timeOffset="-183294.66">19281 13225 382 0,'0'0'51'15,"0"0"14"-15,-103 33 60 16,69 9-18-16,-5 11-34 0,-1 15 23 15,0 5-31-15,-6 4-22 16,1 5-12-16,-4-2-5 16,1-3-18-16,3-7 4 15,9-14-9 1,11-15-3-16,13-14 1 0,6-10-2 16,6-8-5-16,0-7-74 15,24-2-42-15,19-7 14 16,8-23-163-16</inkml:trace>
  <inkml:trace contextRef="#ctx0" brushRef="#br0" timeOffset="-182847.93">19836 13222 621 0,'0'0'51'16,"0"0"40"-16,-103 33 23 15,67-5-25-15,8 3-30 16,10-2-22-16,11-3-12 16,7 1-10-16,0-1-1 15,22 2-5-15,8-2-2 16,4-1 4-16,2-1-7 15,0-1-2-15,-3 0 1 0,-3 3-1 16,-7-2-2-16,-5 1 1 16,-6 2 0-1,-4 1 0-15,-7 1 3 0,-1-2 0 16,0-1 1-16,-10-4 0 16,-8-5 5-16,-6 0 2 15,-3-7 5-15,-3-5 9 16,2-3-2-16,0-2-8 15,4 0-8-15,4 0-4 16,4-7-2-16,5-9-2 0,4-9-5 16,4-4-9-16,3-4-90 15,6-9-98-15,12-3-125 16,4-2-315-16</inkml:trace>
  <inkml:trace contextRef="#ctx0" brushRef="#br0" timeOffset="-182596.69">19818 13287 337 0,'0'0'290'0,"0"0"-231"16,0 0 63-16,0 0-4 0,100-26-29 15,-39 19-10 1,1 0-12-16,-4 0-24 0,-6 1-8 15,-7-1-13-15,-11 3-6 16,-7 2-15-16,-11 0 4 16,-8 2-5-16,-8 0-14 15,0 21-126-15,-23 10-73 16,-12 6-100-16</inkml:trace>
  <inkml:trace contextRef="#ctx0" brushRef="#br0" timeOffset="-175484.9">22694 15746 63 0,'0'0'76'0,"0"0"43"15,0 0-3-15,0 0-35 16,34-77-8-16,-26 58 14 16,-4 3 1-16,-2 5-7 0,-1 4 5 15,-1 3-10 1,0 4-8-16,0 0-24 0,0 0-28 15,0 0-16 1,-4 17 6-16,-11 10 1 0,-6 4 0 16,-3 4 16-16,3 1 2 15,5-3 10-15,0-1-12 16,8-5-7-16,3 0 1 16,5-7-6-16,0-1 0 15,0-7-6-15,7-2-4 16,9-1-1-16,3-4 17 15,7 2-15-15,3 0 3 16,3-1-5-16,2 1 3 16,3 2 0-16,-1 1-3 15,-5 2 2-15,-5 3-1 16,-7 0-1-16,-4 3 0 0,-3 3 1 16,-4 4-1-16,-3 2 1 15,-5 0 0-15,0 0 1 16,0 3 1-16,-7-1-3 15,-5 3 8-15,-6-5-8 16,2-1 1-16,-4-3 0 16,2-5 2-16,1-3 0 15,-3-6 1-15,4-1 0 16,-4-5 17-16,2 0-10 16,-1-3-3-16,1 1 4 15,2-1-5-15,-2 0 1 16,3 0-5-16,0-1-3 15,3-5 0-15,4-4 0 0,0 1-2 16,5-2-10 0,3-5-51-16,0 1-43 0,0-1-66 15,1-1-51-15,9-1-163 16</inkml:trace>
  <inkml:trace contextRef="#ctx0" brushRef="#br0" timeOffset="-175167.55">22725 15676 522 0,'0'0'114'0,"0"0"-17"16,0 0 40-16,0 0-26 15,0 0-44-15,86-24-20 16,-21 24 25-16,4 0-9 16,-7 0-8-16,-7 0-8 15,-4 0 1-15,-8 0-15 16,-10 0-11-16,-11 0-13 16,-11 0-8-16,-8 0-1 15,-3 10-5-15,-17 12-126 16,-18 12-25-16,-8 6-77 15,-13 4-136-15</inkml:trace>
  <inkml:trace contextRef="#ctx0" brushRef="#br0" timeOffset="-172172.39">24806 2634 440 0,'0'0'28'0,"0"0"-5"15,0 0 44-15,0 0 3 16,0 0-5-16,-3-78 3 16,3 74-20-16,0 3-11 15,0 1-14-15,0 0-13 16,0 0-5-16,0 0 0 16,0 0-5-16,0 0-20 15,-6 10-69-15,-3 16-14 16,-4 6-46-16,2 0-70 0</inkml:trace>
  <inkml:trace contextRef="#ctx0" brushRef="#br0" timeOffset="-169578.36">23729 8219 346 0,'0'0'0'15</inkml:trace>
  <inkml:trace contextRef="#ctx0" brushRef="#br0" timeOffset="-169147.66">27522 7914 9 0,'0'0'999'0,"0"0"-999"16,0 0-148-16,0 0-20 15,0 0-21-15,0 0 87 16,-44-37-280-16</inkml:trace>
  <inkml:trace contextRef="#ctx0" brushRef="#br0" timeOffset="-166557.61">24235 13344 53 0,'0'0'70'15,"0"0"-11"-15,0 0 30 16,0 0-28-16,0 0-14 16,0 0-6-16,0 0-9 15,0-30-12-15,0 27 1 16,0-3 10-16,0-2 1 16,0-1 19-16,0-2 21 15,0-2-9-15,0-2-3 16,0-2-16-16,0 2-8 15,0-1 6-15,0 6 2 16,0 3 3-16,0 2-7 16,0 5 4-16,0 0-25 15,-2 3-18-15,-2 23 0 0,-1 13-1 16,-1 14 8-16,0 10 1 16,-4 7 12-1,0 2 7-15,-1 5-4 0,-4 3-1 16,3-2-14-16,1-5-3 15,1-8-4-15,3-14 0 16,1-10-1-16,-1-7-1 16,2-12 1-16,4-9 0 15,-1-6 0-15,2-7 5 16,0 0-5-16,0 0 7 16,0 0-5-16,-1-1-3 0,-2-11-2 15,3-2-94-15,0-1-87 16,3-5-189-16</inkml:trace>
  <inkml:trace contextRef="#ctx0" brushRef="#br0" timeOffset="-164994.72">25236 13369 53 0,'0'0'82'15,"0"0"9"-15,0 0 22 16,0 0-43-16,0 0-13 15,0 0-4-15,-8-44 0 16,8 38-4-16,0 1 3 16,0-1 1-16,0-2-17 15,11-1-2-15,2 1-11 16,-1 3-9-16,0 1 4 0,-5 3-1 16,-1 1 5-1,0-2-9-15,6 2-6 0,0 0-4 16,6 0 1-16,-1 3-1 15,0 3 1-15,-5 2-2 16,-1-2 0-16,-5-3 0 16,-2 0 1-16,-2 1-1 15,-2-3-2-15,0 2 2 16,0 0-1-16,0 2 2 16,0 0 1-16,0-1 0 15,0 0-1-15,0-1-1 16,0-1 0-16,0 2 0 15,0-4 0-15,0 1 1 0,0 1-3 16,0 0 0-16,0-1 3 16,0 2-3-16,1 0 0 15,-1 0 0-15,2-1 2 16,-1-2-2-16,-1 0 0 16,2 3 0-16,-1-3 0 15,-1 0 1-15,2 2 0 16,1 0 2-16,1 0 5 15,3 3-3-15,0-2 0 16,-3 0-4-16,1-1 0 16,-2 0 0-16,0-1-1 15,1 0 0-15,-3 1 1 0,2 2 0 16,0 0 0-16,0 1 3 16,-1 0-2-16,1 0 0 15,0 3-2-15,-3 0 1 16,1 5 1-16,-1 4 2 15,0 1 0-15,0 5 0 16,0-1 6-16,0 0-3 16,0 3 4-16,-6-3-5 15,0-1-4-15,-1 3-1 16,-8 0 0-16,-3 0 1 0,-4 5 3 16,-5-2 4-1,-1-5 6-15,-2-3 3 0,1-7-2 16,4-2-1-1,7-6 8-15,6-4 6 0,6 0 6 16,3 0-8-16,2 0-4 16,1 0-4-16,0 0-7 15,0-4-1-15,0-1-11 16,7-3 0-16,8 4-3 16,5-1-1-16,8 2 3 15,3 1 1-15,5 2 3 16,-3 0-1-16,-6 0-2 15,-5 5 0-15,-4 3 0 0,-5 6 0 16,-2-2 0 0,1 2 1-16,-3 3 0 15,-2 2-1-15,0 3 1 16,-4-2 2-16,-1 4-3 0,-2 0 0 16,0 3-2-16,0-1 2 15,-13 5 1-15,-1-1-1 16,-4-2 0-16,2-3 2 15,-5-3-2-15,0-3 2 16,2-5-2-16,-1-4 3 16,1-5-3-16,-1-3 7 15,-2-2 3-15,-3 0-1 16,-2-5 21-16,-3-9-5 16,5 0 2-16,1 2-5 0,3-1-8 15,7 1 0-15,0 2-1 16,5-1-11-16,3 4 1 15,0 1-3-15,6 2-1 16,0 1-3-16,0 0-8 16,0 0-62-16,18-1-118 15,10-5-172-15</inkml:trace>
  <inkml:trace contextRef="#ctx0" brushRef="#br0" timeOffset="-163804.64">26675 13568 247 0,'0'0'174'0,"0"0"-88"15,0 0-47-15,0 0-15 0,0 0 23 16,0 0-5 0,-73 24-6-16,53-13-4 0,-2-2-12 15,-2-1 6-15,-1-2 7 16,2-6 0-16,-2 0 9 16,3 0 8-16,0-6-4 15,3-9-7-15,3 0 0 16,4-4 3-16,5-3-13 15,-1-2-10-15,7 0-4 16,1-2-11-16,0-4-4 16,9 1 0-16,6 0-7 15,2 6 5-15,0 5-5 16,1 4 2-16,-3 4 4 16,1 2-1-16,1 6 1 0,1 2 0 15,2 0 1 1,1 5 1-16,3 14 0 0,1 5 1 15,-2 5-2-15,-4 3 2 16,-2 2-1-16,-8 2 0 16,-5-1 0-16,-4 3-1 15,0 2 4-15,-12 4-4 16,-7 1 3-16,-2 3 1 16,-5 0-2-16,1 0-1 15,-2 0-1-15,-1 0 0 16,0-3 1-16,-4 0-1 15,1-1 1-15,-2-7-1 16,-1-4 2-16,1-5-2 0,0-8 1 16,5-5 1-1,4-6 6-15,3-4-3 0,5-5 5 16,1 0 11-16,-2-2 6 16,3-15-4-16,3-7 4 15,2-4-13 1,2-5-7-16,7-4 0 0,0-3-7 15,0 1-2-15,10 3 2 16,2 4 0-16,-1 6 0 16,-1 9 1-16,-3 5 0 15,-4 7 0-15,0 2-1 16,2 3-7-16,7 0-4 16,3 17 11-16,7 11 0 0,2 5 1 15,-6 7-1-15,0 2 2 16,-2 1 1-16,2 0-2 15,3-2 2-15,3-6-2 16,1-4 2-16,7-6-3 16,2-6 2-16,3-4-2 15,2-8 9-15,3-3 9 16,-1-4 1-16,-3 0-9 16,-4 0-2-16,-6 0-5 15,-7-9-3-15,-7 1-36 16,-11-6-131-16,-3-2-175 15</inkml:trace>
  <inkml:trace contextRef="#ctx0" brushRef="#br0" timeOffset="-162856.65">24133 13379 166 0,'0'0'228'0,"0"0"-164"16,0 0 37-16,0 0 33 16,-6-74-58-16,6 69-12 15,0 2-20-15,0 3-3 16,0 8-31-16,0 23-8 15,12 17 16-15,11 13 30 16,5 9 11-16,3 8-11 16,4 5-8-16,1-4-15 15,1-5-9-15,1-14-4 16,-3-13 1-16,-5-8-7 16,-7-10-5-16,-7-7 5 0,-3-5-4 15,-7-6-1-15,-2-6 3 16,-2-2-4-16,-2-1 0 15,0-2 0-15,0 0 9 16,0 0-6-16,0-10 0 16,0-10-3-16,-6-3-96 15,-6-7-69-15,2-7-87 16,0-5-166-16</inkml:trace>
  <inkml:trace contextRef="#ctx0" brushRef="#br0" timeOffset="-162544.86">24506 13333 455 0,'0'0'58'15,"0"0"39"-15,0 0-13 16,-123 68 10-16,68-5 33 16,-3 12-15-16,2 12-30 15,-1 1-15-15,4 0-13 16,5-7-23-16,8-9-5 15,8-12-8-15,9-9-4 16,4-12-3-16,8-10 3 16,3-9 7-16,5-9-8 15,2-6-4-15,1-2 0 0,0-3 0 16,0 0 6-16,0 0-3 16,0-8-12-16,0-10-6 15,0 5-46-15,1 4-85 16,8 6-78-16,0 3-121 15,0 0-183-15</inkml:trace>
  <inkml:trace contextRef="#ctx0" brushRef="#br0" timeOffset="-161058.28">25280 16002 24 0,'0'0'55'0,"0"0"-15"0,0 0 80 15,19-96-54-15,-14 70-2 16,1 3 1-16,-3 2-25 15,0 1 22-15,-3 3 27 16,0 0-7-16,2 0-31 16,-2-2 5-16,0 4-8 15,0 3-8-15,0 5 1 16,0 2 13-16,0 5-5 16,0 0-19-16,0 9-24 15,0 19-4-15,0 10 13 16,-2 16 30-16,-1 7 1 15,-1 8 1-15,-5 6-7 16,0 3-13-16,-5 1-2 16,1 0 0-16,1-4-7 0,0-6 4 15,5-9-9-15,-1-7-2 16,2-8 1-16,2-9-2 16,-2-7 1-16,2-11-2 15,-1-7 0-15,3-7 3 16,2-2-4-16,0-2 3 15,0 0 9-15,0 0-4 16,0 0 0-16,0-14 0 16,0-7-15-16,0-6-1 15,0-4-1-15,0-1-1 16,2-4 1-16,4-2-6 16,4-3-14-16,-1-6-4 15,2-4 11-15,0-7 0 16,2-3 3-16,0 1 2 0,-6-3-3 15,-2 1-7-15,-2 1 0 16,-3 5 7-16,0 13 5 16,0 7 5-16,0 11 1 15,0 9 0-15,0 6 2 16,0 7 0-16,0 2-1 16,0 1-1-16,0 0-6 15,0 1-2-15,0 17 2 16,1 13 7-16,4 13 0 15,0 10 3-15,-4 2-2 16,-1 2 0-16,0-5-1 16,0-2 2-16,0 2 0 15,-3-2-2-15,-3 0 1 0,1 0-1 16,-1-5-1-16,0-5 1 16,-2-7-22-16,2-10-92 15,3-4-50-15,1-8-42 16,2-10-187-16</inkml:trace>
  <inkml:trace contextRef="#ctx0" brushRef="#br0" timeOffset="-158930.7">24987 14446 134 0,'0'0'110'0,"0"0"-21"16,0 0 24-16,0 0-18 15,0 0 0-15,0 0 3 16,0 0-27-16,-65-21-17 15,65 21-8-15,0 0-5 16,0 0-21-16,26 0-14 16,19 0 23-16,19 0 11 15,7 2-14-15,-2 5-10 16,-8 0-4-16,-9-1-1 16,-8-1 3-16,-12 0 2 15,-9 1-7-15,-11-3-3 16,-7-1-3-16,-2-1-1 0,-3-1 2 15,0 1 3-15,0-1 2 16,0 0 11-16,0 0 18 16,0 0-9-16,0 0-7 15,-13-4-17-15,-6-4-2 16,-13 0-2-16,-9 0 0 16,-13 3-1-16,-3-2 0 15,-3 2 1-15,2-3 0 16,6 4 0-16,5-1 0 15,9 1-1-15,7 3 1 16,7 1-1-16,5 0 2 16,2 0 2-16,8 0-4 0,3 0-4 15,5 0 4-15,-1 0-1 16,2 0-2-16,0 0-2 16,3 0-4-16,20 0 9 15,14 0 4-15,12 0 7 16,11 0 1-16,3 0-3 15,-1 1-2-15,-2 3-4 16,-5 2 0-16,-6 0 5 16,-7-1-2-16,-11-3-5 15,-5 1 2-15,-10-2 0 16,-7 1-3-16,-4-1 1 16,-2 1 0-16,-3-1 5 15,0-1-5-15,0 2 7 0,0-2 13 16,0 0-8-16,-11 0-3 15,-20 0-3-15,-18 0-6 16,-14 0 2-16,-9 0-3 16,-2 0 0-16,11 0 1 15,15 2-1-15,20-1 2 16,13-1-1-16,14 0-1 16,1 0-1-16,0 0 1 15,0 0 0-15,0 0-2 16,6 0-2-16,19 0 4 15,11 0 9-15,11 0 9 16,7 0-12-16,3 0 3 16,-2 0-5-16,2 0-4 15,-7 0 1-15,-8 0 0 0,-9 0 0 16,-9 0-1-16,-8 0 2 16,-8 0-2-16,-5 0 0 15,-3 0 3-15,0 0 1 16,0 0 1-16,0 0-3 15,-5-1 2-15,-16-1-2 16,-7 0-1-16,-11 1-2 16,-8-1 2-16,-9 2-2 15,-4 0 3-15,2 0-5 16,6 0 6-16,16 0-2 16,17 0 0-16,12-1 0 15,7-1-1-15,0 1 1 16,0 1 3-16,0-2-1 0,0 1-1 15,15 1-2-15,10-2 1 16,8 2 3-16,5 0-4 16,1 0 2-16,-1 0-1 15,-3 0 1-15,-3 0-2 16,-7 0 0-16,-9 0 2 16,-7 0 1-16,-4 0-3 15,-5 0 7-15,0 0 3 16,0 0 3-16,0 0 0 15,0 0-1-15,0 0-3 16,0 0-2-16,0 0-1 16,0 0-5-16,-3 0-1 0,-3 0 0 15,-2 0-2-15,-5 0-1 16,1 0 1-16,0 0-42 16,2 0-38-16,5 8-67 15,5 5-73-15,0-4-108 16,0-1-313-16</inkml:trace>
  <inkml:trace contextRef="#ctx0" brushRef="#br0" timeOffset="-158340.83">25274 14537 149 0,'0'0'102'0,"0"0"-26"15,0 0-3-15,0 0-23 16,0 0-17-16,0 0-8 16,-5 0-7-16,5 0 4 15,0 0-2-15,0 0 9 16,-2 0 12-16,1 0-17 16,1 0-8-16,-2 0-9 15,2 0-2-15,0 0 0 16,0 0-4-16,-3 0 3 0,2 0-4 15,-2 0-1-15,1 3-1 16,2 0 0-16,0-1-8 16,0-1-39-16,0 1 9 15,0 1 5-15,-1-3-17 16,-1 0-174-16</inkml:trace>
  <inkml:trace contextRef="#ctx0" brushRef="#br0" timeOffset="-156913.95">27467 13571 43 0,'0'0'49'0,"0"0"18"15,0 0 11-15,0 0-3 16,0 0 4-16,0 0-15 16,18-68-3-16,-15 56 20 15,-2 2-18-15,2 1-1 16,-1 1-13-16,1 2-15 15,-2 1 1-15,-1 2 3 16,0 3 8-16,0 0 5 16,0 0-22-16,-10 9-28 15,-11 11 8-15,-4 9 3 16,-1-3 15-16,4 5-5 16,4 0 6-16,3-1-14 15,5-2 5-15,7-2-9 16,3-2 5-16,0-4-9 15,0-4 2-15,7-2-7 0,8-4 4 16,2-5 6 0,3-3 3-16,4-2 2 0,0 0 2 15,3 0-8-15,0-6-5 16,0 2-1-16,-3 2-3 16,-2 0 0-16,-3 2-1 15,-1 0 1-15,-1 2-1 16,-1 10 0-16,-2 0 2 15,2 5 0-15,-4 3-1 16,-2 1 0-16,-2 4 2 0,-5 3-2 16,-3-1-1-1,0 3 7-15,0 0 1 0,-3 1-3 16,-10-1 1-16,-3-1 0 16,-3 1 2-16,-2-5-2 15,-6-2 2-15,2-4 4 16,-2-5 4-16,0-4 6 15,2-5-3-15,-2-4-1 16,6-1-4-16,2 0 3 16,2 0-8-16,2 0 3 15,5-6-10-15,0-3 2 16,2 1 0-16,5-1-4 16,0 0-1-16,3 2-2 15,0-1-1-15,0 3-52 16,0-2-61-16,0 3-62 15,6-2-111-15,7-7-362 16</inkml:trace>
  <inkml:trace contextRef="#ctx0" brushRef="#br0" timeOffset="-156540.03">27497 13561 363 0,'0'0'195'0,"0"0"-88"0,0 0 73 16,0 0-76-16,0 0-40 15,0 0-22-15,63-67-8 16,-22 59 10-16,7 1 11 15,0 1 4-15,0 0-2 16,-1 3-12-16,-3 1 3 16,-4-1-13-16,-3 2-9 15,-6-1-7-15,-10 2-11 16,-6 0 2-16,-10-1-7 16,-4 1 2-16,-1 0-5 15,0 0-4-15,-4 0-10 16,-25 9-68-16,-15 17-90 0,-9 6-90 15,-3 4-245-15</inkml:trace>
  <inkml:trace contextRef="#ctx0" brushRef="#br0" timeOffset="-153876.33">25078 13435 193 0,'0'0'52'0,"0"0"54"15,0 0-14-15,0 0-35 16,0 0 18-16,10-75 16 0,-10 73-8 16,0 2-28-16,0 0-39 15,0 25-8-15,4 14 20 16,8 12 45-16,8 10-17 16,9 9-3-16,12 10-5 15,12 7 6 1,9 1-7-16,3 1-17 0,-3-5-6 15,-9-7-4-15,-14-10-14 16,-9-9 6-16,-9-13-9 16,-8-11-1-16,-4-10 5 15,-3-9-6-15,-2-5 0 16,-2-5 5-16,-2-1-5 16,0-4 1-16,0 1 6 15,0-1-5-15,0 0 3 16,0 0-2-16,0-11-4 15,0-9-26-15,0-5-62 16,0-4-63-16,0 0-32 0,-2 0-42 16,-2 0-15-16</inkml:trace>
  <inkml:trace contextRef="#ctx0" brushRef="#br0" timeOffset="-153542.05">25750 13475 155 0,'0'0'259'15,"0"0"-210"-15,0 0 16 16,-95 39-1-16,44 22 56 16,-10 22-7-16,-11 11-8 15,-8 8-26-15,-5 2-20 16,-3-9 9-16,4-5-17 15,12-11-11-15,14-12-10 16,17-18-8-16,14-11 2 16,10-10-7-16,10-12 1 15,1-3-6-15,5-9-4 16,1-4-5-16,0 0 1 16,0 0 3-16,0 0-3 15,0-6-3-15,7-8-1 0,3-3-38 16,4 6-109-1,4 4-102-15,-2 4-182 0</inkml:trace>
  <inkml:trace contextRef="#ctx0" brushRef="#br0" timeOffset="-152536.28">25799 15698 364 0,'0'0'131'15,"0"0"-44"-15,0 0 58 16,0 0-51-16,0 0-12 15,0 0-13-15,3-64-35 0,26 55-19 16,11 0-4 0,8 5-2-16,0 4 3 0,-4 0 6 15,-9 3-1 1,-12 15-10-16,-10 5 0 0,-10 4 6 16,-3 5 7-16,-11-1 13 15,-16 5-3 1,-6-2 5-16,-3 0-2 0,4-3-5 15,0-1-1-15,5-8-12 16,7-4 7-16,6-7-11 16,7-7 5-16,5-1-9 15,2-3-4-15,0 0 3 16,0 0-3-16,0 0-3 16,15 0 0-16,3 0 5 15,8 0-4-15,-3 0 1 16,-2 0-2-16,-1 4 0 0,-1 6 1 15,0 5 0-15,-2-1 0 16,-2 3 0-16,-3 2-1 16,-3 1-5-16,-4 2 5 15,-2 0 1-15,-3 2 3 16,0 2-3-16,-3-3-1 16,-11 3 1-16,-3-2 4 15,-4 0-4-15,1-2 2 16,-3-3 1-16,4-3 0 15,-2-5 3-15,0-5 16 16,-2-6 11-16,-2 0 9 16,-5 0 1-16,-1-3-4 15,3-8 3-15,4 0-13 0,6 0-5 16,3 2 3-16,6 2-10 16,3 2-12-16,2 3 1 15,4-1-4-15,0 3-3 16,0 0-40-16,0 0-93 15,-2 0-133-15,-7 6-331 16</inkml:trace>
  <inkml:trace contextRef="#ctx0" brushRef="#br0" timeOffset="-149088.14">26393 13604 1 0,'0'0'41'0,"0"0"18"0,0 0 53 16,0 0 21-16,-19-73-72 16,14 54 1-16,2 1 27 15,-2 3-13-15,1 0-10 16,3 4-12-16,-2 5-8 16,1 2 11-16,1 4-20 15,1 0-24-15,0 23-12 16,4 12 6-16,16 12 26 15,2 5 9-15,-1 5 2 16,1 2-19-16,1 8-9 16,-5 4 5-16,3 5 2 0,-1 6 12 15,0-1-11 1,1 1-2-16,-5-9-5 0,-2-8-4 16,-4-14-6-16,-4-7 4 15,-2-15 0-15,-2-7 2 16,-2-9-4-16,0-6-1 15,0-3 2-15,0-4-7 16,0 0 10-16,1 0-8 16,-1 0 2-16,0 0-7 15,0-15-2-15,0-5-48 16,0-3-69-16,-3-2-64 16,-8-6-79-16,0-3-182 0</inkml:trace>
  <inkml:trace contextRef="#ctx0" brushRef="#br0" timeOffset="-148652.34">26709 13562 68 0,'0'0'327'16,"0"0"-235"-16,0 0 60 15,0 0-77-15,-95 23-35 16,37 30 28-16,-10 13 40 0,-6 6-30 16,-1 4-18-16,4-3 9 15,4-4-22-15,6-4-11 16,7-6-14-16,11-11-1 16,10-14-7-16,10-10-4 15,11-10 1-15,5-6 4 16,3-3 6-16,2-4-2 15,2-1 6-15,0 0 1 16,0 0-10-16,0 0 9 16,0-1-16-16,0-11-9 15,0 2 0-15,0 0-2 16,2 3 0-16,1 4 0 16,-2 3-16-16,-1 0-36 15,3 0-29-15,0 0-13 0,4 0 10 16,4 3-13-16,8 10-57 15,2 1-101-15,-3-1-57 16</inkml:trace>
  <inkml:trace contextRef="#ctx0" brushRef="#br0" timeOffset="-147000.36">26630 15772 13 0,'0'0'24'15,"0"0"-8"-15,0 0 3 16,0 0 3-16,0 0 23 0,0 0 24 16,26-14 3-16,-19 12-31 15,0 0 4-15,-2-1 2 16,-2 0-11-16,0-1 2 15,-1 1-11-15,-1 3 12 16,1-3 3-16,-1 3 19 16,-1 0 2-16,0 0-9 15,0 0-13-15,0 0-28 16,0 0 5-16,0 0-12 16,0 0-5-16,0 0 1 15,0 0 9-15,-4 7-1 16,-3 0 4-16,1-1 7 15,-4 5-1-15,1-3-1 16,-1 1-8-16,-4-2 8 16,4-1-8-16,-3-1 9 0,2-5-3 15,-1 0 11-15,2 0 16 16,-1 0 1-16,2-2-12 16,-3-9-11-16,0 2-8 15,2-5 5-15,-2 0 2 16,3-2 4-16,1-3 0 15,4 2-5-15,3-1-7 16,1 0 1-16,0 1-5 16,0 2-6-16,0 4 0 15,7 0-1-15,-1 2 0 16,3 0-2-16,0 2-2 16,0 2 2-16,-2-1-1 0,-1 3 1 15,-1 1-1-15,2 1 1 16,-2 0 0-16,2 1 0 15,1 0-2-15,2 0 1 16,-1 0 1-16,3 7 0 16,1 4-3-16,1 3 6 15,-1-2-4-15,-2 3 1 16,-4 2 0-16,-1 4 2 16,-4 4-1-16,-2 5-1 15,0 3 3-15,0 1-1 16,-6 6 0-16,-3 1 0 15,1 4 1-15,-2 0-6 16,1 2 4-16,-5 0-1 16,-3-2 0-16,-4-3 0 15,-2-1 1-15,-1-2-1 0,2-7 3 16,1-4-2-16,5-8-1 16,3-8 3-16,5-5-2 15,3-2 0-15,2-5 8 16,2 0-2-16,-4 0 5 15,1-7 12-15,-2-8-11 16,2-7-7-16,4-2-1 16,0-5 4-16,0 4-7 15,4 2 2-15,6 1-2 16,-4 8 1-16,0 2-1 16,0 4-1-16,2 4-1 0,-4 1-3 15,1 2 1-15,1 1-3 16,3 0 3-16,2 11 1 15,3 8 1-15,-1 1 2 16,1 3-2-16,2 2 0 16,1-1 0-16,2 0 7 15,2-2-7-15,4-5 2 16,1-1 0-16,1-3-1 16,-4-1 2-16,-3-6-1 15,1 0-1-15,-2-4 0 16,1-2 0-16,0 0 1 15,0 0-2-15,-4-3 0 16,-3-5-27-16,-5-1-48 16,-3 1-85-16,-5-3-50 15,0 3-153-15</inkml:trace>
  <inkml:trace contextRef="#ctx0" brushRef="#br0" timeOffset="-143493.16">28229 13525 81 0,'0'0'227'0,"0"0"-164"15,0 0 24-15,0 0 2 16,0 0-13-16,0 0 18 16,0 0-25-16,18-73-27 0,-18 73 3 15,0 0-8-15,0 0-12 16,-6 0-22-16,-7 10-1 16,-5 11 8-16,-2 10 2 15,3 4 6-15,5 8 12 16,1 5 5-1,2-1-9-15,0 3 7 0,3-4-4 16,-1-4-9-16,6-6-8 16,1-2 0-16,0-5-8 15,0-5 1-15,0-1 0 16,11-5-2-16,4-3-2 16,3-4-1-16,3-5 4 15,5-4-1-15,2-2 1 16,2 0-2-16,-2-5-2 0,0-12 3 15,-1-3-2-15,-3-6 1 16,-3-4 3-16,-2-4-3 16,-1-5 4-16,-3-1-6 15,-2 2 4-15,-2 2-1 16,-5 5-2-16,-1 8 1 16,-4 7 3-16,-1 7 5 15,2 7 13-15,-2 2-3 16,0 0-20-16,0 14 0 15,0 16-1-15,-3 10 1 16,-7 8 9-16,1 2 5 16,-4 3 1-16,1 5 3 15,0 1-3-15,2 2-5 0,1-2-5 16,-1-5-1 0,0-6-4-16,4-10 0 0,-1-10 1 15,2-9 0-15,3-7 0 16,0-7 1-16,2-1-2 15,0-4 1-15,0 0 2 16,0 0-3-16,-3-2-18 16,-3-12-57-16,-1-3-74 15,0-3-65-15,3-1-141 16</inkml:trace>
  <inkml:trace contextRef="#ctx0" brushRef="#br0" timeOffset="-142698.66">28264 13541 117 0,'0'0'143'0,"0"0"-46"0,0 0-14 15,0 0-9-15,0 0-25 16,0 0 1-16,-5-32 7 16,4 31-15-16,-1 1 9 15,1 0-1-15,-2 0-24 16,-6 3-18-16,-3 17-8 15,-2 8 17-15,-2 6 28 16,5 4-2-16,1 3-11 16,1 0-4-16,3-2-9 15,2 0-3-15,2-5-3 16,2-3-4-16,0 1-2 16,0-4 4-16,8-3-1 0,5-1-5 15,3-5-2 1,1 1-3-16,1-8 0 0,4-3 0 15,-1-6 0-15,1-3 4 16,2 0 1-16,2-10-2 16,-3-11 1-16,0-5 4 15,-1-6-8-15,-3-7 4 16,0-2 0-16,-2-2-4 16,-4 3 2-16,-3 5 2 15,-6 5-1-15,-1 12-1 16,-3 5 4-16,0 9 8 15,0 4 15-15,0 0-18 16,0 11-11-16,0 18-3 0,-7 10 3 16,-3 9 7-16,0 5 23 15,1 5 1-15,-1 0 5 16,1 0 9-16,2-1-13 16,0-4-2-16,2-5-13 15,2-7-2-15,0-7 1 16,0-6-4-16,1-6-3 15,1-7-2-15,1-5 6 16,0-6-8-16,0-1 2 16,0-3-6-16,0 0 1 15,0 0 1-15,0 0-1 16,0 0-2-16,0 0-30 16,0 0-41-16,0 0-89 15,-8 0-91-15,-3 0-135 0</inkml:trace>
  <inkml:trace contextRef="#ctx0" brushRef="#br0" timeOffset="-141018.7">27246 15755 193 0,'0'0'57'16,"0"0"2"-16,0 0 10 15,69-82-5-15,-62 72 18 16,-5 6-13-16,-2 3 7 15,0 1 11-15,0 0-39 16,-2 5-38-16,-13 19 7 0,-5 8 9 16,-6 10 19-16,-1 1 1 15,4-2-3-15,3-3-18 16,7-4 11-16,7-4-3 16,6-7-4-16,0-3-8 15,4-3 8-15,14-4-5 16,7 1 0-16,4-3-2 15,2 0-11-15,-1-2-5 16,0 2-5-16,-1 3 5 16,1-2-6-16,-5 1-1 15,-2 3 1-15,-4 1 4 16,-6 0-4-16,-3 5 1 16,-6 0 0-16,-4 2-1 0,0 0 0 15,0 2 2-15,-16 3-1 16,-2 0 8-16,-6-1-2 15,-1-3-4-15,-3-3 2 16,-2-2-3-16,3-4 7 16,0-3 4-16,6-5 6 15,0-4 1-15,2-2-10 16,2-2-5-16,1 0-3 16,1 0 5-16,-1-6-5 15,2-5-2-15,1-3-1 16,4-3-16-16,3-2-49 15,6-1-47-15,0-3-80 16,1-7-48-16,16-2-202 16</inkml:trace>
  <inkml:trace contextRef="#ctx0" brushRef="#br0" timeOffset="-140736.14">27363 15715 534 0,'0'0'75'15,"0"0"-14"-15,0 0 31 0,0 0-23 16,82-52-23 0,-43 45 3-16,7 1-15 0,0 1-1 15,0 0-9 1,-4-2-7-16,-2 3-5 0,-9 0-5 15,-8 4-6-15,-5 0-1 16,-4 0-16-16,-6 4-73 16,-2 10-49-16,-4 2-97 15,-1-1-27-15</inkml:trace>
  <inkml:trace contextRef="#ctx0" brushRef="#br0" timeOffset="-140160.33">28056 15681 536 0,'0'0'81'16,"0"0"-14"-16,0 0 25 16,0 0-54-16,0 0-30 15,0 0 16-15,-77 77 16 16,57-40-6-16,1 8 4 15,2 2-3-15,4 4-11 16,4-1 3-16,5-4-7 16,4-5-1-16,0-5-9 15,0-6-4-15,9-6-3 16,5-7 0-16,-3-8-2 16,2-2 0-16,1-7 4 15,7 0 22-15,1 0-12 0,7-14-5 16,-1-8 1-16,0-2 1 15,2-5 8-15,-3-2 2 16,-3-3 5-16,-4 0 10 16,-5 2 0-16,-4 4 8 15,-2 6-11-15,-6 10-1 16,-2 7-6-16,-1 2-4 16,0 3-10-16,0 0-13 15,0 12-8-15,-17 20 8 16,-6 14 1-16,-6 9 4 15,-6 5 2-15,-2 4-5 16,-4 5 11-16,4-2 0 16,4-3-5-16,8-8-6 0,9-17 2 15,6-10 9 1,7-13-7-16,2-6 0 0,1-7 6 16,0-3-6-16,0 0-3 15,0-6-3-15,0-14-15 16,11-5-132-16,3-5-184 15,3 2-404-15</inkml:trace>
  <inkml:trace contextRef="#ctx0" brushRef="#br0" timeOffset="-134310.67">24560 3321 235 0,'0'0'7'16,"0"0"87"-16,0 0-40 15,0 0-22-15,0 0-1 16,0 0-17-16,0 0 0 16,0 0-14-16,-8-29-38 15,8 36-66-15,0 8 44 0,5 2-72 16</inkml:trace>
  <inkml:trace contextRef="#ctx0" brushRef="#br0" timeOffset="-133957.27">23535 5419 371 0,'0'0'32'0,"0"0"-21"15,0 0 3-15,0 0-14 16,0 0-5-16,0 0-35 16,24-27-37-16,-5 27-50 15</inkml:trace>
  <inkml:trace contextRef="#ctx0" brushRef="#br0" timeOffset="-131466.56">24876 3539 452 0,'0'0'11'0,"0"0"-11"16,0 0 23-16,0 0 22 16,0 0-11-16,0 0 19 0,-42-46-4 15,42 45-16 1,0 1-2-16,0 0-14 0,0 0-7 16,0 0-1-16,0 0 4 15,0 0-2-15,0 0-1 16,0 0 2-16,0 0-1 15,0 0 0-15,0 0 6 16,0 0-4-16,0 0 3 16,0 0-6-16,0 0 1 15,0 0 0-15,0 0 2 16,0 0-3-16,0 0-1 16,0-1-3-16,0 1 0 15,0 0-1-15,0-2 0 16,0 2-1-16,0-2 5 0,0 0-2 15,0-2-1-15,0-2-2 16,0 1-3-16,0-2 2 16,0 3-2-16,0-1 0 15,0 1 1-15,0 0-2 16,0 0 0-16,0 1 0 16,0 0 0-16,0 0 2 15,0 1 0-15,0 1-4 16,2-2 1-16,-2 1 0 15,0 0-1-15,0 2-8 16,0-1-10-16,0 1-2 16,0 0-16-16,2 0-38 15,1 3-103-15,4 14-25 0,-1 3 67 16,-5-6-126 0</inkml:trace>
  <inkml:trace contextRef="#ctx0" brushRef="#br0" timeOffset="-130847.33">23663 5696 522 0,'0'0'12'0,"0"0"9"0,0 0 6 16,0 0 12-16,0 0 5 16,0 0-14-16,0 0-30 15,-8 4-22-15,8-4-81 16,8 2 8-16,6-2-82 16</inkml:trace>
  <inkml:trace contextRef="#ctx0" brushRef="#br0" timeOffset="-130064.48">27692 5288 458 0,'0'0'264'16,"0"0"-259"-16,0 0 0 15,0 0-3-15,0 0 12 16,0 0 36-16,-3-9-12 15,3 9-23-15,0 0-14 16,0 0 2-16,0 0-3 16,0 0 5-16,0 0-5 15,0 0 0-15,0 0 1 16,0 0 0-16,0 0-1 0,0 0 6 16,0 0-6-16,0 0 2 15,0 0 2-15,0 0-3 16,0 0 6-16,-1 0 1 15,1 0 0-15,0 0-4 16,0 0 3-16,0 0-7 16,0 0 3-16,0 0-2 15,0 0-1-15,0 0 2 16,0 0-1-16,0 0-1 16,0 0 1-16,0 0 1 15,0 0-1-15,0 0-1 16,0 0 1-16,0 0 4 0,0 0-5 15,0 0 0-15,0 0-2 16,0 0 2-16,0 0 1 16,0 0 1-16,0 0 0 15,0 0-2-15,0 0 0 16,0 0 0-16,-2 0-1 16,1 0-6-16,-8 1-51 15,-10 2-95-15,-11-3-111 16</inkml:trace>
  <inkml:trace contextRef="#ctx0" brushRef="#br0" timeOffset="-126780.72">24117 7923 394 0,'0'0'95'16,"0"0"-57"-16,0 0-24 15,0 0 14-15,0 0 42 16,0 0 3-16,0-16-36 16,0 16-24-16,0 0-7 15,0 0-1-15,0 0 0 16,0 0 2-16,0 0-4 16,0 0 0-16,0 0-1 15,0 0 2-15,0 0-1 16,0 0 3-16,0 0-4 0,0 0-1 15,0 0 4 1,0 0-3-16,0 0 0 0,0 0-1 16,0 0-1-16,0 0 1 15,0 0 0-15,0 0 0 16,0 0-1-16,0 0 2 16,0 0-1-16,0 0 0 15,0 0-1-15,0 0 0 16,0 0 3-16,0 0-3 15,0 0 1-15,0 0 3 16,0 0-1-16,0 0-2 16,0 0 1-16,0 0-2 15,0 0 3-15,0 0-3 16,0 0 0-16,0 0-1 16,0 0 1-16,0 0 0 0,0 0 0 15,0 0 0-15,0 0 0 16,0 0 1-16,0 0-1 15,0 0 0-15,0 0 1 16,0 0-1-16,0 0 0 16,0 0 1-16,0 0 1 15,0 0-1-15,0 0 1 16,0 0-2-16,0 0 0 16,0 0 0-16,0 0 0 15,0 0-2-15,0 0 1 0,0 0-27 16,0 1-64-1,3 5-58-15,-2-6-95 0</inkml:trace>
  <inkml:trace contextRef="#ctx0" brushRef="#br0" timeOffset="-124675.83">20679 16881 94 0,'0'0'9'0,"0"0"93"15,0 0 63-15,0 0-100 16,0 0 2-16,0 0 20 0,0 0-10 16,-60-9-12-16,41 8-15 15,-5 1 8-15,-3 0 0 16,0 0 4-16,1 0-11 15,7 0-3-15,8 0-10 16,6 0-15-16,5 0-4 16,0 0-3-16,0 0-8 15,0 0-8-15,0 0-4 16,9 1 4-16,18 1 13 16,10 1 8-16,11-3 3 15,6 1-2-15,-1 0-10 16,-2-1-3-16,-2 0 1 0,-7 0-2 15,-7 0-3-15,-7 0 4 16,-7 0-2-16,-8 0-2 16,-4 0 3-16,-5 0-6 15,-4 0 0-15,0 0 4 16,0 0-4-16,0 0 3 16,0 0 3-16,0 0 4 15,-3 0 0-15,-17 0 0 16,-12 0 1-16,-13 4-8 15,-13 4 1-15,-10 1-3 16,-2 3-3-16,1-2 1 16,11-2 3-16,12-1-3 15,13 0 8-15,10-3-2 16,7-1-3-16,5 0-2 16,7-1 0-16,1-2-2 0,3 2 3 15,0-2-5-15,0 0 2 16,0 0-5-16,18 0 3 15,13 0 2-15,14 0 14 16,6 0 1-16,4 0-6 16,0-5-5-16,-4 0-4 15,-5 1 7-15,-7 1-7 16,-9 1 0-16,-9-1 1 16,-9 1-1-16,-7 1 1 15,-3 1-1-15,-2 0 1 16,0 0 2-16,0 0 1 15,0 0 4-15,0 0-2 0,-2 0-2 16,-17 0 5-16,-14 0-4 16,-13 3-2-16,-9 9-1 15,-4 1-1-15,10-1-1 16,17-1 3-16,15-8-3 16,13 0-2-16,4-3 2 15,0 0 6-15,0 0-6 16,0 0 0-16,0 0 8 15,3 0 1-15,15 0 11 16,8 0 2-16,4-7-6 16,0-3-7-16,-5 5-7 15,-2 0 2-15,-4 0-3 16,-1 1 0-16,-7 1-1 0,-7 0-4 16,1 2 3-16,-1 0-21 15,3-1-65-15,5-1-54 16,6-5-81-16,5-9-94 15</inkml:trace>
  <inkml:trace contextRef="#ctx0" brushRef="#br0" timeOffset="-123446.7">20545 15447 25 0,'0'0'50'0,"0"0"-11"15,0 0-10-15,0 0 75 0,0 0-45 16,0 0 0-16,0 0-18 16,-32 71 2-16,31-67-11 15,1-3 2-15,0-1 4 16,0 0 43-16,0 0 16 16,0-3-18-16,0-9-36 15,0-5-17-15,0-4 10 16,0-4-5-16,0 0-6 15,0-3 2-15,0-2-11 16,4 0 7-16,1-4-5 16,-1-2 2-16,1 1-6 15,2-2 2-15,2 2-9 0,2 0-4 16,3-1 2-16,3 1 3 16,4-2-6-1,1 2 0-15,1 0 0 0,2 1 3 16,0 5-2-16,2-3 6 15,3 6-6-15,-2 2 7 16,4 1-4-16,0 3-1 16,3 0-2-16,2 3 3 15,3-2-3-15,-1 3 0 16,0-1 3-16,-3 2 0 16,-1 2 0-16,-3 2 0 15,-7 3 0-15,4 3 3 16,-1 3-4-16,5 0-1 0,4 1 0 15,0 1 5-15,0 0-7 16,1 0 4-16,-5 0-3 16,-5 7 4-16,-1 4-4 15,-5 1 6-15,-1 4-6 16,-1 1 4-16,2 3 3 16,0 1-5-16,1 4 3 15,-1 1 0-15,0 6-1 16,-1 7 0-16,-3 6 6 15,1 4-3-15,-3-2 4 16,1-2 5-16,1-4-11 16,-3-4 1-16,4 0 1 0,-2 1 0 15,-1 2-1 1,-1-1-5-16,-2 0 4 0,0 0 0 16,1-3 1-16,-3-2-2 15,-1-5-2-15,1-7-2 16,-7-5 3-16,1-5-6 15,-4-5 1-15,-1-4-1 16,0-3 2-16,0 0 1 16,0 0-1-16,0 0-2 15,0 0 0-15,0 0-3 16,0 0-31-16,0 0-42 16,-12 0-76-16,-10-3-50 15,-2 0-27-15,0-1-132 16</inkml:trace>
  <inkml:trace contextRef="#ctx0" brushRef="#br0" timeOffset="-122805.7">21577 15192 43 0,'0'0'347'0,"0"0"-275"15,0 0 84-15,0 0-14 16,0 0-77-16,0 0 23 16,-35-58-17-16,35 58-20 15,0 0-20-15,0 0 1 16,0 0-10-16,11 7-7 0,13 9 32 16,4 4 4-16,-1 3-12 15,-4 1 3-15,-3 0-12 16,-1 2 6-16,0 0-8 15,0-3-3-15,-2 1-4 16,2-2-1-16,-2-4-2 16,-3-1 1-16,-3-4-5 15,-1 0 1-15,-3 1 3 16,-4-5-7-16,0 1 1 16,-1-3-1-16,0 0-2 15,1-1-1-15,-1-2-1 16,0 3-1-16,-2-1 0 15,3-2 0-15,-3 0-2 16,0-3 0-16,0-1 0 0,0 0-3 16,0 0 3-1,0 0 2-15,1 0 9 0,1 0 21 16,1 0 5-16,3-7-4 16,3-11-8-16,4-5-20 15,-1-8 0-15,1-8 1 16,-1-5 0-16,-2-3-6 15,0 4-1-15,-4 6-3 16,0 10 2-16,-2 7-2 16,-1 6 3-16,3 3-3 15,-3 1-1-15,0 5 1 16,2-2-5-16,-1 5-15 0,4 1-71 16,2 1-66-1,2 6-53-15,-2 28-49 16,-10 15-55-16,-9 9-349 0</inkml:trace>
  <inkml:trace contextRef="#ctx0" brushRef="#br0" timeOffset="-120618.77">25743 16743 37 0,'0'0'26'0,"0"0"-11"16,0 0-7-16,0 0 88 16,0 0-90-16,0 0 34 15,55-22 33-15,-51 20-14 16,-2-1 2-16,-2 3-4 0,3-3 0 15,0 2-16 1,0-2-8-16,0 0-7 0,0 3 10 16,-3-4 34-16,0 1-15 15,0 3 28-15,-6-3-17 16,-9 0-36-16,-7 0 4 16,-8 0 10-16,0-2-1 15,0 2 12-15,5-1-4 16,7 2-6-16,2-1-10 15,5-1 0-15,6 3 2 16,4-1-13-16,1 2 1 16,0 0-7-16,0 0-1 15,0-1-17-15,17-2 0 16,20 0 13-16,10-4-4 16,10 4-8-16,-3 0 1 0,-5 0 0 15,0 0 0 1,2 0-1-16,0 3 1 0,-1-2-2 15,-8 2 1-15,-9 0 1 16,-11-1-1-16,-7 1-1 16,-7 0 0-16,-7 0 2 15,-1 0-1-15,0 0 2 16,0-2-1-16,-14 0 2 16,-15-1-1-16,-8 0 0 15,-4 2-1-15,1-1-2 16,-1 2 0-16,3 0 5 15,4 0-3-15,5 0 0 0,4 0-2 16,4 0 3-16,3 0 5 16,1 0 3-16,1 0 3 15,2 0-8-15,2 0 3 16,0 0-5-16,3 0-3 16,3 0 2-16,3 0-3 15,3 0 0-15,0 0-2 16,0 0 2-16,0 0-3 15,6 0-7-15,21 0 8 16,12 0 2-16,10 0 4 16,-1 0 1-16,-5 0-4 15,-5 0-1-15,-8 0-3 16,-4 0 3-16,-6 0 6 0,-8 0-6 16,-2 0 1-16,-7 0-1 15,-2 0 1-15,-1 0-1 16,0 0 0-16,0 0-1 15,-4 0 2-15,-18 0-1 16,-9 0 1-16,-9 0 1 16,-3 0 0-16,0 2-1 15,2 1 4-15,5 0-4 16,3 0 1-16,4-1-2 16,5-1 1-16,9 1 0 15,5-2-1-15,8 2 0 16,2-2 0-16,0 0 0 15,0 0 0-15,6 0 0 16,24 1-3-16,13 2 3 0,9-3 8 16,2 0-1-16,-5 0-6 15,-10 0 3-15,-5 0 1 16,-4 0 4-16,-8 0 3 16,-4 0-4-16,-7 0 8 15,-4 0 2-15,-2-2-6 16,-4 2-4-16,1-1-2 15,-2 0-1-15,0 1-4 16,0 0-1-16,0 0-41 16,0 0-42-16,-8 0-57 0,-10 0-175 15,-1-7-236-15</inkml:trace>
  <inkml:trace contextRef="#ctx0" brushRef="#br0" timeOffset="-117427.55">25994 16736 142 0,'0'0'135'0,"0"0"-4"15,0 0-48-15,0 0 12 0,0 0-1 16,0 0-18-16,0 0-28 16,8-30-38-16,-8 30-6 15,0 17 6-15,0 7 44 16,8 6-1-16,4 4-26 15,7 0 2-15,2 4 4 16,2-2-1-16,3 3-4 16,0 0-12-16,2-2 1 15,0 2 0-15,2-4 0 16,1-3-3-16,2-3-3 16,0-5-1-16,0 0-4 15,-2-3-2-15,1-5-2 16,-3-2 2-16,1-5-4 15,0-3 3-15,4-2 3 16,5-4 14-16,-3 0-3 0,0 0-2 16,-5-4-4-16,-1-2 8 15,-3-1-9-15,-1-2 0 16,1 2 2-16,-3-3 1 16,5 1 1-16,-1-4-3 15,2 1-1-15,0-3 2 16,1-4 2-16,0-1 0 15,-1-3 5-15,2-1-4 16,-4 1-6-16,0 2 2 16,-3 1-3-16,-1 1-1 15,0 0-5-15,-4 2 9 16,3-5-6-16,3 1 8 0,-1 1-2 16,-1-2-1-16,2 0 4 15,-1 3 1-15,-3-4-2 16,-5 5 2-16,-3 0-3 15,-5 4-3-15,-2 5 1 16,-6 4-5-16,1 2-2 16,-2 3 0-16,0 0-3 15,0 0 0-15,0 0-14 16,0-2-13-16,0 2-5 16,-7-1-35-16,-11 1-57 15,-4 0-50-15,-6 0-9 16,-2 8-76-16,-1 2-98 15</inkml:trace>
  <inkml:trace contextRef="#ctx0" brushRef="#br0" timeOffset="-116964.7">27069 16801 216 0,'0'0'257'16,"0"0"-154"-16,0 0 47 15,0 0-38-15,0 0-22 16,0 0-16-16,-40-22-10 16,40 22-13-16,0 0 6 15,0-2 7-15,0-4-12 16,14-3-9-16,10-4-25 16,6 0-8-16,4 0-1 0,-1 2 2 15,-3 1 1-15,-3 1 3 16,-6 3 7-1,-3 4-4-15,-2-1-2 0,-5 3-1 16,-2 0-2-16,1 0-4 16,-3 0-6-16,2 14 5 15,1 3-8-15,-3 6 6 16,-1 6 2-16,-3 4-2 16,-3 1 1-16,0 3-2 15,0-3 1-15,-2 2 1 16,-4-2 2-16,-2-3-7 15,3-4 5-15,3-6-5 0,1-6-1 16,1-6-1-16,0-6 2 16,0-1-2-16,0-2-4 15,0 0-35-15,0 0-45 16,0 0-71-16,-5 0-96 16,-5-2-223-16</inkml:trace>
  <inkml:trace contextRef="#ctx0" brushRef="#br0" timeOffset="-110416.67">23004 2697 13 0,'0'0'55'0,"0"0"-44"0,0 0 14 16,0 0 88-16,0 0-34 16,0 0-10-16,0 0-2 15,38-39 25-15,-38 36-21 16,0 2-11-16,0-2-9 16,0 0-24-16,-3 1-13 15,-4 0-4-15,3-1 6 16,-5 0-8-16,2 2-3 15,-5-2 3-15,-8 3-4 16,-5-4 6-16,-9 4-2 16,-11 0-4-16,-12 0 12 15,-7 1 0-15,-7 8 3 16,0-1-10-16,6 1 9 16,7-6-1-16,10 2-3 0,14-3 5 15,11-2 1 1,11 0-11-16,8 0-4 0,2 0 4 15,2 0-3-15,0 0-2 16,0 0-4-16,0 0-3 16,0 0 1-16,0 3 1 15,0 2-2-15,11 2 3 16,11-2 1-16,14-1 13 16,15-1 5-16,11-3-3 15,12 0-7-15,3 0 2 16,1 2-9-16,-2 1-1 15,-5 0 10-15,-3 2-11 0,-2-2 2 16,3 1-2-16,1 0 2 16,2-3-2-16,-4-1 4 15,0 0-4-15,-3 0-4 16,1 0 4-16,-2 0 0 16,-2-1 0-16,-5-4-1 15,-3 2 1-15,1 0 4 16,2 1-3-16,4-2 0 15,8-1 0-15,5 3-1 16,2-1 0-16,3 1 0 16,0 1 2-16,2 1-2 0,-1-1 0 15,-3 1 2 1,-7-2-2-16,0 1 1 16,-3-1-1-16,5 0 0 15,5-1-3-15,5 0 3 0,3 0 1 16,2-1 0-16,-1 0-1 15,-3 4 0-15,-5-3 3 16,-3 1-3-16,-5 1 1 16,0-1 0-16,3 1-1 15,0 0 0-15,-1-1 0 16,-1-3 0-16,1 2-1 16,7-2 1-16,6 1 0 15,4 0 0-15,2 1 0 16,3 0 0-16,0 2 0 15,0 1 2-15,-3 0-2 0,0 0 1 16,3-2-1-16,5 2 0 16,0 0 1-16,3-1 0 15,-2 1-1-15,0 0-1 16,0 0-2-16,-3 0 3 16,-2 0 0-16,-1 0 3 15,-3 0-3-15,-1 0 8 16,-2 0 6-16,-8 0 1 15,-8 0 3-15,-14 0-2 16,-14 0 1-16,-19 0-7 16,-10 0 7-16,-9 0 18 15,-5 0-2-15,1 0 2 0,-2-1-16 16,0 1-8 0,0 0-3-16,0 0-4 0,0 0-4 15,-8 0-20-15,-25 0-65 16,-23 21-62-16,-19 6-57 15,-4-2-224-15</inkml:trace>
  <inkml:trace contextRef="#ctx0" brushRef="#br0" timeOffset="-109088.14">21975 5653 91 0,'0'0'39'0,"-88"-10"43"15,48 6-17-15,-2 1-10 0,2 1-19 16,1 2-7-16,-3 0-6 16,6 0-7-16,4 0-6 15,5 0-1-15,7 0 1 16,9 3-2-16,7-3 1 15,4 2-3-15,0-2-6 16,18 0 11-16,17 0 2 16,16 0 15-16,15-2 0 15,11-6-19-15,11-1 13 16,6-1-15-16,1 3-2 16,6 0-2-16,4-1 0 15,10-1-3-15,15 0 6 16,11-2-4-16,8-1-2 15,5-1 0-15,-2 4-2 16,-7 0 2-16,-8-1 2 0,-10 3 0 16,-9-1 0-16,-2-4-3 15,8 0 2-15,9-5 1 16,7 3-1-16,9 1 3 16,-3-1-1-16,-6 4-3 15,4-2-2-15,-9 0 1 16,-2 3 2-16,-3-2-1 15,-5 2 0-15,-6-2 0 16,-4 3 6-16,-2-2-6 16,2 1 1-16,6 0 0 15,3 1 7-15,1-2-6 16,1 3 0-16,-1 2 4 0,-9-4-5 16,-4 3 1-16,-7-1 4 15,-1 3 6-15,6 2 1 16,-1-1 21-16,2 2-17 15,-1-1-1-15,-5 0-12 16,-3 1 7-16,-5-4-3 16,-4-4 8-16,-5 2 7 15,-3-1-5-15,-9 1 8 16,-10 2 10-16,-13 1-7 16,-14 1 5-16,-9-2 9 15,-9 1-9-15,-7 2 3 16,-3-1-13-16,-2 0-4 15,-3 1-5-15,1 0-10 16,-2-1-2-16,-4 3-2 16,-1-2 1-16,0 2-2 0,0 0-2 15,0 0-24-15,0 21-142 16,-25 10 32-16,-14-6-167 16</inkml:trace>
  <inkml:trace contextRef="#ctx0" brushRef="#br0" timeOffset="-107519.54">22707 7999 54 0,'0'0'40'16,"0"0"10"-16,0 0 7 0,-95-8 6 16,77 6-16-1,9 2 8-15,5 0-14 0,2 0-20 16,2 0-8-16,0 0-6 16,0 0 0-16,12 7 19 15,13 0 6-15,13 1 3 16,12-4-1-16,15 1-10 15,5-3-10-15,4-1 3 16,-2-1-6-16,2 0-1 16,1 0 1-16,2-3 1 15,3-2-4-15,2-2 0 16,4-1-5-16,11 0 3 16,12-3-1-16,9 2 3 15,8-2 4-15,-2 2-7 16,-6-1-2-16,-9 1-3 0,-3 1 1 15,-9 0 0 1,-1 2 3-16,-1 1-4 0,4-1-3 16,3 3 3-16,4-2 3 15,8-1-3-15,9-2 0 16,9-2 4-16,5-1 0 16,3 0-4-16,-9 1 0 15,-8 3 0-15,-7 2 0 16,-10 0 0-16,-3 0 0 15,-2 1 3-15,2 1-2 16,5-5 5-16,6 2 3 16,10-1-2-16,6 0 2 15,-2 2-5-15,-2 0 4 16,-4 2 0-16,-7 2-8 0,-3 0 5 16,-2-2 0-16,-6 2 5 15,-2-2-7-15,-1-2 4 16,-1 2 3-16,5-2 1 15,3 1 4-15,1 1 2 16,-3 1-6-16,-9 2 3 16,-7 0-5-16,-7 0 5 15,-11 0 8-15,-8 0-4 16,-7 0 7-16,-5 0-1 16,0-3-1-16,-3-1-6 15,-3 1 4-15,-10 0 1 16,-7-1 9-16,-7 1-2 15,-8 3 6-15,-5-4-7 16,-2 4 7-16,-3-1-2 16,-2-1-5-16,-1 2-7 0,-1 0-2 15,0 0-7-15,0 0-2 16,2 0-8-16,-2 0-2 16,0 0 5-16,0 0-5 15,0 0 0-15,0 0 0 16,0 0-24-16,0 0-62 15,0 0-69-15,-24 14-48 16,-16 2-13-16,-14-5-71 16</inkml:trace>
  <inkml:trace contextRef="#ctx0" brushRef="#br0" timeOffset="-101844.48">24714 2692 332 0,'0'0'5'0,"0"0"-5"16,0 0 33-16,0 0 11 15,0 0-15-15,-48-72 3 16,45 64-1-16,0 2-11 15,2 2-4-15,1 3 0 16,-2 1-5-16,2 0-10 16,0 0-1-16,0 0-5 15,0 5-19-15,6 15-5 16,7 8-20-16,1 3-76 0,-1 0-59 16</inkml:trace>
  <inkml:trace contextRef="#ctx0" brushRef="#br0" timeOffset="-101230.68">23409 5242 195 0,'0'0'6'16,"0"0"-6"-16,0 0 7 15,-98 83 24-15,82-70 24 16,7-5 7-16,6-4-3 16,3-4-6-16,0 2 6 15,0-1-9-15,0-1-12 16,0 2-3-16,0-2 5 16,0 0 1-16,0 0-4 0,0 1-9 15,0-1-5-15,0 0-4 16,0 0-4-16,0 0 0 15,0 0-5-15,0 0 1 16,0 0-4-16,0 0-3 16,0 0-2-16,0 0-1 15,0 0-1-15,0 0 0 16,0 2 0-16,0-2 4 16,0 0-4-16,0 0-2 15,0 0 2-15,-1 0 0 16,-1 0 0-16,2 0-2 15,0 0 1-15,0 0 0 0,0 0-2 16,0 0 2-16,0 0-19 16,0 3-48-16,0 4-131 15,14 3 77-15,7-1 6 16,1-6-114-16</inkml:trace>
  <inkml:trace contextRef="#ctx0" brushRef="#br0" timeOffset="-100720.8">27193 5067 482 0,'0'0'37'0,"0"0"2"16,0 0 17-16,0 0 10 16,0 0 14-16,0 0-28 15,-23-9-13-15,20 4 1 16,0 1-9-16,0-2-16 15,2 2-4-15,-1 1-6 16,1 1-1-16,1-3-2 16,0 5-1-16,0 0-1 15,0 0-1-15,-3 0-17 0,-6 0-70 16,-11 11-133-16,-20 5-62 16</inkml:trace>
  <inkml:trace contextRef="#ctx0" brushRef="#br0" timeOffset="-100196.52">23625 7634 217 0,'0'0'157'0,"0"0"-128"15,0 0-22-15,0 0 13 16,0 0 37-16,0 0 15 15,-33 1-18-15,28-1-30 16,2 0-4-16,2 0-2 16,1 0 2-16,0 0-1 15,0 0-6-15,0 0-7 16,0 0-6-16,0 0-12 16,8 0-100-16,20 0-25 15,16-6-71-15</inkml:trace>
  <inkml:trace contextRef="#ctx0" brushRef="#br0" timeOffset="-96029.81">27012 5246 170 0,'0'0'115'0,"0"0"-114"15,0 0 7-15,0 0-7 0,0 0 10 16,0 0 11-16,0 0 28 16,-37 18-11-16,37-16-13 15,0-2-4-15,0 1 0 16,0-1 2-16,0 2 3 15,0-2-7-15,0 0-10 16,0 0-1-16,0 0 0 16,0 0 0-16,0 0-5 15,0 0-1-15,0 0 1 16,0 0-1-16,0 0 2 16,0 0-4-16,0 0 1 15,0 0-2-15,0 0 0 0,0 0-9 16,0 0-58-1,0 5-31-15,0-5-140 0</inkml:trace>
  <inkml:trace contextRef="#ctx0" brushRef="#br0" timeOffset="-95763.22">26942 5300 172 0,'0'0'8'0,"0"0"5"15,0 0-13-15,0 0-2 16,0 0 2-16,0 0 6 15,10 7 2-15,1-6-7 16,-1 4-1-16,-2-2-27 16,-5-1-76-16</inkml:trace>
  <inkml:trace contextRef="#ctx0" brushRef="#br0" timeOffset="-95533.86">26942 5300 156 0,'-22'32'20'16,"20"-32"-5"-16,2 0-12 16,0 0 1-16,-1 0 17 15,1 0 14-15,0 0-22 16,-3 6-13-16,-5 2-49 15,-1 1 5-15,0-3-86 16</inkml:trace>
  <inkml:trace contextRef="#ctx0" brushRef="#br0" timeOffset="-95338.61">26844 5375 198 0,'0'0'13'0,"0"0"-6"15,0 0 1-15,0 0-3 16,0 0-1-16,0 0-4 16,-9-3-98-16</inkml:trace>
  <inkml:trace contextRef="#ctx0" brushRef="#br0" timeOffset="-95171.79">26844 5375 217 0,'-26'-2'11'15,"26"-3"-2"-15,-1 3 12 16,-2-1-21-16,-2-1-11 15,-2 1-98-15</inkml:trace>
  <inkml:trace contextRef="#ctx0" brushRef="#br0" timeOffset="-94250.46">24312 5641 224 0,'0'0'23'15,"0"0"-7"-15,0 0 0 0,0 0 22 16,0 0 7-16,0 0-1 16,-83 39-9-16,75-34-7 15,2-2-3-15,-4 1-1 16,3-1-3-16,-1-1 1 15,0 0-3-15,1-2 1 16,3 1-11-16,2-1 5 16,1 0-7-16,-1 0 5 15,2 0-5-15,0 0-1 16,0 0-3-16,0 0-1 16,0 0 2-16,0 0-2 15,0 2 3-15,0-2-1 16,0 0-2-16,0 0 3 0,0 0 0 15,0 0-4-15,0 0 4 16,0 0-3-16,0 0 3 16,0 0-5-16,0 0 4 15,0 0-1-15,0 0-1 16,0 0 0-16,0 0-2 16,0 0 0-16,0 0 4 15,0 0-4-15,0 2 0 16,0-2 1-16,0 0-1 15,0 0 1-15,0 0-1 16,0 0 0-16,0 0 1 16,0 0 0-16,0 0 1 15,0 0-1-15,0 0-1 16,0 0 0-16,0 0 0 0,0 0 1 16,0 0 0-16,0 0-1 15,0 0 0-15,0 0 0 16,0 0-1-16,0 0 2 15,0 0-2-15,0 0 1 16,0 0-8-16,0 0-92 16,0 3-32-16,0-3-129 15</inkml:trace>
  <inkml:trace contextRef="#ctx0" brushRef="#br0" timeOffset="-92868.74">27682 8158 809 0,'0'0'28'16,"0"0"-28"-16,0 0-34 15,0 0-32-15,0 0 45 16,0 0 21-16,0 0 0 16,3-9-86-16,-3 6-81 15,-5-7-116-15</inkml:trace>
  <inkml:trace contextRef="#ctx0" brushRef="#br0" timeOffset="-88581.8">27962 6073 565 0,'0'0'9'0,"0"0"-9"16,0 0-19-16,0 0 8 16,0 0 11-16,0 0 18 15,0-10-17-15,0 10-1 16,0 0-68-16,0 0 6 16,0 0-8-16,-4 0-89 15</inkml:trace>
  <inkml:trace contextRef="#ctx0" brushRef="#br0" timeOffset="-85766.9">26772 5223 75 0,'0'0'12'0,"0"0"6"16,0 0 1-16,0 0-5 16,0 0 1-16,0 0 25 15,0 0 9-15,0-3-28 16,0 3-15-16,0 0 0 15,0 0-6-15,0 0-19 16,0 0-55-16,0 0-74 16</inkml:trace>
  <inkml:trace contextRef="#ctx0" brushRef="#br0" timeOffset="-84804.49">23364 5690 294 0,'0'0'32'0,"0"0"-14"15,0 0-7-15,0 0 10 16,0 0 24-16,0 0 3 15,-8 0-9-15,8 0-23 0,0 0-12 16,0 0 0 0,0 0 3-16,0 0 1 15,0 0 1-15,0 0-5 16,0 0 2-16,0 0 7 0,0 0-5 16,0 0 9-16,0 0-4 15,0 0-1-15,0 0 1 16,0 0 0-16,0 0-1 15,0 0 1-15,0 0-3 16,0-2 2-16,0 1-8 16,0-3-2-16,0 3 0 15,0-1-1-15,0 1 2 16,-1 0-3-16,1-2-5 16,-2 1-16-16,2-1-17 15,0 1-6-15,0 2-33 16,0 0-17-16,0-2-89 0</inkml:trace>
  <inkml:trace contextRef="#ctx0" brushRef="#br0" timeOffset="-84603.93">23547 5596 197 0,'0'0'11'0,"0"0"-11"15,0 0-54-15,0 0 25 16,0 0-96-16</inkml:trace>
  <inkml:trace contextRef="#ctx0" brushRef="#br0" timeOffset="-84408.54">23572 5712 25 0,'0'0'0'16</inkml:trace>
  <inkml:trace contextRef="#ctx0" brushRef="#br0" timeOffset="-83440.74">26890 4975 388 0,'0'0'8'15,"0"0"-2"-15,0 0 14 16,0 0 8-16,0 0 10 16,0 0-1-16,-13-50 4 0,13 50-18 15,0-2-18-15,0 2-5 16,0 0-24-16,0 7-72 16,-2 14 1-16,-4 3-83 15</inkml:trace>
  <inkml:trace contextRef="#ctx0" brushRef="#br0" timeOffset="-82859.62">27313 7777 675 0,'0'0'28'16,"0"0"-28"-16,0 0 1 0,0 0 2 15,0 0 9 1,0 0 31-16,0 0-19 0,0 0-19 15,0 0-5-15,0 0 0 16,0 0-6-16,0 0-35 16,0-5-106-16,0-7-34 15,0-6-57-15</inkml:trace>
  <inkml:trace contextRef="#ctx0" brushRef="#br0" timeOffset="-82429.03">27542 4950 372 0,'0'0'6'0,"0"0"-6"16,0 0 0-16,0 0-3 15,0 0 3-15,0 0 0 16,-11-1-5-16,11 9-40 16,11 9 40-16,7 9-41 15,4 6-43-15,-3 6-55 16</inkml:trace>
  <inkml:trace contextRef="#ctx0" brushRef="#br0" timeOffset="-82029.52">27306 8107 155 0,'0'0'73'0,"0"0"12"16,0 0-9-16,0 0-16 15,0 0 29-15,0 0-5 16,-9 25-6-16,9-26-16 16,0-9-27-16,0-4-7 15,0 2-17-15,0-2-11 16,0 0-27-16,0-3-80 15,0-1-69-15,0-6-38 16</inkml:trace>
  <inkml:trace contextRef="#ctx0" brushRef="#br0" timeOffset="-81623.39">27167 5075 173 0,'0'0'98'16,"0"0"-98"-16,0 0-11 16,0 0-33-16,0 0 2 0,0 0-21 15</inkml:trace>
  <inkml:trace contextRef="#ctx0" brushRef="#br0" timeOffset="-81168.22">27598 7768 239 0,'0'0'234'0,"0"0"-229"16,0 0-3-16,0 0 12 16,0 0 37-16,0 0 62 15,8 24-8-15,-8-23-54 16,0-1-23-16,0 0 1 15,0 0 2-15,0 0-11 16,0 0-9-16,0 0-8 16,0 0-1-16,0 0-2 0,0 0 0 15,0 0 0 1,0 0-1-16,0 2 0 0,0-2 0 16,0 1-6-16,0 3-33 15,0 3-40-15,-12 0-85 16,-6-7-127-16</inkml:trace>
  <inkml:trace contextRef="#ctx0" brushRef="#br0" timeOffset="-76906.54">25977 16581 20 0,'0'0'80'15,"0"0"-17"-15,0 0 21 16,0 0 16-16,0 0-38 16,0 0-15-16,0 0-10 15,0-17-3-15,-6 9 22 16,-6 3 10-16,0-1 3 15,-6 3 2-15,-8 1 13 16,-6 2-8-16,-8 0-6 16,-2 0-3-16,2 0-13 15,10 0-7-15,13 0-2 16,10 0-7-16,7 0-17 0,0 0-11 16,6 0-10-16,24 0 3 15,15 0 21 1,10 0 22-16,3-5-21 0,-5 0-12 15,-4-1-3-15,-2 2 2 16,-5-2-5-16,-3 3-3 16,-8-2 5-16,-7 0-6 15,-6 2-3-15,-9 2 2 16,-6 1-1-16,-3 0-1 16,0 0-12-16,0 0-9 0,0 0-33 15,0 1-37 1,-6 15-26-16,-2 5-16 0,1 5-53 15,-2-4-144-15,1-2 50 16</inkml:trace>
  <inkml:trace contextRef="#ctx0" brushRef="#br0" timeOffset="-75559.47">25962 16751 41 0,'0'0'16'0,"0"0"-10"16,0 0 24-16,0 0 26 16,0 0-2-16,0 0 20 15,-28-10-9-15,28 5-13 16,0 0 4-16,0 0-18 15,0-2 12-15,0 1 19 16,0 0 20-16,0 3 0 16,0-2-34-16,0 2 3 15,0 0-17-15,0 2-5 16,0 1 3-16,0 0-14 16,0 0-6-16,0 0-11 15,-2 0-8-15,2 0-7 0,-1 4 6 16,1 10 1-1,0 6 27-15,0 1 3 0,0 2-8 16,4-3 7-16,7 5-8 16,-1-3-6-16,-1-1 2 15,3 3-3-15,-2-1-5 16,1 5 1-16,2 2-4 16,-1 0 6-16,3-3-3 15,-1-3 0-15,0-2-3 16,0-5 0-16,-1 0 1 15,-2-1 3-15,-1-3-2 16,2 2 0-16,-3-1-2 0,0-3 5 16,4-1-4-16,-1 2 0 15,6-5 0-15,-1 3 2 16,1-3 1-16,-2-2-3 16,0 3-7-16,-2-2 4 15,1 0-2-15,-3 1-1 16,1 0 1-16,1-4 2 15,2 1-4-15,2 0 4 16,3-3 0-16,1 1 8 16,-2-2-5-16,-1 0-2 15,-4 0-1-15,1 1-2 16,-2-1 3-16,1 1-2 0,-2-1-2 16,2 0 6-16,2 0-6 15,0 0 3 1,2 0 2-16,0 0-5 0,-2 0 3 15,-3-2 2-15,-2 0-5 16,-3 1 4-16,1 1-1 16,0-1 2-16,1 1-6 15,1-7 5-15,1 4-5 16,2-3 6-16,0-2 6 16,0 2-8-16,3-3 2 15,-3 2 4-15,0 2 1 16,-3 0-7-16,3-2 1 15,-3 1-1-15,4 2-1 16,-2-4-1-16,2 0 1 16,0-2-1-16,1 4 0 0,-2 0 0 15,-2-2 0-15,-3 1-1 16,4-3 5-16,-2 1 7 16,-2 1-5-16,2-1-2 15,-3-1-1-15,2 3 2 16,2-5-2-16,-3 0-3 15,3-1 2-15,-2 0 2 16,-3 2 5-16,-2 3-3 16,0 3-1-16,-1 1-5 15,-1-1-1-15,0 1-1 16,1-1 4-16,1 0-4 16,1-3 1-16,3 1 1 15,-1-3 0-15,2 1 3 0,-1 1 0 16,-2-1-1-1,-1 2 1-15,-1 2-1 0,2 0 2 16,-4-2 1-16,4 1-1 16,-2-3-1-16,4 1-3 15,-1 0 3-15,0-1 0 16,4-2-3-16,-2 3 0 16,-2 2 0-16,1-4 0 15,-4 4 0-15,-1 2-1 16,-2-1-2-16,-2 2 0 15,1 2-1-15,-2 1-1 16,0 0-3-16,0 0-11 0,0 0-23 16,0 0-12-16,0 0-16 15,0 0-9-15,0 0-39 16,-5 0-22-16,-4 0-6 16,-3 0-28-16,0 0-52 15,-4 0 38-15,1 0 53 16,-1 0-87-16</inkml:trace>
  <inkml:trace contextRef="#ctx0" brushRef="#br0" timeOffset="-74853.1">27063 16751 44 0,'0'0'34'16,"0"0"232"-16,0 0-176 15,0 0 1-15,0 0 13 16,0 0-6-16,-85-27-12 16,69 26-11-16,-3 1-5 15,3 0-12-15,1 0 5 16,2 0-20-16,4 0 4 16,4 1-9-16,2 2 6 15,3-1-7-15,0 0-19 16,0 0 2-16,0 5-4 15,6-2 20-15,14-1-6 0,8-1-4 16,5-3 11 0,6 0-15-16,-2 0-7 15,0-1 9-15,-2-6-9 16,-7 1-3-16,-1 1 5 0,-5-1-2 16,0 2-2-16,-4-3-4 15,0 7 2-15,-4-6-2 16,-1 5 1-16,-4-1-8 15,-1 1 7-15,-4 1-8 16,-4 0 9-16,0 0-6 16,0 0 2-16,0 0 1 15,3 0 0-15,3 0 0 16,-2 0 2-16,2 0 0 16,-1 0 4-16,-2 0-4 15,2 1-2-15,0 5-6 16,-2 5 1-16,0 6 6 15,-3 5-5-15,0 6 17 0,0 4-2 16,0 3 1-16,-7 5 5 16,-2 6-5-16,-2 2-5 15,2-1-2-15,-1-4-3 16,3-5-6-16,2-9 3 16,2-7-4-16,1-5 0 15,2-4 0-15,0-7 1 16,0-3-1-16,0-3 0 15,0 0 0-15,0 0 4 16,0 0-4-16,0 0-2 16,0-9-18-16,0-6-67 15,0-2-105-15,0-3-102 0,0 0-347 16</inkml:trace>
  <inkml:trace contextRef="#ctx0" brushRef="#br0" timeOffset="-70683.8">25780 16779 14 0,'0'0'30'15,"0"0"43"-15,0 0 28 16,0 0-43-16,0 0 4 15,0 0-8-15,0 0-16 16,-15-22-9-16,14 22-5 0,1 0-8 16,-2 0-2-16,2 0-2 15,0 0-1-15,0 0-5 16,0 0-3-16,0 0-1 16,0 0 0-16,0 0 3 15,0 0-4-15,0 5 17 16,0 2 4-16,6 3 3 15,0-3-11-15,2 3-5 16,0-1-4-16,-2-1 3 16,0 2-1-16,2-1-1 15,1 0 3-15,-3 2 0 16,1 1-3-16,-1-1-3 0,2 2 4 16,1-1 5-16,-2 1 7 15,1 1-1-15,-1 0-1 16,3 1-6-16,-2-1 0 15,1 3 2-15,3-2-8 16,0 1 6-16,2-1-1 16,-1-5-2-16,0 0-3 15,-1-1-2-15,-1 3-1 16,-1 1 0-16,0 3 0 16,-1-3 3-16,3 3 2 15,-3-3 1-15,0-1-2 16,0-1 4-16,0-3-4 15,-2 0 2-15,3-2 0 16,-2-1 0-16,0 1-4 16,1-2 1-16,-2 3-1 0,3-2 2 15,0 2-4-15,0 0 6 16,0 0-2-16,1-1 2 16,-2 1 0-16,1-3-2 15,-1-1 2-15,0 2-5 16,3 0 1-16,0-1-1 15,0 1 0-15,3 0 3 16,0 1 1-16,0 0-2 16,1 2 0-16,2-2 1 15,1 0-3-15,-2-1 6 16,4-3 0-16,-1 1-2 16,0-3 0-16,1 1 0 0,-2 1-4 15,-4-1 1 1,0 1-4-16,-4-1 1 0,-1 1-1 15,2-2 3-15,-2 0-1 16,4 0 2-16,4 0-3 16,-2 0 5-16,1 0 6 15,-1 0-9-15,-3 0 7 16,2 0-5-16,-3 0-3 16,-3 0 3-16,1 0-5 15,1 0 2-15,0-3-1 16,2 0 2-16,0-1-1 15,4 0 2-15,-2-2 3 16,-1 1-2-16,0 1 1 16,-2-1 1-16,-2 3 2 15,-1-4 1-15,-1 0-3 0,4-2 2 16,1-1 3-16,2-1 7 16,-1-4-5-16,0 2-2 15,-2 1 2-15,3-2-4 16,0 0 0-16,-3-1 1 15,6-2 1-15,-2-1 0 16,-1 1-5-16,0-1 2 16,-3 5 0-16,-1-1 4 15,2 0-2-15,-1-2-4 16,1 1-2-16,-4-1 2 16,0 1-1-16,0 1-3 15,2-6 11-15,-1 2-7 0,-1-3-1 16,1 3-1-16,-2 3 5 15,0 3-7-15,-1 1 4 16,-3 3-2-16,1-1-2 16,-1 2 0-16,1-2 0 15,-1 0 1-15,1-1-4 16,0-2 3-16,3 2 1 16,1-5-4-16,3 2 3 15,-2 0-1-15,-1 3 1 16,2-2-1-16,-4 6 4 15,-2-1-5-15,-2 5 2 16,-2 1-2-16,-1 0-1 16,0 0-4-16,2 0 0 0,-2 0-1 15,0 0-1-15,0 0-5 16,0 0-24-16,0 0-26 16,0 0-11-16,-6 0-40 15,-17 9-62-15,-5 1-114 16,-2-5-224-16</inkml:trace>
  <inkml:trace contextRef="#ctx0" brushRef="#br0" timeOffset="-70119.71">26814 16799 242 0,'0'0'232'0,"0"0"-124"16,0 0-19-16,0 0 46 15,0 0-49-15,0 0-21 16,-14-10-3-16,14 9-38 16,0-1 1-16,5-1-19 15,17-1 20-15,12-6-8 16,10 3 1-16,6-3 4 15,-1 3-11-15,-4-2-2 16,-4 4-1-16,-6 0-6 16,-3 0 5-16,-8 3-4 15,-6-1 1-15,-2 3 3 0,-4-3 1 16,0 3 1-16,1-1 6 16,-4 1 3-16,-1 0-7 15,-4 0-5-15,3 1-7 16,1 15 7-16,1 6 1 15,0 9 15-15,-3 7-4 16,-2 8 12-16,-2 4-2 16,-2 7 6-16,0-6-17 15,0-1-2-15,0-9-9 16,0-7 3-16,0-5-1 0,0-8-3 16,0-2 0-16,0-6-2 15,1-5 2-15,1-6-5 16,-2 1 2-16,1-3-3 15,-1 0 0-15,2 0-17 16,-2 0-32-16,0 0-65 16,0-10-113-16,-3-2-72 15,-8 2-519-15</inkml:trace>
  <inkml:trace contextRef="#ctx0" brushRef="#br0" timeOffset="-68266.21">20897 17081 17 0,'0'0'9'15,"0"0"-3"-15,0 0-2 16,0 0 1-16,0 0 2 16,0 0-4-16,0 0 6 15,-5-9 29-15,4 4-19 16,1 0-13-16,-2 3-3 15,1 1-1-15,-2-1-1 16,1 1 5-16,2-1 4 16,0 1 0-16,0 1 3 15,0 0 1-15,0 0 9 16,0 0-2-16,0 0-3 16,0 0-5-16,0 0-4 15,0 0-9-15,0 0 2 0,0 0 1 16,0 0-3-16,0 0 0 15,0 0-20-15,0-1-40 16,-1-3-117-16</inkml:trace>
  <inkml:trace contextRef="#ctx0" brushRef="#br0" timeOffset="-66254.27">20541 15536 4 0,'0'0'22'15,"0"0"105"-15,0 0-30 16,0 0-29-16,0 0 1 16,0 0-23-16,10-14-6 15,-10 5 0-15,0 0-12 16,0-1-3-16,-2-3 6 16,-1-1-8-16,0-2-1 15,-2 1-2-15,0-1 18 16,2 3-13-16,3-2-1 15,0 1-5-15,0 2 6 16,0-3-10-16,0 0-2 16,0-1 8-16,0-1-9 15,1-1 8-15,2-2-10 0,1-1 5 16,1-2-5-16,0 1-7 16,2 0 7-16,-1 0-3 15,4 1 0-15,-1-1 4 16,-1 5-1-16,2-3 4 15,-4 2 10-15,0-2-6 16,-1 0-4-16,1 0 2 16,1 2-1-16,2 1-7 15,-1 0 4-15,2 1-4 16,2-1-3-16,2 4 0 16,0-2 1-16,0 0 5 15,0-1-8-15,-3-3 2 0,-2 2 4 16,3 2 5-16,-3 0-11 15,0 2 7-15,0 2 3 16,-2 2-7-16,1-2 4 16,-4 5 0-16,2-2 0 15,4-1-10-15,-2 1 5 16,7 0-4-16,0-1-2 16,1-1 2-16,2 1-1 15,0 1 2-15,-3 2-2 16,3-4 3-16,-5 3 0 15,1-1-1-15,-2 1 7 16,-3 0 6-16,1 2 0 16,-1-1-2-16,-1 1-5 0,2-1-5 15,-1-2 1 1,1 2 1-16,4 1-5 0,-1-2 2 16,2 0-2-16,-1 2 0 15,-2 0 1-15,-1 2-1 16,-2 2 1-16,-1 0-1 15,-1 1 0-15,-1 0-1 16,2 0 1-16,1 0-2 16,5 0 2-16,3 1 0 15,-2 3 1-15,0-1 0 16,0 1-1-16,-2-1 0 16,2-1 1-16,-3 3-1 0,1-2 0 15,2 1 0 1,2 1 0-16,-2 3 0 0,-1 1 0 15,-2 0-3-15,3 1 2 16,0-1 1-16,1 1 0 16,0-2 0-16,-2-1 3 15,0 0-3-15,-2 1 0 16,1 2 0-16,-4-3 0 16,0 2 0-16,2 0-2 15,-1 1 2-15,2 0 0 16,-3 2 3-16,3 0-3 15,1 0 2-15,-1-1-2 16,0 2-1-16,0 0 1 16,-1 1 2-16,-2 1-2 15,-1-3 1-15,-2 2-1 0,0 3 1 16,1-1 10-16,1 0-4 16,0-2 5-16,-1-2-3 15,1 1-2-15,2 0 1 16,-2 0-3-16,-2 1 5 15,0-2-1-15,-1 2-3 16,0-1-1-16,-1-1-3 16,2-1 4-16,1-2-1 15,-3 0-1-15,3 1 0 16,-1 0-2-16,0 2-1 16,0-1 4-16,0 0-1 15,0 1-2-15,0 2 4 0,0 0 1 16,-1-1-5-16,2 4 10 15,0-4-4-15,-2 0-1 16,1-2-5-16,-3-2 1 16,0-5-1-16,-2-3 1 15,-1-1-3-15,0 0 3 16,0 0-3-16,0 0 4 16,2 0 0-16,-2 0 1 15,0 0-2-15,0 0 0 16,0 0-2-16,0 0-1 15,0 0-22-15,0 0-49 16,-5 0-49-16,-17 0-60 16,-5 3-54-16,-8-1-103 0</inkml:trace>
  <inkml:trace contextRef="#ctx0" brushRef="#br0" timeOffset="-65303.23">21437 15162 51 0,'0'0'364'16,"0"0"-304"-16,0 0 45 16,0 0 9-16,0 0-15 15,0 0-32-15,-20-18-14 16,20 18-17-16,0 0-6 16,0 0 0-16,14 0 5 15,6 0-9-15,7 11 13 16,-1 4-4-16,-1 2 1 15,-1 3-10-15,-3-3 3 16,-2 2 4-16,2-3 0 16,0 0-7-16,-1 0-3 15,-1-2-2-15,-2 1 7 0,0-1-7 16,-1-1-2 0,-2-1-1-16,1 0-4 0,-3 0-2 15,0-3 2-15,0-1-1 16,-5 0 2-16,2-3-4 15,-2 2-8-15,1-1 6 16,-2 0 0-16,0-1-2 16,0-1 1-16,1 0-1 15,-1-2-1-15,-1-1 1 16,-1 1-2-16,-2-2-1 16,1 0 3-16,-3 0-6 15,0 0 7-15,1 0-3 0,-1 0 6 16,0 0 7-1,0 0-1-15,2 0-4 0,-1 0-2 16,3 0-4-16,2 0-2 16,2 0-2-16,1 0 4 15,0 0-4-15,0 0 0 16,-2-2 0-16,3-2 3 16,0-3-3-16,-1 0 0 15,-2-3 4-15,0-2 0 16,1-4 4-16,-3-5-4 15,-1-3-1-15,-1-3 1 0,-1-5-6 16,-1 2 1 0,1-4 5-16,-1 2 2 0,3-1 3 15,-1 3 2-15,2-4-4 16,-1 2 6-16,1-4-6 16,-1-3-3-16,1-4 3 15,4-2-2-15,-2 3-5 16,4 3 0-16,0 11-1 15,2 7-1-15,-3 2 5 16,2 5 3-16,-5 0-6 16,2 3-2-16,-1 1 2 15,-4 4-3-15,1 1-3 16,-5 3 2-16,1 2-18 16,-1 0-41-16,0 0-51 0,0 6-74 15,-14 21-70 1,-9 12-8-16,-6 4-114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07:20.934"/>
    </inkml:context>
    <inkml:brush xml:id="br0">
      <inkml:brushProperty name="width" value="0.05292" units="cm"/>
      <inkml:brushProperty name="height" value="0.05292" units="cm"/>
      <inkml:brushProperty name="color" value="#FF0000"/>
    </inkml:brush>
  </inkml:definitions>
  <inkml:trace contextRef="#ctx0" brushRef="#br0">16965 7195 81 0,'0'0'8'15,"0"0"25"-15,0 0 194 16,0 0-147-16,0 0-17 16,0 0 11-16,-84-10 1 0,77 10-17 15,2 0-7 1,4 0-3-16,1 0-3 0,0 0-10 15,0 0-13-15,0 0-15 16,7 0-5-16,19 0 11 16,8 0 5-16,5 0-5 15,2 0-3-15,1 0-1 16,0 0 5-16,3 0-4 16,1-3-1-16,5-2 0 15,2 1-3-15,5-3-4 16,2 4 9-16,0-3-4 15,1 2 3-15,-1-3-6 16,-3 4 8-16,-1 0-5 16,-1 0 0-16,-3 3-4 15,-2 0 4-15,-1 0 2 0,-3 0-4 16,-3 0 4-16,5 0-7 16,2 0 4-16,6 0-2 15,4 0 1-15,-2 0 0 16,-1-1-3-16,-8-3 7 15,-3 1-9-15,-5 0 2 16,-6 0-1-16,2 2 2 16,1-1-3-16,2-1 6 15,5 1 2-15,-2-3-1 16,-1 4 3-16,-4-1-5 16,-3 2-1-16,-4 0 1 15,1 0 4-15,2 0 6 16,-1 0-5-16,4 2 6 15,2 1-1-15,-4-2-4 0,0-1 3 16,-2 2 6 0,-7-2-2-16,0 0-3 0,-8 0 9 15,-2 0-2-15,-5 0-4 16,-3 0-2-16,-2 0 12 16,-4 0 5-16,1 0-1 15,-3 0-3-15,0 0-8 16,0 0-1-16,0 0-4 15,0 0-7-15,0-2-4 16,0 2-5-16,0 0 0 16,0-1-1-16,1-1-32 15,1 2-61-15,3 0-77 0,-4 0-157 16,1 0-263-16</inkml:trace>
  <inkml:trace contextRef="#ctx0" brushRef="#br0" timeOffset="2191">20213 9898 98 0,'0'0'14'0,"0"0"239"15,0 0-181-15,0 0 23 16,0 0-9-16,-92-13-4 16,61 11-1-16,-7 2-2 15,-5 0-11-15,-5 0 9 16,-4 0-11-16,-1 0-3 16,2 0-15-16,8 0-10 15,8 3-7-15,10-1-1 16,6-1-14-16,7-1-3 15,2 0 3-15,3 0-3 16,6 0-3-16,-1 0-7 16,1 1 6-16,-1-1-5 0,2 2-4 15,-1-1 6-15,-1 1-6 16,-1 1 3-16,2 2 1 16,-2 0-3-16,1-1 2 15,1 3-3-15,1-1 5 16,0 1-2-16,0 3 0 15,0-1-1-15,0 5-1 16,0 1 5-16,0-1-2 16,0 3-1-16,0 3 4 15,0 2-7-15,4 4 6 16,2 1 3-16,-1 2-3 16,2 0-1-16,-1 2 0 15,-1 1-1-15,-1 2 0 0,1 4 1 16,-1 1 4-1,3 3-9-15,-2 0 3 0,2 0 2 16,-2-2 1-16,1-1-3 16,0 0 0-16,-2 0 1 15,-1 4 0-15,-1 0 1 16,-1 6 0-16,-1-3-2 16,2 2 6-16,-2 1-9 15,0-2 9-15,1-1-8 16,-1-1 7-16,0-1-4 15,0 1-2-15,0 3 1 16,0 1 2-16,0 5 1 0,0 1 3 16,-3 5 17-1,-4 6-18-15,0 5-5 0,-1 4 6 16,0 0-3-16,1 0-3 16,-2 1-2-16,0 2 1 15,1 3 5-15,1-2-7 16,-3 1 3-16,2-1-3 15,-1 2 8-15,-1-3-6 16,1 1 0-16,-2 3-2 16,0 5 3-16,-1 0 3 15,-2-1-1-15,1-2-5 16,1-2 5-16,-2 0-2 16,1-2-3-16,1 0 4 0,0-5 1 15,1-3-3 1,0-4 0-16,-1-1 1 0,-1-5-2 15,0-1 2-15,4-4-3 16,1 1 1-16,2-2 0 16,1-1 2-16,2-5-2 15,2-5-1-15,1-8 1 16,0-4-1-16,0-5 1 16,0-5 0-16,0-6-1 15,0-3 0-15,0-2 1 16,0 0-1-16,0-4 1 15,0-3 0-15,0-1-1 16,0-1 0-16,0-3 1 16,0 0 1-16,0 0-1 0,0 0 1 15,0 0 1-15,0 0 3 16,0 0 2-16,0 0-2 16,0 0-4-16,0 0 3 15,0 0 0-15,0 2-1 16,0-2-1-16,0 0 0 15,0 0 2-15,0 0-3 16,0 0-1-16,0 0-1 16,0 0 0-16,16 0-2 15,18 0 2-15,16 0 4 16,17-5-4-16,9-9 2 16,6 1-1-16,3-1 2 15,1 0 0-15,-4 2-1 0,-10 4-1 16,-14 2 0-16,-12 4 7 15,-13 1-3-15,-11 1 0 16,-10 0 4-16,-5 0-1 16,-6 0 3-16,-1-3-1 15,0 3-1-15,0 0 1 16,0-1-5-16,0 1-5 16,0-1 0-16,-4-1-12 15,-10-1-48-15,1 0-49 16,5 2-68-16,8-5-134 15,0-3-232-15</inkml:trace>
  <inkml:trace contextRef="#ctx0" brushRef="#br0" timeOffset="3969.52">26347 9806 482 0,'0'0'69'0,"0"0"42"16,0 0-17-16,0 0-20 16,0 0-13-16,0 0-32 15,7-44-11-15,39 39-11 16,17-2 2-16,9 3 3 15,5 1-4-15,0 0 0 16,-2 3 4-16,-1 0 4 0,-4 0-1 16,-2 0 5-1,-8 0 0-15,-17 0-7 0,-11 0-3 16,-12 0-2-16,-7 3 7 16,-3 0-9-16,-3 0 9 15,-4 0 3-15,0 2-4 16,0-2 0-16,-3 6-4 15,2 2-4-15,-2 8 5 16,0 4 14-16,0 7 0 16,-2 6 10-16,-4 3-10 15,0 6 8-15,2 3-12 16,1 4 7-16,3 5-2 16,0 2-4-16,0 6 1 0,0 4-2 15,0 3-9 1,0 4 5-16,4-1-8 0,-2-1 2 15,-2 6-2-15,0 0 0 16,0 2-1-16,1 0 12 16,1-3 5-16,1 0-13 15,-2 0-1-15,1-2 4 16,-1 4 4-16,-1 6-10 16,0-3 2-16,0 5 6 15,0-2-2-15,0-1-8 16,0-2-2-16,-6 3 7 15,0-3 17-15,-1-1-15 16,4-5-13-16,2 0 15 16,1-2-12-16,0 0 4 0,-2 1 0 15,0 2 2 1,-2 2-5-16,-1-2 6 0,-2 4 1 16,-2-8-8-16,2 2 6 15,1-4-2-15,1-2 0 16,-1-4-8-16,6-5 3 15,-1-3 0-15,1-4 1 16,0-4 3-16,0-1-3 16,0-3-4-16,0-2 2 15,0-3 2-15,0 1-2 16,0-4-2-16,0 0 0 16,0 0 3-16,0 2-2 15,0-2-1-15,0-3 2 0,0-7-1 16,0-2 1-16,0-5 1 15,0-1-2-15,0-2 0 16,0-2-1-16,0-2 3 16,1-1-2-16,2-2 0 15,-3-1 2-15,0-2-3 16,0 0 1-16,1 1-1 16,-1 0 2-16,2 2-4 15,1 0 1-15,-1 0 1 16,1 1 1-16,0 1-1 15,-2-6 2-15,1-4-1 16,-1 0 2-16,-1-3-2 0,0 1-1 16,0-2 0-1,0 0 0-15,0 0 1 0,0 0 2 16,0 0-1-16,0 0 3 16,0 0-1-16,0 0-2 15,0 0 0-15,0 0-1 16,0 0 3-16,0 0-3 15,0 0-1-15,0 0 3 16,-15 0 5-16,-28 0 5 16,-24 2-8-16,-26 6-5 15,-28 4 0-15,-11 0 0 16,-2 2-2-16,10-4 2 16,24-2 0-16,27-6 5 15,28-2-2-15,18 0 1 16,16 0 1-16,11 0-3 0,0 0-2 15,0 0-12 1,2-6-102-16,22-4-103 0,19 0-117 16,20-5-154-16</inkml:trace>
  <inkml:trace contextRef="#ctx0" brushRef="#br0" timeOffset="5663.89">24505 3427 494 0,'0'0'154'16,"0"0"-33"-16,0 0 41 15,0 0-53-15,0 0-32 16,0 0-42-16,0 0-24 16,-20 29-10-16,20 20 20 15,0 12 9-15,11 4-5 16,2 0-11-16,2-2-7 15,-3-6-3-15,0-10-1 16,-5-7-2-16,0-9 0 16,-4-9 2-16,-3-5-3 15,0-6 1-15,0-4-1 16,0-5-6-16,0-2-35 0,-3 0-52 16,-11-1-82-16,-1-20-185 15</inkml:trace>
  <inkml:trace contextRef="#ctx0" brushRef="#br0" timeOffset="6383.32">24662 2987 106 0,'0'0'180'16,"0"0"-100"-16,0 0-16 15,-107-66 15-15,73 59-41 16,-6 7 30-16,-3 0-17 16,-5 0-22-16,0 17 13 15,-2 3-10-15,3 9 3 16,0 5-4-16,0 8-11 15,1 5 6-15,4 5 11 16,2 2-7-16,7 3-7 16,7 0 7-16,6 1-5 15,7 3 7-15,10-3-9 0,3 4 12 16,0 1 0-16,11-1-9 16,3 0-16-16,4-1 1 15,-2-1-3-15,7 1-2 16,2 0-4-16,5-2 0 15,4-1 1-15,3-7 0 16,6-4 0-16,5-8-3 16,6-6 3-16,6-10-3 15,4-6 6-15,2-8-4 16,-1-7-2-16,-1-2 2 16,2 0 5-16,-2-17-5 0,2-5 2 15,-4-6-3 1,-1-5 0-16,-5-2 4 0,-10-6 0 15,-3-4 13-15,-7-9 13 16,-8-6 5-16,-7-9 2 16,-4-8-7-16,-10-9-14 15,-4-10-7-15,-3-3 0 16,-1 1-9-16,-25 3-1 16,-11 8 1-16,-13 4 0 15,-12 3 0-15,-9 10 1 16,-4 7 1-16,-1 8 0 15,3 12 0-15,0 17-3 16,0 15-1-16,-6 11 1 16,-5 35-4-16,-3 28-8 0,4 24-77 15,8 20-58 1,12 7-140-16,17-7-310 0</inkml:trace>
  <inkml:trace contextRef="#ctx0" brushRef="#br0" timeOffset="7034.04">23686 5632 32 0,'0'0'488'16,"0"0"-434"-16,13-73 49 16,4 56-5-16,4 6-57 15,-2 8-24-15,-1 3-6 16,0 0 2-16,-3 14 0 15,-2 11 10-15,-2 4 14 16,-2 4-10-16,-2 4-9 16,-4 1 15-16,-3 5-13 15,0 1 17-15,-12 3-8 16,-3 1 4-16,-3-2-4 16,2-3-14-16,3-7-4 15,3-6-4-15,6-6-4 16,2-7 0-16,2-6-3 15,0-3 0-15,3-2-4 16,13-3 2-16,7-3 2 0,9 0 3 16,5-7-2-16,6-12 0 15,-1 2-1-15,1-4-10 16,-6 1-19-16,-2 5-26 16,-12 4-25-16,-9 6-7 15,-11 2-27-15,-3 1-212 16</inkml:trace>
  <inkml:trace contextRef="#ctx0" brushRef="#br0" timeOffset="7771.81">24141 5322 132 0,'0'0'126'0,"-39"-81"-47"16,17 44-10-16,-3 7 26 15,-1 8 1-15,-4 6 17 0,-1 5-23 16,-5 4-18 0,2 4-8-16,-1 3-6 15,1 0-12-15,-5 6-25 16,-4 11-6-16,-3 11-3 15,-5 7-2-15,-1 6-1 0,4 5 13 16,2 5 7-16,10 2-1 16,8-1-8-16,6 3 2 15,8-3-5-15,3 0 7 16,6 1-6-16,3-2-3 16,2 4 1-16,0 4-7 15,2 3 1-15,6 2-5 16,0-4 3-16,1-5-5 15,4-6-3-15,4-3 0 16,7 0 0-16,4-3 0 16,3 0 1-16,1-5 3 15,2-2-3-15,2-5-1 0,4-5 1 16,2-6 0-16,4-7-1 16,5-7 1-16,4-6-1 15,2 0 0-15,-2-6 1 16,-3-10 3-16,-1-4-4 15,-7-2 3-15,-2-3-2 16,-6-4 7-16,-2-5-7 16,-2-4 3-16,-4-2 4 15,-1-3 4-15,-5-5 4 16,-8-8-5-16,-4-12-1 16,-9-7 3-16,-1-7-5 15,-4-3-1-15,-18 0-7 16,-8-2 2-16,-5 0 0 0,-6 10-2 15,-7 7 1-15,-9 11-2 16,-8 11-1-16,-10 10 2 16,-6 11 2-16,-2 15-2 15,-5 12-1-15,2 9-4 16,4 29-44-16,13 19-75 16,15 9-119-16,16 3-160 15</inkml:trace>
  <inkml:trace contextRef="#ctx0" brushRef="#br0" timeOffset="8678.5">26739 5386 526 0,'0'0'82'0,"0"0"-10"15,0 0 31-15,96-66-43 16,-53 62-24-16,-1 4-7 16,-8 0-2-16,-6 13-10 15,-13 11 4-15,-8 8 2 16,-7 3 10-16,-4 1-4 16,-18 3 20-16,-10-2-6 15,-2-4-21-15,-3-5 0 0,6-4-8 16,8-12-6-16,10-1 2 15,7-10-5-15,6 1 4 16,0-2-1-16,0 0-8 16,6 0-8-16,15 0 3 15,10 0 5-15,6 0 0 16,-1 0 0-16,-1 17-3 16,-7 3-8-16,-6 7-5 15,-6 2-7-15,-8 1 3 16,-8 0 4-16,0-1 7 15,-3-1 3-15,-16-1 5 16,-5-7 1-16,-4 0 4 16,-8-9 7-16,-5-6 20 15,-3-4 3-15,0-1-18 0,7 0 8 16,6-6-13-16,7-8-6 16,8-5-5-16,4-1-2 15,2 1-48-15,9 2-62 16,1 0-133-16,0 0-317 15</inkml:trace>
  <inkml:trace contextRef="#ctx0" brushRef="#br0" timeOffset="9359.66">27054 5042 248 0,'0'0'243'16,"0"0"-205"-16,-122-50 91 15,75 46-29-15,-2 4-46 16,0 3-1-16,1 19-10 15,1 13-15-15,-1 9 0 16,0 5 1-16,5 9-4 0,0 0-3 16,7 2-3-16,4-2 2 15,9 1-10-15,4-1 0 16,9 0 8-16,9-1-12 16,1-1 8-16,0 2-6 15,10 0 0-15,4 1-3 16,5 1-2-16,2-4 0 15,6-1-1-15,6-5 1 16,5-3-2-16,4-4-1 16,4-4-1-16,5-7-1 15,4-6 1-15,2-6 1 16,2-8 1-16,3-10-2 0,0-2 3 16,-2-5-3-1,-2-18 0-15,-4-7 1 0,-3-4 1 16,-2-8 4-16,-6-5-5 15,-1-7 9-15,-8-10 34 16,-6-9-2-16,-8-7 8 16,-5-7-2-16,-9-5-17 15,-6 0-3-15,-2-4-11 16,-23 1 1-16,-12 5-2 16,-8 8-2-16,-11 9-5 15,-3 16-6-15,-8 13 6 16,-11 12-8-16,-5 17 1 15,-2 13 0-15,3 4-2 16,3 33-12-16,7 17-56 16,9 16-56-16,8 0-90 15,12-7-250-15</inkml:trace>
  <inkml:trace contextRef="#ctx0" brushRef="#br0" timeOffset="10514.36">25361 4098 107 0,'0'0'31'15,"0"0"201"-15,0 0-135 16,0 0 12-16,0 0 8 16,-81-73-57-16,78 62-5 15,2 5 23-15,1 2-21 16,0 1-14-16,0 3-17 15,0 0-12-15,0 0-7 16,0 0-1-16,16 0-3 0,7 2 5 16,7 8 3-16,2 2 4 15,3 5 4 1,-2 3 4-16,-2 3-9 0,-1 2 3 16,0 2-2-16,1 3-1 15,5 2 11-15,7 2-1 16,2-1 3-16,4 2-11 15,-3-3-6-15,0 2-2 16,2-1-8-16,0 1 4 16,-1 0 3-16,0-2-1 15,-4-3-1-15,-4-1-3 0,-3-1 0 16,-4 2 3 0,1 0 4-16,0 0 0 0,3 2 8 15,-4-4-9-15,1 1 1 16,-1-5-4-16,-3 2 0 15,1-2-5-15,-3-1 5 16,-1-2-1-16,-2 1-2 16,-4-4 1-16,1 0-2 15,-6 0 2-15,0-2-3 16,-5-1 1-16,1-2 4 16,-1-2-4-16,-1 3 8 15,2 1-3-15,2 0 4 16,-1 2 0-16,3-2-2 15,-5-3-5-15,0-2 4 16,-6-5 0-16,-2-2-2 16,-2-2-3-16,0 0 3 0,0 0-4 15,1 0-1-15,-1 0-19 16,0 0-72-16,-12-11-123 16,-15-7-90-16</inkml:trace>
  <inkml:trace contextRef="#ctx0" brushRef="#br0" timeOffset="11393.01">24487 4207 70 0,'0'0'16'15,"0"0"249"-15,0 0-169 16,0 0-11-16,0 0-3 15,0 0-11-15,-10-14-19 16,2 14-2-16,-6 2-23 16,-8 18-16-16,-9 8 12 15,-7 8 22-15,-3 6 0 16,-1 10-16-16,-4 9 5 16,1 6 3-16,-4 9-6 15,-1 7 3-15,3-5 6 16,10-7-8-16,8-16-9 15,13-19-7-15,10-14 6 16,4-11-8-16,2-7-3 16,0-4 3-16,0 0 1 0,0 0 7 15,0 0 16-15,0 0-12 16,0 0 6-16,0 0-8 16,0 0-11-16,0 0 0 15,0 0-9-15,0 0 1 16,0 0-5-16,0 0-6 15,0 0-37-15,0 0-23 16,-7 14-4-16,-11 5 22 16,2 0 25-16,-1-5-3 15,8-4-1-15,3-3 0 16,3 1-14-16,2 0-60 0,-3-2-96 16,-1-6-398-1</inkml:trace>
  <inkml:trace contextRef="#ctx0" brushRef="#br0" timeOffset="12579.85">24447 5900 282 0,'0'0'291'15,"0"0"-222"-15,0 0 68 16,0 0-23-16,0 0-41 16,0 0-25-16,-60-14-24 15,60 14-16-15,15 0-6 16,15 0 12-16,9 6 0 15,5 2-6-15,1 2 4 16,3-3-4-16,-2 0 4 16,3-2 2-16,2 0-6 15,4-2-4 1,0 1 4-16,2-3-2 0,-2 1 4 16,2-2-4-16,1 0 4 15,-1 0 10-15,0 0 0 16,-1 0-5-16,-1 0-9 0,2 0 4 15,-1 0-3-15,-3 0 4 16,1 0-3-16,-2 0-7 16,0 3 4-16,3 1-5 15,3 1 3-15,2-2-2 16,-6-1 2-16,-7 0-1 16,-8-1 1-16,-8-1-2 15,-2 0-1-15,-5 0 0 16,-5 0 3-16,-1 0-1 0,-4 0 0 15,-3 0 4-15,1 0-3 16,1 0 4-16,3 0 5 16,3-1 4-16,2-1 4 15,1 0-6-15,-1-1-5 16,-3 0-4-16,-3 1-1 16,-6 1 1-16,0 0-2 15,-5 1-1-15,1 0 2 16,-2 0-1-16,3 0 1 15,1 0 6-15,7 0 10 16,-1-2 1-16,2 1-7 16,-2 0-1-16,2 1 2 15,-3-1-1-15,-3 1-3 16,-2-2 1-16,-4 2-1 16,-3 0 2-16,0 0-1 0,0 0 0 15,0 0-7 1,0-1-5-16,0 1-6 0,-13 0-54 15,-18 0-98-15,-11 12-153 16,-9 3-353-16</inkml:trace>
  <inkml:trace contextRef="#ctx0" brushRef="#br0" timeOffset="14938.42">25095 3506 86 0,'0'0'377'0,"0"0"-299"16,0 0-16-16,0 0-22 15,123-57 5-15,-53 47 4 16,7 1-11-16,6 2-15 15,2 4-11-15,7 3-1 16,8 0-4-16,10-1-1 16,13-4 14-16,2 0-5 15,6-3-1-15,-1 3-6 16,-2 1-3-16,-4 1 2 16,-5 2 11-16,-4-3 0 15,-12 0-3-15,-9-4 5 16,-12 0 19-16,-13-1-8 0,-9 1-14 15,-5-4 6-15,-3 0-6 16,3-1 7-16,-3 0 3 16,2 2 5-16,-5 0-9 15,-12 4-3-15,-11 2-6 16,-11 0-4-16,-11 3-7 16,-1 1 6-16,-3 0-5 15,0-2-4-15,-4 3-10 16,-19 0-64-16,-4 0-106 15,2 1-113-15,17-1-417 0</inkml:trace>
  <inkml:trace contextRef="#ctx0" brushRef="#br0" timeOffset="15615.92">28447 2892 226 0,'0'0'247'0,"0"0"-159"16,0 0 61-16,0 0-38 15,-17-73-35-15,7 73-19 16,0 0-19-16,-1 8-26 16,-4 17-6-16,5 8 1 15,1 7 11-15,3 3-1 16,3 6 2-16,3 1 0 16,0 0-5-16,0-2-9 15,13-3-2-15,2-6 0 16,3-8-3-16,2-6-2 15,1-9-4-15,4-9 5 16,5-5-2-16,3-2-5 0,1-3 4 16,-1-14 7-1,-5-4-3-15,-4-5 7 16,-7-6-2-16,-3 0-4 0,-5-5 9 16,-3 2-4-16,0 2 2 15,-5 6-4-15,1 3 14 16,-2 11 4-16,0 4 6 15,0 6-3-15,0 3-12 16,0 2-13-16,-10 18-8 16,-1 10 8-16,1 9 0 15,1 3 0-15,0 6 2 16,4 1 4-16,1 4-5 16,1 1 0-16,-1-4 1 0,4 1 1 15,0-7-3 1,-2-5 0-16,2-10-2 0,0-10 6 15,0-8-4-15,0-5 0 16,0-5-4-16,0-1-14 16,0 0-19-16,0-10-16 15,0-12-118-15,9-12-178 16</inkml:trace>
  <inkml:trace contextRef="#ctx0" brushRef="#br0" timeOffset="16551.55">28617 2515 267 0,'0'0'161'0,"0"0"-61"16,0 0-13-16,-104-42-23 16,71 38-12-16,2 4-25 15,-7 0-2-15,-2 0-4 16,-5 7 6-16,-4 9-1 0,0 2 8 16,0 3 3-1,5 4-9-15,5 6-5 0,2 2-7 16,6 4 6-1,3 2-4-15,5 0 0 16,2 3 4-16,5-1-3 0,2 0-9 16,5 0 4-16,-1 4 16 15,6-3-9-15,2 4-6 16,2-2 0-16,0 3 1 16,0 2 5-16,6 2-11 15,6-1 1-15,-3-1-6 16,0-1 0-16,3-3-1 15,-3 1-2-15,4-2-2 16,7 0 0-16,0-2 5 0,6-3-1 16,2-4-3-16,-1-5 3 15,5-1-1-15,1-4-2 16,0-4-1-16,5-1 0 16,1-3-1-16,2-3-2 15,1-1 3-15,-1-2 1 16,-2-2-1-16,-1-5-1 15,-2-4-1-15,1 0 4 16,1 0 0-16,-2-1-1 16,-3-9 2-16,-1-1-1 15,-1-1 1-15,-1-2 1 16,0-1 13-16,-1-5 5 16,1-4 1-16,2-3 4 0,-4-5-3 15,0-1 0-15,-4-2 3 16,-4-5 3-16,-3 0 1 15,-4-3 14-15,-4 0-27 16,-1 0 3-16,1 1 1 16,-3-1-1-16,2 3-4 15,1 0 1-15,-3 2-7 16,-2-2-4-16,-2 2 3 16,-2-1-6-16,0-4 8 15,-6-4 6-15,-11-1-8 16,-1-8-3-16,-1 0-4 15,2 4 4-15,0 5-5 0,-1 9-1 16,0 6 0-16,-4 8-1 16,-4 2-2-16,-5 1 2 15,-8 3 0-15,-12 2-2 16,-14 4 1-16,-19 7-1 16,-8 5-16-16,-4 0-114 15,7 29-47-15,17 3-125 16,14 1-249-16</inkml:trace>
  <inkml:trace contextRef="#ctx0" brushRef="#br0" timeOffset="17806.59">18761 10098 287 0,'0'0'185'0,"0"0"-65"16,0 0 22-16,0 0 16 15,0 0-22-15,0 0-69 16,0 0-45-16,0-31-21 15,0 71 4-15,0 14 27 16,6 7 11-16,0 2-13 16,1 4-11-16,-1-5-11 15,0-6-3-15,0-12-3 16,-1-12-1-16,-4-10-1 16,-1-11 1-16,3-5 0 0,-3-6-1 15,0 0-4-15,0 0-52 16,0-3-60-16,0-14-181 15</inkml:trace>
  <inkml:trace contextRef="#ctx0" brushRef="#br0" timeOffset="18901.52">18723 11189 134 0,'0'0'110'16,"0"0"-5"-16,0 0-45 15,0 0 11-15,0 0-13 16,68-82-6-16,-36 73-3 16,-2 4 1-16,-3 5-21 15,-5 0-2-15,-5 7-1 16,-5 12-3-16,-8 8 11 15,-4 6 19-15,0 3 1 0,-12 4-12 16,-6 2-10 0,-4-1-6-16,-2 0-7 0,-1-3-7 15,2-1 2-15,3-4-4 16,2-9-5-16,9-5-1 16,4-9 0-16,5-7 0 15,0 1-4-15,8-3 2 16,16-1 15-16,8 0 7 15,7-2-2-15,3-11-7 16,-3-1-14-16,-3 2 4 16,-7 5-2-16,-5-1-1 15,-6 2-2-15,-9 3 0 16,-6 3-21-16,-2 0-38 16,-1 0-82-16,0 0-82 15,-4 0-339-15</inkml:trace>
  <inkml:trace contextRef="#ctx0" brushRef="#br0" timeOffset="19704.74">18777 12160 248 0,'0'0'16'0,"0"0"66"16,0 0-63-16,103-37 33 16,-69 36-8-16,-2 1-12 15,-7 1 17-15,-7 19 5 16,-11 2 10-16,-7 4-6 16,0 6 7-16,-17 0-26 15,-9-1 3-15,-2-1-1 16,2-4-6-16,2-4-14 15,4-6 0-15,6-5-6 0,5-5-3 16,6-3-6 0,3-3-1-16,0 0-1 0,0 0-4 15,3 0 0-15,12-5 14 16,6 1-14-16,2 4 0 16,0 0 0-16,-2 2-1 15,-4 14-1-15,-3 5 2 16,-3 0 2-16,-5 0-2 15,0 1 0-15,-6-2 1 16,0-4 3-16,0 1-4 16,-10-5 0-16,-4 0 5 15,-7 0 2-15,-4-2-4 16,-5-2 13-16,-4-2 15 16,1-1-6-16,5-2-7 15,5-3 4-15,8 0-7 0,6 0-14 16,2 0-2-16,5-6-34 15,2 1-46-15,5-3-117 16,14-2-249-16</inkml:trace>
  <inkml:trace contextRef="#ctx0" brushRef="#br0" timeOffset="23129.05">6834 6997 81 0,'0'0'5'0,"0"0"85"15,0 0 21-15,0 0-60 16,0 0-11-16,0 0-16 16,0 0-3-16,0 0-9 15,0 0 7-15,0 0 2 16,0 0-3-16,0 0-4 0,0 0-3 16,0 0-1-16,0 0-3 15,0 0-1-15,0 0-1 16,3 0 4-16,6 0 1 15,-2-1 2-15,1-3 7 16,1-1-5-16,4 2-1 16,-1 3 2-16,1-3-5 15,-2 3-3-15,1-2-4 16,1 2 2-16,-1-1 6 16,3 0-7-1,-3-2 10-15,3-1-10 0,-6 1 1 16,3 0-3-16,0 0 4 15,-3 0-3-15,-2 2-3 0,1-3 3 16,-1 4-1-16,-1 0 2 16,-1 0-3-16,-2 0-1 15,1 0 1-15,1 0 3 16,-4-3-1-16,2 3-2 16,-3 0 1-16,0 0-1 15,0 0 6-15,0 0 15 16,0 0 8-16,0 0 2 15,0 0-5-15,0 0-4 16,-3 0-8-16,-6 0-8 16,-4 0-4-16,-4 0-2 15,-1 0 4-15,-4 0-1 16,-2 0-3-16,-3 0 4 16,1 0 0-16,0 3-5 15,2 2 5-15,0-1 0 0,4 1-1 16,3-2-2-16,5-3 3 15,5 2 4-15,1 0 0 16,1-2 0-16,-2 0-7 16,4 0 0-16,0 0 0 15,0 0 0-15,3 0-2 16,0 0 0-16,0 0 1 16,0 0-1-16,0 0 0 15,0 0-3-15,0 0 2 16,0 0-2-16,0 0-4 15,6 0 6-15,10 0 1 16,1 0 7-16,2 0-7 0,-1-4-1 16,-3 1 1-1,4-2 5-15,-1 2-4 0,0 2 1 16,4 0-2-16,-5 1 0 16,1 0 0-16,-2 0 1 15,-1-1 1-15,2 1-1 16,-4-3 0-16,-4 3-1 15,-3 0 0-15,-3 0 0 16,1 0 0-16,-4 0 1 16,0 0 2-16,0 0 2 15,0 0 0-15,0 0 6 16,0 0-3-16,-7 0 4 16,-5 0-7-16,-4 0 0 0,-4 0-5 15,-1 4 6-15,-4 0-6 16,5 0 1-16,-2-2 2 15,6 1 2-15,1-1-1 16,0-2-2-16,4 0-2 16,5 0-2-16,2 0 2 15,2 0-8-15,2 0-36 16,0 0-78-16,0 0-245 16</inkml:trace>
  <inkml:trace contextRef="#ctx0" brushRef="#br0" timeOffset="25275.76">13507 6924 64 0,'0'0'71'0,"0"0"179"15,0 0-169-15,0 0 20 16,0 0-18-16,0 0-14 16,0 0-21-16,-33 0-10 15,33 0-5-15,0 0-9 16,0 0-13-16,0 0-3 15,0 0-6-15,0 0-2 16,0 0 0-16,7 0 0 16,3 1 1-16,3 1 5 15,1-1-5-15,2 2 1 16,5 2-1-16,-1-2 1 16,5 2-2-16,-1-1 1 15,-1 1-1-15,2-2 0 0,-2-3 1 16,0 0-1-1,0 0-2-15,-1 0 0 0,-3 0 2 16,-2-3-1-16,-7-1 1 16,-4 3 0-16,-3 1 0 15,-3 0-1-15,0 0 1 16,0 0 4-16,0 0 3 16,-5 0 1-16,-9 0-3 15,-2 0-4-15,-4 0 0 16,1 0 2-16,-3 0 6 0,0 0 4 15,-2 2 2-15,-2 5-4 16,1-2 3-16,1 0 1 16,2 2 3-16,2 0-7 15,4-2-3-15,3 0 13 16,1-2-9-16,4-1-5 16,4-1-6-16,1 1 4 15,3-2-3-15,0 0-1 16,0 0-1-16,0 0 0 15,0 0-1-15,0 0-7 16,9 0 8-16,7 0 5 16,4 0-1-16,-1 0 1 15,0 0-5-15,-2-2 0 16,-4 0-1-16,-1-1-23 0,-3 3-74 16,-4 0-32-16,-5 0-214 15</inkml:trace>
  <inkml:trace contextRef="#ctx0" brushRef="#br0" timeOffset="27030.63">18674 13280 97 0,'0'0'184'0,"0"0"-62"16,0 0-25-16,0 0 32 15,0-73-18-15,0 59-16 16,0 5-27-16,0 1-8 0,0 3 9 15,0 2-18-15,0 3-11 16,0 0-15-16,0 0-16 16,-6 14-9-16,-1 12 9 15,-3 10-3-15,0 8 3 16,4 4-1-16,2 2-2 16,2 0 6-16,2-2-6 15,0-3 1-15,8-3-3 16,7-6-2-16,4-6 1 15,2-7-3-15,3-4 0 16,-2-7 0-16,7-6 0 16,-1-4 0-16,2-2 0 15,1-5 2-15,-1-10 1 16,-2-6-2-16,-4-3 1 0,-3-5 1 16,-6-3 3-16,-6-2-1 15,-3-2-5-15,-5 2 2 16,-1 3 3-16,0 4 12 15,0 7 12-15,-10 4-2 16,3 7 7-16,2 6-8 16,2 3 5-16,0 0-12 15,0 16-19-15,-4 11 1 16,2 14 4-16,1 6 5 16,-1 5 4-16,4 3 3 15,-2 1 6-15,3 0-7 16,0-1-2-16,0-1-9 15,0-5-3-15,0-8 2 0,0-6-4 16,0-11 3 0,0-8-2-16,0-3-1 0,0-9 0 15,0-2-1 1,0-2-25-16,0 0-36 0,0 0-35 16,0 0-56-16,0-9-152 15,-5-11-495-15</inkml:trace>
  <inkml:trace contextRef="#ctx0" brushRef="#br0" timeOffset="30297.67">20446 8785 495 0,'0'0'97'0,"0"0"-54"15,-4-95 86-15,4 71-42 16,0 10-27-16,0 11 16 16,0 3-8-16,0 0-47 15,0 19-13-15,0 20-5 16,0 22 26-16,0 10 32 15,0 8-12-15,-6 0-2 16,-2-4-17-16,1-4 0 16,4-13-14-16,3-10-9 15,0-12-5-15,0-14 1 16,0-13-2-16,0-6 0 16,1-3 2-16,-1 0 1 15,0-6-4-15,0-11-17 0,-1-3-171 16,-16-5-114-16</inkml:trace>
  <inkml:trace contextRef="#ctx0" brushRef="#br0" timeOffset="31427.5">22321 8699 88 0,'0'0'291'0,"0"0"-222"15,0 0 10-15,0 0 24 16,0 0-17-16,-18-79-14 16,21 63-25-16,12 4-16 15,3 1-13-15,-1 2-1 16,2 5-1-16,0 3-1 15,-1 1-2-15,1 1-5 0,-1 16 5 16,-6 8 2 0,-4 7 7-16,-5 4 5 0,-3 5-5 15,-3 5 1-15,-19 4 2 16,-8 7-2-16,-6 3 1 16,-5 1-4-16,1-3-9 15,5-10 0-15,12-7-4 16,10-12 4-16,10-9-8 15,3-8-2-15,0-2-1 16,16-3 4-16,14-5 12 16,10-2 23-16,6 0-20 15,2-2-8-15,0-6-6 0,-5-1-1 16,-2-2-4 0,-6 3-3-16,-7 3-14 0,-9 5-68 15,-10 0-32-15,-9 5-72 16,0 9-113-16,-25 1-294 15</inkml:trace>
  <inkml:trace contextRef="#ctx0" brushRef="#br0" timeOffset="32323.8">24081 8511 136 0,'0'0'145'0,"0"0"-81"16,88-29 10-16,-59 26 2 15,-4 3-1-15,-3 0 0 0,-4 18-19 16,-5 3-7-16,-5 9 6 16,-8 1-12-16,0 2 8 15,-9 1-4-15,-12-4-6 16,-4 1-13-16,1-6-9 16,4-4-5-16,4-6-3 15,7-5-6-15,6-3-4 16,2-7 0-16,1 2 0 15,0-2-1-15,0 0 2 16,3 0-2-16,10 0-5 16,8 0 5-16,9 0 3 15,0 0-1-15,-2 7-2 16,-3 6-1-16,-5 6 1 16,-2 5 0-16,-6 4 0 0,-5 2-1 15,-4-1 1-15,-3-2 0 16,0-1 0-16,0-5 0 15,-7 0-5-15,-5 0 5 16,-7-5 4-16,-3 0-3 16,-5-4 0-16,1-3 6 15,-4-4 8-15,2-2 20 16,-4-3-10-16,2 0-3 16,4 0-5-16,0 0-8 15,10-3-3-15,1-2-5 16,7 1-2-16,7 1-18 15,1-2-65-15,0-4-149 16,18-4-504-16</inkml:trace>
  <inkml:trace contextRef="#ctx0" brushRef="#br0" timeOffset="33271.94">25877 8564 250 0,'0'0'224'16,"0"0"-172"-16,0 0 80 15,0 0-28-15,0 0-41 16,0 0-9-16,0-48-15 15,0 48-4-15,0 0-19 16,0 0-5-16,-4 17-7 16,-8 7 2-16,-5 13 14 15,4 5 17-15,1 1 0 0,5 2-8 16,2-1-2 0,5-4 2-16,0 0-10 0,0-2-4 15,5-5-1-15,9-3-5 16,1-3-4-16,5-6-5 15,2-4 2-15,1-6-2 16,2-7 0-16,2-4 2 16,1 0-1-16,2-3 0 15,0-15 2-15,-5-4 2 16,-3-7 0-16,-2-1 3 16,-2-4-2-16,-5-2-1 15,-1-3 5-15,-3 3 0 16,-3 5 0-16,-3 4-2 0,-1 8 16 15,-2 7-3-15,0 1-7 16,0 7 0-16,0 2 7 16,0 2-12-16,0 0-8 15,0 0-1-15,-2 14-6 16,-7 15 4-16,-2 9 2 16,-2 7 3-16,1 5 9 15,0 1 7-15,3-1 6 16,0 1-3-16,6-4-2 15,0-6-5-15,3-5-8 16,0-7-3-16,0-5 1 16,0-4-4-16,0-6 1 15,0-8-2-15,0-3 0 16,0-3-1-16,0 0-27 0,-7 0-62 16,-8 0-123-16,-7 0-142 15</inkml:trace>
  <inkml:trace contextRef="#ctx0" brushRef="#br0" timeOffset="36958.19">25316 3445 18 0,'0'0'18'0,"0"0"-16"16,0 0 4-16,0 0 6 16,0 0 0-16,0 0-1 0,-9-9 1 15,6 7 22 1,2 1-22-16,-3 1-10 0,2-2 3 16,0 1-5-16,-1 1 1 15,0-3 1-15,2 1 0 16,-1 2-1-16,1-2 12 15,-1 1 21-15,1-1 11 16,-1 1 7-16,-1-2-2 16,0 1-15-16,2 0-5 15,-2 0-5-15,2 0-7 16,-1 0-7-16,1-1-2 16,1 1-2-16,-2 0 1 15,2 1-1-15,-1-1 7 16,-1 1 3-16,2 1 0 15,-1 0 2-15,-2 0 2 0,-4 0-2 16,1 0-5-16,-2 0-11 16,3 0 16-16,2 0 9 15,3 0 4-15,0 0 10 16,0 0-12-16,0 0-5 16,0 0-5-16,-1 0-4 15,-4 0-4-15,1 0-1 16,-2 0-8-16,-1 0-3 15,2 0 9-15,0 0 5 16,4 0 4-16,-1 0-6 16,-1 0-8-16,2 0 7 15,-1 0-7-15,1 0-3 16,1 0 8-16,0 0 0 16,0 0-4-16,0 0 7 0,0 0-2 15,0 0 2-15,0 0-12 16,0 0 3-16,0 0 2 15,0 0-5-15,0 0 1 16,4 0 11-16,2 0-9 16,5 0 4-16,2 0 1 15,4 0 2-15,4 0 6 16,2 0-12-16,1 0 2 16,-1 0 2-16,-1 0-8 15,-3 0 6-15,-1 0-5 16,0 0 2-16,-3 0 2 0,2 0-3 15,-1 0 3 1,3 0-1-16,2 0 3 0,-1 0-5 16,1-1 1-16,-2 1 2 15,-1-2-2-15,0 1-1 16,-3 1-1-16,-1-2 2 16,2 1 1-16,3 1-4 15,2-1 1-15,4 1 0 16,1-3 0-16,2 3 0 15,3 0-1-15,2-3 3 16,1 2-1-16,-3-1-2 16,-6-1 4-16,-3 3-3 0,-4-1-1 15,-5-2 5 1,3 2 0-16,-2-2 1 16,7 0 2-16,4 1-2 0,8-2 6 15,4 1-2-15,1-4-4 16,-1 2 0-16,0 0-3 15,-3 0-1-15,-2 0 0 16,-7 4 1-16,-5-2-1 16,-6 3-1-16,0 0-1 15,4 0 3-15,4-3-3 16,5 1 6-16,3-1 0 16,0 0 0-16,-3 2-2 15,-2-1-3-15,-1 1 0 16,-1-2 0-16,0 2 2 15,-2 0-2-15,-2-1 2 0,-2 2-2 16,-1-3 1-16,2 1 1 16,1-1 3-16,2 1-1 15,3-1-2-15,0 0 3 16,1 1 0-16,1-2-4 16,-6 1 3-16,-1 1-2 15,-5 1-1-15,-3 1 1 16,-2-2-1-16,3 1 0 15,-3-1-1-15,5 1 0 16,8-1 4-16,4-1-5 16,6-1 1-16,-1 1-1 15,-3 1 0-15,-4 2 2 0,-5 0-1 16,1 0-2 0,-1-2 1-16,-2 2 0 0,1 0 1 15,-5-1 0-15,2 1 0 16,-1-3 1-16,6 1-2 15,3-2 0-15,0 1 1 16,-3 1 0-16,-5-1-1 16,-5 0 0-16,-2 1 2 15,0 0 0-15,-1-1 1 16,0 1-1-16,4 1 0 16,0-1-1-16,3-1-1 15,4 0 1-15,-2 3 0 16,2-1-1-16,-3 1 1 15,-2 0-1-15,-4 0 0 16,1 0 1-16,0-2 1 0,0 2-1 16,-1-1 0-16,0-1-1 15,0 0 1-15,-1 2-1 16,2-3 2-16,0 3-2 16,1 0 1-16,2-3 0 15,-2 3-1-15,-1-1 2 16,0-2-2-16,-2 1 2 15,0 1 0-15,0 0 0 16,0-2 2-16,-1 3-2 16,1-3 1-16,4 3-1 0,0-3 0 15,-2 1 1 1,3 1-2-16,-5 0-2 0,0 1 2 16,-4 0-1-1,2 0 1-15,-2 0-1 0,4-2 1 16,1 2 0-16,1 0 1 15,1-1 1-15,-1 1-1 16,2 0 1-16,-1-2-1 16,2 0 5-16,-1 2 1 15,-2-2 2-15,2-1-2 16,-3 2 0-16,-4 1 1 16,-2-2-3-16,-2 2 5 15,-1-1-6-15,0 1-1 16,0 0-2-16,0 0 3 15,0 0-2-15,0 0-1 0,2 0 1 16,-2 0 3 0,0-2 0-16,0 2 5 0,0 0 3 15,0 0-1-15,0-1 2 16,0 1-8-16,1 0-4 16,2 0 3-16,-3 0-4 15,0 0 3-15,0 0-5 16,0 0-1-16,0 0 1 15,0 0 1-15,1 0 2 16,4 0-3-16,-2 0 4 16,0 0-3-16,-2 0-1 15,1 0 6-15,0-3 0 0,-2 3-1 16,1 0 0-16,-1 0-1 16,0 0-4-16,0 0 0 15,3-1 2-15,5 0 0 16,2-1-2-16,2-1 0 15,1 2 2-15,-2-1 0 16,-2 1 0-16,-1 0-1 16,-2 1 1-16,-3-2 2 15,0 2-2-15,-1 0-2 16,-2 0 3-16,0 0-3 16,0 0 0-16,0 0 1 15,0 0-3-15,0 0-1 16,0 0 1-16,0 0 0 0,2 0 0 15,-2 0 2-15,0 0 0 16,0 0 0-16,0 0-3 16,0 0-1-16,0 0-8 15,0 0-4-15,0 0-6 16,0 0 0-16,0 0 3 16,0 0 0-16,0 0 7 15,0 0-5-15,0 0-21 16,0-1-18-16,0 1-21 15,-16 0-90-15,-7 0-89 16,-1 0-163-16</inkml:trace>
  <inkml:trace contextRef="#ctx0" brushRef="#br0" timeOffset="40187.89">26004 9978 105 0,'0'0'14'0,"0"0"194"16,0 0-147-16,0 0 16 16,0 0 7-16,0 0-12 15,0 0-8-15,0-42-15 0,0 42-12 16,0 0-7-1,-2 0-6-15,1 0-10 0,-2 0-1 16,3 0-5 0,-1 0-4-16,-1 0-2 0,-1 0 1 15,-2 8 0-15,1 6 6 16,-1 5 4-16,1 1 13 16,1 6-1-16,-1 1 8 15,2 2-10-15,2 4-6 16,0 2 7-16,0 1-4 15,0 5-2-15,0 3-3 16,0-2-6-16,0-5 3 16,0-3-7-16,0-9-3 15,2-4 4-15,-1-8 0 0,3-4 3 16,-2-3-6 0,-2-5 6-16,0 0-4 0,1-1-1 15,-1 0 1-15,0 0 0 16,0 0 5-16,0 0-4 15,0 0 10-15,0-8 21 16,0-11-11-16,0-8-24 16,0-9 3-16,0-3-5 15,0-7 1-15,0 0-1 16,-1 0 4-16,-2 0-4 16,0 5-2-16,2 5 1 15,1 5 0-15,0 6 0 16,0 4 1-16,0 4 0 15,0 5 1-15,0 2 0 16,0 3 0-16,0 4-1 0,0 1 0 16,0 2 2-1,0 0-2-15,0 0-2 0,0 0 2 16,0 0-2-16,0 0-2 16,0 0 3-16,0 0-2 15,0 0-3-15,0 5 2 16,0 9-1-16,0 5 5 15,0 1 0-15,0 3 1 16,0 0 0-16,5 2-1 16,1 3 0-16,0 6 2 15,1 5-2-15,-3 5 2 16,-4 8-2-16,0-3 0 0,0 1 2 16,-1-6-1-16,-7-8 1 15,0-6-1-15,2-4 2 16,1-2-3-16,2-3-1 15,0-1 1-15,1-5 1 16,1-3-1-16,1-7 3 16,0-2 1-16,0-3-3 15,0 0 14-15,0 0 13 16,0 0 15-16,0 0-5 16,0-4-19-16,-2-10-18 15,1 0-1-15,-2-3-2 16,0-3-82-16,0-7-165 15,3-5-371-15</inkml:trace>
  <inkml:trace contextRef="#ctx0" brushRef="#br0" timeOffset="42381.44">26157 2369 53 0,'0'0'267'0,"0"0"-172"15,0 0-41-15,0 0 42 0,0 0-25 16,0 0-1-16,0-52-20 15,0 51-11-15,0 1-9 16,0 0-5-16,0 0-3 16,0 0-1-16,0 0-9 15,-1 6-8-15,-6 13 3 16,-1 4 10-16,2 7 17 16,2 2-11-16,0 0-6 15,4 2-8-15,0-1 2 16,0-3-3-16,0 0-4 15,0-1 1-15,5-5-5 16,1 1 1-16,2-6 1 16,0-4-1-16,3-2-1 15,1-4-6-15,4-4 4 16,1-3 0-16,4-2-10 16,-1 0 7-16,-1-2 5 0,-2-9 3 15,-3-1-2-15,-1-4-2 16,-4-4 2-16,0-2-1 15,-2-4 2-15,-1-4-1 16,0-2 0-16,-3 2 0 16,2 1-1-16,-3 5 1 15,2 3 0-15,-4 7-1 16,0 3 1-16,0 8 1 16,0 3 0-16,0 0-2 15,0 0-3-15,0 0 2 0,0 0-10 16,1 0 5-1,2 14 4-15,3 4 2 0,0 5 4 16,2 0 2-16,0 2 1 16,-2-3-1-16,-1-1 2 15,0-2 0-15,-1-4-8 16,2-1 1-16,0-5 2 16,0-1-2-16,1-5 2 15,4 0 1-15,2 0 0 16,-1-3 2-16,4 0-1 15,0 0 0-15,-2-5 3 16,-2-7-7-16,2-4 3 16,-5-6 4-16,-2-2 5 15,-1-5 0-15,1-5-7 16,-4 0 10-16,0 1-9 0,-1-1-3 16,-2 1 2-16,0 2 1 15,0 3-3-15,-3 5 4 16,-3 1-5-16,-1 5-1 15,2 5 0-15,2 5 1 16,2 1-3-16,-1 3 0 16,2 2 0-16,-1 1-13 15,1 0-56-15,-3 7-79 16,1 13-58-16,1 10-86 16</inkml:trace>
  <inkml:trace contextRef="#ctx0" brushRef="#br0" timeOffset="42830.72">26726 2601 104 0,'0'0'254'0,"0"0"-117"16,0 0-19-16,0 0 27 16,0 0-63-16,0 0-56 15,0-25-18-15,0 39-3 16,0 8 5-16,0 3 22 15,-3 1-4-15,-3 0-6 16,0-1 10-16,1-1-17 16,1-2-3-16,2-1-8 15,2-3 1-15,0-2-4 16,0-4 0-16,0-1-1 16,0-7 0-16,0 0 0 15,3-4-7-15,3 0-22 0,3 0 2 16,5-4-36-1,-2-5-87-15,-3-2-109 0,1 2-205 16</inkml:trace>
  <inkml:trace contextRef="#ctx0" brushRef="#br0" timeOffset="43421.57">26962 2530 93 0,'0'0'71'0,"0"0"201"0,0 0-189 16,0 0 39-16,0 0-34 15,0 0-53-15,-23-22-22 16,17 34-7-16,0 10 6 15,0 3 15-15,2 0-1 16,1 0-3-16,1-2-10 16,2 0 1-16,0-4-5 15,0 1-1-15,0-4-4 16,0-2 1-16,3-3-3 16,3-2-1-16,0-2-1 15,2-2 0-15,3-3 0 16,0-1-2-16,7-1 2 0,-2 0 1 15,2-3 13-15,0-9-9 16,-2 2-3-16,0-5 0 16,-2-2 0-16,-3-1-2 15,-1-3 3-15,-4 1 1 16,-4 3-1-16,-2 0 2 16,0 5 1-16,0 5 4 15,0 4 13-15,0 3-8 16,0 0-3-16,0 0-11 15,-3 14-1-15,-5 7 0 16,2 7 4-16,2 1 11 16,1-2-3-16,1 5 9 15,2-2-15-15,0-3 4 0,0 2-6 16,0-5-2 0,0-3 0-16,0-3-4 0,0-4 1 15,0 2-25-15,0-4-117 16,-4-7-215-16</inkml:trace>
  <inkml:trace contextRef="#ctx0" brushRef="#br0" timeOffset="47271.96">25941 10086 61 0,'0'0'2'15,"0"0"21"-15,0 0 83 16,0 0 14-16,0 0-63 16,0 0-11-16,0 0-7 15,1-29-5-15,-1 25 0 16,0-1 0-16,0 0 3 15,0-1 8-15,0 2-5 16,0-1-1-16,0 3-8 16,0 0-3-16,0 2 0 15,0-1-7-15,0 1 2 16,0 0 0-16,0-2-5 0,0 2 4 16,0 0-4-16,0 0-2 15,0 0-2-15,0 0-10 16,0 0-1-16,0 0-3 15,0 0 0-15,0 5-2 16,0 5 2-16,0 2 3 16,0 5 4-16,0 0 4 15,0 0-2-15,0 2 9 16,0 0-9-16,0 1 5 16,0-1 2-16,0 0-6 15,0 1 5-15,0 2 0 16,0 1-5-16,0 2 4 0,-1 4 2 15,1-4 0-15,-3-1 1 16,2-1-8-16,1-4 4 16,0 1-4-16,0-3-2 15,0 0 5-15,0 0-5 16,-2-1 11-16,1 0 1 16,-2 1-4-16,0 0 11 15,0 0-10-15,1-3 7 16,1-2-5-16,1 0 0 15,0-3-9-15,0-1 8 16,0 1-8-16,0-3 9 16,0 0-11-16,0-1 4 15,0-2 1-15,0 1-5 0,0-3 4 16,0-1 2 0,0 0-1-16,0 1 3 0,0-1-3 15,0 0 2-15,0 2 0 16,-2 1-8-16,2 0-1 15,0 0-3-15,0-3 7 16,0 2-4-16,0-2 0 16,0 0 1-16,0 0-3 15,0 0 0-15,0 0-3 16,0 0 0-16,0-10-70 16,-7-13-168-16,1-9-210 15</inkml:trace>
  <inkml:trace contextRef="#ctx0" brushRef="#br0" timeOffset="90021.78">20637 10068 101 0,'0'0'21'16,"0"0"184"-16,0 0-150 15,0 0-5-15,0 0 12 16,0 0-2-16,0 0-5 16,0 0 22-16,0-61-22 15,-5 57-9-15,-3 0-2 16,-3 2-1-16,1-1 4 16,-5 3-10-16,3-2-3 15,0 2-10-15,0 0 11 16,0 0-18-16,-4 0-2 15,1 2-8-15,-2 10 5 16,2 1 3-16,-1 1-3 16,2 4-6-16,0 3 10 0,2 0 2 15,2 4 3 1,2-1-12-16,0 0 3 0,4 3 4 16,2 2-6-16,1-2-1 15,1-2 2-15,0 0-1 16,0 0 0-16,7-1 4 15,1 4-2-15,1-1-1 16,3 0-4-16,-2-2-3 16,3 0 2-16,0-2-5 15,3-4 3-15,0 1-3 16,5-7 1-16,4 0 0 16,1-2-1-16,3-3 6 0,-1-1-2 15,-3-1-1-15,-3-2 3 16,-2-1-4-16,-4-1-3 15,2-2 1-15,0 0 0 16,3 0 6-16,1 0-2 16,1-9 3-16,1-6-7 15,-2-2 4-15,-1 0-4 16,-3-3 2-16,-1-1 2 16,-3 1 0-16,-2-3 3 15,-2 0 1-15,-2-1 2 16,-2 1 2-16,0 0-3 15,-3 2 4-15,-2 1 0 16,1 1-3-16,-2-1 6 0,0 0-4 16,0-1 1-16,0-3-2 15,0-2 1-15,0-1 0 16,-5 0-7-16,-2 4-1 16,2 4 5-16,-1 5-6 15,0 2 14-15,0 2 10 16,-5-1-8-16,-1-1 2 15,-6 1-6-15,-2 0 2 16,-4-1-8-16,-1 4-5 16,-3-1 0-16,-4 1-4 15,-2 4-1-15,-5 4-42 16,-5 0-84-16,0 14-98 16,1 13-170-16,6 7-266 0</inkml:trace>
  <inkml:trace contextRef="#ctx0" brushRef="#br0" timeOffset="93319.76">22476 9825 333 0,'0'0'148'0,"0"0"-74"0,0 0 48 16,0 0 10-16,0 0-45 16,0 0-29-16,-4-72 5 15,2 72-16-15,1 0-26 16,-1 0-2-16,2 0-4 15,-3 13-7-15,-1 18-4 16,-1 13 48-16,-3 9 7 16,0 9-10-16,0 1-3 15,1 2-8-15,0-3-13 16,2-2-7-16,1-3-2 16,1-6-3-16,1-7-4 15,1-6 0-15,1-11-3 16,0-6 0-16,0-8 2 15,0-3-2-15,0-8 6 0,0-2 1 16,0 0 1 0,0 0 10-16,0 0-4 0,0 0-3 15,0 0 1-15,0 0-8 16,0 0-2-16,0-5-3 16,0-4-4-16,0 1-1 15,0 1-15-15,0 2-21 16,0 2-23-16,0-2-39 15,0 0-106-15,0-3-116 16</inkml:trace>
  <inkml:trace contextRef="#ctx0" brushRef="#br0" timeOffset="94433.63">23962 9936 282 0,'0'0'246'0,"0"0"-163"15,0 0 59-15,7-75-30 16,-5 61-16-16,-2 3-13 15,0 5-16-15,0 1-3 16,0 4 6-16,0 1-24 16,0 0-27-16,0 4-12 15,0 20-6-15,0 14 8 16,-7 11 34-16,-1 9 2 16,2 5-4-16,1 3-6 15,2 1 1-15,0 3-13 16,3-5-7-16,-1-4-4 15,1-10-5-15,0-10-3 16,0-8-3-16,0-8 0 0,0-6 3 16,0-9-2-16,0-3-2 15,0-6 1-15,0-1 3 16,0 0-1-16,0 0-2 16,-4 0-1-16,-1-1-19 15,-1-11-62-15,-1-2-81 16,2 0-101-16,-2 3-195 15</inkml:trace>
  <inkml:trace contextRef="#ctx0" brushRef="#br0" timeOffset="99029.57">20546 11204 16 0,'0'0'34'0,"0"0"211"16,0 0-146-16,0 0-26 15,0 0 22-15,0 0-29 16,-12-79 5-16,9 64-17 16,2 3-20-16,-2 2 21 15,0 0-16-15,1 2 1 16,-1-2-3-16,0 3 2 16,0 1-7-16,0 2-7 15,2 3 0-15,-1-1 0 16,2 2-1-16,-1 0-12 15,1 0-12-15,-6 19-2 16,2 15 2-16,-4 12 6 0,0 12 22 16,1 5 24-16,4-1-3 15,2 4-8-15,1 0-15 16,0-3-11-16,0-8-7 16,0-6-2-16,0-13-3 15,0-8 3-15,0-8-6 16,3-6 0-16,-3-7 1 15,1-3 0-15,-1-4 2 16,0 0 1-16,0 0 7 16,0 0 2-16,3 0-7 15,-3 0-5-15,1 0-1 16,-1-1 0-16,2-6-75 0,-2 1-52 16,0 4-23-16,0-2-119 15,0-1-362-15</inkml:trace>
  <inkml:trace contextRef="#ctx0" brushRef="#br0" timeOffset="100529.79">24211 10999 141 0,'0'0'266'0,"0"0"-178"15,0 0 55-15,0 0 13 16,0-74-67-16,0 68 17 16,0 4-26-16,0 2-22 15,0 2-34-15,-4 27-20 16,-2 18 7-16,-3 19 63 16,-2 9-21-16,-2 4-5 15,1-2-10-15,-1-5-19 16,2-3-3-16,3-9-9 15,4-7-4-15,1-15-1 16,3-12-2-16,0-10 0 16,0-7 3-16,0-7-1 0,-1-2 1 15,1 0 0 1,-3 0-3-16,-6-7-11 0,-5-14-81 16,-5-9-89-16,-2-6-84 15,1 0-247-15</inkml:trace>
  <inkml:trace contextRef="#ctx0" brushRef="#br0" timeOffset="101377.86">22722 11005 243 0,'0'0'173'0,"0"0"-128"16,0 0 53-16,0 0 17 16,0 0-33-16,-91-33-37 15,66 33-2-15,0 13-14 16,-1 10 7-16,4 5 7 0,5 7-3 15,3 6-5-15,8 4-9 16,6 5 2-16,0-2-10 16,0 2 6-16,14-3-7 15,6-3-7-15,4-4-4 16,4-1 0-16,2-5-2 16,0-6 1-16,0-7-3 15,1-8 0-15,-1-5 4 16,3-8-2-16,-1 0 0 15,3-4 6-15,2-17-1 16,-3-7-2-16,-1-5-1 16,-5-4-1-16,-5-2 1 15,-5-3 2-15,-8-3 14 16,-5 0-6-16,-5-5 3 0,0 0-11 16,-14 1 4-16,-10 3 2 15,-4 7 2-15,-3 6 2 16,-4 9 14-16,3 7-18 15,0 5-8-15,-1 9 0 16,-1 3-3-16,-4 2-3 16,-4 19-1-16,-2 6-4 15,-2 8-21-15,3 5-78 16,8 4-77-16,12-2-143 16</inkml:trace>
  <inkml:trace contextRef="#ctx0" brushRef="#br0" timeOffset="103157.79">26013 11154 258 0,'0'0'171'0,"0"0"-87"0,0 0 54 16,0 0-36-16,0 0-22 15,0 0-31-15,-85-69-10 16,57 67 6-16,-4 2-13 15,-4 0 7-15,-3 0-8 16,-2 10-4-16,0 7 4 16,4 4-7-16,7 4 2 15,7 1-8-15,6 4-2 16,8 1-1-16,8-2-2 16,1 6 8-16,0 0-2 15,3 4-6-15,11 5-6 16,2 0-3-16,3-2 0 0,2-5-1 15,0-6-3 1,2-4 0-16,3-5 1 0,4-7 2 16,4-4 0-16,5-8-1 15,4-3-2-15,0 0 0 16,3-10 1-16,-2-11 2 16,-1-9 0-16,0-6-2 15,-7-10 2-15,-3-12 0 16,-8-5 3-16,-7-6-3 15,-9 0 19-15,-9 6-5 16,0 7 0-16,-15 13-13 16,-14 10 13-16,-10 9 0 15,-13 10-16-15,-4 9 0 0,-1 5-1 16,7 1-7-16,11 23-57 16,8 7-90-16,7 3-99 15,5 2-184-15</inkml:trace>
  <inkml:trace contextRef="#ctx0" brushRef="#br0" timeOffset="106003.63">20401 12211 117 0,'0'0'336'0,"0"0"-268"0,0 0 69 15,0 0-37-15,0 0-34 16,0 0-15-16,0 0-14 16,0-54 5-16,0 52 10 15,0 2-8-15,0 0-14 16,0 0-10-16,-1 0-13 15,-7 21-7-15,-5 12 5 16,0 12 13-16,-2 11 21 16,3 6 26-16,1 2-11 15,0 1-13-15,1-2-7 16,0-4-18-16,3-5-2 16,1-9-2-16,6-8-6 0,0-12-3 15,0-8 2 1,0-5-5-16,0-7 5 0,0-4 1 15,0-1-4-15,0 0 2 16,0 0 0-16,0 0 4 16,0 0-8-16,0-6-15 15,0-7-61-15,0 2-72 16,0-3-39-16,0 4-239 16</inkml:trace>
  <inkml:trace contextRef="#ctx0" brushRef="#br0" timeOffset="107178.01">22515 12158 19 0,'0'0'396'0,"0"0"-280"16,0 0 38-16,0 0-29 16,0 0-26-16,0 0-30 15,4-70 0-15,-2 65-18 16,-2 2-2-16,0 3 11 16,0 0-12-16,0 10-39 15,0 21-5-15,-8 16 10 0,-6 9 25 16,0 6-1-1,1 2-13-15,4-5-4 0,6-1-4 16,3-7-13-16,0-5 2 16,0-5-5-16,0-9 1 15,0-7-2-15,0-8 2 16,0-11-2-16,0-3 0 16,0-3-1-16,0 0-4 15,0 0-39-15,0-5-34 16,-6-16-92-16,-7-9-171 15</inkml:trace>
  <inkml:trace contextRef="#ctx0" brushRef="#br0" timeOffset="107893.28">24130 12213 5 0,'0'0'498'15,"0"0"-450"-15,0 0 94 16,0 0-33-16,0 0-54 0,-94-31 0 16,78 36-21-1,1 18-26-15,-1 8 23 0,2 7 15 16,4 5-17 0,7 1-1-16,3-1 3 0,0 3-8 15,7-4 1-15,7-1-18 16,5-3 3-16,4-2-4 15,2-6-4-15,2-4 2 16,3-10 0-16,-2-4-2 16,3-8 0-16,1-4 2 15,-1-2 1-15,0-17 3 16,-2-9-2-16,-3-6-2 16,0-7 12-16,-10-5 7 15,-1-6 11-15,-7-5-25 16,-8-3 6-16,0 4-5 0,-3 5-5 15,-17 10 4-15,-2 12-4 16,-10 7 19-16,-5 8-4 16,-3 9-18-16,-5 5-1 15,2 0-2-15,6 9-31 16,7 10-99-16,6-3-108 16,7 1-251-16</inkml:trace>
  <inkml:trace contextRef="#ctx0" brushRef="#br0" timeOffset="108644.45">25841 12160 54 0,'0'0'378'16,"0"0"-279"-16,0 0 55 16,0 0-15-16,-45-81-55 15,25 74-9-15,-4 7 0 0,-6 0-32 16,0 10-21 0,-1 13-3-16,3 10 0 0,5 5 7 15,5 4 8-15,6 5 2 16,5 3 6-16,5 1-20 15,2-1-3-15,0-2-8 16,14-1-5-16,5-4-5 16,8-6 0-16,6-7 1 15,5-8-1-15,3-11 1 16,1-11-1-16,-1 0-1 16,-3-14-1-16,-4-16 1 15,-4-6 1-15,-5-9 9 16,-6-4 21-16,-5-8-4 15,-6-5-5-15,-7-3 1 0,-1-3-9 16,-4 5-8-16,-16 10 1 16,-5 16-7-16,-11 16-1 15,-12 18 0-15,-13 6-26 16,-5 28-20-16,1 16-81 16,11 8-125-16,15 1-271 15</inkml:trace>
  <inkml:trace contextRef="#ctx0" brushRef="#br0" timeOffset="110881.97">20394 13455 84 0,'0'0'246'0,"0"0"-161"16,0 0-14-16,0 0 32 16,0 0-26-16,0-80-13 15,0 67 12-15,0 0-4 0,-5 3-24 16,2 0-1-16,-2 5 8 16,2-2-12-16,0 6-12 15,1 1 1-15,1 0-4 16,-1 0-9-16,-2 9-17 15,-2 19 0-15,-2 16 7 16,4 11 53 0,-1 4-20-16,2 6 9 0,-1 2-11 15,1 3-7-15,-2-4-6 16,4-6-4-16,1-11-10 16,0-12-8-16,0-7 3 15,0-8-6-15,0-7 2 16,0-6-2-16,0-2 4 15,0-6-6-15,0-1 2 0,0 0 1 16,0 0-2-16,0 0 6 16,0 0-7-16,0 0-25 15,0 0-65-15,0-5-127 16,-7-2-80-16,-3 4-280 16</inkml:trace>
  <inkml:trace contextRef="#ctx0" brushRef="#br0" timeOffset="111970.8">22187 13511 70 0,'0'0'391'0,"0"0"-321"16,0 0 35-16,0 0 14 15,0 0-65-15,-93-39-2 16,71 40-16-16,1 17-9 15,0 11-4-15,-1 7 12 16,3 6 5-16,5 6-8 16,9 5-1-16,5 0-11 15,0 0-4-15,24-3-4 16,4-5-6-16,8-4-6 0,0-7 1 16,0-8-1-16,2-6 0 15,-4-9 2-15,4-7-1 16,1-4 0-16,2-3 2 15,-1-16 0-15,-4-11-2 16,-10-4 3-16,-4-11 3 16,-6-10 16-16,-9-9 0 15,-5-6-12-15,-2 0-6 16,-5-3-4-16,-18 8-1 16,-12 4-1-16,-5 15-11 15,-9 15 7-15,1 16 4 16,-3 15-8-16,-1 5 4 0,3 24-3 15,4 7-12-15,12 8-21 16,16 4-93-16,17-6-53 16,7-5-297-16</inkml:trace>
  <inkml:trace contextRef="#ctx0" brushRef="#br0" timeOffset="112683.4">23984 13402 391 0,'0'0'143'0,"0"0"-36"16,0 0 21-16,0 0-41 16,0 0-45-16,-89-16-18 15,64 43 0-15,-2 7 13 16,1 10 0-16,5 6-5 15,5 4-5-15,10 2-11 16,6 3-9-16,3 3 0 16,21-4 4-16,9-5-10 15,4-7-1-15,1-10 5 16,3-10-5-16,1-8-1 0,2-11 1 16,3-7 0-1,-3-1 1-15,-3-23 0 0,-5-9 3 16,-5-11 0-16,-6-9 14 15,-6-10 22-15,-6-6 15 16,-9-7-16-16,-4-1-19 16,0 2-6-16,-17 7-13 15,-6 10 6-15,-7 16-5 16,-4 18-1-16,-7 17 11 16,-6 7-12-16,-5 15-4 15,2 21-36-15,10 11-53 16,16 3-116-16,18-6-243 15</inkml:trace>
  <inkml:trace contextRef="#ctx0" brushRef="#br0" timeOffset="113383.54">25974 13404 157 0,'0'0'132'16,"0"0"-5"-16,0 0-32 0,0 0 49 15,0 0-35-15,0 0-42 16,-64-55-8-16,34 55-23 16,-4 0 5-16,-2 17 10 15,0 6-3-15,2 4-11 16,4 7-11-16,6 5-3 16,6 4 9-16,6 4-13 15,8 0 3-15,2 6-8 16,2 1 0-16,0-2-8 15,6-7-4-15,12-4-2 16,2-10 2-16,7-6-1 16,4-6-1-16,6-10 3 15,3-6-3-15,5-3 0 16,1-7-1-16,-2-17 2 16,-3-8 0-16,-3-11 6 0,-6-9 6 15,-3-8 26-15,-13-8 12 16,-4-3-4-16,-12-1-18 15,0 5-16-15,-24 10 0 16,-13 10-5-16,-11 15 12 16,-7 15-11-16,-3 13-7 15,-2 4-2-15,2 19-22 16,7 17-44-16,14 9-122 16,10 5-183-16</inkml:trace>
  <inkml:trace contextRef="#ctx0" brushRef="#br0" timeOffset="122437.75">24444 5915 54 0,'0'0'7'0,"0"0"71"16,0 0 94-16,0 0-101 16,0 0-3-16,0 0 10 15,0 0-6-15,0 0 0 16,-26 0-18-16,26 0-7 16,0 0-7-16,0 0-8 15,0 0 0-15,0 0-3 16,0 0-4-16,6 0 12 15,15 0-2-15,12-8-16 16,9-1 6-16,-2-1-8 16,-1 5 3-16,-2 0-5 15,-3 4-7-15,-4 1 2 16,-2 0 0-16,-2 0-5 16,-2 0 1-16,1 0 2 15,2 0 1-15,4 0 3 0,7-2 4 16,3-2 0-16,1 0-4 15,-4 1-4-15,-6 3 2 16,-3 0-6-16,-4 0 0 16,-4 0 2-16,0 0-5 15,0 0 5-15,2 0-3 16,6 0 4-16,2 0 1 16,5 0 1-16,1 0 0 15,3 0-2-15,-2 0-2 16,-1 0 0-16,-3 0 1 0,-2 0-3 15,-2 0-1-15,-5 0 0 16,-1 0 0-16,-5 3 0 16,1 1-2-16,2-3 0 15,2-1 1-15,1 0 4 16,5 0-4-16,-2 0 7 16,-2 0-3-16,-3 0 2 15,-3 0 0-15,-4 0-5 16,1 0-2-16,-4 0 1 15,0 2 0-15,-1-2 1 16,-2 0 1-16,1 0-3 16,-2 0 1-16,5 0 2 15,2 0-1-15,2 0 7 16,-3 0 3-16,1 0-1 0,-2 0-4 16,-5 0-1-16,-1 0-5 15,-1 0 0-15,-1 0 0 16,1 0 2-16,5 0-1 15,-3 0-1-15,2 0 0 16,-1 0 0-16,-1 0 4 16,-2 0 0-16,-1 0-3 15,0 0 3-15,-2 0-2 16,1 0-1-16,-2 0 1 16,6 0 4-16,3 0 2 15,0 0 2-15,4 0 3 16,-2 0-5-16,-2 0-3 15,1 0 0-15,-4 0-1 16,0 0-4-16,-3 0 1 16,-2 0-1-16,-2 0 1 0,1 0-2 15,-2 0 0-15,1 0 1 16,2 0-1-16,3 0 1 16,1 0 0-16,3 0 0 15,-2 0 7-15,2 0 1 16,-1 0-1-16,-3 0-2 15,-2 0-2-15,0 0-1 16,-3 0-3-16,-1 0 1 16,-1 0 0-16,2 0 0 15,-1 0-1-15,2 0-1 16,2 0 1-16,-2 0-1 16,-2 0-3-16,-1 0 1 0,0 0-29 15,0 0-32-15,0 0-37 16,0 0-94-16,-4 0-57 15,-15 0-203-15</inkml:trace>
  <inkml:trace contextRef="#ctx0" brushRef="#br0" timeOffset="125265.64">22490 9852 23 0,'0'0'153'0,"0"0"-50"15,0 0-56-15,0 0 5 16,0 0-8-16,0 0-1 16,1 0 5-16,-1 0-5 15,0 0-11-15,0 0-11 16,0 0 5-16,0 0 4 15,0 0 2-15,0-3 12 16,0 1-6-16,0-1-7 16,0 0-6-16,-4 0 4 15,1 1 0-15,1 1-4 16,-2 1-6-16,2 0-5 0,-2 0-3 16,-2 0-6-16,0 16-4 15,0 9 4-15,-1 5 27 16,4 3 5-16,3 3 3 15,-2 0-15-15,-1 6 8 16,3 3-11-16,-3 1-1 16,2 5 6-16,1 0-4 15,0-3-6-15,0-4-8 16,0-5 1-16,0-8-6 16,0-6 0-16,0-6-1 15,0-10-3-15,0-1 5 16,0-5-4-16,0-3 2 15,0 0 0-15,0 0 2 0,0 0-2 16,0 0 2-16,0 0 3 16,0 0-1-16,0 0-5 15,0-8-2-15,0-3-47 16,0-2-57-16,0 0-106 16,0-3-235-16</inkml:trace>
  <inkml:trace contextRef="#ctx0" brushRef="#br0" timeOffset="126168.69">23844 9888 49 0,'0'0'2'0,"0"0"9"16,0 0 190-16,0 0-109 15,0 0-40-15,0 0 3 16,-4-14 14-16,2 8 24 16,1-1-9-16,-1 2-28 15,1 0-18-15,-1 1-9 16,2 4 6-16,-1 0-2 15,1 0-8-15,0 0-17 16,0 2-8-16,0 21 1 16,0 10 9-16,0 6 40 0,0 6 11 15,6 0-19-15,1 2-10 16,0-1-4-16,1 1-2 16,0-3-2-16,2-4 8 15,-1-4-17-15,0-2-3 16,0-7 10-16,-2-2-12 15,-4-9-1-15,0-7 3 16,-3-3 1-16,2-4-1 16,-2-1 0-16,0-1 0 15,0 0-5-15,0 0-2 0,0 0 0 16,0 0 0 0,0-3-5-16,0-10-26 0,0-2-121 15,0-4-96-15,-10 7-223 16</inkml:trace>
  <inkml:trace contextRef="#ctx0" brushRef="#br0" timeOffset="133034.32">23908 10311 637 0,'0'0'128'0,"0"0"-62"16,0 0 80-16,0 0-19 15,0 0-37-15,0 0-14 16,0-3-25-16,0 3-19 16,0 0-5-16,0 0 3 15,0-1-1-15,0 1-16 16,0-2 6-16,0 2-9 16,0 0 0-16,0 0-6 15,0-1-3-15,0 1-1 16,1 0 1-16,-1 0 0 15,2 0-1-15,-2 0 2 0,2 0 0 16,-2 0 0-16,0 0-2 16,1 0 1-16,-1 0-1 15,0 0 0-15,0 0 0 16,0 0 0-16,0 0 0 16,0 0 0-16,0 0 1 15,0 0 0-15,0 0-1 16,0 0 1-16,0 0-1 15,0 0 0-15,0 0 0 16,0-2 1-16,0 2 0 16,2 0-1-16,-2 0 0 15,0 0 0-15,0 0 0 0,0 0 0 16,0 0 1 0,0 0-1-16,0 0 1 0,0 0-1 15,0 0 0-15,0 0 0 16,0 0 0-16,0 0 0 15,0 0-2-15,0 0 1 16,0 0 0-16,0 0-2 16,0 0-7-16,0 0-11 15,0 0-11-15,0 0 0 16,0 0-7-16,0 0-37 16,0-3-90-16,0-2-120 15,-20-2-312-15</inkml:trace>
  <inkml:trace contextRef="#ctx0" brushRef="#br0" timeOffset="135798.92">18968 11698 206 0,'0'0'599'0,"0"0"-515"16,0 0-31-16,0 0 48 16,-80-5-28-16,72 5-27 0,5 0-2 15,1 0-17 1,2 0-22-16,0 0-1 0,0 0-4 15,0 0-3 1,0 0 1-16,0 0 2 16,0 0-2-16,0 0-2 0,0 0-10 15,0 0-18-15,0 0 3 16,0 0-11-16,3 0-22 16,4 3-24-16,3 0-21 15,9-3-131-15,8-6-159 16</inkml:trace>
  <inkml:trace contextRef="#ctx0" brushRef="#br0" timeOffset="136697.74">25779 8925 192 0,'0'0'184'16,"0"0"-108"-16,0 0-7 15,0 0 69-15,0 0-42 16,0 0-23-16,1 2-9 15,1-2-8-15,-2 0 0 16,1 0-9-16,-1 0-11 16,0 0-14-16,0 0-3 15,0 0-4-15,0 0-3 16,0 0-5-16,0 0-2 16,0 0-5-16,0 0 0 0,0 0 0 15,0 0-2-15,0 3-70 16,-4 3-112-16,-14-2-94 15,-9 0-178-15</inkml:trace>
  <inkml:trace contextRef="#ctx0" brushRef="#br0" timeOffset="137543.97">19041 11475 89 0,'0'0'204'0,"0"0"-164"16,0 0 23-16,0 0 23 16,-89 89 11-16,75-73-2 15,4-3-17-15,1-5-13 16,4-5-14-16,4-2 0 15,1-1 2-15,0 0-12 16,0 0-25-16,0 0-7 16,0 1-4-16,0-1-3 15,0 0-1-15,0 0-1 16,0 0 0-16,12 0-52 16,28-5-20-16,21-20 6 15,21-12-91-15,20-16-147 16</inkml:trace>
  <inkml:trace contextRef="#ctx0" brushRef="#br0" timeOffset="138270.62">25582 8685 11 0,'0'0'285'16,"0"0"-193"-16,0 0-52 15,0 0 15-15,0 0 17 0,0 0-4 16,0 0-4 0,82 5 7-16,-73-2-16 0,-5-3 3 15,-2 0-3-15,-2 0 10 16,0 0-14-16,0 0-15 15,0 0-14-15,0 0-7 16,0 2-7-16,0-2-4 16,0 0-4-16,0 3-1 15,0 1-3-15,0 7-31 16,-9 6-59-16,-6-1-108 16,1-5-288-16</inkml:trace>
  <inkml:trace contextRef="#ctx0" brushRef="#br0" timeOffset="-63996.72">4638 5224 31 0,'0'0'12'0,"0"0"15"0,0 0-15 15,0 0-1-15,0 0-1 16,0 0 0-16,0 0 15 15,8 16-22-15,-5-15-1 16,-3 0 6-16,0 0 9 16,0-1 4-16,0 2 10 15,0-1 11-15,0-1 27 16,0 1 0-16,0-1-2 16,0 0 18-16,0 0 6 15,-3 0-16-15,-2 0-30 16,-4 0-6-16,-2 0 4 15,3 0 6-15,-1 0 4 0,-3 0 10 16,3 0-18 0,2 0-20-16,-2 0 1 0,9 0 5 15,0 0-2-15,0 0-6 16,0 0-9-16,0 0-9 16,6 0 0-16,18-1-4 15,14-3 2-15,10 0 5 16,7-1 1-16,2 1 0 15,0 2 2-15,-1 2-5 16,-6 0-3-16,-3 0 0 16,-8 0 2-16,-9 0-5 15,-2 2 1-15,-7 2 0 16,-7 0 3-16,-3-3-2 16,-3 1 0-16,-5-2-1 0,0 0-1 15,-3 0 1-15,0 0-1 16,0 0 0-16,0 0 0 15,0 0-1-15,0 0-14 16,0 0-47-16,0 0-6 16,0 0-42-16,0 0-18 15,-6 0-25-15,-7 0-97 16,-1-3-85-16</inkml:trace>
  <inkml:trace contextRef="#ctx0" brushRef="#br0" timeOffset="-63413.34">4996 5042 382 0,'0'0'119'15,"0"0"-32"-15,0 0 51 16,0 0-43-16,0 0-38 16,0 0-18-16,-38-13 0 15,38 13-1-15,0-1-11 16,0 1-10-16,0-2-3 15,0 2-6-15,0-1-1 16,8 1 0-16,3 0 3 16,11 0 0-16,1 0 2 15,5 0 4-15,1 0-5 0,-3 0-8 16,3 1-1 0,-4 7-1-16,3 0 2 0,-7-1-2 15,2 2-1-15,-1-3 2 16,-3 0 1-16,-4-1-1 15,-3-1 2-15,-1 1-2 16,-2-2-2-16,-5 0 5 16,3-1-3-16,-4 1 0 15,-1-3 1-15,-1 0-1 16,1 0-2-16,-2 1 0 16,0 1 2-16,0-2-1 15,0 1-1-15,0-1 3 16,0 0-3-16,0 0 6 15,0 0 5-15,0 3 1 0,0 4 2 16,-6 2 2-16,-13 4 19 16,-8 4-7-16,-9 2-3 15,-3 4-9-15,-10 0-8 16,0 2-4-16,4 0-4 16,11-5 1-16,10-3-1 15,10-6-1-15,7-2-1 16,4 0 2-16,0 0-38 15,3 5-69-15,0 0-70 16,-3-2-187-16</inkml:trace>
  <inkml:trace contextRef="#ctx0" brushRef="#br0" timeOffset="-62033.12">5319 5585 23 0,'0'0'330'0,"0"0"-257"16,0 0 27-1,0 0 4-15,0 0-23 0,0 0-31 16,-63-31-22 0,46 31-9-16,-5 16-2 0,0 0 2 15,0 4 0-15,3 0-5 16,3 0 0-16,7-3-2 16,0 0-4-16,2 3-4 15,4 1 1-15,0 3 8 16,3 1 0-16,0 1-1 15,0 3 5-15,0 2 5 16,3 1-11-16,4 4-2 16,1-4 7-16,-2 0-5 15,0 1-7-15,-5 2 0 16,-1 5 4-16,0 2 1 0,-9 5 4 16,-13 3-2-1,-2 3 0-15,-2-3 1 0,1-4-5 16,0-7-2-16,1-6-1 15,2-10-3-15,4-4 2 16,0-8 3-16,6-5 6 16,0-1 2-16,3-5 0 15,-3 0 0-15,-4 0-3 16,2-11-7-16,1-3-4 16,7 0 0-16,4 3-1 15,2 3-1-15,0 5-1 16,0-2-2-16,2 3 2 0,11-5 0 15,5 2 1-15,3-1-1 16,6 0 1-16,-2 3 2 16,-1 0-1-16,0 3-1 15,-2 0 1-15,-8 0-1 16,4 3-1-16,-8 9 2 16,2 4-1-16,-3 1 0 15,-3 2 2-15,6 4 5 16,-6-1-1-16,-3 4 2 15,1 2 1-15,-4 2 2 16,0 1 3-16,0 2 5 16,0 0-5-16,0 1 7 15,-3 0-8-15,-3-3 6 16,2-3-2-16,-3-2 0 16,2-2-2-16,2-2-1 0,3 0-7 15,-3 3 3 1,0-2 1-16,3 2-5 0,-3-3-1 15,3 0-1-15,0-1-2 16,0-2 2-16,0 1-1 16,0-1 0-16,3-2-1 15,3 2 1-15,5 0 0 16,-1-4 1-16,-1-2-2 16,0-4 0-16,1-5 1 15,2-3 3-15,-1-1 1 16,2 0-1-16,2 0-4 15,0-9-4-15,-3-4-31 0,1-2-91 16,-10 4-126-16,-3 5-265 16</inkml:trace>
  <inkml:trace contextRef="#ctx0" brushRef="#br0" timeOffset="-59551.58">4558 7945 76 0,'0'0'409'15,"0"0"-343"-15,-85 16 26 0,64-10 7 16,5-3-21-16,5-1-28 16,8 0-26-16,3-2-5 15,0 0-2-15,3 0 6 16,22 0-20-16,11 0 4 16,5 0 0-16,3 0 6 15,-2 0-6-15,-6 0-4 16,1 0 6-16,-5 0-6 15,-4 0-1-15,-4 0-1 16,-8 0 0-16,-7 0-1 16,-3 0 1-16,-3 0 2 15,-3 0-3-15,0 0 1 16,0 0-1-16,0 0 0 16,0 0 0-16,0 0-16 15,0 0-19-15,0 0-19 0,0-4-44 16,-1-2-153-1,-7-2-164-15</inkml:trace>
  <inkml:trace contextRef="#ctx0" brushRef="#br0" timeOffset="-59204.13">4688 7856 224 0,'0'0'243'15,"0"0"-174"-15,0 0 67 16,0 0-37-16,0 0-43 0,0 0-21 15,-20-23-15-15,20 23-8 16,9-2-9-16,9 2 0 16,6 0-2-16,0 0 4 15,1 0 9-15,-1 0 11 16,1 0 3-16,-5 5-9 16,2 3 4-16,-1 1-6 15,-6 1 3-15,0 1-8 16,-5 2 6-16,-2 0-4 15,-5 3 1-15,-3 1 2 16,0 2 4-16,0 1 0 16,-12 0-4-16,-7 3-6 15,-6 1 1-15,-6 1-7 16,-4 4-1-16,-1 0-4 16,3 0-26-16,6-2-54 0,9-4-106 15,11-11-193-15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21:01.278"/>
    </inkml:context>
    <inkml:brush xml:id="br0">
      <inkml:brushProperty name="width" value="0.05292" units="cm"/>
      <inkml:brushProperty name="height" value="0.05292" units="cm"/>
      <inkml:brushProperty name="color" value="#FF0000"/>
    </inkml:brush>
  </inkml:definitions>
  <inkml:trace contextRef="#ctx0" brushRef="#br0">11737 4737 309 0,'0'0'170'16,"0"0"-107"-16,15-85 44 16,-2 50 8-16,4-3-57 15,5-5-15-15,3-4 12 16,5-1-1-16,1-5-14 15,-1-3 26-15,0-6-34 16,4-1-4-16,-2-4-10 16,-1 2 7-16,0 6-15 15,-2 6 16-15,-4 13-7 16,-7 9 9-16,-5 9 26 16,-4 5-5-16,-4 5-23 15,-2 5-18-15,0 3-7 16,0 2-1-16,0 1 0 15,-2 1-14-15,-1 0-46 0,0 0-46 16,0 0-58-16,0 10-62 16,-16 2-149-16</inkml:trace>
  <inkml:trace contextRef="#ctx0" brushRef="#br0" timeOffset="907.06">12639 3485 43 0,'0'0'120'0,"0"0"68"15,0 0-115-15,6-73 12 16,-6 55-18-16,0 1-4 16,0 1 19-16,-10 5 0 15,-2-1-46-15,-4 1-1 16,-1 5 1-16,-4 1 8 16,0 3-15-16,2 2-14 15,-2 0-1-15,2 7-6 16,1 6 2-16,1 8-5 15,4 5 6-15,0 3 7 16,5 3 4-16,2 4-14 16,6-1-2-16,0 5-3 15,0 2-1-15,0 1-1 16,11 0-2-16,3-3 2 16,3-4 4-16,2-5-2 0,2-9-6 15,-1-4-3-15,0-8-13 16,-2-5 3-16,0-5 4 15,3 0 12-15,-4-5 10 16,3-13-10-16,-2-6 3 16,-3-5 0-16,0-3-2 15,-5-7 7-15,-3-5-8 16,-6-6 3-16,-1-1-2 16,0 2-1-16,-1 3 1 15,-7 4-2-15,0 9 2 0,1 12-1 16,4 6 0-1,-1 11 3-15,2 1-1 0,2 3 7 16,0 0-9-16,0 10-1 16,0 9 1-16,8 8 0 15,6 1 4-15,6 3 9 16,-1 3-9-16,4 5 7 16,-1 3 1-16,-1 4-5 15,1-5-2-15,-1 0-1 16,0-10-3-16,0-9 0 15,0-5 2-15,-3-7-2 16,-2-3 1-16,-2-7-2 16,0 0-7-16,-3 0 0 15,1-7-35-15,-3-7-40 16,-5-11-98-16,-1-8-255 0</inkml:trace>
  <inkml:trace contextRef="#ctx0" brushRef="#br0" timeOffset="1305.67">13300 3107 432 0,'0'0'93'0,"0"0"75"16,0 0-36-16,0 0-52 16,-83-31-37-16,54 39-5 15,2 18-14-15,-1 6 6 16,7 8 3-16,9 2-16 16,8 2-1-16,4 1 1 15,0 0-7-15,10-4 0 16,10-4-10-16,5-5 1 15,3-7-5-15,2-4 6 16,0-5-4-16,-2-4-1 16,-1-8 0-16,-2-4-22 15,-2 0-16-15,-4 0-20 16,2-12-33-16,-3-2-42 16,0-6-94-16,-6-5-203 0</inkml:trace>
  <inkml:trace contextRef="#ctx0" brushRef="#br0" timeOffset="1957.77">13521 3094 160 0,'0'0'217'16,"0"0"-124"-16,0 0 41 15,0 0-1-15,0 0-114 0,0 0-15 16,-9 7 5-16,9 19 22 15,6 1 0-15,9-1-7 16,3-1-11-16,1-3-4 16,3-3-7-16,-1-9-1 15,0-3 1-15,-3-4-2 16,0-3 0-16,0 0 7 16,1-11 3-16,1-7-7 15,-3-5 2 1,-4-3-4-16,-3-6 3 15,-4-3 2-15,-5-5 3 0,-1 1-1 16,0 3-1-16,0 11 3 16,0 9 6-16,-4 10 45 15,1 3-20-15,0 3-16 0,2 0-15 16,1 11-8-16,0 9 3 16,0 5-1-16,4 3 8 15,8 5-6-15,0 3 12 16,1 1-1-16,-1 5 3 15,-3 0-11-15,1 3-1 16,-4 1-4-16,-1 0-2 16,0 0 0-16,2 0-1 15,2 0-1-15,0-1 0 16,-2 0 0-16,0-8-1 16,-5-3-10-16,1-8-9 15,-3-1 3-15,0-3 2 0,0-2-6 16,-13-3 2-16,1-5 8 15,0-4 5-15,-2-7 6 16,2-1 2-16,-2-4 22 16,0-15 26-16,-2-9 8 15,4-5 3-15,3-8-20 16,3-3-17-16,6-6-20 16,0-1-4-16,7 4-8 15,11 4-49-15,8 9-71 16,0 6-108-16,7 0-369 15</inkml:trace>
  <inkml:trace contextRef="#ctx0" brushRef="#br0" timeOffset="2858.15">14395 2897 61 0,'0'0'235'0,"0"0"-125"0,0 0-25 16,0 0 3-16,0 0-5 16,0 0-14-16,-90-44-11 15,72 44-12-15,-4 0-8 16,1 0-2-16,2 6-10 16,-1 8-11-16,0 4 1 15,1 5-9-15,0 8 2 16,4 1 3-16,3 3 16 15,5 1-6-15,5 0-1 16,2 1 21-16,0-2-14 16,0 0-7-16,6-4-5 15,11-1-10-15,1 2-1 0,7-4-2 16,3-2-1 0,1-2-4-16,-3-5 2 0,0-6-1 15,-5-7-4-15,-2-3-6 16,-4-3-5-16,2 0-28 15,-5-3-44-15,-1-13-40 16,-5-8-149-16</inkml:trace>
  <inkml:trace contextRef="#ctx0" brushRef="#br0" timeOffset="3727.85">14617 3310 199 0,'0'0'284'16,"0"0"-221"-16,0 0 64 15,0 0-37-15,0 0-37 16,0 0-9-16,37 6-20 16,-19-6-9-16,3-9-4 0,0-4-1 15,-3-7 1 1,0-5 3-16,-3-5 13 0,-2-9 2 16,-2-9-16-16,0-7-7 15,-3-9-4-15,-1-8-2 16,0-7-1-16,-3-2-5 15,-4 1-25-15,0 5 16 16,-6 8 7-16,-12 6 8 16,0 15 0-16,0 14 1 15,5 14 0-15,4 10 9 16,-3 8-8-16,3 12 0 16,1 24-2-16,2 11 1 15,6 8 4-15,0 3 9 16,2-2-1-16,10 2-4 15,2 0 4-15,2-2-3 16,0 2-9-16,-4-4-1 0,2-1 2 16,-1-3-1-16,4-5-1 15,0-5 0-15,2-8 1 16,1-6-2-16,1-9 0 16,3-5-6-16,1-5-4 15,1-4 2-15,1-3 1 16,-1 0-11-16,-2 0 3 15,-3-13 11-15,-5-3 5 16,-2-6 1-16,-2-6 3 16,-5-7 4-16,-1-1 14 15,-2-3-14-15,-2 4 4 0,-2 5 11 16,0 10-7-16,0 9 21 16,0 7-1-16,0 4 3 15,0 0-20-15,0 0-19 16,0 17-3-16,0 6 3 15,0 8 2-15,0 2 1 16,3 1 0-16,6 0-3 16,-1-2 4-16,2-3-8 15,-1-1 4-15,0-6-3 16,1-6 0-16,-1-4-8 16,-1-5 0-16,-1-3 2 15,2-1-5-15,-1-3-14 0,-1 0-32 16,1 0-31-16,3-7-40 15,-3-10-132-15,-2-8-216 16</inkml:trace>
  <inkml:trace contextRef="#ctx0" brushRef="#br0" timeOffset="4009.99">15351 2651 211 0,'0'0'471'0,"0"0"-345"0,0 0 59 16,0 0-79-16,0 0-38 15,0 0-6-15,-12-67-31 16,12 65-24-16,0 2-4 15,0 0-3-15,0 0-13 16,0 10-95-16,0 15-67 16,0-1-65-16,0 0-369 15</inkml:trace>
  <inkml:trace contextRef="#ctx0" brushRef="#br0" timeOffset="4435.81">15879 2702 1 0,'0'0'586'16,"0"0"-444"-16,0 0-18 15,0 0-26-15,-86-34-44 16,59 34-9-16,1 12-25 15,-2 9 3-15,-1 4 2 16,4 4 8-16,1 4 4 16,4 2-10-16,1 4-4 15,5-4 0-15,2 2-6 0,3-1-11 16,7 0 3 0,2 0-7-16,0-5-2 0,9-3-6 15,11-5 4-15,4-5-1 16,2-6 2-16,7-7-5 15,2-5 6-15,3 0 6 16,-2-7-3-16,-5-7 1 16,-4-3-1-16,-6 2 2 15,-3 0-1-15,-6 4-2 16,-3 4-1-16,-6 4-1 16,-3 3-61-16,-5 0-123 15,-16 3-281-15</inkml:trace>
  <inkml:trace contextRef="#ctx0" brushRef="#br0" timeOffset="8540.69">11295 5479 82 0,'0'0'19'16,"0"0"189"-16,0 0-136 16,0 0-13-16,0 0-7 15,0 0 3-15,0 0-5 16,-88-7 10-16,78 5-2 16,-2 2-5-16,5 0 3 15,2 0-9-15,5 0-2 0,0 0-8 16,0-3 0-1,15-2 1-15,25 1-4 0,20-1-2 16,9 2 4 0,-2 1-5-16,-5 0-8 0,-5 2 17 15,-5-1-3-15,-1 0-4 16,1-1-9-16,3-1 5 16,5 0-2-16,9 0-3 15,5-2-13-15,-1 1 1 16,-1 1 4-16,-11 1-5 15,-10-1-3-15,-10 3 8 16,-11-2 0-16,-9 0 6 16,-6 2-1-16,-6 0-3 15,-3-1-4-15,0 1-3 16,-3 0 1-16,-2 0-3 0,-1 0-4 16,0 0-2-16,0 0-1 15,0 0-1-15,0 0-1 16,0 0 0-16,0 0 1 15,0 0-2-15,0 0 1 16,0 0-1-16,0 0-13 16,0 0-24-16,0 0-33 15,0 0-63-15,-3 0-88 16,-19 0-24-16,-2 0-191 16</inkml:trace>
  <inkml:trace contextRef="#ctx0" brushRef="#br0" timeOffset="11888.5">15004 5514 4 0,'0'0'9'16,"0"0"1"-16,0 0 9 15,0 0 1-15,0 0 31 0,0 0-14 16,-10-1-8-1,7-1 17-15,3 2 8 0,-1 0 4 16,1-2-10-16,0 2-7 16,0-1 0-16,0 1 3 15,0 0-9-15,-2 0-8 16,2 0-5-16,-1 0-1 16,1 0 2-16,0 0 0 15,-2 0-3-15,2-2 10 16,0 2-1-16,0 0-2 15,0 0-6-15,-1 0-4 16,-3 0-5-16,-1 0-2 16,1-2 0-16,-4 2-2 15,2 0 2-15,0 0-5 0,2 0 5 16,1 0 2-16,1 0 2 16,1 0 1-16,-2 0-6 15,-2 0 0-15,-2 0-2 16,-6 0-2-16,0 0-1 15,-1 0-1-15,2 0 5 16,-1 2-6-16,2 1 1 16,2-1 1-16,3 0 0 15,1-1 0-15,1-1 5 16,4 0 3-16,0 0-1 16,0 0 3-16,0 0-8 15,0 0 3-15,0 0-1 16,0 0-3-16,0 0 1 0,0 0-1 15,0 0-4-15,0 0 1 16,0 0-2-16,0 0-1 16,0 2 1-16,6-1 0 15,3 0 4-15,3 2 0 16,4 1 1-16,1 1 1 16,3 0 0-16,3 0-1 15,2 0-2-15,1-2-1 16,1 1 2-16,-2 1 0 15,0-3-1-15,-1 0 1 0,-2 1-2 16,-1-2 1 0,0 1-2-16,-2-1 1 15,2 2 0-15,2-3 2 0,0 3-3 16,3-1 2-16,-2 0-3 16,4 1 2-16,2-2-2 15,0 1 1-15,3-2 2 16,2 0-1-16,-2 0-2 15,3 0 1-15,-2 0-1 16,-1 0 2-16,0 0-2 16,-2 0 0-16,1 0 0 15,-4 0 0-15,0 0-1 16,-1 0 1-16,0 0 0 16,0 0 0-16,-3 0-1 15,3 0 0-15,0 0 1 0,-1 0 0 16,0 0 1-16,0 0-1 15,1-2 0-15,-2-2 0 16,1 0 4-16,-2 0-4 16,1-1 0-16,-1 1 1 15,0 0-1-15,-4 1 0 16,0-1 1-16,1-1 0 16,-1 2 0-16,2-1 0 15,3-2 2-15,3 2-1 16,2-1 1-16,3-1 2 15,2 0-1-15,-3 1-2 16,1 0 2-16,2 2 2 16,-3-1 1-16,1 1-1 0,-1-2-1 15,-3 3-1 1,1-3 1-16,2 2 1 0,-3-1-2 16,5 2-3-16,2-3 4 15,5-1 2-15,8 2-2 16,-1-1 4-16,1 3-2 15,-4 0-4-15,-4 1 4 16,-5 0-6-16,-2-2 1 16,1 0-1-16,-4-1 2 15,4-1 1-15,-1 2 0 16,-3 0 3-16,-1 0-2 16,-5 0-4-16,-5 0 8 0,-4 1-5 15,-3 1 3 1,1-1 2-16,-2 0 3 0,0 1-1 15,1-1-4-15,-4 2 3 16,0 0-4-16,0-1-1 16,0 1-2-16,-2-1 4 15,4-1 1-15,2 2 4 16,1-3 0-16,0 1-4 16,2 2 0-16,-3 0 0 15,-3 0-2-15,-1 0 1 16,-4 0-5-16,1 0 4 15,-5 0-3-15,-1 0-1 16,0 0 0-16,0 0 3 16,0 0-2-16,0 0 1 0,0 0-1 15,0 0-1-15,0 0 0 16,0 0-1-16,0-3 0 16,0 3-1-16,0 0 0 15,0 0-1-15,0 0-6 16,0 0-29-16,0 0-9 15,0 0-14-15,-8 0-1 16,-8 3-20-16,-4 8-54 16,-7 0-53-16,-5-2-94 15,-2-1-252-15</inkml:trace>
  <inkml:trace contextRef="#ctx0" brushRef="#br0" timeOffset="21140.66">22328 4301 88 0,'0'0'38'0,"0"0"196"15,0 0-181-15,0 0-20 16,0 0 3-16,0 0 7 16,0 0 13-16,11-5 18 15,-10 1 25-15,4-6 7 16,4-4-19-16,6-8-16 16,1-7-16-16,4-3 0 15,2-7-12-15,3-4 8 0,3-8-12 16,4-1-5-1,-1-2-4-15,5 3-11 16,-3 5-9-16,0 4 1 0,-6 2 1 16,-4 0 18-16,-3 1-11 15,-1 0-5-15,-2 2-4 16,-1 2-3-16,-5 8 1 16,-1 6-6-16,-4 5 1 15,0 5-3-15,-3 2 0 16,0 4 1-16,-1 4-1 15,-1 1 0-15,-1 0-4 16,2 0-34-16,0 0-49 16,0 1-97-16,2 6-55 15,4-6-142-15</inkml:trace>
  <inkml:trace contextRef="#ctx0" brushRef="#br0" timeOffset="22177.48">23353 2816 442 0,'0'0'117'0,"0"0"-14"16,0 0 14-16,0 0-50 16,0 0-27-16,0 0-8 15,-3-3-17-15,3 3-3 16,6-4 4-16,14-2 9 15,5-3-1-15,3-4-6 16,-1-4-9-16,-2-3-4 16,-2-1-3-16,-4-5-1 0,-5-1 7 15,-4-8-7-15,-5-2 4 16,-5-6-5-16,0 1-2 16,-2 5 0-16,-11 6 0 15,-1 12 1-15,-3 6 1 16,-3 9-1-16,-4 4 2 15,-4 0 1-15,0 14 0 16,1 2-2-16,3 4 1 16,7 5 0-16,1 1 0 15,7 8 0-15,0 6 1 16,2 0 2-16,5 6 5 16,2 0 6-16,0 1 1 15,0 3 0-15,0 0-3 16,2 1-4-16,6-3-7 0,2-4 1 15,0 0-3-15,3-5 3 16,2-4-3-16,2-3 2 16,-1-3-2-16,2-4 1 15,-3-5-1-15,0-4 0 16,-3-6 1-16,1-3-1 16,-1-4 0-16,4-3 1 15,4 0 4-15,5 0-1 16,4-14 2-16,-1-4 0 15,-3-6 9-15,-2-4-2 16,-5-5 1-16,-1-3-4 0,-4-6-5 16,-2 1-3-1,0-4 1-15,-4 6-3 0,1 5 1 16,1 10-1-16,-3 7 0 16,0 5 3-16,0 6-4 15,4 0 1-15,2 1-2 16,7 1-1-16,6-1-2 15,4 5 5-15,4 0 0 16,-6 0 1-16,-3 13-2 16,-10 7 0-16,-9 6 1 15,-5 4 6-15,0 4 13 16,-12-2 13-16,-6 3 5 16,-1-1-1-16,4 0-16 0,3 0-1 15,6 0-10-15,4-5-3 16,2-1-5-16,0-5-1 15,0-3 2-15,0-4-2 16,0-6 1-16,0-4 0 16,2-5-1-16,0-1 0 15,-2 0-1-15,1 0-2 16,-1 0-34-16,0-6-40 16,0-12-101-16,0-8-142 15</inkml:trace>
  <inkml:trace contextRef="#ctx0" brushRef="#br0" timeOffset="23280.65">24143 2131 69 0,'0'0'141'0,"0"0"36"15,0 0-105-15,0 0 14 16,0 0-23-16,0 0 6 15,0-61 0-15,0 54-15 16,0-2-1-16,0 1 0 0,0 5-9 16,0-1 11-1,0 4 0-15,0 0-13 0,0 0-17 16,0 0-14-16,0 0-10 16,0 7 0-16,0 14 3 15,0 8 18-15,4 6 12 16,5 3 8-16,-2 0-1 15,-1-3-9-15,-1-1-15 16,-4-5-8-16,1 0 2 16,-2 0-8-16,0-3 4 15,0 1-2-15,0-4-2 16,0-3 2-16,0-4-2 16,0-7-3-16,0-3 0 15,0-4 0-15,0-1 3 16,0-1 8-16,0 0 7 0,0-9 22 15,0-8-10-15,-5-11-25 16,-1-5 0-16,0-3-4 16,3-4 0-16,0-2-2 15,2 1 2-15,1 4-1 16,0 3 2-16,0 3-2 16,0 4 1-16,0 3 4 15,0 3-5-15,0 2 0 16,0 2 0-16,0 5 0 15,0 1 0-15,0 6-1 16,0 2 0-16,0 2 1 16,0-1 0-16,0 2 3 0,0 0-3 15,0 0-1-15,0 0-7 16,0 3-3-16,0 10 4 16,4 4 7-16,1 4 1 15,-1 2 2-15,1 3-2 16,-1-1 5-16,0 1-3 15,2 2 4-15,-3-3-7 16,1 2 3-16,-3-4-1 16,1-3 0-16,-2-4-1 15,0-4 1-15,0-3-1 16,0 1-1-16,0-5 0 16,0-3-1-16,0-2 3 15,0 0 0-15,0 0 2 0,0 0 1 16,0 0 2-16,0 0 0 15,0 0 5-15,0-8-3 16,0-4-7-16,0 0-2 16,0 3-3-16,0 4-24 15,0 2-75-15,0 3-153 16,-3 0-243-16</inkml:trace>
  <inkml:trace contextRef="#ctx0" brushRef="#br0" timeOffset="39469.67">10770 6624 49 0,'0'0'6'0,"0"0"7"15,0 0 0-15,0 0 138 16,0 0-82-16,0 0 1 16,0 0-2-16,0 0-29 15,-31-20 12-15,18 20-5 16,2 0-7-16,-1 0-7 16,0 0 6-16,2 0 8 15,1 0-7-15,2 0-5 16,2 0-3-16,-1 0 8 15,4 0 3-15,-1 0-4 16,2 0-6-16,1 0 11 0,0 0-9 16,0 0-5-16,0 0-7 15,15 0-9-15,16-3 3 16,11-1-3-16,4-1 5 16,2 3-4-16,-6-1-3 15,1 0-6-15,-3 1 3 16,-4 1-5-16,-3 1 4 15,-2 0-2-15,-7 0-2 16,-6 0-1-16,-5 0 0 16,-2 0-2-16,-4 0 0 15,-2 0 1-15,-4 0-1 16,1 0 1-16,-2 0-1 0,0 0 0 16,0 0 2-16,0 0-1 15,0 0-1-15,0 0-1 16,0 0 0-16,0 0-6 15,-2 0-2-15,-14 0-11 16,-4 0-18-16,-8 0-2 16,-6 0 12-16,-6 0 1 15,-1 0 13-15,-2 0 5 16,-2 0 6-16,-1 0 3 16,-2 6 2-16,-1-3-2 15,3 5 0-15,0-4 3 16,11-2 2-16,10 1 6 15,10-3 5-15,6 0 2 0,6 0-3 16,3 0-9-16,0 0 7 16,0 0 1-16,0 0 3 15,0 0-8-15,6 0 10 16,18 0 7-16,16 0-2 16,17 0 5-16,5-6-5 15,4 0-7-15,-3 1 1 16,-7 2-4-16,-8 1-3 15,-2 1-2-15,-8 1 1 16,-7-2 12-16,-4 2-7 16,-5-1-3-16,-5-1 2 15,-4 1 2-15,-7 1 0 0,0 0-2 16,-1 0 2-16,-4 0 3 16,1 0 0-16,-2 0-6 15,0 0-1-15,0 0 0 16,0 0-6-16,1 0 1 15,-1 0 3-15,0 0-4 16,0-3 3-16,0 3-3 16,2 0 0-16,-2 0-4 15,1 0 2-15,2-1-4 16,-2 1 1-16,1 0-1 16,-2 0 0-16,0 0-1 15,0 0-27-15,0 0-45 16,0 0-54-16,-24 0-77 15,-12 0-80-15,-16 7-197 0</inkml:trace>
  <inkml:trace contextRef="#ctx0" brushRef="#br0" timeOffset="40723.87">7653 6705 19 0,'0'0'13'16,"0"0"21"-16,0 0 243 15,0 0-179-15,0 0-41 16,0 0 20-16,0-10-1 15,-8 10 9-15,1-1-34 16,-3 0-10-16,2 1 4 16,2-2 4-16,3 2 2 15,3 0-7-15,0-1-7 16,0 1-9-16,0 0-13 0,3 0-5 16,24 1 14-16,10 7 22 15,14-3 5-15,3-2-12 16,4 3-7-16,6-1-6 15,-6 2-4-15,-1 5-8 16,-2 0 3-16,-3-1-3 16,-5-1 4-16,-3-3-3 15,-8-2 1-15,-3-4 4 16,-5-1-5-16,-4 0 6 16,-3 0-3-16,-6 0 6 15,-6 0-4-15,-5-3 2 16,-2 2-1-16,-2-1-7 0,0 2-8 15,0-3 1 1,0 3 0-16,4 0-4 16,-4 0 2-16,0-3-2 0,0 2 1 15,3 0-1-15,-3 1-3 16,0-2 3-16,0 2-3 16,0 0 0-16,0 0-6 15,0 0-42-15,0 0-35 16,-3 0-33-16,-18 10-82 15,-10 13-57-15,-12 9-222 16</inkml:trace>
  <inkml:trace contextRef="#ctx0" brushRef="#br0" timeOffset="43902.85">6634 6808 28 0,'0'0'14'0,"0"0"-11"0,0 0 14 16,0 0 0-16,0 0 30 15,-85 7-20-15,69-7-17 16,1 0 16-16,-3 0-4 16,3-3-7-16,0-4 9 15,0 2-1-15,5-2 6 16,1 0 13-16,0 3-10 16,3-1 1-16,-6 2-1 15,6-2 7-15,-2 0-14 16,0 3 1-16,0-3 4 15,2 2 4-15,0-2-4 16,0 2 1-16,2-1 3 16,4 4 1-16,-2-2-12 0,2 2-8 15,0 0-2-15,0 0-5 16,0 0-1-16,0 0-1 16,0 0-2-16,0 0 0 15,0 0 1-15,0 0 2 16,12 0 6-16,2 0 5 15,3 2-3-15,0-1 6 16,2 2 2-16,2-2-8 16,9 1-1-16,3-1 2 15,1-1 6-15,8 0-2 16,-2 0-5-16,-1 0-9 0,0 0 0 16,-2 0 1-16,3 0 3 15,-4 0-6-15,0 0 0 16,-2 0 5-16,-2 0-5 15,-1 0 3-15,-1 0-2 16,-2 2 0-16,5-2-1 16,0 0 6-16,4 0-5 15,2 0 1-15,1-3-2 16,6-3 4-16,-4 1-5 16,4-3 2-16,-4 3-3 15,-2 1 2-15,-1-2 0 16,-8 4-2-16,-1-1 0 15,-3 1-2-15,-3 2 3 16,3-1-2-16,-2-1 0 0,2 1 3 16,3-1-3-16,-2-1 4 15,6 3-2-15,-2-3-3 16,-4 2 3-16,3 0-1 16,-2 0 0-16,-3-2-2 15,3 1 0-15,-5 0 3 16,4 0-1-16,-1 2-2 15,1-2 0-15,2 2 2 16,-3 0-2-16,6 0 3 16,-5 0-2-16,2 0 2 15,4 0-3-15,2-3 1 16,6-2 4-16,-3 1 0 0,1-1 0 16,-3 2 0-16,2-2-4 15,-3 4 3-15,-2-1 1 16,-1 1-1-16,4-2-1 15,2-1 2-15,3-1-1 16,2 0 4-16,0 3 0 16,1-3 1-16,-1 2-1 15,0-2-2-15,-3 3 1 16,-2 1-4-16,-3 0 5 16,5-1 0-16,-3 1-1 15,-1-4-2-15,1 0-1 16,-4-1 1-16,4-2 1 15,0 3-3-15,-2-1 4 0,0 2-3 16,-4 2-1-16,0 0-1 16,-2 2 0-16,-2 0-1 15,2 0-1-15,-2 0 2 16,3-1 2-16,1-1-3 16,1 1 5-16,-1-2-5 15,2-1 5-15,-2 0-1 16,-1-1-2-16,-3 1 2 15,0 2-3-15,-3-1 1 16,2 0-1-16,-1-2 1 0,3 3-2 16,1-2 0-1,2-1 1-15,0 2 2 0,-1 0-4 16,-1 1 1 0,-3 2 3-16,-2 0-2 0,-1 0 1 15,-3 0 1-15,3 0-3 16,-2 0 1-16,2 0 0 15,0 0-1-15,1 0 0 16,-1 0 0-16,1 0 0 16,-1 0-1-16,-3 0 1 15,0 0-1-15,1 0 0 16,-4 0 1-16,3 0 1 16,0 0 0-16,-1 0 0 15,2 0 5-15,-1 0-5 16,-2 0 3-16,2 0-2 0,0-2-1 15,-2 2 0-15,1-1-1 16,0 0 0-16,0 1 1 16,-2 0-2-16,-1 0-1 15,0 0 1-15,-1 0-1 16,1 0 3-16,1 0-2 16,-2 0 0-16,-1 0 0 15,0 0 0-15,-3 0 0 16,-3 0 0-16,-3 0 0 15,3 0 0-15,0 0 2 16,1 0-2-16,1 0 0 16,4 0 2-16,-2 0-2 15,3 0 0-15,0 0 0 16,-2 0 0-16,0 0 0 16,-1 0 0-16,1 0 2 0,-1 0-1 15,0 0 0-15,1 0-1 16,-1 0 0-16,1 0 4 15,2 0-3-15,-2 0 4 16,0 0 3-16,0 0-4 16,-1 0 0-16,-1 0 1 15,3 0-2-15,0 0 0 16,1 0 1-16,-1 0 0 16,2 0 0-16,-5 0-2 15,-2 0 0-15,0 0 0 16,-2 0 0-16,0 0 2 0,0 0-2 15,-2 0 2-15,2 0-1 16,1 0 3-16,0 0-2 16,-2 0 0-16,2 0 2 15,-1 0-2-15,-1 0 2 16,-1 0-4-16,0 0 4 16,-1 0-5-16,-1 0 2 15,-1 0 0-15,1 0-3 16,-2 0 3-16,1 0 0 15,-2 0-1-15,2 0 2 16,0 0-2-16,0 0 0 16,0 0 2-16,0 0-2 15,-1 0 3-15,1 0-4 0,-3 0-1 16,0 0 2-16,0 0-2 16,0 0 0-16,0 0-2 15,0 0 2-15,0 0 0 16,0 0 0-16,0 0 0 15,0 0-1-15,0 0-7 16,0 0-30-16,0 0-21 16,0 0-44-16,-5 0-64 15,-17-2-40-15,-12-2-97 16,-5 2-251-16</inkml:trace>
  <inkml:trace contextRef="#ctx0" brushRef="#br0" timeOffset="45525.29">10668 6508 16 0,'0'0'7'0,"0"0"4"15,0 0 0-15,0 0 5 0,0 0 4 16,0 0 60-16,0 0-29 16,-26-2-2-16,20 2-1 15,-3-1 1-15,-3 1-24 16,0 0-7-16,-1 0 10 16,-6 0 1-16,0 0 0 15,0 0 10-15,0 0 1 16,4 0 8-16,2 0 9 15,-1 0-10-15,3 0-12 16,0 0-7-16,2 0 3 16,1 0-4-16,-2 0 0 15,7 0-2-15,-2 0-8 16,2 0-4-16,0 0-1 16,2 0-3-16,1 0-1 0,0 0 0 15,0 0 3-15,0 0 5 16,0 0 6-16,0 0-1 15,1 0-15-15,13 0 13 16,4 0-10-16,4 0 2 16,-2 0-1-16,3 0-3 15,1 0-1-15,3-2 0 16,3 2 6-16,3-3-6 16,1 1 3-16,3-1-2 15,-1-1 3-15,3-1-2 16,-5 0-4-16,-1-1 1 15,-5 2 5-15,-4 2-7 0,-6-1 1 16,0-1 1-16,-3 4-1 16,0-1-1-16,-2-1-1 15,0 2 3-15,-2 0-4 16,-3 0 5-16,-2 0-4 16,-2-2-1-16,-3 2 2 15,-1 0-3-15,0 0 0 16,0 0 0-16,0 0 3 15,0 0-2-15,0 0 2 16,0 0-1-16,0 0 2 16,0 0-3-16,0 0-1 0,0 0 1 15,0 0 1 1,0 0-1-16,0 0 6 0,0 0-7 16,-1 0 4-16,-5 0 1 15,0 0-4-15,2 0 2 16,-4 0-3-16,-2 0 0 15,-1 0 0-15,-5 0 5 16,-5 0-4-16,-3 0-1 16,-3 0-1-16,-4 0 1 15,-2 2 0-15,-3 5 1 16,-3-1 0-16,-2 1-1 16,-3 2 0-16,-2-1 0 15,6 2 0-15,4-1 0 16,9-1 0-16,10-2 0 0,6-3-1 15,6 1-2-15,4-4 1 16,1 1 1-16,0-1-4 16,0 0 5-16,0 0 0 15,0 0-3-15,0 0-3 16,0 0 0-16,0 0 6 16,6 0 3-16,12 0-2 15,1 0 3-15,11 0-4 16,8 0 2-16,8 0 1 15,4 0 5-15,-2 0-3 16,-3-3-2-16,-6 1 1 16,-4 1-1-16,0-1 0 15,-4 1-2-15,-1 1 1 16,0 0 5-16,-2-2 3 16,2 1 0-16,-5 1 1 15,-1 0-3-15,-6 0 3 0,-2 0-5 16,-5 0-2-16,2 0 5 15,-5 0 0-15,-5 0-1 16,0 0-3-16,-3 0 0 16,1 0-1-16,-1 0-2 15,2 0-1-15,-2 0 1 16,0 0-1-16,0 0-1 16,0 0 1-16,0 0 0 15,0 0-1-15,0 0 0 0,0 0 0 16,0 0 0-16,0 0-4 15,0 0-11-15,0 0-21 16,-12 0-16-16,-12 0-34 16,-9 0-44-16,-6 4-36 15,-5 3-79-15,-3 0-128 16</inkml:trace>
  <inkml:trace contextRef="#ctx0" brushRef="#br0" timeOffset="47391.28">7711 6592 9 0,'0'0'19'0,"0"0"-6"16,0 0 2-16,0 0 7 15,0 0 59-15,0 0-54 0,-12-4-9 16,12 4 34-16,-3-1 5 15,-1 1-7-15,-2-2-11 16,1 1-9-16,-1-1-6 16,0 1 3-16,-1-1 6 15,-2 1 10-15,3 1-10 16,0 0-8-16,3 0 3 16,-1 0-13-16,4 0-6 15,0 0-4-15,0 0-5 16,2 0 3-16,15 0 13 15,14 0 12-15,8 0 1 16,1 0-6-16,-4 0-7 16,0 0 0-16,-3 0-4 15,-2 0-5-15,-1 0 5 16,0 0 5-16,0 0-2 0,4 0-2 16,4 0 2-16,3-4-4 15,1 0-1-15,4 1-3 16,-1 1-2-16,1 2 2 15,-6 0 6-15,-2 0-8 16,-7 0 5-16,-3 0-2 16,-4 0 3-16,-6 0-7 15,-8 0 2-15,-5-1-1 16,-2 0 2-16,-3 1-3 16,0-2 3-16,0 1-3 0,0 0-4 15,0 1 0 1,0-1 5-16,0 1-4 0,0-2-1 15,0 2 0-15,0 0 0 16,0 0 0-16,0 0 4 16,-6 0 0-16,-8 0 12 15,-5 0-10-15,-3 0 6 16,-5 0-12-16,-7 2 7 16,-5 4-4-16,-12 4-2 15,-7 1 2-15,-3 2-1 16,-3 1-1-16,1-2 0 15,12-1 0-15,8-3 3 16,4-1 1-16,11 0 1 16,1-2-1-16,5-2 0 15,2 2 0-15,4-2-3 16,2-2 6-16,1 2-1 16,8-3 2-16,4 2 6 0,1-2-5 15,-2 0 2-15,2 0-4 16,0 0-2-16,0 0-6 15,0 0 0-15,0 0 1 16,0 0 0-16,8 0 2 16,10 0 3-16,5 0 1 15,3 0 3-15,4 0-3 16,5 0 0-16,3 0 3 16,5-2-3-16,8-4 0 15,2 0 0-15,0-1-1 16,-4 3-1-16,-7 2-3 15,-2 0-1-15,-9 2-1 0,-7 0 0 16,-4 0 0-16,-7 0 2 16,-6 0-2-16,-2 0 0 15,-5 0 0-15,0 0 3 16,0 0-2-16,0 0 0 16,0 0 4-16,0 0-2 15,0 0-3-15,0 0 0 16,0 0 0-16,0 0 1 15,0 0 2-15,0 0 0 16,0 0-1-16,0 0 2 16,0 0 4-16,0 0 2 15,0 0-9-15,0 0 8 16,0 0-4-16,0 0 2 0,0 0-4 16,0-1 1-16,-8 0 3 15,-6-1-2-15,-9 2 0 16,-5 0-1-16,-6 0-1 15,-2 0 3-15,0 0-5 16,3 0 2-16,5 0 0 16,4 0 0-16,9 0-2 15,0 2-1-15,8-1 0 16,1 0 0-16,3 1 0 16,0-2 0-16,3 0 0 0,0 0-1 15,-5 1-2 1,1-1 1-16,1 4-13 0,-8 2-24 15,-5 2-17-15,1 5-41 16,-6 2-33-16,8 2-49 16,7 0-47-16,6-4 40 15,0-9-132-15</inkml:trace>
  <inkml:trace contextRef="#ctx0" brushRef="#br0" timeOffset="51093.32">24966 1906 32 0,'0'0'199'0,"0"0"-4"0,0 0-115 16,0 0 28-16,0 0-11 15,0 0-33-15,0 0-11 16,-36-11-22-16,11 12 8 16,-7 13-11-16,-2 4-1 15,0 8-1-15,2 4-9 16,3 3 18-16,-1 7-9 16,4 4-2-16,1 6-7 15,4 6 6-15,2 8-5 16,2 9-3-16,4-1 5 15,2 0-9-15,4-5-2 16,4-3 2-16,3 1-7 0,0-3-2 16,16-2-1-16,5-3 0 15,2-6 1-15,2-6-2 16,-3-9-3-16,2-5 1 16,-3-7-11-16,2-7-35 15,0-5-26-15,6-7-39 16,6-2 6-16,4-3-93 15,1-6-54-15</inkml:trace>
  <inkml:trace contextRef="#ctx0" brushRef="#br0" timeOffset="51691.84">25558 2102 212 0,'0'0'220'0,"0"0"-130"16,0 0 55-16,-78-76-11 15,44 73-62-15,-3 3-23 0,-7 4-3 16,0 17-5-16,2 8 1 16,3 3-7-16,5-3-5 15,7 2-9-15,6-2-2 16,5-2-7-16,7-3-5 16,6 0-2-16,3-3-5 15,6 2-2-15,16-2-3 16,9 1 5-16,5 0 4 15,3-2 6-15,3-1-5 16,-3 2-1-16,-7 1-3 16,-3 2-1-16,-10 1-5 15,-5 4-1-15,-7-2 2 16,-4 2 4-16,-3-1 0 16,0 0 0-16,-9-2-6 15,-10 0 2-15,-2-3 3 0,-8-3-2 16,1-6 3-16,0-5 4 15,-2-4 1-15,2-3 1 16,1-2 10-16,2 0-2 16,2-3 1-16,4-9-6 15,4 0-6-15,4-2-2 16,8-3-1-16,3 1-34 16,0 0-40-16,5 4-106 15,11 0-80-15,-4 1-230 16</inkml:trace>
  <inkml:trace contextRef="#ctx0" brushRef="#br0" timeOffset="52395.88">25989 2162 306 0,'0'0'162'15,"0"0"-50"-15,6-84 73 16,-6 69-73-16,0 5-23 15,0 5 10-15,0 5-38 16,0 5-61-16,0 23 9 16,0 12-2-16,-3 10 27 15,2 6 10-15,1 5-18 16,0 4-3-16,0-2-12 16,0-3-3-16,0-9-4 15,0-7-1-15,0-9-1 0,0-6-2 16,0-7 0-16,0-6-6 15,0-5-16-15,0-4-6 16,0-4-42-16,0-3-21 16,0 0-26-16,-2-2 16 15,-6-15-83-15,-1-7-118 16</inkml:trace>
  <inkml:trace contextRef="#ctx0" brushRef="#br0" timeOffset="52684.05">25614 2238 123 0,'0'0'309'0,"0"0"-249"15,0 0 105-15,0 0-10 16,0 0-116-16,69-72-15 16,-6 58 22-16,6 2 0 15,2 0 1-15,-5-4 0 16,-2 2-10-16,-8 0-12 15,-2 2-5-15,-14 0-9 16,-7 3-4-16,-12-2-1 16,-10 5 1-16,-5 3-3 15,-6-1-4-15,0 3-5 16,0 1-23-16,-15 0-62 16,-9 0-72-16,-3 0-108 0</inkml:trace>
  <inkml:trace contextRef="#ctx0" brushRef="#br0" timeOffset="53003.28">26342 1830 534 0,'0'0'109'0,"0"0"66"0,0 0-61 16,0 0-69-16,0 0 22 16,108 120 6-16,-70-39 12 15,-3 14 5-15,-7 13-29 16,-11 6-17-16,-11 0-17 16,-6-8-12-1,-12-16-3-15,-14-13-6 0,-5-14-5 16,-6-12-1-16,-9-11 0 15,-7-7-13-15,-2-7-78 16,0-7-106-16,4-6-113 16,8-9-400-16</inkml:trace>
  <inkml:trace contextRef="#ctx0" brushRef="#br0" timeOffset="55793.86">13501 6665 54 0,'0'0'15'0,"0"0"176"0,0 0-99 15,0 0-50-15,-82 5-4 16,62-2 5-16,1 0 7 16,5-2 26-16,6-1-3 15,7 0 6-15,1 0 10 16,0 0-40-16,0 0-16 16,7 0-12-16,20 0-4 15,12-3-2-15,13-1 9 16,6 1-3-16,3 1-4 15,4 2-2-15,-4 0-2 16,1 0-5-16,0 0 4 16,-7 0 3-16,-9 0 3 15,-15 0-5-15,-10 0-3 16,-11 0-4-16,-8 0-1 16,-2 0 2-16,0 0 7 15,0 0 10-15,0 0 1 0,0 0-3 16,0 0-3-16,0 0-11 15,0 0-1-15,0 0-5 16,0 0-2-16,0 0 0 16,0 0-5-16,1 0-20 15,4 5-43-15,1 4-64 16,5 2-30-16,-3 1-127 16,-3-4-131-16</inkml:trace>
  <inkml:trace contextRef="#ctx0" brushRef="#br0" timeOffset="62303.09">24524 6588 189 0,'0'0'185'16,"0"0"-155"-16,0 0 12 15,0 0 11-15,0 0-4 16,0 0-12-16,0 0-1 16,0-20 8-16,0 19 7 15,0-2-6-15,-4 0-9 16,-11 0 3-16,-5-1-9 0,-11 3 7 15,-6-1 2-15,-2 0-9 16,0 2 8-16,5 0 3 16,5 0-5-16,9 0 0 15,5 0-6-15,3 0-9 16,4 0-7-16,4 0-2 16,2 0-3-16,2 0-3 15,0 0 0-15,0 0 1 16,0 0-2-16,0 0 2 15,2 0-1-15,22 0 4 16,16 0 21-16,21 4 0 16,17-3-9-16,13-1-8 15,6 0-3-15,1 0-1 0,1 0 1 16,-5 0 12-16,-2 0 1 16,-8 0-2-16,-13 0 4 15,-5 0 2-15,-11 0 2 16,-3 0 2-16,-6 0-15 15,-7 0 6-15,-11 0-10 16,-5 0 0-16,-8 0 0 16,-5 0-1-16,-2 0 2 15,-5 0-9-15,-2 0-4 16,-1 0 1-16,0 0 0 16,0 0 3-16,0 0-5 15,0 0-3-15,0 0 2 0,0 0 0 16,0 0 0-1,0 0-4-15,0 0-1 0,0 0 2 16,0 0 4-16,0 0-4 16,0 0-16-16,-1 0-11 15,-16 0-18-15,-5 0-54 16,-4 0-65-16,-2 0-34 16,-3 0-71-16,1 0-242 15</inkml:trace>
  <inkml:trace contextRef="#ctx0" brushRef="#br0" timeOffset="67609.62">18450 8592 319 0,'0'0'117'0,"0"0"-38"16,0 0 37-16,0 0-18 16,0 0-29-16,0 0-23 15,0 0 0-15,5 60-3 16,6-60-22-16,5 0 4 15,3-5 16-15,5-10-20 16,0-2-12-16,-2-5-6 16,-4-1 3-16,-5-2-6 15,-5-4 0-15,-6 0-5 16,-2 1 3-16,0 1 1 16,-3 5 1-16,-11 2 4 15,-2 6-4-15,-3 3-2 16,0 4 2-16,-1 5 1 0,0 2 2 15,4 0-2-15,-3 10 5 16,3 9-6-16,0 4 0 16,3 8 2-16,1 5 1 15,4 5 4-15,5 4 0 16,3 3 3-16,0 4-5 16,0 3 1-16,2 0-1 15,11-1 2-15,2-5-6 16,4-6 7-16,1-7-5 15,2-5-2-15,1-5 0 0,-1-8 2 16,-3-6-4 0,2-4 1-16,-3-7-4 0,3-1 4 15,0 0 1-15,3-13 4 16,-3-9-1-16,-2-3 0 16,-1-7 1-16,-5-2-1 15,1 0-1-15,2-2-3 16,-2 4 0-16,0 0 4 15,-3 4-4-15,1 5 2 16,-3-2-2-16,1 5 2 16,1 8-2-16,-1 4-6 15,-2 4 5-15,2 4-1 16,-1 0 4-16,0 9-2 16,0 11 6-16,0 6 4 15,-3 3 1-15,-3 5 16 16,0 4 7-16,1 0-6 0,-1 2-7 15,2 1-6-15,-2-4-4 16,0 1-2-16,0-8-5 16,0-6-2-16,0-4 4 15,0-6-6-15,-3-6 0 16,1-4 2-16,1-2-2 16,-1-2 1-16,1 0-1 15,-1 0 0-15,-1 0-1 16,0 0-20-16,0-10-12 15,0-4-44-15,0-1-30 16,0-2-106-16,0-5-197 0</inkml:trace>
  <inkml:trace contextRef="#ctx0" brushRef="#br0" timeOffset="68461.19">19277 8397 63 0,'0'0'313'0,"0"0"-233"16,0 0 29-16,0 0 7 15,0 0-18-15,0 0-22 0,9-80-16 16,-9 71 16 0,0 4 2-16,0 3-16 0,0 2-11 15,0 0-8-15,0 0-20 16,-2 0-15-16,1 12-7 16,-1 11 1-16,-1 12 16 15,3 6 5-15,0 6 6 16,0 5-2-16,0-1-6 15,0 0-3-15,0 0-3 16,0-4-6-16,0-2-3 16,3-2-1-16,3-3-3 15,-3-4 0-15,3-3 0 16,-3-4-2-16,-1-5 4 16,1-7 0-16,-3-5-3 15,0-5 6-15,0-2-1 16,0-4 0-16,0-1 2 15,0 0 8-15,0 0 9 0,0-11 13 16,1-11-20-16,1-6-9 16,-1-4-4-16,1-3-4 15,-2 0 2-15,0 0-3 16,0-2 0-16,0-1 1 16,0-2 1-16,-2-1-2 15,-7-4 3-15,-3-2 0 16,6 4-2-16,2 4 3 15,2 6-2-15,2 11-1 16,0 4 1-16,0 4 2 16,0 2-1-16,0 2-1 15,0 2-2-15,0 3 0 0,0 1 0 16,0 0-2-16,0 1-27 16,0 3-39-16,0 0-35 15,0 2-86-15,-7 20-118 16,-8 9-34-16,-2 8-59 15</inkml:trace>
  <inkml:trace contextRef="#ctx0" brushRef="#br0" timeOffset="81276.1">12171 8226 13 0,'0'0'43'0,"0"0"205"15,0 0-161-15,0 0-16 16,0 0-8-16,0 0-7 16,0 0-5-16,0 0 1 15,-6-48-2-15,0 41-7 16,-3 1-2-16,0 1 2 15,0-1-10-15,-3 3 2 16,2 0 4-16,-5 3-4 16,0 0-9-16,-3 0-4 15,0 3 1-15,0 7-2 16,0 3-3-16,2 1-5 16,4 2-3-16,0 1 1 15,5 2-3-15,2 1-5 16,2 5 7-16,0 1-8 0,3 2 2 15,0 2 6-15,0 1-9 16,0 1 4-16,0 0-5 16,6-2 3-16,5-4-1 15,3-1-2-15,0-5 3 16,7-1-3-16,-2-5-2 16,1-3 2-16,-1 0 1 15,-4-7 1-15,4 1-2 16,-1-4 4-16,5-1-3 15,2 0 0-15,3-12 0 16,-1-7-1-16,-2-1 1 0,-5-3-1 16,-1-2 2-16,-4-2-1 15,-5 0 4-15,-8-5-4 16,-2-2 12-16,0 1-2 16,-2-3 17-16,-14 4 5 15,-6 1-11-15,-4 2-5 16,-4 7-4-16,4 5-6 15,3 7-4-15,4 8-3 16,1 2-4-16,3 0 2 16,0 8-3-16,-4 6-50 15,1 3-91-15,-4-5-115 16,2-2-303-16</inkml:trace>
  <inkml:trace contextRef="#ctx0" brushRef="#br0" timeOffset="82174.88">12099 7920 14 0,'0'0'349'16,"0"0"-275"-16,0 0 24 16,0 0-17-16,0 0-10 15,-101-17-13-15,74 21-7 16,-4 11-12-16,-5 3-2 15,0 3-3-15,2 4 2 16,-1 1-9-16,4 4-2 16,4 1 2-16,3 3 6 15,5 7-15-15,7 2 0 16,0 4 3-16,6 1 3 16,2-1-5-16,2-2-3 0,1-3-5 15,1 0-4-15,0 2-4 16,0-2-1-16,16 2 9 15,1-6-11-15,5-2 1 16,-1-1 1-16,0-6 2 16,1-1-3-16,-1-1 6 15,0-4-6-15,3-3 5 16,1 0 1-16,2-2 4 16,1-4-3-16,-1-3-4 15,4-2 2-15,1-3-2 16,-1-6-4-16,0 0 0 15,5 0 0-15,2-3 2 16,3-9 1-16,1-2 1 0,0-3-2 16,-4 0 0-16,-2 0-1 15,-3-1 3-15,-5 1 4 16,-2-3 6-16,-5-2 11 16,4-5-1-16,-1-2-6 15,0-5 2-15,-2-2-2 16,-2-1 0-16,-3 4-5 15,-4-2 2-15,-3 4 3 16,-4 1 12-16,-5-3-1 16,-1 1 5-16,0-7 0 15,0-3-8-15,-6-9-6 16,-10-5-10-16,1-4-2 0,-4 6-7 16,-4 6 7-1,0 9-8-15,-6 10-3 0,-5 2-1 16,-3 5 4-16,-7 2 2 15,-2 1 0-15,-2 5-1 16,-4 3-1-16,-2 0 0 16,-4 8-4-16,-1 3-29 15,-4 0-42-15,-1 23-57 16,10 13-26-16,12 11-16 16,8 8-73-16,10 1-245 15</inkml:trace>
  <inkml:trace contextRef="#ctx0" brushRef="#br0" timeOffset="83047.67">10703 10464 395 0,'0'0'130'0,"0"0"-13"16,0 0 69-16,0 0-75 15,0 0-21-15,0 0-47 16,0 0-36-16,-25 44 7 16,25 6 35-16,6 1-3 15,1-3-9-15,1 1-2 16,-1-6-12-16,-2-3-9 15,-1-7-9-15,1-5-3 16,-1-10 1-16,-1-6 0 16,-1-6-3-16,-1-4-17 0,-1-2-47 15,0 0-19 1,0-2-38-16,0-20-74 0,0-12-234 16</inkml:trace>
  <inkml:trace contextRef="#ctx0" brushRef="#br0" timeOffset="83698.92">10763 10147 275 0,'0'0'116'0,"0"0"-49"0,0 0 48 16,0 0 1-16,-108-32-43 15,74 32-16-15,0 12-13 16,-2 7-4-16,-1 3-2 16,4 6-5-16,0 3-10 15,2 7 0-15,1 7-1 16,0 3-6-16,3 11-1 16,5 2 1-16,1 3 1 15,10-4 6-15,4-2-6 16,7-4-1-16,0-1-6 15,2-3 0-15,14 0-2 16,5-3 2-16,1-3-4 16,7-1-5-16,-1-4 3 15,2-3 1-15,0-2-2 0,1-9 3 16,5-6-5-16,5-5 2 16,3-6-2-16,2-5 1 15,0-3-1-15,3 0-1 16,-2-5 0-16,0-10 4 15,0-7-4-15,-1-1 0 16,-1-7 0-16,-2-4 1 16,-6-4 1-16,-1-2 4 15,-6-6 0-15,-5-3 2 16,-6-6 13-16,-5-3-5 0,-8-5 7 16,-6-3 3-16,0-8-16 15,-10-4-2-15,-19 0-7 16,-8 6 4-16,-12 7-2 15,-11 7 0-15,-7 12-3 16,-8 8 3-16,-1 13-3 16,0 14 11-16,8 11-10 15,8 5-1-15,9 26-8 16,10 11 5-16,9 11 0 16,4 8-5-16,13 9-95 15,3-2-40-15,6-5-145 16,6-12-411-16</inkml:trace>
  <inkml:trace contextRef="#ctx0" brushRef="#br0" timeOffset="84559.24">12444 10735 45 0,'0'0'453'0,"0"0"-381"16,0 0 70-16,0 0-50 16,0 0-52-16,67-84-19 15,-30 70-5-15,2 3-4 16,-5 8-5-16,-5 3 0 15,-4 3 5-15,-7 18-6 16,-5 9 7-16,-8 7 23 16,-5 5-1-16,-3-1-2 15,-18 1-3-15,-3-6 2 16,2-5-16-16,2-9-3 16,6-7-1-16,6-6-4 15,5-6 1-15,3-3-9 0,0 0 5 16,0 0 2-16,0 0-4 15,9 0-3-15,7-3-5 16,2 1 4-16,5 2-7 16,0 0 3-16,1 14 1 15,-1 4-4-15,-4 6-7 16,-3 2 7-16,-8 1 3 16,-5-1 0-16,-3-1-1 15,0-1 6-15,-6-4-3 16,-12 0-10-16,-6-1 13 15,-5-3 6-15,-4-3 13 16,-5-2-7-16,1-1 5 16,1-4-10-16,6-5 2 15,6-1-1-15,7 0-3 0,6-1-3 16,4-12-2-16,4-4-33 16,3-2-79-16,0-5-58 15,3-4-258-15</inkml:trace>
  <inkml:trace contextRef="#ctx0" brushRef="#br0" timeOffset="85261.11">12656 10386 353 0,'0'0'77'16,"0"0"-11"-16,-97-20 49 16,61 20-3-16,0 6-47 15,2 15-14-15,-2 9-18 16,-1 11-3-16,-2 5 10 15,-4 3 0-15,1 3-6 16,0 1-6-16,6 1-14 0,10 2 11 16,9-3-12-16,11 0-3 15,3-2-1-15,3 0 20 16,0-1-10-16,15-2-2 16,-1-5-3-16,3-1-3 15,3 3-6-15,1-3 1 16,3-1-3-16,1-4-1 15,5-3-1-15,-2-5-1 16,8-3 0-16,0-2 0 16,1-7 0-16,6-6-1 15,2-7 1-15,6-4 0 16,1-2 1-16,0-13 2 0,-1-7-2 16,-2 0 2-16,-4-3 2 15,-2-5-2-15,-6-2-1 16,-2-2-2-16,-6-7 3 15,-2-4 1-15,-2-5 36 16,-5-3-4-16,-5-4-5 16,-6-6-4-16,-6-4-21 15,-3-6 7-15,-6 0-7 16,-19 3-2-16,-7 8-2 16,-8 10-2-16,-9 8-2 15,-9 13-6-15,-8 12 8 16,-6 16 0-16,-5 3 3 15,2 24-3-15,8 13-2 16,13 9-7-16,21 4-75 16,20 1-56-16,13-9-122 0,15-13-415 15</inkml:trace>
  <inkml:trace contextRef="#ctx0" brushRef="#br0" timeOffset="85918.99">13868 9668 404 0,'0'0'75'0,"0"0"-45"15,36-80 78-15,-8 60-41 16,4 5-35-16,-5 8 1 16,-5 5 1-16,-6 2-14 15,-4 13-5-15,-6 13 28 16,-3 8 7-16,-3 3-10 15,0 5 5-15,-11-2-14 16,-5 3-4-16,3-3-13 16,0-1-8-16,-1-4 0 15,5-4-5-15,2-5 0 16,1-7-1-16,4-3 2 0,2-7-2 16,0-4 0-16,0-4 0 15,21-1 3-15,9 0 7 16,9-11-4-16,0-5-4 15,-5-1 2-15,0 3-2 16,-7 2-1-16,-3 1-1 16,-6 0-1-16,-8 3-6 15,-4 1-13-15,-3 3-44 16,-3-2-46-16,0-1-171 16,0-5-200-16</inkml:trace>
  <inkml:trace contextRef="#ctx0" brushRef="#br0" timeOffset="86699.1">14208 9213 232 0,'0'0'110'0,"0"0"-16"15,0 0-10-15,-89-31-11 0,58 30 11 16,-2 1-19 0,-3 0-11-16,-3 3-5 0,-1 12-14 15,-2 6 7-15,-2 8-14 16,3 4 7-16,4 4-10 15,5 2-4-15,6 2 1 16,3 4-4-16,7 0-3 16,1 6 2-16,6-1-5 15,1 1 9-15,4 1-7 16,4-2 5-16,0-4-7 16,0 1 0-16,0 0 0 15,0-3-8-15,6-2-4 16,4-2-2-16,4-6 2 15,5 0-2-15,4-1 2 16,2-3 4-16,2-2-4 16,0-3 3-16,3-6-1 15,4-4-2-15,3-2-2 0,3-4 2 16,2-5 16 0,4-3 0-16,-4-1-10 0,1 0-2 15,-5 0 6-15,-2-3-1 16,-4-5 5-16,0-4 2 15,2-4 0-15,0-4 5 16,-1-1-1-16,1-2 2 16,1-2 0-16,-4-2-3 15,-1 0-5-15,-8-2 7 16,-2 0-5-16,-6-5 8 16,0-5-1-16,-2-8 8 15,-5-3-8-15,-4-5-3 0,-3-8-7 16,0-2-1-16,-7-1-8 15,-17 2 1-15,-1 2 5 16,-11 2-10-16,-10 1 0 16,-1 8 0-16,-5 10 0 15,0 11-5-15,-3 17-5 16,-12 11 8-16,-9 2-22 16,-3 19-57-16,1 22-34 15,12 12-65-15,11 10-70 16,11 3-210-16</inkml:trace>
  <inkml:trace contextRef="#ctx0" brushRef="#br0" timeOffset="93903.16">11118 10995 95 0,'0'0'25'0,"0"0"72"16,0 0 60-16,0 0-110 16,0 0 23-16,0 0 0 15,0 0-3-15,-12-23-10 16,10 19 4-16,2 1-10 16,0 0-9-16,0 2-11 15,0-2-4-15,0 2-8 0,11-1-11 16,8 2-3-1,6 0 13-15,0 0 1 0,3 0 0 16,2 0-3 0,4 6 1-16,6 1-3 0,2 2-3 15,3-1-1-15,-2 1-3 16,3 2-1-16,-4-1-1 16,-2 3 0-16,-4-2 4 15,-2 0-8-15,-7 3 4 16,-1-5-3-16,-1 2 1 15,3-2-1-15,4-1 11 0,5-2 2 16,3 2-3 0,-4-2 3-16,-5-2-4 0,-4-2-1 15,-7 2 0-15,-4-4-6 16,-10 1 2-16,0-1-4 16,-3 0 6-16,-3 0-1 15,0 0 7-15,0 0 5 16,0 0 1-16,0 0-9 15,0 0-3-15,0 0-6 16,-3 0-2-16,-11 0-23 16,0-1-66-16,0 1-87 15,2 0-147-15,8-5-198 16</inkml:trace>
  <inkml:trace contextRef="#ctx0" brushRef="#br0" timeOffset="95374.18">13169 10599 25 0,'0'0'178'15,"0"0"-93"-15,0 0-3 16,0 0-17-16,0 0 0 15,0 0-9-15,-52 39 1 16,47-34 3-16,2-3-14 16,0 0 7-16,3-2-7 15,0 0 6-15,0 0-1 16,0 0-3-16,0 0 2 16,5-7-7-16,8-7-11 15,5-2-17-15,3-5-4 0,0-3 1 16,4-2 1-1,0-1-1-15,4-2 6 0,-1-4-3 16,0 1 5-16,-2 0 3 16,-4-2 5-16,2 4 0 15,-2 2-2-15,2 2-6 16,0 1-3-16,-1 1 3 16,2 3-2-16,-3 2 0 15,-2 2-3-15,-4 4-2 16,-1 3 3-16,0-2-2 15,-2 0 1-15,4 3 4 0,-2-1-9 16,-2 1 1 0,-1 4 4-16,-3 0-5 0,-3 3 2 15,-3 1-3-15,-3 1 2 16,0 0-2-16,0 0-3 16,0 0-2-16,0 0-4 15,0 0-8-15,0 0-19 16,0 0-51-16,-15 13-15 15,0 6-45-15,-4 5-26 16,4-2-55-16,-6 0-188 16</inkml:trace>
  <inkml:trace contextRef="#ctx0" brushRef="#br0" timeOffset="97951.97">10891 10110 388 0,'0'0'45'15,"0"0"11"-15,0 0 22 16,0 0-21-16,0 0-7 15,0 0-7-15,8-86 9 16,8 62-17-16,0-1-8 16,1-2 13-16,-2-2-9 15,1-1-2-15,5-4 3 16,0-4 1-16,1-5-5 16,-1 1 3-16,0 0-3 15,-3 3-4-15,-3 2 1 16,1 1 3-16,-4 4-13 15,3 1-3-15,-3-2 0 0,3 1 5 16,-3-2-4 0,0-1-3-16,0 3 4 0,-3-3-6 15,1 6 1-15,2 1-2 16,0-1 6-16,-3 4-12 16,3 3 6-16,-3-2 0 15,0 2 3-15,1 0 8 16,2-2-17-16,1 0 6 15,1-2 3-15,-2 4-8 16,-2-1 6-16,1 2-2 16,-5 1 2-16,3 3-4 15,-3 3 7-15,0 2-5 16,0 0 4-16,1 0-5 0,0 1-5 16,1-3 3-16,4-1 5 15,3-3-8-15,1 1 4 16,1 0-1-16,-4 3 0 15,0-1 3-15,-5 4-5 16,0 3 5-16,-5 2 3 16,-2 1 7-16,2 0-3 15,-2-1 1-15,1 0-1 16,1-2-8-16,0-1 0 0,1 1-5 16,-1 0 4-16,0 2 0 15,-1 1-2-15,-2 2 0 16,1 1 0-16,-1-1 2 15,2 2-3-15,-2-1 0 16,1 0 0-16,1 0 0 16,-2-1 0-16,7-2-1 15,-2 0 1-15,2-2-1 16,-1 0 0-16,-1 1 2 16,0 2-1-16,-3 2-1 15,-1 0 2-15,1-1-2 16,-2 3 0-16,3-6 0 15,3 0 6-15,3-5-6 16,1-2 2-16,-1 1-1 16,-1 2 7-16,-4 1-2 15,-2 4 3-15,-2 2-2 0,0 3-4 16,0 0-3-16,0 0-13 16,1 3-74-16,2 18-63 15,6 11 7-15,-3 7-99 16,-6-5-202-16</inkml:trace>
  <inkml:trace contextRef="#ctx0" brushRef="#br0" timeOffset="110073.87">13943 11204 109 0,'0'0'16'16,"0"0"177"-16,0 0-114 0,0 0-23 15,0 0 15 1,31-77-2-16,-25 65-3 0,-5 0-3 16,-1-1 7-16,0 1-14 15,0 2-14-15,0 3 11 16,-7 2 10-16,-8 2-10 15,-4 3-11-15,-6 0-16 16,-4 6-5-16,-2 15-1 16,1 3 2-16,3 3-2 15,5-1 4-15,7-1-11 16,6-5-1-16,7 1-3 16,2-1-6-16,0-3-3 15,8-1-1-15,10-3 1 16,7-2 4-16,2-3-4 0,4-2 1 15,0-2 1 1,2 0-1-16,-3 1-1 0,-2 0-14 16,-3 4 6-16,-3 0 4 15,-3 0-1-15,-5 3 1 16,-3 0 2-16,-6 5-1 16,-5 2 2-16,0 7-1 15,0 1 2-15,-19 5 2 16,-3 4-2-16,-4-3 3 15,-3 0 0-15,1-4 0 16,0-7 5-16,4-7 4 16,6-6 4-16,5-6-7 15,5-3 0-15,-2 0 0 0,4-5-9 16,0-10-9-16,3-6-47 16,3-4-28-16,0 0-56 15,0 0-63-15,9 0-162 16</inkml:trace>
  <inkml:trace contextRef="#ctx0" brushRef="#br0" timeOffset="110456.52">14237 10919 487 0,'0'0'163'0,"0"0"-45"16,0 0 16-16,0 0-94 16,0 0-25-16,-5 78 61 15,20-32-24-15,5 4-15 16,0-1-10-16,0-2-3 15,-1-3-19-15,-4-5 0 16,2-6-1-16,-8-8-3 16,1-8-1-16,-4-3 1 15,-2-7-2-15,-2-4-3 16,-1-3-7-16,-1 0-8 0,0 0-9 16,0-7-25-16,-13-10-69 15,-11-6-52-15,-1-5-149 16</inkml:trace>
  <inkml:trace contextRef="#ctx0" brushRef="#br0" timeOffset="110688.15">14043 11093 503 0,'0'0'57'0,"0"0"89"15,0 0-49 1,0 0-57-16,43-95-11 0,-7 69 9 15,4-2-6-15,0 2-2 16,-2 1 3-16,-2 3-17 16,-5 4-9-16,-3 1-3 15,-7 8-4-15,-7 4-1 16,-6 5-45-16,-6 0-24 16,-2 0-73-16,0 11-128 15,-9 0-211-15</inkml:trace>
  <inkml:trace contextRef="#ctx0" brushRef="#br0" timeOffset="111261.09">14578 10718 281 0,'0'0'134'16,"0"0"-67"-16,0 0 24 15,0 0-19-15,90-47-15 16,-62 47-10-16,-1 0-15 16,-2 5-4-16,-7 15-2 15,-4 5 10-15,-10 1-7 0,-4 9 7 16,0-1 10-16,-15 3 7 15,-9-2-15-15,-1-4-11 16,3-6-11-16,2-5-1 16,8-9-8-16,6-4 1 15,3-5-7-15,3-2 0 16,0 0 2-16,0 0 0 16,3 0-3-16,15-12 1 15,8 1 0-15,4 0 3 16,-1 7-4-16,0 2-2 15,-6 2 2-15,1 0 0 16,-3 11-4-16,-4 6 7 16,-5 3-3-16,-4 0 0 0,-5 1 0 15,-1 0 1-15,-2-1-1 16,0-1 0-16,0-2 3 16,-11-2 2-16,-5-3 18 15,-3-1 15-15,-2-2 10 16,-5-2-18-16,-2 1-14 15,-2-4-14-15,-1 0-2 16,1-2 0-16,3-2-36 16,12 0-48-16,8-9-65 15,7-13-136-15</inkml:trace>
  <inkml:trace contextRef="#ctx0" brushRef="#br0" timeOffset="113146.91">14811 10265 45 0,'0'0'43'16,"0"0"130"-16,0 0-55 15,-88 0-61-15,60 0 13 16,-1 0-22-16,0 3 14 16,-3 1-18-16,-1 4-7 15,-4 0-7-15,-2 1 5 16,-2 2-6-16,-1 0-8 16,0 1 13-16,3 4-16 15,2 0 7-15,1 2-2 16,2 4-5-16,1 0-7 15,-1 0 17-15,1 0-7 0,0-1 1 16,0 1-8-16,0 1 0 16,2 3-7-16,1-2 0 15,2 2 4-15,4-2-2 16,0-2 0-16,2 0-4 16,1 0-2-16,-3-2 1 15,3 5 1-15,-6 0 0 16,-1 0 1-16,0 3 0 15,-1-1 7-15,4-1-5 16,4-1 5-16,5-4-1 16,2 2 0-16,2-1-9 0,-1 4 1 15,-2 3-1 1,-2 2-1-16,-2 3 0 0,-2 1-1 16,2 1-1-16,-4 2 2 15,1-2-2-15,4 0 0 16,3 0-1-16,5-2 1 15,5-4 0-15,0-3 0 16,5-1 0-16,0 2 4 16,0 2-4-16,0-1 5 15,0 2 4-15,1 2-5 16,9 0 8-16,1-2-5 16,4-4-7-16,-2-3 9 0,3-2-4 15,0-3 2 1,0 0 1-16,0 1-1 0,2 0-1 15,-1 0 0-15,2 1-1 16,-1-1 8-16,-2 0-6 16,4 0 2-16,-4-3 0 15,5 0-1-15,0-3-3 16,1-1-4-16,2-3 17 16,0 2-6-16,-2-4-6 15,-1-1-4-15,2 0 5 16,0-3-5-16,4-1-4 15,0-1 7-15,6-2-2 16,-2 0 3-16,4 0-3 16,0-6 2-16,-2-2 0 15,2-1 0-15,-7 1-1 0,2-2-1 16,-2 0-1-16,2-5-1 16,1 1-1-16,4-3 1 15,1 0 6-15,2 0-5 16,-1-4-1-16,-1 3 3 15,-4-1-1-15,-3 2 3 16,1-2 3-16,0-1 1 16,0-1-2-16,1-1 5 15,1-3-4-15,-1 2-1 16,2-4-2-16,-2 0 7 16,0 0-12-16,-2 1 11 15,-2 0-3-15,-2 2 6 0,0 0-9 16,0 1 4-16,-2-1 2 15,1 2 3-15,-2 2-13 16,-3 2 5-16,-2-2 0 16,-1 2 4-16,-2-2-3 15,0 0-4-15,0 1 10 16,2-3-11-16,-1 1 3 16,2 1 2-16,-4-1-8 15,-1 2 3-15,-3-3 6 16,0 1-4-16,-1 0-4 15,-2-1 3-15,-1-1 2 16,1 1-2-16,-1 2 2 16,-1 0-2-16,1 1 3 15,-2 2-3-15,1 0 2 0,-1 0 4 16,-3-2 1-16,2-1 0 16,-2-1 2-16,0-2-5 15,0 0-4-15,0-2 2 16,0 3-4-16,0 1 1 15,0 4-1-15,0 5 2 16,0-2 0-16,-3 1 4 16,-3 4-1-16,1-4 4 15,1 1-1-15,-2 0-1 16,0-3 2-16,-1 0-10 16,-1-2 3-16,1 2 4 15,-1 0-7-15,2-2 0 16,-1 5 2-16,2 2 2 0,-1 3-2 15,2-3 1-15,-2 3 0 16,-1-3 1-16,0 1 0 16,1-1-1-16,2 1 1 15,-1 1-2-15,0 1 0 16,0 2 0-16,2-4-2 16,-3 1 1-16,2 1-2 15,-3-1 0-15,-1 1 0 16,0-1 1-16,1-3-1 15,1 5 1-15,-1-3 0 16,1 4 1-16,-1-1-2 16,1 0 0-16,0 1-1 15,-2 0 2-15,2-1-6 0,-2 3 5 16,-1-4 0-16,2 3 0 16,-2-1-2-16,-2-1 1 15,-5-1-6-15,-2 0 6 16,-7 2 0-16,-8-4-2 15,-12 3 1-15,-11 4-25 16,-16 2-14-16,-24 0-46 16,-25 27-39-16,-26 16-66 15,-29 13-141-15,-18 8-514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23:55.634"/>
    </inkml:context>
    <inkml:brush xml:id="br0">
      <inkml:brushProperty name="width" value="0.05292" units="cm"/>
      <inkml:brushProperty name="height" value="0.05292" units="cm"/>
      <inkml:brushProperty name="color" value="#FF0000"/>
    </inkml:brush>
  </inkml:definitions>
  <inkml:trace contextRef="#ctx0" brushRef="#br0">10991 1857 32 0,'0'0'67'16,"0"0"-30"-16,0 0 20 15,0 0 0-15,0 0 0 16,0 0-6-16,0 0 4 16,0 0-15-16,-88-2 10 15,76-1 10-15,3 3 5 16,3 0 11-16,2 0-16 16,-1 0-14-16,4 0-11 15,-2 0-16-15,3 0-13 0,0 0-3 16,0 0-3-16,0 0 0 15,3 0 0-15,19 5 5 16,15 2 28-16,17 1-2 16,16 0-4-16,9-2-10 15,2 2-9-15,7 1 1 16,1 1 0-16,5 4-7 16,2-2 3-16,-2 5 3 15,-2-3-3-15,-1-1 3 16,-3-1 2-16,-6-1 4 15,-6 0-4-15,-10-2 3 16,-11-1-6-16,-6 0 3 0,-6-4 1 16,-11 1-4-16,-8-3 0 15,-5 1 0-15,-7-2 2 16,0-1-4-16,-6 0 0 16,-3 0-3-16,0 0 4 15,-1 0-4-15,-2 0-4 16,0 0-14-16,0 6-79 15,0 5-106-15,0-1-203 16</inkml:trace>
  <inkml:trace contextRef="#ctx0" brushRef="#br0" timeOffset="501.62">13659 2085 468 0,'0'0'78'0,"0"0"-37"16,0 0 73-16,0 0-7 15,0 0-34-15,91-4 3 16,-7-3 2-16,16 1-26 16,0 1-14-16,-2-4-20 15,-9 1 14-15,-11 1 1 16,-7-1 0-16,-13 0-13 16,-9 2 1-16,-13 1-7 15,-11 0-1-15,-8 3-6 0,-7 0-7 16,-7 2-2-16,-3 0-8 15,0 0-101-15,-24 16-84 16,-18-1-40-16</inkml:trace>
  <inkml:trace contextRef="#ctx0" brushRef="#br0" timeOffset="1276.24">16259 2330 245 0,'0'0'43'0,"0"0"-12"16,-98 0 44-16,78-3-14 16,7 3 20-16,7-1-15 15,3 1-20-15,3 0-16 16,0 0-11-16,21 0 13 15,24 1 42-15,28 2-15 16,24-3-18-16,19 0-23 16,11 0-2-16,9 0 1 15,4 0 20-15,-6 0-8 16,-8 0-15-16,-16 0-5 16,-16 0 4-16,-14-3 1 15,-14 2 4-15,-16 1-10 16,-12-2-1-16,-8 2-4 15,-8 0-2-15,-7 0 1 0,-4 0-2 16,-4 0-18-16,-1 2-96 16,3 6-80-16,9 2-205 15</inkml:trace>
  <inkml:trace contextRef="#ctx0" brushRef="#br0" timeOffset="1949.02">19723 2356 505 0,'0'0'62'0,"0"0"-11"16,0 0 72-16,0 0-54 15,0 0-19-15,0 0-11 0,9-20-30 16,31 20 5-16,23 0-5 16,19 0 21-16,15 5-11 15,13 0-5-15,17 0-1 16,17-3-3-16,16 3-3 16,1 0-7-16,0 2 4 15,-13 3-4-15,-15 2 0 16,-13-1 3-16,-11-1 14 15,-12-2 10-15,-10-1-2 16,-16-1-4-16,-11-3 1 16,-13 1-10-16,-12-3-10 15,-15 2-2-15,-9-1 0 16,-8-2-1-16,-3 1-36 16,0 1-57-16,-22 0-74 0,-6-1-153 15</inkml:trace>
  <inkml:trace contextRef="#ctx0" brushRef="#br0" timeOffset="4722.43">13874 3333 35 0,'0'0'33'0,"0"0"-1"16,0 0-6-16,0 0-10 15,0 0 47-15,0 0-31 16,0 0 24-16,3-27 8 16,-1 22 9-16,-1-4-17 15,1 1-23-15,1-1 4 16,-2 0 13-16,2 2 7 15,-2 0-1-15,1 1-12 16,1-1 1-16,0 2 6 16,-3 2-10-16,0 1-6 15,0 0 1-15,0 2-3 0,0 0-6 16,0 0-11-16,0 0-4 16,0 0-4-16,0 0-8 15,0 0-3-15,3 14 3 16,5 3 8-16,-2 0 5 15,1 4 0-15,-3 2 3 16,-2-1 1-16,1 4-1 16,-3-1 6-16,0 2-2 15,0 1-9-15,0 0 3 16,0 0-1-16,0-2-2 0,0-5-3 16,0-3 3-16,0-4-1 15,0-1 1-15,0-6-2 16,0-3-3-16,0-1 1 15,0-3-1-15,3 0 4 16,21 0 5-16,18-11 31 16,20-14-13-16,19-11-18 15,13-9-5-15,10 0-4 16,5 1 2-16,-2 2-5 16,-7 4-2-16,-10 3 10 15,-14 3 8-15,-12 6-13 16,-12 3 13-16,-13 4-4 15,-5 4-4-15,-10 1-5 16,-4 4 2-16,-8 5-2 16,-5 0-3-16,-4 4-2 0,-3 1-1 15,0 0-8-15,0 0-4 16,-7 1-12-16,-18 20-49 16,-13 12-16-16,-13 9-80 15,-12 8-69-15,-5-2-187 16</inkml:trace>
  <inkml:trace contextRef="#ctx0" brushRef="#br0" timeOffset="99787.19">11501 11262 16 0,'0'0'10'15,"0"0"-8"-15,0 0 13 16,0 0-9-16,0 0-2 16,0 0 0-16,0 0 9 15,0 0 18-15,-22 0-8 16,19 0-16-16,0 0-7 16,-2 0 120-16,-1-5-75 15,-4 1-2-15,1 0 22 16,0 1-4-16,-1 0 6 15,4 0-2-15,1 1 3 16,2 0-22-16,2 2-8 16,1-1 1-16,0 1-10 15,0-2-7-15,0 2-4 0,0 0-6 16,9 0 0 0,11 0 9-16,10 0 16 0,6 0-1 15,2-3-4-15,3 2-2 16,1 1-10-1,1-3-2-15,6 3-7 0,5 0 0 16,3 0-4-16,2 0 5 16,-2 7-6-16,0 0-2 15,0-1 2-15,-2-2 5 16,1-1-5-16,-1-1 8 16,-5 3-5-16,-7 0 4 15,-9-1-1-15,-7-1-3 0,-6 2 2 16,-3 0 3-1,-2-4 2-15,-4 1 1 0,-4-1-2 16,-2-1-4-16,1 0 4 16,-2 0 8-16,-1 0-3 15,1 0-7-15,-2 0-4 16,-2 0-2-16,1 0-1 16,-1 0-4-16,1 0 2 15,-1 0-4-15,-1 0 1 16,3 0-1-16,-2 0 0 15,1 0 0-15,-1 0-4 16,1 0-26-16,-1 0-38 16,-1 0-71-16,0 0-98 15,0 1-116-15,-17 9-122 16</inkml:trace>
  <inkml:trace contextRef="#ctx0" brushRef="#br0" timeOffset="102010">14395 11239 1 0,'0'0'22'0,"0"0"-14"16,0 0 16-16,0 0 16 15,0 0 114-15,0 0-137 16,-30 0-9-16,27 0 32 16,3 0 10-16,-1 0-22 15,-1 0 13-15,2 0-7 16,-1-1-3-16,1 1 3 16,0-2 4-16,0 2 0 15,0 0-3-15,0-1 6 16,0 1 5-16,4-2-20 15,20-1-20-15,15-1 20 16,13 0 8-16,6 1-6 16,-3-1-6-16,-4 3-3 15,-2-2 2-15,0 2 2 0,1 0-5 16,2-1-1 0,1 2 2-16,-2 0-1 0,3 0-5 15,0 0-1-15,2 0 1 16,2 0 2-16,-4 0 9 15,-3 0 5-15,-7 0-10 16,-9 0-3-16,-10 0 5 16,-5 0-5-16,-9 0-4 15,-3 0-1-15,-3 0-3 16,-2 0 1-16,0 0 0 16,-2 0-2-16,1 2-3 15,-1-2 3-15,-1 1-4 16,2-1 1-16,-2 1 1 15,1-1-1-15,1 0-2 0,-2 1 5 16,0 1-5-16,2-2-1 16,0 0 0-16,-2 0-1 15,1 0 2-15,-1 0-2 16,2 0 1-16,-2 0-1 16,1 0 0-16,-1 0-1 15,0 0 1-15,2 0 0 16,-2 0-4-16,0 1-19 15,4 3-58-15,4 7-78 16,-2-1-82-16,3-4-349 16</inkml:trace>
  <inkml:trace contextRef="#ctx0" brushRef="#br0" timeOffset="103132.43">19553 11350 149 0,'0'0'228'16,"0"0"-157"-16,0 0 20 15,0 0 4-15,0 0 2 16,0 0-31-16,0 0-13 0,-5-50-7 16,5 50 0-1,0-2 2-15,0 0 2 0,19-2-12 16,11-2-23-16,11 0-8 16,12 1 16-16,8 2-6 15,8 3 8 1,1 0 6-16,3-3 1 0,-2 3-8 15,-1 0 1-15,4 0 1 16,-1 0-3-16,3 0 1 16,-1 0-3-16,-5 0 0 15,0-1-1-15,-3-2 0 16,0 1 7-16,-4-1 2 16,-5 3-13-16,-7-3 6 15,-12 1-2-15,-8 2-6 16,-4 0 0-16,-6 0-4 0,-5 0 3 15,-1 0 8-15,-6 0 0 16,-1 0-3-16,-4 0-4 16,-4 0-4-16,3 0-5 15,-3 0 0-15,0 0-4 16,0 0-1-16,0 0 0 16,0 0-3-16,0 0-2 15,0 0 1-15,0 0-18 16,-7 5-23-16,-15 1-39 15,-7 7-55-15,-8 5-94 16,-2-1-84-16,0-1-244 16</inkml:trace>
  <inkml:trace contextRef="#ctx0" brushRef="#br0" timeOffset="112788.49">11677 11250 14 0,'0'0'16'0,"0"0"-2"15,0 0 3-15,0 0 0 16,0 0 4-16,0 0-21 16,0 0-25-16,0 0 25 15,0 0 86-15,0 0-61 16,0 0-19-16,0 0 1 16,0-1 14-16,0 0-10 15,-3-1-4-15,0-4 4 16,-1 4-1-16,-2-3 2 15,1 1 13-15,1 1-2 16,-1-2-7-16,1 2 9 16,-3-1-9-16,-3 2-8 15,0 0 0-15,-3-1-2 16,1 0 1-16,-2 1 6 0,4 0-1 16,-2 0 4-16,-3 0-1 15,0-1-6-15,-3 0 10 16,-1 0 0-16,5 1 1 15,-3 2 4-15,1 0-8 16,0 0-2-16,3 0 4 16,-2-3-2-16,6 3 5 15,-2 0 6-15,4-2-16 16,-2 2 4-16,6-1 8 16,0 1-2-16,0 0-7 0,0 0-1 15,1 0-1-15,-1 0-3 16,3 0-3-16,0 0-1 15,0 0-2-15,0 0 2 16,0 0 0-16,0 0 1 16,0 0-1-16,0 0 3 15,0 0-4-15,0 0 1 16,0 0-3-16,0 0 2 16,0 0 2-16,0 1 0 15,0 1-1-15,3 1 2 16,-1-1 0-16,1 1 1 15,-3-1-4-15,5-2 5 16,-2 1-1-16,1 0 2 16,3 1-2-16,1 2 1 15,1 2-4-15,0 0 1 0,7 0 0 16,-1-1 5-16,0 1-2 16,-1-3-3-16,0 1 3 15,-2-1-2-15,3 1-1 16,-1-1 0-16,0-1 3 15,0 0-3-15,4 3-1 16,-2 0-2-16,2-2 2 16,-1 2-3-16,0-1 0 15,3 1-2-15,1 0 4 16,4-2 0-16,2 1-1 0,6-4 2 16,1 3 2-16,2-2-1 15,-1 0-2-15,-2-1-1 16,-1 0 0-16,-4 0-3 15,0 2 0-15,-5-2 1 16,2 0-1-16,4 0 2 16,0 0-2-16,3 0 0 15,1 0 1-15,-2-7 0 16,0 4 0-16,-2-1 0 16,-4-1 2-16,0 3-2 15,0-4-1-15,4 2 1 16,-1-1 3-16,2-2-2 15,0 2 3-15,-3 0-1 16,0 0-1-16,-2 2-1 16,-1 0 2-16,-5 1-2 0,-2 2 7 15,0 0-3-15,-1 0 0 16,6 0 5-16,0 0-2 16,2 0-1-1,2 0 5-15,-1 0-3 0,0 0 3 16,-1 0-4-16,-4 0 1 15,-1 0 0-15,-2 2 3 16,-3-1-2-16,1 1 1 16,-5 1 0-16,1-3-1 15,1 1 2-15,-3-1-1 16,0 1 3-16,-3-1 0 16,-1 0 0-16,0 0-3 0,-2 0 1 15,2 0-5-15,-2 0-4 16,0 0 2-16,0 3-2 15,0-3-4-15,1 0 1 16,-1 0 0-16,0 0-1 16,-2 0 2-16,1 0-2 15,-2 0 1-15,1 0 3 16,-1 0-3-16,0 0 2 16,0 0-3-16,0 0 3 15,0 0 0-15,0 0 0 16,0 0-2-16,0 0 1 15,0 0-2-15,0 0 3 16,0 0-5-16,0 0 5 16,0 0-2-16,0 0-1 15,0 0-1-15,0 0 1 0,0 0 1 16,0 0-1-16,0 0 0 16,0 0 3-16,0 0-2 15,0 0-2-15,0 0-1 16,0 0 2-16,0 0 0 15,0 0 0-15,0 0 0 16,0 0 0-16,0 0 4 16,0 0-4-16,0 0 0 15,0 0 0-15,0 0 1 16,0 0-1-16,0 0 0 0,0 0 0 16,0 0-1-1,0 0 1-15,0 0-1 0,0 0 2 16,0 0 0-16,2 0-1 15,-2 0-1-15,0 0 1 16,1 0-7-16,-1 0-14 16,-3 0-56-16,-23 0-65 15,-22 0-68-15,-13 0-63 16</inkml:trace>
  <inkml:trace contextRef="#ctx0" brushRef="#br0" timeOffset="115173.16">14587 11206 50 0,'0'0'42'0,"0"0"-33"16,0 0 26-16,0 0 8 16,0 0-16-16,0 0 11 15,0 0 4-15,0 0 15 16,0 0-5-16,0 0-13 16,-3 0-10-16,2 0-4 15,1 0-1-15,-2 0-4 16,1 0-5-16,-1 0-4 15,-1 0-2-15,0 0-2 16,-1 0-1-16,-1 0-3 16,-3 0 4-16,-1 0-7 0,-4 0 4 15,0 0 3-15,-2 0 0 16,-1 0 5-16,1 0 12 16,-3 0-3-16,-3 0-4 15,-3 0 3-15,-1 0 2 16,-3 0-1-16,1 0 1 15,-5 0-4-15,0 0-3 16,-4 0-4-16,0 0 3 16,0 0 5-16,4 1 3 15,2 1 1-15,7 0-9 0,2 1 5 16,7-3 0 0,3 1-2-16,6-1-2 0,1 2-3 15,2-2-4-15,1 0 0 16,-1 0-1-16,2 1-1 15,-1-1 0-15,1 0-2 16,0 1-2-16,0-1 0 16,0 0 0-16,0 0-2 15,0 0 0-15,0 0-1 16,0 0 1-16,0 0 3 16,0 0 3-16,0 0 0 15,1 2 1-15,10 0 3 16,3 1 2-16,3 0-1 15,2-2-5-15,1 1 0 16,2-1-2-16,1 1 0 16,-1-1-1-16,-1-1 1 15,1 2-1-15,1-2-1 0,-1 1 2 16,1-1 1-16,-3 1-3 16,4-1 1-16,-4 0 1 15,4 0 0-15,-1 0 2 16,1 0-1-16,3 0 0 15,-1 0-2-15,0 0 0 16,0 0 2-16,-1 0-1 16,0 0-4-16,1 0 3 15,-2 0 2-15,0 0 0 16,-1 0 1-16,1 0-4 0,1 3 5 16,-2-3 2-1,1 0 0-15,-2 0 0 0,-4 0 1 16,1 0-1-16,1 0-1 15,-2 0 0-15,3 0-5 16,1 0 4-16,-2 3-1 16,-1-3-3-16,0 0 4 15,2 0-5-15,0 2 4 16,0-1 3-16,-3-1-2 16,3 1-4-16,-1-1 3 15,0 2-2-15,1-2 1 16,-1 1-2-16,3 1-1 15,4 0 1-15,6 1-2 16,4 0 6-16,0 2-3 16,-1-1-2-16,-3 1-2 0,-2 0 1 15,-5-1 0-15,-4-1-1 16,-6-3 1-16,1 3-1 16,-4-2 4-16,3-1-4 15,3 1 2-15,0-1 4 16,2 0 2-16,5 0 4 15,0 0-6-15,4 0 10 16,0 2-7-16,-3-1-5 16,-2-1-4-16,-4 1 1 15,-2 1 2-15,-3-1-2 16,0-1-1-16,-2 2 2 16,-2-1 2-16,2-1 3 0,-4 0-5 15,-1 0 5 1,1 0-1-16,-4 0 0 0,-1 0-1 15,0 1-1-15,-2-1 1 16,2 0-4-16,-2 0 4 16,2 0-2-16,-2 0 1 15,0 0-2-15,0 0 1 16,-3 0 0-16,1 0-1 16,-1 0-2-16,0 0 0 15,0 0 1-15,0 0-1 16,0 0 0-16,0 0 1 15,0 0-1-15,0 0-1 16,0 0 1-16,0 0 0 0,0 0 0 16,0 0 3-16,0 0-1 15,0 0-2-15,0 0 0 16,0 0 0-16,0 0 0 16,0 0 0-16,0 0 0 15,0 0 4-15,0 0-4 16,0 0 0-16,0 0-1 15,0 0 1-15,0 0 0 16,0 0 0-16,0 0 1 16,0 0 0-16,0 0-1 15,0 0 0-15,0 0 0 16,0 0 2-16,0 0-2 16,0 0 1-16,0 0-4 15,0 0 3-15,0 0 0 0,0 0 0 16,0 0 0-1,0 0 1-15,0 0 0 0,0 0-1 16,0 0 0-16,0 0 1 16,0 0-2-16,0 0 1 15,0 0 0-15,0 0 1 16,0 0-1-16,0 0 0 16,0 0 0-16,0 0 1 15,0 0-1-15,0 0 0 16,0 0 0-16,0 0 2 15,0 0-2-15,0 0-2 16,0 0-1-16,0 0-13 16,0 0-25-16,0 2-48 0,-15 5-79 15,-10-2-98-15,-8-5-366 16</inkml:trace>
  <inkml:trace contextRef="#ctx0" brushRef="#br0" timeOffset="117850.03">19405 11272 174 0,'0'0'124'15,"0"0"-85"-15,0 0 22 16,0 0 20-16,0 0-13 15,-88-43 12-15,69 33-14 16,-5 1 2-16,-3 0-5 16,2 1-4-16,-1 0-11 15,7 3 5-15,0-1-7 16,5 3-9-16,4 0-1 16,4-1 6-16,4 4 9 15,1 0-8-15,1 0-13 0,0 0 2 16,0-1-5-16,0 1-7 15,0 0-1-15,1-1-6 16,18-1 1-16,14 2 4 16,9 0-6-16,6 0 1 15,3 0 3-15,1 0-9 16,3 4 3-16,-2 4 2 16,0-1-5-16,-2-1-7 15,-4 3 4-15,-3 1-1 16,-1 1-1-16,0 0 0 15,2-1 2-15,0 0-3 16,-4 1 2-16,1-2-2 0,-3 1 1 16,-2-1 4-16,1-2-4 15,-1-2 5-15,0 1-3 16,0-2 3-16,4 0-1 16,2 0 0-16,-1-1-1 15,-1 0 0-15,-3 0-1 16,-3-2-1-16,-3 2 3 15,-2-1 2-15,-4 0-4 16,0 3 1-16,-4-1-3 16,4-1 2-16,-3 3-3 15,4-4 2-15,-1 1 2 16,-1 0 2-16,3-2-1 16,-4 1 6-16,-1-2 2 15,-1 3-8-15,-5-3 5 0,-3 0-10 16,0 0 4-16,-3 0 0 15,2 4-1-15,1-3-1 16,3 1 1-16,2 0-2 16,-2 0 1-16,-1-1 1 15,-1 1 4-15,-2-2-4 16,-2 1 5-16,-2 1-1 16,1 0 0-16,-2 0 0 15,-1-1-2-15,2 1-1 16,-2-2 0-16,3 1-1 15,0-1 2-15,2 1-3 0,-2-1 3 16,0 0 2 0,-2 0 1-16,-3 0-3 0,-1 0 0 15,-1 0 1-15,2 0-2 16,2 0 3-16,0 2-3 16,0-2 1-16,0 0 1 15,-2 0-3-15,0 0 2 16,-3 0-4-16,-1 0 1 15,1 0 4-15,-2 0-2 16,0 0-2-16,0 0 5 16,0 0-2-16,0 0 3 15,0 0-5-15,0 0-2 16,0 0 2-16,0 0-3 16,0 0 1-16,0 0-1 15,0 0 0-15,0 0-1 0,0 0 1 16,0 0-1-16,0 0 0 15,0 0 1-15,0 0-1 16,0 0 1-16,0 0-1 16,0 0 1-16,0 0 0 15,0 0-2-15,0 0-1 16,0 0-17-16,0 0-19 16,0 0-42-16,-10 0-65 15,-9 0-43-15,-6 0-76 16,-2 0-37-16,-1 0-117 15</inkml:trace>
  <inkml:trace contextRef="#ctx0" brushRef="#br0" timeOffset="125151.09">15458 12646 11 0,'0'0'48'0,"0"0"3"0,0 0-1 16,0 0-15-16,0 0 44 15,0 0-51-15,0 0-5 16,-4-3 7-16,-1-1-3 15,-1-1-1-15,-5 0 5 16,-5 1-11-16,-3 1 12 16,-4 2 3-16,-2 0-3 15,-3 1-5-15,0 0 5 16,-4-3-3-16,1 3-8 16,3-2-2-16,1 0 9 15,5 1-1-15,2-1-1 16,5 1-7-16,6 0 3 15,5 1 13-15,4-1 8 16,0 1-13-16,0 0-8 0,0 0 10 16,0 0-16-16,7 0-1 15,17 0-3-15,6 0 2 16,4 0-9-16,1 0 0 16,-3 0-2-16,6 2 0 15,1 2 5-15,5 1-7 16,1-3 3-16,1-2 2 15,5 0-4-15,4 0 4 16,5 0-1-16,1 0-1 16,-3 1-1-16,-6 0 0 15,-3-1 5-15,-4 3-7 16,1-1 8-16,2 3-1 0,1 0-4 16,1 0 2-16,0-1 3 15,-1 1-2-15,-2-2 2 16,2 2-1-16,2-4 1 15,0 1 0-15,-1-1 1 16,-1-1 1-16,-7 0-2 16,-3 1 1-16,-3 1 0 15,-1 0-1-15,-6-2-2 16,-1 3 2-16,-2-3 5 16,4 0 0-16,1 0 3 15,2 0 9-15,4 0-6 16,-3 0 5-16,-3-3-3 15,-2-1-5-15,-3 2-1 0,-7-1 2 16,-5 1-5-16,-5 2-11 16,-4-1 9-16,-3 1-6 15,-2 0-4-15,0-2 1 16,0 2-2-16,0 0 0 16,0 0 0-16,0 0 0 15,0 0-3-15,0 0-5 16,0 0-19-16,0 0-22 15,0 0-11-15,-14 2 1 16,-7 13-47-16,-6-1-80 16,-2-1-128-16,-4-2-271 15</inkml:trace>
  <inkml:trace contextRef="#ctx0" brushRef="#br0" timeOffset="132359.51">10086 12738 10 0,'0'0'34'16,"0"0"13"-16,0 0-27 15,0 0-5-15,0 0 116 16,0 0-71-16,0 0-47 15,0 0 4-15,0 0 20 16,0 0-12-16,0 0-1 16,0 0-12-16,0 0-3 15,0 0 2-15,0 0 2 16,0 0-2-16,0 0 1 16,3 0 3-16,5 0 17 15,3 0-13-15,1 0-1 16,3 0 3-16,3 5 4 15,4-2-8-15,2 2-1 0,6-1 2 16,1-1 3 0,4-1 0-16,0 3 1 0,5-4-6 15,-4 4 1-15,2-1-4 16,-2-2-4-16,1 0-4 16,4 1 2-16,1-1 0 15,3 0-1-15,0 2 1 16,1-2-3-16,0 2-2 15,3-1 6-15,6-2-7 16,7-1 4-16,6 0-1 16,7 0-1-16,1-10 0 15,2-1 0-15,-4 1 2 16,-7 4-3-16,-7 2-2 0,-5 4 1 16,-10 0-1-16,-8 0 5 15,-6 0-5-15,-6 0 0 16,-3 1 1-16,0 4-1 15,2-2 0-15,0 0 1 16,6 1-1-16,4-2 3 16,2 1 2-16,0 0-3 15,-1 1 5-15,0 0 0 16,-4-3-7-16,-4 1 3 16,-2-2 0-16,-7 0-1 15,-6 0 1-15,-6 0-1 16,-3 0 2-16,-1 0 0 15,1 0 2-15,-2 0 2 16,6 0-5-16,-1 0 3 0,3 0 1 16,2 0 0-1,-2 0-2-15,1 0-1 0,-1 0-1 16,-2 0-1-16,1 0-1 16,-3 0-1-16,-2 0 0 15,1 0 2-15,-2 0 0 16,2 0-1-16,-3 0 2 15,-1 0 0-15,0 0-3 16,0 0 1-16,0 0 1 16,2 0-1-16,-2 0-1 15,1 0 0-15,-1 0-2 16,0 0-18-16,0 0-2 0,0-3 5 16,0 1-8-16,0-1-29 15,0 1-24-15,-10 2-81 16,-2 0 2-16,-6 0-44 15,3 0-46-15</inkml:trace>
  <inkml:trace contextRef="#ctx0" brushRef="#br0" timeOffset="136464.38">17523 12054 247 0,'0'0'24'15,"0"0"-19"-15,0 0 46 0,0 0-3 16,0 0-8-16,0 0-13 16,24 87 5-16,-15-68-6 15,2 1 6-15,-2 1 1 16,4 2-6-16,3 0 1 15,3 2-10-15,2-1 2 16,1-3 11-16,2 1-8 16,-3-3-13-16,2-4-1 15,0 1 4-15,3-4 1 16,2-4 3-16,3-3 4 16,5-5 0-16,0 0-4 15,1 0-11-15,0 0 0 0,-4-2 2 16,2-8-2-1,-4-4 0-15,0-2 3 16,-1-2 6-16,1-6 6 0,-2-1-11 16,-1-7 2-16,-3 0-6 15,-5-2-3-15,-1 0-2 16,-2 1 3-16,-2-2-4 16,-5 2 0-16,0 0 0 15,-4-3 2-15,-1 0-1 16,-2 2 1-16,-2-3-2 15,1-1 2-15,1-1 0 16,-1 0-2-16,-2 3 0 16,0 6 0-16,0 1 0 0,0 4-3 15,-4 2 1 1,-6 1 2-16,-3 0 0 0,1 4 1 16,-1 3 4-16,0 2-5 15,0 0 2-15,-2 2-2 16,-2 2 2-16,-5-4-2 15,-2 4 0-15,-2 0 1 16,-3 2-1-16,-1 2 0 16,5 1 2-16,-4-2-2 15,3 3 2-15,0-1-2 16,4 1 0-16,0 0 0 16,2 3 1-16,-2 0 0 0,-3 0 1 15,-4 2-1 1,2 4 0-16,-1 2 4 15,2-1-1-15,1 2-2 0,0-3 2 16,6 5 0 0,2 1-3-16,-1 2-1 0,0 6 6 15,0 2 5-15,2 2-5 16,3-1-2-16,3 2 1 16,0 0 0-16,3 1-2 15,-1 1 0-15,1-2 2 16,1-2-2-16,3-1 1 15,1-7 1-15,2-5-3 16,0-6-1-16,0-2-1 16,0 0 2-16,0-2 1 15,0 0-3-15,0 0 7 16,0 0-5-16,0 0-2 16,0 0-11-16,0 0-50 0,0-2-56 15,0-3-47-15,-4-4-111 16</inkml:trace>
  <inkml:trace contextRef="#ctx0" brushRef="#br0" timeOffset="137073.23">17385 11565 298 0,'0'0'81'0,"0"0"16"15,0 0 17-15,0 0-41 16,0 0-36-16,0 0-19 16,-3-5-11-16,2 9-2 15,1 8 13-15,0 4 14 16,0 2-1-16,0 1 5 15,0-1-1-15,0 2-2 16,1-2-5-16,5 2-12 16,-1 1 5-16,-1-1-4 0,1-1 1 15,-2 1-9 1,-1-4 1-16,-2 1 1 0,0-5 0 16,0 2-6-16,0 0 3 15,0-3 1-15,0-3-1 16,0 1 2-16,0-6-3 15,0 2 3-15,1-2-5 16,3 0 3-16,-1 0-4 16,0-1 1-16,0 1-2 15,0-2-1-15,3-1 0 16,4 2 1-16,1-2 1 16,1 0 1-16,3 0-1 15,0 0 4-15,6 0-3 16,4 0 1-16,2 0 1 15,4-6-2-15,3-3 0 0,5-1 0 16,3-4-4 0,0 2 1-16,-5 1-1 0,-8 1-1 15,-10 1 0-15,-9 5-4 16,-7 4-48-16,-3 0-94 16,0 4-151-16,-22 10-69 15</inkml:trace>
  <inkml:trace contextRef="#ctx0" brushRef="#br0" timeOffset="139077.59">17457 12012 101 0,'0'0'132'16,"0"0"-84"-16,0 0 35 15,0 0-27-15,0 0-21 16,0 0-17-16,0 0 4 15,24 13 15-15,-18-3 0 16,0 3 11-16,0 0-19 16,0 2-2-16,-2-1-7 15,1 1 11-15,-1 2-13 16,2-1-3-16,-1 1-3 0,2 0-3 16,-1 0-2-16,0 0 1 15,2 0-3-15,0 1 1 16,1-1-2-16,2 1 2 15,4-3 2-15,0-1 0 16,2-3 5-16,0-2-10 16,-2-1 3-16,0-2 4 15,1-1-9-15,-2 1 9 16,0-2-6-16,2 0 3 16,-2 1 3-16,1-2 2 15,2-1-2-15,-1 1 0 16,2-2-3-16,0 0 3 0,-2 2-7 15,-1-1 1-15,-1 0-4 16,-4-2 2 0,3 0-1-16,0 3 5 0,1-3 5 15,0 0-2-15,1 0 1 16,-3 0-7-16,1 0 2 16,0 0 3-16,-2 0-4 15,1 0 2-15,0 0-4 16,1 0-2-16,4 0 4 15,-4-3 3-15,2 3-3 16,-4-4-3-16,0 3 6 16,0-1 0-16,-1 0-3 15,2 0-1-15,0 2-2 16,-3-1 1-16,3 1-1 16,-1-2 0-16,0 2-1 0,1 0 1 15,-1-3 4-15,2-1 2 16,-2 1 8-16,-4 0-5 15,5 0 0-15,-2 0-3 16,1-2-4-16,1 0 2 16,-3 0 1-16,1-1 0 15,2-3 3-15,-1 2 2 16,0 2-7-16,-2-1 0 16,2 3-2-16,1 0 0 15,0-1 0-15,-2 0-1 16,0-2 3-16,0-1 4 15,-3 0 4-15,2 0 0 16,-2-1 0-16,1-1 1 16,-2 3-6-16,3-3-1 0,0-1-2 15,-2 0 1-15,1-2-2 16,0 0 1-16,-1-2-2 16,0-2 2-16,-1-1-1 15,-1 0-3-15,0 1 2 16,0 2 0-16,-2 1-2 15,0-3 0-15,-2 1 0 16,-1-4 0-16,0-1 2 16,0 1 1-16,0-1 1 15,0 1-3-15,0-3-1 16,0 1 1-16,0 0-1 0,-3 2 6 16,-1 1-6-16,-1 1-1 15,-2 2-3-15,3-2 4 16,-1 3 1-16,1-1 1 15,-1-2-1-15,0 2 0 16,-2 0-2-16,3-1 4 16,-1 4-5-16,1-5 4 15,-1 3-3-15,1 0 1 16,-3 3-2-16,0 2 0 16,3-4 2-16,-1 4 0 0,-1-2 0 15,-2-2 0 1,0 0 0-16,2 4 0 0,-2-3-2 15,1 1 2-15,0 0 1 16,-1 2-1-16,1-4 1 16,-2 2 0-16,0 1 0 15,0-2 0-15,0 1-1 16,-3-1-1-16,3 3 1 16,-3 0-1-16,3 1-1 15,-3-1 2-15,1 1 0 16,-2 0 1-16,-3 1-1 15,3 0-2-15,-5 2 2 16,1-1 1-16,1 2-1 16,1 0 2-16,-3 1-1 15,0 0-1-15,-1 1-2 16,-2 2 0-16,3 0 4 16,-1 0-4-16,-1 0 2 0,2 0 0 15,1 0 0-15,0 0-2 16,-1 0 2-16,0 0 0 15,-3 0 1-15,-1 3-1 16,1-1-1-16,2 5 1 16,-1 0 0-16,5 3-2 15,1-2 0-15,1 4 2 16,0-4-3-16,0 4 7 16,-4 2-8-16,2-2 6 15,2 4-2-15,1 0 0 16,1 1-8-16,1 3 8 15,1 0 0-15,0-2 0 0,3 0 0 16,-3 1 0-16,3-2 0 16,0 3-1-16,0 0 1 15,-1 0-1-15,3 1-2 16,1 0 3-16,1-6 0 16,-1-2-1-16,2-4 2 15,-1-6 0-15,1-2-1 16,-1-1 0-16,2 0 0 15,0 0 1-15,-2 3-1 16,-1 2-3-16,-1 0-2 16,-3 2-7-16,1 1-17 15,-3 1-18-15,-3 0-19 16,0 1-24-16,-2 0-47 0,-2-5-4 16,2-3-95-16,-2-2-50 15</inkml:trace>
  <inkml:trace contextRef="#ctx0" brushRef="#br0" timeOffset="139783.59">17309 11521 181 0,'0'0'80'15,"0"0"38"-15,0 0-38 16,0 0-21-16,0 0-15 16,0 0-20-16,-1-10-7 15,1 10-6-15,0 12 4 16,0 4 29-16,1 0 8 15,6 1-25-15,0 0 2 16,-3 0-5-16,-1 0-11 16,2 2 7-16,-1 1-2 15,1 3 0-15,2 2 9 16,-1 1-8-16,2 1 1 16,-2-3-7-16,0 0 0 0,1-4-6 15,-3-1-1-15,2-2-1 16,-1-4 1-16,1 0 0 15,1-2 4-15,-2-1-2 16,-1-3-4-16,-1 0 0 16,2-2 1-16,-2 1 0 15,1-3-3-15,-2-1 2 16,0 1 0-16,1 0-3 16,-3-3 1-16,2 2-1 15,-1-1-1-15,1 1 1 0,0-2 0 16,2 1 2-1,1-1 1-15,5 0-3 0,9 0 5 16,8 0 1-16,3-3 2 16,3-8-8-16,0-3 2 15,3-3-2-15,-2-3 0 16,0-2 1-16,-7 2 0 16,-3 1-2-16,-6 3 1 15,-5 3 3-15,-3 2-2 16,-2 1-2-16,-5 5 0 15,-1 3 0-15,-2 2-4 16,0 0-54-16,0 2-98 16,-11 14-6-16,-10 3-44 15,-4-4-116-15</inkml:trace>
  <inkml:trace contextRef="#ctx0" brushRef="#br0" timeOffset="141338.18">17442 11926 145 0,'0'0'61'0,"0"0"-17"16,0 0 21-16,0 0-11 15,0 0-20-15,0 0-8 16,-19-12 11-16,16 11 0 16,0 1-11-16,-3 0-6 15,-3 0-1-15,1 0-6 16,1 0 10-16,1 3-3 15,-1 6 14-15,2 1-5 16,1 2 3-16,-1 3-1 16,4-1-5-16,-1 4-8 15,2-1 13-15,0 1-18 0,0 1 8 16,0-1-10 0,0 1 1-16,0-2 0 0,0 1-5 15,0 0-3 1,0 1 6-16,0-1 2 0,2 0-1 15,4 0 1-15,3 1-4 16,-1-2-4-16,3 3 0 16,1-1 2-16,3 0-6 15,0-2 2-15,1 0 1 16,-2-3-2-16,2-1-1 16,-3-1 0-16,4-1 1 15,-1-3 1-15,2 1-2 16,0-3 0-16,-2-1 1 15,1 0 1-15,-1-1-2 0,2 0 6 16,-1 0-6-16,0 0-1 16,0-1 1-16,2-1 0 15,-1 1 0-15,2-2 3 16,3-1-3-16,1 0 0 16,0 0 0-16,-4 0 5 15,-1 0-5-15,-1 0 0 16,-3 0-2-16,-2-1 5 15,0-2-5-15,1 1 7 16,1-1-9-16,0-2 9 16,3 1-4-16,-2-2-1 15,0-1 2-15,2 2-2 16,-3-3 0-16,3 0 4 0,-3-2 0 16,1-2 5-16,0 0 9 15,0 1-5-15,0 0-1 16,1-1-9-16,-1 2-1 15,2 1-1-15,-3-3 2 16,1-1 5-16,-2-1-7 16,-1-1 7-16,-1-2 6 15,1-2-1-15,-1-5-1 16,-1 3-10-16,1-2 1 16,-3-1 2-16,-2-2 0 15,2-2-1-15,-4 1-3 16,-1 1 4-16,-2 4-4 15,-1 1 7-15,1 0 11 16,-1 1-15-16,1 1 1 0,1-1 2 16,-2-4-2-16,-1 2 1 15,0-2-2-15,0-1-1 16,0-1 0-16,0 2 2 16,0 3-4-16,0 3 1 15,0 2 1-15,0 2 0 16,-3 0-2-16,2 1 2 15,-4 1 0-15,1 1-3 16,-2-3 1-16,-2 4-1 16,1-5 3-16,-1 2 0 15,2 0-3-15,0-3 2 16,2 2 2-16,-2 0-3 16,3 1 1-16,-2 3-1 0,-1 0 1 15,2 3-2-15,-3-3 0 16,1 4 0-16,-2-1 0 15,-1 0 0-15,0-1 0 16,-1 2 0-16,-4-2 2 16,-2-1-1-16,1 1-1 15,-3-1-2-15,0 2 0 16,3 3 2-16,-2 0-1 16,0 3 2-16,-2-2-1 15,-1 2 0-15,2-3 0 0,-2 2 0 16,0 1 1-1,1-1-1-15,1 2 0 0,3 0 0 16,-1 0-1-16,0 0 1 16,3 0-1-16,0 3 1 15,-2 1-1-15,0 3 1 16,-3 1 0-16,1 2 0 16,1 0 0-16,0 0-3 15,-1 1 3-15,1 1-1 16,-2 1 1-16,3-1-1 15,-3 1 0-15,-1-1 1 16,2-2 0-16,1 0 2 16,2-1-2-16,3-2 0 0,2-1-1 15,-3 1 0 1,-3 3-7-16,-3 2-59 0,-6 5-27 16,-1 3-35-16,-2 3-23 15,0-7-120-15,2-2-194 16</inkml:trace>
  <inkml:trace contextRef="#ctx0" brushRef="#br0" timeOffset="158320.24">15203 14814 4 0,'0'0'7'16,"0"0"1"-16,0 0-1 15,0 0-5-15,0 0 0 16,0 0-1-16,0 0 5 16,0 0 13-16,5 0-8 15,-5 0 1-15,0 0-4 16,0 0 8-16,0 0-7 15,0 1-3-15,0-1-2 16,0 0-2-16,0 0 6 16,0 0 21-16,0 0 3 0,0 0 4 15,0 0-10-15,0 0 7 16,0 0-9-16,0 0-2 16,0 0-4-16,0 0-2 15,0-3-9-15,0 0 5 16,0-1 1-16,0-1 0 15,0 0 6-15,0-2 10 16,3 2-3-16,0-1 3 16,1 0-4-16,-1-1-7 15,3 1 2-15,-3 2 4 16,0-1-3-16,-1 2-1 16,-1 0-2-16,1 3 7 15,-2 0 4-15,0 0-12 0,0 0 0 16,0 0-4-16,0 0 2 15,0 0 1-15,0 0-1 16,0 0-7-16,0 0 4 16,0 0-4-16,0 0 2 15,0 0-5-15,0 0 2 16,0 0-4-16,0 0-2 16,0 0 0-16,0 0 0 15,0 0 0-15,0 0-1 16,0 0 0-16,0 0 0 15,1 0 4-15,4 6-3 16,-1 3 5-16,1 3 5 0,2 1 9 16,-1 4-1-16,-2-1-7 15,-1 2-11-15,0 1 16 16,1-2-10-16,-3-1 7 16,1 0-2-16,0 0-8 15,0 2 8-15,-2-2 0 16,1 1-2-16,-1-3 5 15,3-2-6-15,0-2-5 16,0-1 4-16,-1-3 1 16,-1 1 0-16,1 0 0 15,1 0-4-15,-2-1 0 16,2 1-4-16,-1-4 8 16,-1-1-5-16,3-2-3 15,-1 0 11-15,5 0 2 16,4 0 6-16,9 0 16 0,7-2-3 15,8-10-14-15,9-5 0 16,7-3-5-16,9-6-9 16,9-1 6-16,0-3 6 15,1-3-3-15,-6 4 0 16,-5 0-2-16,-5 4 2 16,-4 2 2-16,-3 0 1 15,-4 3-4-15,-2 2 4 16,-4 1 1-16,-5 5-4 15,-1 3 0-15,-6-2 4 16,-4 6 1-16,-6 1 1 16,-4-1-4-16,-3 2 0 0,-3 1-1 15,-3 2-10-15,-3 0 2 16,1 0-1-16,-1 0-2 16,0 0 0-16,0 0-2 15,0 0-1-15,0 0-1 16,0 0 0-16,0 0 0 15,0 0-2-15,0 0 2 16,0 0-1-16,0 0 0 16,0 0-9-16,0 0-31 15,-1 0-31-15,-14 0-29 16,-10 0-38-16,-5 13-45 16,-4 5-55-16,-4 2-96 15</inkml:trace>
  <inkml:trace contextRef="#ctx0" brushRef="#br0" timeOffset="160077.98">15185 14786 79 0,'0'0'47'16,"0"0"20"-16,0 0-16 15,0 0-6-15,0 0-1 16,0 0-3-16,0-15-9 16,0 12-2-16,0 1-7 15,0 0-1-15,0 1 0 16,0-1 13-16,0-1-7 15,0 2 0-15,0-2-4 16,0 0-4-16,0 3 13 0,0 0-11 16,0 0-6-1,0 0-2-15,0 0-3 0,0 0 10 16,0 0-8-16,0 0-8 16,0 0 6-16,0 0-8 15,0 0-2-15,4 10 9 16,3 2 14-16,-1 1 4 15,1-2-6-15,-1 4 5 16,0-1-8-16,1 1-2 16,0 5-11-16,-1-2 16 15,-3 3-4-15,0 1-7 16,-2 1 10-16,1-1-3 16,1-2-6-16,-1-2 4 15,3-3 1-15,-1-3-13 16,1 1 1-16,-1 0 7 0,1-2-11 15,-2 2 5-15,1 0 3 16,-1-2-4-16,0-1 4 16,0-2-4-16,-1-3 1 15,-1 0-6-15,1-2 4 16,-1 0 0-16,1 0 3 16,-1-1-5-16,-1 1 5 15,2-1-1-15,-1-1 4 16,-1-1-10-16,2 2 4 15,-1-2 1-15,1 0-1 16,3 0 7-16,6 0-2 16,4 0 14-16,7 0-4 0,2-10-3 15,1 0-2 1,-3 0-6-16,0 2-4 0,5-3-4 16,4-2 6-16,8-3-4 15,10-5-1-15,3 1 6 16,3 1-2-16,-5-2 4 15,-4 2-5-15,-6 2-2 16,-4 2 6-16,0 5 4 16,1-2-2-16,-1-1-3 15,3-1-2-15,1-3 3 16,2-2-3-16,-1 2 9 16,-2 1-3-16,-2 2-1 15,-5 3 0-15,-6 1 0 0,-4 0 2 16,-5 3 0-16,-5 0 0 15,-4 2 3-15,-2 1-2 16,0 1-1-16,-2-2-2 16,1 0-1-16,-2 2-3 15,0 1 1-15,-2 2-3 16,1-2 1-16,-2 2 0 16,0 0 0-16,0 0-3 15,0 0-2-15,0 0 2 16,0 0 0-16,0 0 0 15,0 0-2-15,0 0 0 16,0 0 1-16,0 0-1 16,0 0 0-16,0 0-1 15,0 0 0-15,0 0-30 0,0 0-38 16,-14 0-56-16,-13 0-90 16,-8 0-95-16,-7 0-287 15</inkml:trace>
  <inkml:trace contextRef="#ctx0" brushRef="#br0" timeOffset="170706.82">15241 15654 210 0,'0'0'155'16,"0"0"-126"-16,0 0 14 16,0 0 5-16,83-81-4 15,-69 70 0-15,-4 2-7 0,-3 4-6 16,-2 0 17 0,-2 4 7-16,-3 1-15 0,0 0-16 15,0 0-14-15,0 0 1 16,1 3-7-16,2 11 24 15,0 6-3-15,1 4-8 16,0 6 18-16,-4 3-4 16,0 2-7-16,0-2-4 15,0-2 2-15,0-3 1 16,0-2-5-16,0-2 3 16,0-5-3-16,0-1-3 15,0-4-2-15,0-4 2 16,0-3 0-16,0-4-4 15,0 0 2-15,0-3-2 16,4 0 2-16,11 0 26 0,14-6 4 16,17-18-16-16,16-8-14 15,19-7-6-15,12-4 6 16,3-1-5-16,-3-1 0 16,-9 1-6-16,-10-1 4 15,-11 9 5-15,-14 5 6 16,-14 7 6-16,-8 7-13 15,-7 5 5-15,-4 0-7 16,-4 2-2-16,-2 4-3 16,-2 0-2-16,-5 3-1 15,-1 1 0-15,-2 0-1 16,0 2-23-16,0 0-41 0,-5 0-58 16,-25 21-39-16,-19 14-41 15,-10 4-154-15</inkml:trace>
  <inkml:trace contextRef="#ctx0" brushRef="#br0" timeOffset="171495.09">15182 16583 319 0,'0'0'356'15,"0"0"-325"-15,0 0-25 16,0 0 34-16,0 0 5 15,0 0-22-15,7-2-16 16,-2 16 12-16,-2 1 1 16,-1 4 21-16,-2 1-6 15,0 4-4-15,0 0 1 16,-3 3 1-16,-8 1 0 16,1 1 0-16,2 1 0 15,0-4-10-15,5 1 12 16,3-3-1-16,0-4-3 15,0-1-7-15,4-5-2 16,8-5 9-16,1-1 5 16,7-5-3-16,6-3 0 0,10 0 2 15,11-11-7-15,8-12-2 16,11-7 2-16,8-6-9 16,9-7-7-16,3-1 5 15,-4 1 3-15,-12 8-7 16,-13 2 2-16,-13 10 1 15,-13 4-2-15,-7 6 4 16,-7 3-7-16,-1 3-6 16,-5 2 0-16,-1 0-1 15,-1 2-2-15,-5 1-3 16,-2 0 1-16,-1 2 0 0,-1-1-3 16,0 1-23-16,0 0-19 15,0 0-23-15,-1 0-41 16,-20 0-57-16,-7 5-71 15,-5 5-66-15,2 2-349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27:14.688"/>
    </inkml:context>
    <inkml:brush xml:id="br0">
      <inkml:brushProperty name="width" value="0.05292" units="cm"/>
      <inkml:brushProperty name="height" value="0.05292" units="cm"/>
      <inkml:brushProperty name="color" value="#FF0000"/>
    </inkml:brush>
  </inkml:definitions>
  <inkml:trace contextRef="#ctx0" brushRef="#br0">14705 7018 50 0,'0'0'30'0,"0"0"-18"0,0 0 16 16,0 0-11-16,0 0 87 15,0 0-33-15,0 0-41 16,0 0-10-16,-19-10 15 15,11 5-8-15,-4 2-4 16,-3-1 10-16,-7 3-25 16,-6 1 29-16,-7 0-6 15,-5 0-5-15,-5 4-1 16,2 3 3-16,0-2 8 16,9-2-5-16,8-2-1 15,13-1-2-15,8 0-7 16,4 0 16-16,1 0-13 15,0 0-11-15,0 0-4 0,0 0-2 16,3 0 6 0,10 0 4-16,5 0 1 0,2 0-4 15,2-4-1-15,0 2 1 16,3-3 4-16,-2 1-11 16,-1 0 1-16,-1 2 0 15,-4-1-6-15,2 3-1 16,2-2 5-16,1-1-1 15,4 1-4-15,2-1 7 16,5 0-6-16,0 0-1 16,4 2 4-16,-3-1-3 15,-1 0 3-15,-3 2-4 0,-5 0-1 16,-4 0 1-16,0 0 0 16,0 0 0-16,-3 5-1 15,1 1 0-15,5 2 1 16,3-1-2-16,2 0 2 15,7 1-1-15,3-2 2 16,2 0 2-16,0-1-4 16,-3 1 1-16,-4 0 0 15,-6-1-1-15,-4 1-1 16,-2 0 1-16,-2-1 1 16,4 0 0-16,2-2 0 15,1-1-1-15,3 0 2 0,1-2-2 16,2 3 5-1,2-2-4-15,-2-1-1 16,-4 1 0-16,3 1 2 0,-2-2-2 16,1 0 0-16,0 0 0 15,1 0 0-15,0 0-2 16,1 0 4-16,6 1-2 16,0 1 2-16,6-2-2 15,2 1-1-15,4-1 0 16,0 0 2-16,-2 1-2 15,-1 1 2-15,1 0-1 16,-2-2 1-16,1 2-1 16,-2-2 2-16,2 0-2 0,1 0 0 15,3 0 4 1,-2 0-3-16,0 0 0 0,-3 0 3 16,-1 0 4-16,-3-4-1 15,-3 0-3-15,2-2 8 16,-1 0-4-16,0 1-4 15,3-1 3-15,-3-1 1 16,1 4-4-16,0-1-2 16,4-1 4-16,1 3 0 15,5 0-2-15,0-1 0 16,4 2 2-16,-1-2-4 16,-1 3 8-16,-3-3-8 15,-3 3 1-15,-5 0 2 16,-1-3 1-16,2 2 0 15,-2 0 1-15,4-2 3 16,-2 0 1-16,2 0-1 0,-3-2 2 16,-2 0-1-16,-6 0-2 15,-3-2 0-15,-7 1 15 16,-5 2-6-16,-4 0-3 16,-6 1-2-16,-1-2-3 15,3 2 9-15,-1-2-8 16,-2 1-3-16,1-1-2 15,-1 1 13-15,0 0-6 16,3 1-3-16,-3 0-4 16,1 2-2-16,0-1-3 15,-2 2 1-15,1-2-1 0,0 1 2 16,1-1 2 0,-1-1-4-16,-2 2 4 0,-3-1-2 15,0-1-3-15,-1 3 6 16,-1-1 1-16,-1 1-6 15,-1 0 0-15,0 0-1 16,0 0 0-16,0 0-6 16,-7 12-50-16,-13 11-12 15,0 5-41-15,0 1-91 16,-5-7-16-16,-5-15-167 16</inkml:trace>
  <inkml:trace contextRef="#ctx0" brushRef="#br0" timeOffset="33617.25">11203 9019 109 0,'0'0'246'16,"0"0"-167"-16,0 0 13 15,0 0-10-15,0 0-6 16,0 0-15-16,0 0-13 15,0 0 4-15,18-65-4 16,-18 65-9-16,0 0 2 16,0 0-21-16,0 0-15 15,0 2-5-15,0 9-1 16,0 3 1-16,0 3 20 0,0 0-7 16,3-1-2-1,1-2 13-15,1 0-8 0,-1-3-7 16,2-1 1-1,0-1-5-15,0-2-3 0,0-2 10 16,3 3-3-16,3-3-2 16,3-1 3-16,6-1 0 15,7-3-2-15,8 0 2 16,14-6-5-16,15-13 2 16,9-4-4-16,10-5-2 15,7-2 4-15,3 2-4 16,-5 0 0-16,-10 4 0 0,-18 4 5 15,-20 5-4-15,-16 4 4 16,-1 0 19-16,-6 2-4 16,0 4-7-16,-6-1-4 15,-3 5-5-15,-4 1-3 16,-3 0-2-16,-1 0-5 16,-1 0-1-16,0 0-3 15,0 0-5-15,0 0-11 16,0 4 0-16,-13 10 14 15,-2 4-20-15,-1-3-9 16,2-1 1-16,1-1-11 16,1-1-17-16,0-2-7 15,-1 5-50-15,-1-4-141 0,-2-1-106 16</inkml:trace>
  <inkml:trace contextRef="#ctx0" brushRef="#br0" timeOffset="34707.07">11579 10101 138 0,'0'0'16'0,"0"0"144"16,0 0-111-16,0 0 20 15,0 0-15-15,0 0-18 16,35-50-2-16,-32 49-5 15,0 1 3-15,0 0-12 16,0 1 22-16,-1 10 0 16,3 3 18-16,-5 2-19 15,1-1-12-15,1 3-9 0,-1 1 6 16,2-1-8 0,0 1 7-16,0-2-12 15,0-2 12-15,0-1-2 0,0-2-7 16,1-5 2-16,4-2-2 15,2-2-12-15,10-3 19 16,8 0 3-16,15-3 13 16,14-19-14-16,11-8-9 15,12-8 0-15,12-5-7 16,12-6 14-16,1 3 1 16,-1 3 4-16,-14 5-5 15,-22 8 4-15,-19 7-8 16,-13 3 17-16,-7 3-9 15,-7 3-6-15,1 1-9 16,-4 3-8-16,-6-1-4 0,-4 4 0 16,-3 1 4-16,-4 4-4 15,-2 2-5-15,0 0-11 16,0 0 6-16,0 0 1 16,-5 0-3-16,-8 4-4 15,-5 6-8-15,0 0-13 16,-1-2-9-16,2 3-17 15,-4-5-34-15,3 3-58 16,-3 3-96-16,1-5-81 16</inkml:trace>
  <inkml:trace contextRef="#ctx0" brushRef="#br0" timeOffset="36894.87">21616 11318 124 0,'0'0'260'16,"0"0"-209"-16,0 0 15 15,0 0 5-15,0 0-2 16,0 0 8-16,0 0-26 15,34-58-17-15,-34 58-8 16,0 0-13-16,0 0-13 16,0 12 23-16,0 9 2 15,0 0-3-15,0 0 1 16,0 2 0-16,0-1-4 16,-2 1-7-16,1-1 12 15,-2 1-9-15,1-2 5 16,2-1-4-16,0-3-4 0,0-3 2 15,0-4-2-15,5-1 14 16,16-2 12 0,12-5 0-16,15-2-11 0,11 0-8 15,16-12-6-15,9-13-5 16,7-3 4-16,2-2-10 16,-5-1 2-16,-12 2 0 15,-13 5-2-15,-14 2-2 16,-15 7 4-16,-8 2 12 15,-8 5-4-15,-7 1-3 0,-3 3 1 16,-3 1-9 0,-4 2-1-16,1-1-1 0,-2 2-10 15,0 0-45 1,0 0-40-16,-14 10-48 0,-16 8-35 16,-6-2-87-16,-4-2-143 15</inkml:trace>
  <inkml:trace contextRef="#ctx0" brushRef="#br0" timeOffset="44880.54">26172 12634 55 0,'0'0'11'0,"0"0"97"16,0 0-24-16,0 0-19 16,0 0 7-16,-9-80-34 0,6 68-4 15,0-1 6-15,2 2 6 16,-1 5-11-16,2 0 4 16,0 1 13-16,0 4-9 15,0-4-9-15,0 1 2 16,0 0-11-16,0 1-2 15,2 1 7-15,-1 0-1 16,1 0-6-16,-1-1 1 16,-1 3-1-16,0 0-5 15,2-3-2-15,-2 3-4 16,1 0-6-16,-1 0-1 16,0 0-3-16,0 0-2 15,0 0-1-15,0 0-2 16,0 0-1-16,0 8 4 15,0 6 2-15,0 3 16 0,0 2-1 16,0 1-7-16,-3 1 5 16,-1 1 4-16,1 0 1 15,-1-3-5-15,1 1-5 16,0-3 0-16,0-3 5 16,-2-3-2-16,4-3-7 15,-2 0 0-15,1-4-4 16,0 2 4-16,2-2-3 15,0 1 0-15,0-1 1 16,0 0-2-16,7 0-2 16,16 1 0-16,16-2 39 15,15-2-20-15,15-1 8 0,8 0-7 16,5-6-14-16,6-11 9 16,-4 0-10-16,-5 1-3 15,-12 0 6-15,-12 2-5 16,-10 2-2-16,-11 3 1 15,-4 1 5-15,-8 0-4 16,-5 2-2-16,-5 5-1 16,-8 0-1-16,-1 1-21 15,-3 0-39-15,0 0-51 16,0 11-85-16,-24 8-20 16,-15-2-38-16</inkml:trace>
  <inkml:trace contextRef="#ctx0" brushRef="#br0" timeOffset="47705.96">14219 13741 105 0,'0'0'100'0,"0"0"-31"16,0 0-5-16,0 0-15 15,58-78-9-15,-56 73 3 16,-2 4 0-16,0 1-5 16,0 0-14-16,0 0-9 0,0 0 8 15,0 0-18 1,0 0 4-16,0 0-5 0,0 5 3 16,0 12 21-16,0 11 25 15,-3 8 0-15,-3 3-19 16,1 1 5-16,2 1-11 15,1-4 11-15,1-4-8 16,1-4-1-16,0-4-6 16,0-4 3-16,0-6-8 15,0-2 0-15,0-3 4 16,1-3-5-16,1-4-1 16,-2-3 0-16,6 0 1 15,5 0 2-15,20-9-11 16,21-20 41-16,22-14-18 0,10-10-13 15,7-5 0-15,2-1 6 16,-5 4-20-16,-6 6 8 16,-17 15 4-16,-17 7-10 15,-15 8 1-15,-14 5 0 16,-2 4-4-16,-5 0-2 16,-2 3-2-16,-3 3-1 15,-4-1-2-15,-1 5-34 16,-2-3-49-16,0 3-24 15,-11 0-54-15,-17 0-151 16,-9 0-98-16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28:53.602"/>
    </inkml:context>
    <inkml:brush xml:id="br0">
      <inkml:brushProperty name="width" value="0.05292" units="cm"/>
      <inkml:brushProperty name="height" value="0.05292" units="cm"/>
      <inkml:brushProperty name="color" value="#FF0000"/>
    </inkml:brush>
  </inkml:definitions>
  <inkml:trace contextRef="#ctx0" brushRef="#br0">9168 9034 10 0,'0'0'20'0,"0"0"1"15,0 0 3-15,0 0 2 16,0 0-7-16,0 0-15 16,0 0-3-16,-28 0-1 15,25 0 0-15,0 0 0 16,3 0-1-16,-3 0 1 15,3 2 0-15,-2-2-1 0,1 0 1 16,-1 0-1 0,1 3-1-16,-1-3 2 0,0 0-3 15,0 1-1-15,1 1 2 16,-1-2 2-16,1 3 0 16,-1 0-1-16,1-2-15 15,-1 1-61-15</inkml:trace>
  <inkml:trace contextRef="#ctx0" brushRef="#br0" timeOffset="7372.97">18791 9264 17 0,'0'0'71'0,"0"0"-22"16,0 0 1-16,0 0-2 15,0 0-26-15,0 0 48 16,-82-53-25-16,76 45-14 15,1 3 8-15,-1-2 2 16,1 2-13-16,0 3-1 16,2 0-4-16,1 1-4 15,2 1-4-15,0 0-2 16,0 0-4-16,0 0-3 16,0 0 2-16,0 0-7 15,0 0 6-15,13 3 23 16,4 3-5-1,10 0 23-15,4-1-9 0,7-5-14 16,6 0-11-16,1 0 3 0,1 0-7 16,-1 0-1-16,0 0-2 15,-8 3-1-15,-1 3 0 16,-3 2-3-16,-5-2 0 16,0 2-1-16,-2 0 6 15,0-4-7-15,3 3 5 16,-1 0 2-16,2-1-3 15,0 4 0-15,3-2-3 16,1 0 6-16,-1 1-4 16,0-1 3-16,-2-2-3 0,0 0 2 15,4-1-4-15,-2 1 0 16,-1 0-2-16,2 1 2 16,-2-1-1-16,-1-2 2 15,3-1-2-15,1 2 0 16,1-3 3-16,-2-1 1 15,0-1 0-15,-1 0 0 16,3 0 1-16,-4 0-5 16,1 0 3-16,-1 1-3 15,-1 4 1-15,-1 0 0 16,0 0 0-16,1-2 0 16,2 2 3-16,1-1-1 15,1-2-2-15,0 1 1 16,1-1 0-16,-3-2-2 15,-2 0 1-15,-4 0-1 0,-1 0 0 16,-1 0 1-16,0 1 1 16,0-1-1-16,2 0 2 15,1 0-2-15,4 0 0 16,5 0 2-16,1 0 2 16,-1 0-6-16,-2 0 7 15,-3 0-7-15,-1 0 3 16,-1 0-1-16,-3 0 2 15,-2 0-1-15,4-1 1 16,2 1 0-16,2 0 0 0,7-5 3 16,2 5 0-16,1-5-2 15,0 4-1-15,-2-2-1 16,-3 1 2-16,-5 1-1 16,1-1 0-16,1 0-1 15,-1-1-2-15,4-2 6 16,0 3-7-16,-4 1 6 15,1-2-5-15,-2 2 2 16,-1-2 1-16,-3 1 2 16,-2 0-1-16,-2 2 7 15,-1 0 0-15,1-3 0 16,2 3-5-16,1-2 4 16,-1 2-3-16,0 0 6 0,-2 0-7 15,-3 0 1 1,-2 0 5-16,1 0 0 15,-4 0-3-15,2 0 4 16,-2 0-3-16,-1 0 1 0,0 0 3 16,-2 0 2-16,-2 2-1 15,1-2-4-15,-4 3 3 16,-3-3-1-16,-1 0 2 16,-3 0-4-16,-2 0 0 15,2 0 3-15,-2 0-4 16,0 0-1-16,0 0 2 15,0 0-3-15,1 0-4 16,-1 0 3-16,0 0-6 16,0 0 3-16,0 0-5 0,2 0 4 15,-2 0-2 1,0 0-1-16,0 0 2 0,0 0-3 16,0 0 0-16,0 0 3 15,0 0 1-15,0 0 2 16,0 0-1-16,3 0 7 15,-2 0-3-15,-1 0-7 16,3 0 0-16,-3 0 0 16,3 0-2-16,-1 0-1 15,-1 0 0-15,-1 0-1 16,0 0-24-16,0 0-39 16,0 0-45-16,0 2-81 15,-4 12-72-15,-20 3-5 0,-6 2-203 16</inkml:trace>
  <inkml:trace contextRef="#ctx0" brushRef="#br0" timeOffset="17204.96">20321 11673 5 0,'0'0'29'16,"0"0"5"-16,0 0 4 15,0 0-9-15,0 0-5 16,0 0 22-16,0 0-20 15,-12 0-14-15,6 0 6 16,-6 3 4-16,3-3 3 16,-1 0 5-16,-1 0-12 0,1 0 9 15,1 0-6 1,0 0 9-16,0-4-5 0,0-1-6 16,0-2 2-16,-3 1 5 15,3 0 5-15,0 2-4 16,2-1 15-16,2 1-7 15,2 2-8-15,3 1 3 16,0 1-10-16,0 0-10 16,0-2-5-16,0 2-1 15,0 0-3-15,0 0-1 16,2 0 3-16,2 0-2 16,4 0 1-16,-4 0 2 0,2 0-2 15,3 0 4 1,3 0-1-16,3 0 0 0,1 2 2 15,4 1 6-15,1 2-9 16,2-2 0-16,3 0 3 16,-1-1 2-16,-1 1-2 15,-2-2-3-15,-2 2 1 16,-2-1-3-16,1 0 3 16,-1-1-4-16,1 1 1 15,1 0 2-15,-1 1-3 16,4-1 0-16,0 2-1 15,1 2 0-15,3 0 2 16,3 2-2-16,0-3 1 16,-2-1 0-16,5-1-1 15,-7 2 3-15,2-3-3 16,-1 1 0-16,-2-2 0 16,3 1 0-16,2-2 0 0,0 1 1 15,3-1-1-15,0 0 0 16,-2 0 0-16,0 2 0 15,-2-1 1-15,0 2-1 16,1-2 0-16,2 2 0 16,3-2 0-16,0-1 0 15,3 0-1-15,0 0 2 16,-3 0 0-16,1 2-1 16,-1 2 0-16,0 0 0 15,-4 0 0-15,1 3 1 0,-2-3-1 16,-1 2 0-16,1-2 0 15,-4 2-1-15,2-3 1 16,-2 1-1-16,2 1 1 16,3-3 1-16,2 1-1 15,2-1 0-15,0-1 2 16,1 2-2-16,1-3 0 16,-1 0-1-16,-2 3 2 15,-1-3 0-15,-1 3-1 16,-1 1 0-16,0-3 0 15,5 2-1-15,0-1 1 16,6-1-1-16,2-1 2 16,1 0-1-16,1 0 0 15,-1 0 0-15,-3 0 0 16,1 0 0-16,-4 0 0 16,-3 0 1-16,-1 0-2 15,-1 1 2-15,2 1-1 0,0-2 1 16,-1 2-1-16,2-2 0 15,0 0-1-15,0 0 2 16,1 0-1-16,-1 0 0 16,-1 0 3-16,1 0-3 15,-4 0 0-15,0 0 2 16,1 0-4-16,0 0 4 16,2 0-4-16,-1 0 4 0,0 0-4 15,-2 0 4 1,1-2-2-16,-1 2 0 0,0-2-1 15,-2 1 0-15,-1-2 1 16,0-1 0-16,0 1 0 16,1-1 2-16,-1 4-2 15,1-3 0-15,-2 0 0 16,0 2 2-16,3-2-1 16,-2 1 2-16,1 2-3 15,2-2 0-15,1-1 2 16,1 3 1-16,1-2-1 15,-1 1-1-15,-2-1 5 16,1 1-4-16,-1 0-1 16,-2-1 3-16,1-1 0 15,-3-1-4-15,0 3 2 0,-1-1 3 16,-4 2 3 0,-3-1-6-16,-2-1 3 0,-1 1 2 15,-3-2-1 1,0 0 6-16,-2 0 3 0,1-1 1 15,2 0 4-15,-2 0-3 16,-4 0-5-16,1-1-3 16,-7 4 6-16,-1 1-7 15,0 0 4-15,0 0-3 16,-3 0-4-16,1 0 1 16,1-1 1-16,-1-1-3 15,1 1-1-15,-2 0-3 16,0-1 5-16,0 1-3 15,1-1 0-15,-1 1-2 0,0 0 0 16,0 1 0-16,0 0-3 16,2 0-2-16,-2 0-59 15,0 0-90-15,-6 0-145 16,-15 0-39-16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31:33.112"/>
    </inkml:context>
    <inkml:brush xml:id="br0">
      <inkml:brushProperty name="width" value="0.05292" units="cm"/>
      <inkml:brushProperty name="height" value="0.05292" units="cm"/>
      <inkml:brushProperty name="color" value="#FF0000"/>
    </inkml:brush>
  </inkml:definitions>
  <inkml:trace contextRef="#ctx0" brushRef="#br0">14490 4586 11 0,'0'0'21'16,"0"0"3"-16,0 0-10 0,0 0-2 16,0 0-12-1,0 0-7-15,0 0-25 0,0 0 18 16,-6-2 14-16,3 2 33 16,0 0 30-16,0 0-20 15,2 0 2-15,-1 0-7 16,-1 0-2-16,2 0-14 15,-3 0 8-15,-1 0-13 16,1 0-10-16,-2 0-4 16,-2 0 2-16,-2 0 8 15,1 0 17-15,-3 0-9 16,-2 0 7-16,1 0-2 16,-2 0 9-16,0-2 9 15,-1 0-3-15,1 1-9 16,-2-2 8-16,5 1-7 0,2 0 1 15,1 0-3 1,3 2-16-16,0-3 5 0,4 3 1 16,-1 0-10-16,3 0-2 15,0 0 1-15,0 0-4 16,0 0-3-16,0 0 0 16,0 0-2-16,0 0 1 15,0 0 2-15,0 0 9 16,0-2-11-16,0 2-2 15,0-2 0-15,2 1 1 16,6 1 11-16,4-2 6 16,2 2-13-16,3-1-1 15,-2 1-3-15,0 0 1 16,3 0-1-16,-1 0 2 0,1 0-1 16,3 0-2-16,0 0 1 15,2 0 0-15,2 0-1 16,0 0 0-16,0 0 0 15,-1 0 2-15,-1 0 0 16,-4 0-2-16,-4 0-1 16,1 1 1-16,-5-1 0 15,1 0 4-15,-3 0-7 16,1 0 6-16,4 0-3 16,5 0 0-16,10 0-1 15,3 0 1-15,4 0 2 16,-3 0-2-16,-5-3-1 15,-5 2 1-15,-1 0 0 0,-4 1 1 16,-5 0-1-16,2 0 1 16,6 0 0-16,1 0-1 15,7-2 1-15,2 2-1 16,3-3-1-16,4 3 1 16,-3 0 3-16,-2 0-2 15,-5 0-1-15,-5 0 0 16,1 0 0-16,0 0 3 15,4 3 0-15,3-3 1 16,7 0 4-16,2 0 0 0,2 0-1 16,-3 0-2-1,-2 0-3-15,-1 3 2 0,-2 0-3 16,-1 0 5-16,-2-2-2 16,-1 3 1-16,1-4-3 15,-1 3 0-15,0-1-1 16,3-1 1-16,-2 2-1 15,3 0 0-15,1-2-1 16,-4 1 2-16,-1 0-2 16,-5-2 2-16,0 0 1 15,1 0-3-15,-2 0 1 16,3 0 1-16,1 0-2 16,2 0 2-16,0 3-1 15,1-1 1-15,-1 1 2 16,1-2-4-16,-3 2-1 0,2 1 1 15,0-3 1 1,-2 1-1-16,-1 1 3 0,0-3-1 16,0 3 1-16,1-1-1 15,5 0 0-15,3 3-1 16,1 0 7-16,1-1-5 16,-1 1 1-16,-3 0-2 15,-3 0-1-15,-1-2-1 16,-3 0 0-16,-1 1 0 15,2-1 1-15,2 1-1 16,-2-3 1-16,3 1 1 16,1 1 2-16,-2-2-2 0,-1 1 0 15,0-2-1 1,-4 3 0-16,0 0 1 0,-1 1-2 16,0-2 1-16,6 1-1 15,0 0 2-15,1-1 1 16,-1 1-1-16,0 1 2 15,-2 0-1-15,1-3-2 16,0 4 0-16,1-3 1 16,0 3 0-16,0-1-2 15,-3-3 3-15,-1 2-1 16,-2 1-2-16,1-1 0 16,0 0 2-16,0-1-2 15,3 0 1-15,1 1 1 0,-1-1 0 16,2 1 1-1,0 1-2-15,-1 1-1 0,3-2 1 16,-4 1-1-16,0-1 0 16,-2-1 2-16,-7-2-1 15,4 0-1-15,-1 3 3 16,2-3-2-16,1 3 0 16,2-1 0-16,0-2 1 15,3 3-1-15,1-2 0 16,0 1-1-16,1-1 0 15,-1-1 2-15,-1 2-1 16,-3-2-1-16,1 0-2 0,-1 0 2 16,0 0 1-1,-1 0 1-15,0 0-2 0,-4 0 3 16,-1 0 3-16,-2 0-1 16,-2 0 0-16,2 0 3 15,2 0-1-15,-1 0-1 16,0-2 0-16,0 1 3 15,-4-1-5-15,0 1 10 16,-2-4-6-16,1 4-1 16,-3-1 5-16,2-1-3 15,-3-1 2-15,0 3-1 16,2-2-3-16,-1 2 3 16,2-2 0-16,2 1-1 15,-1-1 1-15,-2 3 0 16,-2-4 1-16,-1 4 2 0,-3 0-1 15,-2-1 1-15,1-1 2 16,-3 1-4-16,0-2 0 16,0 3-1-16,0-1 2 15,0-1 3-15,-2 2-9 16,1-2 3-16,-1 1 5 16,1-1 0-16,-2 0-4 15,0 2 1-15,1-1 1 16,-1-1-6-16,3 1 0 15,-1 1 4-15,-1 0-5 16,1-1-2-16,-1-1-2 16,-1 1 0-16,2-1-1 0,-1-1 2 15,1 1-2-15,-1 0-2 16,-1 1-1-16,0 1-24 16,0 0-32-16,0 0-23 15,0 0-47-15,-15 0-49 16,-10 0-88-16,-6-2-184 15</inkml:trace>
  <inkml:trace contextRef="#ctx0" brushRef="#br0" timeOffset="9907.28">11677 6232 4 0,'0'0'10'0,"0"0"70"16,0 0-38-16,0 0-12 0,0 0 1 16,0 0 1-16,0 0-6 15,-9 2 11-15,5-2-9 16,1 0-17-16,-3 0-5 16,0 0 10-16,-3 0-5 15,0 0 9-15,0 0 12 16,-3 0-5-16,2-2-9 15,-2-1 15-15,0 1-12 16,1 0 0-16,1 1 13 16,-2 1-4-16,3-2-14 15,0 1 5-15,0 1 2 16,5-1-6-16,-1-1 1 0,2 2-1 16,3-1 1-16,0 1 2 15,0-1-1-15,0 1-9 16,0 0-2-16,0-1-8 15,0 1-9-15,0 0 9 16,0 0 1-16,0 0 3 16,11 0-1-16,5 0 9 15,6 0-5-15,2 1 5 16,3 1-4-16,0 1-2 16,0 0 1-16,-2 2 1 15,3-2-7-15,1 2 6 16,2-2-4-16,2-1 5 15,1 2-3-15,1-4 0 16,-4 3 1-16,-3-3 3 16,-4 3-6-16,-3-1 7 0,-5-1-2 15,-2 1 2-15,-5-2-2 16,-3 0 0-16,-3 1 1 16,-2 0 1-16,1-1-6 15,-2 0 5-15,0 0-1 16,0 0 0-16,0 2-4 15,0-2 4-15,0 0-3 16,0 0 1-16,0 0-2 16,0 0 0-16,0 0-1 15,0 0-2-15,0 0 0 16,0 0 0-16,0 0-1 16,0 0 4-16,0 0-4 0,0 0-4 15,0 0 0-15,0 0-6 16,0 0-18-16,0 0-6 15,0 0-22-15,0 0-51 16,0 0-99-16,-11 0-62 16</inkml:trace>
  <inkml:trace contextRef="#ctx0" brushRef="#br0" timeOffset="25274.3">9325 12062 12 0,'0'0'14'16,"0"0"-11"-16,0 0-1 16,0 0 2-16,0 0-4 15,0 0 1-15,0 0-1 16,0 0 1-16,12 3-1 15,-11-3 64-15,-1 0-30 16,0 0-8-16,0 0 4 16,0 1-7-16,0-1 0 15,0 0 15-15,0 0 19 16,0 0-21-16,-1 0-3 16,-3 0-5-16,-4 0-1 15,-1 0 16-15,-2 0 6 16,-6 0-8-16,-3 0-6 0,2 0 30 15,1 0-15 1,4 0 17-16,2-1-21 0,2-3-4 16,1-1-6-16,-2 0 8 15,7 5-2-15,0-3-10 16,3 3-7-16,0 0-10 16,0 0-9-16,0 0 1 15,0 0-7-15,0-2 0 16,0 2-1-16,0 0-8 15,0-1 9-15,0 1 8 16,0 0-4-16,6-1 12 16,9-1-8-16,0-1 8 0,4 3-6 15,5-4-2-15,4 3-3 16,3-1 1-16,2 2-1 16,2 0 0-16,-1 0-5 15,-1 0 4-15,-2 0-3 16,-4 0 1-16,1 0-3 15,1 0 2-15,-4 0 1 16,2 0-2-16,1 0 0 16,0 0 1-16,1 0 0 15,-2 2-1-15,1-2-3 16,-1 0 3-16,1 0 1 16,-1 0 0-16,1 0 1 15,-1 0-2-15,0 0 1 16,0 0-1-16,-6 0 0 0,3 0 0 15,-2 0 1-15,0 0-1 16,7 1 4-16,0-1-2 16,4 0-2-16,0 2 2 15,3-2-1-15,-2 0 0 16,1 0 0-16,-4 0-1 16,-1 0 0-16,-5 2 0 15,-3 0-1-15,0 1 1 16,-3 1 0-16,3-1 0 15,5-3 0-15,7 3 2 16,4-3 1-16,9 0 2 16,3 0 0-16,2 0-5 15,-2 0 5-15,-3 0-3 0,-7 1-2 16,-1 5-2-16,-5-1 2 16,-1 1 0-16,3-2 2 15,4-1-1-15,5-3 0 16,1 0-1-16,2 0 3 15,-5 0 3-15,0 0-4 16,-4 0-1-16,-3 0 2 16,4 0-2-16,-1 0 1 15,-2 3 1-15,2 0 0 16,1 0-1-16,-4 1-2 16,1-3 2-16,-5 2 1 15,1-2 0-15,-4 0-1 16,1 1-2-16,3-1 1 0,-2 0 4 15,2 2 2 1,-3-1-2-16,0 0 3 0,0-1-6 16,5 1 5-16,1-2-4 15,1 0 4-15,2 0-5 16,1 0-1-16,-4 0 2 16,-3 2 5-16,1-1-7 15,-5 1 1-15,-1-1 0 16,-3 2-2-16,-2-2 0 15,-1 3 0-15,-3-4 1 0,0 0 1 16,1 0-2 0,0 0 0-16,-1 0 2 0,-1 0 0 15,1 0 2-15,-5 0-2 16,-4 0-1-16,-1 0 2 16,-4 0-2-16,-2 0-1 15,0 0 0-15,0 0 1 16,0 0 1-16,0 3-1 15,1-3 1-15,3 0-2 16,-2 0 7-16,-2 0 4 16,2 0 0-16,-2 0 4 15,1 0-1-15,-1 0 6 16,1 0 0-16,-2 0-2 16,-1 0-2-16,1 0 3 15,-1 0-3-15,1 0 2 0,-1 0-5 16,1 0 1-1,-1 0-5-15,-1 0 0 0,0 0-7 16,0 0 5-16,0 0-5 16,0 0 1-16,0 0-3 15,0 0 4-15,0 0-3 16,0 0 0-16,0 0-1 16,0 0 0-16,0 0-1 15,0 0-2-15,0 0-31 16,0 0-63-16,0 0-56 15,0 0-35-15,-13 2-47 16,-11-1-185-16</inkml:trace>
  <inkml:trace contextRef="#ctx0" brushRef="#br0" timeOffset="30436.18">9522 13789 28 0,'0'0'61'16,"0"0"10"-16,0 0 48 0,0 0-77 15,0 0-3-15,0 0 9 16,0 0-7-16,-3 0-15 16,3 0 0-16,0 0-3 15,0 0-2-15,0 0-3 16,1 0 4-16,10 2 3 16,4 3 23-16,6-1-6 15,2 1-18-15,6-2 0 16,-1 2 0-16,2 1-5 15,3 0-4-15,1-1-3 16,-1-1-1-16,6-1 10 16,-2-3-6-16,0 0 1 15,1 0-1-15,-1 0-5 16,6 0-1-16,-1 0-3 0,0 0 3 16,-1 0-7-16,-2 0 6 15,-1 2-2-15,-4 1-5 16,4 2 1-16,-2-2 3 15,3-2-3-15,-1-1 3 16,0 1 2-16,1-1 0 16,-2 2 1-16,2-2-1 15,1 2-2-15,-1 0-3 16,-3-1 3-16,2 3-5 16,-5-1 2-16,0 0 1 15,0 2-3-15,3-4 1 0,0 0-1 16,1-1 4-16,2 0 0 15,-2 0 1-15,-1 0 2 16,-2 0-2-16,-2 0-1 16,-3 0-1-16,1 0 1 15,-1 0-1-15,0 0 2 16,1 0-5-16,2 0 5 16,2 0 4-16,2 0-3 15,-1 0-2-15,-2 0 3 16,-3 0-6-16,-2 0 5 15,-2 0-5-15,2 0 2 16,-1 0-2-16,0 0 2 0,-2 4 1 16,0-4-3-16,1 0 5 15,-4 0-6-15,2 0 4 16,-2 0 2-16,1 0-5 16,-1 0 2-16,2 0 2 15,1 0-4-15,2 0 4 16,-3 3 0-16,4-3-4 15,1 0 1-15,-2 0 0 16,3 0 1-16,-2 0-1 16,-1 0-2-16,0 0-1 15,-2 0 1-15,2 0 0 16,1 0 1-16,0 0 1 16,2 0-2-16,1 0 1 0,4 2-1 15,1 1 0 1,-2 0 1-16,-1 0 1 0,-5-1-2 15,2 2 0-15,1-2 0 16,4 2 1-16,6-1 0 16,1 0 2-16,3-1 2 15,-5-2 5-15,-4 3-9 16,4-1 5-16,-1 0-2 16,0 1 0-16,1-1 1 15,2-1 2-15,-5 3 2 16,-1-1 4-16,-5 2-7 15,-2-1 0-15,-3 0-2 16,-2 0-1-16,-3 0 1 16,3-1 1-16,-2-1 3 0,-5-1-4 15,1 0 2-15,-8 1 1 16,2-1-2-16,0-1 1 16,-4 2-2-16,0-1-3 15,-3-1 1-15,-1 2-2 16,-2-2 3-16,1 0-1 15,-3 0-1-15,0 0 1 16,0 0 0-16,0 0 3 16,0 0 0-16,0 0-1 15,0 0 2-15,0 0 2 16,0 0-2-16,0 0-1 16,0 0 0-16,0 0-5 15,0 0 0-15,0 0-1 0,0 0 1 16,0 0 3-16,0 0-2 15,0 0-1-15,0 0 0 16,0 0-2-16,0 0-21 16,0 0-61-16,0 0-48 15,-6 0-82-15,-12 0-195 16</inkml:trace>
  <inkml:trace contextRef="#ctx0" brushRef="#br0" timeOffset="36853.73">18604 13789 104 0,'0'0'71'0,"0"0"-55"16,0 0 0-16,0 0 9 15,0 0-13-15,0 0 4 16,0 0-10-16,5 7 8 16,-5-4-2-16,0-3 0 15,0 0 28-15,0 0 18 16,0 0-12-16,0 0-3 16,0 0-7-16,0 0 6 15,0 0-10-15,0 0-3 16,0 0-8-16,0 1-5 15,0-1 4-15,0 0 2 16,0 0-5-16,0 0-10 16,1 0 8-16,10 0-1 15,5 0 17-15,5 0 7 0,-2 0-18 16,1 2-5-16,-5-1-2 16,2 4-6-16,0-1-1 15,-1 3-2-15,3-1-1 16,3 2 3-16,0 0-2 15,5-2-1-15,-1-1 2 16,4 1 2-16,2-3-3 16,-3 0-2-16,3-1 6 15,1 0-6-15,0 1 1 16,-1 1 0-16,1 1-1 16,-3-2-1-16,-2 3-1 15,-1-1 2-15,1-2 4 16,1 2-5-16,2-1 3 15,5-1-4-15,3 2 1 0,2-3 5 16,0 1-6-16,-1-1 2 16,-3 1-3-16,-4-1 1 15,-2 1 0-15,-4 1 3 16,1-1-1-16,1 2-2 16,2-3 2-16,2 1-2 15,3-1 3-15,1 1-3 16,1 1 1-16,2-4-1 15,0 0 0-15,0 3 0 16,2-3 1-16,-5 0-1 16,1 2 1-16,-2-1 0 15,-4 0 1-15,4 2-2 0,-2-1 0 16,2-1 1-16,-2 1 1 16,2-2-1-16,-1 1 4 15,-2 0-5-15,-1 2 0 16,2-3 0-16,-1 3 3 15,0-1 1-15,0-1-3 16,1 0 2-16,-4 1-1 16,1-2 0-16,-4 3 0 15,0-1 0-15,1 0-1 16,-1-1 0-16,0 1 0 16,2-1 2-16,-1 1-2 15,0-2 0-15,4 0 6 16,-4 0-4-16,2 1-2 15,0-1 0-15,-2 0 4 0,0 0-4 16,1 0 0-16,-3 0-1 16,1 0 3-16,-3 0-2 15,0 0 0-15,1 0 6 16,2 0-7-16,1 0 0 16,2 0 0-16,-1 0 2 15,0 0-1-15,-2 0 4 16,2 0-4-16,-1 0-1 15,0 0 2-15,3 0-1 16,-1 0 0-16,2 0 0 16,-1 0 0-16,2 0 0 15,1 0 0-15,2-3 0 16,-2 0 3-16,-2 0-3 0,-1-2 1 16,0 3 1-1,1-2 2-15,-1 1-3 0,4-1 1 16,3 1 0-16,-1 0-3 15,4 2 4-15,-3-1-4 16,-3 2 1-16,-3-1-1 16,-2 1 4-16,-1-1-3 15,-1 1 0-15,0-2-1 16,2 2 2-16,1 0 0 16,2-3 1-16,2 3-3 0,-1 0 2 15,-3-2-1 1,1 0 0-16,-3 1 1 0,1-2 0 15,-1 2 0 1,-1-1 1-16,0 1-2 0,-1-1 1 16,-3 2 2-16,0-2-2 15,0 1-1-15,0-3 0 16,-3 3 2-16,-1-1 0 16,0 0 2-16,-4 0-5 15,4 1 5-15,-3-1-2 16,0 0-2-16,2-1 1 15,-4 0 1-15,0 1 1 16,-3 2-2-16,-1-2 3 16,-1 1 3-16,-1-1-3 15,-3-1-1-15,0 3 4 16,-2-2-1-16,-2 2 0 16,1-2-4-16,-2 2 3 0,4 0-6 15,-2-2 6-15,0 2-4 16,0 0-1-16,-2 0-1 15,2 0 2-15,-1 0-1 16,2 0-2-16,-1 0 2 16,0 0 0-16,-1 0-1 15,-1-3-1-15,1 3 1 16,-1 0 1-16,2 0 3 16,0-1-1-16,-1 1-2 15,-2 0 0-15,0 0-1 16,0 0 0-16,1-1 0 15,-1 1 0-15,0 0 0 0,0 0 0 16,0 0 0-16,0 0 0 16,2 0 0-16,-2 0 1 15,0 0-1-15,0 0 0 16,0 0 1-16,0 0-1 16,0 0 2-16,0 0-3 15,0 0 1-15,0 0 0 16,0 0 0-16,0 0 0 15,0 0-1-15,0 0 1 16,0 0 0-16,0 0-1 16,0 0 0-16,0 0-3 15,0 0-15-15,0 0-9 0,0 0-16 16,0 0-7-16,0 0-32 16,0 0-73-16,-11 2-79 15,-1 1-194-15</inkml:trace>
  <inkml:trace contextRef="#ctx0" brushRef="#br0" timeOffset="45888.37">28511 13737 7 0,'0'0'53'16,"0"0"-53"-16,0 0 0 15,0 0 133-15,0 0-84 16,0 0-14-16,0 0 8 16,-6 0-13-16,6 0-5 15,0 0-2-15,0 0 3 16,0 0 6-16,0 0-3 0,0 0-16 15,0 0 13 1,0 0-4-16,0 0-8 0,0 0 2 16,9 0 9-16,1-2-15 15,3 2-4-15,-3 0 2 16,3 0 3-16,-1 0 4 16,5 0 0-16,-4 0-8 15,3-2-1-15,-2 2 3 16,-1 0 2-16,1 0-3 15,1 0-3-15,-2 0 1 16,2 0-3-16,-1 0 0 16,1 0-2-16,1 0 1 15,2 0 0-15,0 5 0 16,-1-3-1-16,2 1 1 0,-2-2 0 16,3 2 0-16,-1-2 2 15,2 1 15-15,0-2-4 16,0 0 0-16,3 0-3 15,-2 0-1-15,2 0-6 16,-3 0 2-16,0 2 1 16,-1 0 2-16,-1-2-1 15,-2 0 2-15,0 0 4 16,2 0-2-16,3 0-5 16,0 1 5-16,0-1-8 15,-3 0 3-15,-7 0 4 16,0 0 1-16,-5 0 16 15,3 0-6-15,-1 0 0 0,1 0 4 16,2 0-12-16,-1 0-2 16,3 2 2-16,-3 0-7 15,3-2 4-15,-3 2 2 16,-1-2 4-16,-1 0 1 16,-1 0 4-16,-2 0-3 15,0 0 10-15,-1 0-2 16,0 0-1-16,-2 0-9 15,0 0-3-15,2 0-3 16,1 0-4-16,-1-2-6 16,0 2-1-16,-2-2-1 15,-2 2 0-15,1 0 0 0,-2 0 0 16,0 0 0-16,0 0-2 16,0 0-11-16,0 0-12 15,0 0-14-15,-9 0-28 16,-12 0-20-16,-10 4-39 15,-7 0-83-15,-2-4-141 16</inkml:trace>
  <inkml:trace contextRef="#ctx0" brushRef="#br0" timeOffset="55584.59">9564 15686 25 0,'0'0'36'0,"0"0"-9"15,0 0-18-15,0 0 3 16,0 0 3-16,0 0 18 16,0 0-6-16,-5-6-11 15,2 5 7-15,0 0-3 16,0-1 7-16,-1 0-9 15,2-1-2-15,-1 2 1 16,2 0-2-16,-1 0 0 16,2-1-1-16,-1 1 2 15,1 1 1-15,0-3 7 16,0 0 6-16,0 2 3 16,0-3-4-16,0 4-8 15,0 0 4-15,0-2 7 0,0 2-11 16,0 0 3-1,0 0-11-15,0 0 1 0,0 0 4 16,0 0-4-16,0 0-7 16,0 0 1-16,0 0-2 15,0 0 0-15,6 0 5 16,4 0 7-16,1 0 9 16,3 0-9-16,3 0 5 15,1 0 3-15,1 0-4 16,4 0-10-16,-1 0 4 15,3 0-4-15,1 0-2 16,1 0 2-16,1 0 3 16,5-2-6-16,2 1 6 0,4 1 1 15,0-3 1-15,0 2-1 16,-2-2-8-16,-6 1-1 16,1 2 6-16,-3 0-5 15,0 0 6-15,-2 0 3 16,0 0-6-16,3 0-3 15,1 0 3-15,2 5-1 16,-2-1 8-16,-1 1-5 16,-3-5 2-16,-8 2-2 15,0 0 0-15,-5-2 2 16,-5 0 3-16,-2 0 12 16,-1 0-11-16,-3 0-2 0,-1 0-7 15,-1 0 6 1,1 0-2-16,-1 0 2 0,2 0-8 15,0 0-4-15,0 0 6 16,0 0-6-16,1 0-2 16,-1 0-2-16,-1 0 1 15,1 0-1-15,-3 0 4 16,1 0-2-16,-1 0-2 16,2-2 2-16,1 0-1 15,0 0 0-15,2-1 0 16,-1 0 0-16,3 0-1 15,-4 0 0-15,0 0 0 16,-1 3 0-16,-2 0-2 16,0 0-29-16,0-3-20 15,0 2-39-15,-19 1-48 0,-8 0-62 16,-11 0-59-16,-2 0-105 16</inkml:trace>
  <inkml:trace contextRef="#ctx0" brushRef="#br0" timeOffset="63310.52">23085 14918 218 0,'0'0'182'0,"0"0"-122"15,0 0 50-15,0 0-13 16,-88-48-35-16,68 48 2 16,0 0-21-16,-2 0-9 15,-1 14-6-15,-3 4 1 16,1 5 0-16,0 2-4 16,4 4 11-16,1 1-9 15,6 2-1-15,5-3-7 16,6 1-9-16,3-4-8 15,0-2-2-15,7-8-2 16,9-2 2-16,5-4 13 16,3-7-12-16,3-3 2 15,1 0 7-15,-1-3-5 0,-3-15 0 16,-6-6 1-16,-2-8 4 16,-3-4-7-16,-5-2 2 15,-2 1-5-15,-3 7-2 16,0 0 2-16,-1 4 0 15,-1 8 0-15,-1 5 2 16,0 8-1-16,0 4 1 16,0 1-2-16,0 0 0 15,0 5-12-15,0 16 10 16,0 7 2-16,0 5 2 0,0-1-1 16,0 1 5-1,0-2-3-15,13-3-3 0,1-3 0 16,2-3-1-16,-2-5 1 15,-2-4-11-15,1-7-5 16,-1-2-6-16,4-2-29 16,3-2-27-16,1 0-5 15,3 0-78-15,-2-12-102 16</inkml:trace>
  <inkml:trace contextRef="#ctx0" brushRef="#br0" timeOffset="63760">23318 14922 244 0,'0'0'272'0,"0"0"-187"0,0 0-38 15,0 0 28-15,-2 73-5 16,1-37-3-16,1 1-34 16,0-2-21-16,0 0-2 15,0-5-7-15,0-8 1 16,0-5-2-16,0-8 0 15,1-4 2-15,-1-3-4 16,0-2 16-16,2 0 33 16,1-10 18-16,5-11-38 15,0-8-22-15,1-5-5 16,-2-5-2-16,2 0-1 16,-3 3-33-16,3 7-5 0,2 5-8 15,2 7 28 1,2 8 16-16,3 1-1 0,1 8 1 15,-1 0 2-15,3 2 1 16,-4 15 0-16,-3 8 4 16,-2 4 9-16,-5 4 17 15,-5 4-2-15,-2 1-2 16,0-1-9-16,0-4-12 16,0-3-3-16,-6-6-1 15,2-3-1-15,2-5-6 16,2-3-24-16,0-2-46 15,0-6-33-15,14-5-182 16</inkml:trace>
  <inkml:trace contextRef="#ctx0" brushRef="#br0" timeOffset="64326.29">24071 14976 429 0,'0'0'97'15,"0"0"56"-15,0 0-49 16,0 0-40-16,-106-23-17 0,79 23-11 16,0 12-2-1,3 6-13-15,5 3-3 0,4 4-5 16,2 4 0-1,7 1-4-15,4 5-4 0,2-4-5 16,0-3 3-16,0-3-3 16,9-8-4-16,4-5 0 15,3-8-9-15,3-4 4 16,6 0 9-16,5-11 30 16,0-11-22-16,-1-8-3 15,-6-4 0-15,-2-8 2 16,-5-8 17-16,-4-6-5 15,-1-10-16-15,-4-9 0 16,-4-1-3-16,-1 6 0 16,-2 17 1-16,0 16-2 0,0 18 3 15,0 12-2-15,-4 6 9 16,1 1 13-16,-4 4-22 16,0 21-1-16,-2 14 1 15,1 19 4-15,3 8 12 16,3 4 2-16,2-1-8 15,0-8-8-15,10-4-1 16,2-10-2-16,-3-5 1 16,3-6-9-16,0-9-21 15,6-6-30-15,6-1-48 16,1-10-130-16,8-6-339 16</inkml:trace>
  <inkml:trace contextRef="#ctx0" brushRef="#br0" timeOffset="65270.22">25338 15025 419 0,'0'0'81'0,"0"0"47"0,0 0-31 16,0 0-30-16,-61-84-22 16,39 71-1-16,-2 4-15 15,-2 6-3-15,-3 3 6 16,-2 0-8-16,0 3-1 15,-1 16 2-15,4 8 1 16,4 3-8-16,6 9-3 16,7 2 3-16,7 0-12 15,4 1 3-15,0-6-6 16,9-4-1-16,5-6-1 16,0-4 0-16,3-8-1 15,2-3 1-15,2-5 3 0,2-6-1 16,3 0 0-16,0-6-1 15,0-13 2-15,1-4-2 16,-2-8 0-16,-2-11 0 16,-1-9-2-16,-5-12 2 15,-4-6-2-15,-2-6-3 16,-4 2-7-16,-4 6-5 16,-3 7 7-16,0 16 7 15,0 12 1-15,0 11 0 16,-2 10 0-16,-1 5 0 15,3 6 6-15,-1 0-6 0,-3 0 0 16,-2 13-11 0,-3 13 3-16,1 12 8 0,1 12 0 15,2 8 13 1,5 3-1-16,0 2-2 0,0-5-8 16,0-5-1-16,0-3-1 15,0-8 5-15,4-4-5 16,7-8 1-16,3-9-1 15,5-4-5-15,3-7 4 16,3-6-7-16,0-4 2 16,2 0 1-16,-4-7 0 15,0-14-1-15,-5-11 6 16,-2-7-1-16,-5-6 1 16,-2-4 0-16,-4 9 2 0,-2 8 2 15,-1 12-2-15,-2 11 0 16,0 4 5-16,0 5 12 15,0 0-13-15,0 8-6 16,0 14-2-16,-5 7 2 16,4 7 8-16,1 3 0 15,0 3-1-15,0 2-7 16,1-5-1-16,5-6 1 16,2-8-3-16,-1-8-15 15,2-5-4-15,-3-7 1 16,0-3-17-16,2-2-41 15,-1 0-16-15,-1-16-142 16</inkml:trace>
  <inkml:trace contextRef="#ctx0" brushRef="#br0" timeOffset="65459.05">25683 14757 501 0,'0'0'137'16,"0"0"17"-16,0 0-41 16,0 0-73-16,0 0-18 15,0 0-22-15,2-24-64 16,-1 40-198-16,8 3-96 0</inkml:trace>
  <inkml:trace contextRef="#ctx0" brushRef="#br0" timeOffset="65822.53">26028 14916 41 0,'0'0'497'15,"0"0"-425"-15,0 0 78 0,-24 98-56 16,24-61-26 0,4 5-34-16,16 2-11 0,1-2 0 15,-1-5-9 1,-4-3 0-16,-5-5-6 0,-2-6 11 16,-7-2-9-16,-2-4-1 15,0-2-7-15,0-4-2 16,-11 0-4-16,-5-5-1 15,-2-6-14-15,-1 0-26 16,2-8 14-16,5-12-4 16,5-6-44-16,5-8-143 15,2-10-194-15</inkml:trace>
  <inkml:trace contextRef="#ctx0" brushRef="#br0" timeOffset="66036.25">26134 14891 509 0,'0'0'57'0,"0"0"83"16,-54 114-2-16,21-56-43 15,-7 8-24-15,-14 1-24 16,-7-1-21-16,-9-3-19 16,-2-5 3-16,10-9-10 15,14-11 0-15,18-7 0 16,14-12 0-16,11-6 0 15,5-9-34-15,3-2-18 16,24-2-38-16,15-3-203 16</inkml:trace>
  <inkml:trace contextRef="#ctx0" brushRef="#br0" timeOffset="66615.85">26494 15066 34 0,'0'0'436'0,"0"0"-354"0,-58 109 70 16,30-60-55-16,-2 3-43 15,0 2-28-15,2-1-13 16,1-3-7-16,5-3-1 16,7-11-4-16,6-10 1 15,2-11 2-15,4-7-3 16,3-8 12-16,0 0 23 16,3 0 37-16,17-9-29 15,6-11-17-15,2-12 10 16,-1-7 2-16,0-13-12 15,-5-12-14-15,1-13-7 16,-6-5-6-16,-2-4-1 16,-1 10-5-16,-1 13-2 15,2 17 3-15,0 17 3 16,3 11 0-16,3 13 0 0,4 5-4 16,8 5-1-16,1 23 7 15,-2 5-1-15,-10 6 1 16,-9 1-3-16,-13 2-1 15,0-3 4-15,-19-3 2 16,-15-6 11-16,-9-6 13 16,-5-6 5-16,0-6 0 15,5-2-10-15,7-6-8 16,10-2-8-16,10-1-5 16,9-1-8-16,7 0-72 0,0 0-83 15,7 0-50 1,28-4-453-16</inkml:trace>
  <inkml:trace contextRef="#ctx0" brushRef="#br0" timeOffset="67059.57">26745 15294 407 0,'0'0'120'16,"0"0"63"-16,0 0-25 15,0 0-84-15,0 0 4 16,0 0-26-16,87-3-20 0,-61-9-15 16,3-5-3-1,-1-5-4-15,3-9-5 0,-4-8-3 16,0-13 4-16,0-7-6 16,-5-9-7-16,1-5-22 15,-7-8-17-15,-1 2-33 16,-6 8 36-16,-7 10 10 15,-2 18 20-15,0 14 13 16,-5 11 0-16,-9 11 12 16,-9 7 5-16,-7 12-3 15,-4 25-2-15,1 15 22 16,3 16-11-16,9 8 3 16,11 2-8-16,8-4-12 15,2-13-3-15,2-11-2 0,14-5 0 16,6-7-2-1,8-5 0-15,6-9-24 0,5-5-22 16,2-8-11-16,2-6-59 16,-1-5-119-16,1-8 36 15,-2-19-36-15</inkml:trace>
  <inkml:trace contextRef="#ctx0" brushRef="#br0" timeOffset="68024.13">27403 15025 184 0,'0'0'225'15,"0"0"-78"-15,10-72 4 16,-10 57-46-16,-12 5-45 0,-5 7-8 15,-9 3-33-15,-3 8-6 16,-1 14 14 0,0 9 6-16,7 3-4 0,4 7-15 15,7-2-5-15,6-1-7 16,6-3 2-16,0-4-4 16,2-9-4-16,11-7-20 15,2-6-2-15,4-9-8 16,3 0 7-16,1-5 13 15,3-16 11-15,-3-6 1 16,1-9 2-16,-2-5 2 16,-4-3 2-16,-3 2-3 15,-7 12 0-15,-5 10 14 16,-3 12 17-16,0 7 19 16,0 1-16-16,0 0-23 15,0 8-12-15,0 14-5 16,-5 10 5-16,1 9 6 0,1 2-1 15,3-1 1-15,0-1-5 16,0-9 0-16,0-6-1 16,0-9 0-16,4-10-6 15,8-5-6-15,6-2 9 16,3-3 3-16,4-17 2 16,2-7 1-16,-1-4 0 15,-1-6 0-15,-1-4-2 16,-2-2 1-16,-2 4 0 15,-7 7-2-15,-3 11 2 16,-7 13 9-16,0 6 12 16,-3 2-1-16,0 7-22 15,0 16-6-15,0 10 6 0,0 6 1 16,0 1-1-16,0 0 0 16,0-2 2-16,0-9-1 15,0-5-2-15,3-7 0 16,10-8 1-16,4-4-1 15,4-5 1-15,4 0 0 16,3-13 3-16,-2-8-3 16,3-6 4-16,-1-8-4 15,-1-4 0-15,-2-6 0 16,-3 0 0-16,-5 4 1 0,-4 7-1 16,-5 8 1-1,-4 9 5-15,-2 11 6 0,-2 3 25 16,0 3-22-16,0 5-15 15,0 16-3-15,0 14 2 16,0 8 2-16,-5 4 2 16,-4 4 2-16,-4 4 2 15,-2 3 4-15,-4 3-11 16,-5 1 4-16,-3 2 1 16,-4 2-5-16,2 0-1 15,4-4-34-15,2-3-19 16,6-6-33-16,4-13-15 15,4-11 32-15,2-11 41 16,3-12 12-16,4-6 17 16,0 0 0-16,0-9 10 15,0-14 19-15,-2-9 23 0,-1-6 43 16,-1-7 8-16,2-3-13 16,2-3-15-16,0 2-30 15,6 1-15-15,16 2-20 16,5 7-10-16,9 7-12 15,5 13-66-15,3 12-102 16,-4 7-286-16</inkml:trace>
  <inkml:trace contextRef="#ctx0" brushRef="#br0" timeOffset="68994.31">28872 14879 408 0,'0'0'107'0,"0"0"15"16,0 0 43-16,0 0-93 0,0 0-44 16,0 0-28-16,0 0 17 15,-20 92 21-15,6-49-23 16,0 1 5-16,0-4-8 15,1-1-11-15,3-8 3 16,4-9-4-16,3-11 3 16,2-5 0-16,1-6-2 15,0 0 8-15,4-8 12 16,14-15-1-16,2-9-6 16,-4-9-7-16,-1-5-5 15,-2-8 0-15,-2-6-2 16,2 0-15-16,-1 4-21 15,-1 17 5-15,-1 17 23 16,-4 14 2-16,-2 8 6 0,2 0 0 16,8 18 0-1,2 8 3-15,3 5-3 0,-3 3 8 16,-3 1 7 0,-6-1-2-16,-2-4-2 0,-2-1 0 15,0-6-8-15,3-4-3 16,-5-9 0-16,2-8 3 15,-3 0 0-15,3-2 8 16,3 0 17-16,3-17 11 16,4-9-33-16,0-6-5 15,-2-6-1-15,1-4-21 0,3-4-10 16,5 4-14 0,-3 11-16-16,-1 11 19 0,-7 12 24 15,1 8 18 1,-3 8-4-16,4 18 4 0,1 10 4 15,-3 7 26-15,-3 0 14 16,-2 2-5-16,0 0-3 16,-1 1-21-16,2-3-7 15,-2-1 0-15,0-5-7 16,-2-6-1-16,1-6 0 16,0-11-14-16,-1-4-29 15,4-5-35-15,6-5-86 16,7 0-279-16</inkml:trace>
  <inkml:trace contextRef="#ctx0" brushRef="#br0" timeOffset="69546.34">29754 14900 353 0,'0'0'291'0,"0"0"-138"16,0 0-25-16,0 0-73 0,-84-34-22 15,56 47-13 1,2 12-1-16,3 7-2 0,2 4 1 16,7 1-7-1,4 5-10-15,4-2 0 0,6 1-2 16,0-5 0-16,0-5-9 15,12-9-34-15,1-6-3 16,3-9-7-16,1-6 24 16,4-1 30-16,-3 0 4 15,3-16 7-15,-2-9-11 16,-2-7 3-16,0-6 1 16,-1-5 11-16,-3-3-6 15,-4 1-4-15,-3 7-1 16,-3 9 7-16,-2 14 19 15,-1 8 22-15,0 7 3 16,0 0-26-16,0 0-9 16,0 7-20-16,0 16 1 0,4 9-1 15,1 6 23-15,3 5 9 16,-1-2-11-16,1-1-10 16,0-2-4-16,3-4-5 15,0-5-1-15,0-8-1 16,3-8-5-16,0-3-31 15,0-5-13-15,1-5-1 16,-3 0-27-16,-1 0-63 16,0-11-132-16,-2-13-318 15</inkml:trace>
  <inkml:trace contextRef="#ctx0" brushRef="#br0" timeOffset="69855.11">30052 14814 595 0,'0'0'159'15,"0"0"-14"-15,0 0-88 16,0 0-20-16,0 0 23 16,83 102-4-16,-64-56-18 15,-2 0-1-15,-2 4-12 16,2-2-3-16,-4-4-7 15,-1-7-3-15,-3-12-11 0,-3-7 1 16,0-8 4 0,0-5-5-16,-3-2-1 0,0-3-6 15,0 0-30-15,0 0-9 16,1-11-25-16,-2-10-102 16,2-12-117-16,5-7-195 15</inkml:trace>
  <inkml:trace contextRef="#ctx0" brushRef="#br0" timeOffset="70095.95">30407 14787 391 0,'0'0'102'0,"0"0"23"16,0 0 77-16,-48 88-73 15,15-54-10-15,-10 4-31 16,-11 3-22-16,-5 2-11 15,-4-3-26-15,0-2-18 16,7-1-7-16,5-7-3 16,9-6-2-16,12-5 1 15,10-6-49-15,11-4-48 16,9-2-107-16,1-4-180 16</inkml:trace>
  <inkml:trace contextRef="#ctx0" brushRef="#br0" timeOffset="72163.31">10699 16051 92 0,'0'0'201'16,"0"0"-94"-16,0 0-6 0,0 0-10 15,46-75-3 1,-46 71 1-16,0 4-30 0,0 0-16 16,0 0-15-16,0 6-26 15,-8 16 26 1,-5 7-7-16,1 7 4 0,-1 3-2 16,2 2-4-16,4-1-4 15,4 0-2 1,3-2-12-16,0-6 3 0,0-3-2 15,10-4-3-15,5-8 2 16,3-5-1-16,6-7 0 16,1-5-2-16,2-1-5 15,6-18-4-15,-3-7 6 16,-8-6 3-16,-1-4 1 16,-6-3-5-16,-8 0 5 0,-2 0-1 15,-4 7-1 1,1 4-2-16,-2 6 3 0,3 8 2 15,-3 4 1-15,0 5-1 16,0 4 9-16,0 1 6 16,0 0-10-16,0 0-5 15,0 14-6-15,3 8 6 16,3 6 2-16,1 5 2 16,1 2 2-16,2 1-1 15,2-4 0-15,3-6-5 16,0-4 2-16,0-8 0 15,1-5-1-15,2-9-1 0,5 0 4 16,-1-9 2-16,0-10-3 16,-4-7 1-16,-3-2-3 15,-9-3 0-15,-1-2 2 16,-5-4-1-16,0-1 0 16,0-3-3-16,-8 4 1 15,-1 8 0-15,2 9-13 16,4 9 1-16,1 9-10 15,2 2-29-15,0 2-55 16,0 15-158-16,0 2-19 16</inkml:trace>
  <inkml:trace contextRef="#ctx0" brushRef="#br0" timeOffset="72466.03">11512 15955 249 0,'0'0'186'0,"0"0"-102"16,0 0-9-16,0 0 67 16,-20 115-41-16,5-65-31 15,3 2-24-15,2-2-8 16,6-6-14-16,4-5-11 0,0-8-1 15,0-9-5 1,0-7-6-16,0-8-1 0,0-4 0 16,0-3 0-1,3 0 0-15,4 0-13 0,0-10-37 16,4-10-24-16,-5-6-99 16,-5-7-50-16</inkml:trace>
  <inkml:trace contextRef="#ctx0" brushRef="#br0" timeOffset="72646.17">11506 15804 458 0,'0'0'57'0,"0"0"52"16,0 0 6-16,0 0-60 0,0 0-32 15,0 0-19-15,3-42-4 16,6 48-4-16,1 12-45 15,-1 1-112-15,-1 1-113 16</inkml:trace>
  <inkml:trace contextRef="#ctx0" brushRef="#br0" timeOffset="72943.97">11841 15731 486 0,'0'0'97'0,"0"0"-35"0,0 0 0 15,0 76 53-15,0-16-20 16,0 9-6-16,-3 1-16 16,-9-1-14-16,-4-7-29 15,5-1-6-15,-3-10-9 16,3-7-5-16,5-10-3 15,-1-11-7-15,5-6 1 16,1-7-1-16,1-4-16 16,0-6-56-16,0 0-14 15,0-8 5-15,0-18-147 16,0-13-135-16</inkml:trace>
  <inkml:trace contextRef="#ctx0" brushRef="#br0" timeOffset="73567.58">11759 16009 198 0,'0'0'204'0,"0"0"-140"16,0 0 14-16,0 0-26 16,0 0-14-16,106-47-8 15,-78 46-7-15,4-2-1 16,1-4 3-16,-1-3 6 16,0-4-10-16,-4-5-11 15,-4-2-8-15,-6-4 2 16,-3 1 0-16,-3-1 0 15,-5 2-4-15,-3 2 6 16,-4 3-2-16,0 3 13 0,0 8 11 16,-4 0-3-1,-2 6-3-15,0 1-6 0,2 3-4 16,-4 21 6-16,-2 14-14 16,2 16 13-16,1 9 2 15,-1 6 7-15,3 2-11 16,2-5 4-16,3-5-9 15,0-9-4-15,0-10-4 16,0-8 1-16,0-10-3 16,3-9 2-16,1-7-1 15,-3-6 0-15,1-2 1 16,-1 0 3-16,1-10 10 16,-1-14-7-16,2-9-8 0,-1-4-4 15,-1-1-35 1,-1 0-22-16,0 2-6 0,3 7 16 15,5 5 20-15,11 2-4 16,5 7-14-16,7 3 18 16,4 8 26-16,-2 4 2 15,-5 0 3-15,-3 13 3 16,-7 10 10-16,-5 6 13 16,-5 1 9-16,-3 4-10 15,-5 3 2-15,0 4-7 16,0-2-5-16,-3-2-1 15,-8-4-2-15,-1-5-2 0,3-6-9 16,2-4 2-16,2-5 1 16,2-4-4-16,3-1-43 15,0-5-98-15,0-3-179 16</inkml:trace>
  <inkml:trace contextRef="#ctx0" brushRef="#br0" timeOffset="74187.08">13194 16137 403 0,'0'0'128'0,"0"0"-98"16,0 0 71-16,0 0-25 15,0 0-74-15,0 0 59 16,-28 103-7-16,25-48-16 16,1 8 8-16,-5 0-8 15,-1 2-22-15,-2-2-5 16,-5-2-1-16,3-9-7 15,3-10 1-15,0-16-1 16,6-13-2-16,2-9 3 0,1-4 14 16,0 0 48-16,0-14 1 15,0-12-40-15,0-11-21 16,0-6-2-16,6-10 1 16,1-6-2-16,-3-4-3 15,-2-7 0-15,-2-2-14 16,0-1-12-16,-3 4-4 15,-4 12-10-15,5 12-10 16,2 16 20-16,0 11 27 16,18 9-4-16,12 8 6 15,6 1-2-15,7 8 3 16,-3 16 3-16,-5 5-3 16,-9 8-3-16,-9 4 3 15,-8 2-5-15,-8 3 4 0,-1-3 1 16,-3-4 16-16,-16-5-5 15,-3-5 8-15,-8-6-11 16,-8-2-5-16,-2-4 12 16,4-2-15-16,8-6-62 15,13-6-128-15,15-3-239 16</inkml:trace>
  <inkml:trace contextRef="#ctx0" brushRef="#br0" timeOffset="75162.92">13552 16416 231 0,'0'0'255'0,"0"0"-209"16,0 0 72-16,0 0-20 15,0 0-53-15,0 0 2 16,-9 15-41-16,25-25 28 16,3-7-16-16,3-7-14 15,0-4 0-15,-2-7-1 16,-1-6 0-16,2-8 0 16,-6-6-3-16,-5 1 0 15,-4 2 0 1,-6 11-17-16,0 8 0 0,-24 13 4 15,-4 11 13-15,-5 9 0 0,-3 0 15 16,3 10 7-16,7 7-9 16,8 0-9-16,15-1-4 15,3-3-6-15,6-3 1 16,19-3 4-16,11-6 2 16,9-1-2-16,4 0 1 15,0-3-13-15,-3 0 2 16,-8 3 11-16,-7 0 2 0,-6 0-2 15,-7 11 2-15,-3 6 2 16,-6 6 1-16,-6 4 11 16,-3 1-9-1,0 5 13-15,0 0-12 0,0 4 8 16,-7 0-11-16,-3-1-2 16,0-3-3-16,4-5 3 15,3-8 1-15,3-3-4 16,0-7 0-16,0-3-3 15,9-4-1-15,9-3 4 16,4 0 6-16,1 0-6 16,2-10-9-16,-1-6 8 15,-2-4 1-15,-2-5 0 16,-1-3 1-16,0-5 2 16,-5 0-2-16,1-3-1 0,-6 4 0 15,-5 4 4 1,-1 8-4-16,-3 5 1 0,0 8 6 15,0 5 10-15,0 2 1 16,0 0-11-16,0 0-6 16,0 14-1-16,0 10 9 15,0 3-4-15,0 2 8 16,0 3-2-16,5-1-3 16,5-1 2-16,1-2-6 15,-1-4 3-15,3-4-7 16,-2-8-2-16,4-4-2 15,0-4 4-15,1-4 8 0,2 0-2 16,0-7-2-16,0-10 3 16,0-3-3-16,-3-7-3 15,1-6 3-15,-7-6-4 16,-3-4-4-16,-6-1-4 16,0-1-25-16,-19 6 8 15,-7 2-6-15,-3 8 3 16,2 14 6-16,0 10 12 15,2 5-16-15,2 11-39 16,1 18-87-16,6 4-7 16,3 1-240-16</inkml:trace>
  <inkml:trace contextRef="#ctx0" brushRef="#br0" timeOffset="75791.91">14538 16104 120 0,'0'0'306'16,"0"0"-205"-16,0 0 18 0,0 0-43 15,0 0-64-15,0 0 38 16,0 0 12-16,-2 107-16 16,-7-52-8-16,-5 8-6 15,-7 5-10-15,3 2-4 16,-3 0-11-16,3-7 1 16,2-7-6-16,7-13 0 15,0-9-2-15,6-14 1 16,3-8-1-16,0-9 0 15,0-3 2-15,0-2 36 16,9-16 3-16,3-9-24 16,4-7 6-16,-1-5-14 15,-1-6 2-15,3-9-6 16,-2-6-4-16,-3-4 0 16,-1-9-1-16,-4 1-6 0,-1 1 5 15,0 10-2 1,5 11-8-16,0 13 5 0,3 16 5 15,1 10-1-15,1 8 1 16,6 3-2-16,4 3-2 16,-1 16 2-16,-1 8 2 15,-5 5 1-15,-6 2-5 16,-8 4 0-16,-5 3-8 16,-2-4 13-16,-21-1 7 15,-8-4 18-15,-4-4-5 16,-2-4-9-16,7-7-3 15,6-3-5-15,5-3-3 0,7-4-9 16,5 0-107 0,7-7-113-16,0 0-256 0</inkml:trace>
  <inkml:trace contextRef="#ctx0" brushRef="#br0" timeOffset="76676.07">14971 16313 491 0,'0'0'97'15,"0"0"-48"-15,0 0 41 0,0 0-72 16,0 0 5-16,0 0-11 15,59-30-6-15,-35 17-3 16,-5-5-3-16,-4-2-2 16,-4-3 0-16,-4-1 2 15,-2-1 0-15,-4 2-4 16,-1 4 4-16,0 2-4 16,-3 6-5-16,-8 2 9 15,-2 4 4-15,3 4 20 16,-5 1-8-16,1 0-1 0,0 4-4 15,-1 11 8-15,0 4 2 16,4 4 10-16,2 3-7 16,4 6 15-16,3 1-14 15,1 6-4-15,1 0 1 16,0 0-3-16,0-1-7 16,0-4-2-16,3-2-4 15,5-8-4-15,3-5-2 16,3-6-4-16,6-6 4 15,6-6 1-15,3-1 8 16,4-1 1-16,2-17-8 16,-6-3 3-16,-2-6-4 15,-3-2 6-15,-7-5-6 16,2-9 1-16,-3-5 1 16,-2-3-3-16,-2-4-9 0,-1 6-9 15,-6 8-20-15,-3 11 10 16,-2 11 22-16,0 11-3 15,-13 8-6-15,-9 0 15 16,-3 5 10-16,0 10-8 16,5 3 11-16,8 1-11 15,9-3-2-15,3-4-2 16,0-2-1-16,16-5 0 16,12 2 6-16,7-1 5 15,1 3 1-15,0 3-6 16,-6 6-2-16,-7 3 0 15,-1 5 0-15,-5 3 9 0,0-1 0 16,-5-2 1-16,-3 4-1 16,-8 0-4-16,-1-2-6 15,-3 5 1-15,-16-4-1 16,-4-1 10-16,4-1 1 16,4-5-5-16,8-5-6 15,7-8-1-15,0-4-8 16,2-5 9-16,17 0 4 15,4 0 0-15,7-8-4 16,2-6-3-16,-4 0-33 16,0-4-34-16,-8-5-49 15,-4-5-168-15</inkml:trace>
  <inkml:trace contextRef="#ctx0" brushRef="#br0" timeOffset="77807.7">16588 16370 194 0,'0'0'171'15,"0"0"-89"-15,0 0 0 16,0 0 23-16,0 0-7 16,2-72-39-16,3 65-10 15,-1 4-7-15,-2 3-7 16,1 0-11-16,3 12-14 16,3 17 1-16,1 7 37 15,-1 5-2-15,-1 2-17 16,-3-1-18-16,-5-5-11 15,0-3 1-15,0-6 6 0,0-8-5 16,0-9-2 0,0-5 0-16,0-6 0 0,0 0 10 15,0 0 6-15,-2-3 18 16,-3-17-12-16,-1-5-14 16,0-7-5-16,3-4-3 15,2-6 0-15,1-2-2 16,0-6-2-16,13-1-13 15,9 1-8-15,5 8 18 16,0 11 5-16,1 9 0 16,1 8 1-16,1 7 2 15,-3 7 2-15,3 0-3 16,-1 13-3-16,-2 11 1 0,-1 7 2 16,-9 3 4-16,-8 1 6 15,-6 2 8-15,-3-4-7 16,0-3 0-16,0-3 1 15,0-4-5-15,-6-6-3 16,-1-3 1-16,1-6 1 16,5-5-2-16,1-1-2 15,0-2 1-15,0 0 1 16,0-7 0-16,11-13 20 16,3-9-23-16,2-5-1 15,-1-9-4-15,1-2-16 16,1 0-10-16,1 6-14 0,1 10 11 15,1 12 21 1,-3 10-12-16,3 5 13 0,2 2 7 16,2 7 3-16,0 15-1 15,-4 4 2-15,-6 7 1 16,-5 2 5-16,-9 3 11 16,0 2 12-16,0 1-12 15,0-3-7-15,-7-1-2 16,-1-2-8-16,0-7 2 15,2-6-2-15,1-8 0 16,3-4-2-16,2-4-23 16,0-2-37-16,2 0-50 15,17-4-100-15,6 0-268 16</inkml:trace>
  <inkml:trace contextRef="#ctx0" brushRef="#br0" timeOffset="78310.38">17523 16402 618 0,'0'0'54'0,"0"0"10"0,0 0-5 16,0 0-46-16,0 0 9 16,0 0-19-16,74-27-3 15,-53 18-7-15,-1-1 6 16,-7-5 1-16,2-1-5 16,-6-4 5-16,0-4-2 15,-8 0 0-15,-1 0 0 16,0 6-10-16,-10 2 12 15,-7 7 1-15,-6 4 5 16,-3 5 4-16,-4 0 5 16,2 13-4-16,-2 11 12 15,2 8-11-15,3 5 5 16,3 4 21-16,8 2-15 16,6-2 3-16,5 1-1 15,3-3-16-15,0-1-5 0,5-3 0 16,9-5-4-16,3-4 0 15,2-8-1-15,-1-6 1 16,6-6 0-16,0-3-1 16,6-3-19-16,1 0-56 15,-1 0-61-15,0-7-120 16</inkml:trace>
  <inkml:trace contextRef="#ctx0" brushRef="#br0" timeOffset="78730.73">18127 16162 442 0,'0'0'154'0,"0"0"-63"16,0 0 19-16,-96 0-37 15,66 17-5-15,4 2-26 16,3 3-20-16,7 2-2 16,3 2-8-16,10-3-7 15,3-1-5-15,0-1-2 16,13-1-1-16,8 1 3 16,3-1 0-16,-2-1-1 0,-3 1-15 15,-4 0 16-15,-4 0-2 16,-4-2 1-16,-4 0 0 15,-3 0-4-15,0-1 3 16,0-2 2-16,-4-3 0 16,-10 0-2-16,-5-3 2 15,-7-3 0-15,-3-1 1 16,-6-4-2 0,-2 0 1-16,4-1-10 0,11 0-41 15,7 0-65-15,15 0-199 16</inkml:trace>
  <inkml:trace contextRef="#ctx0" brushRef="#br0" timeOffset="79230.08">18626 16232 429 0,'0'0'72'0,"0"0"14"0,0 0 35 15,-108-44-44-15,73 44-22 16,4 0-2-16,1 10-21 15,6 10-11-15,5 5 3 16,4 3 1-16,4 3-14 16,6 2 10-16,5 1-8 15,0-1-8-15,5 3 1 16,12-4-3-16,1-2-1 16,-2 0 3-16,1-6-5 15,-7 0-1-15,-4-7-5 16,-3-4 0-16,-3-3 6 15,0-1-1-15,0-4 2 16,-1-1 1-16,-14-2 6 0,-9-2-6 16,-3 0 10-16,-3 0-6 15,5 0-4-15,4 0 0 16,5-2-2-16,6-3 0 16,10 1-48-1,5-3-88-15,31-6-463 0</inkml:trace>
  <inkml:trace contextRef="#ctx0" brushRef="#br0" timeOffset="80639">19164 16361 549 0,'0'0'50'0,"0"0"52"15,0 0 10-15,-87-48-62 16,53 48-15-16,-4 0 5 16,-1 9-21-16,1 10 4 15,2 6 0-15,6 1 3 16,8 3-18-16,4 0 3 15,6 1-7-15,3 2 3 16,8 0-6-16,1 0-1 16,0-5-1-16,4-4-21 0,11-8-8 15,3-7 4-15,3-4 26 16,6-4 8-16,2 0-1 16,4-15-1-16,-1-3-3 15,-4-7 0-15,-4-2 1 16,-4-7-4-16,-4-5 3 15,-3-3 2-15,-6 0-5 16,-1 4 2-16,-3 6 0 16,-1 7-1-16,-1 9-1 15,-1 9 4-15,0 4 11 16,0 3-8-16,0 3-7 16,0 17-6-16,0 12 6 15,0 3 2-15,0 1 4 0,5 0-1 16,8-4-3-1,4-2-2-15,5-7-1 0,5-4 1 16,1-7-3-16,5-7 2 16,3-5-6-16,-2 0 6 15,1-8-5-15,-4-12 6 16,-4-2 2-16,-1-7-1 16,-3-4 0-16,-7-3 5 15,-1-4-5-15,-10 0-2 16,-5 7-2-16,0 9 1 15,-6 10 2-15,-18 9 7 16,-5 5-3-16,-3 0 4 0,0 17 1 16,10 7-4-16,8 1 1 15,10 1-1-15,4-4-5 16,3-3-1-16,18-2 1 16,4-7 6-16,4-3-1 15,2-5 0-15,-3-2 1 16,-2 0-4-16,-4-7 2 15,-5-5-2-15,-1-1 0 16,-6-2 3-16,0 1 0 16,-3 2-1-16,-6 3-1 15,1 5 9-15,-2 2 4 16,0 2 2-16,0 0-4 16,-2 8-12-16,-6 12 5 0,1 6 7 15,6 6 0 1,-1 4 1-16,2 3-1 0,0 6-10 15,2 2 8-15,8 3-6 16,-1-1-1-16,-3 0 2 16,-1 1-6-16,-2-2 0 15,-2 0 0-15,-1 3-1 16,0 3 0-16,0-2-7 16,-6-3-18-16,-4-15-2 15,0-6 14-15,0-13 4 16,4-9 6-16,-1-5 3 15,-2-1 3-15,-6 0 33 16,-3-18-4-16,-1-5 2 16,-2-7 6-16,4-2-16 0,1 0-10 15,10-1-8-15,6 1-2 16,0 6 2-16,22-4-3 16,8 2-1-16,7-3 1 15,7 0-3-15,2-4 5 16,2-2-1-16,4-5-4 15,3-5-6-15,2-4 3 16,-1-7-12-16,0-2-4 16,-3-1-3-16,-7 6 1 15,-11 10 1-15,-11 10 19 16,-14 10 1-16,-10 8 3 16,0 4 16-16,-4 7-3 15,-20 6-5-15,-6 3-11 0,-4 21 2 16,-1 10 6-16,2 7 0 15,8 5-2-15,6 1 1 16,7-1-3-16,10-1-3 16,2-2-1-16,8-8 0 15,19-4-3-15,6-7 3 16,7-7 3-16,4-11-3 16,0-6 8-16,2 0-3 15,-6 0-5-15,-5-11-4 16,-5-1-44-16,-10 2-72 15,-12-2-64-15,-8-1-275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33:05.311"/>
    </inkml:context>
    <inkml:brush xml:id="br0">
      <inkml:brushProperty name="width" value="0.05292" units="cm"/>
      <inkml:brushProperty name="height" value="0.05292" units="cm"/>
      <inkml:brushProperty name="color" value="#FF0000"/>
    </inkml:brush>
  </inkml:definitions>
  <inkml:trace contextRef="#ctx0" brushRef="#br0">10663 5316 32 0,'0'0'24'16,"0"0"-4"-16,0 0 122 15,0 0-64-15,0 0-23 16,0 0 8-16,0 0-21 16,-88-37 10-16,79 32-2 15,0-2-13-15,0 3 12 16,2 1-9-16,1 2-18 16,-2-1-7-16,-2 2 4 15,-2-3-2-15,-3 3-5 16,-6 0 2-16,-4-4 0 15,-1 1 6-15,-2 1-2 16,0-1 6 0,-2-1-2-16,0 1-1 0,2 0 1 0,-5-1-4 15,3 0-2-15,2 0 0 16,4 0-3-16,3 4 7 16,9-3 2-16,3 3-11 15,5 0-3-15,-1-2-1 16,2 2-2-16,0 0 0 15,3 0-3-15,-2-1 0 16,2 1 0-16,0 0-1 16,0 0-1-16,0 0 0 15,0 0 0-15,0 0 0 16,0 0 3-16,0 0-3 16,0 0 0-16,0 0-1 0,10 0-1 15,7 0 2 1,6 3 2-16,5 0-1 0,1 5 0 15,0-3 1-15,0 1 3 16,1 0-5-16,1-1 0 16,2-1 1-16,4 0-1 15,3-1 0-15,2 0 0 16,1 1 0-16,-1 3 1 16,-2-2-1-16,0 2 0 15,-5 1 2-15,-2-3-1 16,-2-1-1-16,-1-1-2 15,4-1 2-15,0-2-1 16,2 2 1-16,4-2 0 16,-2 0 2-16,1 0 0 15,1 0-2-15,0 0 0 0,-1 0-3 16,0 0 3-16,1-2 1 16,-1 1-1-16,3 1 1 15,2 0-1-15,3 0 1 16,-1 0 0-16,-1 1 2 15,1 4 3-15,-1-2-6 16,2 0 3-16,1-1 4 16,3 0 2-16,1 0-2 15,4 0-3-15,1-1-1 16,-3 1 3-16,-3 0 2 0,-8 0-2 16,-5 1 0-16,-6-1 0 15,-2 0-1-15,-2 1 2 16,3-3 6-16,-1 0 2 15,1 0-3-15,-2 0 3 16,-2 0-9-16,-3 0 10 16,-5 0 0-16,-1-2-2 15,-6-1 3-15,-5 1 3 16,-2 0-8-16,2-1 3 16,-4 3-3-16,0 0 2 15,-3 0-12-15,2 0 8 16,-1 0-10-16,-1 0 8 15,0 0-7-15,0 0 1 0,2 0-1 16,-2 0 7-16,0 0-6 16,0 0 10-16,0-2-6 15,0 2-5-15,0 0 8 16,0 0-4-16,0 0-3 16,0 0 1-16,0 0-3 15,0 0 3-15,0 0-2 16,0 0-1-16,0 0 0 15,0 0 0-15,0 0 0 16,0 0-7-16,0 0-21 16,0 0-34-16,0 0-55 15,-6 0-4-15,-15 2-60 0,-4 7-74 16,-4-1-150 0</inkml:trace>
  <inkml:trace contextRef="#ctx0" brushRef="#br0" timeOffset="2565.65">20473 5378 10 0,'0'0'9'16,"0"0"152"-16,0 0-99 15,0 0-16-15,0 0 18 16,0 0-25-16,0-17-4 16,-4 12-2-16,-4 1-5 15,-1 1-2-15,-4-4 6 16,-7 1 0-16,-5-1 6 15,-6-2 7-15,-2 3 10 16,-3-1-21-16,0-1 3 16,4 2-4-16,3 1-10 15,7-2 5-15,4 5-5 16,9-1 0-16,4 1-4 16,4 2-9-16,1-3-2 15,0 3-5-15,0 0-2 0,0 0 0 16,0 0 8-16,0 0 6 15,10 0 12-15,13 0-8 16,11-2-12-16,8 2 0 16,7 0-2-16,-3 0 1 15,-1 0-1-15,-3 0-2 16,1 0-2-16,-1 0 2 16,4 0 4-16,11 5-5 15,7-3 2-15,7 2-2 16,3-1 4-16,-2 2-4 15,-6-2-2-15,-3 2 3 0,-5-2-1 16,-5-2-2 0,-3 2 3-16,-1-2-3 0,1-1 1 15,2 0 4-15,0 0-2 16,3 0 5-16,-3 0-3 16,4 0 5-16,-3 0-7 15,-2 0-3-15,-5 0 6 16,-1-1-1-16,-8-2-3 15,-3 3-2-15,-2 0-1 16,-2 0 1-16,-1-1 2 16,4-1-2-16,-1 2 0 15,2 0 0-15,-1 0 2 16,1 0-2 0,5 0 0-16,-2 0-3 0,3 0 3 0,2 0 1 15,-3 0 1-15,0 3-2 16,-2 0 0-16,-1-1 1 15,-5 0 0-15,0-1 5 16,1-1 7-16,-4 0 3 16,0 0 5-16,-4 0-7 15,0 0 9-15,-2 0 6 16,-3 0-10-16,-2-3 7 16,-1 1 5-16,-2-2-11 15,-3 1 8-15,-1 0-14 16,-3 1 0-16,-2-1-6 15,-4 3 3-15,1 0-3 16,-2 0 0-16,0 0-7 0,0 0 3 16,0 0-4-16,0 0-2 15,0 0 2-15,0 0 0 16,0 0 1-16,0 0-3 16,0 0-5-16,0 0-38 15,-6 0-37-15,-10 9-22 16,-5 4 7-16,-6 4-87 15,-5-2-99-15,-2-4-56 16</inkml:trace>
  <inkml:trace contextRef="#ctx0" brushRef="#br0" timeOffset="4420.85">9716 6385 14 0,'0'0'17'15,"0"0"106"-15,0 0-59 16,0 0-39-16,0 0 21 15,0 0 11-15,-66 1-9 16,57-3-15-16,3-3 3 16,-3 3 1-16,2-1 1 15,1-1 0-15,3 4 11 16,-1 0 4-16,4 0-13 16,0 0-14-16,0 0-12 0,0 0-7 15,0 0 0-15,0 0-1 16,5 0 3-16,19 0 12 15,12 0-5-15,4 0-3 16,4 0-3-16,-3 0-4 16,-2 0 2-16,0 0 2 15,-1 0-9-15,3 0 8 16,1 2-4-16,4 3-1 16,3-1 3-16,3 1-3 15,5 3 3-15,0-5-2 16,1 3 0-16,0-3-2 15,0 0 5-15,-1-1-5 16,3 1 0-16,1 2 0 0,-1 1 9 16,-4 1-1-1,-4 0-1-15,-4-1-1 0,-5-1-5 16,8-2 7-16,3-3 7 16,10 0 2-16,1 0-9 15,1 0 1-15,-3-4-4 16,-8 2 2-16,-9 0 5 15,-6 2 9-15,-7 0-12 16,-3 0 0-16,-2 0 12 16,2 0 3-16,4 0 4 15,-1-3 2-15,-4-2-2 16,-7 1-7-16,-4 1 9 0,-6 1-11 16,-2-1 6-16,-5 3-9 15,-2 0 7-15,-2 0-9 16,-1 0-2-16,0 0 0 15,0 0-1-15,2 0-12 16,-2 0 5-16,1-2-2 16,-1 2 1-16,0 0 3 15,0 0-6-15,2 0 4 16,-2-1-2-16,0 1 4 16,0 0-3-16,0-2 0 15,0 2 2-15,0 0-6 16,0 0 2-16,0 0-3 15,0 0 3-15,0 0-4 16,0 0-1-16,0 0 1 16,0 0 0-16,0 0 0 0,0 0-2 15,0 0 1-15,0 0-2 16,0 0-28-16,0 0-23 16,0 0-39-16,-5 0-42 15,-15 0-35-15,-10 0-61 16,-3 0-181-16</inkml:trace>
  <inkml:trace contextRef="#ctx0" brushRef="#br0" timeOffset="6472.02">4580 4461 145 0,'0'0'242'16,"0"0"-144"-16,0 0 32 0,0 0 7 16,0 0-44-16,0 0-11 15,-4-73-11-15,1 68-13 16,1 1-13-16,-2 4-3 16,4 0-5-16,0 0-27 15,-3 0-4-15,0 0-6 16,-5 19-5-16,-4 11 5 15,-1 10 2-15,1 3 1 16,6 2 1-16,2-1 3 16,4-4-3-16,0-2-2 15,0-6 2-15,13-5-4 16,-2-5 0-16,0-7 3 0,-3-7-3 16,-2-2 1-16,0-3-1 15,-3-3 0-15,4 2 0 16,-4-2-2-16,2 0-25 15,2 0-1-15,2-15-18 16,3-9-66-16,2-5-32 16,-3-5-148-16,-6-6-179 15</inkml:trace>
  <inkml:trace contextRef="#ctx0" brushRef="#br0" timeOffset="6727.84">4704 4121 366 0,'0'0'279'0,"0"0"-225"16,0 0 101-16,0 0-71 15,0 0-44-15,-30-76-12 16,30 73-18-16,0 3-10 15,0 0-2-15,0 0-49 16,0 0-62-16,0 20-92 16,2 2 43-16,1 1-151 15</inkml:trace>
  <inkml:trace contextRef="#ctx0" brushRef="#br0" timeOffset="7260.75">4844 4450 283 0,'0'0'114'0,"0"0"-49"16,3 86 31-16,-3-49-18 16,0 0-10-16,0-1-38 15,0-2-4-15,0-2-11 16,0-10-10-16,0-5-2 0,-3-9-2 15,3-4 1-15,0-4 14 16,0 0 19-16,0 0-8 16,0-2 20-16,0-13 20 15,0-10-52-15,0-5-15 16,0-10-12-16,-4-1-20 16,4 1-5-16,0-5-1 15,0 6 9-15,0 3 4 16,4 6 11-16,13 2 10 15,2 7-5-15,5 3 2 16,-3 6 0-16,7 1 6 16,-1 6-1-16,1 3 1 15,1 2-1-15,-4 0 2 16,-1 16-4-16,-9 11 4 0,-6 7 12 16,-9 3 8-16,0 4 14 15,0-4-12-15,0 1 4 16,-3-2-2-16,-2-5-13 15,1-2 4-15,1-7-11 16,1-2-3-16,2-6-1 16,0-6 0-16,0-3 0 15,0-3-19-15,0-2-44 16,0 0-81-16,0-2-28 16,5-17-189-16</inkml:trace>
  <inkml:trace contextRef="#ctx0" brushRef="#br0" timeOffset="7635.24">5447 3942 249 0,'0'0'234'0,"0"0"-149"16,0 0-74-16,-9 72 67 15,-2-15 4-15,0 9-7 0,3 9-43 16,2 4-1 0,0 1-8-16,0-3-10 0,2-7 4 15,2-9-11-15,2-9-4 16,0-7-1-16,0-8 0 15,0-9 0-15,0-6-1 16,0-8 1-16,12-6 0 16,2-4-1-16,3-4-2 15,6 0-14-15,-1-4-17 16,2-15-24-16,0-9-93 16,-9-7-119-16</inkml:trace>
  <inkml:trace contextRef="#ctx0" brushRef="#br0" timeOffset="7862.88">5462 4335 374 0,'0'0'144'0,"0"0"-63"16,0 0 58-16,116-39-34 15,-77 28-54-15,0 1-18 16,-6 2-23-16,-2-1-7 16,-4 3-3-16,-3 0-49 15,-10 2-172-15,-9 0-279 16</inkml:trace>
  <inkml:trace contextRef="#ctx0" brushRef="#br0" timeOffset="14190.57">4958 5296 62 0,'0'0'79'0,"0"0"67"0,0 0-67 16,0 0-11-16,0 0 7 15,10-88-5-15,-10 73-20 16,0 4 17-16,0 0 13 15,0 6-32-15,-2 2-9 16,-2 2-8-16,0 1-20 16,-4 0-6-16,-7 3 1 15,-6 19-6-15,-7 16-1 16,-2 11 1-16,-1 8 14 16,1 2 2-16,-1 1 8 15,1 1 5-15,0-4-7 16,0 2-1-16,0 1-10 0,-1-2-7 15,3-1-4-15,1-3 2 16,2-7 0-16,5-9 0 16,2-11 0-16,8-8-2 15,1-8 0-15,6-5 0 16,0-4 1-16,0-1-1 16,3-1 1-16,0 0-1 15,0 0-4-15,0 0-25 16,0-9-24-16,0-9-70 15,3-6-121-15,16-5-13 16</inkml:trace>
  <inkml:trace contextRef="#ctx0" brushRef="#br0" timeOffset="14730.81">4946 5229 87 0,'0'0'255'0,"0"0"-205"16,0 0 26-16,0 0 4 15,0 0-18-15,0 0-6 16,19-54-8-16,-18 54-13 16,-1 0-4-16,0 0-18 15,5 0-2-15,7 4-10 16,10 16 0-16,8 8 29 16,3 5-3-16,0 7 11 15,-3 6-26-15,-5 0 12 16,-3 3-3-16,-4 2 6 15,0 2 2-15,-3-5-12 16,1-1-4-16,-2-5-3 16,5-3 9-16,-2-5-10 15,2-4-3-15,0-2 8 16,-2-6 0-16,2-5-11 0,-4-5 4 16,-3-4-6-16,-3-3 0 15,-6-2 0-15,-1-3 0 16,-2 0-1-16,0 0-15 15,0 0-28-15,0 0-33 16,0 0-4-16,-3-18-41 16,-11-3-128-16,2-7-45 15</inkml:trace>
  <inkml:trace contextRef="#ctx0" brushRef="#br0" timeOffset="15148.91">5120 5242 357 0,'0'0'78'0,"0"0"-55"15,0 0 46-15,0 0 21 16,0 0 8-16,0 0-55 15,-33-69-7-15,33 69-9 16,0-2-9-16,0 1-1 16,20-1-4-16,16 1-10 15,19 1-1-15,9 0 1 16,7 0-3-16,4 17 4 16,1 3 8-16,8 5 19 0,-1 0-5 15,-2 1 5-15,-8-3-14 16,-3-4 4-16,-9-3-9 15,-4-4 4-15,-5-1-3 16,-6-6-6 0,-7-1-1-16,-12-1-3 0,-14-3 5 15,-8 0-5-15,-5 0-1 16,0 0-2-16,0 0-29 16,-6 2-74-16,-22-2-133 15,-11 3-235-15</inkml:trace>
  <inkml:trace contextRef="#ctx0" brushRef="#br0" timeOffset="16551">4182 6469 10 0,'0'0'18'0,"0"0"-1"16,0 0 170-16,0 0-163 15,0 0 2-15,0 0 15 16,0-15-6-16,0 14-6 15,0 0 7-15,0-1-11 16,1-1 2-16,-1-2 16 16,0 0 7-16,0 0-14 15,2-2 11-15,-2-1 5 16,0 0-21-16,0-1 15 0,0 4-7 16,0-1-4-1,0 2-10-15,-3 3 9 0,-3-1-17 16,-6 2-8-16,-3 0-8 15,-3 0 5-15,-7 5-5 16,0 7-1-16,-1 3 0 16,2 3 1-16,2 0-1 15,1 4 0-15,3-1 2 16,2 1 0-16,4-3-2 16,4-4 4-16,4-1-8 15,4-3 6-15,0-1-4 16,0 1 4-16,9 1 0 0,9 0-2 15,6 1 1-15,1 3 0 16,3 1-1-16,-1-3 0 16,-3 3 0-16,-3-2 1 15,-2-1 1-15,-5-4-4 16,-1 1 5-16,-4 0-3 16,-4 1 1-16,-2 1-1 15,-3-1 0-15,0-1-3 16,0 1 3-16,-2-4 1 15,-8-1 0-15,-1-1 5 16,-1-2-2-16,-3 0-3 16,-7-1 3-16,0 0-4 15,-2-2 0-15,1-1 1 0,1 0-1 16,4 0 0 0,6 0-12-16,3-1-7 0,6-6-36 15,3-4-68-15,0-5-150 16,9-2-135-16</inkml:trace>
  <inkml:trace contextRef="#ctx0" brushRef="#br0" timeOffset="17016.91">4264 6549 352 0,'0'0'137'0,"0"0"-92"16,0 0-39-16,0 0 8 16,0 0 24-16,0 0-35 15,-3 11-2-15,3 11 0 16,3 5 10-16,1 4 39 15,-1 0-4-15,2 0-16 16,1-4-20-16,-3-2 2 16,6-5-1-16,1-6-7 15,1-5 0-15,2-6-2 16,4-3 5-16,2 0 12 0,2-4-4 16,1-12-3-16,-4-2-2 15,-1-6 9-15,-6-3-5 16,-3-5-5-16,-2 1 6 15,-3 0-1-15,0 2-1 16,-3 6-13-16,0 7 14 16,0 9-5-16,0 1-2 15,0 4-7-15,0 2-16 16,0 0-39-16,0 0-45 16,0 0-121-16,0 2-20 15</inkml:trace>
  <inkml:trace contextRef="#ctx0" brushRef="#br0" timeOffset="17760.2">4640 6567 260 0,'0'0'172'0,"0"0"-144"15,0 0-8-15,0 0 45 16,0 73-14-16,0-50-4 15,0 0-6-15,0-1-15 16,4-1 12-16,-2 0-6 16,1-2-7-16,0-2-8 15,-3-4-6-15,0-5-6 16,0-2-4-16,0-4 2 16,0-2-2-16,0 0 8 0,0 0 38 15,0 0 5-15,0-7-6 16,0-11-28-16,0-8-12 15,-3-5-5-15,-2 0-1 16,2-6-3-16,3 4-9 16,0 3 6-16,0 6-3 15,2 0 7-15,4 7 2 16,3 5 0-16,3 2-1 16,-3 4 1-16,4 3 0 15,-1 3-2-15,9 0-1 16,-3 0 0-16,4 9 0 15,-3 7-2-15,0 2 5 0,-2 6 0 16,-6-2 1-16,-2 0 5 16,0-5-3-16,-5-5-2 15,-1-4 1-15,-1-4 1 16,-2 0-1-16,0-4 1 16,0 0 5-16,0 0 3 15,0 0 6-15,0-14 9 16,0-8-22-16,0-5-3 15,4-4-1-15,2 2 0 16,3 2-16-16,3 6-8 16,3 6 12-16,-3 9 7 15,0 3 2-15,4 3-4 16,1 0 3-16,2 12-1 16,2 7 3-16,-6 3 2 15,4 4 8-15,-5 2-2 0,-1 0 3 16,-4-1 2-16,0-2-7 15,-2-2 0-15,-4-5-3 16,-1-5 3-16,-2-3-4 16,0-3 2-16,0-4-2 15,0-1-18-15,0 0-37 16,0-1-61-16,0-1-150 16,0 0-170-16</inkml:trace>
  <inkml:trace contextRef="#ctx0" brushRef="#br0" timeOffset="21010.21">6160 6391 36 0,'0'0'180'0,"0"0"-100"15,0 0-30-15,0 0 12 0,0 0-14 16,0 0-6-16,-18-74 13 16,6 64-29-16,1-2 13 15,-5-3-9-15,1 3 10 16,-1-4 1-16,-3 2-18 15,-1 1 0-15,2 3-11 16,-4 2 5-16,4 5 0 16,-3 2-10-16,3 1-4 15,-3 0 3-15,-1 12-3 16,4 5-1-16,-3 5-1 16,6 2-1-16,3 2 0 15,3 1 1-15,2 0-1 16,1 2 0-16,6 1 2 15,0-2-2-15,0-2 0 0,3-2 0 16,13-4 4-16,-1-3-2 16,3-2 0-16,3-6-1 15,-3-4-1-15,3-5-2 16,-1 0 2-16,2 0 0 16,-2-12 2-16,3-6 0 15,-5-7 2-15,-5-5 0 16,-1-4-3-16,-3-6 5 15,-3-9 6-15,-2-4-8 16,1-5-4-16,-1 1 0 16,1 0-2-16,-2 6-7 15,-3 10 2-15,0 9 7 16,0 11 1-16,0 9-1 0,0 7 7 16,0 5-1-16,0 0-2 15,0 4-4-15,0 21-4 16,0 8 2-16,7 11 0 15,4 4 2-15,-2 1 1 16,2-2-1-16,0-2 0 16,-2-4 0-16,1-5 0 15,-2-4 0-15,1-8 0 16,-3-7 0-16,4-5 0 16,1-7-1-16,1-3 0 15,4-2-15-15,5 0-2 16,-2-7 6-16,1-12 7 15,-7-1 5-15,-1-4 0 16,-6-5 2-16,-3 2-1 0,-3-3 1 16,0 5-1-16,0 5 11 15,0 9-2-15,0 6 6 16,0 4-8-16,0 1-6 16,0 0-2-16,3 17-5 15,3 9 1-15,0 7 4 16,-2 0 1-16,1-4-1 15,-1-4 0-15,-1-4 1 16,2-4-1-16,-1-5 0 16,2-5 0-16,-3-3-2 15,0-1-25-15,0-3-35 16,0 0-101-16,-1 0 15 16,-2-19-244-16</inkml:trace>
  <inkml:trace contextRef="#ctx0" brushRef="#br0" timeOffset="21198.9">6372 5995 488 0,'0'0'39'16,"0"0"-21"-16,0 0 47 15,0 0-32-15,0 0-28 0,0 0-5 16,0-39-42-16,1 39-53 15,-1 11-22-15,0 2-180 16</inkml:trace>
  <inkml:trace contextRef="#ctx0" brushRef="#br0" timeOffset="21683.96">6552 5886 487 0,'0'0'49'0,"0"0"-45"0,0 0 38 15,17 72 65 1,-10-24-23-16,-3 6-28 0,-2 9-19 16,-2 2-10-16,0 8 5 15,-5 2-16-15,-8 0-10 16,4-3-5-16,0-6 0 15,6-11-1-15,3-10-21 16,0-12 5-16,0-11 11 16,9-8-5-16,3-7 1 15,4-5-10-15,1-2-2 16,-1 0 20-16,-2-9 0 16,-4-10 0-16,2-4 0 15,-4-7 1-15,-4-4 3 16,-1-4 6-16,-3-4-3 0,0 2 6 15,-12 1 12-15,-10 0 4 16,-8 4 8-16,0 3-27 16,3 4 26-16,6 1 10 15,5 4-3-15,7 0-21 16,3 2-12-16,3 0-6 16,3 0-3-16,0 4-35 15,12 5-23-15,10 3-46 16,-1 5-27-16,-1 1-102 15,-6 2-80-15</inkml:trace>
  <inkml:trace contextRef="#ctx0" brushRef="#br0" timeOffset="22175.89">6698 5920 233 0,'0'0'181'0,"0"0"-88"16,0 0-39-16,0 0 13 15,0 0-16-15,0 0-19 16,0 0 14-16,64 97-10 16,-56-44 0-16,-2 4-8 15,0 2-11-15,-2 4 0 16,-2-1-2-16,-2 1 0 15,0-4-10-15,0-6-1 0,0-8-4 16,0-11 2-16,1-9-1 16,7-8-1-16,2-7 0 15,5-6 0-15,5-4-12 16,2 0-1-16,3-2-4 16,-1-10 8-16,0-5 2 15,-5-3 2-15,-2-3-1 16,-10-1 6-16,-4 1 6 15,-3-3 2-15,-1 1 16 16,-20-2 10-16,0-1 13 16,-9-2 11-16,-1 0-19 15,4 0-17-15,6 0-5 16,7 0 17-16,9 2-18 0,5 0-14 16,0-3-2-16,10 1-5 15,20 2-34-15,7 5-79 16,2 4-71-16,-3 8-362 15</inkml:trace>
  <inkml:trace contextRef="#ctx0" brushRef="#br0" timeOffset="24117.86">4980 3791 82 0,'0'0'350'0,"0"0"-302"16,0 0 72-16,0 0-1 15,0 0-55-15,0-75-25 16,-3 47 7-16,0-5-14 16,-2-8-6-16,4-5-4 15,-1-2-14-15,2-4 3 16,0 1 1-16,0 1-9 15,3-3 0-15,5 2-1 16,-2 1 2-16,2 2 0 16,-3 3 5-16,-2 2-1 15,-1 4 7-15,-2 2-7 16,0 4-3-16,0 9 5 0,0 5-5 16,0 8 4-16,0 5-4 15,0 3-3 1,0 0-1-16,0 3-1 0,0 0-1 15,0 0-3-15,0 0-2 16,0 0-23-16,0 0-32 16,0 0-24-16,0 12-20 15,-6 5-23-15,-6 2-23 16,3-2-28-16</inkml:trace>
  <inkml:trace contextRef="#ctx0" brushRef="#br0" timeOffset="24843.13">4658 3124 45 0,'0'0'90'0,"0"0"-41"16,0 0-2-1,0 0 23-15,0 0-13 0,0 0-15 16,0 0-8-16,-9 21 4 15,9-21 11-15,0 0 4 16,0 0 3-16,0 0 7 16,0 0-19-16,0 0-8 15,0 0-5-15,0 0-2 16,3-1-3-16,15-13-2 16,4-6-17-16,5 0-3 15,0-3 2-15,-3-1-1 16,-2 1 6-16,2-5-5 15,-6 1 2-15,3 3 1 16,-5-3 1-16,-4 7 5 0,2 1 0 16,-3 3-7-1,0 3 6-15,-2 3-1 0,3-1-10 16,-3 6-2-16,0 0 0 16,-1 3-1-16,0-1 0 15,-2 3 0-15,2 0-1 16,5 0-2-16,5 0 3 15,9 10 0-15,10 5 1 16,3 2-1-16,2 1 12 16,-6 1 0-16,1 0-5 15,-7-2 7-15,-8-3-9 16,-1-3-2-16,-6-1 1 0,-3-3 3 16,-6-2-4-16,-3-2-2 15,-3-3 1-15,0 2-2 16,0 1-22-16,0 1-38 15,0 6-25-15,0 2-20 16,-3 7-84-16,-6-1 10 16,-7-4-183-16</inkml:trace>
  <inkml:trace contextRef="#ctx0" brushRef="#br0" timeOffset="29037.68">4834 1862 38 0,'0'0'390'0,"0"0"-355"0,0 0 29 16,-103 22-1-16,73 2-32 16,0 5-2-16,0 7 1 15,5 5 1-15,3-2 4 16,7 2-14-16,3 0-11 15,3 0 0-15,9 0-1 16,0-1-8-16,0-4 4 16,6-3-2-16,9-7 2 15,3-5-4-15,6-5 1 16,4-8 1-16,9-5-3 16,2-3-3-16,1-3 0 15,1-14-16-15,-3-3-14 16,-5-6 1-16,1-1-8 15,-7-4 11-15,-4-1 3 16,-4-2 11-16,-3 1 9 0,-5 5 6 16,-5 5 4-16,-5 6-1 15,-1 2 43-15,0 6 10 16,0 4-17-16,0 5-3 16,-3 0-13-16,0 0-21 15,-1 0 4-15,-4 9-6 16,0 8-5-16,0 8 5 15,2 3 1-15,3 1 0 16,3 1 2-16,0-6-1 16,3-2-2-16,11-5 2 15,2-4-2-15,2-7 0 0,1-5 1 16,2-1-1-16,6-5 0 16,-3-13 3-16,0-4-2 15,-5-4 2-15,-2-3-2 16,-4-3 1-16,-6-5 2 15,-5-3-1-15,-2-4 2 16,0 3-4-16,-12 7-1 16,-12 7 0-16,3 9 1 15,-4 12-2-15,-2 6 8 16,-3 0-8-16,-4 15 1 16,7 11-17-16,6 1-34 15,12 5-106-15,9-8-22 16,0-5-212-16</inkml:trace>
  <inkml:trace contextRef="#ctx0" brushRef="#br0" timeOffset="29622.72">5374 1961 187 0,'0'0'230'16,"0"0"-212"-16,0 0-18 16,0 0 20-16,0 0 24 15,-2 111 6-15,-5-70-5 16,-2 5-19-16,0-1-15 15,3-2-4-15,0-2-3 16,0-8-3-16,2-5 4 16,1-11-4-16,0-7-1 15,1-6 2-15,2-4 2 16,0 0 26-16,0-4 81 16,0-14-46-16,0-9-56 15,0-7-7-15,0-6-2 0,0-4 0 16,5-5-20-1,3-2-5-15,3 1-14 0,4 4-27 16,6 2 3-16,1 13 8 16,8 11 26-16,1 10 22 15,2 10 6-15,0 0 0 16,-3 5 0-16,-5 17 1 16,-4 7 0-16,-6 5 30 15,-6 4-4-15,3 3-11 16,-8-1 16-16,-4-2-4 15,0-3-6-15,0-4-10 16,0-2-7-16,-4-6-1 16,-5-2 2-16,0-5-3 0,6-4-2 15,0-4-50-15,3-6-84 16,0-2-158-16</inkml:trace>
  <inkml:trace contextRef="#ctx0" brushRef="#br0" timeOffset="30449.85">6124 1824 39 0,'0'0'429'0,"0"0"-369"16,0 0-5-16,0 0 1 16,-97 40-14-16,60-6-6 15,6 7-13-15,2 4 6 16,5 2-12-16,8-1-5 16,5-2-6-16,7-3-2 15,4-7-3-15,0-5 0 16,6-8-1-16,12-6-2 15,7-5-2-15,7-10-13 16,2 0-17-16,7-2 0 16,-2-15-3-16,-1-3 3 0,-5-5 8 15,-4-3 7 1,-3-2 13-16,-4-3 6 0,-4 2 0 16,-2 0 2-16,-7 2 5 15,-4 4 14-15,-1 5 11 16,-4 6 19-16,0 4 17 15,0 7-29-15,0 1-6 16,-7 2-18-16,-5 0-2 16,-3 3-13-16,-3 14-3 15,0 7 3-15,5 4 0 16,1 2 4-16,7 2-3 16,2-2-1-16,3-3 0 15,0-7 0-15,0-5 0 16,5-4 0-16,5-3-2 15,5-8-12-15,1 0 2 0,1 0-4 16,2-3 7-16,-5-9 0 16,4-7 2-16,-6-3 2 15,-2-5 5-15,-4-2 0 16,-5-1 0-16,-1 1 0 16,0 4 4-16,0 5-4 15,-4 3 7-15,-2 7 7 16,0 4 6-16,3 3 0 15,3 3-8-15,0 0-12 16,0 0-3-16,0 15-3 16,0 7 5-16,3 6 1 15,7 2 0-15,-2 1 0 0,1-2 1 16,3-2-1 0,-2-4 0-16,1-5 0 0,2-4 0 15,4-6 0-15,0-1 0 16,0-5-18-16,2-2-17 15,-1 0-52-15,2 0-54 16,-3-10-28-16</inkml:trace>
  <inkml:trace contextRef="#ctx0" brushRef="#br0" timeOffset="30822.26">6679 1392 247 0,'0'0'272'0,"0"0"-233"15,0 0-27-15,0 0-10 16,0 84 1-16,0-18 60 15,0 10 17-15,0 5-58 16,0-3-13-16,0 0-2 16,-5-6-1-16,-5-11-5 15,1-10-1-15,5-13 0 16,2-13-5-16,2-11-4 0,0-4-10 16,0-10-32-16,0 0-13 15,0 0-12-15,0-5-27 16,0-10-122-16</inkml:trace>
  <inkml:trace contextRef="#ctx0" brushRef="#br0" timeOffset="31205.77">6622 1981 32 0,'0'0'251'0,"0"0"-159"16,0 0-9-16,0 0-15 16,0 0-13-16,0 0-22 15,96-73-16-15,-56 63-3 0,-1 3-4 16,1-6-6-1,5-1 1-15,-5 0-5 0,-1-5 2 16,-1 1-2-16,-9-3 1 16,-8 1-1-16,-2 0 0 15,-8 2 0-15,-7 3 2 16,-4 1 2-16,0 2 29 16,-7 2-12-16,-10 3 2 15,-4 4-13-15,-4 3 2 16,3 6-1-16,-1 20-7 15,1 10 4-15,1 6-5 16,6 1 4-16,2 0 8 16,7-2 4-16,6-3-10 0,0-3-7 15,0-8-1-15,12-3-1 16,4-4 0-16,3-6 3 16,-4-4-3-16,5-4 0 15,-2-3 0-15,1-3 0 16,2 0-3-16,-3 0-1 15,1-9-19-15,-1-6-43 16,0-6-99-16,0-4-192 16</inkml:trace>
  <inkml:trace contextRef="#ctx0" brushRef="#br0" timeOffset="31689.96">7283 1777 88 0,'0'0'240'15,"0"0"-192"-15,-21 97 51 16,15-61-49-16,-1 1-10 16,-1 0-18-16,1-4-12 15,2-4-4-15,1-10-2 16,1-4-3-16,1-8 0 15,2-5 4-15,0-2 13 16,0 0 90-16,0 0-21 16,0-16-18-16,0-11-58 0,0-7-5 15,9-7-6 1,-1-3-6-16,5-8-13 0,-1 1-14 16,3 4-19-16,-3 8 3 15,4 15 37-15,-2 12 9 16,2 9 2-16,1 3-3 15,5 6 2-15,3 16 2 16,2 6 2-16,-3 6 21 16,-3 4 11-16,-3-1-11 15,-9 0 14-15,-5-2-18 16,-2-4-8-16,-2-1-6 16,0-5 0-16,0-3-3 15,0-3 1-15,0-6-3 0,0-2-4 16,0-3-43-16,10-4-88 15,7-4-139-15</inkml:trace>
  <inkml:trace contextRef="#ctx0" brushRef="#br0" timeOffset="32208.6">7960 1717 450 0,'0'0'72'0,"0"0"10"0,0 0 3 15,-85-17-65-15,58 31-15 16,-1 18-4-16,-2 4 18 16,9 6-14-16,2 1 3 15,8-2-6-15,5-7-2 16,6-3 1-16,0-9-3 15,0-5-15-15,9-7-32 16,4-7 15-16,4-3 27 16,4 0 4-16,-1-13-4 15,2-7 6-15,-1-4 0 16,-5-5 1-16,-1-7 1 16,-1-5 0-16,-4 0-1 15,-3 0 3-15,-1 9-1 16,-3 10 8-16,-1 10 28 15,-2 10 4-15,0 2-19 16,3 0-19-16,6 10-4 0,0 17 0 16,3 9 9-16,1 5 9 15,-7-3 15-15,3 3-13 16,-4-4-14-16,-2-3-5 16,-1-5-1-16,-2-5 2 15,2-7 0-15,-1-6-2 16,2-5-2-16,3-2 2 15,5-4 0-15,4 0-23 0,1 0-41 16,-1-14-68 0,-1-12-109-16</inkml:trace>
  <inkml:trace contextRef="#ctx0" brushRef="#br0" timeOffset="32490.06">8172 1283 243 0,'0'0'230'0,"0"0"-202"15,0 0-26-15,0 0 75 16,79 122 37-16,-62-54-55 16,-4 7-9-16,-9 7-16 15,-4 0-16-15,0-2-11 0,-3-5-1 16,-4-8-4-1,-2-13-2-15,3-13 0 0,6-13-7 16,0-11-10-16,0-7-1 16,0-7-29-16,0-3-90 15,0 0-21-15,0-15-173 16</inkml:trace>
  <inkml:trace contextRef="#ctx0" brushRef="#br0" timeOffset="32767.48">8260 1744 243 0,'0'0'203'0,"0"0"-138"0,24-73 34 16,6 56-49-1,7 4-32-15,9 9-15 0,-1 4 0 16,1 0-3-16,-6 8 1 16,-5 10-1-16,-5 9 1 15,-7 2-1-15,-7 8 38 16,-8 1-10-16,-5 1 0 15,-3-3 1-15,0 0-17 16,0-7-4-16,0-2-4 16,-3-3-4-16,-2-6 1 15,0-4-1-15,-1-5 0 16,3-4-20-16,0 0-40 16,0-5-105-16,1 0-39 15</inkml:trace>
  <inkml:trace contextRef="#ctx0" brushRef="#br0" timeOffset="32967.19">8696 1518 508 0,'0'0'45'0,"0"0"88"16,0 0-47-16,0 0-46 15,0 0-31-15,0 0-9 16,19-41-35-16,-16 56-134 16,0 4-14-16</inkml:trace>
  <inkml:trace contextRef="#ctx0" brushRef="#br0" timeOffset="33719.15">9240 1586 478 0,'0'0'101'0,"0"0"-90"15,-103 20 62-15,70 8 2 0,3 9-36 16,2 6-22-16,4 3-5 15,6 2 8-15,3-4-16 16,8-7-3-16,4-6-2 16,3-7 2-16,0-7 1 15,0-5-2-15,1-9-3 16,8-3-7-16,5 0 10 16,2-3 4-16,2-14-1 15,-1-6 0-15,2-7 0 16,-7-6-2-16,7-4 1 15,-2-7-2-15,-1-2-3 16,0 3-6-16,-1 7-5 16,-4 10 10-16,1 10 4 15,-5 11 0-15,1 7-5 0,3 1-2 16,0 2 1-16,10 15 6 16,-2 9 0-16,-1 2 6 15,-1 5 3-15,-6 1 4 16,-6-3-10-16,1 1 7 15,-4-6-8-15,-2-6 7 16,0-6 1-16,0-6 8 16,0-4-3-16,0-4 2 15,0 0 16-15,0 0 7 16,0 0 7-16,0-14 8 16,0-9-44-16,0-10-9 15,0-9-2-15,0-5-12 16,6-7-37-16,13-3-7 0,3 5 0 15,8 4 3-15,1 13-9 16,1 15-7-16,-3 17 24 16,-3 3 30-16,-5 27 15 15,-3 14 4-15,-5 7 59 16,-4 6-21-16,-6 2 9 16,-3-1-36-16,0-1 10 15,0-4 1-15,0-9-15 16,-5-5-2-16,-2-4-4 15,1-6 1-15,-3-6-5 16,0-3-1-16,-1-5-60 16,-1-5-115-16,1-5-122 0</inkml:trace>
  <inkml:trace contextRef="#ctx0" brushRef="#br0" timeOffset="41770.29">5820 3880 32 0,'0'0'19'0,"0"0"-2"16,0 0-3-16,0 0 76 15,0 0-68-15,0 0-5 16,0 0 30-16,0-17-3 15,0 17 4-15,0 0-4 16,0 0-12-16,0 0-10 16,0-3 5-16,-3 1-1 15,-3-3-8-15,0 0-9 16,-2-2 4-16,1 0 2 16,-3-2-5-16,1 0 6 15,-2-2-2-15,-2 2 1 16,-4-2 11-16,-2 2-19 0,-3-3 6 15,-4 3 4 1,2-1 1-16,-3 0-3 0,1 2-7 16,-3 2 6-16,1 2-12 15,3 0 4-15,-2 1-4 16,1 1 1-16,-1 1 3 16,-1-1-4-16,3-1 2 15,-2 2-2-15,-3-1 13 16,-1-1-2-16,-2 0-5 15,0 2-6-15,3 0 0 16,-1-2 6-16,7 2-2 16,-1-1 1-16,0 1-4 0,3 1 6 15,-3 0-1 1,0 0-8-16,-2 0 3 16,3 0 0-16,0 0-1 0,-3 0 0 15,-4 0-2 1,-9 7 0-16,1 1 0 0,-3 1 0 15,-2 1 0-15,3-1 1 16,4-1 1-16,1-1-2 16,5 0 4-16,7 0-2 15,-3 0-1-15,2 1-1 16,-2 2 3-16,-1 2-2 16,-4 0-1-16,1 3 0 15,0 0 0-15,-2 3-1 16,0-1 0-16,0 0 1 15,8-1 2-15,1-5-2 0,7 0 2 16,0-2-2-16,-1 0 0 16,4 1 1-16,-2-1 0 15,-2 1-1-15,-1 2 3 16,-1 2-3-16,-2-2 1 16,-2 3-1-16,3-1 1 15,3 2 0-15,-3 0-1 16,5 0 0-16,-5 0 0 15,3 1 0-15,0 3 0 16,-1 0 1-16,-2 0 0 16,3 2-1-16,2-3 2 15,1 3-2-15,-3-1 5 16,6 0-3-16,-1 0 5 0,2-2-3 16,2-2-1-16,3 2-2 15,2-1 0-15,-2 3 2 16,0 0-1-16,0-1 0 15,1 0 1-15,-2-1 0 16,4 1-1-16,-3-3 2 16,4 1 0-16,1 0-1 15,1-1-1-15,0 2 0 16,0-1-1-16,0 0 0 16,0 0-1-16,0 1 1 15,0-1 0-15,3 0 3 16,0 0-3-16,0 1 1 0,0 0 1 15,4-2 1 1,-1 1-1-16,-1-1 1 0,2-2 0 16,-1 2-1-16,3-5 1 15,0 2-2-15,-1 0 1 16,-1-3 0-16,2 0 3 16,-2-2-4-16,-2 1-2 15,4 1 1-15,0-1 0 16,0 3-1-16,3 0 1 15,1-1 0-15,1 1 0 16,2-1 1-16,-1 2 1 16,1-2 0-16,-2-1 0 15,-1-1-1-15,2 0 3 0,1 0-2 16,1-2 3-16,5 4-5 16,-1-3 4-16,3 3 1 15,-3-2-2-15,0 4-2 16,-2-3-1-16,-1 0-1 15,3-1 1-15,-3-3-1 16,3 1 5-16,-2 0-4 16,1-2 0-16,-1 3 0 15,0-3 1-15,4 1 2 16,-4-1-3-16,5 0 0 16,1 1 4-16,2-3-4 15,4 0 0-15,2 0 6 16,-2-1-4-16,2-1-3 15,0 1 2-15,1-1 3 0,1-1-1 16,-1 0-1-16,-1 1 4 16,0-1-3-16,-2 2-1 15,-1-1-2-15,-2 0 2 16,4 1-3-16,-1-1 3 16,3-2-1-16,-1 0 1 15,0 0 3-15,4 0-2 16,0 0 2-16,2 0 4 15,0-2 1-15,-3-3-3 16,-5 0-4-16,-1 1 5 16,-5 1-6-16,0 0 2 15,-2-2-2-15,-2 1-1 0,-2 0 9 16,2-2-3-16,0 0 0 16,4 1 3-16,2-1-3 15,3-1-1-15,0 1-3 16,1 0 1-16,0-2 0 15,-1 2 2-15,0 0-6 16,1-2 7-16,-1 0-3 16,-3 0 6-16,-3 2-4 15,-3-5-5-15,1 5 4 16,0-5 3-16,-2 4-2 16,-1 0 5-16,-2-1-4 15,-2 1-2-15,-2 0 0 16,-1 1-1-16,3 2-5 0,-2-3 6 15,-1 0-4-15,3 2-1 16,0-3-1-16,3-1 2 16,-3-1 0-16,3 1-1 15,-5 1 0-15,4-1 5 16,-2 1-4-16,1-1 1 16,2-2-2-16,1-2 6 15,-1 2-3-15,3-1-2 16,-3 1-1-16,-1 0 7 15,-1 0-3-15,-4 3 0 16,3-3 4-16,-5 4-1 16,2-1 2-16,-3-1-4 15,0-1 4-15,3 0 0 16,-2-2-4-16,-1 2 6 0,-1-2-3 16,2 0-5-16,-1 3 5 15,-1-1-6-15,0 0 0 16,1-3 1-16,-1-1-1 15,5 2-2-15,-5-1 3 16,1 2 3-16,-2-3 1 16,2-6-2-16,0 6-2 15,0-3-2-15,1 0-1 16,-1 1 3-16,-1-1-3 16,-2 0 4-16,1 1-3 15,-1 1-1-15,0-2 4 0,0 1-3 16,-1-4 1-1,-2 1-2-15,4 0 5 0,-4 0-6 16,0-1 7-16,-1 0-7 16,-1 2 2-16,-1 1-2 15,0 2 2-15,0 3 2 16,0-2-1-16,0-3 4 16,0 2-4-16,0-1 1 15,0 1 6-15,0-3-9 16,0 4 6-16,-3 0 2 15,0 0-9-15,0 3 6 16,0 0 0-16,-3 0 2 16,3 4-7-16,-1-3 5 15,-1 4-6-15,1-4 5 0,-2 0 0 16,-6 0-4-16,3-2 1 16,-2-4 0-16,0 1-1 15,-3-1 2-15,2-1-3 16,-1-1 0-16,-2-3 2 15,0-1-1-15,0-3 0 16,-1 0-1-16,-2-3 0 16,-2 3 0-16,-5 0 3 15,-3 3-6-15,-17-1 1 16,-25 5-45-16,-33 10-40 16,-58 5-110-16,-54-2-239 15</inkml:trace>
  <inkml:trace contextRef="#ctx0" brushRef="#br0" timeOffset="47908.7">6333 1476 19 0,'0'0'15'16,"0"0"-8"-16,0 0-7 16,0 0 7-16,0 0 26 15,0 0-23-15,0 0 22 16,0 0 12-16,-73-18-26 15,62 13-11-15,-2 3-4 0,1-3 6 16,-2 3 4 0,-2-3-6-16,-3 2-3 15,2 1 9-15,-2-1 3 0,-2 1 4 16,-1-1-9-16,-4 1 0 16,-2 0 1-16,-2 1-6 15,-1-1 2-15,-5 0-2 16,3-1 12-16,-1 0-8 15,-5-2-3-15,-1 4 2 16,-2-2 0-16,-1-1-3 16,1 3 2-16,-1-1 2 15,4 2 1-15,0 0 0 16,2 0-6-16,0 0-3 16,4 0 3-16,0 2 0 15,0 3 1-15,-1-2 2 0,4 0 0 16,-3 1 4-16,2-2 5 15,-5 3-8-15,0-5-2 16,1 3 1-16,2 0 9 16,-3 1-1-16,5 1-9 15,-4 3-2-15,1-2-4 16,3 2 1-16,-2 0 3 16,-2 0 2-16,0 0 0 15,2-1-2-15,0 1 3 16,-1 3-1-16,4-3-2 15,2 4 3-15,1-3-3 16,4 3-4-16,-2-3 3 0,0 4 1 16,-2-1 0-16,0 3 4 15,-3-1 3-15,-4 0 5 16,1 1-1-16,-6 2 3 16,2 0-9-16,0-2-3 15,-2 4 5-15,3 1 1 16,-1-1 1-16,1 1 1 15,8-4-6-15,8-4 2 16,4-1-5-16,7-3-5 16,3 2 0-16,0 2-1 15,-3 1 4-15,2 3-2 16,-4 1-1-16,1 0 2 16,1 2-1-16,0 0 0 0,-3-2-1 15,3 0 0 1,0 0 3-16,4-1-4 0,0 0 1 15,2 1 1-15,0 1-1 16,1 4-1-16,2 0 5 16,-1 3 2-16,1 1-5 15,0-3-1-15,0 1-1 16,0 1 4-16,0-2-1 16,0 2-2-16,0 0-1 15,1 0 2-15,7 2-2 16,0 0 1-16,3 0 6 15,0-1-6-15,3-4 1 0,-3-3 1 16,5 0 0-16,-1-4 3 16,0 2-6-16,3-1 6 15,0-2-5-15,4 2 4 16,2-2-5-16,6 0 8 16,4 0-4-16,2-3 5 15,1 1-2-15,1-3-5 16,-1-1 3-16,-3-3-1 15,-4 1-3-15,-9-3 1 16,0 0-2-16,1 1 1 16,-2 0 0-16,2 0-1 15,3 1 0-15,2 0 1 16,4 1 1-16,7 0 0 16,1 2 0-16,4-1-2 15,-3 0 5-15,-1 1-3 0,1 0-2 16,0 1 1-16,-2-1 2 15,-2 0-3-15,-5 1 1 16,3-2-1-16,-4-1 0 16,1 1 2-16,2 0-2 15,0-1 1-15,1 0 2 16,-1-1-1-16,-2 1-2 16,2-2 1-16,0 3 1 15,1-4-2-15,5 0 2 16,0-1 2-16,1-2-1 0,8 1 1 15,1-1-2 1,3 0 3-16,0 0 5 0,-2 0-9 16,-1 0 3-16,0 0-2 15,2 0 1-15,-2 0 0 16,3 0-2-16,-7-1 0 16,1-4 0-16,2 2-1 15,0-2 4-15,0 3-4 16,1-1 0-16,1 2 0 15,0 0 0-15,0-1 3 16,1 2-3-16,-2-1 0 16,2-1 1-16,-2 2 0 15,-1-4 0-15,-2 1-1 16,5-1 1-16,4-2 0 16,2 1 0-16,1 0 1 0,-3 0-2 15,-4 1-1 1,-5-2-1-16,3 1 3 0,-4-1-1 15,4-2 0-15,5 0 0 16,0-1-1-16,1-2 1 16,3 0 0-16,-3 0 2 15,6 0-2-15,-3 2 0 16,-5 0 0-16,-1-1 0 16,0 0 3-16,-4 0-3 15,1-2 0-15,-7 2 5 16,1-1-4-16,-1 0-1 15,4 0 0-15,2-1-2 0,4 1 2 16,-3 0 2-16,-1-1-2 16,-5 0-2-16,-1 0 1 15,0 2 1-15,-1-2 3 16,4 2-3-16,3 0 0 16,-2 1 0-16,5-2 0 15,-2 2-2-15,-4-1 2 16,-1-1 1-16,-5 4-1 15,-1-3 0-15,1 3 0 16,2-3 1-16,0 0-1 16,2 3 0-16,0-1 0 15,-1 4 0-15,-1-3 0 16,-3 2 1-16,-4-3-1 16,1-1 0-16,-4 1 1 15,0-4 1-15,-1 3-2 0,1 0 0 16,4 1 1-1,3-2-1-15,-3 3 0 0,-1-3 0 16,-3 3-1-16,-2-3 1 16,-1 3 0-16,-3-3 0 15,-1 2 0-15,0-1 0 16,0 0 0-16,0 1 0 16,1-1 0-16,-2-1 0 15,-1 2-2-15,3-3 2 16,-4 1 2-16,-3-3-1 0,1 0 1 15,0-2 3 1,0 0-4-16,-2 2-1 0,0-1 0 16,1 3 1-16,-3-1-1 15,1-1 0-15,-1 1 0 16,-3 0 0-16,2-2 1 16,-1-1 2-16,-3 1-3 15,1-1 1-15,2 1-3 16,-4 2 3-16,2 2-1 15,-3-2 0-15,0 0 0 16,-2 2 1-16,-1-2 1 16,-2 2 1-16,0-2-1 15,-2-1-1-15,-1-1 0 16,0-2 0-16,0-1-1 16,0 0 0-16,0 0 1 0,-6 1-1 15,0-1 0 1,-3-1-1-16,4 0 1 0,-3 3 3 15,0-1-2-15,1 2-1 16,-1-1 1-16,-4 1-1 16,2 0 0-16,-3-1 0 15,2 3 0-15,-1 1 0 16,-1-1 3-16,2 3-2 16,-2-3-1-16,1 0 2 15,1 3-2-15,-3-3 1 16,0 0 0-16,-1 1-1 15,0-3 0-15,-4 0 0 0,-1-1 0 16,-2 1 0-16,0-3 0 16,-5 2-2-16,7 1-1 15,-5-1 3-15,7 3 1 16,3-1 0-16,2 2 1 16,2 1-2-16,2-3 2 15,-1 0-1-15,0 0-1 16,-4 0-1-16,1 2 0 15,1-1 1-15,0 3 1 16,-2 1-1-16,-6-2-1 16,-4 1-2-16,-6-3-2 15,-1 2 5-15,-4 0 0 16,4 1 3-16,1 1-6 16,0-1 1-16,-1 0 2 15,0-1 1-15,-2 1 1 0,-3 0 0 16,6 2 0-16,-1 4-2 15,-7-1-4-15,-3 2 3 16,-7-1 2-16,-6 3-1 16,-1 0 0-16,2 0-1 15,6 0 1-15,7 0 0 16,6 0 3-16,4 0-3 16,0 0 0-16,-4 0-2 15,-2 0 4-15,-6 0-2 16,-1 0 0-16,-2 0 1 0,-4 0 0 15,-6 3 0 1,-5 0-2-16,-2 0-3 0,0-1 4 16,4-1 7-16,4 2-7 15,2-1-3-15,2-2 3 16,0 0 0-16,-8 0 0 16,-5 2 0-16,-8-1 0 15,-7-1 3-15,-5 0-3 16,-4 2-1-16,-1-1 0 15,-1 2-2-15,4-1 3 16,4 2 5-16,-2 0-5 16,5 1 0-16,5 0-1 15,9-1 0-15,9 0 0 16,11 0 1-16,7-1 3 16,6-2-3-16,5 1 0 0,-5 2 0 15,-6 1-5 1,-5 0 5-16,-10 1 0 0,-6 1 4 15,-3-1-3-15,-2 1-1 16,3 1-2-16,2-2 2 16,3 2 3-16,-2-3-3 15,5-1 0-15,3 1 3 16,10 0-3-16,3 1 0 16,5 0-1-16,-2 2 2 15,3-2 0-15,2 2-1 16,-2 3 0-16,3-2 0 15,-3 3 0-15,2-2 0 0,-2-1 0 16,-1 1 0 0,4-4-1-16,-1 2 1 0,1-3 0 15,0 2 0-15,0 3-2 16,3-3 2-16,-4 3 0 16,-2 0-1-16,0 2 1 15,-4 2 0-15,1-2 1 16,-1 0-2-16,4 0 2 15,0-2-1-15,-1 2 3 16,4-4-3-16,2 0 0 16,5-4 3-16,7-2-1 15,4 0-1-15,5-1 2 16,2-1 0-16,-1 0 24 0,3 0-14 16,0 0-5-1,0 0-1-15,0 0-2 0,0 0-2 16,0 0-3-16,0 0 3 15,0 0-2-15,0 0-1 16,0 0 0-16,0 0 0 16,0 0 0-16,0 0 0 15,0 0 0-15,0 0-1 16,0 0-15-16,0 0-49 16,0 4-60-16,12 2-57 15,12 3-38-15,7-1 19 16</inkml:trace>
  <inkml:trace contextRef="#ctx0" brushRef="#br0" timeOffset="49709.41">24855 1551 34 0,'0'0'17'0,"0"0"71"16,0 0 46-16,0 0-95 16,0 0 43-16,0 0-34 15,0 0 9-15,-46-49 2 16,46 47 22-16,0-3 7 15,0-3-21-15,0-1-43 16,0-1 27-16,0 4-1 0,2 2-3 16,-1 1 14-1,-1 1-23-15,0 2-13 0,0 0-11 16,0 0-12-16,0 0-2 16,0 14-4-16,0 13 4 15,0 16 10 1,0 9 0-16,0 5-3 0,0 6-1 15,-6-1 1-15,0-2 0 16,0 0-1-16,2-5 1 16,-2-8-5-16,1-4-2 15,2-9 1-15,0-8-1 0,0-4 2 16,2-9-1 0,-1-6 1-16,1 0-2 0,1-7 0 15,0 0 2 1,0 0-2-16,0 0 0 0,0 0-37 15,3-13-86-15,10-6-80 16,7-5-124-16</inkml:trace>
  <inkml:trace contextRef="#ctx0" brushRef="#br0" timeOffset="50092.59">25161 1559 84 0,'0'0'313'0,"0"0"-250"0,25-78 63 15,-17 65 0-15,-4 5-37 16,-1 3-15-16,-1 5 4 16,-2 0-50-16,0 0-18 15,0 4-9-15,0 19-1 16,0 18 27-16,0 9 5 15,0 9-4-15,0 5-2 16,0-2 1-16,0-2-8 16,0-4-12-16,0-3-2 15,0-7-3-15,-2-7-1 16,-1-8 1-16,3-7-2 16,-1-6 1-16,-1-7-1 15,2-3 0-15,0-6 1 0,0 1-1 16,0-3 0-16,0 0 0 15,0 0-10-15,6-10-33 16,12-7-70-16,3-2-65 16,6-5-199-16</inkml:trace>
  <inkml:trace contextRef="#ctx0" brushRef="#br0" timeOffset="50658.84">25622 1630 229 0,'0'0'105'16,"0"0"-54"-16,0 0 26 15,0 0-15-15,0-75-14 16,0 60-20-16,3 3 21 16,3 2-18-16,6-2 3 15,4-2-19-15,5 3-5 0,3 2 1 16,1 2-5 0,-1 5 1-16,-1 2 7 0,-3 0-13 15,-1 7 4-15,1 12-4 16,-3 3 2-16,-7 9 32 15,-2 1 0-15,-8 4-18 16,0 0 14-16,0 3-19 16,-17 3 3-16,-8 0 5 15,-8 2 2-15,-7-5-9 16,3-2-2-16,5-8-3 16,7-5-1-1,8-3-2 1,6-8-3-16,3 0-1 0,5 0 0 0,3-1 1 15,0 1-1-15,19 0-1 16,11-2 2-16,6-2 2 16,7-4 0-16,2-2-4 0,-3-3 0 15,-8 0 0-15,-7 0-2 16,-6 0 1-16,-9-3-13 16,-2-6-25-16,-4-4-66 15,-4-3-148-15,-2-2-186 16</inkml:trace>
  <inkml:trace contextRef="#ctx0" brushRef="#br0" timeOffset="51343.52">25656 2101 93 0,'0'0'317'16,"0"0"-239"-16,0 0 58 16,0 0-10-16,0 0-45 15,0 0-20-15,30-38-38 16,-31 51-14-16,-14 10-3 16,-9 6 20-16,-3 2-3 15,-1 1-12-15,1-2-6 16,3 0-4-16,4-4-1 15,3-2 0-15,3 1 0 16,7-7-49-16,5-2-44 16,2-6-96-16,9-4-86 0</inkml:trace>
  <inkml:trace contextRef="#ctx0" brushRef="#br0" timeOffset="53517.72">26347 1683 54 0,'0'0'18'0,"0"0"155"15,0 0-101-15,-16-79 9 16,16 59-12-16,0 3-27 16,0-2 12-16,10 3-7 15,3 1-7-15,8 4 4 16,1 0-15-16,1 8-14 16,-1 3-15-16,1 0 8 15,-1 0-2-15,-4 10 6 16,0 14 3-16,-6 6 7 15,-6 5 8-15,-6 6-2 16,0 3-5-16,-8-3-11 16,-15 2 2-16,-10 0 2 15,-8 1-4-15,-6 0 1 16,-1-5-3-16,3-3-3 16,14-9-7-16,13-3 2 0,11-10-1 15,7 1 0 1,0-4-1-16,10-3 0 0,17 0 3 15,10-5 1-15,8-2 3 16,4-1 7-16,0 0-6 16,-4 0-5-16,-3 0-2 15,-4 0-1-15,-6 0-8 16,-8 0-44-16,-6 0-30 16,-2 0-99-16,-1 0-74 15</inkml:trace>
  <inkml:trace contextRef="#ctx0" brushRef="#br0" timeOffset="53734.92">26935 2080 243 0,'0'0'176'0,"0"0"-160"16,0 0 114-16,-36 82-36 15,18-55-17-15,0 3-38 16,0 2-20-16,2 0-11 15,-2 2-6-15,1-3-2 16,3-3 1-16,4-7-1 16,4-9-33-16,6-7-46 15,0-5-69-15,0-3-104 0</inkml:trace>
  <inkml:trace contextRef="#ctx0" brushRef="#br0" timeOffset="54282.91">27458 1526 387 0,'0'0'20'0,"79"-3"-10"16,-37 3 49-16,-8 11-13 16,-11 10-8-16,-9 8 4 15,-10 0 25-15,-4 3-25 16,-10-1 1-16,-12-5-8 16,-5-2-8-16,-1-6 9 15,1-4-10-15,4-3-7 16,4-3-7-16,6-2-6 15,7 0-4-15,3-3-2 16,3 7-1-16,0-1 0 16,15 4-1-16,13 3-8 15,6-1-7-15,-1 5-5 16,-3 1 8-16,-10 5-5 16,-9 2 14-16,-11 2 3 0,0-1 2 15,-7-1-3 1,-12-2 3-16,-5-4 1 0,-1-3-1 15,-1-4 0-15,2-5 3 16,-1-4-3-16,0-3 9 16,-1-3-3-16,-1 0 7 15,-4 0-7-15,3-7 0 16,7-3-6-16,3 1-6 16,12 1-37-16,6-1-81 15,1-4-146-15</inkml:trace>
  <inkml:trace contextRef="#ctx0" brushRef="#br0" timeOffset="54798.97">27976 1608 353 0,'0'0'19'0,"0"0"44"15,0 0-6-15,0 0-17 16,90 24-4-16,-82 3 23 0,-6 6-11 16,-2-1-6-16,-3 0 1 15,-17-3-3-15,-2-5-2 16,-1-5-12-16,-2-3 8 15,0-2-11-15,3-5-11 16,3 1 2-16,6-3-12 16,7 0-1-16,5 3-1 15,1-1 0-15,7 4 1 16,19 0-1-16,5 1-12 16,3 2-8-1,1-1-1-15,-9 5-3 0,-6 1 9 16,-11 0 6-16,-8 3 6 15,-1-2-1-15,-1 1 1 0,-14-4 2 16,-3-2 0-16,-1-5 0 16,-1-2 1-16,-4-3 1 15,0-3 9-15,1-4-2 16,0 0-1-16,-1 0 3 16,-1-2 1-16,3-6-11 15,6 1-1-15,7 2-31 16,9 1-113-16,3 0-240 15</inkml:trace>
  <inkml:trace contextRef="#ctx0" brushRef="#br0" timeOffset="55033.63">28313 2326 337 0,'0'0'53'16,"0"0"48"-16,0 0-29 15,-82 97-26-15,58-69-34 16,6-6-10-16,2-3-2 16,5-8-40-16,1-4-54 15,1-7-57-15</inkml:trace>
  <inkml:trace contextRef="#ctx0" brushRef="#br0" timeOffset="55590.1">28865 1644 307 0,'0'0'195'0,"0"0"-194"15,0 0 31-15,0 0 72 16,-41 97-1-16,19-50-47 0,1 0-10 16,6 2-24-16,3 1-6 15,9-6-9-15,3-3-4 16,0-6 1-16,6-9-4 15,9-5 2-15,2-6-1 16,5-5 3-16,6-3-2 16,5-7 1-16,2 0-1 15,-1-2-1-15,-1-16-1 16,-1-6 1-16,-5-3 0 16,-1-6 1-16,-6 1-2 15,-7 1 1-15,-5 7-1 16,-6 10 2-16,-2 6 4 15,0 8 2-15,0 0-8 16,-7 17-2-16,-9 16 2 16,-1 9 2-16,2 8 1 0,1 1 2 15,4 0 0-15,1-2-5 16,1-5 1-16,0-4-1 16,2-7 0-16,1-8 1 15,3-8-1-15,1-6-1 16,1-7-2-16,0-2-20 15,0-2-33-15,12 0-71 16,10 0-90-16,5-12-303 16</inkml:trace>
  <inkml:trace contextRef="#ctx0" brushRef="#br0" timeOffset="56104.86">29509 1755 299 0,'0'0'203'15,"0"0"-171"-15,0 0 3 16,0 0 5-16,0 0 18 16,0 0 32-16,-46 95-41 15,29-53-17-15,2 3 1 16,1 2-11-16,5-4-10 15,5-5-8-15,4-2 2 0,0-8-6 16,7-5 2 0,6-4-1-16,6-6-1 0,4-6 2 15,1-4 2-15,4-3-1 16,2-1 8 0,3-15-7-16,2-6-3 0,-5-7 7 15,0-5-2-15,-6-5-4 16,-3 3 0-16,-5 9 0 31,-8 10-2-31,-5 8 31 0,-2 6 26 0,-1 3-23 16,0 2-34-16,-10 20-2 15,-8 10 2-15,-4 14 5 16,2 3 6-16,-1 2-7 0,-1 3 5 16,4-3-5-16,0-2-2 15,1-3-1-15,1-5 3 16,6-6-4-16,0-5 0 15,3-7-2-15,3-6 2 16,1-4 0-16,1-5-10 16,2 1-93-16,0-6-80 15,0-3-266-15</inkml:trace>
  <inkml:trace contextRef="#ctx0" brushRef="#br0" timeOffset="59683.16">24958 2472 82 0,'0'0'112'0,"0"0"-65"15,0 0-1-15,0 0 11 16,0 0-14-16,0 0-23 16,-1-22-4-16,1 20 1 15,0 2 6-15,0 0 12 16,0 2-28-16,0 21-6 15,6 18 5-15,7 16 44 0,7 13 22 16,11 10-27 0,14 1-13-16,11 1 10 0,7-7-31 15,0-6-8-15,-7-10-2 16,-8-11-1-16,-8-8 0 16,-12-10-1-16,-9-9-36 15,-8-8-8-15,-3-4-20 16,-2-6-28-16,4-3-100 15</inkml:trace>
  <inkml:trace contextRef="#ctx0" brushRef="#br0" timeOffset="60080.33">26135 2571 220 0,'0'0'169'16,"0"0"-152"-16,0 0 19 15,0 0 47-15,0 0-23 16,0 0-2-16,-21-34-53 0,-16 68-3 15,-17 21 32 1,-13 7 13-16,-5 9-24 0,-5-3-2 16,1 0-11-1,6-4-4-15,7-6-3 0,15-5-1 16,8-7-2-16,10-8 1 16,9-7-1-16,7-11 0 15,3-6 4-15,8-6-4 16,1-8 1-16,2 0 2 15,0-1-3-15,10-15-49 16,10-9-124-16,3-5-127 16</inkml:trace>
  <inkml:trace contextRef="#ctx0" brushRef="#br0" timeOffset="60629.62">27075 2759 67 0,'0'0'190'16,"0"0"-114"-16,0 0-12 15,0 0 15-15,0 0 6 16,0 0 0-16,9-21-49 15,-44 35-17-15,-23 15-6 16,-24 8 40-16,-13 4-24 16,-13 5-4-16,-8-3-8 15,-6-2-1-15,1 0 4 0,5-7-2 16,16-2 12 0,15-1-9-16,19-6-8 0,15-2-3 15,14-6-7-15,9-4 3 16,8-6-1-16,8-5-5 15,6 0 5-15,5-2-5 16,1 0 0-16,0 0 0 16,0 0-14-16,16-2-38 15,20-10-69-15,12 1-85 16,10-1 4-16</inkml:trace>
  <inkml:trace contextRef="#ctx0" brushRef="#br0" timeOffset="61227.8">27977 2830 154 0,'0'0'103'0,"0"0"16"16,0 0-88-16,0 0-10 16,-94 9 24-16,30 8 2 15,-15 5-29-15,-15 7-2 16,-16 5 3-16,-14 0 9 16,-18 3-1-16,-17-4 35 15,-16-4 12-15,-16-5-49 16,-6-6-22-16,3-6-1 15,14 1 1-15,23-5 3 0,32 2 0 16,34-3 4 0,34-2 1-16,28-3 28 0,19-2-14 15,10 0-17-15,0 0 3 16,0 0 12-16,0 0-5 16,0 0-4-16,0 0-5 15,2 0-8-15,2 0-1 16,4 0-1-16,1-2-10 15,-2-1-22-15,4 0-14 16,-1 0-11-16,4 0-64 16,-2-2-108-16,-4-1-207 15</inkml:trace>
  <inkml:trace contextRef="#ctx0" brushRef="#br0" timeOffset="76434.87">20473 5311 22 0,'0'0'13'16,"0"0"2"-16,0 0-2 16,0 0 40-16,0 0 11 15,0 0-47-15,0 0 12 16,0 0-14-16,0-18 6 16,-1 16 23-16,-4-1-22 0,-2-2 21 15,-6 1-23-15,-1 1 4 16,-3-2 3-16,-2 5-4 15,0-4 5-15,-1 3 0 16,4-1 0-16,2 1 10 16,6 1-9-16,2-2 0 15,2 2-3-15,3 0-4 16,1 0-3-16,0 0-5 16,0 0-4-16,0 0 3 15,0 0-2-15,0 0 2 0,0 0-2 16,0 0-6-1,0 0-3-15,8 0 1 0,6 0 5 16,4 0 2-16,5 3-5 16,-1 0-4-16,-4 1 3 15,0-4 1-15,-5 3-4 16,1-1 1-16,-1-2 1 16,3 1 1-16,1-1 4 15,4 0-2-15,3 0-1 16,-1 0 0-16,6 0-2 15,-5 0 3-15,0 0-5 16,-4 0 3-16,0 0 0 16,-4 0-1-16,2 0 4 15,-6 0-5-15,3 0 0 16,-3 0 1-16,3 0-1 0,6 0 0 16,1 0-1-16,3 0 0 15,-2 2 3-15,1-1-4 16,-3-1 0-16,-5 1 0 15,2-1 2-15,-4 2 0 16,2-1 3-16,-3 1-1 16,4 0-2-16,-4 1 1 15,5-1 3-15,1-1-6 16,-1 1 6-16,1-1-5 16,-2 1 1-16,1-2-1 15,0 1 2-15,-3-1-3 16,-1 0 2-16,-2 0-2 0,-2 3 1 15,1-3 2-15,0 1-1 16,1 0-1-16,3 1 1 16,1-1 1-16,5 2 1 15,1-1 4-15,2-1-4 16,0 1 5-16,-3-2-4 16,-2 0 3-16,-2 0 2 15,-2 0-5-15,0 1 1 16,1-1-3-16,-1 1 5 15,3-1-6-15,1 0-1 16,1 0 2-16,2 0-2 16,2 0 6-16,-2 0-4 15,2 0-3-15,-3 0 1 16,-4 0 2-16,-1 0-3 16,-3 0 3-16,2 0 0 0,-1 0 2 15,2 0-5-15,-2 0 1 16,3 0-1-16,-2 0 2 15,3 0-2-15,3 0 0 16,2 0 2-16,0 0-2 16,1 0 1-16,0 0-1 15,-2 2 0-15,-1-2 0 16,0 0 1-16,0 0-1 16,1 0 0-16,-1 0 0 15,3 0 0-15,1 0 3 0,-2 0-3 16,1 0 0-16,0 0 1 15,-1 0 1-15,-1 0-1 16,-2 0 0-16,-1 0 0 16,0 0 0-16,-2-2 4 15,1 2-3-15,-1 0 0 16,2 0 0-16,1 0-2 16,2 0 1-16,0 0-1 15,0 0 1-15,-3-1-1 16,0 1 1-16,-4-1 2 15,0 1-1-15,-2-2-1 16,0 1 0-16,3-1 3 16,0 1-3-16,2 1-1 15,0-2 1-15,0 2 1 16,-4 0-1-16,-1 0 2 0,-2-1 1 16,-3-1 3-1,2 1-4-15,0-3 10 0,0 3 0 16,-1-1-6-16,-1 1 0 15,1-1 2-15,0 2-7 16,3 0-1-16,0 0-1 16,-4 0 2-16,-1 0-1 15,-1 0-1-15,-3 0 4 16,0 0-4-16,0 0 5 16,0 0-3-16,0 0 6 15,2 0-3-15,-2 0-2 16,2 0 1-16,-2 0 2 0,-1 0 0 15,-1 0 2 1,-1 0 0-16,0 0-4 0,0 0 3 16,0-1-1-16,0 1 1 15,0 0-4-15,0 0 1 16,0 0 3-16,0 0 4 16,0 0 4-16,0 0 10 15,0-2-8-15,2 2 0 16,-2 0-1-16,0 0-3 15,0-3-2-15,0 3-7 16,0 0 2-16,0 0-2 16,0 0 1-16,0 0 0 15,0 0 0-15,1 0-3 0,-1 0 2 16,0 0-2 0,0 0 1-16,0 0 4 0,0 0-6 15,0 0 0-15,0 0 4 16,0 0-2-16,0 0 0 15,0 0 2-15,0 0-4 16,0 0 0-16,0 0 0 16,0 0 0-16,0 0 0 15,0 0-1-15,0 0 0 16,0 0 0-16,0 0-1 16,0 0 1-16,0 0-2 15,0 0-9-15,-6-4-9 0,-22 0-37 16,-15 0-89-16,-15-8-81 15,-8-5-204-15</inkml:trace>
  <inkml:trace contextRef="#ctx0" brushRef="#br0" timeOffset="86206.81">20723 10222 20 0,'0'0'15'15,"0"0"7"-15,0 0 118 16,0 0-73-16,0 0-23 0,0 0 8 16,0 0-6-16,-34-1-10 15,34 1-5-15,0 0-5 16,0 0-9-16,0 0-4 15,0 0 4-15,0 0-3 16,0 0 2-16,12 0 0 16,7 0-8-16,1 0-7 15,-1 0 1-15,-2 0-2 16,1 0 1-16,1 1 2 16,1 3-3-16,2 1 1 15,3-1 2-15,3-3 2 16,4 0 6-16,-2-1-1 15,-2 0-3-15,-1 0 2 16,-1 0-3-16,0 2 1 16,1-1-2-16,-2 2 2 0,4-2-3 15,0 3 0-15,3-1-1 16,1-1-2-16,1 1 2 16,-3-1-2-16,1 0 1 15,-1-1 2-15,-1 1-1 16,0 0 1-16,0 1 3 15,-1 0-3-15,0 0 4 16,1 0-1-16,1 0-2 16,-1 2 2-16,-2-3-3 15,2 1-4-15,-2-2 3 16,0 0 1-16,1 1-3 16,-1 1 3-16,0 2 0 0,-1-2 0 15,0 0 0-15,2 0-1 16,3 0 5-16,4-3-3 15,1 2 1-15,1 1 7 16,-2 2-8-16,2-3 2 16,-4 2-6-16,1-1 4 15,1 0-3-15,1 0 4 16,3-2-4-16,2 2 2 16,-2 1 2-16,0-3-4 15,1 3 1-15,-2-3 2 0,-1 1-2 16,0 0 0-1,-4-1 1-15,2 1 0 16,0-2 3-16,2 0-3 0,-2 0 1 16,0 0-1-16,0 0-1 15,-2 0 0-15,1 0 1 16,-3 0-1-16,5 0 1 16,-2-2-1-16,1 1 3 15,-1-3-2-15,1 1-2 16,3 1 0-16,-3 1 2 15,0 0 1-15,-1-1-5 16,3 1 2-16,0-2-1 16,1 2 1-16,0 0 0 15,-2 1-2-15,2 0 5 16,0 0-3-16,0-2-2 0,2 2 5 16,0 0-4-16,-2 0 3 15,4 0-3-15,-3 0 1 16,2 0 0-16,1-1 0 15,0-3 1-15,0 3-2 16,-1-1 1-16,0-2-1 16,1-1-1-16,1 2 1 15,-1-2 0-15,0 2 1 16,-1-1 0-16,3-1-2 16,-4 0 1-16,4 3 0 15,-2-2 1-15,2 1-2 16,0 0 1-16,2-1-1 15,-3 0 0-15,-4 0 0 0,2-1 1 16,-3 1 1-16,1 1-1 16,3 2 0-16,2 0 1 15,3 1-1-15,-2-2 0 16,2 1 2-16,-2-1-2 16,-1-3 0-16,-2 0 1 15,-1 0 2-15,-5 1-4 16,2-1 1-16,-1 4 1 15,3-1-1-15,2 2-1 16,3 0 2-16,-2 0-1 16,0 0-1-16,-3 8 0 15,-1-1 0-15,6 0 4 16,3-4-3-16,-1 1-1 16,1-3 2-16,-4-1-2 0,-3 2 2 15,-4-1-1-15,-2 2-1 16,2 0 2-16,0 2-2 15,3-2 5-15,1 1-3 16,4-1 1-16,-3 0 1 16,1 1 0-16,0-4-3 15,-1 0 1-15,-4 0-1 16,0 0 1-16,-3 0 1 16,2 0 1-16,-2 0-2 15,1 0 0-15,1 0 1 16,-1 0-3-16,3 0 2 15,-2 0-2-15,-3 0 3 0,-2 0-1 16,-3-4 2-16,0 3-4 16,0-1 5-16,0 2 1 15,1 0 1-15,3 0-5 16,5 0 1-16,-2 0-1 16,0 0 2-16,-2 0-4 15,-5 0 3-15,-5 0-1 16,-1 0 7-16,-5 0-1 15,-1 0 4-15,0 0-6 16,-2 0 10-16,-1 0-3 16,0 0-3-16,0 0 2 15,-1 0-2 1,0 0-2-16,-2 0 0 0,-2 0 3 0,0 0-5 16,-6-1 5-16,-1 1 0 15,0 0 4-15,-1 0-3 16,-2 0 2-16,1 0-1 15,-1 0-2-15,0 0-1 16,2 0-1-16,-2 0 5 16,0 0-9-16,0 0 3 15,0 0-4-15,0 0 5 16,0 0-9-16,0 0 5 16,0 0-3-16,1 0 1 15,-1 0-2-15,2-2-1 16,-1 2 1-16,-1 0 0 15,0 0 1-15,0-1-2 0,0-1 0 16,0 2 1-16,0-1 0 16,0 1-1-16,2 0 1 15,-2-1-1 1,0 1 0-16,0 0 0 0,0 0 3 16,0 0-3-16,0 0 0 15,0 0-2-15,0 0-2 16,0 0-31-16,0 0-39 15,0 0-37-15,-6 0-10 16,-19 0-48-16,-17-7-111 16</inkml:trace>
  <inkml:trace contextRef="#ctx0" brushRef="#br0" timeOffset="6853.34">8955 14014 214 0,'0'0'66'0,"0"0"12"16,0 0 10-16,0 0-23 16,0 0-3-16,0 0-5 15,0 0-16-15,0 0-5 16,-42-13-14-16,42 13-5 15,0 0 0-15,0 0 0 16,5 0 3-16,10 0 7 16,4 0-7-16,5 0-4 15,0 0 0-15,3 0-4 0,1 0 0 16,2-1 4 0,6-1 4-16,4 2-6 0,2 0 1 15,-1 0-8-15,0 0 2 16,-1 0-2-16,-1 0-2 15,2 6 2-15,1 1 5 16,4 0-2-16,1-2-4 16,2 2 2-16,3-1 5 15,-4 0-10-15,-2-2 3 16,-1 0-3-16,-2-1-2 16,-1-2 3-16,-5 1 5 15,-1-2-3-15,-6 1 0 0,3 1 1 16,1 1-5-1,-3-3 0-15,3 2 2 0,2 0 2 16,0-2 4-16,-1 1-1 16,-4-1 7-16,5 0-9 15,-2 0 8-15,0 0-3 16,-1 0-1-16,0-1-4 16,0-3-1-16,1 1-1 15,0 1 1-15,-1 1 3 16,-3-1-6-16,0 2-1 15,0-1-1-15,-2-1 1 16,6 1 5-16,2-4 0 16,3 0 6-16,3-1-3 15,2 2-2-15,1-5-4 16,3 4 8-16,-3-2-6 0,-1-1 0 16,-5 2 3-16,-5 0-4 15,-2 1 3-15,-7 3-3 16,-1 0-1-16,-6-1 1 15,-3 1 1-15,-5-1 0 16,-4 2 0-16,0 0 1 16,0-1-2-16,-2-1 2 15,1 2 4-15,3-1-1 16,-2 1-5-16,-1 0-4 16,1-1 0-16,-1 2 0 15,-4-3 0-15,1 3 1 16,-1 0 1-16,1-2 0 0,-2 0-3 15,1-1 0 1,-1-4-4-16,2 2-27 0,1 0-124 16,-3 5-85-16,0 0-170 15</inkml:trace>
  <inkml:trace contextRef="#ctx0" brushRef="#br0" timeOffset="10632.3">14745 16441 1 0,'0'0'15'0,"0"0"20"15,0 0 2-15,0 0-2 16,0 0 9-16,0 0-6 15,0 0 52-15,36 14-41 16,-30-14-22-16,3 0-8 16,6 0-9-16,4 1-1 15,5-1 10-15,5 2-4 16,5-1-2-16,3 1 4 0,0-1 1 16,1-1-2-1,-4 3-3-15,1-3-5 0,0 0 2 16,2 4 1-16,1-3 9 15,4 2-3-15,2 0-2 16,0-2-6-16,5 1 5 16,1 0-6-16,4-1-2 15,7 3 1-15,4-1 11 16,3 2-7-16,-4 2-3 16,-3 3-4-16,2-1-3 15,-2 1 0-15,2 0 5 16,-2-5-4-16,-3-2 1 15,-1-2 1-15,-4-1-1 0,-3 0-1 16,-1 0 6-16,-4 2-2 16,-2-1-2-16,-3 3-3 15,2 2-1-15,1-2 2 16,-1 1 0-16,0 0-2 16,-1 0 0-16,1-5 2 15,3 2-2-15,-2-2 1 16,2 0 2-16,-3 0 0 15,-2 0-4-15,-4 0 1 16,-3 0 0-16,-1 0-1 16,3 0 3-16,2 1-1 15,1 1-1-15,1-2 0 0,2 0 3 16,-1 0 0-16,5 0 2 16,-2 0 6-16,0 0-2 15,-1 0-9-15,-3-3 3 16,3 1-2-16,-5 2 0 15,2 0 0-15,0-2-1 16,2 1 1-16,1-1-1 16,3-3-1-16,-2 2 1 15,2-3 1-15,-5 1-1 16,-1 2 1-16,-2 0 0 16,2 0 1-16,0 0 0 15,3 2 1-15,1 1-2 0,3 0 2 16,2 0-1-16,0 0 2 15,-1-2-2-15,2 0 1 16,2 2 3-16,1-3-3 16,5 0 4-16,-2 1 2 15,2 1-2-15,-3 0-2 16,-1-1 1-16,-1 1 1 16,-2-1 2-16,1 2-7 15,-1-2 9-15,1-1-5 16,1 0-1-16,3 0 0 15,-3 0-4-15,-1 0 3 16,0-1-4-16,0 3 4 16,0-1-2-16,1 1 3 15,1-1-1-15,4-1-3 16,-5 2 6-16,5-2-4 0,0 1 0 16,1-1 0-1,1-1-2-15,-2 2 6 0,-2-2-6 16,-4 1 3-16,-2 0-2 15,-1-2 2-15,-5 5-2 16,2-3 1-16,-3 0-1 16,0-1 3-16,1-1-1 15,-2 0-1-15,4-2 0 16,-2 2 1-16,1 0-3 16,0 2 4-16,1-1-3 15,4-1 1-15,0 1 0 16,3 1 1-16,-3-2 2 0,-4 3 0 15,-3-3 1 1,-1 0-3-16,-2 1 2 0,-2 2-1 16,-1-1 0-16,0 2-4 15,-2 1 0-15,2 0-1 16,2 0 1-16,-2 0-1 16,1 0 2-16,2-2 2 15,0 0-2-15,1 1-2 16,-1-1 3-16,4 2-1 15,-4-2 3-15,0 2-1 16,-3 0-2-16,-2 0-1 16,2 0 1-16,-5 0-1 15,0 2 4-15,-1 0-4 0,-2 1 1 16,-2-1 1-16,3 1 1 16,-3-2 0-16,4 0 2 15,0 2-1-15,1 1 3 16,4 1-4-16,2-2 0 15,-2 3 4-15,4-2-7 16,2 0 1-16,2 1-2 16,3 0 8-16,5-2-5 15,4 4 2-15,3-2 0 16,0-1 2-16,2 1 1 16,-1 1-2-16,-4 0-5 15,0-3 2-15,-5 4-1 16,-2 0 2-16,-2 0-4 15,-2 1 2-15,-1-1 0 16,-3 0-1-16,1-1-1 0,-3-2 0 16,-2 1 2-16,0-3-2 15,1 0 6-15,5 1-5 16,-3-2 3-16,2 2-1 16,1-2-2-16,-6 1 0 15,0 3 3-15,-3-2-4 16,-4 0-3-16,1 0 3 15,0-3 2-15,-2 1-2 16,2-1 1-16,0 0 1 16,3 0-1-16,1 0 1 15,-1 0-2-15,-2 0 4 16,1 0-4-16,-4 0 2 16,0 0-1-16,1 0 0 0,-1 0 1 15,0-1 1-15,-1-2-1 16,0 2-2-16,-2-1 0 15,-4 1 0-15,0 1 3 16,-2-2-3-16,-1 2 0 16,-1 0 1-16,-1-2 0 15,-1 2 2-15,-1-3 1 16,-1 1-1-16,-3 1-3 16,3-1 3-16,-3 1-1 15,-1 0-1-15,-2 1 1 16,-2-2 1-16,0 2-3 0,-3 0-2 15,-1 0 2 1,1 0 0-16,-2 0-1 0,2 0 0 16,-2 0 1-16,1-1-10 15,-1 1-42-15,0-3-14 16,0-1-49-16,0-5-144 16</inkml:trace>
  <inkml:trace contextRef="#ctx0" brushRef="#br0" timeOffset="12215.95">27231 16503 1 0,'0'0'13'0,"0"0"8"16,0 0 14-16,0 0 121 15,0 0-130-15,0 0 30 16,0-26-12-16,0 23-7 16,0-1 1-16,-4-1-5 15,-4 2 9-15,-3-1 1 16,-1-2 13-16,-8 2 5 15,2-1 1-15,-3 1 6 16,4 1-9-16,3 0 7 16,3 1-36-16,7 0-16 15,1 1 0-15,3 1-2 0,0 0-3 16,0-2 3 0,0 2-6-16,0 0-6 0,3 0 0 15,18 0 1-15,14 7 8 16,11 1 4-16,10 0 2 15,10-1-1-15,1-1-7 16,2 1-5-16,-3-2 1 16,-1 0-3-16,-6-3 2 15,-1-1 0-15,1-1 0 16,2 0 7-16,0 0 2 16,3 0-1-16,-1 0-1 15,1 0-5-15,-1 0-3 16,-4 0 0-16,-2 0 0 0,-7 0-1 15,-6 4 3-15,-4-3-6 16,-2 1 6-16,-2-2-2 16,-1 0 0-16,1 0 3 15,0 0 4-15,0 0 16 16,-3 0-6-16,-2 0 2 16,-4 0 5-16,-3 0 2 15,-4-2 3-15,-5 1-1 16,2-1 7-16,-4 0-8 15,-4 0 3-15,3 1-7 16,-4-1-6-16,-2 1-6 16,0 1 3-16,-1-2-4 15,-2 1-4-15,0 1 5 16,-1-1-6-16,-2 1 4 0,1 0 4 16,-1 0-6-16,0 0-3 15,0 0-2-15,0 0-3 16,0 0 0-16,0 0 5 15,0 0-2-15,0 0-1 16,0 0-1-16,0 0-1 16,0 0 0-16,0 0 0 15,0 0 0-15,0 0 1 16,0 0-1-16,0 0-1 16,0 0-1-16,0 0-13 15,0 0-2-15,2 0-1 16,-2 0 1-16,0 0-3 0,1 0 0 15,-1 0 2 1,0 0 1-16,0 0 11 0,0 0-4 16,0 0-9-16,0 0-4 15,0 0 8-15,0 0 3 16,2 0-2-16,-2 0 0 16,0 0 0-16,0 0 6 15,0 0-4-15,0 0-16 16,0 0-4-16,0 0-19 15,1 0-22-15,-1 0-57 16,0 0-26-16,0 0-95 16,-9 0-283-16</inkml:trace>
  <inkml:trace contextRef="#ctx0" brushRef="#br0" timeOffset="13925.03">19161 17727 208 0,'0'0'106'16,"0"0"-99"-16,0 0 3 16,0 0 25-16,0 0-1 15,0 0-7-15,0 0-14 16,-2 6-7-16,18-2 22 15,1 0-1-15,1 1-4 16,-2-2 4-16,2 2-11 16,0 1 5-16,1 0 13 15,5-1-11-15,4 4 4 16,5-3 7-16,6 1-10 16,6-1 3-16,1 0-4 15,3 1-9-15,3 0-2 0,2 1 1 16,6 1-2-1,3 1-5-15,2 2 3 0,-2 0 3 16,-1-2-1-16,-2 0 0 16,0-5 0-16,-6-1 1 15,2 2 6-15,-2-6-2 16,-1 1 8-16,2-1-13 16,0 0 4-16,3 0 0 15,6 0 0-15,6 0 4 16,0 0-3-16,0-1-5 0,-3 1 0 15,-6-3 1 1,-7 3-4-16,-2 0-4 0,2 0 4 16,-1 0-6-16,1 0 7 15,6 0-2-15,-2 0 12 16,-3 6 2-16,-3 1-7 16,-5 3 0-16,-6 1-8 15,-5-2 0-15,-4 1-4 16,-4-3 5-16,-4-2-4 15,-5 0 8-15,2-3 20 16,-2 1-5-16,-2-3-5 16,-1 0 2-16,-4 0-2 15,-4 0-2-15,-1 0 0 0,-4 0-5 16,0 0-3-16,-1 0-3 16,-1 0 3-16,-1 0-2 15,0 0 4-15,0 0 3 16,0 0-1-16,2 0 2 15,-2 0 1-15,1 0 3 16,-1 0-9-16,0 0 4 16,0 0-8-16,0 0-7 15,0 0 7-15,2 0-7 16,-1-1-1-16,1-1-5 16,-1 2-7-16,-1 0-49 15,0 0-44-15,-4 15-147 16,-23 10-94-16,-9 1-187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0:44.803"/>
    </inkml:context>
    <inkml:brush xml:id="br0">
      <inkml:brushProperty name="width" value="0.05292" units="cm"/>
      <inkml:brushProperty name="height" value="0.05292" units="cm"/>
      <inkml:brushProperty name="color" value="#FF0000"/>
    </inkml:brush>
  </inkml:definitions>
  <inkml:trace contextRef="#ctx0" brushRef="#br0">15432 4096 3 0,'0'0'17'0,"0"0"-8"16,0 0-9-1,0 0-1-15,0 0 1 0,0 0 4 16,0 0 12-16,26-22 4 15,-26 22-20-15,0 0 26 16,0 0-26-16,0 0 88 16,0 0-22-16,0 0-50 15,0 0 8-15,-6 0 7 16,-1 0-3-16,-3 0 13 16,-1 0 1-16,-1 0-6 15,-4 1 18-15,-1 0 7 16,-1-1-6-16,-2 0 6 15,3 2-1-15,-1-1-19 16,2 1-1-16,2-1 4 16,7 1-15-16,1-2-2 15,3 0 20-15,3 0-20 16,-2 0-18-16,2 0-2 16,0 0-4-16,0 0-3 15,2 0 1-15,16 0 0 0,9 0 19 16,6 0 2-16,5 0-6 15,7 0-2-15,6 0-3 16,3 0 9-16,4 0-10 16,-3 0-2-16,2 0-5 15,2 0 3-15,2 0 7 16,7 0 3-16,4 0-2 16,2-2-1-16,6-5-1 15,-2 0-1-15,-1 1 4 16,0-2 5-16,-6 5-3 0,-6 0-1 15,-5 3 6-15,-5 0-6 16,-8 0-1-16,-7 0 2 16,-1 0 0-16,-7-1 1 15,-3-1 5-15,-5-1-4 16,-8 0-4-16,-5 2 1 16,-3 0-6-16,-6 1 4 15,-1 0 8-15,-1-2-11 16,0 2 2-16,0 0-7 15,0 0 0-15,0 0-6 16,0 0 0-16,0 0-3 16,0 0-25-16,0 7-81 15,-9 19-92-15,-2 2-72 0,6-4-241 16</inkml:trace>
  <inkml:trace contextRef="#ctx0" brushRef="#br0" timeOffset="1383.25">17300 5317 92 0,'0'0'31'0,"0"0"114"16,0 0-56-16,0 0-26 16,0 0-8-16,0 0 16 15,-71-43 7-15,56 40-10 16,0-4-12-16,-1 2-6 16,3 0 7-16,2 0-7 15,2 2-4-15,3 2-4 16,4-1 4-16,1 2-11 15,1 0-16-15,0 0-8 16,0 0 1-16,0 0-2 16,0 0-6-16,0 0 1 15,0 0 3-15,0 0-6 0,12 0 4 16,12 0 1 0,5-1 0-16,9 0-3 0,8-2 2 15,-3 3 3-15,1-1 5 16,-3 1-5-16,-3 0-5 15,2 0 0-15,3 0 3 16,0 0 0-16,3 0 0 16,-4 0 0-16,-1 0-3 15,-1 0 4-15,-3 0-7 16,1 0 3-16,-1 0-1 16,0 0-3-16,-4 0 1 15,3 0 0-15,0 0 0 16,2 0-1-16,5 0 5 15,4 0-5-15,0 0 2 0,-3 0 4 16,0 1-5-16,-3 1-1 16,-1-2 3-16,2 1 5 15,3-1-5-15,2 0 1 16,4 0 7-16,0 0-2 16,1 0-8-16,-2-4 6 15,-2-1-1-15,-2 2-1 16,-4 1 7-16,-4 2-10 15,-4 0 7-15,-1 0-3 16,-5 0 1-16,1 0 4 16,-1 0-5-16,0 0 2 15,1 0-5-15,-3 0 10 16,0-2-2-16,-1 0 1 0,-1-1 3 16,-5-1-8-16,1 1 11 15,-4 0-7-15,-1 0 2 16,-1 1 1-16,-3 1-2 15,-3-2 2-15,1 1-1 16,-3 2-6-16,-2 0 6 16,-3 0-7-16,-1 0-2 15,2 0-2-15,-2 0 1 16,0 0-1-16,0 0-2 16,0 0 0-16,0 0 4 15,0 0-4-15,0 0-3 16,0 0 2-16,0 0 1 0,0 0 1 15,0 0-1 1,0 0-3-16,0 0-14 0,0 0-35 16,0 0-32-16,0 2-31 15,-16 15-42-15,-9-2-108 16,-14-3-322-16</inkml:trace>
  <inkml:trace contextRef="#ctx0" brushRef="#br0" timeOffset="11603.82">25189 9912 29 0,'0'0'20'0,"0"0"4"16,-107 10 0-16,68-10 159 16,5 2-101-16,4-2-10 15,6 0-3-15,8 0 4 16,2 0-20-16,7 0-12 16,1 0 5-16,3 0-5 15,3 0-12-15,0 0-11 16,0 0-11-16,0 0-2 15,0 0-4-15,0 0-1 16,6 0 0-16,12 3 7 16,9-2 7-16,4 2-7 15,4-2-1-15,0 1-1 16,-1 0 7-16,-1-2-5 0,-1 3 0 16,0 0 2-16,0 2-6 15,1-1 5-15,1 5-7 16,2-4 3-16,2 3-4 15,6 0 6-15,5 0 0 16,2-3 25-16,4 0-21 16,2-1-2-16,-1-3-2 15,4 1 3-15,-2-2 9 16,-1 0-5-16,-3 0-3 16,-2 0 0-16,0 0-1 15,1 0 3-15,-2-2 0 16,4 1-7-16,-1-2 4 0,-2 2-7 15,-4-1 5 1,1 2-2-16,-2 0 1 0,-1 0-4 16,0 0 4-16,3 0 1 15,2 0-1-15,-3-3 3 16,2 1-5-16,1 0 5 16,1-1-1-16,5 2 3 15,3 0-8-15,-1-1 2 16,1 1-4-16,-5 0 10 15,-1-3-5-15,-3 0 1 16,1-1-1-16,-3 1 6 16,-3 1-5-16,0 2 3 0,-4 1-2 15,0 0 0 1,1 0 4-16,-2 0-2 0,0 0-2 16,-1 0 0-16,1 0 3 15,0 0-1-15,-2 0-2 16,2-4-1-16,-4-1 1 15,3 2-2-15,-3 0 3 16,-2 2 7-16,1-1-8 16,-3 1 1-16,2-1 0 15,-2 2-1-15,0-3-4 16,1 1-2-16,-1-1 4 16,1 0 10-16,-4 2-2 15,-3-1-1-15,-5 1-2 0,-4 1 1 16,2 0 2-16,-5-2-2 15,1 2 5-15,-4 0 4 16,0 0-4-16,-5 0-1 16,-1 0 1-16,-3 0-3 15,0-3-4-15,-1 3-6 16,-2 0 1-16,0 0-5 16,0 0 0-16,1 0-3 15,2 0-20-15,-2 0-14 16,-1 0-15-16,2-2-13 15,-2 2-45-15,0 0-45 16,-7 0-21-16,-16-3-68 16,-8-5-329-16</inkml:trace>
  <inkml:trace contextRef="#ctx0" brushRef="#br0" timeOffset="28935.84">8861 13635 43 0,'0'0'39'16,"0"0"-23"-16,0 0-16 16,0 0 96-16,0 0-52 15,0 0 10-15,0 0-13 16,-83-6-11-16,72 0 8 16,-1 1 3-16,0 1-27 15,-1-1 9-15,-2 3 0 16,3-1 0-16,-1 2 11 15,4 1 7-15,1-2-7 16,1 1 4-16,4-1 8 0,0 0-14 16,1 1-2-1,1 1-4-15,1-2-3 0,0 1-2 16,0 1-7-16,0 0-5 16,0-2-5-16,0 0-4 15,7 1 3-15,13-1 0 16,2 0 2-16,5-2 0 15,-1 1 3-15,4-2 0 16,2 0 2-16,-1 3-1 16,3-1-1-16,4 1-3 15,-1 2 2-15,8 0-4 16,0 0 6-16,4 0 2 16,0 5-4-16,5 2-3 0,-2 1-2 15,1-3-2 1,0-1 2-16,-1 1-2 0,-3-3 1 15,2 0 1-15,0 1-1 16,1 1-1-16,1 1 2 16,-5-2-2-16,-2 0 1 15,-5 0 0-15,-5-3 2 16,-5 0 5-16,-3 0 1 16,-4 0 5-16,-6-3 4 15,-2 0 2-15,-5 0-10 16,-1-1 1-16,-7 3-3 15,-1 0 0-15,-2 1 0 0,0 0-2 16,0 0 3-16,0 0-2 16,0 0-4-16,0 0-1 15,0 0 3-15,0 0-3 16,0 0-2-16,0 0 0 16,0 0-8-16,0-2-15 15,0 2-34-15,0 0-78 16,0 6-120-16,-9 7-181 15</inkml:trace>
  <inkml:trace contextRef="#ctx0" brushRef="#br0" timeOffset="47581.45">9951 17186 119 0,'0'0'32'15,"0"0"9"-15,0 0 4 16,0 0 25-16,0 0 32 16,0 0-57-16,0 0-4 15,-41-8-7-15,41 8-7 16,0 0-13-16,0 0-4 16,0 0-4-16,2 0-5 15,11 0 1-15,6 3 2 16,5 3 11-16,11 0-6 15,6-1 10-15,5 1 8 16,3-2-5-16,2 0-7 0,-3-1 1 16,1 3-6-16,-1 2 2 15,1 1 3-15,8 1-8 16,4 0 2-16,3-7 1 16,6 1 5-16,0-1-6 15,-4-3-1-15,-1 0 2 16,0 0-1-16,-1 0-3 15,-3 0-4-15,2 0 2 16,-5 0 0-16,-2 0-2 0,-2 0 0 16,0 1 1-16,-3 2-2 15,-1 2-1-15,-2-4 1 16,-3 3 1-16,1-3 4 16,-4 1-5-16,1-2 0 15,0 2-1-15,-4 1 1 16,7 0 3-16,-1 1-1 15,2-2-1-15,0-2-2 16,-7 0 3-16,-1 0-3 16,-3 0 0-16,0-2 0 15,-2-2 2-15,6-1-2 16,-3 4-2-16,-1 1 2 16,2 0 1-16,3 0 2 15,-2 0-5-15,1 0 3 16,2 0-1-16,-3 0 0 0,1-2 0 15,-2-5 1-15,2 1-1 16,-3-1 1-16,3 3 0 16,-1-2-1-16,-2 2 0 15,-1 1 0-15,0-6 2 16,0 4 0-16,-2-2-1 16,2-1-2-16,0 1 2 15,1-3 0-15,3 3 0 16,6-1-1-16,-1 2 3 15,0 3 22-15,-6 3-18 16,-6 0-4-16,-5 0-3 16,-1 0-2-16,-2-2 2 0,6-1 3 15,4-1 2 1,-1-2 30-16,2 2-14 0,5-3-20 16,1 7 0-16,6-4 37 15,-2 2-16-15,0 1-19 16,-4 1 11-16,-3 0-12 15,0-2 8-15,-3 1-1 16,-1-4-5-16,1 3 7 16,0-1-1-16,-1-1-8 15,-2 1 7-15,-1 1-5 16,1 2 2-16,-4 0-5 16,3 0 3-16,1 0 3 15,3 0-3-15,1-5 8 16,4 0 1-16,3 1 8 15,-2-2-10-15,4 1 0 0,-6 0-3 16,-4 1 3-16,-2 1-8 16,-8 3-2-16,-4 0 1 15,0 0 3-15,-4 0-5 16,5 0 0-16,-1 0 0 16,2 0 2-16,4 0-2 15,2-2 0-15,1 0 1 16,5 1 0-16,-2-1 0 15,4 0-1-15,-1-1 1 16,3 2 0-16,1-2-1 0,-4 3 0 16,1-1 2-16,-2 1-1 15,-3 0-2-15,0 0 2 16,-3 0-1-16,-2 0 0 16,-4 0 0-16,-3 3 0 15,1-1 0-15,-4 3 0 16,0-5 1-16,0 2-1 15,-1 1 0-15,2-1 1 16,-3 1-1-16,-1-1 0 16,4 1 3-16,1-1-2 15,2 0-1-15,4-2 0 16,2 0 2-16,3 0-2 16,4 0 0-16,2 1 0 15,6-1-1-15,-1 4 2 16,1-4-2-16,0 0 1 0,-2 0 0 15,2 1 0-15,-1 1-1 16,1 0 1-16,3 2 0 16,1-3 0-16,0 6 1 15,-1-2 0-15,-1 2 0 16,3-2 1-16,-3 0 0 16,2 1 1-16,0-2 0 15,3 0 1-15,-2-1 1 16,1 1-1-16,-3 1 4 15,-1 3-6-15,-3-1 5 16,1 5-6-16,-1-2 2 16,0 0 1-16,1-1-3 0,5 1 0 15,1-5 2-15,2 0-1 16,-1 0-1-16,0 1 2 16,-3 0 0-16,-3 3 4 15,2-2-6-15,-3-1 2 16,5-1 0-16,0 0-3 15,1-1 3-15,1 1 1 16,0-5 5-16,-1 3-2 16,1 2-2-16,-1-1-1 15,0 3 0-15,-3-1 1 16,0 0-5-16,-2 1 3 16,0 0 2-16,-4-2-3 15,2-2 3-15,-2 2-3 0,1-4 2 16,-1 1-2-1,5-2 0-15,-2 2 0 0,0 0 0 16,1 5-1-16,-5-7-1 16,0 3 3-16,2-1-3 15,1-2 2-15,4 0-2 16,2 0 1-16,4 0-1 16,2 0 1-16,-1 0 1 15,-3 0 2-15,-1 0-2 16,0 0 5-16,-1 0-7 15,1 0 8-15,2 1-4 16,4 2-1-16,2-3 0 16,-1 0-2-16,-1 0 1 15,0 0-1-15,1 0 4 0,-1 0-2 16,2 0 1-16,1 0-3 16,-5 3 4-16,1 2-5 15,-3-2-2-15,-2 0 1 16,3-1 2-16,1-2-1 15,3 0 0-15,-1 0 1 16,3 0 0-16,-4 0 2 16,0 0-2-16,-2 0 2 15,-1 0-2-15,-2 1 1 16,2 2 0-16,-2-2-1 16,2 1 1-16,-2-2 1 15,2 0 0-15,-2 0 4 0,2 0-2 16,1-2-4-16,-1-3 6 15,1 0 1 1,-3 2-4-16,-6 1 4 0,-5-1-8 16,-5 3 5-16,-4-2 2 15,-3 1-6-15,-6-2 11 16,0 0 1-16,-5 0 3 16,1-2 3-16,-2 1 2 15,-1-1-1-15,-3-2-1 16,-2 3-4-16,-4 0 1 15,-1-1-1-15,3 1 0 16,-3 1-1-16,-1 3-5 16,-1 0-3-16,1 0-4 0,-2 0 1 15,0 0-3-15,0 0-3 16,0 0 2-16,0-2-2 16,0 1-13-16,3 1-11 15,-2-3-11-15,-1 0-39 16,0-2-28-16,0 2-20 15,0-2-77-15,-7 2-44 16,-10 2-109-16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34:48.228"/>
    </inkml:context>
    <inkml:brush xml:id="br0">
      <inkml:brushProperty name="width" value="0.05292" units="cm"/>
      <inkml:brushProperty name="height" value="0.05292" units="cm"/>
      <inkml:brushProperty name="color" value="#FF0000"/>
    </inkml:brush>
  </inkml:definitions>
  <inkml:trace contextRef="#ctx0" brushRef="#br0">22077 701 74 0,'0'0'50'0,"0"0"-39"16,0 0 8-16,0 0 109 15,0 0-98-15,0 0-22 16,-80 6 25-16,72-6 5 15,2 0-8-15,-2 0-10 16,-1 0 2-16,-4 0 1 16,-2 0-6-16,-2 0-5 15,-1 0 14-15,1 0 5 16,-6 0-2-16,2 0-17 16,-3 0 13-16,-1 0-7 0,0 0 0 15,1 0-5 1,1 0 3-16,3 0-4 0,0 0-2 15,1 0 4-15,-2 0-5 16,-3 0-5-16,-1 0 0 16,-3 0-4-16,-2 1 4 15,-2 4-4-15,0-3 0 16,-1 2 0-16,1-2 3 16,3-1-1-16,2 1 0 15,6-2-2-15,-2 0 2 16,3 0 0-16,0 0 0 15,-2 3-2-15,1 0 3 16,-6 2-2-16,-3 1 1 0,-4 0-1 16,-4 2-1-1,-2-2 1-15,0 2 2 0,3-3-2 16,1 1-1-16,4-1 3 16,1-2-2-16,1 0 1 15,4 3 5-15,0-1 1 16,-4 3 2-16,2 1-9 15,-3 0 6-15,1-1-7 16,3 2 1-16,-1-1 1 16,0 1-2-16,3-2 2 15,2-1-1-15,2-1-1 16,3 0 0-16,-2-1 1 0,-2 1 2 16,-2 0-3-16,2-1 4 15,-4 2-4-15,0 0 12 16,-4 0-10-16,-2 1 2 15,1 0-3-15,3 0 1 16,6-2-2-16,3-1 3 16,-1 3-1-16,0-1 4 15,4 0-6-15,1-3 4 16,4 1 1-16,2-1 0 16,-2 0-3-16,-4 2 2 15,-5 2-3-15,0-1 0 16,0 0 1-16,1 0-2 15,4-2 3-15,-2 2-2 16,4-2 2-16,0-2-3 16,5 1 4-16,0-1-1 0,1-1-1 15,0 1-1-15,-2-1 3 16,1 1-3-16,-4 0 2 16,2 1-1-16,1 0-1 15,-1-1-1-15,1 0 2 16,-1 0-1-16,0-1 2 15,1 0-3-15,-1 3 2 16,0-3 0-16,3 1 3 16,1-2-5-16,2 0 1 15,-2 2 1-15,-3 0 1 0,3-2-3 16,-3 2 0-16,-3 1 2 16,0 0-1-16,0 1 3 15,-4-1-3-15,1 3-1 16,-4-1-1-16,1 1 1 15,3-1 1-15,0-2 1 16,6-1 1-16,-2 0-1 16,-2 4-2-16,0-2 1 15,-2 2-1-15,1 2 0 16,1-1 0-16,-1 0 1 16,4 1-1-16,0-1 0 15,1 0 0-15,3-2 1 16,-4 0 0-16,2 2-2 15,-1 0 2-15,0 0-1 16,-3 0 1-16,3 1 0 16,-2-1-1-16,-2 1 0 0,3 2 0 15,-1-4 0-15,-1 2-2 16,3-2 2-16,3-1 1 16,-2 2 0-16,3 1-2 15,-1 0 2-15,0 3-2 16,0 0 2-16,0 3-1 15,2 0 3-15,-1-3-2 16,2 0 0-16,-1-2 0 16,1 1-1-16,0 3 2 15,1 0-2-15,-1 5 2 16,-1-2-2-16,2-1 0 0,-2 4 0 16,2-3 0-16,2-1 3 15,-1-1-3-15,-1 2 0 16,2-1-2-16,-1-1 2 15,1 1 2-15,0 0-1 16,0-2 0-16,0-1-2 16,0 1 1-16,0 1 0 15,0-1 0-15,0 0 1 16,0 0 1-16,0 2-2 16,0-1 0-16,0-1 0 15,1-2 2-15,1 2 0 16,1-1-2-16,1-1-2 15,2-1 2-15,0 3 1 16,0-3-1-16,0 3 0 16,3-3 0-16,1-2 1 0,-2 3 0 15,0 0 2 1,0-3-5-16,0 2 5 0,-1 0-3 16,2 0 0-16,2-2 0 15,-1 0-1-15,5-1-4 16,-2 0 5-16,4-2 3 15,-2 1-1-15,2-2-1 16,-1 0 1-16,0 2-2 16,-1-1 1-16,1 1-2 15,-2 0 2-15,0 2 1 0,2-2-1 16,1 0 0 0,0-1 3-16,2-1-4 0,-1 1 2 15,5-2-2-15,0 0 0 16,3 1 1-16,-1-3-1 15,-1 1 4-15,0 0-4 16,1-2 0-16,-1 2 1 16,0-1-1-16,-2-1 0 15,2 1 1-15,0 1-1 16,-2-1 2-16,-2 1-2 16,2-2 0-16,-1-1 0 15,3 2 1-15,0-2-1 16,1 0 1-16,2 0 0 15,-2 0-1-15,2 0 2 16,0 1-2-16,0 1 0 0,0-2 0 16,0 3-1-16,3-3 1 15,-2 0 0-15,2 0 0 16,1 0 1-16,0 0-1 16,2 0 2-16,3 0-4 15,-1 2 4-15,3-2-3 16,1 0 1-16,1 0 0 15,3 0 0-15,-1 0 0 16,3 0 1-16,-2 0-1 16,0 0 0-16,-1 0 0 15,0 0 1-15,-1 0-2 16,3 0 1-16,-1 0 0 16,-1 0 0-16,0 0 0 15,-2 0 0-15,-4 0 0 0,0 0 1 16,-2 0-1-16,-1 0 1 15,1 0 0-15,-3 0 2 16,2 0-1-16,-4 0-2 16,0 0 0-16,5 0 0 15,-2 0 2-15,2 0-1 16,-1 0 2-16,-2 0-2 16,1 0 2-16,-1 0-1 15,2 0-1-15,1 0 1 16,0 0-2-16,1 0 0 15,0 0 4-15,0 0-4 0,-1 0 1 16,-1 0-3 0,-2 0 4-16,-1 0-4 0,0 0 5 15,1 0-5 1,1 0 4-16,2 0-4 0,0 0 3 16,4 0-1-16,3 0 3 15,-2 0-2-15,1 0-1 16,-3 0 0-16,-2 0 0 15,-1 0 0-15,-1 0-1 16,0 0 1-16,3 0 2 16,0-5-2-16,0 0 1 15,0-1-1-15,2 1 1 0,-1-1-1 16,5 0 0-16,-2 3 0 16,-1-4-1-16,1 4 1 15,-3-3 0-15,-1 2 0 16,0 0 2-16,0-2-1 15,-1 2-1-15,3 1 0 16,-1-1 1-16,1 1 0 16,-1 1-2-16,-2 0 1 15,-3 2 0-15,-1 0 0 16,-1 0-1-16,0 0 0 16,0-2 0-16,-2 2 1 15,-1-1 0-15,1-1 1 16,1-1-1-16,-2-1 1 15,-1 1-1-15,0 0 1 16,-3 2-1-16,-1 0 0 0,0-1 0 16,0-1 0-16,0 1 0 15,0-1 1-15,0 0-1 16,-1 1-1-16,1 0 1 16,2-3 2-16,3 3-2 15,0-3 0-15,-2 1 1 16,2 2-1-16,-1-1 0 15,-1 3-1-15,0-1 1 16,-3 1 0-16,0 0-1 16,0-2 1-16,-2 2 0 0,1-2 0 15,-1 1 2-15,1-3-2 16,-2 1 0-16,-1 0 1 16,0 0-1-16,1 0 0 15,-2 0-1-15,-1 1 1 16,0 2 4-16,1-2-4 15,-2 0-3-15,1 0 2 16,-1 1 1-16,3-2 1 16,0 1-1-16,0 2 0 15,-2-3-1-15,-2 3 1 16,-2 0-1-16,2 0 0 16,-2 0 1-16,2 0-1 15,1 0 4-15,1 0-3 16,1 0 0-16,0 0 0 15,0 0-3-15,1 0 3 0,-1 0-1 16,-3 0 1-16,2 0 0 16,-1 0 0-16,0 0-1 15,-1 0 0-15,-2 0 2 16,-1-2-2-16,2 0-2 16,-2 2 2-16,1-1-2 15,-1 0 1-15,2 1-2 16,1-2 0-16,2 2-1 15,1-1 2-15,0-2 1 16,1 1 1-16,0-1 1 16,0 1 0-16,-1-1 0 15,-3 0 0-15,-2 2 0 0,3-2 0 16,-1 2 1-16,-1-2-1 16,2 0 1-16,-1 0 0 15,0 1 0-15,-2 0-1 16,1-1-1-16,0 2 1 15,-4-2 0-15,1 2 0 16,-1-1 1-16,-1 2-1 16,3-2 0-16,-3 2 1 15,1-3-1-15,1 1 1 16,-1 1 0-16,2-2 3 16,0 0 3-16,0 0 0 15,0 1-2-15,-1-1-4 16,0 3-1-16,-1-2 2 0,1-1-1 15,1 0-1-15,-2 2 0 16,1-2 0-16,-1-2 1 16,-1 3-1-16,1-4 1 15,0 2 1-15,0 0 1 16,0 1-3-16,1 0 0 16,-1 0 0-16,0 1-3 15,1-2 3-15,-1 1 3 16,2-1-3-16,-1 1-2 15,-2 1 2-15,-1 0 1 16,-1-3-1-16,-1 2 0 16,2-2 1-16,-3-1 1 15,0 0-2-15,-1 1 2 16,1-4 0-16,1-1 11 0,-1 0-2 16,2 2-5-16,-3 2 3 15,1-4-6-15,-1 5-2 16,-1-2 1-16,-1-1 8 15,1 0-1-15,-2 0 0 16,1-1-4-16,-1 1 8 16,0-4-7-16,0 1-2 15,2 0-3-15,-2-1 4 16,0 2-4-16,0 0 2 16,0 0 1-16,0 1-4 15,0 1 2-15,0-1 3 16,0-2-5-16,0 3 5 15,0-2-2-15,0-2-1 0,0 1-1 16,0-3 7 0,-5-2-6-16,1 2 6 0,-1-1-6 15,-1-2 0-15,2-2-1 16,1 2 4-16,2 0-4 16,-1 2 4-16,1 3-4 15,-2 0 3-15,0 1-2 16,0 0-1-16,-1 2 5 15,0-1-1-15,-2 0 0 16,3-2-3-16,0-2 2 16,-1 2-1-16,1 1 4 15,1-2-6-15,-1 3 0 0,-1-2 0 16,1 2 0 0,-3 2 2-16,0-3-3 0,3 5 3 15,-3-3-5-15,0-1 5 16,0 1-5-16,-4-3 5 15,2 2-6-15,-1 2 6 16,-1-3-3-16,1 5 0 16,-2-3-1-16,1 2 1 15,-2 0-2-15,-3-1 2 16,2-1 0-16,-1 4 3 16,-2-4-1-16,2 3-2 15,-4-1 0-15,5-1 0 16,-5 1 2-16,2 0-2 15,1-2 0-15,-4 1 0 16,0-1 0-16,0-1 1 0,-2 3-1 16,3-3 0-16,-1 3 1 15,2-4-1-15,0 2 0 16,0-1 3-16,1 1-3 16,-2-2 1-16,0 0-1 15,-3 2-1-15,-1 1 0 16,2-1 1-16,-1 2 0 15,-1 1 0-15,3 1-4 16,-2-2 4-16,2 0 2 16,2 3 1-16,-1-2-2 0,2 2-1 15,-7-2 1 1,3 0 0-16,-3 1-1 0,1-1-2 16,-4 0 1-16,-4 1-2 15,-1-1 2-15,-3 2 1 16,1-1 2-16,0 0-1 15,3 1 2-15,2-2-6 16,-2 0 1-16,3 2 1 16,2-1 1-16,1 2 1 15,2 0-1-15,-2-2 0 16,-3 3 0-16,-4-1 0 16,-1 0 0-16,1 0 2 15,3 2-2-15,1-1-1 16,0-1-2-16,-1 3 3 15,1 0 0-15,-3-2 1 0,3 2-1 16,2-2 0-16,1 2 3 16,-1 0-3-16,-2 0 1 15,1 0 0-15,3 0 0 16,2 0-1-16,0 0 0 16,-3 0 1-16,0 0-1 15,0 0 0-15,-1 0-1 16,-7 0 2-16,1 2-2 15,0 0 1-15,-1-2 0 16,3 3 0-16,-1-3 3 16,-2 3-3-16,-8 0 0 15,2 0 0-15,2-2 0 16,1 3 0-16,7-4 1 16,6 2-1-16,-4-2 0 0,0 0-2 15,-1 0 2-15,-3 0 0 16,3 0-1-16,-3 0 1 15,-5 0 0-15,-4 3-1 16,-3 3 1-16,-3-1 0 16,5 1-1-16,4-2 1 15,6 0 0-15,8 0 1 16,3-2-2-16,2 1 2 16,-4-1-1-16,-1-2 0 15,-1 3 0-15,-5 0 0 16,-2 3 1-16,-1-1-2 0,1-2 7 15,5 0-6 1,4-2 0-16,6 1 1 0,-3-2 0 16,3 0-1-16,-3 0 0 15,-4 0 2-15,1 0-2 16,-6 0-1-16,-1 0 1 16,1 1 1-16,3 1-1 15,4-1-1-15,6 1 0 16,-1-2 1-16,1 0 1 15,2 0 0-15,-1 0-1 16,4 0 0-16,-3 0 1 16,-1 0-1-16,2 0-1 0,2 0 1 15,0 0 2 1,3 0-1-16,-3 0 2 0,-1 0-2 16,0-6 0-16,-1 0 0 15,-2-1 0-15,-1 0-1 16,1 1 2-16,1-2-2 15,1 1 1-15,1 1-1 16,3 0 5-16,-4 0-4 16,-2-2 2-16,-2-1 1 15,-5 1-3-15,0-3 0 16,3 3 7-16,-1 1-5 16,2-1-3-16,-1 0 1 15,4 1 5-15,0 1-3 16,2 1 0-16,0-1-1 0,1 2 2 15,4 2-1-15,0-1-2 16,0 1-1-16,0 2 0 16,-6-1-2-16,-3-1 1 15,-8 2-3-15,-6 0-38 16,-8 10-89-16,-8 13-107 16,-4-1-161-16</inkml:trace>
  <inkml:trace contextRef="#ctx0" brushRef="#br0" timeOffset="11243.75">28728 4970 536 0,'0'0'138'16,"0"0"-88"-16,0 0 65 16,0 0-2-16,0 0-21 15,0 0-41-15,0 0-33 16,-20-16-15-16,20 57 14 16,0 13 24-16,0 6 1 15,0 2-19-15,4 0-5 16,9-7-9-16,0-5-5 15,2-10-3-15,1-7 1 16,-1-6-2-16,-2-9 0 0,1-7-3 16,-3-4 0-1,0-6 0-15,1-1-2 16,2 0-3-16,-2-17-73 0,-2-8-69 16,-6-13-95-16,-4-13-410 15</inkml:trace>
  <inkml:trace contextRef="#ctx0" brushRef="#br0" timeOffset="11419.41">28775 4668 384 0,'0'0'350'0,"0"0"-324"15,0 0 27-15,0 0 31 16,0 0-68-16,0 0-16 15,-31-19-14-15,44 44-35 16,5 4-114-16,-3 3-178 16</inkml:trace>
  <inkml:trace contextRef="#ctx0" brushRef="#br0" timeOffset="11909.17">29023 5049 193 0,'0'0'286'16,"0"0"-246"-16,0 114 72 16,0-69-33-16,1 1-42 15,7 0-21-15,1-5-8 16,-3-4-7-16,-3-8 0 16,0-8 5-16,-3-8-6 15,0-9 2-15,0-4 4 16,0-4 132-16,0-20-59 15,0-15-41-15,-9-12-21 16,-3-13-15-16,1-8-2 16,4 0 0-16,2 3-10 15,4 11-28-15,1 11-7 16,0 10 13-16,10 10 23 16,10 9-2-16,2 5 3 0,10 10 8 15,3 3-1-15,1 3 1 16,-2 19-1-16,-4 10 1 15,-5 9 1-15,-6 2 12 16,-6 3 20-16,-4-2 5 16,-5 3-14-16,-1 2 12 15,0 0-22-15,-1-1-1 16,3-5-7-16,0-7-5 16,1-4 1-16,0-8-2 0,2-7 0 15,-3-7-2 1,3-5-1-16,-4-5-21 0,-1 0-43 15,2 0-32-15,-2-12-70 16,-3-17-147-16</inkml:trace>
  <inkml:trace contextRef="#ctx0" brushRef="#br0" timeOffset="12229.27">29540 4488 372 0,'0'0'103'0,"0"0"-54"16,0 0 54-16,21 102 53 16,-9-37-66-16,1 18-15 15,-3 10-30-15,-4 8-16 16,-2 1-23-16,1-5-3 15,2-8-3-15,2-10 0 16,3-17-3-16,6-20-50 16,1-17 20-16,4-14 27 15,3-9-19-15,4-2-47 16,5-10 8-16,-1-17-118 16,-4-9-141-16</inkml:trace>
  <inkml:trace contextRef="#ctx0" brushRef="#br0" timeOffset="12420.21">29670 4920 545 0,'0'0'121'0,"0"0"-75"15,0 0 20-15,0 0-42 16,88-48-18-16,-43 41-6 15,3 5-4-15,-1 0-88 16,4-6-180-16</inkml:trace>
  <inkml:trace contextRef="#ctx0" brushRef="#br0" timeOffset="13131.31">31205 4785 534 0,'0'0'89'0,"0"0"-23"16,0 0 51-16,0 0-20 15,-88-70-29-15,61 65-11 16,-3 5-28-16,-1 0 0 16,-2 2-2-16,0 15-7 15,2 8 1-15,1 8-12 16,5 5 4-16,3 8-5 15,8-1-3-15,6 1 0 16,7 0-5-16,1-3-1 16,0 1 1-16,11-4 0 15,6-4 0-15,-2-6 0 16,3-8-4-16,2-8-2 16,-1-8-3-16,6-6 1 0,7 0-1 15,1-13 8-15,2-10-2 16,0-5 3-16,-5-6 0 15,-4-2 0-15,-3-9 1 16,-7-6 1-16,-3-6-2 16,-5-3 0-16,-6 5 1 15,-2 9 0-15,0 14 3 16,-2 11-2-16,-3 11 9 16,1 8 8-16,2 2-5 15,1 0-14-15,-5 8-2 16,0 20 0-16,2 11 2 15,-1 11-1-15,4 6 0 0,1 2 1 16,0-7-4-16,6-3 2 16,13-9-4-16,2-8-22 15,6-4-3-15,0-8-5 16,-2-7-7-16,-1-7-11 16,0-5 17-16,-2 0 14 15,1-2-25-15,-3-9-47 16,-5-4-139-16,-3-6-134 15</inkml:trace>
  <inkml:trace contextRef="#ctx0" brushRef="#br0" timeOffset="13437.55">31702 4657 197 0,'0'0'526'16,"0"0"-461"-16,0 0 47 15,0 0 7-15,0 0-38 16,16-75-30-16,-13 72-17 16,-3 1-22-16,2 2-12 15,-2 0 0-15,1 0 0 16,-1 0-12-16,3 7-29 15,-1 8-5-15,1 4-25 16,-2 3-38-16,-1 1-46 0,0-1-94 16,0-4-159-16</inkml:trace>
  <inkml:trace contextRef="#ctx0" brushRef="#br0" timeOffset="13613.06">31811 5082 589 0,'0'0'155'15,"-18"73"-39"-15,9-32-33 0,-3 0-40 16,-5 2-28-16,-5 2-15 16,-6 2-37-16,-11-2-85 15,-8-7-246-15</inkml:trace>
  <inkml:trace contextRef="#ctx0" brushRef="#br0" timeOffset="15257.35">31175 5677 6 0,'0'0'7'0,"0"0"4"0,0 0-1 15,0 0-2-15,0 0-5 16,0 0 0-16,-13 0-1 16,5 0 2-16,2 0 27 15,-3-2-15-15,-4 1-1 16,-1-2 33-16,-3 2-11 16,-3 1 4-16,-4 0 6 15,-1 0 1-15,0 0 2 16,4 0-11-16,1 0-6 15,6 0-4-15,5 0-6 16,4 0 6-16,2 0-6 16,3 0-5-16,0 0-5 15,0 0-1-15,0 0 6 0,6 0-11 16,16 0-3 0,11 0 0-16,9-4-1 0,9-3 6 15,1-1 2-15,-3 1-2 16,0 2-8-16,-4 0 2 15,-3 0 2-15,-3 3-4 16,-8-1 6-16,-4 0-1 16,-6 2-5-16,-6 1-1 15,-6 0 4-15,-2-3-4 16,-3 3 0-16,-4 0 0 16,0 0-4-16,0 0-52 15,0 0-7-15,-16 0-4 0,-3 0-41 16,-7 0-106-16</inkml:trace>
  <inkml:trace contextRef="#ctx0" brushRef="#br0" timeOffset="15685.46">30840 5678 89 0,'0'0'9'16,"0"0"137"-16,0 0-46 16,0 0-31-16,-81 17-4 0,71-16 2 15,5 0-2-15,2-1-15 16,3 0-4-16,0 0-5 16,0 0-13-16,0 0-5 15,0 0 3-15,8 0 0 16,20 0-10-16,14-2-3 15,11-6 9-15,7-2-5 16,4 1-3-16,2 1-3 16,-2 1-8-16,-4 0 4 15,-7 4 3-15,-7 0 4 16,-7 2-6-16,-4-1 0 16,-6 1 2-16,-3-1-6 15,-4 2-4-15,-8 0 3 16,-4 0-3-16,-4 0 0 15,-6 0-1-15,0 0 1 0,-9 0-40 16,-19 0-26-16,-11 0-81 16,-6 0-102-16,2 0-97 15</inkml:trace>
  <inkml:trace contextRef="#ctx0" brushRef="#br0" timeOffset="16059.3">30714 5699 225 0,'0'0'33'15,"0"0"45"-15,0 0-59 16,0 0 33-16,0 0 29 15,0 0-7-15,57 5-9 16,-18-5-11-16,6 0-11 16,10 0-3-16,9-8 2 15,7 3-10-15,-2-3 10 16,-6 4-7-16,-11 3 1 16,-12 0-8-16,-8 1-3 15,-12 0-8 1,-8 0-7-16,-7 0-6 0,-5 0-4 15,0 0-8-15,0 0-13 0,-15 0-7 16,-7 0-59-16,-2 0-60 16,3 0-118-16,1 0-214 15</inkml:trace>
  <inkml:trace contextRef="#ctx0" brushRef="#br0" timeOffset="21666.45">29699 6536 164 0,'0'0'155'16,"0"0"-41"-16,0 0-61 15,-83-57 14-15,60 48 12 16,-3 5-1-16,3 4-28 15,-3 0-27-15,7 0 6 16,-1 8 2-16,0 6-14 16,1 1-3-16,-1 4 6 15,-4 4 10-15,4 0-7 16,-1 7-3-16,2 6 5 16,6 3-4-1,0 3 12-15,6 2-11 0,6 0-16 16,1 2 0-16,0-3 3 15,15-4-5-15,3-3 3 16,4-8-6-16,2-5 1 0,1-6-2 16,0-5-2-16,1-9 1 15,1-3-3-15,1 0 3 16,-1-10 1-16,-2-7-6 16,-1-3 2-16,-1-5 1 15,0-5 1-15,1-7 1 16,-2-4 0-16,-5-1 1 15,-4 0 0-15,-7 3 1 16,-3 3 1-16,-3 2-2 16,0 2 1-16,0 1 5 15,-9 2 1-15,1 7-1 0,2 5-1 16,1 8 4 0,4 6 4-16,-1 3 4 0,1 0-10 15,-1 5-6-15,1 17 1 16,-1 12-1-16,2 3 3 15,0 8-2-15,0 1 2 16,12 1-3-16,6 1 1 16,2-3-2-16,3-4-1 15,1-7 0-15,1-7 0 16,-2-6-1-16,-1-7 0 16,-2-5 0-16,-1-3 0 15,-4-3 2-15,-3-3-13 16,1 0-12-16,1 0-24 0,2-10-43 15,3-9-17-15,1-3-17 16,1-4-96-16,-3-1-119 16</inkml:trace>
  <inkml:trace contextRef="#ctx0" brushRef="#br0" timeOffset="21939.73">30112 6696 501 0,'0'0'244'0,"0"0"-213"15,0 0-7-15,0 0 57 16,0 0-26-16,0 0-42 16,37-17-5-16,-10 9-7 15,-3 2-1-15,-2 3 0 16,-5-2-1-16,-3 1-18 15,-2 1-4-15,-6 1-30 16,-3 2-25-16,-3 0-65 16,0 0-24-16,-7 0-115 15</inkml:trace>
  <inkml:trace contextRef="#ctx0" brushRef="#br0" timeOffset="22108.31">30146 6888 257 0,'0'0'167'0,"0"0"-109"16,0 0-49-16,0 0 35 15,0 0 8-15,0 0-35 16,74 9-17-16,-51-11-31 16,5-4-16-16,4-3-58 15,1-3-14-15</inkml:trace>
  <inkml:trace contextRef="#ctx0" brushRef="#br0" timeOffset="22635.86">30921 6251 88 0,'0'0'548'16,"0"0"-453"-16,0 0-68 16,0 0 48-16,0 0-8 0,0 0-35 15,-58 59 2 1,30-19 1-16,1 5 12 0,5-6-22 15,8-4-9-15,7-11-3 16,6-4-6-16,1-5-1 16,1-6-3-16,18-1-3 15,8-2 5-15,3-1-5 16,1 2-1-16,-5 0-7 16,-8 4-4-16,-2 6-5 15,-8 3-9-15,-2 2 2 16,-6 3-2-16,0 3-4 15,-2 0 13-15,-13 3 8 16,-7 1 5-16,-5 1-5 16,-4-1 2-16,-2-3 2 15,-2-3 1-15,7-9-13 16,6-7 8-16,8-10 9 0,5 0 18 16,2-4-9-16,1-17-9 15,4-3-9-15,1-5-50 16,1-2-97-16,0 0-108 15</inkml:trace>
  <inkml:trace contextRef="#ctx0" brushRef="#br0" timeOffset="23146.09">30875 6338 420 0,'0'0'99'0,"0"0"-80"16,0 0 6-16,102-72 46 15,-59 57-15-15,4 2-34 16,-3 7-7-16,-2 6 25 16,-5 0 5-16,-7 3-7 15,-6 16 17-15,-9 5-14 16,-8 5-6-16,-2 2 6 16,-2 1-8-16,-2 1 9 15,-1 1-11-15,0-1-5 16,0 2 3-16,0-1-7 15,-6 1-1-15,0-2-10 16,3-2-5-16,3-4-4 16,0-2-2-16,0-5 0 15,2-3-1-15,10-4-12 0,2-3-14 16,2-3-4-16,1-7 8 16,3 0-10-16,2-3 12 15,3-13-7-15,1-6 24 16,-1-4 4-16,-4-7 5 15,0-6 17-15,-5-6 7 16,-4-8 8-16,-6-8-1 16,-6-1-1-16,0 1-19 15,0 12 5-15,-9 11-11 16,-1 14-5-16,1 15 3 16,3 8 4-16,-5 1-12 15,-5 2 0-15,-4 13-8 16,0 2-50-16,5 0-81 15,9-5-210-15</inkml:trace>
  <inkml:trace contextRef="#ctx0" brushRef="#br0" timeOffset="23374.84">31782 6242 896 0,'0'0'105'16,"0"0"-44"-16,0 0 53 16,0 0-35-16,0 0-56 15,0 0-18-15,14-2-5 16,-6 2-12-16,-4 0-73 16,-1 0-92-16,-3 9-117 15,-3 5-346-15</inkml:trace>
  <inkml:trace contextRef="#ctx0" brushRef="#br0" timeOffset="23540.99">31794 6567 16 0,'0'0'653'16,"-3"74"-562"-16,-6-36 68 15,0 3-58-15,-1-2-65 16,-2 1-9-16,-4-3-27 15,-1-1-18-15,-2-4-110 0,-2-11-45 16,0-12-350-16</inkml:trace>
  <inkml:trace contextRef="#ctx0" brushRef="#br0" timeOffset="24541">29106 7270 123 0,'0'0'59'15,"0"0"188"-15,0 0-151 16,0 0-38-16,0 0 16 16,0 0 3-16,0 4-9 15,0-4-14-15,6 0-7 16,20 0 2-16,14 0-6 15,17-2-9-15,13-12-21 16,12-6 4-16,3 0-7 16,1 0 0-16,-5 0-7 15,-8 5-3-15,-12 1 3 16,-13 4-2-16,-13 3 4 16,-15 1-1-16,-10 4-4 0,-8 0-4 15,-2 0-21 1,0-1-25-16,-2 1-20 0,-14-3-21 15,-3 1-12-15,-2 1-80 16,-5 0 18-16,0 3-116 16</inkml:trace>
  <inkml:trace contextRef="#ctx0" brushRef="#br0" timeOffset="24857.97">29321 7203 350 0,'0'0'238'16,"0"0"-204"-16,0 0-14 15,0 0 40-15,0 0 10 16,0 0-14-16,90 4-9 16,-28-8-25-16,7-9-1 15,-3 0 14-15,-8 1-8 16,-9 6-12-16,-12 1-9 15,-7 3-3-15,-12 2-1 16,-9-3-2-16,-6 3-27 16,-3 0-36-16,0 0-18 0,0 0 13 15,-5 0-37 1,-5 0-13-16,-3 0-48 0,2 0-109 16</inkml:trace>
  <inkml:trace contextRef="#ctx0" brushRef="#br0" timeOffset="36158.4">28689 5932 231 0,'0'0'27'16,"0"0"32"-16,0 0-40 15,0 0-2-15,0 0 13 16,0 0 1-16,0 0 1 16,28 0 1-16,-3 0 0 15,5-5 0-15,5-2-1 16,0 2-3-16,6-2-4 15,3 2-1-15,3 0-4 16,3 1 6-16,5-4-6 16,4 3 0-16,3-4-6 0,9 1-6 15,9 3 8-15,9 2 21 16,7 3 0-16,-1 0-15 16,-1 0-4-16,-3 3-4 15,-6 2-1-15,-7 0-3 16,-14-3-7-16,-13-2 1 15,-7 0-1-15,-8 0 5 16,-6 0-2-16,-2-4-1 16,-5-3 3-16,-7 3-4 0,-4 2-3 15,-7 1 2 1,-4 1-3-16,-1 0 2 0,0 0-1 16,0 0 0-16,0 0 1 15,0 0 4-15,0 0 14 16,0 0-1-16,0 0-6 15,0 0-1-15,0 0-7 16,0 0-1-16,0 0-4 16,0 0 0-16,0 0 1 15,0 0 2-15,0 0-1 16,0 0 0-16,0 0 5 16,0-1 15-16,0-6 6 15,0-6-8-15,0-3-12 16,0-1-5-16,0-3 3 15,0-4-4-15,-1-4 4 16,-2-6-2-16,-1-6 0 16,0-7 2-16,4 0-6 0,0-3 2 15,-1-3-2-15,-2 1 4 16,-2-3-1-16,-2-3-3 16,2-5 3-16,4 3-2 15,1 1 0-15,0 6 0 16,0 0 0-16,10 0 2 15,-1-3 2-15,2-2-2 16,-4 2-2-16,-1 3 2 16,-1 1 2-16,-1 0-1 15,5-4-3-15,0 3 0 0,0 3-1 16,0 8 0-16,-6 8 1 16,-2 9 0-16,-1 7-1 15,0 3 0-15,0 1 2 16,-3 1 1-16,-8 2-3 15,1 1 0-15,-2-1 0 16,-1 2 1-16,1-1 0 16,-4 1 1-16,1 1-2 15,-1 3 0-15,-3-1 0 16,0 3 0-16,0-3 0 16,-2 1-1-16,-6 0 1 15,-3 2-4-15,-10-2 4 16,-3 3-2-16,-9 2 2 15,-11 0-4-15,-7 0 0 16,-12 0 2-16,-8 1-1 16,-8 7-1-16,-12-2 4 0,-4 0 0 15,-9-1-5-15,3 3 1 16,5-4 3-16,9 1 1 16,15 1 0-16,15-3 0 15,12 0 1-15,9 0-1 16,9-1 2-16,7 3-3 15,7-1 3-15,6 2-3 16,7-1 1-16,2 2 0 16,5 0-6-16,2 3 3 15,-1-3 1-15,3 5-1 16,0 0 0-16,0-4 2 16,2 1-1-16,2 0 2 0,-1 1-3 15,-1 1 2-15,2 3-1 16,-1 2 2-16,-1 1 0 15,0 2 0-15,-2 1 2 16,-2 4-2-16,0 3-2 16,-2 2 2-16,3 7-4 15,3 3 3-15,2 8-5 16,4 8 5-16,0 5 1 16,0 3 1-16,0-4 1 15,0-4 3-15,0-4 3 16,1-1-5-16,1-4 0 15,-2 4-2-15,1 4 0 0,-1 1 0 16,3 6 4 0,2 2-3-16,1 3 3 0,1-1 0 15,0-4 1-15,-1-8-3 16,1-6-3-16,-1-5 8 16,1-5-6-16,-3-1 4 15,2-2 2-15,2-1-1 16,-1-6-7-16,-1 2 8 15,2-1-7-15,-1 0 0 16,1 2 6-16,2-8-6 16,-4-1 1-16,-2-7-1 15,0-4 0-15,-3-5-1 16,1-3 1-16,-1 0 5 16,1-2-6-16,-2 0 0 0,2 0 1 15,0 0 4-15,-1 0-5 16,1 0-3-16,-1 0-27 15,4-2-68-15,-5-5-88 16,-3 0-171-16</inkml:trace>
  <inkml:trace contextRef="#ctx0" brushRef="#br0" timeOffset="49434.43">11097 3012 138 0,'0'0'3'16,"0"0"212"-16,0 0-167 15,0 0 0-15,0 0 0 16,0 0-3-16,0 0-14 0,0 0-4 15,-6 0-3 1,6 0-5-16,0 0 1 0,0 0 4 16,0 0-3-16,0 0-9 15,0 0-12-15,0 0 0 16,0 0 11-16,6 0 1 16,3 0 3-16,1 0-11 15,5 0 10-15,0 0-5 16,1 0 4-16,1 0-9 15,1 0-1-15,-3 0 3 16,4 0 4-16,0 0-9 16,0 1 7-16,0 1-5 15,-1 1 0-15,6-1 3 16,-2-1 0-16,0-1-1 16,-2 2-2-16,5 0-3 15,-3 1 1-15,-1 3 0 16,0-3-1-16,-1 2 0 0,0-2 2 15,0 2-2-15,1-3 3 16,-2-1 1-16,1-1-2 16,-1 0-2-1,-2 2 2-15,0-2-2 0,-2 0 1 16,3 1-1-16,0-1 0 16,2 0 0-16,3 0 2 15,1 0-1-15,6 0 3 16,0 0-4-16,0 0 1 15,-1 0-1-15,0 0 0 0,-3 0 1 16,-1 0 1-16,-3 0 2 16,5 0-4-16,-5 0 0 15,5 0 1-15,0 0-1 16,4-3 3-16,3 2-1 16,5-1 2-16,3-5-1 15,3 3 2-15,-3 0-2 16,1 2-1-16,-5 0 3 15,0-1-2-15,-2 3 2 16,-3-2-3-16,-2 2 2 16,4-1 0-16,1-1-1 15,-1 0 6-15,-1 1-1 16,2-1-6-16,-6 2-1 16,-2 0 1-16,3-1 0 15,-4 1 5-15,0 0-3 0,-2 0 2 16,2 0 1-16,3 0-1 15,1 0-2-15,2 0 4 16,4-2 2-16,-1 2-3 16,-1 0-7-16,-4 0 0 15,-1 0 0-15,-2 0 2 16,0 0-2-16,1 0 4 16,-2 0-4-16,2-2 1 15,3-2 3-15,1 0 2 16,1 2-4-16,0 0 8 0,-1 1-8 15,-3-1 0 1,-3 2-2-16,-2 0 2 0,0 0-1 16,1-1 3-16,0-1-2 15,4-1 1-15,5-1 4 16,-1 0 2-16,5 0-4 16,2-1 4-16,1 3-5 15,2-3 0-15,0 1 2 16,-2-1-2-16,1 1-1 15,-1-3-3-15,0 3 3 16,-2-3-1-16,3 1 2 16,3-3-1-16,1 1 1 15,5-1 1-15,6-1 4 16,-3 3-4-16,-4-3 0 16,-2 6-1-16,-11 0 3 0,-5 3 12 15,-8 1 0-15,-1 0-1 16,-1-1 0-16,-1-1 3 15,3 0 4-15,-3 0 3 16,-1-1 2-16,-1 0-8 16,-1 0 2-16,-3 0-8 15,1 2 2-15,-4-1-10 16,-3 1-5-16,-2 1 1 16,-2-2 0-16,0 0-3 15,1 2-1-15,-1 0 0 16,-1 0 0-16,1 0-9 15,-5 0-9-15,1 0-9 0,-2 0-39 16,0 0-46 0,0 4-27-16,-20 9-54 0,-8-1-151 15</inkml:trace>
  <inkml:trace contextRef="#ctx0" brushRef="#br0" timeOffset="50708.45">15202 2799 37 0,'0'0'257'15,"0"0"-145"-15,0 0-56 16,0 0-27-16,0 0 4 0,0 0-2 16,0 0 14-1,79 36-8-15,-46-19 14 0,1-5-30 16,0 1-8-1,5-1 9-15,3-1 7 0,7-4-15 16,5-2-4-16,1-3 4 16,2-2-8-16,-4 3-5 15,-2 2 0-15,-6 2 5 16,-2 2-5-16,-4-1-1 16,5 1 0-16,1-4 2 15,6-3-1-15,0-2 1 16,2 0 6-16,3-4-4 15,0-6-1 1,1 0 1-16,-3 1-4 0,-2 1 1 0,2-2 1 16,-2-1-2-16,-3-1 2 15,3-5-1-15,0-2 0 16,1-8 1-16,2-2-1 16,0-5 8-16,-7-2-5 15,-7-1 7-15,-6 1 5 16,-10 6-4-16,-4 4 1 15,-6 5-3-15,-3 1 9 16,-3 8-4-16,-5 3-4 16,-1 4-11-16,-3 3-1 15,0 2-21-15,0 0-62 16,0 4-146-16,0 6 37 16</inkml:trace>
  <inkml:trace contextRef="#ctx0" brushRef="#br0" timeOffset="51416.48">17450 2459 7 0,'0'0'519'0,"0"0"-484"16,0 0-24-16,0 0 20 15,0 0 45-15,0 0-16 16,56 102 6-16,-50-56-31 16,-3 7-2-16,-1 3-15 15,-2-3-10-15,0-4-8 16,0-15 0-16,1-12-2 15,-1-8 2-15,2-11 1 16,-2 0 2-16,0-3 1 16,0 0 11-16,0 0 24 15,0-11 14-15,0-13-35 16,-8-5-11-16,-1-15-7 16,0-4-8-16,3-10 7 15,2-1 0-15,-2-3-32 16,1 1-10-16,1 1 8 0,3 2 5 15,1 9-1-15,0 11 10 16,0 9 20-16,13 9-1 16,0 8 2-16,5 5 3 15,3 3-1-15,2 2 2 16,0 2 11-16,3 0 1 16,-4 11 2-16,-1 11 1 15,0 7 14-15,-5 7-7 16,-2 3 2-16,-4 5-1 15,0 1 8-15,0 0-19 16,-1 0-4-16,-2 1-4 0,-1-1-6 16,-2 2-2-16,-2-1 0 15,-1-2 0-15,-1-5 0 16,0-8-1-16,2-7 0 16,-2-7 1-16,0-6-2 15,0-5 2-15,1-2-7 16,1-4-18-16,-1 0-28 15,1 0-11-15,-1 0-17 16,-1-11-122-16,0-7-33 16</inkml:trace>
  <inkml:trace contextRef="#ctx0" brushRef="#br0" timeOffset="51637.46">17505 2688 112 0,'0'0'350'16,"0"0"-265"-16,0 0 26 16,0 0-7-16,0 0-66 15,0 0-7-15,76-74-5 16,-42 58-18-16,1-1-3 16,-1 0-2-16,-6 2-3 15,1 0-21-15,-9 6-79 16,-3-2-176-16,-8 3-88 15</inkml:trace>
  <inkml:trace contextRef="#ctx0" brushRef="#br0" timeOffset="52039.26">18070 2227 568 0,'0'0'64'0,"0"0"-47"0,0 0 31 15,0 0-18-15,0 0 36 16,21 97-21-16,-9-52 0 15,0 3-10-15,-3 2-8 16,-2-5-18-16,2-3-7 16,-6-4 2-16,0-7-2 15,-1-6-1-15,-2-2-2 16,0-6 1-16,0-6-3 16,0-3-17-16,0-5-1 15,0-3-5-15,0 0-5 16,0 0-1-16,-2-3-41 15,-11-12-82-15,2-7 19 16,-1-2-131-16</inkml:trace>
  <inkml:trace contextRef="#ctx0" brushRef="#br0" timeOffset="52403.32">18060 2442 23 0,'0'0'161'0,"0"0"-53"15,6-89-4-15,4 66-30 16,5 3-2-16,0 6-11 15,3 3 3-15,3 4-19 16,0 5-17-16,6 0-10 16,1 2 19-16,0 2-16 15,2 15-8-15,-5 7-2 16,-1 5 4-16,-6 5 4 16,-5 2-7-16,-4 1 2 15,-6 0-13-15,-3 0 14 16,0-3-10-16,0-2-4 0,-6-1 1 15,-7-4 0-15,-5-1-4 16,-3-4 7-16,0-5 3 16,-3-3 14-16,-1-2 0 15,0-4 3-15,0-3-10 16,6 0 1-16,5-5-5 16,5 0-5-16,1 0-5 15,1 0-1-15,1-5-20 16,3-1-22-16,3-1-23 15,0 0-24-15,0 1-86 0,0-4-30 16</inkml:trace>
  <inkml:trace contextRef="#ctx0" brushRef="#br0" timeOffset="52955.42">18831 2344 257 0,'0'0'241'0,"0"0"-104"15,0 0-7-15,0 0-15 16,0 0-56-16,0 0-16 0,-15-34 0 15,15 34-34 1,0 7-9-16,0 20 0 0,0 6 16 16,0 9 8-16,0-2-12 15,0-1 2-15,0 0-8 16,4-3-3-16,2 0 0 16,-1-2-3-16,-4-3 0 15,1-4-1-15,-2-7-6 16,0-8 0-16,0-5 1 15,0-4-6-15,0-3-2 16,0 0-7-16,0 0-8 16,0 0-17-16,0 0-31 15,-2-8-61-15,-10-11-95 16,-4-5-129-16</inkml:trace>
  <inkml:trace contextRef="#ctx0" brushRef="#br0" timeOffset="53268.97">18538 2447 113 0,'0'0'348'0,"0"0"-239"0,0 0 48 16,0 0-36-16,0 0-44 16,0 0-6-16,-16-67 1 15,31 53-24-15,8 0-7 16,6 0 2-16,8-2-10 15,7 2-15-15,5 0-7 0,2 1-2 16,1 5-2 0,-3-1 0-16,-6 5-6 15,-5 0 3-15,-7 2 2 0,-6 2-1 16,-5-2-3-16,-8 1 4 16,-5 1-6-16,-3 0 0 15,-4 0-12-15,0 0-72 16,0 0-72-16,-23 5-80 15,-9 8-143-15</inkml:trace>
  <inkml:trace contextRef="#ctx0" brushRef="#br0" timeOffset="71602.59">8599 3808 122 0,'0'0'16'16,"0"0"22"-16,0 0 136 15,0 0-104-15,0 0-16 16,0 0 14-16,0 0 0 16,0 0-4-16,-63-3-16 15,63 0-8-15,0 1 0 16,0 0-5-16,0 1-20 16,0 0-2-16,0 1-1 15,0-2-8-15,0 2 6 16,10-1 1-16,2-1 9 15,5-1-2-15,7 3-1 16,1-3-6-16,0 3 0 0,-1 0 4 16,3 0 3-1,-6 0-10-15,3 0-1 0,-5 0 1 16,1 0-1-16,-1 3-5 16,0 0 4-16,1 2-4 15,-1-1 0-15,5 1 1 16,-3-2 2-16,6 2-2 15,0-1 2-15,1 0 3 16,0-3 8-16,-1 2-7 16,-2 0-3-16,-5 0 0 0,-1 1-2 15,-1-1-3 1,-3-2 0-16,1 2 1 0,1-2 2 16,2 2-2-16,-1-3 4 15,0 0 2-15,7 0-4 16,1 0-1-16,2 0 4 15,3 0-2-15,-5 2-3 16,2 2-1-16,-4-1 2 16,-5 0-4-16,-2 2 2 15,2-5-1-15,-1 3 1 16,0-3 5-16,1 0-1 16,1 0-3-16,2 0 6 15,-1 0-1-15,1 0 4 16,-1 0-9-16,3 0 4 15,0 0-2-15,0 0 3 0,-5 0-5 16,4 0 2 0,0 0-1-16,4 0 0 0,3 0 4 15,4 0 3-15,1-3 1 16,1 0-3-16,-2 1-1 16,-1 0-2-16,-3-1-1 15,-2 2 3-15,-4-1-1 16,-4 1-5-16,-1 1 5 15,-3-1-1-15,-4 1 5 16,4-2 3-16,-2 2-4 16,0-3 1-16,3 2 2 15,1 0 1-15,0 1-2 16,6-2 1-16,-5 2-1 0,2 0 1 16,-3 0 1-16,-3 0-7 15,-5 0 1-15,-1 0-2 16,-4 0 2-16,0 0-2 15,-2 0 1-15,-1 0 2 16,1 0-2-16,0 0 3 16,-3 0-7-16,3 0 1 15,0 0 6-15,-1 0-5 16,-1 0-2-16,-1 0-2 16,0 0 4-16,0 0-4 15,0 0-2-15,0 0-1 16,0 0 2-16,0 0-3 15,0 0 3-15,0 0-1 16,0 0 2-16,0 0-3 0,0 0 0 16,0 0-21-1,0-1-17-15,0 1-20 0,-12 0-41 16,-13 0-73-16,-10 14-17 16,-9 3-77-16,-4 0-203 15</inkml:trace>
  <inkml:trace contextRef="#ctx0" brushRef="#br0" timeOffset="96404.49">12497 4874 14 0,'0'0'105'0,"0"0"128"16,0 0-158-16,0 0 0 16,0-81 15-16,0 68-2 15,-4 1-20-15,-5 1-12 0,2 3 1 16,-4 0 4-16,-2 4 1 16,-2 4-13-16,-4 0-20 15,-5 2-4-15,1 18-12 16,1 6 1-16,4 3-8 15,4 4 5-15,7 1-11 16,7 1 4-16,0 2-3 16,0-1-1-16,15-2 4 15,6-1-2-15,0-4-1 16,6-5-1-16,0-8 2 16,1-9 0-16,0-5 1 15,-1-2-2-15,3-9-1 16,-3-12 4-16,-5-5-3 15,-4-3 0-15,-9-3 2 16,-6-2-1-16,-3-7-1 0,0-5 0 16,-20-3 0-16,-3-2 0 15,-6 6 0-15,1 11-2 16,1 15-2-16,3 12-9 16,-1 7 1-16,1 5 10 15,2 19 1-15,7 5-21 16,6 5-43-16,9 0-19 15,7-1-51-15,16-8-138 16,5-9-217-16</inkml:trace>
  <inkml:trace contextRef="#ctx0" brushRef="#br0" timeOffset="96922.33">12812 4695 333 0,'0'0'255'0,"0"0"-219"15,0 0 43-15,8 85 42 16,-1-35-61-16,2 6-13 16,2 5-18-16,2 4-16 15,-1 5-9-15,-1 1-3 16,-4-6-1-16,-1-12-17 15,-3-13-5-15,0-15 22 0,-2-8 0 16,-1-7-2 0,0-7 2-16,0-3 17 0,0-3 34 15,0-18-21 1,-6-13-9-16,-3-10-5 0,-4-9-5 16,4-9 0-16,0-8-11 15,0 0 0-15,3-2-1 16,5 5-3-16,1 7-10 15,0 13 6-15,1 11-3 16,18 12 8-16,10 9-4 16,2 10-2-16,6 5 0 15,-2 2 6-15,-5 18-1 16,-7 10 0-16,-9 1 1 16,-5 5-1-16,-9 0 3 0,0-4 1 15,-3-3 5-15,-14-3-4 16,-5-1 12-16,-2-6-3 15,3-4-10-15,0-3-13 16,8-3-76-16,0-6-152 16,5-3-184-16</inkml:trace>
  <inkml:trace contextRef="#ctx0" brushRef="#br0" timeOffset="97651.32">13313 4940 184 0,'0'0'311'0,"0"0"-246"0,0 0 30 16,0 0-36-16,0 0-32 16,72-80-12-16,-61 56-6 15,-3-3-2-15,-5-4-1 16,-3-1 0-16,0-1-4 15,-1 3-2-15,-9 6 2 16,-1 8 3-16,-1 8 11 16,-3 6 17-16,0 2-12 15,-1 0 28-15,1 16-4 16,0 6-13-16,6 2-7 0,4 2-2 16,4 5-3-16,1 4-2 15,0 2-2-15,4 3-2 16,10-1 4-16,4 0-10 15,0-2-7-15,3-4-2 16,-1-6-4-16,3-8-1 16,1-6 4-16,1-6 0 15,0-7-14-15,2 0 11 16,0-8-2-16,-3-12-7 16,0-4 8-16,-3-4 5 15,-5-4 1-15,-2-6 0 16,-7-6 6-16,-4-2-6 15,-3-5 2-15,0 6-1 0,-7 8-1 16,-10 12-3-16,1 10 2 16,-2 4-5-16,3 5 1 15,0 6 5-15,3 0 7 16,3 0-2-16,6 11-5 16,3 4-3-16,3-1-13 15,21-2 15-15,13-2 2 16,8-3 3-16,4 0 5 15,2 1-9-15,-5 3 0 16,-8 9 2-16,-13 8 0 16,-10 2-1-16,-9 4 5 15,-2-3-1-15,-1-4 6 16,-1-3-5-16,-2-2-5 16,0-6 2-16,0-3-3 0,0-1-3 15,0-4-3-15,0-4-18 16,0 1-43-16,0-5-56 15,0 0-184-15,0 0-153 16</inkml:trace>
  <inkml:trace contextRef="#ctx0" brushRef="#br0" timeOffset="98166.49">14144 4654 449 0,'0'0'144'16,"0"0"4"-16,0 0-27 15,0 0-74-15,0 0-13 16,-92 26-13-16,79 4-6 16,3 3-5-16,7 7-4 15,3 2-6-15,0 0-4 16,0-3 3-16,2-5-48 15,9-5 9-15,2-12-5 16,-1-7 17-16,1-6 8 16,4-4-17-16,0-2-4 15,2-17-24-15,-2-3 9 16,-2-5 34-16,-6-7 22 16,-6-1 3-16,-1-5 25 15,-2-1 16-15,0 4 10 0,0 11-8 16,0 9-11-16,-2 8 10 15,1 6 1-15,1 3-14 16,0 0-21-16,0 15-10 16,6 12 10-16,13 9 15 15,2 5 10-15,4 5-26 16,2-3-1-16,-2-5-6 16,1-6-3-16,-4-9 0 15,-7-6-9-15,0-6-13 16,-8-6-7-16,-2-4 1 15,-1-1-28-15,-2 0-24 16,-2-6-135-16,0-15-253 16</inkml:trace>
  <inkml:trace contextRef="#ctx0" brushRef="#br0" timeOffset="98418.65">14557 4492 468 0,'0'0'192'0,"0"0"-152"16,0 0 54-16,-2 81-10 15,2-29-19-15,4 8-4 0,0 9-30 16,4 2-18-16,-2-2-13 16,0-9-1-16,3-14-33 15,-2-14-9-15,-1-10 2 16,-3-6-5-16,0-8 9 15,-3-2-38-15,0-6-134 16,0 0-20-16,-9-9-80 16</inkml:trace>
  <inkml:trace contextRef="#ctx0" brushRef="#br0" timeOffset="98696.21">14538 4824 384 0,'0'0'125'0,"0"0"-13"16,19-72 22-16,1 52-68 0,5 3-31 15,8 4-16 1,4 2-6-16,0 8-2 0,-4 3 6 16,-6 8 4-16,-4 17-1 15,-6 9 6-15,-1 10 0 16,-3 2-13-16,-6 3-13 16,-1-6 5-16,-3-7-5 15,-1-6-2-15,-2-10-14 16,0-3-12-16,0-6 1 15,0-2 11-15,0-5-7 16,0-2-2-16,0-2-10 16,0 0 7-16,-2-3-55 15,-2-11-86-15,-2-7-38 16</inkml:trace>
  <inkml:trace contextRef="#ctx0" brushRef="#br0" timeOffset="98898.74">14972 4607 125 0,'0'0'523'15,"0"0"-439"-15,0 0 50 16,0 0-23-16,0 0-46 16,0 0-35-16,0-40-17 15,0 40-13-15,0 0-2 16,0 0-30-16,0 5-91 15,-3 10-10-15,-4 4-167 0</inkml:trace>
  <inkml:trace contextRef="#ctx0" brushRef="#br0" timeOffset="99666.34">15415 4675 734 0,'0'0'46'0,"0"0"-6"16,0 0 77-16,0 0-59 16,-93 21-32-16,74 10-7 15,1 8-3-15,2 5-6 16,4 1-4-16,5 0-6 15,7-3-1-15,0-6-1 16,0-6-28-16,13-6 9 16,-1-6 12-16,3-7-15 15,-5-5 6-15,2-6 9 16,5 0-4-16,-2-4 13 16,2-14 13-16,1-7-2 15,-6-6-6-15,-1-7-5 16,0-7 11-16,-1-6-7 15,0 0 5-15,3 1-6 16,-2 8-1-16,4 8 1 0,-3 7-2 16,0 9 8-16,-1 9-8 15,-1 5 3-15,1 4 0 16,1 0-2-16,2 15 5 16,4 9 6-16,-1 5 9 15,-1 3-2-15,-4 6-13 16,1 0 3-16,-6 0 2 15,1-5-12-15,-4-9-1 16,-2-7-4-16,-2-8 5 16,0-4 0-16,0-4 20 0,0-1 13 15,0 0 2 1,0-10 9-16,0-11-37 0,0-10-5 16,0-6 1-1,0-7-3-15,9-4-3 0,6 4-15 16,2 7-11-16,1 10-11 15,-4 12 19-15,-1 7 3 16,1 8 9-16,1 2 9 16,-1 19-1-16,0 9 1 15,-2 7-2-15,-5 6 1 16,1 5 1-16,-2-2 14 16,3-3-10-16,0-5-1 15,0-5-2-15,1-9-1 16,-3-4-7-16,-1-6-7 15,-4-4-43-15,-2 0-53 0,0-5-7 16,0-4-64-16,0-1-110 16</inkml:trace>
  <inkml:trace contextRef="#ctx0" brushRef="#br0" timeOffset="108548.48">8861 8863 6 0,'0'0'48'0,"0"0"51"15,0 0-59-15,0 0 36 16,0 0 8-16,0 0-17 16,0 0-7-16,-49-35-2 15,46 35 1-15,3-2-14 16,0 2 6-16,0 0-25 15,0 0-12-15,0 0-13 0,0 0-1 16,13 0 0 0,11-1 6-16,13-3 3 0,7-2-2 15,6 2-2 1,7-3 7-16,-3-3-6 0,6 4 4 16,-5 0 4-16,-2-1-5 15,-2 4-3-15,-5 2 0 16,2 1-2-16,-3 0 1 15,1-1 0-15,2 1 3 16,1-2-3-16,3-1-2 16,-1-1-3-16,1 1 0 15,-1 1 1-15,-3-1 1 16,-1 1 2-16,-2 2-3 0,-2 0 0 16,-1 0 0-16,-3 0 3 15,4 0-3-15,-1 0-1 16,2 0 0-16,0 0 2 15,0 0-1-15,0-1 1 16,-1-1 2-16,0-2-1 16,-5 3 0-16,-2 1 3 15,-2 0-4-15,-1 0 3 16,2 0-4-16,3 0 12 16,-4 1-4-16,0 4-5 15,-1-1 3-15,-3 0-3 16,1-1-2-16,-2 2 3 15,0-2-2-15,-2-1-2 16,3 2 4-16,-2 2-3 0,1 1 6 16,-1 0 0-16,5 3-2 15,1-3 1-15,2 0 3 16,0-4-1-16,2 0 4 16,0-3-6-16,1 0 4 15,-2 0-4-15,2 0 2 16,-4 0-3-16,-3 0-4 15,-2 0 2-15,-4 0-2 16,0 4 2-16,-4-1-2 16,4 1 5-16,-1-3-7 15,5 1 7-15,1-2 5 16,0 0-4-16,1 0 3 0,-2 0-5 16,-2 0-2-16,0 4 1 15,-1 1 0-15,-2 3-1 16,1-2 1-16,-1-1 0 15,2-2-2-15,0 2 2 16,0-5 1-16,-2 0-3 16,6 0 5-16,-2 0 0 15,-1 0 0-15,-1 0 0 16,-3 0 0-16,6 0-6 16,-2 0 5-16,0 4 1 15,2 1 0-15,2-2-2 16,0-3-1-16,4 0 6 15,1 0-4-15,1 0-1 0,-2 0 0 16,-2-3-1-16,-3 1 4 16,-1 2-4-16,-2 0-2 15,-2 0 1-15,-1 2-1 16,-1 5-3-16,-3-2 6 16,0 3-2-16,-1-5-2 15,0 2 3-15,2-2 0 16,2 0 0-16,0-1-1 15,0 1 3-15,3 0-1 16,0 3 0-16,-1-2-3 16,0 1 1-16,-1 2-1 15,-1-4 0-15,-3 3 0 0,1-3 0 16,2-3-1 0,3 0 1-16,3 0 1 0,-2 0 0 15,-1 0 7-15,6 0-1 16,-5 0-2-16,2 0 2 15,-3 0-7-15,1 0 6 16,-1 2-8-16,0 1 2 16,0-3-2-16,1 0-1 15,5 0 4-15,1 0 3 16,4-3 1-16,3-2 0 16,-2-1 1-16,1 3-3 15,-1 0 0-15,-5-1-3 16,-2 0 2-16,-4 1-2 0,-4 0-3 15,0 0 4 1,0-2 2-16,-1 0 0 0,1-1 5 16,-1 1-6-16,1 2 1 15,-2 0 3-15,0 0 5 16,-2 1-2-16,-2 2 1 16,-2 0 1-16,0 0-11 15,-2 0 6-15,1 0-1 16,0 0-3-16,-2 0-3 15,5 0 1-15,-2 0 8 16,0 0-8-16,-2 0 10 16,0 0-8-16,-1 0-5 0,-1 0 10 15,1-1-7 1,-1 0 0-16,1-2-3 0,0 2 1 16,-1-2-1-16,2 3 3 15,-1-2-2-15,1-1-1 16,3 0 2-16,1-1 3 15,3 2 4-15,3-3 5 16,-2 2-13-16,2 0 5 16,-6 0-3-16,-1 2 1 15,-1-1-2-15,-2 0 0 16,-3-1-1-16,4 1 2 16,-6 1-1-16,3 0-2 15,1-1 1-15,-1 1 0 16,0 0-1-16,-5-1 1 15,1 0-1-15,-1-3 1 0,2 0-1 16,-3 1 2 0,2-2 0-16,-2-1-2 0,1 4 1 15,-3 0 2-15,-1 0-3 16,0 3-3-16,0-1 1 16,-1 1 2-16,0-2 1 15,1 2-1-15,1-2 0 16,1-1 2-16,3-2-2 15,-2 3-1-15,0 0 1 16,-1-1 1-16,-2-1-1 16,1 4 0-16,-4-3 2 15,5-1 0-15,-2 1 0 16,1-5-1-16,1-1-1 16,-1 2 0-16,1 1-1 0,0 0 2 15,0-2-1-15,-2 2 1 16,-2 0-1-16,-1-3-2 15,0 2-6-15,0-1-12 16,0-2 20-16,0 1 2 16,0-1-2-16,0-2 1 15,0 1-1-15,0-1 0 16,0 0 0-16,0 1-1 16,0-1-1-16,0 0-1 15,0 2 1-15,0 0 1 16,0 3 1-16,0 0-1 15,2-2 1-15,1-1-1 16,0 2-3-16,-1-4 3 0,1 3-3 16,0-1 4-1,0 0 3-15,1 0-3 0,-3 1-1 16,1-2-2-16,-2-1 3 16,1 3 1-16,2-3 0 15,2 2 0-15,-1 1-1 16,1 1 0-16,-2-1 0 15,-2 2 0-15,2-1 1 16,-3-4-1-16,0 1-1 16,3-2-1-16,-3 2 2 15,2 3 1-15,-1 2 0 16,1 0 0-16,-2 2 0 0,1 0-1 16,-1 0 1-16,0-1-1 15,0 2 0-15,0-2-10 16,0-4-7-16,0 1 9 15,0-4-1-15,-1-2 9 16,-4-2 0-16,-2-3-8 16,1-1 5-16,-2 2-5 15,2 1-4-15,-2 2 3 16,2 1 6-16,-2 5-2 16,3-1-1-16,-2 3-4 15,-3-3 4-15,1 0-6 16,-2-1 8-16,-1 0 1 15,3-2 2-15,2 2-5 16,-2 2 6-16,3-2-4 16,0 2 3-16,0 2 1 0,1 0-5 15,-2 4 3-15,3-1-2 16,-1 0-5-16,-2 1 9 16,2-2 0-16,-4-1 2 15,2 1-2-15,1-1-2 16,-2 3-4-16,2 1 2 15,-2 2 0-15,-3 0-6 16,2 0 10-16,-4 0-7 16,-1 0-1-16,-2 0 3 15,2 0 1-15,-2 0-3 0,-1 0 5 16,1 0-3-16,1 0-2 16,3 0 6-16,3 0 1 15,0 0 2-15,-2 0-2 16,-3 0-6-16,1 0 6 15,-1 0-1-15,0 0-3 16,0 0-6-16,0 0 4 16,1 0 6-16,2 0-1 15,0 0 1-15,2 0-6 16,0 0 4-16,1 0 2 16,-2-3 2-16,1 0-2 15,0 1-4-15,-3-2 3 16,3 2-5-16,-3 0 0 15,-4-2 5-15,0 4-1 16,-1-3-5-16,-1 3 6 0,5 0-3 16,-4 0 2-1,7 0 2-15,1 0-1 0,-1 0-3 16,2 0 2-16,-3 0-1 16,0 0 3-16,0 0 3 15,-3 0-3-15,1 3-4 16,1 2-1-16,-1-1 3 15,1 1 1-15,0-2-8 16,-1 0 7-16,-1-2 2 16,-1-1-3-16,2 0 1 15,-2 0 2-15,1 0-1 16,-2 0 0-16,4 0 1 0,-1 0 0 16,2 0 0-16,2 0 0 15,-1 0-2-15,3 0 2 16,0 0 0-16,1 0 0 15,-1 0 0-15,-3 0 0 16,-1-1-1-16,-4-2 1 16,2 0 0-16,-3 3 0 15,0 0-8-15,-1 0 8 16,-1 0-1-16,-2 0 1 16,4 0-2-16,1 0 2 15,3 0 0-15,-1 0-1 16,-1 0-5-16,-4 0-13 15,0 0-2-15,-4 0 0 0,1 0-4 16,-1 0-1-16,5 0 3 16,-2 0 8-16,4 0 6 15,-1 0 6-15,2 0 2 16,-1 0-8-16,-1 0 8 16,-2 0-1-16,-4 0 1 15,-2 0-6-15,-6 0 7 16,-6 3-16-16,-1 1-2 15,6 0 2-15,4-1 8 16,7 0 1-16,5 0 7 16,6-3 1-16,0 2-1 15,2 0-5-15,0-2 5 0,-4 0 2 16,2 0 2-16,-3 0-3 16,0 0-1-16,-6-4 4 15,-1 4-4-15,-5 0 0 16,-4 0-5-16,-1 0 5 15,1 5 0-15,3-1 0 16,3 0 2-16,0-2 1 16,-1-1-3-16,-3-1 0 15,4 0 2-15,-2 0-2 16,5 0 1-16,-2 0 0 16,-3 0-1-16,1 0 0 15,1 0-1-15,4 0 0 16,2 0 1-16,3 0-2 15,-1 0 2-15,-2 0-31 16,5 0 11-16,1 0 19 0,-1 0-2 16,1 0-8-16,1 0-12 15,-3 0 10-15,3 0 13 16,-2 0-1-16,-3 0 1 16,-1 0 0-16,-5 0 0 15,1 3-1-15,2 0 1 16,3-3 0-16,-1 0 1 15,-5 0 0-15,1 0-1 16,-5 0 0-16,2 0-1 16,1 0 1-16,3 0 0 15,-1 0 0-15,-4 0 0 16,5 0 0-16,2 0 1 0,4 0 1 16,4 0 1-16,-2 0 0 15,1 0 0-15,-6 0-1 16,2-3-2-16,-2 0 1 15,-3 2 2-15,0-1-3 16,-5 2 0-16,-5 0 1 16,-3 0 0-16,-6 0-1 15,3 0 0-15,-2 0-2 16,4 0 2-16,1 0 2 16,7 0-2-16,3 0 0 15,-1 0-2-15,-2 0 2 16,2 0 1-16,-1 0 1 0,2-1-1 15,-1 0 0-15,-2 1-1 16,0 0 0 0,-1 0-2-16,1 0-4 0,6 0 6 15,6 0-12-15,5 0-7 16,-2 0 2-16,4 0 15 16,-1 0-1-16,-3 0-5 15,3 0 8-15,-5 0 0 16,0 0 1-16,-5-2-1 15,1-2 0-15,-3 1-1 16,0 1 0-16,-6-3 1 16,-1 1-3-16,-7 1-4 15,-7 1-17-15,-2 2-1 16,1 0 21-16,-4 0 4 16,0 0 0-16,-4 0-6 0,-1 2 2 15,-2 7 4-15,6-2 2 16,1 0-1-16,3-5 0 15,1 1-1-15,1-3 2 16,3 0-3-16,-1 0 1 16,9 0 0-16,-1 0 1 15,4-1-1-15,0-3 0 16,-1 0 0-16,-1 1-1 16,-1 1 1-16,-2 2 0 15,-1 0 2-15,-5 0 1 16,-4 0-3-16,1 0 1 15,-3 0-1-15,1 0 0 16,0 0 1-16,1 0 0 0,-2 0-1 16,2 0 0-16,-3 0 0 15,4 0 1-15,0 0-1 16,-1 0 0-16,1 0 2 16,0 0-2-16,5-2 3 15,1-1-3-15,2 0 0 16,1-3 0-16,3 1 1 15,2-1 0-15,-2 0 3 16,5-2-2-16,1 3 0 16,-3-1-1-16,2-2-1 0,-2 4 1 15,-2 0-2 1,2-2 1-16,-1 3 0 0,3-1 0 16,-2 1 0-16,6 2 1 15,-1 0-1-15,0-1-1 16,2 2 1-16,-4 0 0 15,4 0 0-15,-3 0 0 16,-1 0 0-16,-2 0 1 16,-1 0 1-16,2 0-2 15,-2 2 0-15,5-1 0 16,-1-1 1-16,4 1 0 16,-2-1-1-16,0 2 0 15,3 1-1-15,-1-3 3 16,1 5 0-16,-4 1-2 15,-3-1 0-15,0 3 0 0,0-3 0 16,5-1 0-16,4 1 1 16,1-2 1-16,3 2-2 15,2-1 0-15,1 1-1 16,0 3 1-16,-2 4 1 16,-2 4 0-16,-2 4-1 15,-4 2 0-15,-1-2 3 16,1 0-1-16,-1 0 3 15,-2-5 2-15,7 2-1 16,-1-5-1-16,-1 2-2 16,4 0-3-16,-1 2 0 15,2 1 2-15,-1 5 0 0,4-1-2 16,-2 1 5 0,4 5-1-16,-2-5 1 0,0-3-1 15,3 1-4-15,0-3 6 16,0 1-6-16,0-1 4 15,3-2 0-15,0-1 2 16,0-2-3-16,0 2 0 16,0 0 0-16,0 1 1 15,0-2-1-15,0 2 2 16,0-1-5-16,0-2 2 16,0 0 4-16,0-2 1 15,0-3-7-15,0 0 5 16,0-1-2-16,0-2-1 15,0 4 5-15,5-1-7 0,1 0 0 16,1 3 2-16,0 0-1 16,-2 1 4-16,1 1-2 15,4-2-2-15,-4-2 5 16,-1-2-3-16,-1-1-3 16,2 0-4-16,0-1 4 15,3 4 3-15,0 0 1 16,0 2 2-16,4 0-5 15,-2 1 1-15,0-2-2 16,3-1-8-16,0-3 8 16,4 1 3-16,1-2 8 0,-1 0-6 15,6 1-4 1,-2-4 4-16,6 0 0 0,1-1-2 16,0 0 2-16,4 0-3 15,0 0 0-15,-3-2-2 16,-2-6 2-16,-8 4 1 15,-1 0-3-15,-10 2-58 16,-9 2-72-16,0 0-126 16,-34 0-408-16</inkml:trace>
  <inkml:trace contextRef="#ctx0" brushRef="#br0" timeOffset="124123.92">8303 7395 167 0,'0'0'78'0,"0"0"10"16,0 0 1-16,0 0-45 16,0 0 49-16,0 0-29 15,0 0 12-15,0 0-4 0,-52-41-18 16,47 37-8 0,-2-1-2-16,3 3-2 0,-2 1-9 15,1 1-5-15,-1 0-7 16,-4 0-7-16,-1 19-10 15,-1 13 0-15,-1 8 3 16,4 5 6-16,4-1 1 16,5-1-4-16,0 0 8 15,0-3-2-15,0-2-2 16,0-3-2-16,0 1-4 16,0-5 4-16,0-2 2 15,-1-5-3-15,-1-5-2 16,1-7 3-16,1-5-6 15,0-3-3-15,0-2-2 0,0-2 1 16,0 0 1-16,0 0 2 16,0 0-5-16,0 0 3 15,0 0-2-15,0 0-1 16,0 0-12-16,0 0-47 16,0 0-26-16,0 0-66 15,0 0-40-15,0 0-99 16,6 0-80-16</inkml:trace>
  <inkml:trace contextRef="#ctx0" brushRef="#br0" timeOffset="124452.47">8387 7824 154 0,'0'0'171'0,"0"0"-95"16,0 0 25-16,0 0 4 15,0 0 9-15,0 0-23 16,1-4-19-16,-1 3 16 16,0-1 0-16,0-2-22 15,0-2-2-15,0-2-14 16,0-1-26-16,0 1-19 15,0 0-1-15,0 2-4 16,0 2-1-16,0 0-29 0,0 4-32 16,0 0-14-16,0 0-117 15,0 11-193-15,0 10-139 16</inkml:trace>
  <inkml:trace contextRef="#ctx0" brushRef="#br0" timeOffset="125109.54">7957 8640 129 0,'0'0'123'16,"0"0"-43"-16,-30-83 30 16,30 57-28-16,0 1-25 15,0 2 7-15,8 5-5 16,8 4-26-16,2 4-18 16,-3 8-14-16,3-1 2 15,-2 3-1-15,1 0 1 16,1 6 0-16,-2 10 2 15,-4 4 26-15,-4 5-2 16,-6 5 1-16,-2 5-8 16,-7 3 0-16,-11 2 0 15,-4-3-7-15,-4-4-8 0,6-3 4 16,3-8-3-16,8-5-4 16,3-3-3-16,6-2 2 15,0-1 0 1,0 0-3-16,0-1 1 0,12-3-1 15,2-2 9-15,3-5-6 16,0 0 0-16,7 0 0 16,-2-3-3-16,2-9 0 15,-6 0-1-15,6 2-9 16,-7-1-22-16,0 1-24 16,-1 0-38-16,-1 3-110 15,2-2-4-15</inkml:trace>
  <inkml:trace contextRef="#ctx0" brushRef="#br0" timeOffset="125318.28">8362 8710 107 0,'0'0'300'16,"0"0"-235"-16,0 0 10 15,0 0 28-15,0 0-20 16,0 0-41-16,4 0-32 15,-4 0-8-15,0 0-2 16,1 0-33-16,-1 0-97 16,0 5-21-16,-3 7-159 15</inkml:trace>
  <inkml:trace contextRef="#ctx0" brushRef="#br0" timeOffset="126234.63">7945 10009 5 0,'0'0'24'0,"0"0"293"16,0 0-260-16,0 0 8 15,0 0-5-15,0 0 28 16,39-53-31-16,-18 48-26 16,-6 5-4-16,4 0-16 15,-7 5 20-15,1 8-1 16,-2 4 1-16,-3 3-2 0,-4 0-3 15,-2 2 0 1,-2-1-6-16,0-3-3 0,0 1 1 16,0-3 3-1,-8-1-5-15,-1-1-8 0,1-4 1 16,1-3-5-16,3-4-1 16,4-1-1-16,0-2-2 15,0 0-2-15,0 0 2 16,0 0-1-16,0 0 0 15,7 0 1-15,5 0 0 16,2 0 0-16,0 0-2 16,0 5-1-16,-1 7 0 0,-2 1-1 15,-2 3 1 1,-2 0-1-16,-4 3-8 0,-3 2 7 16,0 1 5-16,-3 5-1 15,-15-4 0-15,-1-1 1 16,-4 0 4-16,-2-3-2 15,-3-4-1-15,1-3-1 16,5-5 3-16,5-4-6 16,2-3 6-16,6 0-6 15,2 0-5-15,2-7-3 16,1-3 2-16,1 2-14 16,3 0-32-16,0-1-72 15,0 0-125-15</inkml:trace>
  <inkml:trace contextRef="#ctx0" brushRef="#br0" timeOffset="126502.25">8291 10277 493 0,'0'0'65'0,"0"0"42"16,0 0 37-16,0 0-45 0,0 0-22 16,0 0-11-16,0 0-18 15,29 0-22-15,-29 0-22 16,0 0-4-16,0 0-39 16,0 0-83-16,-3 0-51 15,-8 0-206-15</inkml:trace>
  <inkml:trace contextRef="#ctx0" brushRef="#br0" timeOffset="127428.18">7820 11690 507 0,'0'0'70'0,"0"0"-61"0,0 0-6 15,0 0 16-15,0 0 22 16,-4 88 17-16,4-56-19 16,2-3-10-16,4-2-9 15,5 0 10-15,-2-2-7 16,4-1-6-16,1-2-1 16,-1-3-4-16,5-1-8 15,0-4 2-15,-3-4-6 16,4-4 0-16,-1-6 3 15,-1 0-3-15,2-13 0 16,-1-8 0-16,0-1 0 16,-5-3 0-16,-1 0 2 15,-9 1 0-15,0 2-2 0,-3 3 1 16,0 0 3 0,0 8-1-16,0 4 17 0,0 5 3 15,0 2 6-15,0 0 3 16,0 1-1-16,0 17-8 15,0 5-10-15,0 3-5 16,0 1-2-16,0-3-2 16,0 0-2-16,0-1 2 15,3 1-4-15,0-3 1 16,-1 1-1-16,-1-4 0 16,-1-5 1-16,2-4-1 15,-2-3 0-15,0-5-11 16,0 0-18-16,0-1-2 0,3 0-30 15,1-9-19 1,2-4-78-16,-3 1-93 0,1 6-113 16</inkml:trace>
  <inkml:trace contextRef="#ctx0" brushRef="#br0" timeOffset="127599.94">8238 11975 495 0,'0'0'169'0,"0"0"-140"16,0 0 39-16,0 0 25 16,0 0-37-16,0 0-28 0,10 0-21 15,-9 0-7-15,-1 0-57 16,0 0-94-16,0 0-83 16,0 0-147-16</inkml:trace>
  <inkml:trace contextRef="#ctx0" brushRef="#br0" timeOffset="129308.59">8114 13367 12 0,'0'0'536'16,"0"0"-501"-16,-99 52 85 15,87-29-51-15,9 1-44 16,3 4-14-16,0 3-3 16,17 3-2-16,7-1-3 15,-1-2 9-15,-1-3-7 16,-3-4-3-16,-7-5 0 16,-8 0-1-16,-1-5 4 15,-3-3 2-15,0-1-6 16,-10-4 17-16,-7-1 1 15,-5 0-11-15,0-5-8 0,-5 0-15 16,3 0-33-16,-5-14-109 16,3-7-156-1</inkml:trace>
  <inkml:trace contextRef="#ctx0" brushRef="#br0" timeOffset="129485.06">8042 13391 408 0,'0'0'59'0,"0"0"-19"16,112-66 46-16,-73 48-40 15,-3 5-16-15,-5 4-19 16,-3 7-11-16,-10 2-22 16,-15 14-123-16,-3 17-161 15</inkml:trace>
  <inkml:trace contextRef="#ctx0" brushRef="#br0" timeOffset="129660.59">8303 13730 645 0,'0'0'85'15,"0"0"40"-15,0 0-34 16,0 0-46-16,0 0-41 0,0 0-4 15,0 0-73-15,20-17-165 16,-23 37-76-16</inkml:trace>
  <inkml:trace contextRef="#ctx0" brushRef="#br0" timeOffset="130551.23">8060 14919 452 0,'0'0'44'0,"0"0"49"15,0 0 24-15,0 0-32 16,0 0-38-16,0 0-42 16,-46 6 41-16,24 22-25 15,-4 5 2-15,4 3 3 16,1 0-1-16,3 1-1 15,3 1-6-15,6-1-6 16,2-3 0-16,5-1-6 16,2-1-3-16,0-2-1 15,0-2 1-15,3-3 0 16,6 0-2-16,2-5 0 16,-2-6 0-16,1-5-1 15,2-4-2-15,1-5 2 16,4 0 1-16,-3 0-1 15,0-9-9-15,-2-3 7 0,-3-1 1 16,-3 0 1-16,-5-3-2 16,-1 3 5-16,0-4-2 15,0-2 2-15,-10 5-3 16,-3 1 0-16,2 6-2 16,-1 7 0-16,0 0-15 15,-7 0 11-15,-1 7 6 16,-2 7 2-16,1 1-2 15,8-5-7-15,4-3-21 16,7-5-11-16,2 0-25 16,0-2-97-16,2 0-90 0</inkml:trace>
  <inkml:trace contextRef="#ctx0" brushRef="#br0" timeOffset="130747.29">8241 15279 749 0,'0'0'172'0,"0"0"-157"15,0 0 110-15,0 0-19 16,0 0-64-16,0 0-24 16,10-27-18-16,-10 27-6 15,0 0-77-15,-2 13-140 0,-17 4-326 16</inkml:trace>
  <inkml:trace contextRef="#ctx0" brushRef="#br0" timeOffset="136976.38">10081 7000 89 0,'0'0'14'0,"0"0"6"15,-98-16 14-15,62 10-4 16,-6 0 60-16,-3 1-56 0,-5 2 8 16,-5 1-14-16,-5 2-11 15,-6 0 8-15,-2 0-1 16,-6 5-1-16,0 2-4 16,4 0-5-16,4 1 1 15,8-1-2-15,4 1-4 16,5 1-3-1,3 1 3-15,1-2-3 0,3 1 2 16,2-1-3-16,-3-2 1 16,-2 2-3-16,-1 1 0 15,-4-2 1-15,-3 1 0 16,-4 1 4-16,4-1-2 16,5 2 7-16,5 0-4 15,10-1-1-15,9 2 0 16,6-2-3-16,5 0-3 0,4 1 0 15,-2 0-2-15,2 4 1 16,-1 1 1-16,1 4 2 16,-1 4-3-16,2 0 6 15,5 1-2-15,3 2 2 16,0-2-3-16,0 1 2 16,0-4-2-16,3 1 9 15,10 2-6-15,-1-4 1 16,2 2 1-16,1-1 0 15,-3 0-2-15,2 0 0 16,0 3-1-16,2-1-1 16,-1 0 7-16,0 1-5 0,5 2 2 15,-1-2-1-15,3 1 0 16,1-3-1-16,-1 1-3 16,2-2 1-16,3-2-3 15,-2 2 0-15,3-1-2 16,2-1 0-16,0-2 0 15,6 0 3-15,0-4-1 16,0 3 1-16,-2-2 1 16,7-1-4-16,0-2-4 15,1 2 4-15,2-4 8 16,-5 2-8-16,-1-5 1 16,-4 2 1-16,3-1-2 15,-6 1 0-15,1 1 0 16,-4-2 5-16,0 0-5 15,-2 0-3-15,8 1 3 0,-3-4 0 16,2 1-1-16,1-1-4 16,2-3 5-16,0 2 0 15,0 0 1-15,-3-3 0 16,1 1-1-16,0-1 0 16,-1 2 0-16,4-2 2 15,7 0-1-15,3 0-1 16,4 0 1-16,3 0 0 15,-5-2 0-15,-1 2 1 16,-6 0-1-16,-2 0-1 0,3 2 2 16,0 4-2-1,5 1 0-15,0-3 0 0,4-3 0 16,-1-1 0-16,-3 2-8 16,-2-2 8-16,-3 3 0 15,3 2 1-15,-7 0-1 16,5-1 2-16,-2 1-2 15,-3-2 1-15,3 0 0 16,-2-2-1-16,-1 1-1 16,0-1 1-16,1 1 0 15,0-2 0-15,1 0 2 16,-1 0-2-16,0 0 2 16,-1 0-2-16,0 0 0 15,-4 0 1-15,1 0-1 16,-1 0 0-16,1 0 0 15,4 0 0-15,-2 2 1 0,3-1 0 16,3 2-1-16,-2 1 0 16,3-3 1-16,-5 1-1 15,1 0-1-15,-1-1 1 16,-3 2 0-16,2-2 1 16,-3 4-1-16,1-3 0 15,3 1 3-15,-2-1-3 16,4-2-2-16,-3 0 2 15,0 0 0-15,2 0 1 16,-1 0-1-16,2 0 1 16,0 0 1-16,2 0 0 15,-2-2-2-15,1 2 0 16,-1-3 1-16,0-1 1 0,1 0-1 16,-1 0-1-16,-1 0 0 15,1-1 0-15,2 1 5 16,0 2-2-16,0 0 5 15,0 1-4-15,1-2 0 16,1 0-3-16,-2 0 2 16,-1-1 3-16,-3-1-6 15,-1-2 2-15,5 1-2 16,3 2 0-16,-1-1 0 16,2 0 1-16,-4 0 0 15,-5 1-1-15,-4-3 0 0,-4 1 0 16,-1 2 0-16,0-3 1 15,-2 3-2-15,0-3 2 16,-1 3 1-16,0-2 1 16,0 2-2-16,-2 1 5 15,1 0-4-15,-2 0-2 16,-2 0 2-16,0-4 0 16,-2 2-2-16,-3 0 2 15,-1-3 1-15,-3-1 0 16,-3 1 7-16,2 0-3 15,-1-4-1-15,-2 1 3 16,-2-1-5-16,3-4 3 16,-1-3-3-16,-1 1-4 15,1 0 0-15,-3-2-1 0,-2 3 2 16,-1-6 2-16,2 2 2 16,-1-1-1-16,2 2 3 15,0-1-3-15,-1 0 0 16,-1-4-1-16,-2-1 0 15,-2-1-1-15,0-2-4 16,0-1 4-16,0 0 5 16,-3-1-4-16,-2 3 0 15,-1 0-3-15,-1 0 0 16,1 0 0-16,-3-1-2 16,0 0 2-16,-3 0-3 15,-2 1-2-15,-3 2 2 16,-2 2 3-16,0 7 0 0,0 0 0 15,2 4 1-15,-2-1 5 16,1 5-6-16,2 1-1 16,-5-1 1-16,-2 1 0 15,-3 1 0-15,-7 0-3 16,-3-2 3-16,-3 2 1 16,2-2 0-16,1 1 3 15,3 0-3-15,3 1 0 16,-2-3 0-16,2 4-1 15,-6 0 1-15,2 1-1 0,-2 2 0 16,-6 0 0 0,-4 3-1-16,-2-1 0 0,-7 1 0 15,0 0-4-15,-2 0 5 16,4-2 0-16,5-1 0 16,6 3 0-16,11-5 0 15,4 2 1-15,1 0 0 16,0-3-1-16,-4 1 0 15,-3-1 0-15,-7 0 2 16,-10-1-2-16,-12 4 0 16,-11-3-2-16,7 2 2 15,10 0-6-15,14-1 6 16,12-1-2-16,8 3 2 16,-1-3 1-16,2 1 0 15,-1-1 3-15,1 3-4 0,0-2 0 16,-3 2 0-16,-3 0-1 15,-1 0 2-15,-6 1-1 16,-2-2 0-16,-3-1-1 16,2 3-2-16,4-1 2 15,2 1 0-15,1 2 0 16,3-1 1-16,0 0 0 16,2-2 5-16,-1-1-8 15,-2-1 6-15,1 1-3 16,-3-2 0-16,2 4 0 15,0-1 0-15,-2 3-2 16,3 0 2-16,-1 0 0 0,0 0-1 16,2 0 1-16,4 0 0 15,1 0 0-15,-3 5 0 16,-1-2 0-16,-1 3 5 16,-5-3-5-16,-3 5 0 15,-5 1 0-15,-3 1 0 16,-1-2 0-16,1 1 0 15,3-1 0-15,1-3 0 16,3-1 0-16,4-1 0 16,3-3 0-16,3 0 6 15,2 0-5-15,-3 0 0 16,0 0-1-16,0 0 0 16,-2 0 1-16,-3 0-2 15,-4 0 1-15,-2 0 0 16,-2 0 1-16,-1 0 1 0,4 3-2 15,5 2 0-15,6-4 3 16,9-1-2-16,5 2 1 16,3-2-1-16,4 3-1 15,1-1 0-15,3 1 0 16,-2 0-16-16,-2 5-49 16,-5 3-87-16,-3 1-103 15</inkml:trace>
  <inkml:trace contextRef="#ctx0" brushRef="#br0" timeOffset="141154.39">11255 9238 36 0,'0'0'23'0,"0"0"13"16,0 0 3-16,-106-13-22 16,75 13 5-16,-2 0-7 15,-1 0 34-15,-2-1-24 0,-7 1 11 16,-2 0-6-16,-10 0-13 15,-8 0 2-15,-9 0-13 16,-5 0 5-16,8 0-4 16,8 0-3-16,12 1 8 15,15 2 5-15,5 1-2 16,3-1-3-16,-1 2-6 16,-3 2 1-16,3 3-3 15,-9 1-3-15,-1 0 2 16,-5 3 0-16,-4 0-2 15,-1-2 1-15,-3 0-1 16,1-2-1-16,2-1 0 16,1-1 2-16,4-2 0 15,2-2-1-15,-3-2 1 0,4 0 1 16,-1-1 6-16,0 1 8 16,2 0-8-16,-1 1-1 15,2-1 8-15,-1 1 8 16,-1 1-17-16,0 1 11 15,3 0-11-15,2-2 2 16,7-2 4-16,3-1 7 16,2 2-5-16,1 1 1 15,4 0-12-15,-3 4 3 16,1 1-6-16,-1 2 2 16,-1 2 0-16,-1 2-2 15,0 2-1-15,-3-2 8 16,-2 0-6-16,-2-2 9 0,-3 3 4 15,1-2 5 1,-2 0-8-16,8-4-10 0,1 4 4 16,4-4 4-16,3 2-4 15,-1 2-5-15,1 0 0 16,-2 1 0-16,4 4 4 16,-3 2-4-16,0 2 5 15,-1 3 6-15,-2-1-10 16,6 2 8-16,-6-2-4 15,6-3 0-15,2 2 0 16,2-3-6-16,5 4 6 16,-1 0 1-16,4 3-2 15,0 3-4-15,3 1 4 16,-3 3 1-16,0 1-4 0,-3 2 3 16,-2 0 2-16,-5 1-1 15,-2 2-4-15,3-1 0 16,3-2 1-16,5-4-1 15,4-5-2-15,0 0 1 16,0 0-1-16,13-2 1 16,5 4 14-16,0-2-4 15,3 0 0-15,-2-1-10 16,-2 0 7-16,-1 2-7 16,-4 0 6-16,1 2-6 15,-1 1 0-15,3-1-1 16,0-2 1-16,1-1 1 15,3-3-1-15,1 0-1 0,3-1 1 16,-1-2-1-16,5-1-2 16,-2-1 2-16,4 0 0 15,-1-2 5-15,3-1-8 16,5 1 7-16,3 0-6 16,4 0 2-16,1-2 0 15,0 1 2-15,3-1-2 16,5-4-2-16,3-1 2 15,-2-3 5-15,0 0-3 16,-3 1-2-16,1-2-2 16,-3 0 2-16,7-2 2 15,0 1-1-15,3-1 2 0,-1-2-2 16,-3 3-1-16,0-4 1 16,-1 1 0-16,2-2-1 15,0-1-2-15,-2 0 2 16,-4 0 2-16,-4 0-1 15,1 2 2-15,-1-1-3 16,-5 1 2-16,-1 3-2 16,-2 0 1-16,1-1-2 15,6-2 1-15,7 1 0 16,1-3 5-16,5 0-5 0,-5 0 0 16,-2 0 0-16,-6 1-2 15,-4 1 3 1,3 1-2-16,-2-3 2 0,2 0-1 15,3 0 0-15,2 0 0 16,0 0 0-16,-1 0 1 16,0 0 0-16,-1 0-1 15,-1 0 0-15,4 0 1 16,0 0 0-16,3 0 1 16,-1-1-1-16,-3-1 0 15,-2 0 2-15,-4 2-3 16,1 0 2-16,0 0-1 15,2 0 1-15,0 0 2 16,1-1-2-16,-3-2-1 16,2 1 0-16,-2-2-1 15,1-1 0-15,-1 0 2 16,0 2-2-16,-3 0 1 0,2 0 3 16,0-2-1-16,2 5 1 15,0-4 3-15,-1 0-5 16,-3 0-1-16,2-1 8 15,6-4-9-15,-3 2 7 16,2-1-7-16,1 3 6 16,-5 0-4-16,-2-2-2 15,0 2 0-15,-2 0 2 16,-3-2-2-16,-2-2 0 16,-2 1 3-16,-4-3-4 15,3 3 1-15,-2-1 0 0,-1 1 3 16,0 1-3-16,5 1 0 15,0-3 0-15,1 3 1 16,2 0 1-16,-5 1-2 16,-4 2 0-16,0 0-4 15,-2 0 4-15,1 0 1 16,-1-1-1-16,5 0-2 16,0-2 2-16,1 0 3 15,0-1-2-15,-1 0-1 16,-3-1 0-16,-2 1 1 15,-4-2-1-15,2 0 2 16,-4-3 2-16,1-1-3 0,0 4 5 16,-2-1-6-1,2 1 2-15,-4 3-1 0,-2-2-1 16,-1 3 1-16,-3-1 1 16,1-2 2-16,-3 2-1 15,2-2 1-15,-1-2 1 16,1-2 2-16,-3 2-4 15,1 0-1-15,0-1 0 16,2 2-1-16,0-4 2 16,-1 3-2-16,3-1-1 15,-1-2 1-15,-2-1-1 16,1 1 1-16,-1 1 0 16,0-2-1-16,1 1 2 15,2 1-1-15,0 0 1 16,2 1-2-16,-2 3 2 0,1 1-2 15,-4 0 4-15,0-1 0 16,3 1-1-16,-2-5 3 16,1 0 1-16,2 0 1 15,-1-5-3-15,1 3 2 16,-4-2 2-16,0-2-5 16,-1-1 2-16,-2-4 3 15,-2-1-9-15,2 0 1 16,-1 0 5-16,1 6-1 15,1 2-4-15,-3 1 4 16,3 1 0-16,-1-1-3 16,0 1 2-16,-3 0 0 0,1-1-2 15,-3-3 3 1,1-1-5-16,1 0 7 0,0 2-5 16,0 3 1-16,1 2 2 15,-1 2-5-15,0 0-1 16,2 2 1-16,-3 2 0 15,2-2 2-15,-3-1-1 16,-1-1-1-16,0-1-3 16,0-1 3-16,0-4 2 15,-1 2-1-15,-5-1 1 16,3 1-1-16,-2-2 0 16,-1-1-1-16,0 0 1 15,0-2 0-15,-2 1-1 0,-1 0 0 16,-2 0 1-1,-5-4 0-15,-1 0-1 0,-1-2 0 16,-1 3 0-16,1-2 0 16,2 4 2-16,-1 0-1 15,-2 4-1-15,1 0 0 16,0 1 0-16,-3 2 0 16,-1 0 1-16,-4 0-2 15,-4 2 1-15,-5-3-1 16,2 2 1-16,5-2 0 15,5 3 0-15,4 1 3 16,1-2-3-16,3 1 0 0,-3-1 1 16,3 0-1-1,-2 2-3-15,-2-2 3 0,-6 2 0 16,-8-3 3-16,-4 0-5 16,-8 2 2-16,-1-1 0 15,-3 0 0-15,0 3 0 16,2-1 0-16,3 4 0 15,5 0 0-15,0 2-1 16,3 3-3-16,-2 0 3 16,-3 0-3-16,-5 0 2 15,-6 0-6-15,-13 0-6 16,-12 0-7-16,-8 0-7 0,3 0-2 16,9 0 12-1,21 0 10-15,15-1 7 0,13-2 0 16,3 1 1-16,0-4 0 15,-1 1 0-15,-4 1 1 16,-1-3 0-16,-4 3-1 16,-8 2 2-16,-3 1-2 15,-4-1 3-15,1 2-3 16,2 0 0-16,9 0-1 16,11 0 1-16,6 0 0 15,-1 0 1-15,1 0 0 16,-2 0-2-16,-5 0 1 15,0 0 0-15,0 0 0 0,-7 0 0 16,-2 0 0 0,-7 0 0-16,0 0 1 0,-2 0-3 15,3 0 2-15,6 0 0 16,8 2 2-16,-2-1-2 16,0-1-4-16,2 2 4 15,-2-1 0-15,2 2 1 16,-4-1-1-16,0 3 3 15,-7-4-3-15,0 1 0 16,-3-1 0-16,-1 2 1 16,6-1-1-16,-1 1-1 15,5-3 1-15,7 3 0 16,4-3 0-16,5 0 1 16,0 0-1-16,1 0 0 15,-2 0 1-15,-3 0 0 0,1-6-1 16,-3-3 6-16,2 2-3 15,0 0-3-15,2-1 12 16,-1 0-7-16,5 3 4 16,2 1-7-16,2 0 0 15,2 1-2-15,1 1 1 16,0 1-1-16,2 1 3 16,3 0-5-16,-2 0 2 15,1 0-8-15,-2 0-38 16,1 10-66-16,2 8-4 15,0 6-17-15,6 0-140 16,12-6-107-16</inkml:trace>
  <inkml:trace contextRef="#ctx0" brushRef="#br0" timeOffset="145414.41">9968 11085 11 0,'0'0'12'0,"0"0"1"16,0 0 63-16,0 0-43 15,0 0-2-15,0 0-6 16,0 0 6-16,-94-17 3 16,73 14 2-16,-9 2 0 15,0 1 2-15,-7 0-1 16,1 0-3-16,0-3-6 15,4 3-3-15,2-1 2 16,-3 0-2-16,2 1-1 16,-1 0-8-16,-2 0-1 15,-3 0 6-15,1 0-11 16,-1 0-3-16,4 0 11 0,3 1-6 16,0 3-8-16,0 2 4 15,-1 0 9-15,-3 3-9 16,1-1 3-16,-3 3-2 15,-1-3 0-15,1 2-4 16,2 0-1-16,2 0 2 16,6-1 1-16,3 0 5 15,2-1-9-15,2 1 5 16,0-1-3-16,2 1-1 16,1-2 4-16,1 1-8 0,0-2 9 15,1 0-7 1,0 2 5-16,-1-5-2 0,2 3-5 15,2-1 2-15,0-2-1 16,2 3 1-16,-1 2 0 16,-1-3 0-16,2 2 0 15,-2 3-2-15,-3-3 1 16,4 2 0-16,-1-2 0 16,1-1 5-16,1 2-2 15,0 3-1-15,4 0 0 16,-1 4 3-16,3 2-5 15,0 2 5-15,-1 0-2 16,3 3-2-16,-1 0 2 0,2 6-3 16,-1-1 1-16,-1 3-2 15,-2-1 4-15,-1 0-4 16,-1 2 2-16,3-3-1 16,-1-3 3-16,4-2-3 15,0-2-1-15,0-1-2 16,4-1 2-16,5 1 5 15,2-1-3-15,0-1 2 16,-3 0 1-16,1-3-4 16,-1 2 0-16,0 2 0 15,0-1 1-15,-1 3 0 16,1-1-1-16,2-4-1 0,4 2 1 16,-3 1-1-16,3 0 1 15,-1 1 0-15,-1-1-1 16,-1-1 1-16,-1 0 0 15,5-3-1-15,-2-1-1 16,4 0 0-16,1-3-7 16,1-2 8-16,4 1 5 15,2-3-1-15,0 3-2 16,2-3 1-16,1 3 2 16,-2-1-3-16,2 1 1 15,-1 0-2-15,-3-2 1 16,-2 2-2-16,-1-1 0 15,2-2 1-15,2 2 0 16,2-2 1-16,1 1 1 16,2-2-2-16,1 5 0 0,5-3-1 15,3 2 0-15,4 0 0 16,0-2-1-16,-2 1 1 16,-3-3 0-16,0 1 0 15,-4-2 1-15,2 2-1 16,0-2 0-16,2 1-1 15,1-2 1-15,0 0 1 16,4-4 0-16,-1 3-1 16,2-1 1-16,1-1-1 15,4 1 0-15,-2-1 0 16,0 1 0-16,0-1 0 16,-1 1 1-16,-1-2-1 0,1 1 1 15,-1 1-1 1,1 0 0-16,-6 4-1 0,-1 0 1 15,1 0 0-15,2 1 1 16,6-1-1-16,0 0-1 16,5-1 1-16,4-2-2 15,-2 0 2-15,6-2 0 16,2 1-3-16,-2-2 3 16,3 0 2-16,-3 0-2 15,-4 0-1-15,1 0 1 16,-5 0 0-16,-3 0 1 15,1 0-1-15,-3 0 1 16,-1 0-1-16,0 0 0 0,0 0 1 16,2 0-1-1,-2 0 0-15,2 0 3 0,-1 0-3 16,-2 0 9-16,0 0-8 16,0 0 5-16,-1 8-4 15,1-2 2-15,-2 2 1 16,2-5-2-16,-3 2-3 15,5-2 0-15,1-2 5 16,2 2 0-16,-1-1 4 16,-3 3-5-16,-3-2 1 15,0-1 0-15,-3 3-1 16,-2-3 1-16,2 3 0 16,0-3 1-16,4 0-4 0,4-1 6 15,2-1-2-15,1 0-1 16,-3 0 1-16,-5 0 0 15,-5 0 6-15,-4 0-8 16,1 0 9-16,3 0-6 16,-2 0-2-16,5 0 1 15,1 0-3-15,-2 0-1 16,2 0-2-16,-3 0 1 16,-1 0-2-16,1 0 4 15,0-3 0-15,5 2-2 16,-3 0 4-16,0 1 5 15,-2 0-2-15,-3 0 2 16,-1 0-5-16,-2 0 0 16,2 0 0-16,1-2-3 0,-2-3 2 15,-1 2 0-15,-1-3 0 16,-3 2 2-16,-1-3-1 16,0 7 1-16,-4-4 0 15,5 2-1-15,-4-2-1 16,2 0-3-16,-1-1 3 15,-1 0-2-15,1 0 0 16,-1 0 0-16,0 0-1 16,1 1 5-16,1 1-3 15,-3-4-1-15,0 3 7 16,-1-1-9-16,-2-1 8 16,5 1-2-16,-3-2-1 0,1 0 2 15,2 2-1-15,0-2-4 16,-2 2 1-16,-1-3 0 15,-4 2-2-15,-3-1 5 16,-2-1 4-16,2-2 1 16,-2 0 0-16,2-1-1 15,-1 1 1-15,0 0-6 16,0 1 6-16,-4-3 0 16,2-1 1-16,0-3 2 15,3 1-14-15,1 0 2 16,-2-1-2-16,-1-1 8 15,0 0 0-15,-3 2 0 16,-3 1 1-16,1-1 4 0,-4-2-9 16,0-2-3-16,-1-1 9 15,-2-1-3-15,0 0-4 16,-2 1 0-16,-1 0 0 16,0 1 1-16,0-1 0 15,3 1 0-15,1-3 0 16,0 0 1-16,0-1-2 15,-1-2 1-15,-1 0 0 16,-1 0 3-16,-1 0-3 16,0-1-4-16,0 1 0 15,-4 1 1-15,-4 3-1 16,-1-1 1-16,2 3 1 16,-1-2-2-16,1 0 0 15,-2-1 0-15,0 0 5 0,-2-1-5 16,0 3 0-16,-4-1-2 15,0 3 2-15,0-1 0 16,0 2 0-16,1 0 1 16,0 0-6-16,2-2 6 15,-2 1-1-15,-2-3 2 16,2 2-2-16,-2 1 0 16,1 0 0-16,-4-2 0 15,-2 3 0-15,-3 0 2 16,1 1-2-16,-2 1-2 15,0 2-1-15,0 1 3 16,1 4-7-16,1-3 4 16,-4 2 2-16,-1-1-5 0,-3 2 3 15,-2 1-1-15,-6-1 3 16,-7 1-1-16,-6 0-1 16,-3 1 2-16,2 1-9 15,10 2-1-15,9 0 7 16,1 3-5-16,2-2 3 15,-4-1 2-15,-2-1 3 16,-5 1 1-16,-4-1-1 16,-11-2 1-16,-10 2-1 15,-12-3 1-15,-7 1 0 16,-1 2-2-16,14 0-18 16,15 1 18-16,10 2 0 0,11-1 2 15,4 1-7-15,2 1 7 16,2-1-1-16,-2-1 1 15,0 1-3-15,-10-2 3 16,-12 1 1-16,-11-2 0 16,-8 3-2-16,1 0 1 15,6 1 0-15,13 0 0 16,12 0 0-16,2 0-1 16,7 0 1-16,0-3 0 15,-4 3 0-15,-3 0 1 16,-4 0-1-16,-4 0 2 15,-7 0 0-15,-5 0-2 16,-3 0 0-16,0 0 1 0,3 0 1 16,6 0 1-16,10 3-6 15,6-3 2-15,5 0 1 16,5 0 2-16,1 0-2 16,0 0-3-16,-5 0 3 15,-3 0 2-15,-13-3-2 16,-11 3 0-16,-8 0 0 15,-4 0-1-15,5 0 2 16,7 0-2-16,11 0 1 16,6 0-1-16,5 0 1 15,3 0-1-15,2 0 2 16,0 0 0-16,-3 0 3 0,-4 0-4 16,-6 0 0-1,-7 0 2-15,-2 5-2 0,-3 0 1 16,4-1-1-16,5-1-1 15,-1-2 1-15,3 0 0 16,-5 1 0-16,4 2 0 16,-1 1-2-16,4 3 2 15,-3 0 0-15,-7 4 2 16,-5-1-4-16,-4-1-1 16,-3-2 3-16,6-3 2 15,4-3 1-15,6-2-1 16,2 0-2-16,3 2 1 15,3-1-1-15,4 1 2 16,3-1-1-16,8-1 1 16,5 0 2-16,4 0 3 0,5 0 4 15,0-3-9 1,2 0 2-16,-2-2-1 0,6 2-3 16,-2 0 5-16,4 0-4 15,2 2-2-15,1 0-3 16,0 1 3-16,0 0-5 15,0 0-40-15,0 8-83 16,4 7-140-16,8-2-138 16</inkml:trace>
  <inkml:trace contextRef="#ctx0" brushRef="#br0" timeOffset="147367.79">8624 15775 223 0,'0'0'174'0,"0"0"-111"16,-115 15 22-16,67-1-1 16,-5 2-13-16,-7 4-19 15,-3 5-3-15,-10 6-12 16,-9 6-5-16,-4 6-11 16,-7 6-1-16,-2 1 0 15,-1-1-2-15,2 2 5 16,1 3-2-16,10 0 5 15,9 2-1-15,7 2-1 16,4 1 2-16,5-1-2 16,-3 2-11-16,-5 0-5 0,0 3-7 15,-14 2 4-15,-8 1-2 16,-3 4 4-16,3-4-1 16,12-1 6-16,10-7 19 15,9-8 5-15,10-8-8 16,8-11 4-16,11-9 3 15,8-6-13-15,8-9-7 16,6-4-5-16,5 0-5 16,1-3-1-16,0 0 0 15,0 0 2-15,0 0-4 16,0 0-2-16,0 0-6 16,0-3-42-16,0-14-112 15,12-9-81-15,12-20-252 16</inkml:trace>
  <inkml:trace contextRef="#ctx0" brushRef="#br0" timeOffset="148416.34">8215 15811 61 0,'0'0'194'0,"0"0"-94"15,0 0-3-15,0 0-30 16,0 0 11-16,0 0 7 16,-77-41-23-16,63 36 5 15,-1-2-12-15,3 5 5 16,-1 0 0-16,4 2-3 15,3 0-16-15,3 0-11 16,1 0-11-16,2 0 4 16,0 0-10-16,0 0-13 0,5 0 3 15,23 0-1 1,10 0 20-16,7 0 21 0,4 0-12 16,-3 0-12-16,-6 0-8 15,-7 0-8-15,-3 0 6 16,-5 0-8-16,-1 0 4 15,-3 0 3-15,3 0 2 16,0 0-4-16,-1 0-4 16,0 0 7-16,-1 0-6 15,-1 0 0-15,-6 0-1 16,-2-2-2-16,-2 1 1 16,2 1-1-16,1 0 1 15,1-2 3-15,3 2-4 16,-2-1 1-16,-4-1 0 0,-3 2 2 15,3-1-1-15,-8 0-1 16,1-2 3-16,-4 3-2 16,1 0 1-16,-2 0 2 15,0 0-5-15,0 0 0 16,0 0 4-16,0 0 6 16,0 0-5-16,0 0 3 15,-8 3-5-15,-11 9 1 16,-8 7 2-16,-7 10 4 15,-8 4 4-15,-7 7 5 16,-1 10-1-16,4 1-2 16,6-2-1-16,4-1 5 15,9-11-10-15,5-6 1 16,9-9-7-16,4-8 3 16,4-3-5-16,2-7 2 0,2-3-2 15,1-1 1-15,0 0 1 16,0 0-2-16,0 0-2 15,0 0-30-15,0 0-63 16,-2 0-103-16,-7-8-135 16</inkml:trace>
  <inkml:trace contextRef="#ctx0" brushRef="#br0" timeOffset="149937.22">6885 17532 35 0,'0'0'33'15,"0"0"4"-15,0 0 84 16,0 0-35-16,26-73 30 16,-26 61-25-16,0-1 13 15,-11-1 3-15,-4 0-20 16,-6 4-2-16,-3 0-26 0,-9 7-17 15,-9 3-14-15,-7 0-5 16,-2 16-11-16,-2 8 8 16,7 2 12-16,8 0-20 15,13-3 2-15,16-6-11 16,9-3-3-16,0-2-1 16,12 5-5-16,12-2 0 15,6 2 6-15,1 2 5 16,2 1 4-16,-5-1-7 15,-3 0 2-15,-2-1 0 16,-7 1-4-16,-1-3-1 16,-4 0-1-16,-7 2 2 15,-2 2-1-15,-2-1 1 16,0-1 0-16,-6-2 3 16,-8-4 0-16,-5-2-2 0,-2-4 6 15,1-3 19-15,-2 0-14 16,0-1-8-16,2-2 3 15,1 0-5-15,0 0-4 16,5 0-1-16,8 0-39 16,6 0-56-16,0 0-39 15,17-5-217-15</inkml:trace>
  <inkml:trace contextRef="#ctx0" brushRef="#br0" timeOffset="150477.85">7150 17578 491 0,'0'0'30'15,"0"0"41"-15,0 0 22 16,0 0-49-16,-46 96-12 15,46-50 2-15,0 3-8 16,0 6-7-16,0 3-11 16,0-2-4-16,5-3-2 15,-1-9 0-15,-2-9-2 16,-1-15 3-16,-1-10-2 0,0-6 3 16,0-4 41-16,0 0 37 15,0-10 6-15,-4-11-53 16,-10-8-24-16,2-9 1 15,0-6-11-15,5-7-1 16,2-4-5-16,5-2 0 16,0-2 4-16,3 3 0 15,12 3-55-15,6 9 17 16,1 15 6-16,1 11 4 16,1 10 26-16,-2 8-1 15,3 0 4-15,-1 13 1 16,0 10-1-16,-3 1-6 0,-7 4 6 15,-9 2 5 1,-5-3 2-16,-3 0 6 0,-22-5 12 16,-8-1 6-16,-5-2-1 15,2-4-18-15,7-3-10 16,13-6-2-16,7 2-31 16,9-5-120-16,6-3-209 15</inkml:trace>
  <inkml:trace contextRef="#ctx0" brushRef="#br0" timeOffset="150880.99">7495 17771 665 0,'0'0'38'0,"0"0"32"16,0 0-12-16,0 0-46 15,0 0 7-15,0 0-18 16,82-45-1-16,-61 27-28 16,-5-2-5-16,-7-1 15 15,-6-1 18-15,-3 0 3 16,0 1 6-16,-7 6-4 16,-10 1 18-16,-1 11 3 15,-4 3-1-15,-2 0-7 16,0 14 11-16,0 14-15 15,2 8-4-15,8 6 3 16,6 1-1-16,8-3-1 0,0-2 2 16,3-3 1-16,13-3-7 15,6-5-6-15,1-6 3 16,2-2-4-16,-1-6 0 16,3-4 0-16,-2-4-1 15,3-5-23-15,1 0-27 16,-1 0-80-16,-5-3-165 15</inkml:trace>
  <inkml:trace contextRef="#ctx0" brushRef="#br0" timeOffset="151430.32">7975 17624 395 0,'0'0'235'16,"0"0"-102"-16,0 0-5 15,0 0-39-15,-88-15-39 16,61 29-14-16,0 11-14 16,5 4-4-16,4 10-4 15,6 2-2-15,6 2-5 16,6 6 0-16,0-3-6 0,0 0 0 15,15-8-2 1,3-9-9-16,7-12-18 0,2-7 18 16,3-8 10-16,4-2 7 15,1-5-7-15,1-10-4 16,-1-5 1-16,-4 0-7 16,-3-2 0-16,0-4 9 15,-7 2 1-15,-4-3 1 16,-6-1 3-16,-2 2-2 15,-6 1 1-15,-3 3-3 16,0 8 14-16,0 5 5 16,0 7 5-16,-4 2-12 15,1 0-12-15,-2 0 0 16,2 19 0-16,3 7 1 16,0 1 2-16,0 5-2 0,0 0 1 15,3-1-2-15,6-2 0 16,3-3 4-16,-3-6-8 15,-2-8-9-15,2 0-24 16,2-3-30-16,-1-6-58 16,3-3-168-16,-2-5-270 15</inkml:trace>
  <inkml:trace contextRef="#ctx0" brushRef="#br0" timeOffset="151597.69">8288 17531 336 0,'0'0'357'15,"0"0"-300"-15,0 0 14 16,0 0-71-16,0 0-100 16,0 0-92-16</inkml:trace>
  <inkml:trace contextRef="#ctx0" brushRef="#br0" timeOffset="152240.4">8588 17416 663 0,'0'0'52'0,"0"0"29"16,0 0 3-16,0 0-39 16,0 0-27-16,0 0-7 15,55-10 5-15,-32 62 31 16,-7 14 2-16,-10 14 17 16,-6 4-26-16,0 2-15 15,0 1-10-15,-1-3-5 16,-5 2-4-16,1-7-6 0,5-9-2 15,0-14-32 1,3-11 13-16,11-15 5 0,-1-13-10 16,2-10-33-16,7-7 35 15,5-11 3-15,0-19-20 16,0-9 7-16,-9-6 11 16,-8-2 22-16,-10-4 1 15,0 0 7-15,-22-2 18 16,-23 3 26-16,-10 1-2 15,-12 9-7-15,1 4-15 16,10 8-12-16,17 9-1 16,19 4-8-16,17 5 0 15,3 1-6-15,33-3 0 16,18-1 4-16,10 2-4 16,3 6-24-16,-4 5-6 0,-8 0 6 15,-7 9 6-15,-8 11 13 16,-7 0 2-16,-9 3-1 15,-5 1-6-15,-7-1 8 16,-4 3-2-16,-2-2 4 16,-2 1 3-16,1-5 3 15,3 0-5-15,-3-3 1 16,2-5-2-16,2-5 0 16,-1-1-31-16,4-3-76 15,0-3-162-15,-3 0-211 16</inkml:trace>
  <inkml:trace contextRef="#ctx0" brushRef="#br0" timeOffset="152408.74">9051 17510 410 0,'0'0'409'0,"0"0"-326"15,0 0 24-15,0 0-11 16,0 0-82-16,0 0-14 15,-29-38-50-15,47 61-78 16,7 1-183-16</inkml:trace>
  <inkml:trace contextRef="#ctx0" brushRef="#br0" timeOffset="153054.18">9587 17582 610 0,'0'0'198'15,"0"0"-190"-15,-95-18 115 16,58 24-3-16,0 20-83 16,-5 12-13-16,4 9 8 0,10 2-15 15,9 4-9 1,17-4-8-16,2-3-2 0,27-9-72 15,21-7-8-15,19-13 27 16,1-9-40-16,4-8-53 16,-2 0 24-16,-9-10 16 15,-10-11 1-15,-5-2 67 16,-11-7 40-16,-9-4 58 16,-7-3-2-16,-8 2 32 15,-6 4 9-15,-5 6 22 16,0 9-9-16,-21 6-2 15,-4 6-54-15,-8 4-12 16,0 0-7-16,0 21-6 16,6 4-16-16,9 1-1 15,8 5-7-15,9-1-5 0,1-4 0 16,10-5-11 0,11-4-6-16,4-9-2 0,2-8 4 15,1 0-7-15,-4-5 5 16,1-15-3-16,-5-4 14 15,-5-2 6-15,-6 1 3 16,-3-3 1-16,-3 6 5 16,-2 9 10-16,-1 6 11 15,0 4 6-15,0 3-24 16,0 0-12-16,0 11-9 16,0 12 9-16,9 3 5 15,-1 4-3-15,2-2-1 0,3-3 0 16,1-7-1-16,1-3-2 15,-2-6 2-15,2-4-41 16,3-5-26-16,1 0-64 16,1-5-153-16</inkml:trace>
  <inkml:trace contextRef="#ctx0" brushRef="#br0" timeOffset="153293.25">10193 17314 575 0,'0'0'201'0,"0"0"-194"0,0 0 87 15,3 123 20 1,9-54-36-16,0 7 1 0,-3 2-32 16,-3-1-18-1,-3-7-18-15,0-14-11 0,-3-14-14 16,0-18-12-16,3-8-20 15,-3-13-55-15,0-3-48 16,0 0-85-16,0-17-50 16</inkml:trace>
  <inkml:trace contextRef="#ctx0" brushRef="#br0" timeOffset="153551.51">10127 17694 147 0,'0'0'360'15,"0"0"-174"-15,0 0-67 0,23-82-58 16,15 68-32-16,9 3-19 15,2 8-4-15,-6 3-3 16,-7 0 4-16,-9 17 10 16,-5 8 36-16,-8 4 14 15,-1 3 4-15,-4-1-11 16,0-2 1-16,1 0-29 16,-2-3-5-16,3 1-10 15,-4-6-15-15,-1-2-2 16,-5-5-5-16,1-5-31 15,-2-2-23-15,0-1-24 16,0-5-41-16,0-1-91 16,0-7-227-16</inkml:trace>
  <inkml:trace contextRef="#ctx0" brushRef="#br0" timeOffset="153728.03">10517 17472 680 0,'0'0'159'0,"0"0"-25"16,0 0-8-16,0 0-69 15,0 0-57-15,0 0-2 16,0 0-87-16,15-17-80 16,10 34-342-16</inkml:trace>
  <inkml:trace contextRef="#ctx0" brushRef="#br0" timeOffset="154382.42">11118 17522 840 0,'0'0'49'0,"-88"-22"23"16,52 22 82-16,0 0-94 15,2 20-37-15,1 13 1 16,8 4-6-16,1 10-10 16,13 1-3-16,7-3-2 0,4-6-3 15,0-5-1 1,12-8-19-16,4-5 0 0,1-8-15 16,-3-6 7-16,2-7 24 15,0 0 4-15,-1-12 10 16,3-13 5-16,1-6-7 15,1-5-4-15,-1-6-4 16,-1-1 0-16,-2-4 0 16,-1 3-13-16,0 8 3 15,0 11-9-15,-3 8 4 16,-2 14-10-16,-2 3 4 16,8 3 4-16,2 21 12 15,3 4 5-15,3 6 0 16,-3 2 0-16,-5 0 20 0,-1-2-7 15,-3-9 5-15,-4-7 5 16,-4-6-6-16,-2-10 6 16,-2-2 1-16,0 0 28 15,0-4 7-15,0-13-19 16,0-10-35-16,0-2-5 16,0-4-12-16,4 1-38 15,9-3 14-15,5 4-9 16,3 7-13-16,3 7-6 15,0 14 8-15,-6 3 36 16,3 3 14-16,-4 21 6 16,-3 8 3-16,-1 4 19 15,-2 8 13-15,-4 2 0 16,1-4 3-16,-1-7-22 16,-1-6-5-16,-1-5 9 0,1-8-20 15,1-3-2 1,3-3-66-16,7-4-104 0,8-6-281 15</inkml:trace>
  <inkml:trace contextRef="#ctx0" brushRef="#br0" timeOffset="154703.31">11950 17578 725 0,'0'0'114'0,"-119"0"10"15,65 9 9-15,15 5-66 16,17 1-21-16,16 0-9 16,6 5-22-16,20 3-4 15,23-1-3-15,10 5-5 16,0-4 2-16,-7 2 3 16,-18-1-8-16,-11-3-18 15,-13-2 18-15,-4-4 0 16,0-4 8-16,-9 0-3 15,-12-5 19-15,-4 1 17 16,-12-4-4-16,-2 0-32 16,-2-2-5-16,4 1-3 15,9 1-83-15,7-3-201 0,16 0-626 16</inkml:trace>
  <inkml:trace contextRef="#ctx0" brushRef="#br0" timeOffset="158831.29">11386 12978 62 0,'0'0'17'15,"0"0"145"-15,0 0-101 16,-86-7 2-16,68-1-15 15,-3-2-21 1,-4 2 0-16,-4 2-14 0,0 0 2 16,-3 0 3-16,-2 1 8 15,-2-4-11-15,-3 1-3 16,-1-1-2-16,0-1-3 16,-2 0-4-16,-3 1-2 15,-1 1 0-15,-3-1 0 16,-8 3 2-16,-4 0-1 15,1 3-2-15,-2 1 0 0,5-1 0 16,0 3 0-16,-1 0 0 16,3 0 1-16,-3 0 0 15,1 0-1-15,3 0 1 16,1 0 1-16,-1 0-2 16,0 0 0-16,-1-2 0 15,0 1 1-15,0 1 5 16,2 0-1-16,4 0-1 15,5 0 2-15,6 3 2 16,7 1-3-16,3 0-3 16,4-1-1-16,1 0-1 15,-1 0 1-15,-1 4 0 16,-3 0-1-16,-5 3 2 16,-1-1-1-16,1 2 0 0,-2 1 1 15,7-1 3-15,3-3 0 16,3 1 5-16,5-3-3 15,1-1-1-15,1 1 1 16,-2 0 1-16,1-1-4 16,-5 2 2-16,0 2 7 15,-1 0-5-15,-1 4-3 16,-2-1 3-16,4 1 0 16,2 1-3-16,-2 0-2 15,2-1-2-15,2 0-1 16,2 1 1-16,3 0-1 15,-4 0 0-15,5 2 1 0,-5 1-1 16,1-1 0-16,4-2 1 16,-2-2-1-16,1-1 3 15,-4-3-2-15,5 1 9 16,-2-3-3-16,3-3 1 16,-1 3-1-16,-1-1 1 15,2 3 0-15,1 1-7 16,-3 4 2-16,6 1 0 15,-3 3-2-15,-3 0 1 16,2 0 6-16,-4 0 1 16,4-3-2-16,-2 0-5 15,-3 6 1-15,1 1 0 16,0 4 2-16,2 5 1 16,1 1 2-16,4-5-3 0,4 4 6 15,1-4-7-15,2 1 0 16,0 2-2-16,0 1-1 15,0 4 2-15,9 3-3 16,6 2 1-16,3 2 6 16,3-2 2-16,6 0-4 15,-2-3 2-15,0-2-6 16,2-1 1-16,0-2 1 16,3-1-3-16,1-3 2 15,5 4 1-15,1-1-2 0,2 1 0 16,7-3-1-1,3-1 1-15,4-2-1 0,11-4 0 16,9-3 2-16,5-3 5 16,5 0-6-16,1-2 2 15,-5 1-3-15,1 1 0 16,1-1 3-16,1-2-2 16,3 1-1-16,3-3 3 15,3-1-3-15,0 2 1 16,1-2-3-16,1-2 6 15,1-2-2-15,0 1-1 16,1-3-1-16,2-3-1 16,-6 0 1-16,-3 0 0 15,-6 0-1-15,-3 0 0 16,-1 0 2-16,-7-5-2 0,1 1 3 16,1 3-2-1,-1-1 0-15,-1 2 0 0,2 0 0 16,1 0 1-16,4 0 1 15,6 6-2-15,4 0 0 16,2 1 0-16,-7-2 1 16,-4 0-1-16,-10 2-2 15,-2-4 2-15,0-3 0 16,3 0 1-16,0 0 0 16,0 0-1-16,2-2 2 15,-5-1 2-15,2-4 2 16,-2 4 3-16,-2 0-1 0,-2 3 0 15,-4 0-4 1,1-1 1-16,0 0-3 0,-2-1-2 16,5-3 2-16,-2 0 0 15,-3 0-2-15,2-2 0 16,8-3-2-16,-2 1 4 16,1 1-2-16,-1-1 1 15,-3 0 0-15,-2 1-1 16,-2-2 1-16,-2 3 0 15,3 2-1-15,-5-1 0 16,-3 1 1-16,-1-1-1 16,-2-1-2-16,0-3 2 15,0 0 0-15,0-2 5 0,1-2-5 16,-1 2-1 0,-1-1 1-16,0 1 2 15,-4 1-2-15,-4-2-3 0,-1 3 3 16,-3 1 1-16,0-1 0 15,-3-1 1-15,-2-2-1 16,-1-1 3-16,-2-1 4 16,-2-2 5-16,-1 0-4 15,-1 0-2-15,-3 3 1 16,-2 2-6-16,-1 3 0 16,0 1-1-16,-3 0-1 15,-1 3 1-15,-1-2-1 16,-4-2 0-16,1-1 1 15,-3-4 5-15,1-1-5 16,0-1-1-16,0 1 11 0,0-1 1 16,1 2 0-16,1 0-7 15,-1 2 3-15,0 0-4 16,0 0 0-16,-2 1-3 16,-2 0 2-16,-1-1 0 15,-2-2 3-15,-2 1-2 16,0-1 2-16,0-3 5 15,1 2-5-15,1 1-3 16,-2-1-1-16,0 1 1 16,0-3-1-16,0 0 1 15,0-2 0-15,0 1-1 16,0-1 2-16,0 2 0 0,-2 3 1 16,-2-3 0-16,-1 3-1 15,2 1-2-15,0 1 3 16,1 1-3-16,-1 0 2 15,3-1-4-15,0 2 0 16,-2 1 4-16,1-3-4 16,1 2 0-16,-3-2 1 15,1 1 0-15,1 0 0 16,-1 0-1-16,2 0 2 16,0-1 0-16,0 0-2 15,0-1 3-15,0 0-3 16,0-2 2-16,0 1-2 0,0-3 2 15,-3 0-4 1,-3-1 5-16,0 1-5 0,0 1 2 16,2 1 0-16,1-1 5 15,-2 1-5-15,1 0 0 16,-1-1 0-16,0-1 0 16,-1 0 0-16,-2 1 0 15,-1-1-2-15,-3 1 2 16,-1-1 0-16,-2 0 0 15,0 3 0-15,-1-1 0 16,-3-1 0-16,0 1-1 16,-3 0 1-16,-2-1-1 15,0 3 1-15,-3-2 0 16,-3 1-1-16,-1 0 1 0,-6-1 0 16,-2 3 0-16,0-2-2 15,0 1 4-15,-1 1-3 16,-3 0 1-16,2 0 0 15,-2 4 2-15,3 2-2 16,1 1 0-16,2 1-4 16,0 1 3-16,1 3 0 15,-3 0 1-15,-4 0-1 16,-8 0 1-16,-3 0-1 16,-7 3 0-16,-4 3-4 15,0-1-1-15,4-1-10 0,5-1 8 16,7-1 3-16,5-2 3 15,4 0-2-15,0 0 1 16,-1 0 1-16,0 0 2 16,-4-2-2-16,-1-2 2 15,-5-1-5-15,-9-1 1 16,-7 3-3-16,-10 0-2 16,-2 3 4-16,11 0-6 15,13 0 9-15,18 0-2 16,10 0 3-16,6 4 1 15,0 1-1-15,-1 4 1 16,0-1 0-16,-1-1 2 16,2 0-2-16,-4-2-1 0,-6 0 0 15,-7-2 1 1,-5-2-1-16,-3-1 1 0,-3 0-2 16,-2 0 2-16,2 0 0 15,4 0-2-15,2 0 2 16,5 0 0-16,5 0 0 15,5 0 0-15,0-3 0 16,1 2 0-16,-1 1 4 16,-2 0-4-16,-3 1-1 15,-7 11 0-15,-2 2 0 16,3 1 1-16,3-3-2 16,7-1 2-16,-1-3 0 15,-2-2 0-15,3-2 0 16,-3 1 0-16,1-1-1 0,-2-2 1 15,3-2 0-15,3 0 0 16,5 0 0-16,4 0 1 16,3 0 1-16,-1-2-4 15,-4-5 5-15,-2 2-3 16,-3-1 1-16,-5 0-1 16,-1 0 0-16,-2 1-4 15,-3 2 4-15,0-2 4 16,-8 1-3-16,-3-1-1 15,-6 2-1-15,-4 3 1 16,3-5 0-16,0 2 0 16,1 1 0-16,4 0 2 15,11 2-2-15,13 0-2 0,22 0-102 16,6 1-213-16</inkml:trace>
  <inkml:trace contextRef="#ctx0" brushRef="#br0" timeOffset="163081.96">10842 14529 72 0,'0'0'156'15,"0"0"-78"-15,0 0-13 16,-106-17-2-16,71 8-24 15,-3-1-14-15,-1 2 12 16,3-1-4-16,0 1-4 16,1 1-2-16,5 1-3 15,-1 1-6-15,-2 1-13 16,0 2 9-16,-6 2-6 16,-11 0 0-16,-7 0 3 15,-6 2 8-15,-4 6-6 0,-5-1-1 16,-5 2 3-16,4-1-7 15,-3 0 1-15,4-1 3 16,3 0-3-16,8-1-4 16,5-3 2-16,2 0-3 15,2-1 4-15,5 0-4 16,1-1-4-16,3 1 1 16,4-1-1-16,-1 1 0 15,3-1 1-15,-1 1 3 16,2-1-4-16,1 2 2 15,-2 1-1-15,1 0-1 16,1 2 1-16,1 4-1 0,3-1 1 16,-1 4-1-16,1-1 0 15,6 0 0-15,4-2 0 16,9-3 3-16,4-5-3 16,4 1 0-16,4-1-1 15,0-2 1-15,-1 3-2 16,-4 3 2-16,-4 0 0 15,-6 3 2-15,-1-1-1 16,-5 1-1-16,4-3 2 16,0-1 0-16,-1 2-1 15,1-2 0-15,1 1-1 16,-1 3 0-16,1 1 0 31,1 1 0-31,0 5 0 0,0 2 3 0,-1 5-2 16,1 2 2-16,-3 3 1 0,6 1-1 15,-1 0-2-15,7 3-1 16,4 3 2-16,2 1 1 16,0 2 3-16,3-1 4 15,9 0-5-15,0-2-2 16,0-3-1-16,3 2-2 16,-3-5 3-16,1 0-2 15,-4 0 0-15,-1-3 1 16,-2 3-2-16,-2-1 2 15,4-1-2-15,-1-2 0 16,4-4 0-16,5-1-6 16,3 1 6-16,1-3-1 0,4 2 1 15,-1 1 4-15,-2-1 2 16,-1 1-4-16,-4 0 1 16,2-3-2-16,-2 2 0 15,1-2 1-15,5-5-2 16,2 1-9-16,9-4 7 15,3 0 2-15,3-1 6 16,1 1-6-16,-6-3 0 16,2 4 5-16,-3-1-2 15,-3 1-3-15,-4 2 1 16,3-2-1-16,-4 0 0 16,9 0 2-16,8-3-2 15,10-2 2-15,8-3-2 0,4-1 0 16,-1 0 0-16,-5 1 0 15,0 1-2-15,-1-1 2 16,-2 4 0-16,-4-2 2 16,-1 2-1-16,1 1 1 15,0-1-1-15,4 0 0 16,3-2-1-16,2-2 0 16,3-2 0-16,-1 2 2 15,1 0-2-15,-2-1 1 16,0 3 0-16,2 1 1 0,-2 0-2 15,2 3 2-15,-4 1-2 16,-2 1-2-16,-2-4 1 16,-1-3 1-16,5-4-1 15,7 0 3-15,7 0-2 16,6 0 3-16,2 0-3 16,-5 0 2-16,-3 13-2 15,-5 0 0-15,-2 0 0 16,-3-3 2-16,-2-5 1 15,-3-2-2-15,0-1 3 16,0-2 0-16,-1 1 4 16,4-1-3-16,-3 3-3 15,-2 2-1-15,-1 2-1 16,-6 1 4-16,6 2-2 16,-2 1-2-16,3 0 5 0,4-2-4 15,1-3 0-15,0-3 3 16,0 0 5-16,-1-1 2 15,-5-2 1-15,0 0-2 16,-1 0-2-16,1 0 7 16,1 0-4-16,0 2-2 15,1-1-4-15,1 1-3 16,2-2 7-16,-1 0-4 16,-2 0 0-16,-5 0-2 15,0 0 6-15,-3 0-2 16,-1 0-5-16,0-3 0 15,3-4 1-15,-3 0 1 16,-1-1 2-16,0-1-2 0,-4 4-1 16,-3-3 3-16,-3 4 1 15,-2-1-2-15,-1-2-3 16,-3 1-1-16,2-3 1 16,0 0 0-16,0-3-1 15,-1 2 4-15,-2 2-2 16,2-1-1-16,-6-4 1 15,0 2-2-15,-4-6 1 16,1 2 3-16,-3 1-4 16,-1 0 1-16,1-1 1 15,1 1-1-15,3-1 3 16,0-2-2-16,3 2 4 16,0 0-2-16,-2 1 1 15,0 3 0-15,-4-2 1 0,2 1 4 16,-4 3-5-16,-3-2 3 15,2 0 0-15,-3-1 0 16,3-1-1-16,0 1-4 16,-3 1 3-16,1 0-7 15,-2 1 7-15,-1 0-5 16,-1-1 0-16,-1 0 1 16,-3 1-1-16,0-2 4 15,-2-1-5-15,0 1 4 16,0-2 4-16,1 3 2 15,1 0-9-15,-1 2 6 16,1 3-6-16,2-2-1 0,-3 4 2 16,3-3-3-16,-2 2 2 15,0 2-2-15,-1-1-1 16,1 1 1-16,-1-1 2 16,1-2-2-16,-1 2 1 15,2-1-1-15,1 0 1 16,1 2 0-16,-2 0-1 15,3 0 0-15,-3 0 0 16,0-1 1-16,1 1-1 16,-2-1 1-16,-1 1-1 15,1-4 0-15,-1 2 2 16,0-1 1-16,1 0-2 16,0 1 1-16,0 1-1 0,-2 0 1 15,0-1-2-15,2 0 0 16,-1-1 2-16,1-2-1 15,-2 0 0-15,0-1-1 16,0 1 0-16,1 1 0 16,-1 0 3-16,0 1 0 15,2 0-3-15,2-1 0 16,-1 0 1-16,-2-3 0 16,1 0 0-16,-1-3 0 15,-2-2 0-15,-2-1-1 16,0-5-1-16,-3 1-1 15,1-3 2-15,1-1 2 0,1 2 0 16,0 1-2 0,3 5 1-16,-1 4-2 0,0 1 1 15,-1 3 0-15,-1-2 1 16,0 2 0-16,-1-2 0 16,-2-1 2-16,0-1-3 15,0 2 0-15,0 0 1 16,2 2-1-16,1-1 1 15,0 0-1-15,1-3 0 16,-3 0 0-16,-1-2 0 16,0-5 0-16,0-2-3 15,0-3-5-15,-7-1-1 16,-5-2-3-16,0 2 6 16,-6 1-3-16,0 5-1 15,2 2 3-15,-3 4 5 0,2 3 2 16,-2 0 2-16,2 1-2 15,-4-1 0-15,-1-2 0 16,1 1 0-16,-5-3 2 16,0 0-1-16,-4-2-1 15,-3 2 0-15,2-1 1 16,-2 4 1-16,3 0-2 16,3 4 0-16,2 2 1 15,1 0-1-15,2 0-3 16,-1 0 2-16,1 1 1 15,-2-2 0-15,-3-1 3 16,-4 6-3-16,-5-2 0 0,-1 0-1 16,-5 3-2-16,2 0 2 15,-2 0 0-15,-3 0 1 16,5 0 1-16,-1 0-1 16,2 3-1-16,-2 1 1 15,1-1 0-15,-3-3 0 16,4 0 0-16,0 0 2 15,2 0-2-15,3 0 0 16,-1 0-1-16,1 0 1 16,-2 0 0-16,-4 0 1 15,-2-3 2-15,-8-4-2 0,-10 0-1 16,-3 0-1 0,-4-1-1-16,1 1-3 0,5 2-8 15,11 0 11-15,8 1 1 16,10 1 1-16,6 0-6 15,3 1 6-15,4 0 0 16,-2-1-2-16,-1-1 1 16,-4 2 1-16,-5 0 0 15,-11 2-1-15,-10 0-1 16,-11 0-16-16,-1 0 4 16,3 0 10-16,10 0-2 15,8 0 4-15,7 0 2 16,-1 0-2-16,-2 0 2 15,0 0-6-15,-3 0 6 0,-5 0 1 16,-7 0 1 0,-4 4-2-16,-3 3 0 0,1-4-1 15,8 1-3-15,6-2 0 16,11-1 3-16,7-1 1 16,4 0 1-16,3 0-1 15,-1 0-1-15,1 0 0 16,-3 0 1-16,2-4 0 15,-5 0 0-15,-3 2 1 16,-1-1-1-16,-4 3 0 16,1 0 1-16,9 0-4 15,4 0 3-15,2 0 0 16,4 0 5-16,-2 0-4 0,-1 0 1 16,-4 0-2-1,-2 0 6-15,-7 1-6 0,-5 4 0 16,0 4 2-16,-4-2 4 15,1 0-1-15,0-2 0 16,2 0 4-16,-3-1-6 16,7-3 4-16,-1 1-2 15,1-2 2-15,2 0-3 16,-1 0 0-16,-1 0-1 16,-1 0 0-16,1 0 1 15,0 0-3-15,3 0-1 16,2 0 3-16,4 0-2 15,2 0 1-15,4 0-2 16,3 0 0-16,8 0-3 0,4 0-7 16,1 7-85-16,2 9-91 15,0 5 24-15,18-6-148 16,17-11-132-16</inkml:trace>
  <inkml:trace contextRef="#ctx0" brushRef="#br0" timeOffset="166223.85">25704 8122 104 0,'0'0'16'16,"0"0"43"-16,0 0-7 16,0 0-17-16,0 0 8 15,0 0-22-15,0 0 7 0,-21-32 12 16,21 24-19 0,0-4 1-16,2-2 7 0,14 0-7 15,5-2-9 1,10 1-3-16,11-1-4 0,4 2 0 15,3 2 1-15,3 1 1 16,-3 5-3-16,-2 1 0 16,-2 3 3-16,1 2-5 15,2 0 9-15,3 0-6 16,2 0 10-16,-2 5-7 16,3 3-5-16,1 3 2 15,-2 1 6-15,0 1 2 16,-10 4-8-16,-7 4-1 15,-8 1 7-15,-9 5 3 16,-5 2 2-16,-8 1 5 0,1 3 1 16,-1 0 16-16,0 1-17 15,3 2 2-15,3-1-8 16,2 3 5-16,-1-4-12 16,-1 3-1-16,-1 1-6 15,-3 3 7-15,-3 3 2 16,-4 1-1-16,-1 2 1 15,0 0-4-15,0 3 1 16,-1 0 1-16,-11 4 3 16,0 1-1-16,-4 4 2 15,1 6 13-15,0 7 2 16,3 3-19-16,1 3 5 0,3 1 3 16,-1 4-8-16,-2 4 3 15,-2 2-4-15,-2 1 7 16,3-3-3-16,4-3-7 15,8-1 10-15,0-6-9 16,11 0 9-16,8-2-9 16,2 0 0-16,1-4-5 15,-1-4 2-15,-1-11 0 16,-1-6-3-16,-1-10 0 16,1-8-1-16,5-6-1 15,6-2 2-15,1-7 1 16,8-5 3-16,-1-5-1 15,-3-6-3-15,-2-1 6 16,-7 0-4-16,-7 0 1 0,-9-3 0 16,-5 0-1-16,-4 1-2 15,-1-1 10-15,0 0-5 16,0 3 11-16,-13 0-5 16,-13 0-10-16,-9 3 2 15,-4 13 5-15,-3 5-6 16,2 5 7-16,4 3-9 15,-4 4 2-15,3 0 3 16,1 5-3-16,1 4 0 16,5 4 6-16,7 4 7 15,5-1 8-15,4 4-8 16,7-2-8-16,4 0 0 16,3-1 16-16,0-1-6 0,0 1-8 15,0 6 2 1,0 5-2-16,0 0 5 0,0-1-1 15,-3-5-10-15,0 1 7 16,-1 0-8-16,2-2 3 16,-1 3 4-16,3-1-8 15,0 0 4-15,0-2-5 16,0 0 3-16,0-1 3 16,0 3-3-16,0 0 3 15,0 2 6-15,0 3-8 16,-4 3 1-16,-1 5-3 15,-1 9 2-15,1 4 0 0,0 2-2 16,-3 3 3-16,1-1-2 16,-5-2-3-16,-6-6 0 15,0-7 3-15,0-12-3 16,-1-9 0-16,4-6 0 16,0-3 0-16,3-5 1 15,0-4 0-15,2-2 1 16,-1-2 0-16,-1-1-1 15,-1-1 1-15,-4 2 3 16,-1 4-2-16,-1-2 4 16,-2 3 4-16,5-3-7 15,-2-2 0-15,3 1 0 16,-3 1 10-16,-3 1-5 0,2 3-5 16,-4 0 6-1,0 2-2-15,-3 5 6 0,2 1-8 16,-4 0 5-16,1 5-7 15,-1-1-2-15,-1 0 3 16,1-6-1-16,1-3 1 16,1-3-4-16,-3-3-1 15,-1-3 5-15,1-2 3 16,-1-1-2-16,0-2 1 16,-1-3-4-16,-4 1 5 15,-1-1-6-15,-6 3 2 16,-5-1 0-16,-8 5-3 0,-11 2 4 15,-1 0-1 1,-2 0 1-16,6-1-2 0,4-2 8 16,4-2-9-16,0-1 3 15,3-4-3-15,5-3 2 16,0-2 6-16,0-1-5 16,-1-2-3-16,2 1 2 15,-3-2-3-15,-2 4 0 16,-1-3 0-16,0 0 4 15,0-2-3-15,5-5-2 16,3-4 0-16,5 0-5 16,4 0-15-16,12-14-17 15,11-4-32-15,12-8-23 16,4-5-69-16,40-10-81 16,23-13-76-16,21-12-339 0</inkml:trace>
  <inkml:trace contextRef="#ctx0" brushRef="#br0" timeOffset="166813.28">26894 12213 544 0,'0'0'69'0,"0"0"-29"16,0 0 44-16,0 0 0 15,0 0-23-15,0 0-27 16,-3-15-28-16,71 14 34 16,26 1-13-16,16 0 4 15,-3 0 14-15,-6-1-17 16,-10-4-9-16,-14 1 4 15,-8-1-5-15,-13 0-6 16,-4 4-8-16,-4 1-4 0,-6 0-8 16,-8 0-108-16,-13 3-257 15</inkml:trace>
  <inkml:trace contextRef="#ctx0" brushRef="#br0" timeOffset="167515.23">28722 11834 391 0,'0'0'107'0,"0"0"-6"15,0 0 38-15,0 0-53 16,0 0-11-16,0 0-53 0,-20-18-18 16,13 57 35-1,-2 9 30-15,-3 4-22 0,-5 0-4 16,4 0-5-16,0-1-21 15,2-3-9-15,5-5 2 16,4-1-4-16,1-9-6 16,-2-10 1-16,3-7 3 15,0-11-3-15,0-3 1 16,0-2 1-16,0 0 4 16,0 0 4-16,0-6-1 15,-3-11-10-15,-3-6-39 16,0-2-59-16,-3-8-112 15,1-6-195-15</inkml:trace>
  <inkml:trace contextRef="#ctx0" brushRef="#br0" timeOffset="167709.32">28654 11632 453 0,'0'0'155'0,"0"0"-86"15,-10-72 54-15,10 59-33 16,0 5-35-16,0 3-36 16,0 5-19-16,0 0-4 15,0 12-100-15,0 10-101 16,1 2 3-16</inkml:trace>
  <inkml:trace contextRef="#ctx0" brushRef="#br0" timeOffset="168445.13">28841 11903 503 0,'0'0'24'0,"0"0"-5"15,16 72 99-15,-11-33-43 16,-5 6 2-16,0 5-40 15,0-1-18-15,-3 0 3 0,-8-2-7 16,4-5-6-16,2-8-7 16,2-9 0-16,2-8 2 15,-1-9-2-15,2-5 1 16,0-3 5-16,0 0 44 16,0-20 42-16,0-8-68 15,5-11-16-15,4-5 5 16,4-7-14-16,2-3 0 15,3-5-1-15,3 2-7 16,1 2-6-16,-1 9 2 16,-1 12-8-16,-2 10 17 15,-6 12-1-15,5 7-8 16,7 5 7-16,4 5 4 0,7 16 0 16,-4 9 0-1,-7 6 0-15,-9 1-1 0,-5 1 0 16,-5-5 1-16,-5-1 10 15,0-4 5-15,0-2-9 16,-5-5 8-16,-2-4 1 16,4-9-10-16,0-2 0 15,3-5 2-15,0-1 8 16,0 0 22-16,0-7 9 16,0-13-18-16,0-10-28 15,0-5 0-15,0-3-1 16,5-7-20-16,8 1 4 0,3-1-27 15,5 4 24 1,1 12-21-16,1 12 20 0,1 13-4 16,1 4-4-16,5 10 18 15,-2 16 11-15,1 4 1 16,-7 5 0-16,-7 1 0 16,-6 5 3-16,-3 0 8 15,-5-2-1-15,-1 2-5 16,0-3 4-16,0-3-5 15,-10 0 0-15,2-5-5 16,1-6 0-16,2-5-7 16,5-3-36-16,0-5-52 15,2-6-131-15,15-5-135 16</inkml:trace>
  <inkml:trace contextRef="#ctx0" brushRef="#br0" timeOffset="168997.8">29775 11844 449 0,'0'0'37'0,"-8"75"71"16,2-18 55-16,0 12-76 15,2 4-23-15,-1 3-32 0,-1-1-19 16,-7 0-7-16,-4-2-2 16,-5-1 1-16,-5-7-5 15,0-9-5-15,4-15 1 16,5-18 4-16,6-12 3 16,10-8-3-16,-1-3 4 15,3 0 4-15,0-14 39 16,0-17-22-16,5-11-7 15,8-12 3-15,4-11 13 16,2-8-19-16,0-7-12 16,-2-6-1-16,-1-5-1 15,2 1-2-15,3 8-8 16,3 11-27-16,1 17 11 0,0 15 10 16,-1 15 12-16,2 12 3 15,4 12-1-15,2 0-12 16,3 22 8-16,-2 10 2 15,-7 6 3-15,-11 3-3 16,-10-2 1-16,-5 0 2 16,-15-1 1-16,-14-3 2 15,-14-6 4-15,-3-2-3 16,-2-4 3-16,5-6-7 16,9-1 0-16,10-3-1 15,6-1-83-15,10-3-211 16,8-8-259-16</inkml:trace>
  <inkml:trace contextRef="#ctx0" brushRef="#br0" timeOffset="169801.24">30044 12315 525 0,'0'0'211'0,"0"0"-119"16,0 0 7-16,0 0-36 16,0 0-40-16,0 0-19 15,81-30 4-15,-55 16-1 16,-4-6 1-16,-1-5 10 16,-3-10-4-16,1-6-13 0,-2-12 8 15,0-9-4-15,1-9-10 16,-3-12-8-16,1-4-14 15,-2-5-24-15,-2-2 12 16,-3-3-1-16,-9 8 11 16,0 6 0-16,-2 13 27 15,-12 19 2-15,1 13 1 16,4 15-1-16,2 17-3 16,0 6-8-16,-1 28 8 15,-4 22 3-15,3 22 3 16,2 15 18-16,2 5-3 15,2-4 9-15,-1-4 1 0,1-6-15 16,0-3-2 0,0-4-5-16,-2-4 0 0,1-3-5 15,1-3 0-15,3-6 1 16,0-3 0-16,6-6 0 16,16-9-2-16,5-4-5 15,6-9 5-15,4-9 0 16,2-6 5-16,3-9-3 15,-2 0-1-15,-4-3-1 16,-3-16 3-16,-3-5-1 16,-5-5 7-16,-1-9-5 15,-1-6 1-15,0-9 4 16,-1-8-8-16,-1-2-1 16,-6-3 0-16,-7 3-12 15,-6 9-8-15,-2 15 20 0,-4 13-2 16,-12 15-5-16,-10 9 7 15,-2 2 7-15,1 27-3 16,2 13-4-16,8 12 6 16,10 8-1-16,7 4-1 15,0 0 3-15,0-3 1 16,6-5-6-16,1-3 4 16,4-9-5-16,1-9 1 15,1-6-2-15,3-10-3 16,1-8 0-16,4-2 3 0,1-6 8 15,1-3-8 1,2 0-40-16,0 0-56 0,-4-15-173 16,-3-6-283-16</inkml:trace>
  <inkml:trace contextRef="#ctx0" brushRef="#br0" timeOffset="170744.38">31080 11933 242 0,'0'0'312'0,"0"0"-308"0,0 0 63 16,-54 106 34-16,40-55-39 16,0 5-32-16,0-1-17 15,-2 1-5 1,1-10-3-16,0-8-2 0,6-13 1 15,3-11-4-15,3-8 0 16,3-3 1-16,0-3 6 16,0-3 31-16,0-17 16 15,3-9-36-15,8-8 0 16,-2-6-11-16,2-7-7 16,-5-3 0-16,0-5-4 15,0 1-13-15,2 4-4 16,-1 10 8-16,1 16 12 15,1 9-5-15,1 9-26 0,1 9 21 16,6 0 11 0,6 0 10-16,2 15-4 0,1 7-2 15,-7 9 3-15,-6 5 4 16,-5 2 31-16,-7 2-18 16,-1-2 5-16,0-4-4 15,0 0-4-15,-10-5-7 16,-1-5-3-16,1-8 0 15,6-7-4-15,2-4-3 16,2-4-2-16,0 0 4 16,0-1 5-16,0 0 20 15,5-16 0-15,11-9-31 16,6-9-6-16,4-6-10 16,2-3-19-16,0-2-4 15,-1 1-22-15,-2 5 7 0,-1 13 17 16,-4 12-8-16,-2 11 8 15,1 3 15-15,1 10 22 16,2 13 1-16,0 5 0 16,-2 4 9-16,-3 3 8 15,-4-2-1-15,-5 4 10 16,-3-1-13-16,-4-2-3 16,1-8-3-16,1-3 2 15,3-8 1-15,1-4-10 16,7-7 4-16,5-2 13 15,4-2 4-15,5 0-7 16,0-15-9-16,-4-6 7 16,0-11-4-16,-3-6-5 15,1-7 4-15,-4-6-8 0,-8-1-26 16,-7 4-6-16,-3 8-12 16,0 14 30-16,-10 13 10 15,-9 13-2-15,-7 0 4 16,1 25 2-16,-1 9 4 15,7 7 5-15,9 4 7 16,5 1 0-16,5 0-5 16,0 1 0-16,12-4-11 15,3-5 4-15,-2-5-3 16,1-7-2-16,1-7 1 16,1-7-14-16,2-5 2 0,3-4 2 15,-3-3-67-15,3 0-204 16</inkml:trace>
  <inkml:trace contextRef="#ctx0" brushRef="#br0" timeOffset="171237.32">32136 12017 430 0,'0'0'78'0,"0"0"-26"16,-26 93 37-16,16-51-16 0,1 2-45 15,-2 0-16-15,-3-4-7 16,5-4-1-16,-2-11-4 16,1-8-4-16,5-9 2 15,2-5 2-15,3-3 3 16,0 0 21-16,0-11 45 15,0-12-27-15,5-9-12 16,0-6-9-16,-1-6-3 16,3-6-6-16,4-4-11 15,5-2 5-15,2 3-6 16,6 7-6-16,0 9 3 16,-2 16-16-16,-2 11 10 0,-1 10 9 15,5 6 5-15,-2 22-1 16,1 8-1-16,-7 8 23 15,-9 4-8-15,-5 1-4 16,-2 0 15-16,0-5-16 16,0-1-6-16,-5-8-5 15,1-3-2-15,-2-5 0 16,0-9-34-16,-1-3-20 16,-7-3-47-16,2-4-97 15,0-4-221-15</inkml:trace>
  <inkml:trace contextRef="#ctx0" brushRef="#br0" timeOffset="171782.66">29755 12934 199 0,'0'0'487'0,"0"0"-446"0,0 0-29 16,-23 75 52-16,21-8 26 16,2 9-22-16,-3 8-28 15,-2-1-20-15,-4-1-12 16,-8-6-3-16,-5-7-2 16,0-6-1-16,-2-13-2 15,5-8-2-15,4-14-20 16,4-11-3-16,3-9-14 15,5-5-35-15,-2-3-96 16,-1-7-92-16</inkml:trace>
  <inkml:trace contextRef="#ctx0" brushRef="#br0" timeOffset="172366.42">29303 13381 243 0,'0'0'189'16,"0"0"-155"-16,0 0 1 15,123-69 5-15,-52 59-4 16,5 5 3-16,0 3-25 16,-10 2-5-16,-8 0 12 15,-7 0 7-15,-8 0 16 16,-9 0-1-16,-10 5-13 16,-10-3-6-16,-10 1-10 15,-4 0 3-15,0 0-11 16,0 5 7-16,-1 7 15 15,-11 6 14-15,-3 5-10 16,-2 6-15-16,0-3-6 16,5 1-6-16,2-2-4 0,3-3 4 15,7-2-5-15,0-3-1 16,0-3-4-16,13-2-4 16,3-3 2-16,3-7 7 15,3-5 0-15,1 0 7 16,2-5-2-16,-3-14-1 15,-2-3 0-15,-4-1 3 16,-3-3-1-16,-2-6 9 16,-3 1 1-16,-5 2-5 15,0-1-11-15,-3 5 1 16,0 8-1-16,0 5 12 16,0 5-8-16,0 6 4 0,0 1-1 15,0 0-7-15,0 11-6 16,-2 15 3-16,2 10 3 15,0 3 0-15,0 2 3 16,10-1-3-16,4 0 1 16,5-4-1-16,1-5-3 15,2-4-18-15,-1-10 21 16,-6-8-17-16,-2-1-14 16,-2-6-35-16,-2-2-23 15,2 0-146-15,0-19-398 16</inkml:trace>
  <inkml:trace contextRef="#ctx0" brushRef="#br0" timeOffset="172651.44">30493 12796 729 0,'0'0'69'15,"0"0"-65"-15,0 83 34 16,0-17 61-16,2 13-34 16,7 5-11-16,-5 1-38 15,-4-1-4-15,0-6-5 16,-4-5-4-16,-11-12-3 16,2-16-2-16,2-8-4 0,1-12-8 15,4-9-18-15,1-4-18 16,4-7-44-16,-2-5-62 15,-3 0-77-15,-4-3-220 16</inkml:trace>
  <inkml:trace contextRef="#ctx0" brushRef="#br0" timeOffset="172959.84">30428 13280 24 0,'0'0'456'16,"0"0"-392"-16,80-19 49 0,-48 19 11 16,-1 0-53-16,2 17-27 15,-2 5-8-15,-4 4-16 16,-5 3 14-16,-8 3-2 16,-4 0-12-16,-5-1-8 15,-5-2-3-15,0 0 10 16,0-3-18-16,-3 1 6 15,-9-3-3-15,1-2 2 16,1-3-6-16,1-5-7 16,3-6-3-16,2-2-18 15,1-5-41-15,-1 1-68 16,4-2-149-16,0-6-55 0</inkml:trace>
  <inkml:trace contextRef="#ctx0" brushRef="#br0" timeOffset="173133.31">30890 13204 502 0,'0'0'121'0,"0"0"-7"16,0 0 10-16,0 0-35 16,0 0-56-16,0 0-33 15,8-45-17-15,1 67-71 16,4 2-87-16,8 3-200 15</inkml:trace>
  <inkml:trace contextRef="#ctx0" brushRef="#br0" timeOffset="173888.33">31392 13204 685 0,'0'0'80'16,"0"0"21"-16,0 0-14 16,-101-19-48-16,69 32-17 15,-1 11-8-15,4 5-5 0,4 5-3 16,3 5-3-16,1 1 5 16,4 4-8-1,1 0 2-15,6-2-4 0,2-4 0 16,8-9-31-16,0-11 4 15,0-7-7-15,12-6 28 16,9-5 8-16,4 0 12 16,1-7 2-16,-2-6-6 15,0-8-1-15,-2-4 4 16,-1-4 16-16,-3-9-7 16,2-1-1-16,0-5-17 15,4 1 2-15,-2 7-4 16,-1 9-8-16,-6 9 6 15,-3 12-5-15,-2 6 5 16,-2 0-2-16,5 2 1 0,-1 15 2 16,-1 5 0-1,0 5-6-15,-5 6 7 0,-6 3 0 16,0 0 4-16,0 0 1 16,-7-4-4-16,-6-5 1 15,2-10 2-15,2-3-1 16,3-8 0-16,3-6-2 15,3 0 8-15,0 0 28 16,0 0 4-16,0-12 4 16,0-8-27-16,0-8-9 15,0-4 0-15,12-5-9 16,6-7-2-16,6-3-13 0,6-2-12 16,3 0-18-16,4 9 4 15,-3 6-13-15,-1 18 15 16,-10 10-4-16,-4 6 30 15,-4 14 7-15,0 16 5 16,-2 7-1-16,-3 5 4 16,-5 2 6-16,-5-1 13 15,0-1 2-15,0-1-8 16,-3-8-5-16,-6-3 0 16,3-8-6-16,0-6-3 15,2-4-2-15,1-2 0 16,-4 0-80-16,3-3-154 15,4-5-338-15</inkml:trace>
  <inkml:trace contextRef="#ctx0" brushRef="#br0" timeOffset="174256.15">32213 13234 545 0,'0'0'108'16,"0"0"-4"-16,0 0 9 16,-98-12-38-16,73 24-43 15,5 8-6-15,10-1-12 16,7 2 12-16,3 1-14 0,0 3 0 16,9 0-5-16,7 1 3 15,6 3-9-15,-5-3-1 16,-4 0 8-16,-5-2-8 15,-7-1 0-15,-1-4-3 16,0 0 3-16,0-6 5 16,-6-2-1-16,-4-5-2 15,-2-4 1-15,-6-2 16 16,-6 0 24-16,-6 0-12 16,-4 0-15-16,0 0-16 15,7-2 0-15,6 2-62 16,6 0-92-16,9 0-180 15</inkml:trace>
  <inkml:trace contextRef="#ctx0" brushRef="#br0" timeOffset="210473.33">12797 7972 20 0,'0'0'15'15,"0"0"-1"-15,0 0 0 16,0 0 3-16,0 0-4 0,0 0-5 16,0 0-4-1,0 0-3-15,0 0 0 0,0 0 1 16,0 0 0-16,0 0-1 16,0 0 0-16,0 0 0 15,0 0 1-15,0 0-1 16,0 0 2-16,0 0 2 15,0 0-1-15,0 0-2 16,0 0 1-16,0 0-1 16,0 0 0-16,0 0 1 15,0 0-2-15,0 0 4 16,0 0-3-16,0 0 0 16,0 0-2-16,0 0 0 15,0 0 2-15,0 0-2 16,2 0 0-16,-2 0 2 0,1 0-1 15,1 0 0 1,-1 0 2-16,1 0-3 0,-1 0-1 16,2 0-7-16,3-2 6 15,9 1 0-15,3-1 2 16,9 2-5-16,6 0-119 16</inkml:trace>
  <inkml:trace contextRef="#ctx0" brushRef="#br0" timeOffset="-209962.03">10175 11250 114 0,'0'0'2'0,"0"0"6"0,0 0-8 16,0 0 12-16,27-74 87 16,-27 61-78-16,-3 1 16 15,-11 1-23-15,-3 0-7 16,-6-1 3-16,-2-2-10 15,-1-1-51-15,-3-3-75 16</inkml:trace>
  <inkml:trace contextRef="#ctx0" brushRef="#br0" timeOffset="-209414.88">9915 10525 154 0,'0'0'57'0,"0"0"-45"16,0 0-6-16,0 0-6 15,0 0-5-15,0 0-16 16,5 57-69-16</inkml:trace>
  <inkml:trace contextRef="#ctx0" brushRef="#br0" timeOffset="-209213.58">10193 10403 432 0,'0'0'0'15,"0"0"-149"-15,0 0 3 16,0 0 69-16,0 0 77 15,0 0 32-15,-12 41-32 16,12-41-70-16</inkml:trace>
  <inkml:trace contextRef="#ctx0" brushRef="#br0" timeOffset="-204494.07">28144 2152 382 0,'0'0'97'0,"0"0"6"15,0 0 8-15,0 0-15 16,0 0-51-16,0 0-28 16,0 0-7-16,-40 53-6 15,32-12 4-15,0 6 5 16,2 3-2-16,0 3-10 16,1 2 4-16,0 0-2 15,1-2-3-15,0-6 0 16,1-12 0-16,0-9 0 15,1-13-1-15,2-5-2 16,0-7 3-16,0-1 10 0,0 0 37 16,-1-19 37-16,-1-10-66 15,1-10-17-15,-2-14 3 16,3-10-4-16,0-7 0 16,0-5-2-16,0 2-4 15,0 1 0-15,0 8-2 16,7 13-4-16,2 16 10 15,5 18 2-15,-1 7-2 16,5 8 0-16,4 2 1 16,4 0-2-16,4 0 3 15,0 6 0-15,-4 10-1 16,-3 2-3-16,-4 7 0 0,-4 5 4 16,-2 4 2-16,-2 2-2 15,-4 1 17-15,-1 0-7 16,1 0-2-16,0-3-7 15,0 2 0-15,1 0 3 16,5-2-1-16,0-3-3 16,2-5 0-16,-1-7-1 15,0-5-1-15,2-7 1 16,3-6 2-16,2-1 2 16,6-4 3-16,-2-13-3 15,0-7 2-15,-4-7 0 16,-3-7 30-16,-2-9 3 15,-2-6-5-15,-2-3-6 0,-6-3 0 16,-6-5-8-16,0 2-15 16,0 3 2-16,-15 10-4 15,2 12-1-15,2 14-1 16,2 10-1-16,5 9-9 16,4 4-41-16,0 0-44 15,0 14-91-15,16 8-59 16,10 1-71-16</inkml:trace>
  <inkml:trace contextRef="#ctx0" brushRef="#br0" timeOffset="-203931.4">29144 2104 478 0,'0'0'110'16,"0"0"31"-16,0 0-33 16,0 0-33-16,0 0-10 15,0 0-20-15,-102-30-19 16,75 45-17-16,-1 8-7 16,1 8 3-16,3 3-5 15,8-1 0-15,3 3-2 16,8 1 1-16,5-3 0 15,0 2-2-15,3-2-12 16,9-7-8-16,-2-6 5 0,4-5-2 16,1-9 1-16,1-6 19 15,4-1 6-15,0-9-4 16,0-15 1-16,1 0 3 16,-2-5-2-16,-4-3 19 15,0-4-4-15,-3-3-3 16,-5-2 12-16,1 0-16 15,-7 5 2-15,-1 4 7 16,0 12-1-16,0 11-9 16,0 4 4-16,0 5-9 0,0 0-6 15,0 16-8 1,0 12 3-16,5 12 5 0,2 4 0 16,-1 5 1-1,2-1-1-15,2-3-17 0,-3-5-18 16,4-6 0-16,-2-8-2 15,0-7 9-15,-2-9-4 16,3-7 20-16,3-3 1 16,2 0-30-16,-1-8-129 15,-3-9-90-15</inkml:trace>
  <inkml:trace contextRef="#ctx0" brushRef="#br0" timeOffset="-203604.11">29429 1638 567 0,'0'0'88'16,"0"0"30"-16,0 0-71 15,0 0-37-15,0 79-5 16,-2-2 38-16,-8 20-18 15,-3 12-3-15,-1 0-21 16,5-8-1-16,7-18-1 16,2-24-28-16,5-22-4 15,12-13 1-15,-1-14 31 16,3-7 1-16,-1-3 4 16,3 0 0-16,4-17 1 0,0-5-4 15,0-2-1-15,-2-8-97 16,-5-1-115-16,-7-4-266 15</inkml:trace>
  <inkml:trace contextRef="#ctx0" brushRef="#br0" timeOffset="-203410.87">29449 2048 364 0,'0'0'147'0,"0"0"-64"0,0 0 38 15,114-58-40-15,-78 46-38 16,-1 2-27-16,0 1-1 16,-4 1-10-16,-2 1-5 15,-4 2-21-15,-6 5-121 16,-7 0-138-16</inkml:trace>
  <inkml:trace contextRef="#ctx0" brushRef="#br0" timeOffset="-203192.29">30077 2326 659 0,'0'0'52'16,"0"0"-34"-16,0 0 18 15,0 0-7-15,0 0-29 16,91-45 0-16,-67 33-61 16,-6-5-128-16</inkml:trace>
  <inkml:trace contextRef="#ctx0" brushRef="#br0" timeOffset="-202546.55">30493 1944 483 0,'0'0'71'16,"0"0"-64"-16,0 0 25 15,-16 99 34-15,12-55-22 16,1 1-29-16,-2-3-11 15,-1-6-2-15,0-4 0 16,2-8-2-16,1-10-2 16,0-6 0-16,1-6 2 15,1-2 14-15,-4 0 96 0,-2-12-36 16,0-10-23 0,-1-7-13-16,3-9-20 0,4-5-6 15,1-9-9-15,0-8-2 16,4-3-1-16,7 2-12 15,1 9-2-15,-5 15-12 16,1 8 7-16,-2 17 19 16,2 1-1-16,2 5-1 15,3 6 1-15,9 0-3 16,4 6 2-16,1 17 2 16,-2 9 0-16,-5 8 1 15,-6 2 4-15,-2 0 4 16,-3-1-2-16,3-4-2 15,2-4-3-15,2-5 3 0,1-6-5 16,2-5-1-16,1-5 1 16,0-5 2-16,2-6 6 15,1-1-1-15,-4-3-2 16,4-14 35-16,-1-7 6 16,-4-4 4-16,0-4 4 15,-1-10 3-15,-3-4-16 16,-5-7-14-16,-2-3-18 15,-5 3 1-15,-2 2-10 16,0 15-2-16,0 13-5 16,-3 14-4-16,-4 9-65 15,-2 15-25-15,-4 16-111 16,3 6-98-16</inkml:trace>
  <inkml:trace contextRef="#ctx0" brushRef="#br0" timeOffset="-202139.82">31294 1802 765 0,'0'0'110'0,"0"0"42"16,0 0-53-16,0 0-72 15,0 0-26-15,0 0 1 0,-52 84-2 16,51-43 0-16,1-1 0 16,0-1 0-16,0-6 0 15,3-4-1-15,9-8-18 16,0-8-5-16,4-6 5 16,2-7 19-16,6 0 7 15,3-14 5-15,-1-11 4 16,3-9 9-16,-7-4 25 15,-2-6 6-15,-8-2-16 16,-4-5-2-16,-8-1-23 16,0 2-4-16,-4 8-11 15,-14 9-1-15,-1 15-3 16,1 12-22-16,-3 6-63 16,2 29-96-16,1 13-151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1-16T08:40:11.481"/>
    </inkml:context>
    <inkml:brush xml:id="br0">
      <inkml:brushProperty name="width" value="0.05292" units="cm"/>
      <inkml:brushProperty name="height" value="0.05292" units="cm"/>
      <inkml:brushProperty name="color" value="#7030A0"/>
    </inkml:brush>
  </inkml:definitions>
  <inkml:trace contextRef="#ctx0" brushRef="#br0">6845 6903 10 0,'9'6'12'0,"3"3"1"0,-1-3-26 15,-1 4 11-15,1-3-6 0,0 1 4 0,-1-4 21 16,3 5-19-16,-4-6-7 0,3 4 3 0,-3 0 2 0</inkml:trace>
  <inkml:trace contextRef="#ctx0" brushRef="#br0" timeOffset="50.3">6998 6999 10 0,'12'8'-4'0,"-2"-2"2"0,0-1 0 0,-1 1 7 0,2-2 22 16,-3 1-39-16,1 0 10 0,2-1-6 0,-3 0 4 15,1 1 0-15</inkml:trace>
  <inkml:trace contextRef="#ctx0" brushRef="#br0" timeOffset="222.54">7136 7064 8 0,'10'2'14'0,"-2"-1"-22"0,6 1 29 16,-4-2-5-16,-1 0-33 0,1 0 21 0,2 1 10 15,2-1-14-15,-1 0-18 0,1-1 33 0,-1 0-9 16,-1 1 0-16,-3-1-27 0,6-2 25 0,-5 3 8 0,3 0 0 15,0 0-36-15,1-4 8 0,-5 6 6 0,4-4 11 16,-1-1-8-16,1 3 3 0,-2 0 5 0,1-4-4 0,3 0 1 16,-2 1 14-16,1-1 7 0,0 2-6 15,-3-1-14-15,1 1-2 0,3-2 10 0,-5-2-24 0,4 3 27 16,-2-3 4-16,-3 5-3 0,3-3-4 0,0-1 8 16,-2 1-12-16,0-2-35 0,1 2 10 0,0 1 8 0</inkml:trace>
  <inkml:trace contextRef="#ctx0" brushRef="#br0" timeOffset="446.44">7640 6982 60 0,'9'-5'1'0,"-1"2"6"0,-1-1 5 16,-1-3 7-16,-1 4-12 0,0 2-2 0,4-5-1 15,-3-1 14-15,-1 1-18 0,1 4 3 0,3-5 7 16,-3 3-8-16,-1 1-7 0,2-1 13 0,-2-6-3 0,4 7 2 16,-3-5-22-16,-1-1 21 0,1 1-1 0,-1 4-9 15,2 1 9-15,-4-1 0 0,5-3-13 0,-4 2 4 16,3-5-47-16,-2 3 17 0,-1 1 77 0,0-2-24 0,1 3-63 16,-3 2 74-16,1-7-22 0,3 2-50 0,-3 2 59 15,2 2-17-15,1-4-33 0,-3 1 11 0,0 1 6 0,0 4 39 16,1-1 3-16,-2-2-14 0,0 1-43 15,1-1 11-15,0 1 53 0,1-2-7 0,-3 2-59 0,3-1 11 16,0 0 40-16,-2-4-11 0,0 3-30 0,2 0 65 16,-1 1-42-16,-1-1 24 0,-1 0-25 0,3 0-4 15,-4 0-31-15,1-2 62 0,-1 1-58 0,2 2 65 0,-1 0-66 16,0-1 11-16,0-1 8 0</inkml:trace>
  <inkml:trace contextRef="#ctx0" brushRef="#br0" timeOffset="919.52">7904 6627 25 0,'0'-7'22'0,"0"1"-13"0,0-1 19 0,2 0-14 15,0-1-48-15,-2 3 56 0,0-2-15 0,0 0 3 0,0-1 7 16,0 2-57-16,0-2 56 0,-2 1-48 0,2-5 64 15,-2 2-20-15,-1-2 11 0,2 2-32 0,0-1 10 16,-2 1-9-16,2 2 25 0,-4 1-61 0,3 0 14 16,-1-3 61-16,-1 1-14 0,0-1-53 0,0 3 61 0,2-1-58 15,-1-1 67-15,-1 0-66 0,1 3 69 0,0-5-72 16,2 3 48-16,-2-2-40 0,0 2 41 0,2 0-16 0,-1 0-20 16,2 5 23-16,-1-3 22 0,-1 0-28 0,1 1-16 15,1 5 47-15,-1-10-23 0,-1 4-26 0,2 1 7 16,0 5 59-16,-2-12-26 0,2 7 11 0,0-1 3 15,0 0-23-15,-2 1-61 0,0-1 95 0,1 0-35 0,1 6-1 16,-4-10-8-16,4 3 22 0,0-5-9 0,-1 5-24 16,-1 0 45-16,2 4-23 0,0 3 0 0,-2-10-15 15,-2 5-3-15,4 1 15 0,-1-4 5 0,1 8-19 16,-2-7 12-16,1-1 2 0,0 4 3 0,1-1 3 0,0 5-8 16,0 0 3-16,-5-7-13 0,3 1 11 0,2 6 3 15,-1-9-11-15,1 9 2 0,-1-9-5 0,0 4 19 16,1 5-18-16,-3-5 8 0,3 5-94 0,-3-10 158 15,3 10-67-15,-2-5 7 0,2 5 2 0,-2-4 24 0,2 4-21 16,-2-8-15-16,2 8-19 0,-1-6 11 0,1 6 15 16,-2-4 10-16,2 4-20 0,-2-4 21 0,2 4-21 0,0-8 9 15,0 8-21-15,0 0-5 0,-2-4 17 0,2 4-14 16,0 0 2-16,0 0 40 0,-2-5-5 0,2 5-13 16,0 0 3-16,0 0 24 0,0-5-17 0,0 5-32 15,0 0 21-15,0 0-3 0,0 0-7 0,0 0 10 0,0 0-12 16,-4-5-7-16,4 5-4 0,0 0 17 0,0 0-12 15,0 0 19-15,0 0-18 0,0 0 21 0,0 0-80 16,0 0 128-16,0 0-58 0,0 0-63 0,0 0 89 0,0 0-32 16,0 0-41-16,0 0 18 0,0 0 10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2:31.114"/>
    </inkml:context>
    <inkml:brush xml:id="br0">
      <inkml:brushProperty name="width" value="0.05292" units="cm"/>
      <inkml:brushProperty name="height" value="0.05292" units="cm"/>
      <inkml:brushProperty name="color" value="#FF0000"/>
    </inkml:brush>
  </inkml:definitions>
  <inkml:trace contextRef="#ctx0" brushRef="#br0">12396 4451 204 0,'0'0'204'16,"0"0"-145"-16,0 0 49 15,0 0 27-15,0 0-51 16,-79-23-19-16,74 23-17 15,5 0-15-15,0 0-12 16,0 0-2-16,5 0-3 16,13 0 0-16,12 0 5 15,10 0 1-15,6 0 13 16,5 0-2-16,4 0-14 16,5 4 2-16,-2 3-4 15,0 2-3-15,-1 1 0 0,-5-2 6 16,0 1-13-16,2-3 6 15,0 0 6-15,4-1 2 16,-1-1 12-16,-7 0-3 16,-9-1-15-16,-10 1 5 15,-10-2-6-15,-8-2 3 16,-4 0 10-16,-6 0 0 16,-3 0 3-16,0 0 4 15,0 0-2-15,0 0-10 16,0 0-2-16,0 0-8 15,0 0-4-15,0 0-6 0,0 0-1 16,0 0 0 0,0 0-1-16,0 0 0 0,0 0 0 15,1 0-2 1,-1 0-6-16,2 0-4 0,-1 0-3 16,1 0-3-16,-2 0-25 15,0 0-42-15,0 0-56 16,0 0-110-16,3 0-327 15</inkml:trace>
  <inkml:trace contextRef="#ctx0" brushRef="#br0" timeOffset="1016.47">14341 4521 6 0,'0'0'51'0,"0"0"-33"15,0 0 98-15,0 0 0 0,0 0-64 16,0 0 12 0,0 0-12-16,-34-25 9 0,26 21 2 15,-2-1 4 1,-2 1-1-16,2-1-13 0,-3 2 2 16,3-1-13-16,1 1 14 15,2 2-10-15,2 1-1 16,0 0-7-16,5 0-3 15,0 0 9-15,0 0-7 16,0 0 1-16,0 0-1 16,0 0-3-16,1 0 6 15,20 0-3-15,12 0-12 16,8 0-3-16,7 1-1 16,7 6-8-16,0-1 2 0,0 0 1 15,-7-1-4 1,-9 0-4-16,-7-1 2 0,-9-1 9 15,-3-1 4-15,-10-2 1 16,0 1 2-16,-7-1 2 16,-1 0 4-16,-2 0-3 15,0 0-2-15,0 0-4 16,0 0-6-16,0 0-9 16,0 0-6-16,0 0-1 15,0 0-1-15,0 0-7 16,-18 2-69-16,-7 12-74 15,-2 2-45-15,3 4-83 16,3-2-133-16</inkml:trace>
  <inkml:trace contextRef="#ctx0" brushRef="#br0" timeOffset="1837.03">14267 4483 5 0,'0'0'79'0,"0"0"-53"16,0 0 192-16,0 0-137 15,0 0-12-15,0 0 9 16,-84-10 2-16,66 8-12 15,0 2-5-15,1-3-8 16,1 3 5-16,4-1-10 16,1 0-8-16,3 1 6 15,2 0-9-15,4 0-9 16,1 0-8-16,1 0-6 16,0 0-2-16,0 0 0 0,0 0-1 15,1 0-7 1,22 0-4-16,13 0 2 0,12 4 19 15,7-1 14 1,0-1-12-16,0 1-12 0,-6-3-2 16,-1 2-3-16,-8-2-2 15,-4 0-2-15,-7 0 2 16,-4 0-3-16,-6 0 6 16,-5 0-6-16,-3 0 3 15,-6 0-4-15,-2 0 4 16,-2 0-1-16,-1 0-3 15,0 0 0-15,0 0-2 16,0 0-3-16,0 0-10 0,0 0-31 16,-10 0-20-1,-9 6-16-15,-4 0-27 0,0 3-49 16,0-4-40-16,1-4-60 16,-1-1-116-16</inkml:trace>
  <inkml:trace contextRef="#ctx0" brushRef="#br0" timeOffset="2248.87">14072 4471 135 0,'0'0'186'0,"0"0"-88"15,0 0 9-15,0 0 6 16,0 0-18-16,0 0-28 15,-72-5-11-15,72 5-11 16,0 0-5-16,0 0-7 16,0 0-5-16,13 0-3 15,18 0 9-15,14 0 9 16,10 0 9-16,6 0-12 16,-4 0-8-16,0 0-8 15,-8 0 0-15,-3 0-4 16,-8 0-5-16,-7 0-1 15,-9-2-4-15,-7 1-3 16,-5-1 1-16,-7 2-4 16,-1 0 7-16,-2 0-10 15,0 0-1-15,0 0-1 16,0 0-2-16,-9 0-25 0,-12 3-64 16,-7 13-20-16,-2 0-28 15,2-1-53-15,2-3-170 16</inkml:trace>
  <inkml:trace contextRef="#ctx0" brushRef="#br0" timeOffset="5280.61">16307 4524 16 0,'0'0'14'16,"0"0"-8"-16,0 0 28 0,0 0 39 15,0 0 63-15,0 0-76 16,-10 0-15-16,-2 0-16 15,-3 0 0-15,-3 0 1 16,0 0 9-16,-1 0-1 16,2-1 31-16,2-1 0 15,2-1-12-15,-2 3-4 16,3 0-11-16,-1 0-6 16,2 0 1-16,5 0-4 15,0 0-3-15,2-1-3 16,2 1-13-16,2 0-1 15,0 0-3-15,0 0 3 16,0 0 0-16,0-2 3 0,0 2-4 16,9 0-2-1,11-1-4-15,10 1 16 0,6-2 0 16,3 2-1-16,2 0-2 16,2 0-3-16,2 0-9 15,2 0 1-15,0 0 2 16,2 0 1-16,-4 2-2 15,-1-1-2-15,-2 1 1 16,0-1 0-16,1-1-2 16,-1 2 5-16,0-1-2 15,-7 1 3-15,1-1 1 16,-6 1 3-16,-6-2-5 16,-9 2 2-16,-5-2 0 15,-7 0-1-15,-1 0 1 0,-1 0 6 16,-1 0 4-16,2 0-4 15,-2 0-3-15,0 0 5 16,0 0-10-16,0 0 3 16,0 0-6-16,1 0-1 15,-1 0 1-15,2 0 0 16,-2 0-4-16,0 0 2 16,1 0-4-16,-1 0 4 15,2 0-4-15,-1 0-1 16,-1 0 1-16,2 0-2 15,-1 0 0-15,2 0 2 16,-1 0-2-16,1-2-1 16,-1 1 1-16,0-1 2 0,1 0-2 15,0 1 2 1,0-1-2-16,-1 1 0 0,-1-2 0 16,1 1 0-16,-1 2-1 15,2-1 1-15,-3 1-3 16,0 0-15-16,0 0-30 15,0 0-34-15,-10 0-71 16,-20 0-92-16,-8 0-187 16</inkml:trace>
  <inkml:trace contextRef="#ctx0" brushRef="#br0" timeOffset="14492.65">20331 4412 236 0,'0'0'174'0,"0"0"-117"16,0 0 50-16,0 0 7 16,0 0-45-16,0 0-50 15,0 0-17-15,-13 36 22 16,4-6 18-16,1 3-12 15,1 4 8-15,-2 4-11 16,5 5 0-16,-1 4-1 0,4-3-1 16,1-1-4-1,0-5 0-15,1-5-9 16,10-2-1-16,2-1 1 0,1-6-3 16,3-3 2-16,3-2-4 15,4 0 5-15,2-5-2 16,3-1 2-16,7-5-5 15,13-6 1-15,16-5 3 16,26 0 5-16,11 0 4 16,7-8-3-16,-3-4 1 15,-10 2-13-15,-10-1-5 16,-7 1 1-16,-14 3 0 16,-3-1 1-16,-7 1 1 15,-6 3-1-15,-6 1 9 16,-7-2 0-16,-6 0-2 0,-8 3 1 15,-8-1 2-15,-6 2 2 16,-5 0-5-16,-3 1 3 16,0 0-6-16,0 0 0 15,0 0-4-15,0-2-2 16,-8 2-5-16,-9 0-31 16,-7 0-46-16,-1 0-35 15,-2 0-71-15,5-1-108 16,1-8-56-16</inkml:trace>
  <inkml:trace contextRef="#ctx0" brushRef="#br0" timeOffset="14879.1">21329 4780 470 0,'0'0'76'15,"0"0"48"-15,0 0 7 16,0 0-44-16,0 0-29 15,0 0-34-15,70-12-9 16,-31 22 16-16,7 4 6 16,1-1-9-16,0 1-8 15,0-3 1-15,-4 0-9 16,-7-2-7-16,-10 2 3 16,-5-1-3-16,-7-1-1 15,-4 0 1-15,0 0 2 0,-2-1 9 16,-3 5-2-1,-2 0-4-15,0 2-5 0,-3 2 3 16,0 2-1-16,-9 1-1 16,-12 0 5-16,-6 5 2 15,-4-2 9-15,-4 1-4 16,-1-4 5-16,2-1-10 16,1-4-11-16,5 1 2 15,0-2-4-15,2 1-6 16,4-2-98-16,5-4-104 15,8-1-171-15</inkml:trace>
  <inkml:trace contextRef="#ctx0" brushRef="#br0" timeOffset="15427.84">22609 4741 709 0,'0'0'68'16,"0"0"-7"-16,0 0 85 15,0 0-83-15,0 0-57 0,4 112 3 16,7-48 56-16,-4 5-5 16,-4 1-16-16,-1-5-9 15,-2-4-7-15,1-13-13 16,5-7-9-16,2-12-2 16,-1-9-4-16,4-5 0 15,-5-8-2-15,1-3 2 16,1-4 0-16,2 0-4 15,-1-8-12-15,-1-12-45 16,-1-7-41-16,-7-12-59 16,0-9-79-16,0-8-370 15</inkml:trace>
  <inkml:trace contextRef="#ctx0" brushRef="#br0" timeOffset="15640.49">22684 4486 615 0,'0'0'72'0,"0"0"29"16,0 0 33-16,0 0-62 16,0 0-23-16,0 0-40 15,-5-30-9-15,5 40-40 16,6 16-66-16,4 2-6 15,1 0-153-15,0 0-104 0</inkml:trace>
  <inkml:trace contextRef="#ctx0" brushRef="#br0" timeOffset="16170.33">22951 4867 55 0,'0'0'393'0,"0"0"-319"15,14 106 45-15,-14-62-33 16,0 0-34-16,3-1-30 16,0-9-11-16,0-6-2 0,2-9-6 15,-4-8 7-15,1-3-2 16,-2-7 0-16,0-1 16 15,0 0 29-15,0-6-3 16,0-16 7-16,0-10-33 16,0-11-20-16,0-6-1 15,0-6-2-15,-3-3-1 16,3 0-1-16,0 4-6 16,0 6-11-16,12 5 4 15,6 9 10-15,5 9 2 16,7 9 1-16,5 13-2 15,5 3-6-15,2 7 9 16,0 22 2-16,-1 8 10 16,-2 9 11-16,-8 6 6 0,-5 2 16 15,-5-4-2 1,-10 0-1-16,-5-5 1 0,-6-7-5 16,0-4 3-16,0-4-18 15,0-8-17-15,-8-1 1 16,2-4-7-16,1-5 0 15,2-4-38-15,3-3-41 16,0-5-45-16,0 0-45 16,11-20-119-16,17-10-375 15</inkml:trace>
  <inkml:trace contextRef="#ctx0" brushRef="#br0" timeOffset="16660.55">24060 4524 325 0,'0'0'320'15,"0"0"-259"-15,-103-3 44 16,62 18-3-16,-2 4-40 15,4 2-10-15,9 2-10 16,9-1-5-16,9 0-12 0,10 3-5 16,2-2-10-1,0 4-2-15,18 1-4 0,5 1-2 16,8 2-1-16,5 1 0 16,-2 0 8-16,-1 0-7 15,-6-2-2-15,-6-1-2 16,-2-1-11-16,-8 0-5 15,-7 0 9-15,-4-3 5 16,0 0 4-16,-1-4 0 16,-11-2 3-16,-4-4-3 15,-1-3 0-15,-2-6 1 16,-4 0 7-16,-4-6 6 16,-3 0 8-16,2 0-2 15,0 0 4-15,5-7 0 16,8-5-10-16,4-2-5 0,7-1-5 15,4-4-4 1,2-3-30-16,25-2-74 0,7 0-138 16,9 0-329-16</inkml:trace>
  <inkml:trace contextRef="#ctx0" brushRef="#br0" timeOffset="17026.82">24606 4107 427 0,'0'0'317'16,"0"0"-282"-16,0 0 103 15,0 0-21-15,0 0-113 16,-19 88 4-16,17-9 13 16,2 15 24-16,-3 8 4 15,0 8-30-15,-7-2-11 16,-4-4-5-16,-2-15-2 16,3-23-1-16,5-18-9 15,8-18-39-15,0-9 36 0,8-8 4 16,11-8-56-16,1-5-20 15,-1-3-37-15,-10-19-219 16</inkml:trace>
  <inkml:trace contextRef="#ctx0" brushRef="#br0" timeOffset="17684.56">24457 4577 551 0,'0'0'52'16,"0"0"23"-16,122-35 34 0,-58 32-67 16,10 3-25-16,3 0-3 15,-4 0-5-15,-4 0-9 16,-11 0 2-16,-12 0-1 16,-14 0 2-16,-13 0-1 15,-10 0-1-15,-8-3 2 16,-1 2 12-16,0-1 35 15,-4-2-10-15,-14 0 1 16,-4 4-21-16,-4 0-10 16,-4 6 2-16,2 13-6 15,-3 8 0-15,5 7 2 16,3 9 0-16,5 3-3 16,6 0 0-16,4 0 8 15,8-5-6-15,0-3-6 16,2-5-1-16,13-4-1 0,4-8-4 15,2-4-5-15,2-7-12 16,0-7 6-16,3-3 10 16,0 0-5-16,1-9 11 15,0-10 1-15,-3-7 1 16,2-10 3-16,-6-10-4 16,-2-7 7-16,-9-7-6 15,-6 4 0-15,-3 5 6 16,0 15 3-16,0 9-4 15,-1 12 12-15,-2 7 9 0,3 7-4 16,0 1 5 0,0 0-22-16,0 16-7 0,0 17-14 15,4 10 14-15,5 15 0 16,4 0 5-16,1 2-3 16,2-2-2-16,4-8 0 15,4-3 0-15,-1-6 0 16,0-9 0-16,-5-5-1 15,-1-9 1-15,-1-5-13 16,-2-7-16-16,0-6 4 16,-1 0-38-16,-1-6-42 15,6-21-45-15,2-7-227 16</inkml:trace>
  <inkml:trace contextRef="#ctx0" brushRef="#br0" timeOffset="18183.74">25643 4586 551 0,'0'0'120'0,"0"0"-45"16,0 0-4-16,-10 73-16 15,10-25 45-15,0 8-34 16,0 5-21-16,0-4-24 15,0-2-12-15,0-5-7 16,0-10-2-16,0-8-10 0,0-12-13 16,0-8 5-1,0-10 0-15,0-2 18 0,0 0 2 16,-2-22 21-16,-2-9 2 16,-2-8-5-16,2-7-11 15,1-6-9-15,3-7 0 16,0-4 0-16,7-2-8 15,9 7-19-15,2 14-3 16,4 13 2-16,6 14 6 16,2 12 1-16,6 5 12 15,0 7 0-15,1 19 9 16,-1 11 0-16,-6 8 7 16,-8 7-1-16,-5 1 17 0,-8 1 2 15,-9-4-4 1,0-4-13-16,0-2-1 0,-6-5-6 15,-5-3 1-15,-1-6-2 16,3-5-2-16,3-5-39 16,3-6 2-16,-1-7-20 15,4-6-90-15,0-1-205 16</inkml:trace>
  <inkml:trace contextRef="#ctx0" brushRef="#br0" timeOffset="18824.47">26517 4526 575 0,'0'0'132'0,"0"0"-81"15,0 0 47-15,-98 20-18 16,63 13-44-16,4 11 8 16,4 8-9-16,9 8-3 15,3 2-4-15,8-1-6 16,2 0-11-16,4-4-7 16,1-1-1-16,0-6-2 15,10-6-1-15,9-5-4 0,7-11-1 16,1-8-22-1,7-4 6-15,3-8-3 0,7-8 11 16,2 0 13-16,2-8 6 16,4-13-1-16,-2-8-2 15,0-12 7-15,2-10 9 16,-1-7 8-16,-5-5-18 16,-6-3-2-16,-10 4-5 15,-13 4 3-15,-16 12-2 16,-1 12 4-16,-6 12 44 0,-15 10-18 15,-4 9 10 1,-5 3-17-16,-3 22-19 0,2 15-7 16,1 13 2-1,7 6-2-15,4 3 2 0,6 1 0 16,4-4-1-16,7-3-1 16,2-8 0-16,5-5 0 15,19-10-6-15,2-5 4 16,9-5-2-16,1-8-2 15,4-3-3-15,0-8 7 16,-1-1 1-16,-2 0 1 16,-1 0 0-16,-5-13-21 15,-10 1-23-15,-7-5-25 16,-10-2-105-16,-4 5-274 16</inkml:trace>
  <inkml:trace contextRef="#ctx0" brushRef="#br0" timeOffset="25615.7">19148 4028 20 0,'0'0'36'15,"0"0"-16"-15,0 0-4 16,0 0 14-16,0 0-15 16,0 0 2-16,0 0 3 15,0-5-12-15,0 5-6 16,0 0 11-16,0 0 4 15,0 0-5-15,0 0 9 16,0 0-5-16,0 0 2 16,0 0-14-16,0 0-2 15,0 0-3-15,0 0 1 0,0 0-5 16,0 2-10-16,0 4-16 16,0 0-5-16,0 2-10 15,0 1-25-15,0 1-11 16</inkml:trace>
  <inkml:trace contextRef="#ctx0" brushRef="#br0" timeOffset="34221.67">14520 2798 103 0,'0'0'0'0,"0"0"11"16,0 0 36-16,0 0-5 0,0 0-17 15,0 0-8-15,0 0-4 16,16-75-1-16,-11 68-7 16,-3 0 20-16,-2 2 6 15,0-2 0-15,0-2 10 16,0 1-3-16,0-2-23 16,-8-3 5-16,-1 2-8 15,-6-1-4-15,-4-2 16 16,-4 1-9-16,-5-1-4 15,-3 0 16-15,-4 2-14 16,0-1-2-16,2-2 0 16,3 2-4-16,6-3 3 0,-3 1 2 15,3-1 11 1,2 4-18-16,1 3 1 0,5 2 3 16,-7 3-1-16,0 0-1 15,-6 4-1-15,-2 0 2 16,-2 0-3-16,2 0-1 15,-2 0-3-15,2 0 4 16,-4 0 0-16,1 0-2 16,-3 0-2-16,-3 0 2 15,1 5-1-15,0-1-2 16,4 2 0-16,-2-2 6 16,2 1-5-16,0-5-1 15,-1 0 2-15,0 2-1 16,1-2-1-16,-4 2 1 15,0-1 3-15,-3 2-2 0,-4 0 1 16,0 0 2-16,-3 2 3 16,0-2 1-16,4 0-4 15,6 0 2-15,3 0-1 16,5 4-1-16,5 0-2 16,3 1 1-16,0 0-1 15,1 3-2-15,1-1 3 16,-1 2-4-16,-2 0 2 15,-3 3-1-15,-1 3 4 16,-2-1 0-16,-4 1-3 16,-1 1 0-16,-1 1 3 15,-1 1-2-15,0-1 0 0,3 1-1 16,-1 0 3-16,1 1 1 16,1 1-4-16,5 2 0 15,-1-1 4-15,3 3-4 16,-1 3 4-16,0 0-1 15,4 1-1-15,3-2 1 16,-1 2-3-16,6-2-1 16,-3 3 3-16,4 0 0 15,-2 2 2-15,-1-1 10 16,0 1-7-16,2 0-7 16,0-1 3-16,4 1-2 15,1 0 1-15,1 3 2 16,5-1-6-16,1 5 8 0,1 3-6 15,-1 0 2 1,3 2-3-16,0-3 6 0,0-5-4 16,0 1-2-16,0 0 2 15,0 0-3-15,0-1 1 16,0 3 2-16,0-2-2 16,8 0-1-16,-1-3 5 15,5 0-5-15,0-1 0 16,-3 0 3-16,4 2-3 15,-2-1 6-15,-2 0-5 16,4 1 0-16,-1-4 0 16,4-2 0-16,1-1 1 0,5-4-2 15,2-1 0 1,0 0-2-16,-3-4 2 0,3 0 1 16,1-2 0-16,0-2-1 15,4-3 3-15,2-2-3 16,5 1 0-16,1 0 4 15,1-1-4-15,-3 1 0 16,1 3 1-16,-5-3-1 16,-1 2 0-16,-2-2 1 15,-1-1 1-15,0-1-2 16,3 0 0-16,3-2 0 16,-5 2 1-16,2 0 2 15,-1 0-3-15,-3 1 2 0,3 4-1 16,-1-2-1-1,2 2-3-15,4-4 3 16,5-3 2-16,3-1-2 0,4-2 2 16,-3-2-2-16,2 2 1 15,-5-1-1-15,-3 4 0 16,-4-1 0-16,2-1 3 16,2 1-6-16,4-4 6 15,3-1-2-15,2-2 0 16,0-1-1-16,0 0 3 15,-1 0-1-15,-2 0 3 16,1 0-5-16,-1 0 2 16,0 0 0-16,-1 0 2 15,1 0-1-15,-1 0 4 0,0 0-2 16,-2-1-2-16,3-4 3 16,0-3 7-16,1-1-1 15,-1 1-7-15,2-1-3 16,-2 1 6-16,0 0-3 15,-4-1-4-15,-1-2 7 16,-4 0-7-16,3-4 5 16,-4 2 1-16,-2 1 3 15,-3 2-4-15,-3 2 2 16,0-3-2-16,2-1 3 16,-2-1 0-16,5 1-5 15,-2-2 2-15,-3 2 1 16,2 0 3-16,-3-1 2 0,0 3-6 15,0-1 3-15,-3 2 0 16,-2-1-6-16,-1 3 4 16,-3-1 3-16,0 1-2 15,-1-2 2-15,-3 1-1 16,0-1 2-16,-2 1-2 16,3-1 4-16,-3 3 2 15,0-2-6-15,2 2-5 16,-3 0 4-16,0 0-6 15,2 1 2-15,-3-3 0 16,2 2 0-16,3-4-1 16,-3 4-3-16,0 0 4 0,-1 1-1 15,-1 2 0 1,-3-1-1-16,-1 4 3 0,0-3-3 16,0 1 1-16,0 1 0 15,0-3 3-15,2 1-3 16,2-2 7-16,-1 1-2 15,0-4-2-15,2 3-2 16,-1 1-1-16,-1-1-2 16,-1 0 5-16,-1 1-4 15,1-2 2-15,-1-1-1 16,1 1 1-16,0-3 4 16,1 1 2-16,-1-5-8 15,1 4 1-15,-1-5 4 16,-2 0-5-16,2 1 0 15,-2 0 1-15,2 1 4 0,-2 0-6 16,0-2 4-16,-2 0-1 16,1 1 1-16,-1-1-5 15,-1 1 6-15,0 0-5 16,0-3 1-16,0 2 1 16,0-1 3-16,0-2-5 15,0 3-1-15,0-2 4 16,0 3-1-16,0-1-2 15,0 1 2-15,0 2 0 16,2-3-1-16,-2 2 0 0,0-4-2 16,0 0 2-1,0 2-2-15,0 2 1 0,0 0-1 16,0 0 4-16,0 3-4 16,0-2 1-16,0 0 0 15,0 2 0-15,0-4-1 16,0 2 1-16,0-1-1 15,0-1 1-15,0 1-1 16,0 1 3-16,0 0-2 16,0-4-2-16,0 3 3 15,0-3-2-15,0 1 1 16,0 0-1-16,-2 1 0 16,-1 1 2-16,0 3-3 15,2-2 2-15,-2 2-1 16,1-1 1-16,2-1-2 0,-3 2 2 15,2-2-1-15,-1 2 3 16,-1-2-3-16,-1 0 0 16,1-1-1-16,0-1 1 15,0-1 0-15,1 3 1 16,1 0-1-16,-1 2 0 16,1-3 0-16,-2 0 1 15,1 0-1-15,-1 1 0 16,2 0 1-16,-3-2 0 15,2 3 0-15,1-1-1 16,-1 2 0-16,1-1 0 16,-1 2 0-16,1-3 1 15,-2-1-1-15,1 1 0 16,-1-3 0-16,-2-1 0 0,-1 1 0 16,-1-1-7-16,0-2 3 15,-2 2 3-15,1-1 1 16,-1 0 1-16,0 3 1 15,3-2 0-15,-2 0 0 16,0-1-2-16,1 1 0 16,-3-2-3-16,-3 0 3 15,1-1-3-15,-4-2 0 16,-1 0 2-16,0-1 1 16,-3-1 1-16,-1-5-1 15,-1 1 0-15,0-1-2 16,-1 2 2-16,1 2-1 0,-2-1 0 15,-1 5-2-15,-7-1 3 16,-11 3-7-16,-12 2 1 16,-17 5 3-16,-14 6 3 15,-17 4-30-15,-5 0-42 16,-5 9-45-16,0 13-101 16,8-5-42-16,4-14-384 15</inkml:trace>
  <inkml:trace contextRef="#ctx0" brushRef="#br0" timeOffset="36708.47">21691 10764 207 0,'0'0'87'16,"0"0"-21"-16,0 0 11 15,0 0-22-15,0 0-9 16,0 0 5-16,0 0-8 16,0-21-11-16,-1 25-14 15,-6 23-15-15,-1 11 38 16,-2 6 13-16,-2 3-24 16,0-2-5-16,1-4 0 15,4-8-5-15,7-7-3 16,0-6-2-16,0-5-2 15,9-5-5-15,4-3 2 0,10-7-2 16,10 0 8-16,19-16 25 16,19-12-12-16,19-7-9 15,10-5-5-15,7-2 0 16,-4-3-2-16,-4 4 0 16,-14 2 0-16,-17 5-4 15,-12 8 5-15,-13 4 4 16,-11 4-7-16,-3 5-2 15,-8 1-2-15,-3 2-4 16,-5 5 3-16,-1 0-3 16,-5 3-3-16,0 0 1 0,-4 2-1 15,-2 0 0-15,-1 0 0 16,0 0-1-16,0 0-1 16,0 0 0-16,0 0-1 15,0 0 0-15,0 0 2 16,0 0-3-16,0 0-7 15,0 0 1-15,0 0-2 16,0 0 1-16,0 0-5 16,0 0-18-16,0 0-16 15,2 0-3-15,2 0-31 16,-1 0-58-16,1 4-52 16,-2 3-35-16</inkml:trace>
  <inkml:trace contextRef="#ctx0" brushRef="#br0" timeOffset="38068.55">23710 12140 36 0,'0'0'227'15,"0"0"-160"-15,0 0 13 0,0 0-18 16,0 0-31 0,0 0-12-16,-5-22-7 0,4 24 3 15,1 15 26-15,0 4 29 16,-3 5-35-16,1 3 10 16,-2 2 7-16,-3 1-18 15,2 0-8-15,2-3-8 16,3-2 3-16,0-3-6 15,0-6-4-15,8-3-4 16,5-5-3-16,6-2 6 16,11-6 5-16,16-2 5 15,15 0-3-15,14-18 1 16,12-8-2-16,7-5-3 16,7-5-5-16,3-6 11 0,2-2-10 15,-1 4-3-15,-11-1-2 16,-11 7-1-16,-14 2-1 15,-13 8-1-15,-11 5 4 16,-8 2-5-16,-8 5 5 16,-7-1-2-16,-4 6 0 15,-6 0-2-15,-5 5 0 16,-5 0 1-16,-1 1-4 16,-1 1 1-16,0 0 0 15,0 0-3-15,0 0-3 16,0 0-7-16,0 0 5 15,2 0-1-15,-2 4-1 16,0 0-13-16,0 2-24 0,0 1-6 16,0 1 1-1,0-1-87-15,-10 5 11 0,-7-2-17 16,-4 1-117-16</inkml:trace>
  <inkml:trace contextRef="#ctx0" brushRef="#br0" timeOffset="39577.15">21708 13316 13 0,'0'0'50'0,"0"0"24"16,0 0-1-16,0 0-15 15,0 0 17-15,0 0-16 16,-14-16-22-16,4 13-13 15,0-1 13-15,-1-1 14 16,-5 0-12-16,-1 2 10 16,-5-2-18-16,0 1 1 15,-5 1 18-15,3-1-11 16,2 0-9-16,2 1-3 16,7 0-2-16,1 3 5 15,3-3-14-15,3 3-6 16,1-2-2-16,1 2-2 15,4-2-1-15,0 2 1 0,0 0 1 16,0 0-5 0,0 0 2-16,0 0 8 0,0 0-9 15,9 0-1-15,3 0 6 16,7 0 2-16,8-1 0 16,0-1-2-16,2 1 0 15,4 1 2-15,-1 0-3 16,1 0 3-16,4 0 1 15,2 0-9-15,5 0 13 16,3 0-1-16,7 4-9 16,7 0 9-16,6-4-5 15,4 0-4-15,1 0 7 16,0 0-6-16,-2 0-3 16,-5 0 2-16,-2-4 1 0,-6 1-2 15,-5 2 3-15,-1-2 2 16,-2 0 1-16,-3-2 0 15,6 0 3-15,3-1 1 16,7-2 3-16,-3 2 4 16,-6 1-6-16,-9 1-5 15,-14 2 1-15,-9 2 3 16,-8-3-10-16,-8 3 3 16,-4 0-3-16,-1 0 0 15,0 0 0-15,0 0 2 16,0 0-1-16,0 0 0 15,0 0-5-15,0 0 0 16,0-2-9-16,0 2-3 0,-1-2-4 16,-14 2-9-1,-7-1-66-15,-8 1-18 0,-5 0-52 16,-12 0-108-16,-6 0-206 16</inkml:trace>
  <inkml:trace contextRef="#ctx0" brushRef="#br0" timeOffset="40420.16">21632 13101 104 0,'0'0'18'0,"0"0"15"15,0 0 37-15,0 0 4 16,-85 3-8-16,72-1-2 15,2-2-15-15,-1 2-14 0,-3-1-2 16,2-1 13 0,-2 0 10-16,1 0-4 0,0 0-8 15,0 0-9-15,2 0 3 16,6 0-1-16,3 0-8 16,3 0 3-16,0 0-12 15,0 0-8-15,0 0-5 16,0 0-7-16,12 0 0 15,14 4 19-15,17 6 32 16,12-1-18-16,4-3-3 16,7 1-3-16,-2-2-3 15,2 0-1-15,-2 2-8 16,2-2 0-16,-2-1-3 16,0-1-1-16,-1-1 4 0,1-2-4 15,4 0-3-15,4 0 9 16,3 0-10-16,-2 0 4 15,-6 0-3-15,0 0 2 16,-6 0 1-16,-7 0 0 16,-3 0-2-16,-4 0 0 15,0 0 3-15,-1 0 3 16,-4 0-1-16,-7 0 3 16,-5 0-6-16,-6-2 0 15,-6 0 6-15,-8 1-2 16,-2-1-1-16,-3 1 1 15,-5 1 1-15,1 0-4 16,-1-1 1-16,0 1-5 16,0 0 1-16,0 0 2 15,0-2-5-15,0 2 3 0,0 0-1 16,0 0 0-16,0 0-1 16,0-1-6-16,0 1-1 15,0 0-2-15,0 0-5 16,0-2-29-16,0 2-33 15,0 0-33-15,-5 0-57 16,-7 0-19-16,-7 6-4 16,-8 10-86-16,1 2-68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3:29.332"/>
    </inkml:context>
    <inkml:brush xml:id="br0">
      <inkml:brushProperty name="width" value="0.05292" units="cm"/>
      <inkml:brushProperty name="height" value="0.05292" units="cm"/>
      <inkml:brushProperty name="color" value="#FF0000"/>
    </inkml:brush>
  </inkml:definitions>
  <inkml:trace contextRef="#ctx0" brushRef="#br0">14663 5668 192 0,'0'0'68'16,"0"0"0"-16,0 0 12 15,0 0-40-15,0 0 33 16,15-72-19-16,-15 65-9 0,3 0 17 16,-1 3-8-16,-2 0-2 15,0 1-13-15,0 3-4 16,0 0-4-16,0 0-12 16,0 0-5-16,0 0-7 15,0 0-2-15,0 0-3 16,0 13 1-16,0 3 6 15,0 4 7-15,1-1 11 16,1 2-3-16,-1-2-1 16,4 1 0-16,-2 0-5 15,1-1-8-15,1 0 0 16,2-1 0-16,-3-1-2 16,1-3 2-16,-2-1-2 15,5-4 4-15,3-7-7 16,1 0 9-16,11-2-4 15,9 0 8-15,12-19 0 0,14-6 0 16,9-5-8-16,11-1 1 16,0 1-2-16,0 3-5 15,-5 3 1-15,-12 4-1 16,-10 3-2-16,-11 3 3 16,-10 5 5-16,-7 2 3 15,-7 2 8-15,-5 2-8 16,-5 3-4-16,-1 0-6 15,-2 0 3-15,-1 0-6 16,-2 0 1-16,0 0-1 16,0 0 0-16,0 0-1 0,0 0-19 15,0 0-44 1,0 0-38-16,0 3-12 0,-9 9-61 16,0-3-75-16,-2-2-78 15</inkml:trace>
  <inkml:trace contextRef="#ctx0" brushRef="#br0" timeOffset="75266.44">18236 7527 148 0,'0'0'58'16,"0"0"7"-16,0 0 54 15,0 0-44-15,0 0-24 0,0 0 7 16,0 0 4-16,0 0-9 15,-30 6-9-15,25-6-6 16,-3 0-9-16,-2 0-4 16,0 3-5-16,-2 0 1 15,0-2-4-15,-1 1-1 16,1-1-3-16,0 1 14 16,2-2-6-16,0 1-4 15,1-1-3-15,1 0-4 16,2 0-1-16,1 2-3 15,4-2 4-15,1 0-4 16,-2 0 1-16,2 0-4 16,0 0-3-16,0 0 0 15,0 1-1-15,0-1-9 16,3 0 10-16,18 4 0 0,9-1 2 16,7 0 8-16,4 1 0 15,0 3-4-15,-2-4 5 16,1 0-5-16,5 0 0 15,3-3 6-15,4 0-5 16,3 0-2-16,-3 0 4 16,-4 0-5-16,-3 0-2 15,-6 0 2-15,-4 0-4 16,0 0 1-16,-2 0 1 16,-1 0 0-16,0 0-1 15,3 3-1-15,0 1 1 16,-1 0-1-16,0 1 1 0,-2-1-1 15,-1 0 0 1,-3 0 0-16,2-1 3 0,-2 0 1 16,2-1-4-16,2-1 4 15,-1 3-3-15,0-1 3 16,1 1-4-16,-1-2 0 16,-1 3 0-16,1-4 0 15,2 2 3-15,1-3-1 16,6 2-2-16,1-2 1 15,5 0 0-15,3 3 11 16,3-3-11-16,-1 2 3 16,-2-2-2-16,-1 0 6 15,-8 0-8-15,-1 1 7 16,0-1-3-16,-6 2 5 0,-1-2 0 16,-2 0-1-16,2 1-4 15,3 1 3-15,4-1 8 16,3 1-4-16,0 1 4 15,-2-3-8-15,-1 3-1 16,-3-3 7-16,-2 0-5 16,-3 0 3-16,1 0-1 15,-3 0-3-15,1 0 3 16,0 0 2-16,-3 0-2 16,1 0 3-16,0 0-1 15,-3 0-3-15,-2 0-3 16,0 0 0-16,-7 0-5 15,2 0 6-15,-7 0-1 0,-1 0 4 16,-3 0-2-16,-2 0 4 16,-2 0-4-16,0 0 0 15,-1 0 1-15,-1 0-3 16,1 0 0-16,-2 0-3 16,2 0-2-16,-2 0 4 15,0 0-3-15,0 0 5 16,0 0-2-16,0 0-4 15,0 0 9-15,0 0-6 16,0 0-1-16,0 0-3 16,0 0 4-16,0 0-4 15,0 0 1-15,0 0 0 16,0 0 0-16,0 0-1 0,0 0-1 16,0 0 1-16,0 0 2 15,0 0-1-15,0 0-1 16,0 0 0-16,0 0 0 15,0 0-1-15,0 0 1 16,0 0-2-16,0 0-1 16,0 0-2-16,0 0-9 15,2 0-12-15,-1 0-1 16,4 0-31-16,1 8 3 16,0 2-93-16,-6 5-26 15,0 0-104-15,-20-1-323 16</inkml:trace>
  <inkml:trace contextRef="#ctx0" brushRef="#br0" timeOffset="92509.52">12290 13822 138 0,'0'0'375'0,"0"0"-291"0,0 0 37 16,0 0-63-1,0 0-48-15,0 0-2 0,0 0 23 16,-97 95 26-16,73-48-9 16,2 1 3-16,5-1-25 15,4-3-7-15,7-2-11 16,5-5 1-16,1-4-2 15,0-3-4-15,0-6-2 16,7-4-1-16,5-5 1 16,-3-3-3-16,3-4 2 15,3-5 0-15,3-3 0 16,4 0-1-16,2-9-3 16,4-9-51-16,-2-7-61 15,-7-9-166-15</inkml:trace>
  <inkml:trace contextRef="#ctx0" brushRef="#br0" timeOffset="92739.09">12463 13638 250 0,'0'0'271'16,"0"0"-183"-16,0 0 27 15,0 0-51-15,0 0-38 16,0 0-4-16,-9-60-15 16,9 60-7-16,0 0-3 0,0 0-4 15,0 9-41-15,0 13-43 16,-1 0-94-16,1 0-187 16</inkml:trace>
  <inkml:trace contextRef="#ctx0" brushRef="#br0" timeOffset="93229.03">12514 13834 270 0,'0'0'62'16,"0"0"3"-16,-9 77 45 16,3-41-24-16,-3 1-13 15,2 9-27-15,-2-2-6 16,-2 2-25-16,1-6-2 15,2-5-7-15,2-12-1 0,3-7 0 16,0-9 17-16,3-2 3 16,-1-3-2-16,1-2 16 15,0 0 19-15,0-7 7 16,0-18-38-16,1-9-23 16,10-14-4-16,4-7 0 15,1-3-7-15,2 4-37 16,0 6-8-16,0 5 24 15,0 9 17-15,-3 5 11 16,-2 7 0-16,0 7 0 16,-2 8-1-16,5 6-3 15,-1 1 3-15,3 4 1 0,-1 17 0 16,-3 8 9-16,-5 5 3 16,-7 7 9-16,-2 3 8 15,0-1-7-15,-3 3-4 16,-8-5-8-16,1-3-5 15,1-4-4-15,3-6-1 16,0-4 1-16,3-5-2 16,3-7-2-16,0-2-7 15,0-5-46-15,0-5-47 16,15 0-97-16,7-12-49 16</inkml:trace>
  <inkml:trace contextRef="#ctx0" brushRef="#br0" timeOffset="93538.87">12981 13634 376 0,'0'0'170'0,"0"0"-133"15,0 0-5-15,0 82 80 16,-3-22-29-16,-11 11-23 15,2 4-21-15,-2-2-16 16,-3-2-6-16,7-8-13 16,-1-8 9-16,7-10-12 0,2-9 0 15,2-9-1 1,0-6 0-16,0-6 0 0,0-5-1 16,8-4-4-16,4-5 1 15,4-1-29-15,8-4-63 16,-3-17-74-16,0-12-170 15</inkml:trace>
  <inkml:trace contextRef="#ctx0" brushRef="#br0" timeOffset="93732.11">12951 13967 299 0,'0'0'120'0,"0"0"-47"0,0 0 18 15,0 0-3-15,79-33-40 16,-54 29-9-16,4 3-18 16,-2-1-13-16,-1 2-8 15,1 0-2-15,0 0-116 16,-3 0-197-16</inkml:trace>
  <inkml:trace contextRef="#ctx0" brushRef="#br0" timeOffset="94451.81">14134 13961 38 0,'0'0'204'0,"0"0"-74"16,0 0-57-16,0 0 47 0,0 0-47 15,-97-39-14-15,71 39 0 16,-2 0-23-16,-3 4 2 16,-1 14 1-16,1 3-12 15,0 8-13-15,5 3 4 16,6 1-7-16,7 8-8 16,6-2-3-16,6-1 0 15,1-3 0-15,0-2-2 16,8-6 1-16,8-5-1 15,0-6 0-15,-1-5 0 16,7-5-7-16,0-6-12 16,3 0 21-16,0-9 0 0,0-10 2 15,-2-8 0 1,-1-4 2-16,-6-9-2 0,-1-5 1 16,-3-3 1-16,-3-1-3 15,-3 9 0-15,-2 8 2 16,-2 12-1-16,-2 8 6 15,1 5 10-15,-1 6 4 16,0 1-6-16,0 0-16 16,0 4-4-16,2 15 3 15,-2 11 0-15,0 4 2 16,0 8 4-16,3 0-2 16,0-1-3-16,5-5 0 15,3-5 0-15,3-8-1 16,2-4 0-16,-1-5 0 15,1-7-1-15,0-2-4 0,3-3-29 16,-3-2-42-16,5 0-77 16,-2-9-57-16,1-10-208 15</inkml:trace>
  <inkml:trace contextRef="#ctx0" brushRef="#br0" timeOffset="95045.39">14845 13701 472 0,'0'0'108'0,"0"0"14"15,0 0-21-15,0 0-34 16,0 0-19-16,-98-63-3 16,59 59-10-16,0 4 5 15,4 0-9-15,3 0-10 16,8 4-6-16,5 6-2 16,1 1-4-16,3 2-5 15,-1 2-3-15,4 7 3 16,-2 2-2-16,7 4 4 0,-1 2 1 15,3-5 7 1,2 1-3-16,3 0 6 0,0 1-6 16,0 0 6-16,0-1-4 15,0 4-4-15,0 1 2 16,-5 6 3-16,-6 1 0 16,-6 3 0-16,-1-1-7 15,-3-1 0-15,2-2-2 16,2-3-3-16,5-1-2 15,3-4 0-15,3-4 2 16,3-5 0-16,2-4-2 16,1-1 0-16,0-3-2 0,0-4 2 15,1 0-3 1,11-1-2-16,4 0 4 0,8-3 0 16,4-2 1-16,1-2 5 15,5 0-3-15,-4-2-2 16,-4-6-9-16,-5-2-89 15,-5-3-71-15,-9-4-119 16</inkml:trace>
  <inkml:trace contextRef="#ctx0" brushRef="#br0" timeOffset="95783.29">14866 14011 68 0,'0'0'517'0,"0"0"-443"16,0 0 44-16,0-86-36 15,14 63-40-15,3 4-13 16,3 2-17-16,1 5-1 0,-5 5 4 16,1 1 21-1,-4 4-1-15,-1 2-3 0,-1 0-10 16,3 3-4 0,-2 19-7-16,-2 5 6 0,-2 8 0 15,-3 6 11-15,-5 4-5 16,0 0-11-16,0 1-1 15,-6-7-8-15,-6-5-1 16,1-6 1-16,2-3-2 16,3-8 0-16,1-3 0 15,5-5-1-15,0-6 0 16,0 0 0-16,0-3 0 16,0 0 3-16,0 0 4 15,0-13 0-15,10-14-5 16,3-11-2-16,3-5 0 15,3-3-3-15,3 2-9 16,0 6-9-16,2 10 2 0,-4 7 13 16,-1 6 5-16,-4 6 0 15,3 2-1-15,1 2 2 16,1 5-2-16,2 0-1 16,0 0 2-16,-2 3 1 15,-4 11-1-15,-2 5 1 16,-10 5 0-16,-4 7 2 15,0 1 2-15,-7 4 5 0,-7 1 1 16,-2-1-2 0,2 0-7-16,1-2 1 0,2-2-4 15,4-7 0-15,0-5 2 16,4-5-5-16,3-5 5 16,0-5-28-16,0 0-21 15,0-5-37-15,0 0-27 16,8 0-112-16,4-13-182 15</inkml:trace>
  <inkml:trace contextRef="#ctx0" brushRef="#br0" timeOffset="96416.5">15533 13765 180 0,'0'0'354'0,"0"0"-267"16,0 0 30-16,0 0-59 16,0 0-25-16,0 0-12 15,79-61-9-15,-48 58-1 16,1 3-1-16,1 0 14 15,-1 0-5-15,-6 5-2 16,-1 7-7-16,-7 5 0 16,-5 2 8-16,-1 3 3 15,-4 1 4-15,-2 0-9 0,-3 4 2 16,-2-2 0-16,-1 5-6 16,0 2 1-16,0 3-3 15,0 3-7-15,-6 3 7 16,-3-2-3-16,-1 1-2 15,4-3 1-15,3-1-5 16,1-3 1-16,2-3 0 16,0-3-1-16,0-3-1 15,0 1 0-15,0-2-1 16,3-1 3-16,-3-3-1 16,0 1-1-16,0-4-1 15,0-2 1-15,0-1 0 16,0-2 0-16,-4-3 0 0,-2 0 0 15,-4 0-3 1,-1-2 1-16,-4-3 2 0,-6 1 3 16,-3-3 0-16,-5-1 22 15,-3 0-5-15,1 0-6 16,3 0-2-16,2-3-8 16,4-5 2-16,1-1-5 15,3-2-2-15,4 1-1 16,5 0-39-16,5 2-29 15,4-2-114-15,0-2-235 16</inkml:trace>
  <inkml:trace contextRef="#ctx0" brushRef="#br0" timeOffset="96696.07">16295 14104 445 0,'0'0'288'0,"0"0"-221"16,0 0 60-16,0 0-50 15,0 0-52-15,0 0-8 0,27-50-9 16,-27 50-8-1,0 0-4-15,1 0-6 0,1 5-47 16,1 10-36-16,0-2-220 16</inkml:trace>
  <inkml:trace contextRef="#ctx0" brushRef="#br0" timeOffset="96880.13">16359 14318 168 0,'0'0'391'0,"0"0"-275"0,2 86 10 16,-2-54-58-16,0 1-24 15,0 0-16-15,-11-1-18 16,-5 1-2-16,-3-4-8 16,-3-5-71-16,-3-7-190 15</inkml:trace>
  <inkml:trace contextRef="#ctx0" brushRef="#br0" timeOffset="105001.13">17426 13532 250 0,'0'0'112'16,"0"0"-28"-16,0 0 36 16,0 0-13-16,0 0-28 15,-35-73-37-15,35 64-1 16,0 6-19-16,0 1-8 0,2 2-6 15,-1 0-1-15,4 0-5 16,1 17-2-16,3 9 0 16,-2 6 3-16,-4 7 3 15,0 5 5 1,-3-1-1-16,0-2-2 0,0 1-4 16,0-5-3-16,0-1 0 15,0-4-1-15,0-3 1 16,0-7-1-16,0-5 2 15,0-7-2-15,0-5 0 16,0-1 3-16,0-4-1 16,0 0 10-16,0-12 7 0,2-12-15 15,5-9-1-15,7-6-3 16,1-5 1-16,7-4-1 16,2 0-2-16,1 4-6 15,-1 5-9-15,-2 11 10 16,-1 8-2-16,-3 9 4 15,-1 5 3-15,-4 6-3 16,2 0 5-16,-1 0-3 16,2 12 3-16,0 12-1 15,-1 7 2-15,-4 3-2 16,-3-1 2-16,-5 1 2 16,-1-3-2-16,-2-1 0 15,0-1 1-15,0 1-1 16,0-2-1-16,0-1 0 0,-2-3 1 15,1-2-1-15,-2-3 0 16,0-2-1-16,3-3 1 16,0-3 0-16,-1-2-1 15,1-2-1-15,0-4-17 16,0-2-44-16,1-1-27 16,12 0-91-16,2-11-162 15</inkml:trace>
  <inkml:trace contextRef="#ctx0" brushRef="#br0" timeOffset="105221.06">17943 13759 289 0,'0'0'179'16,"0"0"-87"-16,0 0 14 15,0 0-32-15,0 0-42 16,108-32-7-16,-76 32-11 15,0 0-8-15,-2 0-5 16,-4 0-1-16,-6 0-1 16,-5 0-31-16,-6 0-103 15,-9 0-92-15</inkml:trace>
  <inkml:trace contextRef="#ctx0" brushRef="#br0" timeOffset="105420.28">17956 13892 320 0,'0'0'146'0,"0"0"-85"15,0 0 86-15,0 0-54 16,0 0-36-16,0 0-28 16,99 19-13-16,-65-18-13 15,1 1-3-15,1-2-4 16,0 0-79-16,-5 0-154 15,-4-10-205-15</inkml:trace>
  <inkml:trace contextRef="#ctx0" brushRef="#br0" timeOffset="105842.65">18553 13605 181 0,'0'0'190'16,"0"0"-83"-16,0 0 2 15,-95 16-12-15,76 0-26 16,5 1-24-16,5 1-6 16,7 0-12-16,2 3-11 0,0 1 1 15,8-1 2 1,7 1-4-16,4-2-4 0,2 3 4 15,-4-1-11-15,-1 1-2 16,-4-1-1-16,-4 3-1 16,-4 0-1-16,-3-1 1 15,-1 0-1-15,0-4 0 16,-1-1 0-16,-9-2 3 16,-4-4 0-16,1-2-2 15,1-2 9-15,0-3-5 16,-2-2 1-16,2-3-6 15,1-1 5-15,0 0-6 16,0 0 0-16,3-8-1 16,3-9-39-16,5-9-86 15,0-6-149-15,13-9-258 16</inkml:trace>
  <inkml:trace contextRef="#ctx0" brushRef="#br0" timeOffset="106056.28">18544 13564 205 0,'0'0'197'0,"0"0"-103"15,0 0 37-15,91-50-34 16,-58 41-23-16,3 5-18 0,2 1-8 16,-2 1-24-1,-4 2-10-15,-4 0-12 0,-7 0-2 16,-3 0-2-1,-7 1-56-15,-10 10-79 0,-1-2-119 16</inkml:trace>
  <inkml:trace contextRef="#ctx0" brushRef="#br0" timeOffset="107946.36">16836 14679 179 0,'0'0'170'0,"0"0"-127"15,0 0 38-15,0 0-15 16,0 0-28-16,84-75-14 16,-60 69-11-16,0 3-2 15,-3 1-4-15,-5 2 0 16,-3 0-2-16,-1 0-5 16,-1 3 4-16,1 9 3 15,0 1-2-15,-3 8 6 0,0 2 5 16,-5 3 4-16,-2 5 7 15,-2 1-11 1,0 4-4-16,0 0-3 0,-10-1-4 16,2-2-4-16,0-6 0 15,2-5-1-15,3-3 3 16,-1-5-3-16,4-6 0 16,0-4 0-16,-2-2 2 15,2-2-2-15,0 0 4 16,0 0 19-16,0-11 35 15,0-10-35-15,8-8-17 16,5-6 5-16,5-7-2 16,1-5-8-16,-1 2-1 0,5 4-1 15,-7 9 1-15,4 7 1 16,-1 6-1-16,-2 4 1 16,3 2-1-16,1 2-2 15,0 6 2-15,1 5-1 16,-1 0-3-16,-1 0 3 15,-2 14 1-15,-6 7-1 16,-4 4 1-16,-6 7 0 16,-2 4 1-16,0 1-1 15,-6 1 1-15,-3 1-1 16,3-8 0-16,0-1 0 16,4-6 0-16,2-3-1 0,0-3 0 15,0-4 1 1,0-3-3-16,0-4-11 0,4-3-15 15,5-2-14-15,8-2-34 16,3 0-57-16,2 0-50 16,2-5-212-16</inkml:trace>
  <inkml:trace contextRef="#ctx0" brushRef="#br0" timeOffset="108165.27">17647 14761 48 0,'0'0'391'0,"0"0"-334"16,0 0 29-16,0 0-6 15,83-21-43-15,-59 20-15 16,1 1-13-16,-2 0-6 16,1 0-3-16,1 0-1 15,-3 0-2-15,-1 0-80 16,-3 0-69-16,-7 0-126 15</inkml:trace>
  <inkml:trace contextRef="#ctx0" brushRef="#br0" timeOffset="108376.04">17718 14909 244 0,'0'0'189'0,"0"0"-93"16,0 0 26-16,0 0 2 16,0 0-72-16,0 0-26 15,103-2-19-15,-72 0-7 16,-1 2-5-16,0 0-63 16,-5-5-133-16,2-5-349 15</inkml:trace>
  <inkml:trace contextRef="#ctx0" brushRef="#br0" timeOffset="109041.15">18598 14630 369 0,'0'0'51'0,"0"0"32"0,0 0 15 16,0 0-62-16,0 0-14 15,-93 6 13-15,68 10-2 16,3 3-8-16,3 1-2 16,5 4 3-16,3 1-14 15,6 1-5-15,5 3 4 16,0 1-5-16,0 0-4 15,10-2 1-15,1-3-1 16,-4-3 0-16,-1-2-2 16,-5-1 0-16,-1-1 0 15,0-2 1-15,-10-2 0 16,-3-2 1-16,-4-1-2 16,1-3 1-16,-1-2 0 15,1 2-1-15,0-1-10 0,2-3-22 16,2 2-55-16,9-2-105 15,3-4-157-15</inkml:trace>
  <inkml:trace contextRef="#ctx0" brushRef="#br0" timeOffset="109565.92">18574 14708 53 0,'0'0'25'0,"0"0"9"16,99-54 90-16,-63 43-75 0,-2 4-7 15,0 3-14-15,-7 4-5 16,-3 0 0-16,-5 0 12 16,-5 0 5-16,-3 10-2 15,-5 2 11-15,-1 2 4 16,0 6-4-16,-4 3-6 15,-1 5-10-15,0 3 1 16,0 3-13-16,-9-2-8 16,-3 1-1-16,-3-2 2 15,2-2-9-15,-1 0-3 16,5-5 0-16,5-3-2 16,4-4 0-16,0 0 2 15,0-6-2-15,7-1-3 16,11-5 3-16,2-2 1 0,4-3-1 15,-1 0-18-15,-3 0 10 16,1-8 6-16,-2-8 2 16,-2-4 0-16,-1-7 3 15,-1-3-1-15,0-9-1 16,-5-1 1-16,-1-5-2 16,-3 8 0-16,-6 6-3 15,0 9 3-15,0 8-1 16,-12 4-2-16,-1 3-2 15,-4 2 5-15,7 3 0 16,1 2-3-16,3 0-119 16,6 4-144-16</inkml:trace>
  <inkml:trace contextRef="#ctx0" brushRef="#br0" timeOffset="110011.92">19360 14729 192 0,'0'0'216'16,"0"0"-97"-16,0 0 0 0,0 0-71 16,0 0-15-1,0 0 19-15,-77 51-17 0,60-23-3 16,3 3-7-16,3 2-6 15,5 2-7-15,3-1-3 16,0-4-5-16,3-4-3 16,0-5 1-16,0-5-1 15,10-3-1-15,4-9 1 16,5-1 3-16,3-3 3 16,1 0 8-16,1-9 5 15,0-8 12-15,-2-3 0 16,-2-2-2-16,-3-8-2 15,0-4-10-15,-2-6-1 16,-3-5-13-16,-4 3-1 16,-8 5-3-16,0 13 0 15,-4 8-7-15,-17 6 7 16,-6 7-7-16,-4 3-18 0,-2 0-22 16,3 21-44-16,4 10-40 15,2 6-164-15</inkml:trace>
  <inkml:trace contextRef="#ctx0" brushRef="#br0" timeOffset="127026.03">11324 17048 114 0,'0'0'47'15,"0"0"-34"-15,-85 0 54 16,58 0 55-16,7 0-85 15,0 0-3-15,2 0-10 16,-2 0-4-16,1 0 7 16,-3 0 0-16,0 0-3 15,0 0-1-15,0 0-2 0,10 2 2 16,3 0-2-16,3 0-6 16,5-2-1-16,1 0 0 15,0 0 5-15,0 0-1 16,0 0-1-16,0 0-14 15,13 0 24-15,11 0-6 16,3 0-3-16,4 0-8 16,5 0 0-16,1 0 0 15,5 0-6-15,7 0 0 16,-1 0-1-16,10 5 0 16,-3-2-2-16,0 0 0 15,2-1 0-15,-2 1 3 16,-1 1-3-16,1 1-1 0,-3 0 1 15,0 0 1-15,1 1-2 16,2-2 3-16,5 1-3 16,-2 0-3-16,0-2 3 15,-3 1 0-15,3 3 4 16,0-5-5-16,2 5 2 16,1 1 2-16,-3 1-1 15,-2 1-1-15,-1-1 3 16,0-1-1-16,0-3-1 15,-1 0 0-15,-2-3 8 16,2 3-1-16,-7 0-3 16,-3-2 2-16,-7 1-3 0,-5 1 3 15,-3 0 2-15,-2-2-2 16,-5 1-7-16,-5 1 10 16,-2-5-4-16,-3 2-2 15,-2-2 5-15,2 0 4 16,-4 0 0-16,-1 0-12 15,-4 0 10-15,-3 0-6 16,0 0 5-16,0 0 2 16,0 0-2-16,0 0 2 15,0 0-4-15,0 0-2 16,0 0-1-16,0 0-2 16,0 0-3-16,0 0 5 15,0 0-6-15,0 0-1 16,0 0 1-16,1 0 0 15,1 0-5-15,-2 0 5 0,0 0 5 16,0 0-3-16,0 0-4 16,0 0 2-16,0 0 0 15,1 0-5-15,-1 0-8 16,0 0-1-16,0 0 0 16,0 0-10-16,0 0-1 15,-1-5-20-15,-5 2-38 16,-3 0-59-16,3 0-130 15</inkml:trace>
  <inkml:trace contextRef="#ctx0" brushRef="#br0" timeOffset="128444.92">16717 17113 42 0,'0'0'20'0,"0"0"-3"16,0 0 10-16,0 0 90 15,0 0-60-15,0 0-25 16,-71-23 2-16,66 20 18 16,2 0 4-16,3 1-14 15,-1-1-3-15,1 3 7 16,0 0-2-16,0 0-12 16,0 0-4-16,0-2-3 15,0 2 9-15,0-1 0 16,6-1-19-16,13 1 11 0,8-2-6 15,7 2 2 1,7-1-11-16,3 0 13 0,3 2-13 16,5-3 13-16,0 1-23 15,-3 1 14-15,3-2-11 16,-3 3 7-16,-1 0-1 16,4 0-1-16,5 0 13 15,1 0-15-15,5 0 2 16,0 3 3-16,1 0-12 15,1 0 15-15,4 5-11 16,4-2 13-16,-1 2-15 16,-2 0 8-16,-3 0-1 15,-5 1-3-15,-3 2 5 16,-1-6-4-16,-1 0 11 0,-4-1-3 16,-2-4 2-16,-9 0-2 15,-6 0 2-15,-6 0 6 16,-4 0-3-16,0 0 0 15,-4 0-6-15,-5 0-2 16,-4-2-3-16,-4 0 2 16,-5 2 0-16,-4-1 1 15,2 1-7-15,-2 0 2 16,0 0-6-16,0 0-1 16,0 0-3-16,0 0-1 15,0 0-3-15,0 0-15 0,0 0-2 16,0 0-31-1,0 0-31-15,-3 0-8 0,-11 0-13 16,-2 0-22-16,2 0-43 16,-2 0-63-16</inkml:trace>
  <inkml:trace contextRef="#ctx0" brushRef="#br0" timeOffset="130668">22997 17183 12 0,'0'0'51'0,"0"0"-34"16,0 0-3-16,0 0 9 0,0 0 84 16,0 0-62-16,-3 0-26 15,-1 0 13-15,-4 0-1 16,-3 0-7-16,-5 0 2 16,-4 0 15-16,-3 1-5 15,-6 3 13-15,3 3-14 16,2-1 2-16,4 1-11 15,4 0 6-15,7-3-14 16,2 1 3-16,4-5-2 16,3 0 11-16,0 0 14 15,0 0 3-15,0 0-13 16,13 0-14-16,12 0 8 16,11 0 2-16,9 0-16 15,4 0-4-15,3 0-4 16,2 0 2-16,7-5 1 0,8 1 0 15,-1-3-4-15,0 1 0 16,-4 2 0-16,-5-3 2 16,1 2-6-16,0 0 4 15,1 2 0-15,2-2 1 16,1 1-4-16,-2 3 5 16,1 1 5-16,-3 0-6 15,-7 0 5-15,-1 0-6 16,-5 0 7-16,-3 0 1 15,-3 1 1-15,-5-1 1 16,-5 2-5-16,-1-2-2 16,-5 0 7-16,-1 0-3 0,-3 0 1 15,-5 0 0-15,0 0 1 16,-5 0-4-16,1 0-1 16,-6-2-8-16,0 2 12 15,1 0-13-15,-4 0 6 16,2 0-3-16,-5 0 1 15,0 0 2-15,0 0-3 16,0 0 2-16,0 0 2 16,0 0-3-16,0-1 0 15,0 1-3-15,0 0 1 16,0 0-2-16,0 0-1 16,0 0-6-16,0 0-3 15,0-2-48-15,0-1 7 16,-12 0-43-16,-3 0-79 15,-3-2-32-15,0-2-143 0</inkml:trace>
  <inkml:trace contextRef="#ctx0" brushRef="#br0" timeOffset="131935.71">25024 14598 176 0,'0'0'215'0,"0"0"-164"15,0 0 26-15,0 0-7 16,0 0-37-16,80-65-10 15,-77 75-11-15,0 17 28 16,-3 15 19-16,0 10-11 16,-7 17 18-16,-15 13-24 15,-10 7-2-15,-2 5-17 0,-2-1-1 16,0 0-5 0,5-2-4-16,3-3-11 0,4-7 0 15,6-9 0-15,9-9-2 16,6-12-1-16,3-10 0 15,0-10-4-15,6-9 3 16,10-8 0-16,4-6 0 16,5-6 0-16,8-2 0 15,4-4 1-15,6-18-4 16,-2-7-2-16,-1-8-4 16,-7-8 9-16,-12-7-3 15,-10 0 5-15,-11-5 6 16,-13 2-3-16,-23 1 8 15,-10 1 10-15,-8 6 13 16,-4 2-18-16,5 6-4 0,2 3 1 16,14 8-8-16,11 5 2 15,14 7-2-15,11 3 6 16,1-1-11-16,6-2 0 16,22-2-9-16,13 2 2 15,8 4-23-15,6 3-10 16,0 5-5-16,-6 4-6 15,0 0-35-15,-5 3-57 16,-1 9-31-16,-6 3-49 16</inkml:trace>
  <inkml:trace contextRef="#ctx0" brushRef="#br0" timeOffset="132413.6">25509 15014 208 0,'0'0'327'0,"0"0"-204"15,0 0 8-15,0 0-18 16,0 0-52-16,0 0-33 16,-102-53-3-16,68 78-14 15,-5 9-3-15,0 8 9 16,10 2-4-16,10 0-6 16,9-2-4-16,10-2-2 15,2-4-2-15,19-4 1 16,8-3-8-16,6-9 8 15,5-8-24-15,0-7-14 0,-5-5 16 16,-6 0 7-16,-3-19 14 16,-7-8 1-16,-1-8 1 15,-6-7 2-15,0-8-1 16,-9 1-1-16,-3 0 4 16,0 11-3-16,0 9 0 15,-6 10 2-15,0 11 1 16,2 4 13-16,4 4-6 15,-2 0-9-15,2 4-6 16,0 20-2-16,0 5 5 0,0 12 1 16,7 4 5-16,4 2-5 15,-1 2 0-15,4-5 1 16,-2-4-1-16,4-8 1 16,1-5-2-16,3-6-5 15,4-8-3-15,4-4-27 16,7-5-59-16,4-4-95 15,0 0-132-15</inkml:trace>
  <inkml:trace contextRef="#ctx0" brushRef="#br0" timeOffset="132729.78">26180 14880 397 0,'0'0'170'0,"0"0"-66"16,0 0 25-16,0 0-67 16,-98-43-34-16,60 68-5 15,-1 7 14-15,2 7-2 16,6 5 0-16,8 4-16 16,7-2-5-16,11 1-9 15,5-3-3-15,0-2 3 16,13-8-5-16,6-4 1 15,3-7-2-15,5-6 0 16,3-6-7-16,1-7 6 16,2-4-10-16,3 0-23 0,-3-1-18 15,-1-13-31 1,1-6-119-16,-6-9-54 0</inkml:trace>
  <inkml:trace contextRef="#ctx0" brushRef="#br0" timeOffset="133039.99">26557 14561 454 0,'0'0'105'0,"0"0"21"15,0 0-5-15,0 0-98 0,0 0-2 16,-7 107 57-16,-4-28-19 15,-4 13-14-15,-2 5-20 16,-2-2-14-16,5-10-8 16,5-11-1-16,1-14-2 15,4-15 0 1,4-15 1-16,0-10-1 0,0-10-1 16,4-7-4-16,11-3-7 15,9 0-17-15,4-13-39 16,4-9-48-16,-3-15-173 15</inkml:trace>
  <inkml:trace contextRef="#ctx0" brushRef="#br0" timeOffset="133232.39">26490 14866 558 0,'0'0'108'16,"0"0"46"-16,0 0-32 15,0 0-85-15,0 0-33 16,118-50 5-16,-67 49-7 16,-2 1-2-16,-7 0-2 15,-5 0-34-15,-6 2-94 16,-2-2-214-16</inkml:trace>
  <inkml:trace contextRef="#ctx0" brushRef="#br0" timeOffset="133651.78">27419 14514 118 0,'0'0'377'0,"0"0"-259"0,0 0 22 16,0 0-53-16,-87-56-30 15,51 62-27-15,-6 25-5 16,-4 14 4-16,-1 13 11 15,4 14-3-15,4 12-11 16,8 3-12-16,7 5-3 16,12-7-7-16,11-6-4 15,1-10-7 1,12-9 4-16,18-14-9 0,5-13-24 16,7-9-13-16,3-8 0 15,4-9-5-15,-1-4-53 16,-1-3-129-16,-3-6-150 15</inkml:trace>
  <inkml:trace contextRef="#ctx0" brushRef="#br0" timeOffset="134272.98">27622 14732 428 0,'0'0'65'0,"0"0"46"0,0 0-6 16,0 0-57-16,0 0-19 15,103-57-17-15,-77 57-6 16,0 0-1-16,-5 20 4 16,-3 10 3-16,-6 11 5 15,-6 7 17-15,-6 2 20 16,0 2-12-16,0-6-10 15,-12 1-19-15,0-5-1 16,-1-2-7-16,-2-5-3 16,3-4-1-16,-1-9 1 15,5-8-2-15,4-7 1 16,2-7 0-16,2 0-1 16,0 0 7-16,0-4 20 15,0-16 33-15,11-11-50 16,5-7-6-16,0-7-4 15,4-6-1-15,-3-2-14 16,0-6-12-16,1-3-29 0,-3 11 4 16,3 9 11-16,-5 17 30 15,3 14 3-15,0 7 5 16,1 4 0-16,0 0 3 16,4 8 4-16,1 17 6 15,-4 6 10-15,-3 6 11 16,-6 2-1-16,-6 3 11 15,-3-5-7-15,0 1-1 16,0-5-4-16,0 1-5 16,-2-3-20-16,-1 0 1 0,0-4-4 15,2-3 1 1,1-4-2-16,0-6-1 0,0-2-3 16,0-6-44-16,0-2-26 15,0-1-36-15,7-3-86 16,11-7-150-16</inkml:trace>
  <inkml:trace contextRef="#ctx0" brushRef="#br0" timeOffset="134568.76">28404 14507 89 0,'0'0'478'16,"0"0"-328"-16,0 0-79 15,0 0-48-15,7 92 76 16,5-23-25-16,-3 14 6 16,-9 9-17-16,0 7-9 15,-18 3-15-15,-19-1-13 16,-18-1-19-16,-12-5-2 15,-14-10-5-15,-2-12-11 16,0-12-121-16,3-11-130 16,10-14-381-16</inkml:trace>
  <inkml:trace contextRef="#ctx0" brushRef="#br0" timeOffset="135766.17">28105 13556 29 0,'0'0'28'0,"0"0"-12"16,0 0-4-16,0 0-6 16,0 0 16-16,0 0 6 15,0 0 49-15,-26-77-44 16,21 64 8-16,4-1 25 16,1-2-1-16,0-1-30 15,0 2 15-15,0 0 3 16,1-2 0-16,2 3 12 0,0 3-6 15,-3 2 8 1,0 1-20-16,0 6-5 0,0 2 11 16,0 0-25-16,0 0-26 15,0 15-2-15,-6 14 0 16,-7 12 3-16,-1 8 9 16,0 11 8-16,-3 5 1 15,1 6 2-15,1 1-9 16,-2-4-4-16,2-10-1 15,1-6-5-15,0-9-4 16,3-5 1-16,1-8 1 16,4-7-1-16,3-6-1 0,0-6 1 15,3-5 3-15,-1-3-4 16,1-1-1-16,0-2-1 16,0 0-38-16,0 0-52 15,0-5-99-15,0-17-396 16</inkml:trace>
  <inkml:trace contextRef="#ctx0" brushRef="#br0" timeOffset="136247">27765 13765 304 0,'0'0'158'0,"0"0"-43"16,0 0 55-16,0 0-66 15,0 0-52-15,0 0-10 16,0-11-9-16,0 26-7 16,0 7 29-16,6 3-9 15,0 1 3-15,-1 1-12 16,-2 1 3-16,0 2-14 15,-1 1-8-15,0-2-2 16,0 2-5-16,-1 1-2 16,-1-6-4-16,2-1-1 15,-2-4-1-15,0-6-3 0,0-3 4 16,0-5-3 0,0-3 0-16,0-1 0 0,0-3 1 15,1 0-1-15,4 0 5 16,5 0 29-16,9-12 6 15,13-13-27-15,5-8-11 16,8-10 0-16,0-3 0 16,1 0-3-16,-1 2 0 15,-3 6-31-15,-7 13-44 16,-7 13-5-16,-8 12-98 16,-7 5-88-16,-7 17-136 15</inkml:trace>
  <inkml:trace contextRef="#ctx0" brushRef="#br0" timeOffset="143061.01">28462 9962 397 0,'0'0'76'0,"0"0"-66"0,0 0 97 16,46-86-28 0,-23 76-31-16,-5 5-19 0,-4 2 4 15,-5 3 4-15,0 3-8 16,-3 19-12-16,2 12 20 15,-4 9 4-15,-2 8-13 16,-2 2 12-16,0 3-19 16,-2 0-11-16,-7 1-5 15,0-2-3-15,0-8 0 16,3-10-2-16,3-12 0 16,2-12 0-16,-1-6 4 15,2-7-3-15,0 0 0 16,0 0 11-16,0-21 42 15,2-15-39-15,7-10-14 16,3-10-1-16,0-3-3 16,1 0-8-16,2 0-22 15,2 2 4-15,2 8-12 0,2 10 11 16,2 11 10-16,2 13 11 16,0 10 8-16,3 5 1 15,5 0 1-15,10 9-1 16,2 11 8-16,4 7 11 15,-5 6 2-15,-9 6-5 16,-9 1 8-16,-12-1-5 16,-9 1 5-16,-5-6-6 15,0 0 3-15,-5 0 0 16,-8-3-16-16,1-5 1 0,-1 2-5 16,2-8 2-1,5-4-1-15,2-5-2 0,2-8 0 16,2 1-21-16,0-4-59 15,0 0-31-15,17-7-25 16,7-18-159-16,4-11-195 16</inkml:trace>
  <inkml:trace contextRef="#ctx0" brushRef="#br0" timeOffset="143266.06">29235 10107 351 0,'0'0'105'16,"0"0"-53"-16,0 0 51 16,89-25-35-16,-65 24-9 0,1-3-17 15,1 2-24-15,-1 1-12 16,-1-1 1-16,-3 2-7 16,-5 0-22-16,-1 0-114 15,-9 7-31-15,-6 4-88 16</inkml:trace>
  <inkml:trace contextRef="#ctx0" brushRef="#br0" timeOffset="143472.19">29314 10302 213 0,'0'0'110'16,"0"0"14"-16,0 0-25 0,0 0-9 15,0 0 11 1,0 0-32-16,98 55-10 0,-64-55 1 15,1 0-29-15,1 0-19 16,-1-2-10-16,-9-1-2 16,-2-1-39-16,-8 3-64 15,-4-4-118-15,-1-4-104 16</inkml:trace>
  <inkml:trace contextRef="#ctx0" brushRef="#br0" timeOffset="143903.14">30320 9927 307 0,'0'0'235'15,"0"0"-163"-15,0 0 44 16,-98-13-55-16,61 18-6 15,3 15 6-15,2-1-26 16,7 3-6-16,8 2-3 16,10 5-7-16,7 3-9 15,0 4 3-15,15 5-4 16,7-1 1-16,3 4-6 0,-2 0-1 16,-5-3 2-1,-8-4-3-15,-5-4-2 0,-5-6 2 16,0-5-2-16,0-2 2 15,-8-3 0-15,-4-6-1 16,-2-2 3-16,-3-4-2 16,-2-4 2-16,1-1 2 15,-5 0 0-15,1 0-1 16,5-6 1-16,1-5-5 16,4-1 0-16,3-5-1 15,5-5-11-15,4-7-86 16,0-12-140-16,3-6-199 15</inkml:trace>
  <inkml:trace contextRef="#ctx0" brushRef="#br0" timeOffset="144120.54">30204 9989 462 0,'0'0'72'16,"0"0"40"-16,84-39 0 15,-42 28-51-15,7 4-8 16,2 2-22-16,-1 3-10 16,-2 2-13-16,-9 0-8 15,-8 0 0-15,-7 7-11 16,-11 12-92-16,-11 5-125 16,-2 2-123-16</inkml:trace>
  <inkml:trace contextRef="#ctx0" brushRef="#br0" timeOffset="145224.94">28408 11298 488 0,'0'0'36'0,"0"0"10"15,24-89 49-15,-9 60-20 16,7 3-54-16,4 6 3 16,0 5-11-16,-3 8-5 15,-2 5 0-15,-3 2 2 16,-6 0-4-16,-2 21-2 15,0 8 2-15,-3 9 11 16,-4 7 10-16,-2 1-8 16,-1 2-1-16,0 1-7 15,0 1-2-15,0-3-5 16,-6-7-3-16,0-6-1 16,0-11 1-16,0-5 0 15,2-7 0-15,1-5 1 16,3-3-2-16,0-3 5 0,0 0-4 15,0 0 4-15,0-20 30 16,4-9-12-16,11-14-21 16,3-7 2-16,3-7-3 15,3-3-1-15,2 2-2 16,-1 7-7-16,0 11-6 16,-3 12 3-16,-7 9 12 15,-2 7 1-15,0 4-1 16,0 4 0-16,3 4-7 15,7 0 2-15,5 14 2 16,3 13 3-16,-2 5 5 0,-7 6-4 16,-8 1 1-1,-8 4 1-15,-6 4 4 0,0 2 1 16,0-1-4-16,-5-3 1 16,-4-4-2-16,3-7-1 15,-1-2-2-15,2-8 0 16,4-4 0-16,1-4 0 15,0-6-1-15,0-4-7 16,0-5-5-16,0-1-9 16,9 0-17-16,5 0-11 15,7 0-32-15,0-15-162 16,2-7-253-16</inkml:trace>
  <inkml:trace contextRef="#ctx0" brushRef="#br0" timeOffset="145457.39">29212 11354 498 0,'0'0'98'0,"0"0"-55"15,0 0 70-15,0 0-63 16,98-27-32-16,-66 27-9 15,-4 0-4-15,-2 0-5 16,-2 0 0-16,-4 3-37 16,-1 2-118-16,-9-1-117 0</inkml:trace>
  <inkml:trace contextRef="#ctx0" brushRef="#br0" timeOffset="145641.16">29173 11589 432 0,'0'0'36'16,"0"0"97"-16,0 0-5 15,0 0-73-15,0 0 1 16,101 54-17-16,-65-50-17 16,0-1-22-16,0-3-17 0,0 0-90 15,-6 0-145-15,0-10-243 16</inkml:trace>
  <inkml:trace contextRef="#ctx0" brushRef="#br0" timeOffset="148266.22">30024 11204 49 0,'0'0'45'0,"0"0"-13"0,0 0 46 15,0 0 16-15,0 0-33 16,-84 79-7-16,72-58-8 16,2-1-12-16,-1 3 14 15,2-1-19-15,0 1 16 16,1 0-10-16,3 1-18 16,4-3 0-16,1-5 8 15,0 0 4-15,0-4-5 16,11 1 15-16,6-4-13 15,5-1 0-15,5-2-9 16,1 2-8-16,1-1-6 16,-2 3-2-16,-3 3 0 15,-4 1-1-15,-3 2 0 16,-4 2-1-16,-5 0 1 0,-4 3-1 16,-4 0 1-16,0 1 6 15,0 2-5-15,-6-1 2 16,-6 2-1-16,-3 2-2 15,0-4 0-15,-4 0 0 16,-2-4-1-16,0-2-1 16,-3-6-3-16,4-5 1 15,-2-4 2-15,2-2 2 16,-4 0 1-16,-1-11-1 16,-4-6-8-16,1-3-10 15,4-2-27-15,2-2-123 0,7-3-71 16</inkml:trace>
  <inkml:trace contextRef="#ctx0" brushRef="#br0" timeOffset="148791.91">30076 11211 225 0,'0'0'71'16,"0"0"-34"-16,124-26 24 16,-79 26-7-16,-1 0-32 0,0 0-5 15,-3 8 8-15,-4 3-2 16,-5 6-10-16,-9 5 11 16,-10 4 6-16,-9 8-5 15,-4 7 57-15,-3 5-37 16,-18 0-7-16,-1-2-4 15,-2-1-7-15,0-4-9 16,5 0-5-16,4-1-7 16,4-1-2-16,6-1 0 15,5-2-4-15,0-3 1 16,0-3 0-16,16-7-1 16,6-4-2-16,3-5 2 0,4-7 0 15,3-5 0 1,0 0 8-16,1-14-5 0,-4-10 4 15,1-7-7-15,-4-6 17 16,-1-12 0-16,-4-8 5 16,-2-9-4-16,-4-7-12 15,-5 0 6-15,-3 8-4 16,-7 12-6-16,0 18 2 16,0 15-4-16,0 10 0 15,-6 9-1-15,-12 1-3 16,-7 0-4-16,-7 16-60 15,1 5-47-15,7 4-229 16</inkml:trace>
  <inkml:trace contextRef="#ctx0" brushRef="#br0" timeOffset="149237.14">31031 11294 417 0,'0'0'198'15,"0"0"-170"-15,0 0 19 16,0 0 4-16,0 0-4 0,0 0 2 16,-93 106 5-1,71-59-23-15,2 0-11 0,2 2-11 16,5-2 1-16,3-5 2 15,8-6-12-15,2-5 4 16,0-5-4-16,10-5 0 16,8-6 0-16,8-5 0 15,4-10 33-15,1 0-11 16,0-6 5 0,2-15-3-16,-3-7 8 0,-3-9 21 15,-2-13 4-15,-6-14-14 16,-4-9-15-16,-7-2-9 15,-8 5-12-15,0 15 2 16,0 13-8-16,-15 15-1 0,-9 10 0 16,-6 11-4-1,-9 6-23-15,-10 0-43 16,-4 26-59-16,-1 11-47 0,3 7-135 16</inkml:trace>
  <inkml:trace contextRef="#ctx0" brushRef="#br0" timeOffset="154621.14">30311 12237 0 0,'0'0'53'0,"0"0"-12"16,0 0 4-16,-101-27 16 15,68 13 21-15,-4 0-6 16,-3-3-26-16,-5 2 2 0,-1-3 3 16,0 3-9-16,4 0-5 15,5 3-4-15,7 4-5 16,10 2-10-16,9 2 1 15,4 3-9-15,6-2-8 16,1 3-1-16,0 0 3 16,0 0 5-16,12 0-12 15,10 0 21-15,13 0-16 16,12 0-1-16,8 0 3 16,6-2 5-16,8 2-3 15,6 0 1-15,-1 0-1 16,5 0 2-16,-4 0-7 15,-5-1 7-15,-3-3 3 16,-4-2 2-16,-4-1-2 0,2 4-4 16,1-1 2-16,-7 2-3 15,-4 2-7-15,-7 0 3 16,-6 0 2-16,-5 0-1 16,-8-2 5-16,-7-1-3 15,-5 0 0-15,-4 1-1 16,-3-1 0-16,-3 2 6 15,0-2-1-15,0-1-9 16,-3 3-2-16,0-1-1 16,0 1 4-16,0 1-5 15,0 0-9-15,-4 0-43 16,-16 0-35-16,-13 0-16 16,-7 11-67-16,-5-7-72 0</inkml:trace>
  <inkml:trace contextRef="#ctx0" brushRef="#br0" timeOffset="155173.97">30077 12201 73 0,'0'0'37'16,"0"0"39"-16,0 0 20 16,0 0-20-16,0 0-7 15,0 0 0-15,6-17-54 16,17 9 0-16,6 3 0 15,7-3 7-15,3 5 9 16,7-3 9-16,7 2-4 16,10 2 15-16,5 0-25 15,-1 2 6-15,0 0-3 16,-6 0-4-16,2 0-4 16,0 0 4-16,-7 0-6 15,-4-3 5-15,-8 3-6 0,-7-5 3 16,-4 1 2-1,-4-1-4-15,-3-3 5 0,-2 1 4 16,-5 0-7-16,-5-2 0 16,-3 3-1-16,-1-1-6 15,-6 2-8-15,-1 3 1 16,-1-1-5-16,-2 3-2 16,0 0-1-16,0 0-6 15,0 0-59-15,-19 7-52 16,-9 11 29-16,-9 8-84 15,-5-1-27-15,0-3-92 16</inkml:trace>
  <inkml:trace contextRef="#ctx0" brushRef="#br0" timeOffset="161820.22">22433 17048 231 0,'0'0'49'0,"0"0"-33"16,0 0 15-16,0 0 19 16,0 0-13-16,0 0-1 15,0 0-13-15,-3 0-8 16,3 0-2-16,0 0 1 16,1 0-3-16,10 6 16 15,4 2 14-15,6 0-14 16,6-1-2-16,4 0 2 15,6 0 6-15,0 1-10 16,4-1-5-16,0-1-1 16,0-2-3-16,1 0-1 15,1-1-4-15,0 0 2 0,0 3-5 16,-4-1 1-16,0 1-1 16,-2 0 2-16,5 2-2 15,1 0 1-15,8-4-2 16,5 6 2-16,4-6 3 15,0 0-5-15,-5-1 7 16,0 0-5-16,1 2-7 16,-3-2 2-16,-2 1 2 15,0 1 0-15,-4 0-3 16,0-2 6-16,0 0-4 16,3 0 0-16,3 2 3 0,4 0 0 15,4 0 6-15,3 0-5 16,1-1 0-16,-1-1-3 15,-3 0 3-15,0 1-3 16,0-4 2-16,3 3-3 16,-4 1 5-16,-3-1-4 15,-2-2-3-15,-2 2 4 16,4-2-1-16,3 0-1 16,4 2-3-16,0-3 5 15,-1 1-2-15,-1 1 2 16,-4-2 0-16,-1 3 2 15,-2-3-1-15,-1 2-3 16,-2-2 0-16,3 0-1 16,1 0 1-16,0 0-2 0,2 0 1 15,-1 0 3-15,-5 0-2 16,0 0-3-16,-4 0 4 16,-5-3-4-16,-1-1 1 15,-3 3 0-15,-6-3 3 16,0 3 0-16,-5-2 2 15,2 2-3-15,0-2 6 16,-5-1-1-16,-1 4-3 16,-3-3 2-16,-4 3-1 15,-4-3 6-15,-1 0-3 16,-2 2 5-16,-4-1-4 16,0 1-2-16,-3 1 0 15,-3 0-4-15,2 0 1 0,-2 0-3 16,0 0 0-16,0 0 0 15,0 0-2-15,0 0-15 16,0 0-60-16,-5 0-77 16,-12-7-238-16</inkml:trace>
  <inkml:trace contextRef="#ctx0" brushRef="#br0" timeOffset="163195.99">26493 17384 18 0,'0'0'51'16,"0"0"6"-16,0 0 16 15,0 0-22-15,0 0-7 16,0 0 2-16,-27-27 5 16,26 20 1-16,-1 1 3 15,2-2 20-15,0-1 14 16,2-2-20-16,10-3-42 15,1 2 8-15,2-1-18 16,1 1 6-16,2 2-3 0,2 3-1 16,-1 0-3-16,-4 4-4 15,0 3 4-15,0-3-4 16,0 3-5-16,-2 0 1 16,1 9-1-16,-1 12-3 15,-1 7 2-15,-3 7 7 16,-3 6-3-16,-5 3 5 15,-1-2-1-15,0-4-8 16,0-5-2-16,0-3 3 16,-6-8-7-16,-1-4 0 15,3-5 1-15,1-6-1 0,0-3 5 16,3-3-3 0,0-1 0-16,0 0 2 15,0 0 1-15,0 0 3 16,0-10 34-16,7-14-29 0,8-10-10 15,3-9-2-15,6-6-1 16,1-6 0-16,2-1-2 16,3 8-10-16,-2 7-1 15,-1 9 5-15,1 7 7 16,-2 5-3-16,5 5 1 16,3 6 1-16,-3 5 1 15,1 4-3-15,-3 1-3 16,0 21 7-16,-5 7 0 15,-5 7 1-15,-7 2 0 16,-5-1-1-16,-7-3 13 0,0 2-2 16,0-2 1-16,0 1-3 15,-10-5 0-15,3-3-4 16,-1-3 2-16,2-4-6 16,1-1-1-16,2-5 0 15,3-4 3-15,0 0-3 16,0-5-7-16,4 1-11 15,12-5-31-15,10 1-24 16,3-2-58-16,6-9-205 16</inkml:trace>
  <inkml:trace contextRef="#ctx0" brushRef="#br0" timeOffset="163420.15">27521 17333 526 0,'0'0'77'0,"0"0"0"16,0 0 36-16,100-22-55 16,-66 21-31-16,3 1-17 15,2 0-7-15,-5 0-3 16,-4 0-12-16,-9 0-46 15,-5 0-139-15,-12 0-85 16</inkml:trace>
  <inkml:trace contextRef="#ctx0" brushRef="#br0" timeOffset="163618.74">27576 17493 604 0,'0'0'82'15,"0"0"-10"-15,0 0 42 16,0 0-50-16,0 0-32 16,88 0-15-16,-51-3-10 15,-1-1-6-15,0-1-1 16,0-4-44-16,-2-4-118 16,0-8-212-16</inkml:trace>
  <inkml:trace contextRef="#ctx0" brushRef="#br0" timeOffset="163973.15">28471 17118 421 0,'0'0'88'0,"0"0"-70"15,-91-6 91-15,55 20-26 0,3 12-14 16,6-2-35-16,8 4 3 16,10 2-6-16,6 1-12 15,3 3 0 1,2 3-5-16,10 4-4 0,2-2-10 16,-2-1 7-16,-4-6-7 15,-5-3 1-15,-3-8 0 16,0-3 1-16,-1-2 1 15,-12-7 0-15,-3 2 2 16,-3-5-5-16,-7-1 6 16,-5-2-6-16,-6-3-6 15,0 0-79-15,1 0-59 16,6 0-140-16</inkml:trace>
  <inkml:trace contextRef="#ctx0" brushRef="#br0" timeOffset="164453.72">28433 17202 337 0,'0'0'64'0,"0"0"-19"16,88-33 5-16,-55 29 8 15,-3 4-5-15,-3 0 3 16,-7 0 2-16,-4 14 6 15,-7 5-21-15,-3 4-19 16,-5 7 26-16,-1-1-34 0,0 5 11 16,0 1-13-1,-9-1 1-15,-1 3-4 0,-2-5-6 16,5-3 1-16,-1-1-4 16,6-8 3-16,2-1-5 15,0-3 3-15,0-2 3 16,13-7 6-16,-1 0 3 15,4-5 15-15,2-2-6 16,3 0 2-16,1 0-3 16,3-13-2-16,-1-6 2 15,-1-4 4-15,2-10-4 16,-1-3-4-16,-3-6-13 16,-3-2-4-16,-4 0-1 15,-6 3 3-15,-5 7-3 0,-3 7 0 16,0 4-1-16,-17 7 0 15,-5 7 0-15,-3 6-4 16,-3 3-35-16,2 11-65 16,7 13-88-16,8 2-228 15</inkml:trace>
  <inkml:trace contextRef="#ctx0" brushRef="#br0" timeOffset="164883.62">29348 17323 524 0,'0'0'76'0,"0"0"-67"15,0 0 45-15,0 0 16 16,0 0-12-16,-74 71-19 16,68-38-6-16,4-1-13 15,2-1 4-15,0-2 1 16,0-8-11-16,13-3 3 16,2-3 6-16,8-7 13 15,2-5 11-15,3-3-1 0,-1 0-3 16,2-11-3-16,-2-8 16 15,-2-6-21-15,-3-12-11 16,-4-6-16-16,-2-3-6 16,-6-4 5-16,-9 8-7 15,-1 8-1-15,0 12-5 16,-17 6-5-16,-12 11-77 16,-13 5-57-16,-11 1-45 15,-9 19-131-15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4:28.455"/>
    </inkml:context>
    <inkml:brush xml:id="br0">
      <inkml:brushProperty name="width" value="0.05292" units="cm"/>
      <inkml:brushProperty name="height" value="0.05292" units="cm"/>
      <inkml:brushProperty name="color" value="#FF0000"/>
    </inkml:brush>
  </inkml:definitions>
  <inkml:trace contextRef="#ctx0" brushRef="#br0">12180 14362 94 0,'0'0'51'0,"0"0"-37"16,0 0 197-16,0 0-154 15,0 0 3-15,0 0 15 16,0 0-16-16,0 0-9 16,-24 0-11-16,24 0-7 15,0 0-6-15,0 0-1 16,0 2-1-16,10 0 11 15,14-1-3-15,3 1-3 16,9 0 3-16,3-1 0 16,3-1-5-16,-1 0 6 15,-2 2-6-15,-2-2-1 16,-4 0-4-16,0 0 5 16,-3 0-10-16,0 0-1 15,-3 0 1-15,-4 0-1 16,-5 0-10-16,0 0-2 15,-5 0 0-15,-4 0-4 16,-4 0 0-16,-2 0 1 0,-1 0 0 16,-2 0-1-16,0 0-7 15,0 0-38-15,0 0-17 16,0 0-63-16,-8 0-27 16,-8 0-111-16,-1 0-90 15</inkml:trace>
  <inkml:trace contextRef="#ctx0" brushRef="#br0" timeOffset="569.95">12163 14347 56 0,'0'0'199'0,"0"0"-111"16,0 0 10-16,0 0-27 15,0 0-20-15,0 0 1 0,-47-2 0 16,47 2-11-1,0 0-7-15,0 0 0 0,0 0-1 16,0 0 3-16,0 0 2 16,0 0-4-16,0 0-2 15,0 0 0-15,7 0 2 16,16 0 11-16,6 2 1 16,4 1-22-16,0 4-6 15,-2-2 4 1,4 0-12-16,0 3 9 0,4-3 4 15,-1 3 0-15,-1-2-5 16,1 1-4-16,-3 0 3 16,-2 1 8-16,-4-4-2 15,-2 1-3-15,-4-5 3 0,-1 2 1 16,-1-2-3 0,-6 0 5-16,0 0-8 0,-6 0-6 15,-3 0-5-15,-5 0-5 16,1 0 0-16,-2 0-2 15,0 0-5-15,0 0-80 16,-6 0-97-16,-15 7-157 16,-16 6-508-16</inkml:trace>
  <inkml:trace contextRef="#ctx0" brushRef="#br0" timeOffset="121890.69">12671 2420 18 0,'0'0'43'15,"0"0"0"-15,0 0-17 16,0 0-21-16,0 0 26 16,0 0 4-16,0 0-4 15,0 0 29-15,-11 3-10 16,8-3-13-16,-1 0 4 16,-1 0-3-16,-1 0-10 15,-1 0 8-15,-1 0 3 16,-1 0 0-16,-2 0 4 0,0-2 7 15,0 0 5 1,0-3-8-16,-1 0-7 0,0 2 9 16,0 3-15-1,1 0-5-15,1 0-3 0,4 0-10 16,3 0 1-16,0 0 6 16,3 0-12-16,0 0-10 15,0 0-1-15,0 0-13 16,8 3 13-16,8 2 12 15,9 2-1-15,8-2-2 16,3 0-3-16,3-1 1 16,4 0-2-16,-1-1 2 15,0-2-3-15,-3 3 7 16,-6-4-6-16,-6 0 2 0,-7 0 2 16,-1 0 6-16,-5 0 3 15,0 0-3-15,-5 0 1 16,-1 0 5-16,-2-4-1 15,-6 4-1-15,0 0-2 16,0 0-1-16,0 0-5 16,0 0-11-16,0 0-2 15,0-1 1-15,0 1 0 16,0 0-2-16,0 0 1 16,-12 0-26-16,-10 3-67 15,-22 8-76-15,-11 2-167 16</inkml:trace>
  <inkml:trace contextRef="#ctx0" brushRef="#br0" timeOffset="124070.7">11964 2509 31 0,'0'0'23'15,"0"0"-13"-15,0 0 17 16,0 0-2-16,0 0 18 16,0 0 9-16,-5 0-6 15,5 0 8-15,0 0-1 16,0 0 4-16,0 0-13 15,0-1-6-15,0-1 0 16,0-1 3-16,0 1 0 16,0-1-5-16,0-3-5 15,0 2 10-15,0 0-7 16,-1-2-5-16,-1 3-6 0,-1 1 4 16,0 1 4-16,3 0-10 15,-3 1-2-15,0 0-9 16,-4 0-3-16,-5 5 1 15,-3 17 5-15,-3 8-12 16,3 9 6-16,5-1 4 16,0 3-1-16,5 0-2 15,3-4 0-15,2 1-2 16,0-7-6-16,0-6 0 16,9-4-2-16,6-4 2 15,4-4 0-15,4-4 6 16,-4-3 0-16,4-2-5 15,-3-3 0-15,0-1-1 16,-1 0 2-16,-2 0 1 0,-1-12 0 16,-2-6-1-16,-1-5-2 15,-1-3 2-15,1 0 2 16,-4-1-1-16,-3 2-3 16,-1 0 2-16,-1 7 2 15,-1 3-4-15,-3 4 0 16,0 3 0-16,0 6 2 15,0 2 2-15,0 0 2 16,0 2-6-16,0 17-7 16,-3 9 7-16,-1 8 9 15,1 5 3-15,0 3-4 16,1 1 5-16,1-5-6 0,1-2-5 16,0-7-1-16,0-4 5 15,0-6-6-15,0-6 0 16,0-3-2-16,0-5-6 15,0-2-42-15,-3 1-72 16,-9-5-189-16,-6-1-239 16</inkml:trace>
  <inkml:trace contextRef="#ctx0" brushRef="#br0" timeOffset="125572.71">14681 2475 85 0,'0'0'283'16,"0"0"-195"-16,0 0 2 16,0 0 15-16,0 0-8 15,0 0-31-15,0-27-29 16,0 27-23-16,-6 4-2 16,-1 15-3-16,-1 6 11 15,2 5 2-15,-2 0-1 16,3 2-8-16,4 3 3 15,1-3-9-15,0 0-7 16,4-5-5-16,11-3 5 0,1-7 4 16,5-3-2-16,1-7-1 15,4-4 4-15,-1-3-4 16,5 0-1-16,-4-10 3 16,-1-9-3-16,-3-4 2 15,-3-2 3-15,-4-3-3 16,-4-2 3-16,-2 3-2 15,-3 2-3-15,-5 6 0 16,-1 7 4-16,0 6 23 16,0 5 3-16,0 1-7 15,0 0-23-15,-3 17 0 16,-3 11 0-16,-2 7 10 0,5 5-6 16,1 2 5-16,2 2-7 15,0-1 2-15,0-4-3 16,0-3-1-16,0-5-13 15,-3-6-29-15,-2-3-6 16,-4-3-39-16,-8-2-52 16,-4-6-191-16</inkml:trace>
  <inkml:trace contextRef="#ctx0" brushRef="#br0" timeOffset="127193">17112 2515 163 0,'0'0'107'0,"0"0"-2"15,0 0-51-15,0 0 10 16,0 0 4-16,0 0 16 16,0 0 3-16,9-64-15 15,-9 64-33-15,0 0-32 16,0 0-1-16,-4 16-3 16,-4 9 18-16,0 6 4 0,0 2-5 15,4 1-6-15,1-1-5 16,3-2-7-1,0-3 5-15,0-5-7 0,7-4 5 16,6-5-5-16,2-6 1 16,6-5 0-16,2-3 7 15,4 0-1-15,0-9-4 16,-4-10 2-16,0-3 1 16,-5-3-2-16,-2-3 9 15,-6-1 5-15,1-3 1 16,-5 3 5-16,-3 7-14 15,-2 10 0-15,-1 4 14 0,0 7-5 16,0 1-5-16,0 7-14 16,0 17-9-16,0 8 9 15,-4 9 7-15,-1 0-6 16,0 5 8-16,2-3-8 16,-1 1-1-16,3-5 4 15,-1-7-7-15,2-6 3 16,0-6-2-16,0-6-11 15,0-5-19-15,0-6-27 16,0 2-29-16,0-2-54 16,-6-3-213-16</inkml:trace>
  <inkml:trace contextRef="#ctx0" brushRef="#br0" timeOffset="131203.82">25852 2126 191 0,'0'0'41'0,"0"0"25"0,0 0 95 15,19-75-88 1,-19 55 20-16,0 3-8 0,0 3-3 16,-7 1-22-16,-7-1-10 15,-7 7-13-15,-7 4-5 16,-11 3-13-16,-10 0-3 15,-6 20 6-15,-5 6 0 16,4 8 1-16,5 7-6 16,8 3-7-16,13 2-1 15,9 4-4-15,9 0-2 16,10 3-3-16,2 0 6 16,2-3-4-16,17-7-1 15,5-7-1-15,4-8 0 16,1-4-6-16,-1-7 2 15,2-5-5-15,-2-4-19 0,1-5-26 16,-2-3-29-16,-2 0-30 16,-4-13-96-16,-6-6-37 15</inkml:trace>
  <inkml:trace contextRef="#ctx0" brushRef="#br0" timeOffset="131513.38">26059 1785 473 0,'0'0'101'16,"0"0"-76"-16,0 0 13 15,0 0 39-15,0 0 1 16,-27 77-43-16,20-50-24 16,4 0-4-16,0-1-5 15,1 0-2-15,-2-2-1 16,-1-2-1-16,-1 0-111 16,-1-2-55-16,3-3-152 15</inkml:trace>
  <inkml:trace contextRef="#ctx0" brushRef="#br0" timeOffset="131795.12">25698 2610 105 0,'0'0'378'16,"0"0"-369"-16,0 0 34 16,0 0 31-16,-37 89-2 0,25-55-22 15,-3 0-17 1,2-2-20-16,2-1-9 0,2-8-2 16,6-3-2-1,3-8 0-15,0-3-7 0,3-5-36 16,17-4-90-16,6 0-205 15</inkml:trace>
  <inkml:trace contextRef="#ctx0" brushRef="#br0" timeOffset="132100.6">26493 2296 298 0,'0'0'305'0,"0"0"-292"15,0 0 96-15,102-25-31 16,-62 22-41-16,3 3-16 15,-3 0-11-15,-4 0-1 16,-6 0-8-16,-6 0-1 16,-6 1-9-16,-8 1-62 15,-10 1-79-15,0 0-77 16</inkml:trace>
  <inkml:trace contextRef="#ctx0" brushRef="#br0" timeOffset="132293.76">26510 2484 172 0,'0'0'320'15,"0"0"-276"-15,0 0 44 16,0 0 21-16,0 0-44 16,114 0-36-16,-73 0-19 15,-1 0-10-15,-3-3-27 16,1 0-119-16,-6-8-117 15</inkml:trace>
  <inkml:trace contextRef="#ctx0" brushRef="#br0" timeOffset="132653.97">27373 2121 574 0,'0'0'69'0,"0"0"25"16,0 0-58-16,0 0-24 15,0 0 32-15,-5 123 15 16,-11-57-26-16,-4 6 3 15,-5 4-32-15,-2-3-2 16,2-6-2-16,4-11 0 16,6-13-4-16,8-10 4 15,6-8-3-15,1-11 0 16,0-7-2-16,0-4-7 16,0-3 2-16,4 0-5 15,11-2-41-15,4-13-132 16,2-9-166-16</inkml:trace>
  <inkml:trace contextRef="#ctx0" brushRef="#br0" timeOffset="133096.65">27647 2218 32 0,'0'0'253'16,"0"0"-116"-16,87-47-47 15,-53 39-27-15,1 5-9 0,-6 3-6 16,-2 0-4 0,-7 12-10-16,-5 12-9 0,-9 7 20 15,-5 2-19-15,-1 7-2 16,-9 4-5-16,-18-1-10 15,-7 1 18-15,-9-2-5 16,1-1-13 0,-1-6-6-16,1 0 1 0,9-9 0 15,8-2-3-15,7-3 0 16,8-3 3-16,8-4 0 16,2 0 1-16,13-5-1 15,28-1 33-15,15-3 10 16,12-2-27-16,4-3-9 0,-4 0-5 15,-10 0-2-15,-10 0-2 16,-8 0-2-16,-9 0-11 16,-10-2-57-16,-11 2-45 15,-10 0-143-15,0 0-284 16</inkml:trace>
  <inkml:trace contextRef="#ctx0" brushRef="#br0" timeOffset="143354.64">25274 3171 42 0,'0'0'42'15,"0"0"2"-15,0 0 36 16,0 0 18-16,-92-6-40 16,68 4 0-16,3 1-12 15,2-1-2-15,1 1 9 16,3-2-15-16,5 3-9 16,4-1 11-16,4 1-4 15,2 0-15-15,0 0-14 16,0 0-7-16,0 0-2 0,0 0-2 15,2 0-7-15,10 0 11 16,11 7 5-16,15 0 0 16,15 2 23-16,19-2 17 15,13 3-26-15,5-3-3 16,1 5-7-16,0 1-5 16,1-1 2-16,-2 3-3 15,-1-1 1-15,5 0-2 16,5-2-2-16,8 0 0 15,9-2-1-15,5-1 1 0,-2 0 2 16,-5 1 4-16,-6-2-6 16,-7 0 2-16,-3-1 3 15,-6 1-5-15,-5 1 0 16,3-2 1-16,-4 1-4 16,0 1 3-16,2-1 0 15,-4-1 3-15,-5 0-2 16,-3 0 0-16,-9 1-1 15,-7-3 2-15,-7 1 3 16,-6 0-4-16,-7-4 10 16,-7 1-6-16,-7-2 0 15,-3 1-4-15,-2-1 7 16,0 1 0-16,1-2 3 16,2 3 2-16,1-1-2 15,-1 1-1-15,0-1-3 0,-3-2 4 16,-3 0-7-16,-7 0 6 15,-3 0-3-15,-2 0 3 16,-1 0 21-16,1-2 3 16,1-6-8-16,0 1-12 15,0 0-6-15,-1 1-3 16,-2 2 0-16,2-3-1 16,-1 1-2-16,0 0 1 15,1-4 5-15,-1 0 1 16,1-1-4-16,-1-1 0 15,2-1 3-15,0 0 0 0,1 0 2 16,-1-1-8-16,0 1 6 16,1-3-4-1,1-3 7-15,-1-4-5 0,2-3 2 16,-4-2 5-16,0-8-9 16,0-2 2-16,1-7 2 15,2-7-5-15,2-6-2 16,3-5-1-16,0-4 1 15,2-1-2-15,1-1 1 16,-1 0 0-16,1-2-1 16,-3-1 0-16,0-3 1 15,2 5 0-15,1 4-2 16,4 6-4-16,1 6-4 16,-4 7 7-16,0 5 3 15,-3 3-1-15,0 8 0 16,-5 2 0-16,-2 2-2 0,-4 5-3 15,-4 1-4-15,0 4-9 16,0 5 12-16,0 0-6 16,-2 2 1-16,-8 1 5 15,0 1 5-15,-7-1 4 16,-1 1 0-16,-1-2-2 16,-5 1-2-16,-2 0 0 15,-9-4 2-15,-7 1 0 16,-4-2 0-16,-2 0 2 15,-1-2 4-15,3 1-6 0,-3 1 0 16,-6 0-1 0,-2 0 1-16,-6-2 1 0,-6 0 1 15,-2 1 0-15,-10 1-2 16,-5 0-4-16,-2-1 4 16,-5 0 0-16,2 1 2 15,-1 2-3-15,-1-1 1 16,6-1 0-16,3 2-3 15,5-3 2-15,4 1 1 16,5 1 0-16,1-3-5 16,4-1 5-16,4 2-1 15,1 1-7-15,2 1 4 16,-2 1 2-16,0 2 1 16,1 3 2-16,1 0-2 15,4 1-1-15,-2 2 1 0,0-3-3 16,-5 1 4-16,-4-2 0 15,3 2 1-15,8 2 2 16,4-1-3-16,5 5 0 16,6-2 1-16,0 0 2 15,4 1-2-15,-1-1-1 16,-1 2 3-16,-1 0-2 16,1 0-1-16,4 0 0 15,5 0-1-15,9 0 0 16,8 0-1-16,3 0 4 0,4 2-2 15,1-1 1 1,0 1-1-16,2 0 0 0,-2 1-3 16,0 0-1-1,0 3 3-15,-3-1 1 0,0 3 0 16,-2-1-1-16,1 1 0 16,-4-2 1-16,1 1 0 15,-2-1 6-15,1-1-6 16,1-1 1-16,-2 3-1 15,3-3-1-15,-6 2 1 16,2 1 2-16,-3-4-2 16,0 1 0-16,0-1 3 15,4 4 0 1,-1-4-3-16,1 3 1 0,-1 2-1 16,-1 2-2-16,-1 3 2 0,2 1 1 15,-2 2 1-15,-2 1-2 16,0 3 3-16,0-3 1 15,-2 4-4-15,2 2 0 16,-4 3-2-16,2 7 2 16,1 0 5-16,3 1-5 15,6-1-3-15,5-2 3 16,1 0 5-16,-2-1-4 16,1-1 5-16,-2 2-3 15,-2 1 0-15,1 5-1 16,-5-1-1-16,5 4-1 15,-1-1-1-15,3 0-2 16,2-5 2-16,-1-2 1 16,3-6 2-16,-2 0 0 0,0-4 0 15,0 2 0-15,-2-2-2 16,1 1 1-16,-2 0-1 16,-1 0 3-16,-1 0-2 15,-1 1 1-15,1-2-1 16,0 0 1-16,0-1-1 15,4-4 2-15,-1-2-3 16,0 0 0-16,-2-1 1 16,3 4 1-16,-2-1-2 15,0 0 0-15,0 2 5 16,0-2-4-16,2 1 2 0,1 0-2 16,-1-2 2-1,4 2-3-15,-1-1-2 0,1 3 2 16,0 0 4-16,0 1 0 15,0 0 2-15,0 3-5 16,0-1 6-16,0-1-2 16,0 0 4-16,0-2 0 15,0 0-7-15,0-2 3 16,0 0-1-16,0 1-1 16,1 2-2-16,13-1-1 15,1-3 0-15,6 0-4 16,0 0 2-16,1-7 0 0,3 0 2 15,2-5 4 1,3-4-3-16,0-1-2 0,-4 0-18 16,-3 0-14-16,-1 0-15 15,-2-3-18-15,-2 0-74 16,-8-5-189-16</inkml:trace>
  <inkml:trace contextRef="#ctx0" brushRef="#br0" timeOffset="154660.56">13145 10346 14 0,'0'0'30'0,"0"0"-15"16,0 0-5-16,0 0 2 15,0 0-4-15,0 0 88 16,0 0-77-16,0 0-13 16,-11-6 10-16,7 5 7 0,-2 0-6 15,2-1 9 1,-2 1 2-16,-2-3 3 0,-1 3 5 16,-3-1-1-16,-1 0-8 15,-2 2 6-15,1-1 13 16,-2 0 5-16,-2-1-5 15,-3 1 3-15,-3-2-1 16,-1 1-10-16,-3 0-5 16,1-1 0-16,3 3-3 15,5 0 6-15,2 0-3 16,8 0-2-16,3 0 4 16,5-3-6-16,-1 3-1 15,2 0-1-15,0 0-15 16,0 0-2-16,0 0-6 0,0 0-1 15,0 0 5-15,0 0-8 16,2 0 2-16,10 0 0 16,7 0 0-16,3 0 0 15,5 0-2-15,3 0 2 16,0 0-2-16,1 0 5 16,0 6-4-16,1-2 0 15,-1 2-1-15,2 0 1 16,3-1-1-16,0 0 1 15,4-1 4-15,5-1-5 16,0 0 0-16,-2-1 1 16,-4 1 0-16,-5 0 0 15,0 0-1-15,-1 0 1 16,3 0-1-16,-1-1 2 16,3-2-1-16,-1 3 0 15,2-3-1-15,1 2 2 0,-4 0 1 16,4-2-2-16,-1 1 0 15,-3 0 3-15,-2 1-4 16,-3-2 0-16,1 1 0 16,-2 1 0-16,1-1 2 15,0-1 5-15,4 2-5 16,-4-2 0-16,5 0 2 16,1 0 2-16,-3 0-1 15,2 0 2-15,-2 0-1 0,-2 0 2 16,-2 3-3-16,-5-3 1 15,3 0 1-15,-1 0 2 16,0 0-7-16,1 0 7 16,-1 2-6-16,0-2 4 15,-2 0 0-15,-1 0 0 16,-3 0 1-16,-4 0-1 16,-3 0 1-16,-3 0 0 15,-5 0 2-15,-2 0 3 16,-2 0-2-16,-2 0 2 15,4 0-3-15,-4 0 2 16,0 0-4-16,0 0 0 16,0 0-3-16,0 0 0 15,0 0-1-15,0 0-3 16,0 0 1-16,0 0-2 0,0 0-6 16,0 0-31-16,-4 0-36 15,-13 0-39-15,-10 0-42 16,-7 0-35-16,-7 0-141 15</inkml:trace>
  <inkml:trace contextRef="#ctx0" brushRef="#br0" timeOffset="155560.85">13035 10244 1 0,'0'0'11'0,"0"0"5"15,0 0-8-15,0 0 90 16,0 0-38-16,0 0-23 0,-20-7 28 16,17 7-18-1,0-1-9-15,-1 0-11 0,1-1-14 16,0 2 1-1,1 0 7-15,-1 0 3 0,3 0 2 16,0 0 3-16,0 0 8 16,0 0-10-16,0 0 3 15,0 0-4-15,0 0 4 16,0 0-5-16,0 0-1 16,0 0-9-16,0 0 1 15,0 0-9-15,0 0-2 16,12 0-5-16,14 3 17 15,8 2 15-15,6 2-15 16,5-4-6-16,1-1-2 16,2 1-3-16,-2-1 0 15,-1 1-3-15,1 1-2 16,6-1-1-16,1-1 4 0,5-1-3 16,1 2-1-16,1 0 4 15,-2 1-2-15,-4 0 1 16,-5 2 1-16,0-3-1 15,-1 2 2-15,0 1-5 16,4-1 5-16,1-1-3 16,-6 0-2-16,-1-1 3 15,-9 0-1-15,-5-2 0 16,-7-1 0-16,-3 0 7 16,-8 0-8-16,-5 0 5 0,-9 0-3 15,0 0-2-15,0 0 3 16,0 0-4-16,0 0-48 15,-20 3-85-15,-8 5-110 16,-8 0-181-16</inkml:trace>
  <inkml:trace contextRef="#ctx0" brushRef="#br0" timeOffset="156298.17">13670 10632 157 0,'0'0'117'0,"0"0"-54"0,0 0-18 16,0 0 20-1,0 0-3-15,42-71-9 0,-39 65 6 16,-3 2 10-16,1 4-15 15,-1 0-9-15,0 0-17 16,0 0-17-16,0 0-6 16,0 17-1-16,0 5 19 15,0 5-2-15,0 5 1 16,0 4-9-16,-1 2-1 16,-1 1 8-16,1 1-8 15,1-3 1-15,0-1-5 16,0-2-3-16,0-4-1 15,7-2-1-15,5-3 5 16,0 0-3-16,-3-3 4 16,3-2-3-16,-3-1 0 0,0 0-1 15,1-2-3-15,2-5 2 16,2 2-2-16,5-3 0 16,6-2 3-16,8-1 5 15,9-4-2-15,10-3-3 16,8-1 0-16,1 0-4 15,0 0 1-15,-3 0 0 16,-4 0-2-16,0 0 0 16,-2-5 1-16,-5 0 0 15,-5-2 1-15,-6-2-2 16,-7 2 0-16,-7 1 0 16,-7 1 0-16,-6 1 0 0,-5 2-2 15,-4 1-4 1,0 1-37-16,-3-1-64 0,-19 1-77 15,-3 0-62-15,-2-4-144 16</inkml:trace>
  <inkml:trace contextRef="#ctx0" brushRef="#br0" timeOffset="156693.37">14367 10997 346 0,'0'0'94'0,"0"0"-59"0,0 0 62 16,0 0-7-1,0 0-44-15,0 0-23 0,8-11-9 16,13 11-3-16,3 3 22 16,3 5 0-16,0-2-15 15,1 3-5-15,2 0-2 16,1 0 5-16,-2 1-6 15,-4 0-7-15,-7 0 2 16,-3 1 0-16,-5 1-1 16,-4-2 7-16,-1 4 0 15,-4-2-2-15,-1 3 3 16,0 2 6-16,-1 4-3 16,-17-1-1-16,-6 0 8 15,-6-2-4-15,-1-2-10 16,-2-2-1-16,0-5-5 15,2 4-2-15,2-3-37 0,4-4-70 16,4 0-160-16,9-6-376 16</inkml:trace>
  <inkml:trace contextRef="#ctx0" brushRef="#br0" timeOffset="157478.94">15458 11070 298 0,'0'0'121'0,"0"0"-97"16,0 0 31-16,0 0 37 16,0 0-10-16,-98-72-23 15,73 72-19-15,-2 0-2 16,-1 3-12-16,-1 14-9 16,2 5 3-16,0 5-3 15,5 6-5-15,3 1-2 16,5 0-4-16,5-2-4 15,6 0 0-15,3-4-1 16,0-3 2-16,9-6-2 16,9-4-1-16,4-4 0 15,1-3-1-15,3-5-9 16,-3-3-9-16,1 0 5 16,-3-11 9-16,-5-8 5 0,1-3 1 15,-7-7 1 1,2-2-2-16,-3-6 0 0,-5-4 3 15,1 8-2-15,-4 5 1 16,-1 6 1-16,0 11 16 16,0 5-7-16,0 5-1 15,0 1-6-15,0 0-5 16,0 9-4-16,2 13 4 0,5 11 0 16,-1 4 0-1,3 4 0-15,0-4 3 16,3-6-3-16,-1-2 0 15,3-8-2-15,0-3 2 0,2-5 0 16,1-3-1-16,2-3-14 16,1-4-31-16,2 0-79 15,2-3-122-15,-1 0-252 16</inkml:trace>
  <inkml:trace contextRef="#ctx0" brushRef="#br0" timeOffset="158044.04">15858 11025 228 0,'0'0'194'16,"0"0"-160"-16,0 0 49 15,-79-20 2-15,55 20-29 16,-1 12-26-16,3 7-6 15,2 6-6-15,2 4-9 16,5 3 3-16,2 0-4 16,7 1-4-16,2-1-1 15,2-2 0-15,0-4 0 16,0-5-3-16,11-4-5 16,-1-6-4-16,5-5-7 15,3-6 8-15,4 0-1 16,-1 0 6-16,3-16 3 0,0-5 4 15,-2-7 0-15,-2-8 8 16,1-4 13-16,-1-9-1 16,-4-7-1-16,-2-5-15 15,-5-7-7-15,-3 1 1 16,-6-2 1-16,0 4-2 16,0 10 1-16,-3 11 0 15,-6 15 3-15,3 13 1 16,1 12 22-16,2 4-9 15,0 1-19-15,3 30 2 16,0 17-2-16,0 15 0 0,0 10 1 16,6 2 0-16,1-3-1 15,-4-2 2-15,-2-9-2 16,1-8 0-16,1-8 0 16,1-8-12-16,5-10-26 15,6-10-26-15,6-7-52 16,3-5-15-16,7-5-57 15,3 0-165-15</inkml:trace>
  <inkml:trace contextRef="#ctx0" brushRef="#br0" timeOffset="158607.6">16423 10938 31 0,'0'0'383'0,"0"0"-345"16,0 0 28-16,0 0 18 16,-104-33-21-16,74 34-20 15,-1 19-3-15,2 7-13 16,2 6-10-16,7 6-4 16,5 1-8-16,5 2-3 15,6-2-1-15,4-2 0 16,0-5-1-16,0-8-12 15,8-8-10-15,4-5 5 16,1-7-4-16,5-5-2 16,2 0 5-16,5 0 13 15,0-12 4-15,1-7 1 16,-4-6 0-16,-1-6 2 0,-3-8 0 16,-3-5 7-16,0-9 21 15,-5-4-4-15,-1-7-5 16,-3-5-11-16,-3-5-4 15,-3-1-5-15,0 3 1 16,-2 11 0-16,-11 14 1 16,0 17-2-16,2 15 22 15,4 11-4-15,-1 4 3 16,2 18-16-16,2 20-4 16,4 17 2-16,0 13 3 15,7 5 6-15,9 2-4 16,-5-6-2-16,-3-7-2 0,-4-7-3 15,1-7-1-15,0-8-1 16,-2-9 0-16,3-7-3 16,2-6-14-16,0-6-21 15,5-4-33-15,2-6-74 16,3-2-26-16,-1 0-213 16</inkml:trace>
  <inkml:trace contextRef="#ctx0" brushRef="#br0" timeOffset="159354.7">16585 10850 37 0,'0'0'433'16,"0"0"-317"-16,0 0 37 15,0 0-59-15,0 0-55 16,92-31-15-16,-70 39-2 15,-1 11-11-15,-1 6 1 16,-2 5-1-16,-5 5-4 16,-4-2 1-16,-8 3-2 15,-1-4 1-15,0-2-4 16,-4-4-2-16,-11-1-2 16,-2-6-2-16,0-5 2 15,-1-3-7-15,4-8 8 0,2-3-1 16,2 0-6-1,1-11 1-15,1-8-20 0,7-6-3 16,1-4 6-16,0-4-6 16,12-1-28-1,6-5-7-15,0 2 0 0,6 0 40 16,4 4 3-16,3 9 10 16,2 7 10-16,-1 9 1 15,-4 5 0-15,-4 3 0 16,-4 0 1-16,0 11 3 15,-2 8 3-15,-3 2 10 16,3 0-9-16,-2-1-2 16,5-3 1-16,-2-6-5 0,-1-3 5 15,2-5 5-15,-1-3-3 16,1 0 7-16,2-3-8 16,-2-10 3-16,-3-4-5 15,-2-3 2-15,-5-1 8 16,-5-3 4-16,-3-3 10 15,-2 4-11-15,0 2-1 16,-5 7 2-16,-7 6-1 16,-4 6 1-16,-1 2-10 15,-5 3 1-15,-1 19 2 16,0 9 1-16,1 6-4 16,5 2 1-16,2 3-5 0,5-2-2 15,3-2-4-15,4-2 2 16,3-4 0-16,0-5-2 15,0-3 0-15,8-6 0 16,4-4-2-16,3-3 2 16,2-5-2-16,3-1-20 15,4-4-43-15,1-1-117 16,1 0-88-16</inkml:trace>
  <inkml:trace contextRef="#ctx0" brushRef="#br0" timeOffset="159770.82">17658 10718 99 0,'0'0'489'15,"0"0"-427"-15,0 0 63 16,-101-28-44-16,65 32-28 15,2 16-11-15,6 4-14 16,5 6-9-16,10 2-5 16,7 2-6-16,4 0-4 15,2 0-1-15,0 0-2 16,15-3 1-16,6 0-1 16,1-2-1-16,-2-2-2 15,-4-3-14-15,-5-1-4 16,-5-2 10-16,-5-3 4 15,-1-2 1-15,0-4 2 0,-4 0 1 16,-10-2 2-16,-7-2-1 16,-2-2 1-16,-6-3 0 15,-2-1 1-15,1-2 3 16,6 0-2-16,3 0-1 16,11-2 3-16,3-5-4 15,7-3-10-15,0-6-96 16,17-2-237-16</inkml:trace>
  <inkml:trace contextRef="#ctx0" brushRef="#br0" timeOffset="160166.79">18075 10819 29 0,'0'0'386'16,"0"0"-346"-16,-102-2 50 15,71 4-3-15,7 13-27 0,9 4-13 16,9 3-21 0,6 4-14-16,0 1-1 0,12 2-2 15,10 0-2 1,-1 2-6-16,0-4 0 0,-6 0 3 15,-6-2-4-15,-6-6 0 16,-2 0 3-16,-1-6-3 16,0-1 1-16,0-3-1 15,-12-4 2-15,-4 1-1 16,-6-5 1-16,-2 1 8 16,-6-2-1-16,-1 0-4 15,-3 3-5-15,2-1-3 16,7 0-76-16,5-2-209 15</inkml:trace>
  <inkml:trace contextRef="#ctx0" brushRef="#br0" timeOffset="162041.54">17972 10467 0 0,'0'0'14'0,"0"0"182"15,0 0-149-15,0 0 32 0,0 0 6 16,0 0-21-16,-21-37-14 16,21 34 4-16,0-5-12 15,24-3-13-15,16-4-24 16,27-6-1-16,25-3 2 15,25-3-3-15,28-7-1 16,21-2 5-16,19-3-2 16,8 1 0-16,2 3-3 15,-7-1-1-15,-6 4 0 16,-4 4-1-16,-11 2 3 16,-9 6-5-16,-9 6 4 15,-15 6 2-15,-18 2-4 0,-12 2 0 16,-9 1 0-16,-5 1 0 15,-5-2 1-15,-9 1 1 16,-8 1-2-16,-10 2 0 16,-13 0 0-16,-12 0 4 15,-8 0-2-15,-7 0 2 16,-6 0 0-16,-4 0 2 16,-5 0 0-16,-3 0-2 15,0 0-3-15,0 0-1 16,-2 0-75-16,-16 0-52 15,-3-4-212-15</inkml:trace>
  <inkml:trace contextRef="#ctx0" brushRef="#br0" timeOffset="162747.63">22072 9738 217 0,'0'0'146'0,"0"0"-86"15,0 0 22-15,0 0 15 16,0 0-28-16,0 0-41 16,-21-15-13-16,6 23 2 15,-1 10 9-15,2 5-12 16,0 9-5-16,3 6 4 15,4 3 2-15,3 0-7 16,4 0-4-16,0-3-3 16,0-1 0-16,11-6 1 15,4-6 0-15,3-6-2 16,7-7 0-16,2-4-7 16,6-8-6-16,-2 0 1 0,-1 0-1 15,-2-13 13-15,-4-3-3 16,-3-8 3-16,-3-1 2 15,-2-6-1-15,-4-1 6 16,-3 0 9-16,0 2-6 16,-4 8-2-16,-2 7 0 15,-2 10 13-15,-1 4 6 16,0 1-9-16,0 4-18 0,-1 18-3 16,-10 13 3-1,1 7 4-15,4 3 1 0,-2 0 1 16,3 0-4-1,-1-3-1-15,1-1 1 0,0-2-2 16,1-3 0-16,-1-5 0 16,2-4 2-16,1-7-1 15,2-11-2-15,0-1-8 16,0-5-16-16,0-3-16 16,13 0-100-16,2-11-95 15</inkml:trace>
  <inkml:trace contextRef="#ctx0" brushRef="#br0" timeOffset="163491.47">23398 9665 289 0,'0'0'107'0,"0"0"-50"16,0 0 50-16,0 0-9 16,0 0-69-16,0 0-26 15,-22 32 14-15,11 11 38 16,-2 6-19-16,1 6-13 16,1 4-7-16,-2-1-11 15,4-2-5-15,-3-5 1 16,6-7-1-16,2-9 4 15,-2-8-4-15,3-8 0 16,1-7-2-16,1-7 0 16,1-5 1-16,0 0 1 15,0 0 1-15,0 0 2 0,6-15-2 16,6-4 0-16,4-8-1 16,-1 0 4-16,3-5-6 15,3-1 2-15,0 2-11 16,1 9 2-16,2 7 3 15,-3 9 1-15,4 6-1 16,2 0-3-16,-2 14 9 16,-1 6 0-16,-6 6 0 15,-6 2-6-15,-6 2 6 16,-6 1 3-16,0-2-3 16,-8 0 0-16,-8-6 0 15,0-1 1-15,-4-6 2 0,1-2-2 16,1-4 4-1,-1-4 8-15,-2-6 0 0,3 0 3 16,-3 0-4-16,3-4 4 16,0-8-8-16,-1 1-4 15,5 0-4-15,7 0-1 16,4 1-32-16,3 0-84 16,3 0-150-16</inkml:trace>
  <inkml:trace contextRef="#ctx0" brushRef="#br0" timeOffset="164205.98">23707 10033 330 0,'0'0'177'0,"0"0"-168"16,0 0 10-16,0 0 34 15,0 0-26-15,-38 73-10 16,37-53-5-16,1 0 4 16,0-1-12-16,0-3-3 0,3-2 4 15,6-3-5 1,0-4 2-16,3-2 1 0,3-5 1 15,3 0 2-15,4-2 2 16,-1-12 16-16,3-2-11 16,-2-4-7-16,-2-3-1 15,0-5 17-15,-2-1 4 16,-3-1-7-16,-2 0-2 16,-3 7 8-16,-3 5-5 15,-2 6 12-15,-2 7-14 16,-2 4-1-16,3 1-9 15,2 1-8-15,2 18 1 16,0 10-1-16,-4 8 1 0,-4 3-1 16,0 4 1-16,-1 2 0 15,-10 3-1-15,0 1 2 16,0 1-2-16,5-3 0 16,-2-6 0-16,2-1 0 15,-3-10 0-15,3-2-1 16,-1-7 0-16,-1-5-6 15,1-5-2-15,3-5-2 16,-3-4 4-16,0-3 0 16,-2 0 7-16,-4 0 1 15,-1 0 3-15,1-10 2 16,2-6 13-16,4-1 0 16,4-3 4-16,0-5 1 15,3 0-13-15,0-5-5 0,9-2-5 16,9-1 1-16,6 0-2 15,4 7-18-15,2 5-42 16,1 5-29-16,-1 0-153 16,1-1-188-16</inkml:trace>
  <inkml:trace contextRef="#ctx0" brushRef="#br0" timeOffset="164521.75">24394 9605 325 0,'0'0'211'16,"0"0"-207"-16,0 97 58 15,2-42 39-15,-2 5-16 16,0 4-39-16,-16 2-34 15,-5 1-5-15,0-9-6 16,1-8-1-16,5-12-12 16,1-13-30-16,4-7-19 15,6-8-14-15,-1-5-6 16,3-5-4-16,0 0-6 16,1-11-175-16</inkml:trace>
  <inkml:trace contextRef="#ctx0" brushRef="#br0" timeOffset="164849.88">24311 10020 38 0,'0'0'238'0,"0"0"-177"16,109-1-7-16,-60 1-17 16,-3 0-22-16,-2 0-3 15,-6 0-4-15,-3-8 3 16,-4-3-5-16,-1-4-1 15,-2-5-2-15,-5-1 3 16,-7-4-5-16,-6 4 26 16,-10 1 7-16,0 3 16 15,-3 5-5-15,-14 2-10 0,-3 6-15 16,-1 4 6-16,0 1-6 16,0 21 3-16,3 9-1 15,2 4-2-15,7 8-11 16,6 1-1-16,3 2-5 15,0-2-2-15,0-6-2 16,0-6 0-16,9-7-7 16,4-5-33-16,1-7-16 15,5-3-3-15,4-6-35 16,2-4-129-16</inkml:trace>
  <inkml:trace contextRef="#ctx0" brushRef="#br0" timeOffset="165180.81">25101 9958 92 0,'0'0'364'0,"0"0"-309"16,0 0 16-16,0 0-4 15,0 0 20-15,0 0-32 16,-85 89-17-16,85-50-3 15,0 5-3-15,4 2-17 16,10 0-9-16,0 0-3 16,-1-4-2-16,-2-4 3 15,-4-5-3-15,-2-9 0 16,-5-7-1-16,0-9 1 0,0-3-2 16,-6-5 0-16,-11 0-24 15,-4-18 2-15,-3-10-33 16,5-3-49-16,9-1 11 15,5-3-54-15,5-3-218 16</inkml:trace>
  <inkml:trace contextRef="#ctx0" brushRef="#br0" timeOffset="165397.23">25104 9978 194 0,'0'0'152'0,"0"0"-89"16,-52 97 31-16,15-54 21 15,-11 5 3-15,-9 5-56 16,-5 3-39-16,-2 2-15 16,7-2-3-16,6-6-5 15,11-6-16-15,12-12-21 16,7-8-15-16,12-10 45 16,9-4 3-16,0-5-61 15,13-5-59-15,16 0-294 16</inkml:trace>
  <inkml:trace contextRef="#ctx0" brushRef="#br0" timeOffset="165577.97">25494 10490 106 0,'0'0'436'0,"0"0"-418"0,-82 103 72 16,44-64-24-16,-6 1-66 16,-3-2-5-16,-5-7-166 15</inkml:trace>
  <inkml:trace contextRef="#ctx0" brushRef="#br0" timeOffset="167525.97">26259 10003 17 0,'0'0'32'0,"0"0"117"15,0 0-47-15,0 0-56 16,0 0 16-16,0 0 8 16,-12-76-27-16,12 60 8 15,0 3 7-15,6 1 8 16,4 4-20-16,1-1-10 15,-2 1-4-15,0 5-9 16,0 0-4-16,3 3-6 16,1 0-5-16,2 0-1 15,0 9-4-15,1 12 0 16,1 5 3-16,-4 8 9 16,-2 4 3-16,-5 0-10 15,1 1 0-15,-6-3-2 0,1-3-1 16,-2-3-3-16,0-6 0 15,0-4-1-15,0-4 0 16,0-4 0-16,0-6 0 16,0-4 0-16,0-2 1 15,0 0 2-15,0 0 1 16,0 0 1-16,0-15 0 16,4-7-3-16,10-6-3 15,4-4 0-15,0-4 0 16,1-8-4-16,-1 1-19 15,-2-1-1-15,4 5-2 16,-4 6 9-16,5 11 10 16,-2 5-1-16,-1 9 3 15,2 6 5-15,-1 2-4 16,2 1 3-16,1 16-1 0,-1 8 2 16,-4 8 0-16,-7 4 2 15,-4 3 3-15,-3 3 1 16,-3-4 8-16,0-2 1 15,0-4 1-15,-3-4-14 16,-2-5 1-16,1-4 3 16,4-6-6-16,0-4 1 15,0-6 1-15,0-1-1 16,0-3-1-16,0 0 0 16,9 0 2-16,2 0-2 0,3-2-11 15,3-8-50-15,2-5-157 16,1-3-133-16</inkml:trace>
  <inkml:trace contextRef="#ctx0" brushRef="#br0" timeOffset="167791.9">27097 10026 54 0,'0'0'386'0,"0"0"-359"0,0 0 4 16,0 0 9-16,97-7-5 15,-64 7-5-15,0 0-16 16,-5 0-1-16,-6 0-11 16,-8 0-2-16,-8 0 0 15,-3 0-64-15,-3 0-38 16,0 0-132-16</inkml:trace>
  <inkml:trace contextRef="#ctx0" brushRef="#br0" timeOffset="169393.85">28095 9822 18 0,'0'0'23'0,"0"0"148"16,0 0-81-16,0 0-35 16,0 0-5-16,0 0-2 0,-88 22-12 15,72-22-1-15,-1 0 11 16,-1 0-3-16,1-8-7 16,1-4-3-16,3-2 14 15,6-3-9-15,2 0-24 16,4-2 1-16,1 2-7 15,0 0-5-15,0 1-2 16,3 0-1-16,3 1 0 16,4 2-2-16,-1 1-6 15,3 4-4-15,3 1-9 16,0 3-1-16,1 4 4 16,2 0-2-16,-2 0 7 15,0 0 7-15,-3 11 5 16,-4 7 1-16,-2 6-3 0,-3 9 1 15,-4 4 4-15,0 2 1 16,0 2 13-16,-7 0-5 16,-3 0 4-16,-2 0-6 15,-3-2-2-15,-2 1-6 16,-2-3 5-16,-6-4-5 16,0-5 2-16,-2-6 3 15,1-5-6-15,2-6 7 16,1-3-1-16,3-3 0 15,4-5 8-15,1 0-9 16,3 0 9-16,1 0-7 16,1-10 1-16,6-4-4 15,2-3 5-15,2-5-1 0,0-3-6 16,5-1-1-16,8-2 0 16,0 5-1-16,0 4 0 15,0 9-1-15,0 9-2 16,7 1-9-16,3 4 1 15,4 17 9-15,1 8 2 16,-5 1 0-16,-4 3 0 16,-4-2 0-16,0-1 1 15,-3-4 0-15,1-1 0 16,3-4-1-16,0-3 0 16,3-4 3-16,7-5-6 0,5-6-88 15,7-3-128-15,1-6-258 16</inkml:trace>
  <inkml:trace contextRef="#ctx0" brushRef="#br0" timeOffset="170030.5">28972 9533 281 0,'0'0'169'0,"0"0"-159"16,0 0-4-16,0 81 49 15,0-27-15-15,0 11 22 16,0 6-41-16,-12 0 4 16,-12-2-13-16,-2-4-5 15,3-7-7-15,4-10 1 16,7-12 4-16,4-9-5 16,5-12 0-16,3-9 1 15,0-4 0-15,0-2 2 16,0 0 8-16,0-6 43 0,14-13-22 15,2-8-26-15,3-4-4 16,2-1-1-16,0-4-1 16,5 0 0-1,2 7-17-15,-3 6-8 0,-1 12 17 16,-1 10-6-16,2 1-11 16,5 11 5-16,-2 14 18 15,-4 8-3-15,-10 1 5 16,-9 0-3-16,-5 2 2 15,0-3 2-15,-16-6-1 16,-5-3 2-16,0-5 2 16,-3-5 3-16,1-3-2 15,-1-8 16-15,-2-3-1 0,2 0 8 16,0 0-4-16,-1-3-5 16,0-9-14-16,0-1-5 15,5 2-2-15,2-1-49 16,11-1-103-16,7-1-78 15</inkml:trace>
  <inkml:trace contextRef="#ctx0" brushRef="#br0" timeOffset="170739.31">29379 9796 389 0,'0'0'59'0,"0"0"-59"15,0 0 17-15,0 0 39 16,-1 109-4-16,-5-69-15 16,0 0-17-16,3-2-8 15,3-5-5-15,0-5-5 16,0-6 2-16,12-8 1 15,3-5-5-15,3-3 5 16,0-6 2-16,4 0 3 0,2-3 11 16,1-14-2-16,0-3 0 15,0-7 0-15,-2-4-7 16,-4-6-7-16,-2-1-2 16,-4 0-2-16,-4 3 7 15,-1 7 1-15,-2 9 11 16,-2 9 19-16,-2 6 9 15,-1 3-32-15,-1 1-11 16,2 0-5-16,1 12 2 16,1 17-2-16,-1 8 1 15,-1 6 1-15,-2 6 3 16,0 1 1-16,0 4 1 16,-3-1-5-16,-2-1 3 0,-1 2-2 15,-2-3-2 1,-2 5-1-16,-2-3 0 0,-7 0 1 15,0-7 0-15,-2-9 1 16,1-8-2-16,4-12-1 16,1-7 0-16,8-5 0 15,0-5 1-15,4 0 3 16,-4 0 2-16,1-8 18 16,-4-7 0-16,2-3 3 15,0-5 15-15,3 1-9 16,3-4-14-16,2-1-3 15,0-1-9-15,3-2-4 16,15 1-1-16,5-1 0 16,4 0 0-16,3 4-2 0,-2 3-8 15,-1 2-22-15,-4 4-61 16,3 2-34-16,-3-2-218 16</inkml:trace>
  <inkml:trace contextRef="#ctx0" brushRef="#br0" timeOffset="171060.63">30182 9406 328 0,'0'0'108'0,"0"0"-92"16,30 83 93-16,-20-28 0 15,-6 13-11-15,-4 7-36 16,0 1-28-16,-8 0-12 16,-10-7-12-16,-3-9-5 15,3-9-5-15,2-13 1 16,9-5 2-16,4-8-3 15,3-8-36-15,0-3-55 16,13-11-128-16,4-3-266 0</inkml:trace>
  <inkml:trace contextRef="#ctx0" brushRef="#br0" timeOffset="171515.91">30124 9832 154 0,'0'0'237'16,"0"0"-179"-16,0 0-2 16,0 0-21-16,101-11-17 15,-61 18-9-15,2 4-4 16,3-3 3-16,-2-1-5 16,-3-6-1-16,-4-1 0 0,-5-3-2 15,-4-14 0 1,-6-8 0-16,-3-2 2 0,-7 1 1 15,-4 2 1-15,-6 5 3 16,-1 1 11-16,0 4 32 16,-10 2-13-1,-3 7-33-15,-4 5 11 0,1 0-12 16,-2 14 12-16,1 9 7 16,1 10 7-16,2 4-13 15,1 6 14-15,3 0-3 16,1-1-15-16,2-3-5 15,4-5-2-15,1-3-2 0,2-4-3 16,0-4 0 0,12-5 1-16,9-4 4 0,7-2-5 15,5-4-2 1,5-5 1-16,-2-2-24 0,0-1-2 16,-1-1-66-16,-4-15-25 15,0-8-45-15,-2-7-292 16</inkml:trace>
  <inkml:trace contextRef="#ctx0" brushRef="#br0" timeOffset="171855.65">30931 9769 201 0,'0'0'124'0,"0"0"-33"16,0 0-22-1,0 0-7-15,0 0 20 0,0 0-14 16,-75 59-17-16,72-26 18 15,3-1-24-15,0 3-8 16,0 1-3-16,6 0-13 16,0 2 16-16,-3-1-18 15,-2-6-2-15,-1-5-7 16,0-6-5-16,0-4-2 16,0-5 2-16,-3-2-1 15,-7-4-3-15,-2-5 2 16,-5 0-1-16,-3 0-2 15,-3 0-8-15,3-3-13 16,5-8-14-16,4 0 3 0,5-5 9 16,6-4-12-1,0-6-62-15,15-8-110 0,18-7-140 16</inkml:trace>
  <inkml:trace contextRef="#ctx0" brushRef="#br0" timeOffset="172108.36">30940 9799 114 0,'0'0'306'0,"0"0"-228"16,-55 82 53-16,23-41 16 15,-10 9-55-15,-7 4-28 16,-3 2-15-16,-7-3-18 16,0 0-11-16,-4-4-15 0,5-6 0 15,8-7-3-15,11-9-1 16,13-7 1-16,10-9-2 15,10-5 3-15,3-5-3 16,3-1 2-16,0 0-3 16,0 0 1-16,0 0-48 15,0 0-39-15,2-3-129 16,4-3-49-16</inkml:trace>
  <inkml:trace contextRef="#ctx0" brushRef="#br0" timeOffset="179715.08">13097 10502 6 0,'0'0'23'0,"0"0"-8"16,0 0 107-16,0 0-75 16,0 0-9-16,0 0 12 15,-82 3-4-15,76-3-9 16,0 0-11-16,3 0-1 16,0 0 3-16,2 0-5 15,-1 0 5-15,2 0-6 16,0 0 2-16,0 0-7 15,0 0-4-15,0 0-1 16,0 0 2-16,0 0-1 16,0 0 7-16,8 0 16 15,11 0-12-15,6 0-11 16,4 0-2-16,-4 0-3 16,-1 0-1-16,1 0-1 15,2 0 4-15,3 0-2 0,1 0-4 16,2 0 5-1,2 0-5-15,-4 0 7 0,7 0-5 16,-3 0 1-16,1 0 6 16,0 0-5-16,-2 0 1 15,-4-2 4-15,0-1-3 16,2 0 3-16,3-1-6 16,3 1 1-16,3 0-4 15,-2 2 0-15,0 1 0 16,0 0-1-16,0 0 3 15,-3 0-2-15,-1 0 5 16,-3 0-1-16,-5-2 4 0,3 1-4 16,1-1 7-1,-2-1 5-15,-4 1-8 0,-1 0-5 16,-7 1 7-16,-1 1-7 16,-6 0-3-16,0 0 7 15,-4 0-2-15,0 0-7 16,-1 0 2-16,-2 0 2 15,1 0-1-15,-2 0 2 16,-1 0 2-16,1 0 3 16,-1 0 3-16,-1 0 2 15,0 0-2-15,0 0-2 16,0 0-5-16,0 0-2 16,0 0 0-16,0 0-6 0,0 0 2 15,0 0-1-15,0 0 1 16,0 0-4-16,0 0 3 15,0 0-1-15,0 0 2 16,0 0-2-16,0 0-1 16,0 0 1-16,0 0 0 15,0 0-1-15,0 0 1 16,0 0 0-16,0 0 2 16,0 0-4-16,0 0 1 15,0 0-2-15,0 0-5 16,0 0-7-16,0 0 5 15,0 0-5-15,0 0-23 16,0 0-17-16,0 1-17 16,0 3 5-16,-11 2-60 0,-6 2-69 15,-7-7-50-15</inkml:trace>
  <inkml:trace contextRef="#ctx0" brushRef="#br0" timeOffset="192752.81">19690 12152 0 0,'0'0'25'0,"0"0"-14"16,0 0 3-16,0 0-7 15,0 0-2-15,0 0 5 0,0 0 62 16,0 0-40-16,0 0 4 16,0 0 3-16,0 0-3 15,0 0-8-15,0-1 2 16,-6 0 4-16,2-2-3 15,-2 2 2-15,0-2-3 16,-1 3 2-16,-1 0 5 16,0 0 4-16,1 0-6 15,-1 0-5-15,1 0 4 16,3 0-7-16,2 0 0 16,0 0-3-16,2 0 7 15,0 0-5-15,0 0-6 16,0 0 5-16,0 0 1 15,0 0-5-15,0 0-4 16,0 0-4-16,0 0-6 0,0 0 1 16,0 0-6-1,0 0 1-15,0 0-2 0,0 0 0 16,0 0-1-16,2 0 1 16,8 0 3-16,-1 0-3 15,3 0 1-15,-2 0 4 16,1 0-4-16,1 0 2 15,0 0 0-15,-2 0-3 16,-2 0 2-16,2 3 0 16,-1-2-3-16,2 0 3 15,2 1-2-15,4-2 5 16,2 0 0-16,3 0 5 0,1 0 0 16,-1 0-3-16,-3 0-4 15,-2 0-2-15,-2 0 1 16,-5 0 0-16,3-2-1 15,-4 2-2-15,1 0 4 16,-3 0-3-16,3 0 3 16,1 0-1-16,5 0-1 15,4 0 2-15,4 0 0 16,1 0 3-16,-3 0-5 16,-2 0 4-16,0 0-6 15,0 0 1-15,-4 0 0 16,-1 0 2-16,-1 0-1 15,-4 0 0-15,2 0 0 16,-1 0 1-16,3 0-1 16,1 0 4-16,6 0-1 0,1 0-2 15,1 0 3-15,-1 0 1 16,-2 2 0-16,-7-1-2 16,-1-1-2-16,-2 0-1 15,0 0 2-15,-3 0 5 16,3 0 2-16,-2 0 0 15,1 0 0-15,1 0 4 16,-1 0 9-16,0 0 0 16,0 0-1-16,-3 0-5 15,0 0 3-15,-2 0-4 16,-2 0-1-16,-2 0-9 16,2 0 3-16,-2 0-7 0,0 0 1 15,0 0-3-15,0 0 1 16,0 0-2-16,0 0 1 15,0 0 3-15,0 0-4 16,0 0 0-16,0 0 0 16,0 0 0-16,0 0-3 15,-8-3-6-15,-4 1-38 16,-6-3-72-16,-7-1-19 16,-5 0-62-16,-4-6-235 15</inkml:trace>
  <inkml:trace contextRef="#ctx0" brushRef="#br0" timeOffset="194993.65">12863 6578 14 0,'0'0'11'0,"0"0"-4"16,0 0 47-16,0 0-41 16,0 0-12-16,0 0-1 15,25-25 0-15,-20 21 1 16,-4 2 7-16,1 1 42 16,-2 0 27-16,0 1 14 15,0 0-33-15,0 0-22 16,0 0 1-16,0 0-2 15,0 0-15-15,0 0 8 16,0 0 8-16,0 0 11 0,0 0 6 16,0 0-23-1,-5 0-14-15,-5 0-8 0,1 0 7 16,0 0 2-16,-1 0 14 16,1 0-1-16,0 0-1 15,1 0-2-15,-1 0-1 16,3 1-1-16,2 0 1 15,2 1-1-15,1-2 0 16,-1 0-8-16,1 0-1 16,1 0-5-16,-2 0 5 15,2 0-2-15,0 0-1 16,0 0-5-16,0 0 2 0,0 0-2 16,0 0-3-16,0 0-3 15,0 0 1-15,0 0 0 16,0 0-1-16,9 2-1 15,5 0 15-15,4 1 1 16,1 0 0-16,1-1-6 16,0 0-1-16,1-1-6 15,6-1 1-15,3 0 4 16,2 0-4-16,4 0 5 16,0 0-5-16,0-1 1 15,-3-1-4-15,1 0 0 16,-7-1 0-16,0 1 0 15,-2 1-1-15,0-1 5 0,1 0-1 16,1-2 3-16,-2 0-1 16,2 0 1-16,0-1 0 15,-3 4 0-15,-4-2-4 16,-1 0-1-16,0 0 1 16,-3 1 1-16,2 2-2 15,1-3 0-15,-2 1-2 16,4 2 6-16,-2-2 2 15,2 1-1-15,0 0-1 16,0-1 0-16,-5 1-4 16,-1-1 2-16,-1 1-2 15,-5-1 1-15,1 2 3 16,-3 0 5-16,1 0 12 16,1 0 2-16,0 0-5 0,-2 0 3 15,-1-3-4-15,-1 3 0 16,-2-2-3-16,-2 0 4 15,-1 2-3-15,0-1 4 16,0 1-8-16,0 0-3 16,0 0-6-16,0 0-3 15,0 0-2-15,0 0-68 16,0 0-70-16,0 0-116 16,-13 0-191-16</inkml:trace>
  <inkml:trace contextRef="#ctx0" brushRef="#br0" timeOffset="197014.3">5180 5428 98 0,'0'0'46'0,"0"0"191"16,0 0-169-16,0 0 24 15,0 0-12-15,0 0 0 16,0 0-14-16,-29-56-13 16,21 50-9-16,0-2 13 15,-4 2-5-15,-4 3-20 16,-4 0 13-16,-5 3-10 16,-2 0-8-16,-7 0 5 15,-5 13-12-15,-3 3 2 0,2 4-10 16,0 4 3-1,3 1-11-15,-1 1 4 0,5 0-4 16,2-1-4-16,10-1 5 16,6-2-5-16,8-4-1 15,4 1 1-15,3 0-2 16,0-1 3-16,0 0-1 16,12-3 0-16,0-2 0 15,1-3 1-15,4 2-1 16,5-2 0-16,6 0 1 15,5-1 1-15,6-1-1 16,-3 1 0-16,-2 1 0 16,-4-1 0-16,-2 2-2 15,-4 0 1-15,0 1 0 16,-5 2 0-16,-7 2 1 0,-1 0-2 16,-1 4 1-16,-4 1-1 15,-3 1 1-15,0 5 0 16,-3-1 0-16,0 1 0 15,0 1 0-15,-6 0-1 16,-6 1 1-16,-1-4 0 16,-5-1 2-16,-2-3-2 15,-2-2 1-15,1-4 3 16,2-3 3-16,-2-3 15 16,-1-4 3-16,-5-2-10 15,-6-3 10-15,-1 0 0 16,-5 0 8-16,0-5 1 0,2-6-12 15,7-2-1 1,6-2 8-16,6-2 1 0,3 4-12 16,3-4 1-16,3 3-7 15,3 3-8-15,5 2-4 16,-1 3-6-16,2 4-30 16,0 2-81-16,12 0-89 15,12 0-101-15,7 0-395 16</inkml:trace>
  <inkml:trace contextRef="#ctx0" brushRef="#br0" timeOffset="198184.71">5159 6348 181 0,'0'0'206'0,"0"0"-113"0,0 0-14 15,0 0 64 1,0 0-68-16,0 0-36 0,14-70-11 16,-14 70 5-16,0 0 1 15,0 0-4-15,0 0-12 16,0 0-15-16,0 7-1 15,0 8 3-15,0 4 0 16,0 3 1-16,0 4 1 16,0 3 3-16,0 3 6 15,0 1 0-15,0 4 8 16,0-1-12-16,0 3 4 16,-8 0-6-16,-3 2 1 15,1-3-4-15,1 1-4 16,-1-3 0-16,2-3-2 0,1-5 0 15,4-5 1 1,0-1-2-16,1-6 0 0,-1-5 1 16,2-4 0-16,1-4-1 15,0-3 0-15,0 0 2 16,0 0 6-16,0 0 24 16,0-6 41-16,0-12-20 15,0-9-42-15,0-7-7 16,1-4-2-16,2 1-1 15,0-2 5-15,-1-3-4 16,-2 2 15-16,0-3-9 16,6 5 9-16,4 0-11 15,-2 4-1-15,2 1-5 16,3-1 3-16,-2 3-2 16,4 2 0-16,-3 2 0 0,0 5 0 15,1 1-1-15,-2 2 1 16,2 1 0-16,-1 2 0 15,0 3-1-15,1-1 0 16,1 2 0-16,-1 4 0 16,2 1 0-16,0 2-1 15,-6 2-1-15,3 3 0 16,0 0 1-16,-2 0-2 16,2 2 2-16,-3 9-4 15,2 4 3-15,-1-1 1 16,-1 5 0-16,-3-1 1 15,0 1 1-15,-3 2-1 0,-3-1-3 16,0-1 2-16,0 1 2 16,0-3-1-16,-3 2 4 15,-8-2-4-15,-2-2 11 16,-2 1 1-16,-3-4-1 16,0-2 3-16,-4-1 11 15,0-3-8-15,2-1-4 16,-1-2-4-16,-1-2-8 15,-2-1-1-15,0 0-56 16,2 0-145-16,6 0-210 0</inkml:trace>
  <inkml:trace contextRef="#ctx0" brushRef="#br0" timeOffset="199579.59">5893 4996 104 0,'0'0'260'16,"0"0"-164"-16,0 0 47 16,0 0-8-16,0 0-54 15,0 0-25-15,0 0-12 16,-5-12-18-16,-11 12 2 15,-2 0-6-15,-6 9 4 16,-4 8-1-16,3 7-13 16,-1 2 17-16,4 6-10 15,1 1-9-15,7 2 1 16,0 4 7-16,3 2-9 0,1 0-2 16,-1 5 0-16,4 0 1 15,-1 2 7-15,-2 3-2 16,7 0 2-16,0 0-3 15,1 2-1-15,2 0-7 16,0 2 2-16,0 2-6 16,0 0 0-16,0 1 0 15,5-6 0-15,10-7 1 16,-3-3 3-16,-2-9-4 16,2-1 1-16,0-5-1 15,-3-4 0-15,3-3-2 16,-3-6 5-16,4-2-3 15,-2-4 0-15,1-3-2 0,1-1-43 16,-1-1-10-16,1-3-37 16,-2 0-79-16,-5 0-220 15</inkml:trace>
  <inkml:trace contextRef="#ctx0" brushRef="#br0" timeOffset="200182.48">6252 5444 67 0,'0'0'334'0,"0"0"-239"15,0 0 62-15,0 0-42 16,0 0-52-16,0 0 0 16,0-45-5-16,0 45-13 15,-1 0-23-15,-2 0-21 16,-2 15 1-16,-2 12 4 16,1 7 20-16,0 7-1 15,6 4-1-15,0 1-5 16,0 3-9-16,0-1-4 15,0 2-4-15,0-3 2 16,0-6-2-16,0-6-2 16,0-9 1-16,0-9 0 15,0-5 0-15,0-8-1 16,0-3 0-16,0-1 0 0,0 0 2 16,0 0 5-16,0 0 1 15,0-1 2-15,0-15-10 16,0-1-9-16,0-6-64 15,-6-4-91-15,3-3-123 16,-3-2-322-16</inkml:trace>
  <inkml:trace contextRef="#ctx0" brushRef="#br0" timeOffset="200554.85">5972 5484 224 0,'0'0'189'16,"0"0"-87"-16,0 0 33 16,0 0 7-16,0 0-78 15,0 0-24-15,37-51-20 16,-4 38-7-16,6 2 7 15,7 2 4-15,-4 1 6 16,1 1-9-16,-6 2-10 16,-4 0-3-16,-5 2 8 15,-7 1-8-15,-6 2-7 16,-6 0 2-16,-3 0-2 0,-3 0-1 16,0 2-16-1,0 8-60-15,0 3 5 0,-1 3-49 16,-2-1-86-16,0 3-53 15</inkml:trace>
  <inkml:trace contextRef="#ctx0" brushRef="#br0" timeOffset="200843.47">6009 6082 277 0,'0'0'157'15,"0"0"-43"-15,0 0 54 16,0 0-63-16,87 31-34 16,-58-31-26-16,3 3-4 15,-1-3-10-15,-1 0-19 16,1 0-9-16,-4 0-3 15,1 0-2-15,-6-3-25 16,-5-3-18-16,-5 2-8 16,-3-3-40-16,0 0-97 15,-4-5-113-15</inkml:trace>
  <inkml:trace contextRef="#ctx0" brushRef="#br0" timeOffset="201339.63">6609 5185 88 0,'0'0'348'0,"0"0"-245"15,0 0 66-15,0 0-61 16,0 0-73-16,0 0-23 16,45 40 27-16,-22 9 25 15,0 12 1-15,-4 10 10 16,-1 10-37-16,-7 8 3 0,-7 8-7 16,-4 4-14-16,-4-3-12 15,-19-6-5 1,-5-11 0-16,-2-13-2 0,-3-7-1 15,-4-8-2-15,-3-3-36 16,-1-6-38-16,0-10-87 16,3-8-34-16,4-10-215 15</inkml:trace>
  <inkml:trace contextRef="#ctx0" brushRef="#br0" timeOffset="202042.44">6985 5802 276 0,'0'0'259'0,"0"0"-233"15,0 0 42-15,0 0 71 16,0 0-44-16,0 0-55 0,55 2-16 16,-25-7 3-1,-2-3-6-15,-1 3-7 16,-6 1-2-16,0-1-12 0,-8 0 2 16,-4 3-1-16,-3 0-1 15,-3 2-37-15,0 0-48 16,-3 0-109-16,0 6-73 15</inkml:trace>
  <inkml:trace contextRef="#ctx0" brushRef="#br0" timeOffset="202237.5">6953 6048 67 0,'0'0'388'0,"0"0"-311"0,0 0 42 15,0 0 41-15,93 2-87 16,-56-2-16-16,5-8-12 16,-2 0-34-16,-4 0-5 15,-3 0-6-15,-5-1-67 16,-7 1-93-16,-4-5-202 16</inkml:trace>
  <inkml:trace contextRef="#ctx0" brushRef="#br0" timeOffset="202787.86">7857 5643 369 0,'0'0'221'16,"0"0"-160"-16,0 0 77 16,0 0-52-16,0 0-39 15,0 0-10-15,-95-23-10 16,74 39-7-16,-3 5 3 16,-3 10 5-16,1 7 0 15,-2 7 1-15,0 3 0 16,7 4-9-16,2-3-9 15,5-2-1-15,7-5-5 16,5-1-1-16,2-7 3 0,0-5-5 16,6-1 1-16,8-6-2 15,1-3 0-15,3-8 0 16,3-2 1-16,5-7 14 16,6-2 4-16,2 0 2 15,2-6-3-15,-2-11-1 16,1-5 10-16,-1-5-4 15,-5-6 10-15,-3-7-5 16,1-10 7-16,-6-9-1 16,-8-8-21-16,-9-3-4 15,-4 3 0-15,-11 12-7 0,-19 13-3 16,-3 14-10-16,-6 11 8 16,-4 13-3-16,-2 4-19 15,-4 17-37-15,-2 23-88 16,-4 10-99-16,3 8-301 15</inkml:trace>
  <inkml:trace contextRef="#ctx0" brushRef="#br0" timeOffset="205729.66">12845 6549 1 0,'0'0'4'0,"0"0"-2"15,0 0 0-15,0 0-2 16,0 0-2-16,0 0 2 16,-9 49-1-16,8-45 1 15,-1 1 0-15,-1 0 1 16,1 0 6-16,1-1 2 15,-2-1-6-15,0-1 0 16,3 0-2-16,-1-1-1 16,1-1-2-16,0 2 0 15,0-1 2-15,0 1 3 0,-2-1-3 16,-1 2 7-16,2 0-5 16,-2-1 3-16,1 1 11 15,1-3-14-15,-1 2-1 16,1-2 3-16,1 1-2 15,0 0 0-15,0-1 39 16,0 0 12-16,0 0-23 16,0 0 1-16,0 0 12 15,-2 0 13-15,1 0-18 16,1 0-19-16,0 0 3 16,0 0-2-16,0 0 0 15,0 0 10-15,0 0 13 16,0 0 8-16,0 0-1 0,0 0 7 15,0 2-7-15,0-2-12 16,0 0-6-16,0 0-18 16,0 0-5-16,0 0-1 15,0 1-5-15,0-1-1 16,0 1 5-16,7-1 6 16,11 0 20-16,0 0-6 15,3 0-10-15,-3 0-1 16,3 0 1-16,-2 0-5 15,1 0 2-15,2 0-7 16,0 0 1-16,2 0-1 16,0 0 1-16,5-2 7 0,0-2-3 15,7-1 2-15,0 0-2 16,-2-2 0-16,-1 2-6 16,-3 0 1-16,-5 5 0 15,-1-2-2-15,-5 2 2 16,2-1 2-16,-3 1-8 15,2-1 9-15,2-2-5 16,2-2 5-16,4 0 3 16,3-1-5-16,1 0 0 15,-3 4 2-15,-6-1 0 16,-4 1 1-16,-5 1 0 16,-1 1 3-16,-2-2-3 15,0 2-1-15,1-1 2 16,1-1 2-16,1 2-3 15,0-1 3-15,1-2 3 0,0 1 3 16,-2-1 1-16,-4 0 2 16,-1 0-4-16,-5 2 0 15,1-1-1-15,-3 1-1 16,1 1-6-16,-2-1-3 16,0 1-4-16,0-1-1 15,0 1-1-15,0 0-2 16,0 0 0-16,0 0 1 15,0 0-1-15,0 0-1 16,0 0-4-16,0 0-30 16,0 0-29-16,0 0-27 15,0 0-31-15,-3 1-29 0,-12 8-37 16,-3 1-154-16</inkml:trace>
  <inkml:trace contextRef="#ctx0" brushRef="#br0" timeOffset="206939.76">12541 5968 25 0,'0'0'84'15,"0"0"-30"-15,0 0-44 16,0 0 8-16,0 0 15 16,0 0-2-16,0 2 34 15,0-2 2-15,0 0-25 16,0 0-8-16,0 0 1 16,0 0-5-16,0 0-9 15,0 0-9-15,0 0-5 16,-2 0 0-16,2 0 0 15,0 0-4-15,0 0-1 16,0 0-1-16,0 0 1 16,0 0 0-16,0 0 2 15,0 0-1-15,0 0 0 16,0 0-3-16,0 0 1 0,0 0-1 16,0 0 0-16,0 0 0 15,0 0-1-15,0 0-6 16,0 0-37-16,3-2 9 15,9 1-6-15,-1 0-14 16,1 1-113-16</inkml:trace>
  <inkml:trace contextRef="#ctx0" brushRef="#br0" timeOffset="208639.56">13124 6636 112 0,'0'0'253'0,"0"0"-205"15,0 0 26-15,0 0 9 16,0 0-12-16,0 0-15 16,-13 0-15-16,11 0-8 15,-1 0-4-15,3 0-3 16,-3 0-6-16,1 0 0 0,1-1-6 15,-2 1 4-15,3 0-10 16,-1 0-1-16,1 0-7 16,0 0 3-16,0 0-2 15,0 0-1-15,0 0 0 16,0 0 0-16,0 0 0 16,0 0 0-16,0 0 0 15,0 0 0-15,0 0 0 16,0 0 1-16,0 0-1 15,0 0 0-15,0 0 1 16,0 0-1-16,0 0 1 16,0 0-1-16,0 0 0 0,0 0 1 15,0 0-1 1,0 0 1-16,0 0 1 0,0 0-1 16,0 0 0-16,0 0 0 15,0 0 1-15,0 0 0 16,0 0 0-16,0 0-2 15,0 0 3-15,0 0-2 16,0 0 0-16,0 0 4 16,0 0 4-16,0 0 5 15,0 0-6-15,0 0-1 16,0 0-4-16,0 0-2 16,0 0 0-16,0 0-1 15,0 0 0-15,0 0 0 16,0 0 0-16,0 0 0 15,0 0 0-15,0 0 0 0,0 0-1 16,0 0-1-16,0 0-8 16,0 0-5-16,0 0 0 15,0 0 4-15,0 0-1 16,0 0-12-16,0 0-42 16,0 0-37-16,-2 0-35 15,-7 0-28-15</inkml:trace>
  <inkml:trace contextRef="#ctx0" brushRef="#br0" timeOffset="209829.76">14071 6082 7 0,'0'0'56'16,"0"0"91"-16,0 0-55 16,0 0-12-16,0 0-19 15,0 0-5-15,-3 13-7 16,3-13 0-16,0 0-2 15,0 0-3-15,0 0-10 16,0 0-7-16,0 0 0 16,0 0-6-16,0 0-2 15,0 1-2-15,0-1-4 16,0 0 0-16,0 0-3 16,0 0-1-16,0 0-7 15,0 0-2-15,0 0 1 16,0 0-1-16,0 0 3 0,0 0-3 15,0 0 2 1,-1 0-2-16,1 0 0 0,0 0 0 16,0 0 2-16,0 0-2 15,0 0 0-15,0 0 0 16,0 0-4-16,0 0 4 16,0 0-11-16,0 3-14 15,0-3 5-15,0 0 9 16,0 0 2-16,0 4-3 15,0-4 1-15,0 3-12 16,1 0-27-16,5-1-44 16,0 0-28-16,-1-2-112 0</inkml:trace>
  <inkml:trace contextRef="#ctx0" brushRef="#br0" timeOffset="210915.56">15783 6135 49 0,'0'0'320'0,"0"0"-250"15,0 0 5-15,0 0 14 16,0 0-13-16,0 0-29 16,0 5-19-16,0-4-5 15,0-1-12-15,0 1 1 16,0-1-3-16,0 0-1 15,0 0-4-15,0 0-3 16,0 0 2-16,0 0-2 16,0 0-1-16,0 1 3 0,0-1-3 15,0 0 1 1,0 0-1-16,0 0 0 0,0 0 1 16,0 0-1-16,0 0 0 15,0 0 2-15,0 0-1 16,0 0-1-16,0 0 1 15,0 0-1-15,0 0 0 16,0 0 1-16,0 0-1 16,0 0 0-16,0 0 0 15,0 0 1-15,0 2-1 16,0-2-1-16,0 0 1 16,0 0 0-16,0 0-2 15,0 0 5-15,0 0-3 16,0 0 0-16,0 0 0 15,0 0 0-15,0 0 1 0,0 0-1 16,0 0 0-16,0 0 0 16,0 0-1-16,0 1-8 15,0-1-6-15,0 2 6 16,0 1 6-16,0-2 2 16,0 1-4-16,0 1-2 15,0 2-35-15,0-2-63 16,0 1-9-16,0 1-43 15</inkml:trace>
  <inkml:trace contextRef="#ctx0" brushRef="#br0" timeOffset="-213570.15">18288 15254 69 0,'0'0'309'0,"0"0"-218"15,0 0 54-15,0 0-36 16,0 0-51-16,0 0-20 16,-95-45 2-16,57 40-18 15,-1 5 13-15,-1 0-1 16,3 0-9-16,1 9 5 16,-3 14-9-16,-1 3-2 15,3 7 1-15,1 5-1 16,6 3 0-16,8 0-2 15,7 2-8-15,6 0-3 16,9 1 2-16,0 2-8 16,4-7 0-16,16-1 0 15,4-8 2-15,4-10-2 16,-1-3 0-16,2-7 4 0,0-4-3 16,-2-6 0-16,2 0-1 15,0 0-1-15,1-10-21 16,1-2-48-16,0-5-69 15,-1-5-87-15,-6 0-148 16</inkml:trace>
  <inkml:trace contextRef="#ctx0" brushRef="#br0" timeOffset="-213294.03">18371 14950 494 0,'0'0'48'16,"0"0"66"-16,0 0-21 16,0 0-78-16,0 0 17 15,0 0-3-15,-35 78-24 16,32-45-1-16,1 4-3 15,-4 8-2-15,-3 2-7 16,0 0-33-16,-1-1-67 0,-3-6-87 16,5-11-209-16</inkml:trace>
  <inkml:trace contextRef="#ctx0" brushRef="#br0" timeOffset="-212996.62">18215 15690 299 0,'0'0'124'16,"0"0"-52"-16,0 0 47 0,-9 87-25 15,7-56-54 1,-5 5 6-16,3 0-16 0,-4 1-12 15,-1-5-5-15,0-9 0 16,5-5-13-16,-1-8 2 16,4-1-2-16,1-6-1 15,0 1-75-15,0-3-110 16,0-1-69-16</inkml:trace>
  <inkml:trace contextRef="#ctx0" brushRef="#br0" timeOffset="-211612.08">18700 15437 601 0,'0'0'40'0,"0"0"12"0,0 0 58 15,0 0-69-15,91-32-19 16,-48 29 8-16,0 1-11 15,-6 2-10-15,-1-2-3 16,-4 2 3-16,-7 0-8 16,-4 0 1-16,-9 0-2 15,-6 0 0-15,-2 0-33 16,-4 0-89-16,0 2-97 16,-13 9 61-16,-13 0-173 15</inkml:trace>
  <inkml:trace contextRef="#ctx0" brushRef="#br0" timeOffset="-211422.16">18817 15599 124 0,'0'0'259'0,"0"0"-176"16,0 0 66-16,0 0-25 16,87-3-51-16,-57-3-16 15,-1-1-21-15,3 1-15 16,-1 0-8-16,-1 2-7 15,-2 3-6-15,-4 0-2 16,-1 1-82-16,-6-6-160 16,-6-1-240-16</inkml:trace>
  <inkml:trace contextRef="#ctx0" brushRef="#br0" timeOffset="-208161.21">20148 15017 99 0,'0'0'370'16,"0"0"-321"-16,0 0 40 15,-107-9 1-15,65 21-33 16,-4 13-11-16,1 8-11 16,3 5-9-16,6 5 2 0,6 5 5 15,9 2-7 1,7 1 4-16,6 2-14 0,6 2-2 16,2-4-3-16,0-3-6 15,13-6-4-15,6-8 1 16,5-7-2-16,-2-5 2 15,5-4-2-15,0-7 0 16,0-6 2-16,1-5 0 16,-1 0 0-16,-2-8 4 15,2-10-5-15,-6-7 13 16,0-7 0-16,-5-3-10 16,-4-2-4-16,-7 2 1 0,-5 4 0 15,-6 8 1-15,-23 8 0 16,-8 8-1-16,-12 7 0 15,-3 0 3-15,1 7 1 16,2 11-2-16,8 4-6 16,13 4-3-16,13 1-131 15,15-5-187-15</inkml:trace>
  <inkml:trace contextRef="#ctx0" brushRef="#br0" timeOffset="-207537.93">20919 14969 482 0,'0'0'33'15,"0"0"35"-15,0 0-52 16,-3 78 73-16,-6-22-13 0,-4 9-23 16,-1 5-17-1,-4 0-12-15,2-3-19 0,-2-1 1 16,1-3-6-16,3-8 2 15,3-5 0-15,3-14-2 16,5-13 1-16,3-13-1 16,0-10 0-16,0 0 3 15,13-18 34-15,9-10-25 16,1-9-3-16,-1-6 1 16,-1-5-5-16,-2 5-4 15,4 4-1-15,-1 11-2 16,2 9-2-16,0 10-2 15,0 6-1-15,2 3 3 16,4 11-3-16,-1 13 6 16,-6 8-3-16,-8 6 1 0,-12 2 2 15,-3 0-1 1,0-5 2-16,-12-5 0 0,-5-3 1 16,-3-7 0-1,-1-4 15-15,-4-6-1 16,1-3 8-16,1-5 10 0,0 1-3 15,-1-3-24-15,3 0 1 16,5 0-7-16,6 0-16 16,6-3-75-16,4-12-138 15</inkml:trace>
  <inkml:trace contextRef="#ctx0" brushRef="#br0" timeOffset="-206892.83">21574 15265 538 0,'0'0'98'0,"0"0"-90"16,0 0 14-16,-12 87 48 15,6-47-26-15,4 0-23 16,2-5-13-16,0-4-5 16,5-5-3-16,10-5 5 15,1-7-5-15,7-4 1 0,0-9 1 16,3-1 2-16,-2-1-1 16,0-18 0-16,-2-2 3 15,-5-7 8-15,-1-5 22 16,-4-2 0-16,-4-3-7 15,-1 5-20-15,-3 9 22 16,-2 11 4-16,-1 7 10 16,-1 5-13-16,0 1-12 15,0 0-20-15,0 16-2 16,0 13 2-16,-1 13 0 16,-5 3 4-16,-2 7 2 15,-2 5-1-15,-1 2-4 0,-3 4 5 16,1 2-5-1,-2 0 0-15,-1 1-2 0,2-3 1 16,1-5 0-16,3-10 0 16,0-7 1-16,0-5-2 15,1-9 1-15,-4-6 0 16,3-7 0-16,1-5 1 16,2-8 1-16,0-1 37 15,1 0 50-15,-3-13-39 16,-2-7-39-16,3-9-1 15,7-3-5-15,1-5-1 16,0-1-4-16,9-2 0 16,7 3-17-16,4-1-33 15,5 4-44-15,7 4-31 16,4-4-126-16</inkml:trace>
  <inkml:trace contextRef="#ctx0" brushRef="#br0" timeOffset="-206573.29">22270 14998 592 0,'0'0'44'0,"0"0"2"15,0 0-13-15,0 0-14 16,-3 125 72-16,8-44-35 16,-5 9-21-16,0-1-24 15,-12-9-7-15,-3-10-2 16,2-12-2-16,5-15 0 16,1-12-2-16,2-10-4 15,-1-9-22-15,-1-6-24 16,1-5-13-16,-5-1-83 15,0-3-24-15,-3-18-191 16</inkml:trace>
  <inkml:trace contextRef="#ctx0" brushRef="#br0" timeOffset="-206205.98">22162 15463 208 0,'0'0'215'0,"0"0"-150"15,0 0 20-15,100-26-17 16,-54 22-22-16,4-2-10 15,3-2-17-15,-1-2-9 16,-3-1 1-16,-4-4-2 16,-5 1-2-16,-6-4-2 15,-7 0-3-15,-7 1 1 16,-11 1 4-16,-8 2 18 16,-1 3 48-16,-7 1-42 15,-16 3-19-15,-4 7 9 0,0 0-7 16,1 8 1-16,3 17-9 15,6 3-3-15,3 4 3 16,8 4-1 0,3-1 3-16,3 1 3 0,0-3-3 15,4-4-5-15,7-4 1 16,2-1-4-16,2-6 1 16,3-2-1-16,5-6 0 15,7 0-18-15,6-7-64 16,3-1-27-16,2-2-87 15,0 0-39-15</inkml:trace>
  <inkml:trace contextRef="#ctx0" brushRef="#br0" timeOffset="-205870.15">23145 15265 274 0,'0'0'192'16,"0"0"-95"-16,0 0 21 15,0 0-69-15,0 0-10 16,-91 18-5-16,74 10 0 16,6 3-2-16,7 1-8 15,4 2-2-15,0 2-2 16,9 3 6-16,3-2 14 16,-3 0-24-16,0-4-5 0,-5-3-8 15,-2-5-1-15,-2-5 0 16,0-6 7-16,0-5-7 15,0-2 5-15,-8-2-5 16,-8-3 1-16,-3-2 6 16,-1 0-2-16,1-2-3 15,4-12-4-15,3-4-12 16,8-5-50-16,4-7-13 16,0-6-76-16,20-10-152 15</inkml:trace>
  <inkml:trace contextRef="#ctx0" brushRef="#br0" timeOffset="-205644.17">23145 15319 323 0,'0'0'116'0,"0"0"20"15,-75 114 28-15,31-57-55 16,-14 7-22-16,-13 5-20 16,-10 3-27-16,-2-5-20 15,1-4-11-15,13-11 1 16,12-12-8-16,20-12 2 15,12-12-2-15,14-11-2 16,8-2-1-16,3-3 1 16,0 0-23-16,11 0-64 15,9-11-94-15,2-5-186 16</inkml:trace>
  <inkml:trace contextRef="#ctx0" brushRef="#br0" timeOffset="-201153.33">17448 14589 57 0,'0'0'271'0,"0"0"-257"15,0 0 46-15,0 0 19 16,0 0-62-16,0 0-17 15,-48 68 30-15,23 16 50 16,-8 24-1-16,-7 14-16 16,-1 7-22-16,5-6 2 15,4-5-27-15,9-6 12 16,3-12-6-16,1-13-1 16,3-12-10-16,0-12-1 0,4-11 4 15,1-12-12-15,3-11 3 16,2-12-4-16,3-8 1 15,1-7-2-15,2-2 1 16,-1 0-1-16,-1-19-7 16,2-10-64-16,0-10-51 15,9-11-110-15,21-11-93 16</inkml:trace>
  <inkml:trace contextRef="#ctx0" brushRef="#br0" timeOffset="-199687.29">17377 14500 34 0,'0'0'110'0,"0"0"-49"0,0 0 7 16,0 0-9-16,0 0-29 15,0 0-14-15,-39-3-2 16,64 6 28-16,11-3 20 15,13 0-33-15,5 0-9 16,1 0-13-16,-1 0 3 16,-4 3-3-16,1 1-1 15,4 1 0-15,2 2 2 16,4-1 7-16,0-2-6 16,8 3-6-16,10 0 1 15,7-2-1-15,7 0 5 16,-4-3-7-16,-5-2 2 0,-9 0-2 15,-7 0-1 1,-2 0 1-16,-9 0 0 0,-1 0-1 16,1 0 1-16,1 0-1 15,5 0 2-15,7 0-1 16,4 0 0-16,4 0-1 16,4 0 0-16,-2 0 0 15,1 0 0-15,-3 0 1 16,-8 0 1-16,-6 0-2 15,0 0-1-15,1 0 1 16,10 0 0-16,9 0 0 0,8 0 0 16,4-1 0-1,1-3 3-15,-6-1-3 16,-8 3 1-16,-10 0-1 0,-7 1 0 16,-5 1 0-16,1 0 0 15,7 0 2-15,1 0 0 16,8 0-2-16,0 0 2 15,2 0 2-15,5 0-1 16,-3 0 1-16,-1 0 2 16,-2 0-1-16,-5 0 2 15,1 3-5-15,-2 0 8 16,1 1 8-16,-2 0-10 16,1-1 2-16,6-1-2 15,3 1-6-15,4-2 5 16,-3 3-3-16,-7-3-4 15,-4 1 7-15,-4 0-6 0,-1-1 3 16,-1 2 3-16,-2 0 1 16,0 0 3-16,0-2-6 15,5 3 1-15,5-2-3 16,1 1-3-16,1 1 4 16,-6 1 0-16,-3 1-1 15,1-1-2-15,-2 1 3 16,-1 1 0-16,-3 0-2 15,1-1 0-15,3 1 2 16,4-1 2-16,7 1 1 16,5 3 0-16,-6-2-1 0,-8 3-4 15,-13-5 5 1,-12 2-5-16,-13-2 9 0,-12-5-6 16,-7 2 6-16,-6-3-8 15,-2 0 7-15,-1 0-4 16,-2 0 5-16,0 1-3 15,0 5-4-15,0 2-4 16,0 5 1-16,-8 2 4 16,-4 2 0-16,2 2-2 15,-2 0 0-15,3 2 0 16,1 2-2-16,1 1-1 16,0 1 3-16,2 6 0 0,4 5 6 15,-1 3 22 1,1 7-8-16,-1 4-7 0,-1 5-2 15,3 2 0-15,0 3-3 16,0 0-5-16,3-1-2 16,5 0-3-16,-1 0 1 15,-4 1 0-15,-3-1 0 16,0 2 0-16,0-5 7 16,-7 3 0-16,-8 3 4 15,-5 5-1-15,-1 1 2 16,-6 2-2-16,1-5-4 15,2-3 2-15,2-4-4 16,3-7-2-16,3-7-1 16,4-11-3-16,2-7 3 15,4-7-2-15,3-7 1 0,1-7-2 16,2-3 1-16,0-1 0 16,0-1 1-16,0 0 1 15,0 2-2-15,0-2-1 16,0 0 0-16,0 0-7 15,-3 0-47-15,-14-12-85 16,-11-3-84-16,-15-2-286 16</inkml:trace>
  <inkml:trace contextRef="#ctx0" brushRef="#br0" timeOffset="-197786.64">17209 15949 19 0,'0'0'42'16,"0"0"115"-16,0 0-89 16,0 0-18-16,0 0 5 15,0 0-4-15,-86 60-20 16,77-53-6-16,4 0-1 16,0 2-1-16,3 4-7 15,2 1 12-15,0 2 1 0,0 0 16 16,0 0-9-1,7-2-23-15,-1-1 7 0,3 1 1 16,2-2-12-16,5 0 0 16,5 1 5-16,7 1 2 15,8-2-7-15,6 2 3 16,9-2 2-16,4-2-6 16,6-1 2-1,6 1 2 1,5-2 2-16,5 1-2 15,1-1-6-15,4-1 7 0,-3 0-4 0,-3-2 7 16,0-2 0-16,-3 1-6 0,2-2-1 16,-2-2-3-16,-3 0-4 15,1 0 0 1,-2 0-2-16,0 0 2 0,-2 3 0 16,0-1 2-16,-4-1 0 15,-5-1-1-15,-1 0 6 16,1 0 2-16,9 0 4 15,11 0-3-15,11 0 24 16,11 0-11-16,10 0-23 16,-4 5 6-16,-4 4-6 15,-7-2-2-15,-10 0 0 16,-3-2 0-16,3-5 0 16,0 0 0-16,5 0 1 0,4 0 1 15,4 0-1-15,2 0 0 16,0 0 1-16,-2 0 2 15,-3 0 0-15,-5 0-3 16,-8 0-1-16,-7 0 0 16,-2 0 2-16,-3 0 0 15,5 0 0-15,-2 0 4 16,2 0-4-16,5 0 2 16,3 0 0-16,7 0 2 15,-1 0 2-15,1 0-1 16,-6 3-1-16,-4-1 4 15,-3 1-4-15,-6-2 3 16,-6 1-8-16,-2-1 5 16,0-1-6-16,1 0 2 0,3 0 3 15,-2 0 0-15,-2 0 2 16,-5 0 4-16,-7 0 4 16,-2 0-3-16,-3 0 2 15,-1 0 0-15,-1 0-1 16,2 0-2-16,-3 3-6 15,0-1 0-15,-7 3-2 16,-3 0 1-16,-5-2-4 16,1 1 3-16,-1 3-2 15,3-2 0-15,1 0 5 16,0 2-2-16,1-2-2 0,-3-1 6 16,0 0-3-1,-2 0 4-15,0-1-4 0,2 0 9 16,0 0-6-16,3 0-1 15,0 1 2-15,1 2-8 16,2 0 4-16,-1-2-3 16,-3 1 7-16,-5-2-9 15,-3 0 6-15,-3-2 4 16,-6-1-4-16,-1 2 6 16,-3-2-2-16,2 0 1 15,1 0-2-15,2 0 0 16,-1 0 1-16,-2 0 0 15,1 0 5-15,-3 0-1 16,-3 0-4-16,-2 0 2 0,-4 0-5 16,-1 0 1-16,-1 0-2 15,0 0-2-15,0 0-2 16,0 0 0-16,0 0-1 16,0 0 1-16,0 0-2 15,0 0-1-15,0 0-4 16,-1 0-47-16,-11 0-42 15,-5 0-28-15,-2 0-56 16,0-2-17-16,-7 1-30 16,-2-3-58-16,-5-3-162 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1-23T09:06:54.694"/>
    </inkml:context>
    <inkml:brush xml:id="br0">
      <inkml:brushProperty name="width" value="0.05292" units="cm"/>
      <inkml:brushProperty name="height" value="0.05292" units="cm"/>
      <inkml:brushProperty name="color" value="#FF0000"/>
    </inkml:brush>
  </inkml:definitions>
  <inkml:trace contextRef="#ctx0" brushRef="#br0">13786 14637 10 0,'0'0'59'0,"0"0"-32"15,-7-8 12-15,7 8-4 0,0 0-9 0,-5-4 13 16,5 4-8-16,0 0 11 0,-6-2-1 0,6 2-7 16,0 0-13-16,0 0-2 0,-7-5 2 0,7 5-5 0,0 0 7 15,0 0 4-15,-5-8-10 0,5 8-6 0,0 0 22 16,-6-3-11-16,6 3-12 0,0 0 33 0,0 0-23 0,0 0 4 16,-6-3-16-16,6 3-7 0,0 0-8 0,0 0 40 15,0 0-18-15,0 0-5 0,0 0 3 0,0 0 3 16,0 0 7-16,0 0-22 0,0 0 19 0,0 0 3 15,0 0-1-15,0 0-9 0,0 0-6 0,0 0-12 0,0 0 0 16,0 0 8-16,0 0-8 0,15-8 6 0,-15 8 2 16,7 4 15-16,-7-4-3 0,8 1 2 0,-8-1-7 15,0 0-1-15,17-1-13 0,-17 1 4 0,10 1 12 16,-4-1-3-16,-6 0-17 0,14 1 5 0,-8 1 10 0,-6-2-7 16,12 0 3-16,-4 0 4 0,3 4 11 0,0 1-1 15,3 0 5-15,-4-5-26 0,2 5 12 0,-2-5-10 16,-1 0 23-16,2 4-5 0,2 1-4 0,-4-9-20 0,-9 4 5 15,16 0 5-15,-8 0 5 0,-8 0-13 0,13-1-7 16,-4 1 3-16,-3 1 32 0,-6-1-33 0,22 0 32 16,-11 4-6-16,0-4-20 0,1 1 19 0,-2-1-28 0,0 0 31 15,1 4-3-15,-2-2-10 0,4 2 1 0,-5-4 5 16,-8 0-26-16,22-3 36 0,-14 1-29 0,0 1 6 16,0 2 17-16,-8-1-15 0,12-1 20 0,-7 2-28 0,2-1 22 15,-1 2-18-15,0 0 26 0,1 1-16 0,-2-3 2 16,-5 0-3-16,17 2 6 0,-8-2-11 0,-9 0-19 15,16-2 18-15,-8 4 5 0,-8-2 5 0,13 0-9 16,-13 0-14-16,15 3 29 0,-2-1 3 0,-4-4-22 0,2 6 19 16,1-2-16-16,-5-1 7 0,4-2-1 0,-5 2-17 15,2 0 26-15,-2-2-14 0,1 0 24 0,-1 2-17 16,0-1-21-16,-1 1 31 0,-5-1 4 0,11-1-30 0,-3 0 11 16,-1 0 7-16,-1 2-14 0,1 0-8 0,6-1 10 15,-3 0 4-15,-1 0 15 0,-1 1-2 0,3-3-4 16,-2 2-2-16,0 1 11 0,-2 0-15 0,0-2 0 15,-2 2-11-15,0-1-1 0,4 0-2 0,-4 0 11 0,1 1 17 16,-6-1-42-16,12-1 36 0,-4 1-16 0,-3-1 17 16,0 0 8-16,-5 1-9 0,9 1-7 0,-9-1-6 0,10-1-21 15,-5-1 12-15,-1 2 25 0,1-1 3 0,-5 1-11 16,9-1 6-16,-9 1-22 0,9 3 10 0,-9-3-22 16,6 0 20-16,-6 0-2 0,0 0-13 0,7 1 2 0,-6 0 9 15,2-1 6-15,-3 0 11 0,5 1 2 0,-5-1-7 16,0 0-10-16,5-1 18 0,-5 1-16 0,0 0-13 15,0 0 27-15,6-1-5 0,-6 1-1 0,0 0-1 16,4 1-16-16,-4-1 27 0,0 0-12 0,0 0 4 0,0 0-21 16,0 0-8-16,0 0 33 0,0 0-1 0,5 1-22 15,-5-1 36-15,0 0-9 0,0 0 3 0,0 0 2 0,1 0-21 16,1 1 14-16,-2-1-33 16,0 0 22-16,0 0 13 0,0 0 3 0,0 0-12 0,0 0 5 0,0 0-12 15,0 0 0-15,0 0 9 0,0 0 5 0,0 0-4 16,0 0-19-16,0 0 2 0,0 0 16 0,0 0-48 0,0 0 33 15,0 0-2-15,-8-3-14 0,8 3 24 0,0 0-11 16,-7-3 23-16,7 3-30 0,0 0 15 0,-6-3 21 16,6 3 44-16,-6 0-51 0,6 0-35 0,-9 0 12 15,5-3 14-15,4 3 5 0,-11 0-15 0,6 0 11 0,-2-2-6 16,1 2 4-16,0-2-14 0,-1 1 54 0,-1 1-50 16,2-3-31-16,1 3 29 0,-3 0-16 0,0 1 15 15,-2 1 0-15,-3-4 28 0,2-1-23 0,2 4 17 0,0 0-15 16,1-1 0-16,8 0 12 0,-12-2-9 0,12 2 7 15,-14-4-1-15,3 7-9 0,2-2-13 0,9-1-1 16,-16-1 32-16,5-2-15 0,4 3 11 0,-3 0-22 0,10 0 9 16,-13-1-1-16,13 1 2 0,-14-3 13 0,7 2-24 15,-2-1 32-15,2 4-24 0,-3-3 2 0,-1 3 16 16,2-3-7-16,1 1-18 0,1-1 28 0,1 0-6 0,-1 1-3 16,7 0-34-16,-10 0 38 0,4 1-7 0,0-1-13 15,0 0 2-15,6 0 0 0,-14-1-2 0,1 3 14 16,3-4-11-16,-4 3 10 0,1-4-15 0,1 5-22 0,-3-2 42 15,0 2-16-15,2-5 4 0,-3 4 13 0,0-6-3 16,-1 5 7-16,0-1-7 0,-4-3-3 0,6 1 2 16,-3-2-17-16,0 2 9 0,4 6 5 0,-1-7-2 15,2 1 9-15,2 1-10 0,1 2 1 0,-1-3-6 0,3 6 4 16,0-2-6-16,1-1 2 0,1 1-8 0,6-1 4 16,-8-1 4-16,8 1 9 0,-9 0 6 0,9 0-15 15,-6-1-3-15,6 1-52 0,-8 0 78 0,8 0-7 0,0 0-4 16,-8-2-6-16,8 2 13 0,0 0-19 0,-6-2 14 15,6 2 0-15,0 0-1 0,-6-1 11 0,6 1-3 16,0 0-26-16,-5 5 13 0,5-5-6 0,0 0-6 0,0 0-2 16,0 0 16-16,0 0-2 0,-6 0 8 0,6 0-28 15,0 0 30-15,0 0-9 0,-3-7-29 0,3 7 32 16,0 0-15-16,0 0 23 0,0 0-41 0,0 0 44 16,0 0-4-16,0 0-8 0,0 0-10 0,0 0 9 0,0 0-15 15,0 0 1-15,0 0 2 0,0 0 0 0,0 0-2 16,0 0 25-16,0 0-28 0,-7-1 1 0,7 1 2 0,0 0 18 15,0 0-3-15,0 0 12 0,0 0-27 0,0 0-5 16,0 0 25-16,0 0-2 0,0 0-7 0,0 0-27 16,0 0 10-16,0 0-10 0,0 0 11 0,0 0-28 15,0 0 23-15,0 0-24 0,0 0-11 0,0 0 17 0,0 0-28 16,0 0 15-16,0 0-31 0,0 0 4 0,14-4-249 16,-10 0 109-16,-4 4 72 0</inkml:trace>
  <inkml:trace contextRef="#ctx0" brushRef="#br0" timeOffset="37332.11">8935 2844 14 0,'-4'0'37'15,"-3"-2"-14"-15,0 2 19 0,1 0 17 0,-7 0-26 16,-2-3 20-16,0 3-17 0,-5 0 3 0,1 3-4 0,0-3-1 16,-4 4 7-16,2-4 6 0,-3 3-2 0,4-3 17 15,-3 1-33-15,0 0-5 0,2 0 1 0,-2 3 0 16,7-4 12-16,-1 0-17 0,2 3 7 0,2-2-9 15,0 2-12-15,4-2 11 0,-4 2 5 0,5-1-8 16,-1 0-7-16,1-4 16 0,3 6-9 0,1-4-2 16,-1 0 6-16,0-2-6 0,1 4 20 0,0-2-9 0,4 0 1 15,0 0-36-15,-7 0 14 0,3 0 13 0,4 0-15 16,-5 0 20-16,5 0-22 0,-3 0 54 0,3 0-28 16,0 0-1-16,6 3 3 0,-3-4 13 0,9 4 6 0,-3-4 5 15,7 5 13-15,-1-2-27 0,5 0-10 0,1-2-64 0,1-3 49 16,3 4 23-16,14 1-37 0,-8-2 45 0,7 0-36 15,0 3 23-15,2-6 13 0,-8 6 8 0,11-6-24 0,-1 6 23 16,3-3-21-16,-4 0 5 0,1-3 38 16,-1 6-21-16,-3-3 10 0,2 0-3 0,1 0-16 0,-3 0 9 15,0 1-44-15,-4-1 46 0,5-1-9 0,-8 1 12 16,5 1-7-16,2 0 14 0,-10-1-15 0,-2 2-1 16,-3-4 13-16,0 4-12 0,-2 0-1 0,2-2 0 15,-1-1 1-15,-4-2-12 0,5 2 8 0,-3 0-1 0,0-2-25 16,-2 3 21-16,0-2-1 0,0 0-7 0,-3 2-20 15,2-3 9-15,-4 3 19 0,3 0-25 0,-6 0 9 16,0 0-18-16,-2-1 17 0,-1 1-6 0,0 0 14 0,2-1-23 16,-4 1 1-16,2-1 20 0,-2-1-30 0,1 4 21 0,-2-4 16 15,1 2-41-15,0 0 8 0,-1 0 2 16,0 0-7-16,1 0 31 0,-3 0-16 0,3 0-14 0,-3 0 1 16,2-2-3-16,-2 4 1 0,-1-2 3 0,-1 0 18 15,6 0-12-15,-4 0-8 0,-2 0 5 0,2 0 1 0,1 0-11 16,-3 0 13-16,4 0-1 0,-4 0 20 0,0-2-17 15,0 2 13-15,0 0-19 0,7 2 1 0,-6-2-17 0,-1 0 34 16,6-2-18-16,-6 4 16 0,4-2-30 16,-4 0 34-16,3-2-27 0,-3 2 19 0,2 0 3 0,-2 0-23 15,1 0 0-15,2 2-4 0,-3-2 20 0,3-2 5 16,-3 2 0-16,2 2-15 0,-2-2-17 0,0 0 6 0,3 0 21 16,-3 0 6-16,0 0-15 0,0 0-10 0,4-2-8 15,-4 2 34-15,0 0-6 0,0 0 0 0,0 0-20 16,2 0 48-16,-2 0-48 0,0 2-5 0,0-2 2 15,0 0-7-15,0 0 15 0,0 0-2 0,0 0 9 0,0 0-16 16,0 0 4-16,0 0 8 0,0 0-8 0,0 0 20 16,0 0-18-16,3 0-1 0,-3 0 20 0,0 0-13 0,0 0 21 15,0 0-8-15,3 0-27 0,-3 0-13 0,0 0 27 16,0 0 13-16,0 0 1 0,0 0-19 0,0 0-3 16,0 0 20-16,0 0-6 0,0 0 0 0,0 0-22 15,0 0 8-15,0 0 36 0,0 0-11 0,0 0-13 0,0 0 1 16,0 0 2-16,0 0-10 0,1-2 22 0,-1 2 1 15,0 0-27-15,2 0 12 0,-2 0-17 0,0 0 12 16,0 0 13-16,0 0-1 0,0 0-4 0,0 0-10 16,0 0-10-16,0 0 2 0,0 0 1 0,0 0 26 0,0 0 0 15,0 0-18-15,0 0-3 0,0 0 12 0,0 0-12 16,0 0 6-16,0 0-13 0,0 0 24 0,0 0-7 0,0 0 1 16,0 0-14-16,0 0 6 0,0 0 14 15,0 0 2-15,0 0-11 0,0 0 6 0,0 0-25 0,0 0 5 16,0 0-3-16,0 0 27 0,0 0 0 0,0 0-10 15,0 0-13-15,0 0 17 0,0 0-13 0,0 0 6 0,0 0-4 16,0 0 18-16,0 0 0 0,0 0-28 0,0 0 1 16,0 0 17-16,0 0 6 0,0 0-4 0,0 0-12 15,0 0-5-15,0 0 2 0,0 0 5 0,-7-2 8 16,7 2 13-16,0 0-26 0,0 0-2 0,0 4 3 0,0-4 12 16,0 0-15-16,0 0 5 0,0 0 26 0,0 0-22 15,0 0-3-15,0 0 3 0,0 0-13 0,0 0 30 0,0 0-25 16,0 0 7-16,0 0-6 0,0 0-2 0,0 0 5 15,0 0 19-15,0 0-27 0,0 0 10 0,0 0 8 16,0 0-11-16,0 0 23 0,0 0-27 0,0 0 19 16,0 0-20-16,0 0 26 0,0 0-11 0,0 0-14 0,0 0 22 15,0 0-10-15,0 0 20 0,0 0-24 0,0 0-8 16,0 0-2-16,0 0 6 0,0 0-15 0,0 2 1 0,0-2 13 16,0 0-16-16,-2 2 23 0,2-2-3 0,0 0 3 15,0 0-9-15,0 0-9 0,0 0-8 0,0 0 8 16,0 0-7-16,0 0-3 0,0 0-18 0,-7-4-16 15,7 4-15-15,-5 0-51 0,3-2 2 0,2 2 12 0,0 0-20 16,0 0-7-16,-11 0-22 0,9 0 3 0,-2 0-440 16,-1-2 202-16,2-3 132 0</inkml:trace>
  <inkml:trace contextRef="#ctx0" brushRef="#br0" timeOffset="38427.04">11817 2634 48 0,'-3'0'68'16,"3"0"-1"-16,-6 0-2 0,3 0-6 0,3 0-20 0,-6 0 17 16,3 2-22-16,-1-2-8 0,-1 1 3 0,1-1 9 15,-1 1 2-15,3 0 1 0,-2 1-8 0,1 0-1 0,-1 0-24 16,2-1 7-16,-2-1 32 0,3 0-8 0,1 0 6 15,-4 0-30-15,1 2-12 0,3-2 39 0,-3 1 7 16,0-1-50-16,2 2-17 0,1-2 18 0,0 0-18 16,0 0 62-16,0 0-2 0,-2 2-37 0,2-2 34 0,0 0-41 15,8 1 16-15,-3 0 4 0,-1-2 34 0,3 2-57 16,9-1 39-16,-2 1-50 0,4-1 41 0,1-1 19 16,3 1-17-16,-2 0 16 0,1 0 17 0,3-1-2 15,-2 2 22-15,3 0-7 0,-2-2 32 0,0 2-29 0,1-2 18 16,-3 1 11-16,0 0-24 0,-1-1 13 0,-1 0-7 15,0 1 14-15,-2 0-35 0,0 0 0 0,-1-2-5 0,-2 4 4 16,3-4 4-16,-3 2-7 0,-1 0-15 0,-4 0 15 16,0 0-20-16,-1 0 3 0,-1 0 7 0,1 0-30 15,-1 0 7-15,6-2-1 0,-4 1 5 0,-1 1-4 16,0-2-12-16,-1 2-3 0,-2 0 17 0,0 0-12 0,4 0 6 16,-4-1 0-16,0 1-10 0,0 0 30 0,-1 0-41 15,0 0 7-15,0 0 2 0,0 0-15 0,-1-1 15 0,1 1-14 16,-1 0 4-16,-2 0 7 0,3 1-22 0,-3-1 4 15,2 0 21-15,-1 0-6 0,-2 0-1 0,4 0-14 16,-2 0 23-16,1 0-2 0,-3 0-16 0,0 0-1 16,3 0 17-16,-3 0-23 0,0 0 15 0,0 0 1 0,0 0-23 15,2 0 24-15,-2 0 0 0,0 0-24 0,0 0 19 16,0 0-21-16,0 0 4 0,3-2-3 0,-3 2-2 16,0 0 5-16,0 0-24 0,0 0-14 0,0 0 3 15,0 0-154-15,3-4 64 0,-3 4 23 0,0 0-22 0,0 0 3 16,0 0-9-16,0 0 7 0,0 0-13 0,0 0-19 15,0 0-413-15,-6 7 195 0,-1 1 130 0</inkml:trace>
  <inkml:trace contextRef="#ctx0" brushRef="#br0" timeOffset="65542.27">11385 4766 16 0,'-5'-3'31'0,"-2"3"33"0,2-2-5 0,-1 2-9 0,-1-2-23 15,0 1 5-15,7 1 19 0,-13-2-26 0,9 2 3 16,-4 0-10-16,2-1 11 0,6 1-14 0,-10 0 0 0,4 0 10 16,0 0-21-16,6 0 16 0,-9 1-17 0,9-1 22 15,-9 2-21-15,9-2 18 0,-6 1-11 0,6-1 3 16,-6 0 4-16,6 0 9 0,0 0-7 0,-6 2-3 16,6-2-10-16,0 0 1 0,-5 2-2 0,5-2 1 0,0 0 9 15,0 0-15-15,0 0 6 0,0 0-5 0,0 0 15 16,10 7-4-16,-6-6-6 0,1 0-6 0,2 0 10 15,-1 1 15-15,7 1-11 0,-2-1-2 0,6 0 1 16,-4-1-9-16,2 0-12 0,2 0 4 0,1 2 8 0,-4-3-16 16,2 1 33-16,1 2-1 0,0-3-4 0,-2 3-6 15,4-3-24-15,-2 2 47 0,-1-2-13 16,2 0-28-16,-2 2 0 0,4-1-6 0,-3-1 7 0,3 1-3 0,-2 0-2 16,1 2 6-16,2-2 23 0,0 2 24 0,0-3-45 15,0 1 5-15,1 1 2 0,-3 3-26 0,3-4 9 16,1 2 24-16,-4 0-21 0,2-1 25 0,-3 0 4 0,1 4 20 15,1-4-54-15,-2 0 37 0,0 1-21 0,-3-1-17 16,2 1 51-16,-2 1-29 0,-2 1 11 0,2-5-39 16,-2 2 24-16,1 1 37 0,-1-1-21 0,-1 1-33 0,0-1 61 15,0 1-51-15,-3-2 31 0,0 0-44 0,-2-1 0 16,0 1 60-16,-2 0-28 0,1 0 9 0,-6-1-57 16,10 2 74-16,-6-2-14 0,0 0 12 0,0 0-37 15,-4 0-43-15,7 0 12 0,-7 0 5 0,7 1 67 0,-7-1-74 16,5 0-4-16,-5 0 20 0,4 1 62 0,-4-1-65 15,4 1 62-15,-4-1-73 0,0 0 3 0,0 0 4 16,5 2 76-16,-4-2-32 0,1 0 30 16,-2 0-29-16,3 0-31 0,-3 0 45 0,0 0-49 0,2 0 8 0,-2 0-30 15,0 0 19-15,0 0-25 0,0 0 91 0,0 0-27 16,0 0-63-16,0 0 26 0,0 0 43 0,-8 2-22 0,8-2-37 16,0 0 1-16,-10 0 16 0,10 0-20 0,-8 0-20 15,3 0 13-15,5 0-11 0,-13 2-22 0,5-1-6 16,2-1 10-16,-3 1-179 0,-1 1 84 0,-3-1 54 15</inkml:trace>
  <inkml:trace contextRef="#ctx0" brushRef="#br0" timeOffset="66501.32">11258 4839 41 0,'-6'0'48'0,"-2"0"-20"0,3 0 18 15,0-1-1-15,5 1-6 0,-13 0 2 0,8 0-65 16,0 0 63-16,5 0-10 0,-13 0 1 0,13 0-8 16,-8 0 7-16,5 0-4 0,3 0 9 0,-7 0-21 15,7 0 9-15,-6 1-2 0,6-1 13 0,0 0-9 16,-10 0-12-16,10 0 26 0,-4 2-18 0,4-2 14 0,0 0-10 16,-4 0-6-16,4 0-2 0,0 0-1 0,0 0-12 15,0 0-55-15,0 0 82 0,0 0 2 0,0 0-29 16,8 3 32-16,-8-3-28 0,7 1 12 0,1-1 11 0,-3 1 0 15,4-1-9-15,-4 0-39 0,5 0 15 0,-2 0 4 16,0 0-18-16,-1 0 25 0,10-1-13 0,-3 1 43 0,3 3-1 16,-2-5-7-16,0 1 6 0,-1 1-57 0,4-1 2 15,0 0 27-15,-3-1-1 0,3 2 39 0,-3 0-75 0,2-3 27 16,0 3 12-16,1-2 18 0,-1 2-5 16,2-1 9-16,-3 0-51 0,1-1 45 0,1 1-46 0,1 1 62 15,0 1-34-15,0-1 34 0,-1-1-8 0,1-2-7 16,-2 3-42-16,1-1-34 0,2 0 51 0,-3 1-12 0,1-1-24 15,-3 1 82-15,3-1 7 0,0 1-84 0,-3-1 35 16,3-1 30-16,-3 4-58 0,2-4 1 0,-3 2-1 16,1 0 44-16,-1 0 16 0,0 0 7 0,0-3-72 15,-1 3 90-15,-1-1-94 0,-2 1-8 0,0 0 8 0,-2-1 99 16,-1 1-79-16,1-2 63 0,0 2-27 0,-8 0-55 16,13-2 93-16,-7 2-78 0,2-1 66 0,1 1-80 0,-3 0 77 15,2-1-81-15,-1 0 105 0,1 1-102 16,-2 0 65-16,0 0-75 0,-1 0 83 0,1-2 6 0,0 2-64 15,1-1 69-15,-1 0-17 0,1 1-59 0,0-1-10 16,0 1 73-16,-1 0-8 0,-1-2-15 0,0 2-35 0,0-1 43 16,1 2-9-16,0-2-17 0,-2 1 23 0,0 0 9 15,-1-1-78-15,1 1 26 0,0-1-2 0,0 1 28 16,-3 0 48-16,3-2-12 0,-2 2-80 0,1 0 10 16,0 0-3-16,-3 0 86 0,3 0-21 0,0 0-34 0,-3 0 21 15,2 0 15-15,-2 0-83 0,3 0 64 0,-3 0-33 16,0 0 21-16,4 0-38 0,-3-1 30 0,-1 1 5 0,0 0-25 15,1 3-12-15,-1-3 47 0,0 0-4 0,0 0 20 16,0 0-103-16,4-2 65 0,-4 2-55 0,0 0 82 16,0 0-35-16,0 0-14 0,-4 7 4 0,4-7-44 15,0 0 33-15,-6 8-8 0,2-3-20 0,-1 2 9 0,0 0-17 16,0 1-13-16,-4 1 15 0,1 0-18 0,1 1-211 16,-1 3 100-16,-1 2 68 0</inkml:trace>
  <inkml:trace contextRef="#ctx0" brushRef="#br0" timeOffset="68996.23">11371 4867 9 0,'-9'0'45'15,"5"0"4"-15,4 0-19 0,-9 0-13 0,9 0-4 16,-8 0 9-16,8 0 13 0,-6 0-23 0,6 0 6 16,-8 0 18-16,8 0-18 0,0 0 0 0,-10 0 2 0,10 0 7 15,-4 0-24-15,4 0 16 0,-6 3-32 0,6-3 40 16,0 0-4-16,-6 1-15 0,6-1 16 0,0 0-13 0,0 0 10 15,0 0 1-15,-6 1-9 0,6-1-8 16,0 0 18-16,-5 2-7 0,5-2 17 0,0 0-29 0,0 0 16 16,0 0 0-16,0 0-17 0,0 0 5 0,0 0-3 15,10 5-6-15,-10-5-9 0,8 0 28 0,-8 0-1 0,6 3 4 16,2-3-23-16,-1 2 17 0,1-2-15 0,-1 0 23 16,2 0-23-16,5 0-2 0,1 0 24 0,0 0 2 15,2 2-24-15,2-1 17 0,-1-1 10 0,-5 0-9 0,3 0-11 16,-1 1-1-16,0-2-14 0,-1 1 25 0,2 0 4 15,-1 0-3-15,1 0 9 0,1 0-9 0,-5 0-55 16,1 0 60-16,-1 0-41 0,2 0 50 0,-3-1-19 0,5 1-38 16,-3-2 26-16,0 2 29 0,1-2-44 0,2 2-8 15,-3 0 3-15,2-3 1 0,-1 2 34 0,-2 1-22 16,3-1 53-16,-2 1-32 0,-2-2-38 0,2 1 13 16,-3-1 39-16,2 2-17 0,-2 0 19 0,-2 0-62 0,0-1 51 15,-1 1 26-15,-7 0-63 0,13-1-9 0,-6 1 7 16,0 0 17-16,-1-3 47 0,-1 3-70 0,2 0 72 15,-7 0-72-15,11-1 20 0,-7 1-12 0,2 0 60 0,-6 0-74 16,11-1 53-16,-5-1 28 0,-1 1-3 0,-5 1-78 16,9 0 62-16,-4 1-49 0,-5-1 11 0,10-1 41 15,-5 1 5-15,-5 0-60 0,7-1 0 0,-7 1-3 0,8-1 5 16,-8 1-4-16,8 0 70 0,-5 0-16 0,-3 0-58 16,6-2 63-16,-6 2-47 0,4 2 45 0,-4-2-58 15,5-2 44-15,-5 2-59 0,0 0 3 0,8-1 56 16,-8 1-40-16,4 0 39 0,-2-1 22 0,-2 1-54 0,0 0-19 15,3-1 47-15,-3 1-46 0,4 0 63 0,-4 0-56 16,0 0 2-16,4-2 61 0,-3 4-33 0,-1-2-10 16,0 0-14-16,0 0 53 0,3 0 0 0,-3 0-56 0,0 0 44 15,0 0-54-15,0 0-2 0,0 0-2 0,0 0 6 16,3 0 46-16,-3 0-38 0,2 0 79 0,-2 0-23 16,0 0-69-16,0 0 17 0,0 0 17 0,0 0-13 15,0 0-5-15,0 0 11 0,0 0-14 0,5-2 42 0,-5 2 26 16,0 0-64-16,0 0 8 0,1 2 65 0,-1-2-12 15,0 0-75-15,0 0 16 0,0 0-3 0,0 0 63 16,0 0-61-16,0 0 15 0,0 0 7 0,0 0-31 0,0 0 4 16,0 0-8-16,0 0 30 0,0 0-16 0,0 0-8 15,0 0 14-15,0 0-4 0,0 0-31 0,-14 2 18 16,14-2-22-16,-3 4-24 0,1-2-204 0,0 2 92 0,2-4 62 16</inkml:trace>
  <inkml:trace contextRef="#ctx0" brushRef="#br0" timeOffset="70333.28">15062 4773 12 0,'1'-7'22'0,"-1"7"8"0,0 0-18 0,0-5 10 16,0 5 3-16,0 0-7 0,2-6-11 0,-2 6 8 16,0 0 2-16,0 0 1 0,-3-9 0 0,3 9-2 0,-4-3 2 15,4 3 5-15,-5-6 4 0,3 3-1 0,-2 1-13 16,4 2-5-16,-8-5 8 0,6 2 9 0,-2 1 10 16,4 2-8-16,-10-2 9 0,6-1-12 0,-1 2 4 15,-1-2-12-15,6 3 17 0,-7-2-20 0,2 1-6 0,5 1 25 16,-8-2-3-16,8 2-10 0,-9 0 24 0,4 0-43 15,5 0 5-15,-9-1 0 0,9 1 14 0,-8-2 1 0,8 2-11 16,-3-2 12-16,3 2-23 0,-7 0 2 0,7 0-8 16,0 0 6-16,0 0 9 0,0 0-7 0,-8 2 44 15,8-2 0-15,0 0-41 0,0 0-2 0,0-2 43 16,0 2-40-16,0 0 1 0,0 0-14 0,0 0-4 0,22 2 3 16,-14-1 8-16,6-1 2 0,1-1-11 0,-2 4 53 15,0-3-8-15,1-1-24 0,1 4 42 0,-5-5-69 16,5 1-1-16,0 0 13 0,-2 2 64 0,1-2-71 15,1 1 10-15,2-1-1 0,-2 1 1 0,1-5 10 16,0 5-14-16,-1-1 5 0,1 2-16 0,1-3-3 0,0 3 11 16,-1-2 69-16,3 2-9 0,-2-1-26 0,3-1-47 0,-2 2 23 15,-1 0 42-15,1 4 8 0,3-5-80 0,-2 1 47 16,-2 0-32-16,-2-2 76 0,3 2-16 0,-2-1-6 16,-1 0-69-16,1 1 81 0,-2 1 2 0,3-2-37 15,-3 0 15-15,-2-2-72 0,3 4 7 0,1-4 47 0,-3 1-42 16,0 2 83-16,0-1-14 0,-3 0-5 0,-1-1-80 15,0 1 50-15,-2-1-20 0,1 1 73 0,-2 0-87 16,-1-1 66-16,2 1-32 0,-1 0-3 0,1 0-10 16,-4 0 1-16,3-2 56 0,-3 2-32 0,3-3-12 0,-3 3-4 15,1 0 47-15,1 0-79 0,-1-1 23 0,-1 0 55 16,1 1-13-16,-2 1 10 0,0 0-15 0,0-1 5 16,-2 0-65-16,4-2 33 0,-4 2 27 0,2-2-42 0,0 1-26 15,-2 1 74-15,2-1-7 0,-2 1-69 0,0 0 1 16,0 0 1-16,5 0 45 0,-5 0-9 0,0 0-28 15,1 2 18-15,-1-2-66 0,0 0 17 0,0 0-2 0,0 0-20 16,-11 7-15-16,7-5 0 0,-6 3-12 0,-1 2-247 16,-4-3 119-16,-5 2 80 0</inkml:trace>
  <inkml:trace contextRef="#ctx0" brushRef="#br0" timeOffset="72541.98">11510 4856 19 0,'-10'0'3'0,"7"0"13"0,-2 1 19 0,1-1-27 16,4 0-6-16,0 0 23 0,-12 0-19 0,8 0 0 0,-3 1-5 16,5-1 20-16,-2 2 0 0,-1-2-1 0,5 0 9 15,-8 1-15-15,3-2 11 0,5 1-15 0,-9 0 1 16,9 0-4-16,0 0 1 0,-9 0-11 0,5-2 21 0,4 2-1 15,0 0-24-15,-14-1 6 0,14 1 17 0,-6 0 21 16,1-1-32-16,5 1 13 0,-7-1 4 0,7 1-5 16,-7-2 16-16,7 2 3 0,-6-1-14 0,6 1-5 15,-5-3-8-15,5 3 7 0,-5-1 1 0,5 1-14 0,-5-3 10 16,5 3 6-16,0 0-8 0,-4-2-7 0,4 2 14 16,0 0-7-16,0 0 2 0,-6-4-6 0,6 4-9 15,0 0 8-15,0 0 20 0,0 0-22 0,0 0 9 16,-5-1-9-16,5 1 0 0,0 0 9 0,0 0-10 0,0 0 23 15,0 0-14-15,0 0-28 0,0 0 10 0,0 0 13 16,0 0-3-16,18 0 10 0,-12 0-13 0,0 0 20 16,10 0-26-16,-5 0 32 0,6 0-22 0,-2 0 20 0,-2 0-23 15,5 0 58-15,-2-3-49 0,-1 2-7 0,4-2 8 16,-3 1-1-16,2 1-32 0,-1-1-1 0,5 0 46 16,-3 2-10-16,-1-3 10 0,-1 1-44 0,1 1 11 0,-1 0-10 15,2-2 15-15,-3 3 48 0,4-4-54 0,-1 3-14 16,-1 1 7-16,4-3 11 0,-4 2 55 0,3-2-43 15,-3 1-19-15,6-1 6 0,-2 1-1 0,1-1 7 16,0 1 12-16,1 1 4 0,0 0 36 0,-4 0-73 0,2-3 12 16,-4 4 45-16,2-3-4 0,1 1-36 0,-5 2-15 15,2 0 64-15,-3-3-23 0,-1 3-50 0,-1-2 30 16,-4 1 41-16,1 1-49 0,-3 0-16 0,-1 0 88 16,-1 0-89-16,-5 0 18 0,12 0-13 0,-7 0 9 0,-1-1 54 15,-1 1 6-15,-3 0-79 0,7-1 44 0,-2 2 23 16,-3-1-15-16,-2 0-59 0,6 0 60 0,-6 0-58 0,3-1 50 15,-3 1-41-15,0 0 0 0,8 0 7 0,-8 0 4 16,4-2 50-16,-4 2-67 0,0 0 16 0,6 0 14 16,-5 0 49-16,-1 0-71 0,0 0 2 0,0 0 1 0,0 0 7 15,0 0-5-15,7 0 76 0,-7 0-69 0,1 0 65 16,-1 0-65-16,0 0-1 0,0 0-3 0,0 0 0 16,3 2 72-16,-3-2-85 0,2 0 24 0,-2 0 6 15,0 0-18-15,2 1 52 0,-2-1 19 0,0 0-83 0,0 0 2 16,0 0 60-16,0 0-62 0,0 0 90 0,0 0-12 15,0 0 0-15,0 0-78 0,0 0-7 0,0 0 1 16,2-3 70-16,-2 3-63 0,0 0 78 0,0 0-4 0,0 0-75 16,0 0-7-16,0 0-4 0,0 0 14 0,0 0 13 15,0 0 56-15,0 0-64 0,0 0-17 0,0 0 23 16,0 0-18-16,0 0 41 0,0 0-19 0,-9-1 15 0,7 2 10 16,2-1-50-16,0 0 0 0,-9 2 12 0,9-2 5 15,-8 0 3-15,3 0-25 0,-3 1-9 0,-3 1-21 16,-1-2 16-16,-1 2-13 0,-2-2-181 0,1 0 82 15,-6 3 56-15</inkml:trace>
  <inkml:trace contextRef="#ctx0" brushRef="#br0" timeOffset="73641.06">11341 4846 9 0,'0'0'38'0,"0"0"4"0,-6 0 11 16,6 0 0-16,0 0-23 0,-7 3 19 0,7-3-13 16,0 0 8-16,-6 0 15 0,6 0-7 0,0 0-12 15,0 0-14-15,0 0 9 0,0 0-29 0,0 0 35 16,-5 3-10-16,5-3 0 0,0 0-3 0,0 0 9 0,8 1 5 16,-8-1-18-16,0 0-3 0,12 0-37 0,-5-1 33 15,-1-1-28-15,3 2 7 0,5-1 14 0,-4 1-11 16,6 0 15-16,-2-3-20 0,1 5 12 0,0-4-18 0,1 4 12 15,3-4-5-15,-2 2 46 0,4 0-43 0,-3-2 0 16,3 1 58 0,3 2-11-16,-3-2-32 0,0 1 14 0,-1 1-67 0,1-2 16 0,-2-1 7 0,0 2 56 15,0 0-54-15,-2-3 5 0,1 3 0 0,-1 0 87 0,2-2-82 16,-3 1-1-16,1 1-11 0,-2 0 2 0,3-1 4 16,0-2 9-16,-3 4 61 0,2-2-3 0,0-1-29 0,-1 2-45 15,0-1 0-15,-1 0 10 0,0 0 6 0,3 0 46 16,-2-1-63-16,-1 0-5 0,-2 0 39 0,0 1 69 15,-1 0-103-15,2 0 35 0,-4 1-34 0,1-2 77 16,-3 2-5-16,3-4-59 0,-4 4-22 0,1-1 75 0,-1 1 21 16,0-2-75-16,-2 2-13 0,-1-1 49 0,0 1-17 15,1-1-11-15,0 0-15 0,1-1-3 0,-2 2 78 16,3 0-19-16,-4-1-53 0,4 0 25 0,-7 1-57 16,0 0 11-16,13-3 106 0,-8 3-69 0,-1-1-24 0,0 1 31 15,0 0-15-15,0 0-18 0,-1 0 40 0,1 0 9 16,-2 0-14-16,1-1 17 0,0 1-75 0,-1 0 79 0,0 0-66 15,1 0 74-15,0-2-63 0,0 2 34 0,0 0 34 16,-3 0-101-16,4-1 82 0,0 1-25 0,-2 0-45 16,1 0 76-16,0 0-57 0,-3 0 54 0,2 0 23 15,1-2-34-15,-1 4-74 0,-2-2 57 0,4 0 17 0,-2 0-46 16,-2 0-3-16,3 0 67 0,-3 0-1 0,0 0-25 16,0 0 9-16,4-2-44 0,-4 2-23 0,0 0 23 0,0 0 20 15,2 0-30-15,-2 0 49 0,0 0-65 16,0 0 6-16,0 0 72 0,0 0-10 0,0 0-61 0,0 0 10 15,0 0 31-15,0 0 29 0,0 0-44 0,2-1 38 16,-2 1-68-16,0 0 40 0,1 3-26 0,-1-3 0 0,0 0 48 16,0 0 5-16,0 0-14 0,0 0-41 0,0 0-3 15,0 0 27-15,0 0 19 0,0 0-36 0,0 0 4 16,0 0 69-16,0 0-18 0,0 0-64 0,0 0 31 16,0 0 16-16,0 0-43 0,0 0-3 0,0 0 69 0,0 0-40 15,0 0-24-15,0 1 42 0,0-1-6 0,0 0 47 16,0 0 2-16,0 0-98 0,0 0 74 0,0 0-76 0,0 0 1 15,0 0 27-15,-4 2 30 0,4-2 9 0,0 0 16 16,0 0-21-16,0 0 21 0,0 0-59 0,0 0 24 16,0 0 25-16,0 0-80 0,0 0 78 0,0 0-3 31,0 0-66-31,0 0 12 0,0 0 47 0,0 0-56 0,0 0 13 0,0 0 10 0,0 0 42 0,0 0-63 0,0 0 70 16,0 0-91-16,0 0 47 0,0 0 52 0,0 0-80 0,0 0 12 15,0 0-16-15,0 0 9 0,-2 0 54 16,2 0 25-16,0 0-42 0,0 0-36 0,-3 1 19 0,3-1 45 15,0 0-22-15,0 0-15 0,0 0-35 0,0 0 1 16,-3 3 73-16,3-3-78 0,0 0 20 0,0 0-9 0,-6 2 55 16,5-1-13-16,1-1-36 0,-4 0 42 0,4 0-3 15,0 0 11-15,0 0-77 0,-4 2 47 0,4-2-28 16,0 0-5-16,-6 2 0 0,6-2 0 0,-5 1-11 16,5-1 1-16,-7 2-14 0,2-1-9 0,1 1-177 0,1 0 84 15,-3 2 56-15</inkml:trace>
  <inkml:trace contextRef="#ctx0" brushRef="#br0" timeOffset="84485.37">20018 6996 5 0,'0'0'31'0,"0"0"-8"0,0 0 4 15,0 0 22-15,0 0-25 0,0 0 17 0,0 0 1 0,-9 6-11 16,9-6-3-16,0 0 5 0,0 0-6 0,0 0-13 15,0 0 11-15,0 0 6 0,0 0-1 0,0 0-6 16,0 0 4-16,0 0 0 0,0 0-13 0,0 0 3 16,0 0-8-16,0 0-5 0,0 0-3 0,0 0 5 0,19 1 11 15,-19-1 21-15,13 0-36 0,-13 0 3 0,12 1-6 16,-4-1-1-16,-8 0 20 0,18 5-21 0,-8-4 9 16,-1 0 0-16,1-1-1 0,-3 0-8 0,-7 0 5 15,14 0 3-15,-8 0 7 0,-6 0-8 0,13 2 8 16,-7-2-15-16,-6 0 6 0,13 0 6 0,-13 0-10 0,10 0-2 15,-10 0 12-15,9 0-2 0,-9 0 5 0,8 0-16 0,-8 0 16 16,0 0 0-16,8 2-20 0,-8-2 17 0,0 0-1 16,0 0-2-16,10-2-1 0,-10 2-3 0,0 0 24 15,0 0-13-15,0 0-5 0,8 2 20 0,-8-2-29 16,0 0 1-16,0 0-3 0,0 0 10 0,0 0-4 0,0 0 12 16,0 0-19-16,0 0 7 0,0 0 14 0,0 0-20 15,0 0 5-15,-22-11 6 0,22 11-19 0,-8-1 29 16,8 1-24-16,-13-1 6 0,9-2 15 0,4 3-24 31,-12-3 3-31,5 3 22 0,7 0-5 0,-11 0 12 0,11 0-21 0,-14 0 10 0,6 3 4 0,0-6-14 0,3 6 16 16,-1 0-5-16,-2-3 4 0,1 0-8 0,-1 2 3 15,-2 3-13-15,10-5-8 0,-13 1 18 0,6-1 12 16,7 0-39-16,-8 0 43 0,4 1-23 0,-3-1 8 0,7 0 3 16,0 0-36-16,-9 4-2 0,9-4 54 0,0 0-49 15,-6 2 45-15,6-2-9 0,-3 1 0 0,3-1-29 0,0 0-9 16,0 0 41-16,2 2 4 0,-2-2 3 0,0 0 3 15,0 0-55-15,18 4 46 0,-9-4-3 0,-3 1-46 16,5 2 40-16,0-3-36 0,-4 0-11 0,1 0 10 16,-8 0 5-16,17 0 27 0,-9 0 12 0,0 0-41 0,4 3 39 15,1-6-2-15,1 3-10 0,-3 0 34 0,-2 0-34 16,1 0-19-16,-2 0 38 0,-3 3 1 0,-5-3-59 0,13 0 37 16,-8 0 0-16,-5 0-30 0,9 0 50 0,-9 0-5 15,8 0-14-15,-8 0 16 0,7 0 5 0,-7 0-12 16,0 0-1-16,0 0-29 0,13 0 7 0,-11 0 17 15,-2 0-1-15,0 0 7 0,0 0-42 0,0 0 28 0,0 0 17 16,0 0-45-16,0 0-2 0,0 0 20 0,0 0-21 16,-13-7 35-16,13 7-24 0,-9-2 57 0,9 2-52 0,-9-2 10 15,4 0 28-15,-2 2-2 0,-3-2-15 16,0 2 14-16,-4-3-44 0,2 1-1 0,3 2 53 0,-1 0-17 16,1-1 8-16,-1-2-10 0,0 0-36 0,3 3 44 15,1-1 0-15,1 0-2 0,5 1-22 0,-10 0 34 0,10 0-24 16,-8 0 17-16,8 0-17 0,-7-3 26 0,7 3-29 15,-7 0 19-15,3 0-2 0,4 0-40 0,0 0-17 16,-5 3 58-16,5-3-11 0,0 0-11 0,0 0 22 16,0 0 2-16,0 0-3 0,0 0 2 0,0 0-66 0,0 0 56 15,0 0 21-15,21 0-45 0,-13 0 23 0,1 0-22 16,4 1 35-16,0-2-20 0,1 1-3 0,0 1 27 0,1 3-3 16,1-5-2-16,-1 4-22 0,-2-5 24 0,2 1-6 15,-15 1-66-15,24-2 60 0,-11 4-26 0,0-2 1 16,-4-2 36-16,-2 2 8 0,0 2-49 0,-2-2 41 15,-5 0-65-15,13-2 72 0,-8 1-4 0,1 1-27 0,-6 0 18 16,8-1 11-16,-8 1-16 0,0 0-60 0,10 1 54 16,-7-1-34-16,-3 0-5 15,0 0 70-15,0 0 26 0,0 0-52 0,6 0-18 0,-6 0-16 0,0 0 44 16,0 0-1-16,0 0-24 0,0 0-23 0,0 0 40 0,0 0-27 16,0 0 46-16,0 0-55 0,0 0 39 0,0 0-44 15,-20-1-10-15,14 1 42 0,6 0-26 0,-11 1 43 0,6-1-31 16,-3-1-7-16,0 1 44 0,1 0-4 0,-5-3-53 15,2 6 52-15,2-3 8 0,1 0-63 0,-7 2 58 16,6 0-14-16,0-2 23 0,0 3-56 0,1-5 3 16,1 1 42-16,6 1-6 0,-12-2-21 0,6 2 27 0,1-1-50 15,5 1 25-15,-8 0 2 0,8 0 26 0,-8 1-50 16,5 2 28-16,3-3-28 0,-8 0 60 0,8 0-70 0,0 0-6 16,0 0 20-16,-6 0-4 0,6 0 58 0,0 0-60 15,0 0 49-15,0 0 6 0,0 0-7 0,18 3 17 16,-13-2-27-16,1 1 3 0,-2-2 2 0,3-2 44 15,1 2-45-15,-3 0 12 0,0 0-20 0,2 2 17 0,-1-4 4 16,2 2-66-16,-3 2 63 0,0-2-69 0,1 0 71 16,-6 0-44-16,11 2 28 0,-8-2-55 0,-3 0 26 15,8 0 30-15,-8 0-13 0,6 0-38 0,-3 1 67 16,-3-1-28-16,0 0-45 0,0 0 48 0,0 0-42 0,0 0 55 16,0 0 19-16,0 0-10 0,0 0-49 0,0 0 41 15,0 0-12-15,0 0-43 0,0 0 60 0,0 0 14 0,0 0-75 16,-20 1 51-16,12 0-25 0,-5 1-29 0,4 0 80 15,-5 0-75-15,4-1 14 0,-2-1 10 0,0 3 48 16,0-3-48-16,2 3-15 0,1-3 63 0,-1 1-11 16,-2 2 8-16,4-1-54 0,8-2-12 0,-12 0 8 0,5 0 66 15,7 0-69-15,-7 0 7 0,3 2 67 0,0-1-1 16,4-1-47-16,-5 0 45 0,5 0 4 0,-3 0-69 16,3 0 34-16,0 0 10 0,0 0 9 0,0 0-56 0,0 0 42 15,0 0-52-15,0 0 4 0,18 0 59 0,-11 0 13 16,0 0-12-16,-1 0-23 0,2-1 19 0,4-3-28 15,-2 6-39-15,-2-2 67 0,1-2 8 0,4 4-16 0,-3-4 5 16,0 0-47-16,-1 4 1 0,-3-2 5 0,-1-2 9 16,2 0 44-16,-1 2-50 0,-6 0 40 0,0 0-60 15,16 0 17-15,-11-3 49 0,1 3 9 0,-6 0-23 0,10 0 7 16,-6 0-62-16,-4 0 76 0,0 0-25 0,9-4 16 16,-9 4-27-16,5-2 17 0,-5 2-68 0,0 0 1 15,0 0 39-15,0 0 45 0,6-1-64 0,-6 1 63 0,0 0-41 16,0 0 45-16,0 0-24 0,0 0-19 0,0 0 14 15,0 0-41-15,-19 0 63 0,13-1-66 0,6 1 49 16,-12 1 18-16,5-1-15 0,2 1 10 0,-2-1 7 16,2 2-49-16,-2-2-13 0,0 1 35 0,1-1-10 0,-1 3 26 15,2-3 6-15,-1 3 3 0,1-3-51 0,5 0 40 16,-10 0-8-16,7 0 12 0,3 0-9 0,-6 0-1 16,6 0-43-16,-7 2 17 0,7-2 43 0,0 0-23 0,-6 2-51 15,6-2 75-15,-3 2-45 0,3-2 27 0,0 0 8 16,0 0 1-16,0 0-12 0,0 0-37 0,0 0 19 15,0 0 3-15,19-4 29 0,-19 4 6 0,10 0 6 0,-6-1-48 16,2 2 32-16,-6-1 6 0,12-1-17 0,-5 2 6 16,-2-1-10-16,1 0-29 0,0 0-24 0,1 0 24 15,-7 0 43-15,8 0-41 0,-4 0 50 0,-4 0 1 16,7-1-28-16,-7 1 21 0,8 0 5 0,-8 0-76 0,6 1 71 16,-6-1-51-16,4 0 13 0,-4 0-48 0,0 0 97 15,0 0-55-15,5-2 15 0,-5 2-19 0,0 0 40 0,0 0-24 16,0 0 18-16,0 0-8 0,0 0 18 0,0 0 2 15,0 0-8-15,-18-3-11 0,18 3-14 0,-11 0 47 16,4 0-36-16,1 0-17 0,-1 0 4 0,-1 0 8 16,1 0 38-16,-1 0-46 0,-4 0 9 0,2 0 31 0,0 0 10 15,2 0 3-15,1 0-38 0,1-3 18 0,-1 6 13 16,0-6-9-16,2 6-46 0,5-3 52 0,-9 0-52 16,9 0 5-16,-9 0 42 0,9 0-8 0,-8-3 8 0,8 3 8 15,-7 3-15-15,7-3-12 0,0 0 11 0,-6 0-39 16,6 0 48-16,-4 0-3 0,4 0-3 0,0 0 0 15,0 0-7-15,0 0-22 0,0 0-25 0,0 0 56 0,0 0-17 16,0 0 12-16,0 0-35 0,23 0 6 0,-16-3 16 16,-1 6 11-16,2-6 13 0,0 3-38 0,-2 3 8 15,2-3 15-15,-2 0 11 0,2-3-33 0,4 2 33 0,-2 2 1 16,-3-1-36-16,1 0 24 0,-2 0-9 0,-1 0-8 16,1-1-7-16,-6 1 33 0,8 0 0 0,-4-2-40 15,-4 2 1-15,7 0 12 0,-7 0 16 0,0 0-30 16,7 0 12-16,-7 0 29 0,4-1-12 0,-4 1 19 0,0 0-51 15,0 0 45-15,0 0-3 0,0 0-1 0,0 0 4 16,0 0-7-16,0 0-14 0,0 0-30 0,-20-4 49 0,14 4-23 16,-1 1 22-16,2 1-7 0,-3-4-43 0,2 1-11 15,-3 2 69-15,2-1-22 0,1 0-29 0,-2 0 34 16,3 0-18-16,-2 2 29 0,7-2-34 0,-12-2 33 16,9 4-17-16,3-2-27 0,-10 1-10 0,10-1 25 0,-5 0 45 15,5 0-52-15,0 0 12 0,-8-1 16 0,8 1 6 16,0 0 11-16,0 0-8 0,0 0-14 0,0 0 13 15,0 0-1-15,0 0-5 0,0 0 0 0,0 0-43 0,23 4 33 16,-17-4-28-16,-1 0 44 0,2 0-11 0,-1 0-1 16,7 1-17-16,-7-1 11 0,1 0 2 0,2 0 16 15,-1 0-7-15,-2 3-39 0,0-6-4 0,1 6 45 0,-2-3 11 16,-5 0-51-16,8 0 50 0,-4 0-18 0,-4 0-41 16,6 0 32-16,-6 0 2 0,7 0 23 0,-7 0-13 15,3 3-23-15,-3-3 26 0,0 0-19 0,0 0 23 16,0 0-40-16,0 0-12 0,0 0 16 0,0 0 14 0,0 0-18 15,0 0 56-15,-17 0-26 0,17 0 4 0,-12 0 1 16,6-3 19-16,-1 3-3 0,2 3-38 0,-1-6 24 16,6 3-19-16,-13-3-11 0,5 3 14 0,3 0 32 0,5 0-22 15,-9 0 11-15,4 0-29 0,5 0 23 0,-9 0-19 16,9 0 2-16,-7 0-6 0,7 0 12 0,0 0 17 16,-7 0-7-16,7 0-11 0,0 0-5 0,0 0-15 0,-4 0 34 15,4 0-8-15,0 0-2 0,0 0-12 0,0 0-10 16,0 0 38-16,0 0-1 0,0 0-1 0,18 3-43 15,-18-3 20-15,10-3 29 0,-6 2-48 0,-4 1 33 0,9 1 0 16,-4-1-26-16,-5 0 10 0,9 0 8 0,-4 0-2 16,-5 0-30-16,9 0 35 0,-6 3-1 0,-3-3-7 15,8 0 28-15,-8 0-27 0,0 0 6 0,8 0-16 16,-8 0 19-16,4 0-15 0,-4 0 7 0,0 0 14 0,5 0 0 16,-5 0 5-16,0 0-21 0,0 0 19 0,0 0-31 15,6-3 18-15,-6 3 19 0,0 0-7 0,0 0-23 16,0 0 36-16,0 0-13 0,0 0-4 0,0 0-25 0,0 0 10 15,0 0 27-15,0 0-8 0,-19 3-9 0,19-3-7 16,-6 0 21-16,6 0-14 0,0 0-12 0,0 0 26 16,-8 0-11-16,8 0-4 0,0 0 7 0,0 0 5 0,0 0-10 15,0 0-36-15,-6 0 17 0,6 0 21 0,0 0-24 16,0 0 27-16,0 0-33 0,0 0 29 0,0 0 16 16,0 0-3-16,20 0-20 0,-14 0-42 0,-6 0 17 0,6 0 51 15,-6 0-19-15,7 0 14 0,-7 0-21 0,7 0 14 16,-2 0 2-16,-5 0-17 0,6 0-6 0,1 3-12 15,-7-3 9-15,9 0 19 0,-9 0-13 0,8 0 4 16,-8 0-22-16,7 1 23 0,-7-1 20 0,7 0 1 0,-7 0-9 16,5-1-11-16,-5 1-3 0,5 1-8 0,-5-1 25 15,4 1-5-15,-4-1-37 0,0 0 20 0,0 0-14 16,7 2-4-16,-7-2 19 0,0 0 5 0,0 0 22 0,0 0-34 16,0 0 13-16,0 0 0 0,5 0-13 0,-5 0-3 15,0 0 13-15,0 0-16 0,0 0 9 0,4 0 19 16,-4 0 1-16,0 0 7 0,0 0-15 0,0 0-46 0,0 0 15 15,0 0 28-15,0 0-17 0,2 5-26 0,-2-5 11 16,0 0 2-16,0 0-14 0,0 0-3 0,0 0-32 16,0 0 30-16,0 0-30 0,0 0 9 0,0 0-5 15,0 0-16-15,2 10 10 0,-2-10-22 0,0 0-2 16,0 7-242-16,1-2 116 0,-1-5 78 0</inkml:trace>
  <inkml:trace contextRef="#ctx0" brushRef="#br0" timeOffset="87731.1">20025 7078 57 0,'0'0'59'15,"-7"0"-17"-15,7 0-5 0,0 0 4 0,0 0-8 0,0 0-8 16,0 0 16-16,0 0-13 0,0 0-2 0,0 0-5 16,0 0 10-16,0 0-7 0,0 0 10 0,0 0 7 0,0 0-23 15,0 0-2-15,0 0 12 0,20-10-9 16,-20 10-7-16,11-1-13 0,-4 0 23 0,-7 1-17 0,8-2 0 16,-8 2 7-16,12-4-1 0,-5 3 8 0,-7 1-11 15,13-2 8-15,-7 2-21 0,-6 0-2 0,10-3 18 0,-10 3 17 16,12 0-26-16,-5 0-2 0,-7 0-5 0,12 0 16 15,-12 0-7-15,10 0 11 0,-10 0-12 0,10 0 2 16,-10 0-6-16,10 0 1 0,-10 0 17 0,10 0-16 16,-10 0-9-16,11 0 21 0,-11 0-8 0,10 0 1 0,-10 0 0 15,9 0-2-15,-9 0 9 0,9 3-12 0,-9-3-12 16,9 0 7-16,-9 0 7 0,0 0-2 0,10-3 11 16,-10 3-22-16,0 0 8 0,9-1 10 0,-9 1-15 0,0 0 8 15,0 0 1-15,0 0 2 0,0 0 8 0,0 0-19 16,0 0 7-16,9 0 4 0,-9 0-2 0,0 0 7 15,0 0 11-15,0 0-11 0,0 0 16 0,0 0-13 0,0 0-19 16,0 0 6-16,0 0 15 0,0 0-14 0,0 0-12 16,0 0-44-16,0 0 49 0,0 0 12 0,0 0-5 15,0 0-4-15,-15-15 1 0,15 15 8 0,-9-3 12 16,9 3-14-16,-9-2 7 0,9 2 4 0,-9-2-21 16,9 2 20-16,-12-6-6 0,12 6-6 0,-10-1-4 0,4-1-4 15,6 2 21-15,-12-2-15 0,12 2 9 0,-9-3-7 16,9 3 11-16,-7-2-13 0,7 2 6 0,-10-2 8 0,10 2-3 15,0 0-6-15,-9 0-9 0,9 0 10 0,0 0-3 16,-9-2 4-16,9 2 14 0,-4 2 0 0,4-2 17 16,0 0-49-16,0 0-1 0,-16-2 5 0,16 2 10 0,0 0-3 15,-5 0 8-15,5 0-7 0,0 0 12 0,0 0 13 16,0 0-35-16,-7 0 34 0,7 0-27 0,0 0 10 16,0 0-12-16,0 0 23 0,0 0-1 0,0 0-3 0,0 0-27 15,21 4 32-15,-14-3 16 0,-1 0-32 0,-2 0 12 16,6 3-3-16,1-1-6 0,-4-3 2 0,2 6 4 15,-2-5-17-15,0 0-17 0,-1 1 26 0,0-2-4 16,-1 2-5-16,0 0-1 0,-5-2-12 0,10 1 31 0,-6-1-15 16,-4 0-15-16,5 0 33 0,-5 0-28 0,7 0 11 15,-7 0 1-15,5 2 5 0,-5-2 10 0,3 3-5 0,-3-3 10 16,0 0-4-16,0 0-26 0,0 0-10 0,0 0-6 16,0 0 29-16,0 0-18 0,0 0 7 0,0 0-7 15,0 0 30-15,0 0-18 0,0 0 13 0,0 0-22 16,0 0 38-16,0 0-17 0,0 0-2 0,0 0 48 0,0 0-72 15,0 0-9-15,0 0 36 0,-14 2-21 0,14-2-7 16,0 0 21-16,0 0-8 0,0 0-20 0,0 0-2 16,0 0 24-16,-10 3-39 0,10-3 3 0,0 0-15 15,0 0-8-15,0 0 3 0,-6 4-22 0,5-1-189 16,1-3 90-16,0 0 60 0</inkml:trace>
  <inkml:trace contextRef="#ctx0" brushRef="#br0" timeOffset="89605.3">21290 7051 1 0,'0'0'45'0,"-12"-2"18"0,12 2-29 15,0 0 6-15,0 0 4 0,0 0-16 0,0 0 24 0,-9-2-22 16,9 2-11-16,0 0-40 0,0 0 67 0,0 0-9 15,0 0 1-15,0 0-17 0,0 0-2 0,-6-5 24 0,6 5-9 16,0 0-16-16,0 0 14 0,0 0-4 0,-5-2 15 16,5 2-13-16,0 0-15 0,0 0-13 15,0 0-13-15,0 0 43 0,0 0 22 0,0 0-21 0,0 0-46 16,0 0 39-16,0 0 0 0,0 0 4 0,0 0 8 0,0 0-89 16,0 0 50-16,14-3 42 0,-14 3-29 0,0 0-15 15,14-5 27-15,-10 6-15 0,1-2 36 0,1 1-10 16,-6 0-58-16,7-1 55 0,-1 1-6 0,0 0-19 0,2 0 0 15,-3 0 18-15,8 2-1 0,-2 0-45 0,-2-2 8 16,-1 0 11-16,4 3-27 0,-2-3 2 0,3 2 1 16,-2-2 24-16,0 0 25 0,2 2-42 0,1 1 2 15,-2-3 2-15,-3 0 9 0,7 2-4 0,-3 0 15 0,0 2-13 16,1 0 62-16,-1-4-72 0,1 2 54 0,-2-1 6 16,-1 1 6-16,-1-2-60 0,6 2 54 0,-6 0-14 0,1 0 9 15,0 0-2-15,0-2-65 0,-4 2 1 0,-1-2-9 16,1 2 27-16,0-2-11 0,2 0 0 0,-5-2 3 15,3 4 18-15,0-1 6 0,0-2-34 0,-1 2 74 16,-6-1-67-16,21-1 68 0,-12 1-29 0,-1 0-28 0,-2-2 25 16,4 2 26-16,-3 2-29 0,-4-2 17 0,7 0-16 15,-10 0-49-15,10 0 66 0,-2 0 20 0,-3 0 2 0,-5 0-91 16,12 0 45-16,-8-2 12 0,0 2 32 16,-1 2-63-16,3-4 11 0,-2 2 49 0,-2-1-1 0,4 0-20 15,-4 1-31-15,0 1-29 0,0-2 78 0,1 0 2 16,-3 1-17-16,2 1-75 0,-2-1 55 0,0 0-6 0,4 0 30 15,-4 0-74-15,0 0 17 0,0 0-20 0,0 0 5 16,0 0 44-16,0 0 20 0,0 0-68 0,0 0 6 0,0 0 44 16,0 0-38-16,0 0 84 0,-11-1 5 15,9 1-31-15,-4 0-25 0,2-1 35 0,2 1 5 0,-4 0-70 16,1 0 54-16,-1 0 7 0,-1 0-80 0,7 0 2 16,-12-1 90-16,4 1-54 0,-4 0-35 0,3 1 60 0,0-1-14 15,-5 1 29-15,4 0-12 0,1-1 19 0,-3 0-33 16,1 1 27-16,0-1-88 0,0 0 54 0,2 0 16 15,-9 0-60-15,3 0 42 0,2 3 39 0,-4-3-8 16,1 0-17-16,1 0-61 0,-2 0 5 0,0 0-4 0,1 0 33 16,-1 0 61-16,0 3-11 0,-3-2-6 0,4-1-29 15,-4 0 31-15,4 4 2 0,-2-4-81 0,1 1 21 0,-2 0-16 16,-1-1 40-16,2 2 42 0,-2 0-61 16,1-1 36-16,0 0 26 0,0 0-86 0,2-1 11 0,-2 0-5 15,2 2 24-15,3-2 77 0,-1 0-36 0,-1 0 22 16,5-2-2-16,-3 2-60 0,4 0-11 0,0-1 59 0,3 1 4 15,7 0-80-15,-13-1 87 0,8 0-62 0,0 2 68 16,5-1-89-16,-8-1 32 0,8 1 35 0,-5 0-12 16,3 1-1-16,2-1-65 0,-4-1 25 0,4 1 64 15,0 0-84-15,0 0 68 0,0 0 23 0,0 0-72 16,15 1 73-16,-6-1-63 0,-2 0-24 0,2 0 104 0,5 2-18 16,1 1 13-16,1-1-36 0,-1-2 18 0,1 0-14 15,2 2 13-15,-1-1 20 0,-2 2-89 0,7-1 78 0,-3 1-55 16,0-2-14-16,0 2 25 0,3-1-12 0,-4 2 48 15,2-1-26-15,-3-1 32 0,2 1-2 0,0-1-33 16,2 0-44-16,-3 1 86 0,1-1-34 0,0-2-13 0,0 2 48 16,0-1-48-16,0 1 23 0,-1 0 23 0,-1 1-11 15,2-2 4-15,-2 0-18 0,2 2-8 0,-3-3 27 16,-3 0-26-16,5 4 24 0,-5-5-21 0,0 2 4 16,-3 0 6-16,3-1-21 0,-5 2 24 0,2-4-23 0,-3 2 12 15,0 0 10-15,-1 2-11 0,0-4 8 0,2 2-25 16,-4 0 38-16,3 0-37 0,-3 0 2 0,-3 0 19 0,6-1-10 15,-3 1-12-15,-2 0 8 0,1-1-9 16,1 1 20-16,0 1-16 0,-2-2-3 0,1 1 23 0,2 0-25 16,-3-3 13-16,-2 3-17 0,0 0 5 0,4 0 10 15,-4 0-5-15,3 0 0 0,-1 0-1 0,-2 0-14 0,0 0 13 16,2-2-16-16,0 4 7 0,0-2 8 0,-2 0 7 16,0 0-16-16,0 0 2 0,0 0-6 0,0 0-1 0,0 0 13 15,0 0-10-15,0 0 13 0,2-3-16 16,-2 3 11-16,3-1-12 0,-3 1 0 0,0 0 0 0,0 0-34 15,0 0 6-15,4 1-21 0,-2-1-32 0,-2 0-10 16,3 3 51-16,-2-3-30 0,-1 0-58 0,0 0 2 0,0 0 21 16,2 10 17-16,0-8-19 0,-2-2 0 0,-2 6-8 15,2-6-15-15,0 10-311 0,-3-6 150 0,3 0 100 16</inkml:trace>
  <inkml:trace contextRef="#ctx0" brushRef="#br0" timeOffset="92870.76">17095 16218 37 0,'-1'-4'57'0,"0"-1"-13"0,-2 1-2 16,3 0 2-16,-1 0-7 0,-1 0 3 0,1 0-10 0,0 1 1 16,-2-3-7-16,1 2 13 0,-1-1-8 0,1 1 21 15,-3-5-27-15,1 3 17 0,0-1-14 0,2 1-8 0,-2 3 13 16,-3-5-5-16,3 3-17 0,0-2 5 0,-2 0 6 15,0 0-2-15,2 3-4 0,0-2-31 0,2 1 36 16,-2 0 12-16,0 1-7 0,0 1-14 0,-1-6-7 16,-1 5 7-16,-1-2-12 0,2 1 14 0,-2-2-7 0,-2 4 15 15,1-4-6-15,-1-3 9 0,1 7-13 16,1 2 19-16,-6-4 1 0,4 0-47 0,-4-1 35 0,4 3-4 16,-5-1-36-16,5-1-5 0,-4-1 18 0,3 1-10 15,-1 0 7-15,0 0 14 0,-3-3 51 0,3 4-73 0,-3-1 13 16,5 0 19-16,-4-1 31 0,-1 3-17 0,4-1-41 15,2 1 0-15,-1 3 51 0,0-4-54 0,-1 1 5 16,0 2 35-16,-1-4-36 0,1 4-3 0,-1-2 47 16,1 2 16-16,-1-2-7 0,-1 2-78 0,1-1 17 0,-1 1 58 15,5-1-18-15,-2 2 10 0,1 2 7 0,-3-4-5 16,2 1-6-16,0 1-47 0,0 0-9 0,1 1 10 0,2-1-15 16,0 0 10-16,-3 0 7 0,2 0 1 15,2 2 58-15,-2-2-39 0,1-2 27 0,-1 2-59 0,1 0 49 16,-1 0-34-16,1 2 24 0,-2-4-13 0,2 5 33 15,1-4-9-15,-1-1 19 0,0 2-64 0,-1 0 65 0,-1 0-67 16,-1 5 53-16,-2-4-47 0,0-1-5 0,2-1 32 16,-3 2 40-16,0 2-33 0,-1 2 29 0,-1-3-72 0,5-2 2 15,0 0-3-15,-5 3 37 0,6-1 14 16,-1 5 41-16,2-4-44 0,-1-3-39 0,2 3 5 0,-1 0-5 16,2-2 8-16,-2 7 41 0,-2-6 13 0,1 2 7 15,1 0-72-15,-3 4 69 0,3-4-62 0,-2 2 42 0,2 2 13 16,0-4 26-16,2-2-21 0,-3 8-24 0,2-4 13 15,4-4-52-15,-4 3-16 0,-1 1-5 0,1 3 104 16,0-3-93-16,2 4 75 0,-4 0-49 0,-1-3-31 16,5-2 2-16,-1 1 116 0,0 5-43 0,0-2-9 0,1 1-12 15,-2 0-26-15,-1-2 24 0,2 1-69 0,0-2 22 16,1 1 68-16,-1 1-70 0,1 0 75 0,2 0-85 16,-5-3 67-16,6 4-63 0,-1-5-8 0,-1 2 64 0,2-1-18 15,-3 4-33-15,1-3 18 0,-2 4-17 0,1-3 20 16,2 1-30-16,2-1 75 0,-4 0 26 0,3 3-87 15,-1-6 73-15,2 2-70 0,-1 0-4 0,-1 3 16 0,2 0-11 16,-2-3 2-16,1-2 5 16,-1 4 10-16,0-4 31 0,1 2-49 0,-1 3 3 0,2 0-7 0,0-3-6 15,-2 3 36-15,1-3 21 0,0-2-18 0,1 1-11 0,-3 5 81 16,3-6-35-16,-3 4 28 0,1-4-93 0,2 2 14 16,-3 0 26-16,3-1 30 0,-1 1-64 0,1-1 14 15,1 0 45-15,-1-1-19 0,2 4 15 0,-2-4 5 16,-2 1-68-16,1 1 39 0,1-2 41 0,0 1-78 0,-1 0 3 15,1 0 1-15,-3-1 90 0,3 2-93 0,0-2 60 16,3 3 18-16,-6-3-29 0,3 2 13 0,0-3-73 16,3 2 28-16,2 3 66 0,-5 0-48 0,-1-3 18 15,1-1-66-15,1-1 55 0,-1 1-17 0,1 2-22 0,2-2-17 16,3 5 34-16,-3-5 74 0,-2-2-15 0,5 8-84 16,-6-8-1-16,2 4 102 0,1-1-49 0,1 3-16 15,3 0 68-15,-5-2-41 0,3-4 15 0,3 3-24 0,-4-2 0 16,3 3-38-16,-4-2 68 0,4 2-16 0,-5-1-27 15,6 0-13-15,-2-2 14 0,-5 1-19 0,5-2 11 0,-4-1 39 16,-1-1 1-16,3 0-43 0,0 2 51 0,1 1-46 16,-1-1-1-16,0-2 41 0,1 3-2 0,-1-4-3 15,0 3-37-15,1-1 20 0,0 0 3 0,-1-1 3 0,-2 1 3 16,2 1-22-16,0 1 26 0,1-4-34 0,4 5 20 16,-3 0 1-16,-1-1 9 0,1-3 0 0,-1 1-39 15,-3-1 33-15,3 1-18 0,2 1 9 0,-4 1 4 0,3-3 2 16,-1 0-4-16,0 2 3 0,-1-1-21 0,3 0 18 15,-2-2-6-15,1 3-11 0,-1-2 15 0,0 1 9 16,1-2-14-16,-2 3-5 0,2-2 5 0,-2-1-5 16,4 3 20-16,-3-1-6 0,6 3-4 0,-3-3-9 0,0-2-7 15,-2 5 7-15,1-5-2 0,-1 2 3 0,-1-1-6 16,2 2 3-16,4-2 18 0,1 3-9 0,-6-3-9 0,4-1 7 16,-2 3 3-16,-2-3-3 0,2 1-3 15,-1-1-6-15,1 1 5 0,4 3-3 0,-2-4 9 0,-2 3-42 16,-1-3 39-16,0 1 5 0,1 1-7 0,0-2 9 15,-1 0-3-15,-1 0 4 0,1 2-3 0,1-2-8 0,0-2 6 16,5 0 2-16,0 4-4 0,-1-2-2 0,4 0-3 16,-6 0 2-16,3-3 3 0,-2 3 0 0,2 0-4 15,0 0 0-15,-3-2-6 0,0 2 0 0,6-1 7 0,-5-1 2 16,2 2-7-16,-4-2 3 0,-3 1 5 0,3 1-4 16,-3-1-7-16,0 1 8 0,6-3-5 0,1 2 2 15,-5 0 0-15,0-2 7 0,-2 0-1 0,-1 2-1 0,1 0 5 16,1-1 4-16,2 0-9 0,2-1-6 0,-2 1 0 15,-2 0 1-15,0 1 8 0,0 1-13 0,-1-2 5 16,-2 0 7-16,10-1-9 0,-8-1 0 0,3 3-1 16,-2-1 4-16,-3-1-1 0,3 2 9 0,3-2 0 0,-5-1-4 15,1 1 7-15,2-2-6 0,-3 2-14 16,2 1 18-16,-3 0-23 0,2-1 24 0,-2-1-23 0,2 1 11 16,-3 2 9-16,3-3-12 0,2-1 14 0,-3 2-23 0,3 1 24 15,-6-1-21-15,2 1 27 0,-1-2-17 0,1 1 5 16,-1-1-12-16,0 1-10 0,0 0 4 0,2-1 15 15,-3 0-16-15,2 2-2 0,0-2 7 0,-2-1 24 0,2 3 2 16,-1-3-16-16,1 2 10 0,-2-1-33 16,2-1 30-16,0 2 6 0,-1-2-5 0,1 1-8 0,0-1-20 15,-2 2 28-15,3-2-21 0,-1 1-8 0,3-4 7 0,-4 2-4 16,3-1 21-16,-1 2 8 0,-1 0-26 0,0 1 7 16,0-2 16-16,0 3 1 0,-1-2-24 0,3-2 27 15,-3 2 4-15,-1-2-37 0,4 0-7 0,-2 1 19 0,0 1-6 16,1-1 32-16,-3 0-24 0,0 1-11 0,0 1 8 15,1-1 10-15,-1-2-7 0,1 2 13 0,-2 0-12 16,3-4-16-16,1-1 23 0,0 1 15 0,0 1-5 16,-1-2-27-16,-1 3 26 0,1-3-21 0,0 3-11 0,-2-4 6 15,2 1 29-15,-2-2-3 0,2 2-11 16,-1-2 0-16,-2-1-13 0,2-1 3 0,-2-2-3 0,-1 3 1 16,0-2 8-16,-1 1-6 0,1-1-9 0,0-1 39 15,-2-1-16-15,0 0 0 0,-5 0-10 0,4 0 5 0,-4 0 21 16,1 0-2-16,-1 1-22 0,-7-9 14 0,2 3-20 15,1 3-4-15,0 1-1 0,-7-4 3 0,5 6 9 0,2 0-10 16,-10-4 2-16,6 5 5 0,-9-4-9 0,-2 2-8 16,1-1 28-16,-1 0-50 0,-2 1-18 0,-1 2-22 15,3 2-61-15,-5 0-85 0,-1 2 27 0,4 0 31 16,-1 1 4-16,7 5-44 0,2 5-456 0,3 1 222 0,1 1 146 16</inkml:trace>
  <inkml:trace contextRef="#ctx0" brushRef="#br0" timeOffset="99631.68">4786 4691 32 0,'-4'-3'59'0,"4"3"-22"0,-4-2 8 16,4 2 3-16,0 0-16 0,-1-5-1 15,1 5 11-15,0 0-19 0,0 0-21 0,0-6 18 0,0 6-1 16,0 0-21-16,0 0 19 0,5-4 8 0,-5 4-62 16,0 0 47-16,7 0 9 0,-7 0 13 0,10 2-19 0,-10-2 7 15,10 1-10-15,-10-1-5 0,13 0-4 0,-4 0 1 16,-9 0-7-16,22 0 17 0,-6 0-9 0,1 1 1 16,1-2-1-16,1 1 12 0,-3 0-4 0,4-1-8 15,-2 1 20-15,1-2-30 0,0 2 7 0,-4 3 10 0,5-4-6 16,-4 1 4-16,2-2-2 0,-3 2 12 0,1 0-3 15,-2 2-10-15,0-1 6 0,-4-1-19 0,0 0-4 16,-2-1 21-16,-2 2-6 0,-1-2 3 0,0-1 7 16,2 4-19-16,-2-2 17 0,-1 1-2 0,-4-1 2 0,6 1-7 15,1-1-6-15,-7 0 13 0,4 1 5 16,-4-1-21-16,0 0 1 0,0 0 14 0,8-1 0 16,-8 1 3-16,0 0-8 0,0 0 5 0,0 0-4 15,0 0 4-15,0 0 0 0,0 0 5 0,0 0-10 0,0 0-5 16,0 0-10-16,0 0 19 0,0 0-10 0,-27-2 16 15,27 2-20-15,-14 2-7 0,5 1 12 0,-2 1 14 0,-3-2-26 16,0 0 15-16,1 1 3 0,2-1-13 16,-1 0 22-16,-2-1-27 0,1 1 3 0,-1 1 13 0,1-2-15 15,-1 2 16-15,3-1 9 0,-4 0-15 0,3-1-23 0,2 1 26 16,-4 0-1-16,3 1 12 0,-1-2-21 0,4 0 4 16,0-1 18-16,3 4 13 0,0-3-23 0,5-1-9 15,-9 1 15-15,5-1 9 0,4 0-23 0,-7 0 4 16,7 0 3-16,-5 1 15 0,5-1-1 0,0 0-16 0,0 0-1 15,0 0 10-15,-9 1 2 0,9-1-15 0,0 0 2 16,0 0 18-16,0 0-49 0,0 0 40 0,0 0-1 16,0 0 3-16,0 0-14 0,0 0 10 0,0 0-6 15,0 0-23-15,0 0 32 0,0 0-3 0,28-2 12 0,-14-1-21 16,-3 0-7-16,2 2 13 0,-3 0 2 0,1 1 53 16,1-4-62-16,2 3 6 0,-1-1-1 0,-1 0-4 0,2 1-19 15,-4 1 22-15,-2 0-12 0,-8 0 21 16,15-5-17-16,-10 5-7 0,-5 0 24 0,12-2-36 0,-12 2 30 15,7 0-16-15,-7 0 17 0,10-2-16 0,-10 2 29 16,0 0-33-16,9 0 40 0,-9 0-36 0,6 0 29 0,-6 0-20 16,0 0 13-16,0 0-32 0,6 2 42 0,-6-2-38 15,0 0-22-15,0 0 43 0,0 0-27 0,0 0 31 16,0 0 25-16,0 0-59 0,0 0 44 0,-26 2 1 16,19 1-16-16,-4-1 14 0,0-2-37 0,-4 3 24 0,-1-1-16 15,0 1 24-15,-3 1 5 0,4 0-40 0,-2 0 33 16,2 0-24-16,-1-1 33 0,2-1-25 0,2 2-6 0,1 0-2 15,2 0 8-15,-1-1-4 0,1-2 37 16,2 3 18-16,1-2 0 0,2 1-22 0,0-3-21 0,4 0-19 16,-9 2 19-16,6 0 19 0,3-2-51 0,-3 4 67 15,3-1-9-15,0-3-24 0,0 0-23 0,0 0-4 0,3 3 41 16,-3-3-25-16,5 2 48 0,1-2-4 0,-6 0-28 16,0 0-35-16,17 0 54 0,-8 0 13 0,3-3-68 15,0 1 5-15,3-1-6 0,-1 2 17 0,0-2-2 16,0 3 35-16,-2-4-32 0,4 0 67 0,-4 3-21 0,2-2-59 15,-5 1 14-15,-1 2 47 0,4-3-53 0,-4 0-1 16,0 1 3-16,-2 1 44 0,0-1 24 0,-6 2-71 0,11-2 76 16,-11 2-77-16,7-2 55 0,-3 0-34 15,-4 2-16-15,8-2 22 0,-8 2-43 0,5 0 54 0,-2 2-31 16,-1-2 37-16,1-2 15 0,-3 2-62 0,0 0-12 16,6-3 41-16,-6 3-31 0,1 0 74 0,-1 0-78 0,3-3 34 15,-3 3-37-15,0 0 0 0,0 0 17 0,0 0-11 16,0 0 9-16,9-1 82 0,-9 1-80 0,2 0 28 15,-2 0-20-15,2 1 28 0,-2-1-43 0,0 0 13 0,0 0 13 16,0 0 18-16,1 1 4 0,-1-1 21 0,0 0-68 16,0 0 46-16,3 0 11 0,-3 0-70 0,0 0 8 15,0 0 69-15,0 0-69 0,0 0 74 0,0 0-10 16,0 0-62-16,0 0-9 0,0 0 44 0,1-3 14 0,-1 3-47 16,0 0-7-16,0 0-13 0,0 0 8 0,0 0 27 15,0 0-29-15,0 0 5 0,0 0 13 0,0 0 68 16,0 0-69-16,0 0 4 0,0 0-11 0,0 0 11 0,0 0-10 15,0 0 56-15,0 0-60 0,4 3 32 0,-4-3-19 16,0 0-15-16,0 0 3 0,1 0 33 0,-1 3 40 16,0-3-66-16,0 0 13 0,0 0-23 0,0 0 9 0,0 0-13 15,0 0 27-15,0 0-22 0,0 0 21 0,0 0-2 16,0 0-17-16,0 0-18 0,0 0-5 0,0 0-17 0,11-1 8 16,-11 1-177-16,3 1 79 0,-1 0 52 15</inkml:trace>
  <inkml:trace contextRef="#ctx0" brushRef="#br0" timeOffset="102143.35">5857 5828 4 0,'0'0'61'0,"-14"0"-3"0,9 1-7 0,5-1 0 0,-13 1-4 15,13-1-6-15,-9 3 14 0,9-3-25 0,-9 2 0 16,9-2-12-16,-9 3 22 0,9-3-17 0,0 0-2 0,0 0 11 15,-6 4-21-15,6-4 18 0,0 0-14 0,0 0 0 16,0 0 7-16,0 0 9 0,15 9-4 0,-2-6-5 0,0-3 6 16,2 2-12-16,0-1-17 0,3-1 20 0,-1 0-2 15,2 0-8-15,0 2 0 0,3-1-8 0,-2-2 29 16,0 1-11-16,-1 1-17 0,0-1 11 0,1 0-1 16,-2 1-20-16,2-1 9 0,-3 0 11 0,0 2 0 0,1 1-12 15,-4-3 2-15,1 1-6 0,-6-1 19 0,5 1-9 16,-4 0-9-16,-1-2 25 0,-9 1-25 0,16 0 14 0,-10-2 3 15,-1 3-2-15,-5-1-5 0,0 0-11 16,15 0 11-16,-11-1 1 0,0-1-1 0,-4 2-27 0,7 0 29 16,-7 0-6-16,3 0 10 0,-3 0-11 0,0 0 4 15,0 0-18-15,0 0 12 0,0 0-6 0,0 0 15 16,0 0-3-16,0 0 3 0,0 0-18 0,0 0-14 16,0 0 14-16,-22 7-2 0,9-10 39 0,0 6-16 0,-2-3 7 15,3 0-13-15,-3 3 14 0,-1 0-21 0,-1-3 10 16,2 2-17-16,-2 3 0 0,1-3 1 0,-2 0-3 0,-1-4 15 15,2 2-17-15,-1 3-2 0,1-1 34 0,-1-2-34 16,1 3 47-16,-1-3-23 0,2 1-17 0,0 3-1 16,1-7 12-16,1 3 2 0,2-1 16 0,0 1-3 0,-1 0-31 15,2 1 14-15,3-1 5 0,8 0-13 0,-14 2 8 16,7-2 13-16,7 0-13 0,0 0-15 0,-11-2 42 16,7 2-17-16,4 0 15 0,0 0-42 0,0 0-2 15,0 0-1-15,-10 2 32 0,10-2-2 0,0 0 0 16,0 0-18-16,0 0 5 0,0 0 2 0,0 0 0 0,18-4 23 15,-18 4-38-15,16 0 3 0,-3-3 36 0,2 3-37 16,-1-2 33-16,3 1-24 0,-2 1-11 0,4 1 52 16,-2-4 2-16,1 2-1 0,1 1-7 0,-1 0-21 15,2 0 8-15,0 0-2 0,-2 0-14 0,-2 0 9 0,1-1-37 16,-2 1 1-16,-1 2-6 0,-2-3 14 0,2 2 36 16,-6-1-39-16,2 0 50 0,-4 0 7 0,-1 0 0 0,0 0 8 15,-5 0-26-15,7 0-57 0,-5-1 32 0,-2 1-22 16,6 1 25-16,-6-1 21 0,0 0 17 0,0 0 4 0,0 0 20 15,-13 5-38-15,6-5-31 0,-3 0-18 0,-4 4 22 16,2-4 12-16,-3 3-1 0,2-2 30 0,-2 3-25 16,0-4 5-16,-2 4-41 0,3-4-9 0,-3 4 12 0,2-2 49 15,1 2 6-15,2-4-14 0,2-1 11 0,3 2-20 16,-4-1-8-16,4 3 22 0,-3-3-2 0,10 0-43 16,-11 5 36-16,9-6 9 0,2 1-46 0,0 0 8 0,-8 4 15 15,8-4 17-15,0 0 7 0,0 0-3 0,0 0-12 16,0 0 10-16,0 0 26 0,28 1-10 0,-13 2-2 15,3-6 16-15,0 3-36 0,4-2 32 0,1 2-12 0,1-2 3 16,1 2-1-16,-1-1 7 0,17 1-23 0,-13-1 9 16,-1 1 4-16,-2 0-17 0,-1-1 15 0,12-4 4 15,-12 5-23-15,-3 0 23 0,-3-1-3 0,0 1 5 0,-4 0-12 16,1-1-8-16,-5 1 15 0,-1 0-22 16,-1 0 17-16,-3 0-3 0,1 0-4 0,0 1-3 0,-6-1 1 15,10-1-8-15,-5 1 5 0,-5 0-9 0,8-2 8 16,-8 2 1-16,5-1-10 0,-5 1 1 0,6 1 3 0,-6-1 5 15,0 0-1-15,8-1-4 0,-8 1-1 0,0 0 0 16,6 0-7-16,-6 0-1 0,0 0-1 0,0 0-4 16,0 0 0-16,7 0-13 0,-7 0 6 0,0 0-14 0,0 0 10 15,0 0-28-15,3-4-21 0,-3 4-5 0,0 0 16 16,0 0-53-16,0 0 27 0,0 0-42 0,0 0 13 16,0 0-12-16,0 0 0 0,0 0-11 0,0 0-9 0,0 0-361 15,-21 4 168-15,21-4 112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8:29.982"/>
    </inkml:context>
    <inkml:brush xml:id="br0">
      <inkml:brushProperty name="width" value="0.05292" units="cm"/>
      <inkml:brushProperty name="height" value="0.05292" units="cm"/>
      <inkml:brushProperty name="color" value="#FF0000"/>
    </inkml:brush>
  </inkml:definitions>
  <inkml:trace contextRef="#ctx0" brushRef="#br0">9085 2784 23 0,'0'0'38'0,"0"0"-7"16,0 0 0-16,0 0-6 0,0 0 2 15,0 0 3-15,0 0-9 16,0 0 9-16,0 1-7 15,0-1-1-15,0 0 3 16,0 0-1-16,0 0 0 16,0 0 17-16,-5 0-10 15,2 0-9-15,0 0 5 16,0 0 3-16,0 0 5 16,2 0 2-16,-2 0 2 15,1 0-4-15,0 0-5 16,2 0 0-16,-2 0-1 15,1 0-3-15,1 0-8 16,0 0-1-16,0 0-3 16,0 0-2-16,0 0-2 15,0 0-4-15,0 0-3 0,0 0-3 16,0 0 0-16,11 0 2 16,9 0 2-16,2 0-2 15,2 0-1 1,0 0 3-16,-3 0-4 0,6 1 1 15,-5-1 2-15,5 0-3 16,0 0 3-16,-1 0 0 16,3 0-1-16,-2 0-1 15,3 0 0-15,-2 3 2 16,0 2-3-16,-1-3 0 16,0 2 3-16,3-2-2 15,-2-1 0-15,2 1-1 0,0-2 0 16,-2 0 4-16,-1 0-4 15,-2 0 1-15,-2 0 0 16,1 0 0-16,-4 0-1 16,0 0 1-16,-1 1-1 15,-1 1 1-15,2-2-1 16,2 1 0-16,6-1 1 16,7 0 4-16,-1 0 6 15,6 0-1-15,-1 0-5 16,-2-1 0-16,1-1 2 15,-4 1 0-15,-2 1-1 16,-4 0-1-16,-3 0-2 16,3 0 2-16,1 0 1 15,5 0 5-15,-1 1 4 16,0-1 20-16,-5 2-13 0,-4-1-11 16,-5 3-2-16,-5-4 3 15,-4 2 1-15,-6-1 3 16,-1-1-6-1,-3 2 3-15,0-2 8 0,0 0 2 16,0 0 0-16,0 0-4 16,0 0 1-16,0 0-8 15,0 0-9-15,0 0 0 16,0 0-3-16,0 0 0 16,0 0-17-16,0 5-78 0,0 8-78 15,-7 8 16 1,-13 7-71-16,-3 1-104 0</inkml:trace>
  <inkml:trace contextRef="#ctx0" brushRef="#br0" timeOffset="4926.14">12900 2917 3 0,'0'0'47'0,"0"0"-30"15,0 0-16-15,0 0-1 16,0 0 2-16,0 0 42 16,0 0-2-16,-30 0-18 15,26 0 21-15,-1 0-19 16,1 0-7-16,-3 0 10 15,1 0 2-15,-2 0-11 16,0 0 4-16,-2 0 0 0,1 0 2 16,-1 0 8-16,-5 0 10 15,1 0 1-15,0 0 2 16,2 0-5-16,0 2 6 16,4-2 6-16,2 0-14 15,5 2-16-15,-1-2 5 16,2 0 8-16,0 0-15 15,0 1-11-15,0 1-2 16,0-2-3-16,0 0-1 16,0 1-4-16,0-1 1 15,0 3-2-15,8 0 0 16,14 0 15-16,8 0 17 16,4-2-8-16,-1 2-10 15,-3 0-2-15,-3-1-6 0,-5 0 0 16,5 1-2-16,-1-1 5 15,2 1-2-15,3-3-4 16,5 0 7-16,1 0-5 16,0 0-1-16,-2 0 3 15,-1 2-4-15,-4-2-2 16,-5 1 2-16,-1-1 3 16,0 1-6-16,-5-1 0 15,5 2 2-15,0-2 3 16,1 0-1-16,2 0-1 15,4 0 2-15,1 0-1 16,2 0 3-16,-1 0-4 16,-3-2 7-16,-3 0-9 15,-6-1 3-15,1 1-2 16,-3 0-2-16,1 1 3 0,-4-1-3 16,-1 2 2-16,1 0 1 15,2-2-2-15,0 2 1 16,2-2 2-16,-1 0 5 15,2 1-2-15,1-1-1 16,0 1-3-16,-3 1 1 16,0-1-3-16,-4 1 4 15,-2 0-3-15,-1 0-1 16,1 0 0-16,-2 0 4 16,3-3-3-16,0 3 0 0,2-3 3 15,3 3 1-15,1-3 2 16,0 0-5-16,-2 0 2 15,-3 2-3-15,-2-1 0 16,-2 2 0-16,0 0-1 16,-1-2 0-16,0 2 1 15,3 0 1-15,-1 0 3 16,-1 0 1-16,1 0-3 16,-3-3-3-16,0 3 6 15,1 0 0-15,-2 0-1 16,-4 0 1-16,2-2-4 15,-3 2 7-15,3 0 0 0,-2-1 0 16,1 1-1-16,-2-2 4 16,0 1-4-16,-2 1 0 15,1 0-4-15,-2-1 3 16,1 1-1-16,1 0 0 16,-2 0-5-16,0 0 1 15,0 0-1-15,0 0-2 16,0 0 0-16,0 0 1 15,0 0 1-15,0 0-2 16,0 0 0-16,0 0 0 16,0 0-1-16,0 0 1 15,0 0 0-15,0 0 0 16,0 0-2-16,0 0 3 0,0 0-3 16,0 0 2-1,0 0-1-15,0 0-5 0,0 0-9 16,0 0-3-16,0 0-4 15,0 0-10-15,0 0-28 16,0 0-29-16,-12 0-40 16,-9 0-52-16,1 0-348 15</inkml:trace>
  <inkml:trace contextRef="#ctx0" brushRef="#br0" timeOffset="6295.95">16067 2713 49 0,'0'0'12'15,"0"0"1"-15,0 0 121 16,0 0-69-16,0 0 8 16,0 0-31-16,0 0 13 15,-28-31-30-15,22 29 25 16,-3-3-16-16,1 3 13 15,-2-1-7-15,2 0-10 16,-1-1 16-16,3 4-6 0,-2-3 1 16,1 3-10-16,3-3-10 15,-1 3-5-15,5-2 11 16,0 2 1-16,0 0-6 16,0 0 0-16,0 0-6 15,0 0 1-15,0 0-3 16,0 0-5-16,0 0 1 15,0 0-2-15,0 0 2 16,0 0-7-16,0 0-5 16,12 0 5-16,12 0-1 15,8 0 5-15,3 0-2 16,1 0-4-16,-3 0 6 16,-1 0 1-16,-3 0 6 0,-2 0 4 15,0 0-6 1,-3 0 0-16,-2 0 1 0,3 0-2 15,1 0 1-15,5 0 3 16,5 0-1-16,-3-2-2 16,-2 0 0-16,-1-1 0 15,-6 1 1-15,-3 2-1 16,-5 0 12-16,-7 0-2 16,-1 0-2-16,-5 0-6 15,2-2 5-15,0 2-5 16,-1 0 0-16,1 0 1 15,-1-1-5-15,1-1-3 16,-2 2 2-16,0-1-4 16,0 1 1-16,-2 0 1 0,-1 0-5 15,0 0-1-15,0 0 0 16,0 0 1-16,0 0-2 16,0 0-2-16,0 0-3 15,0 0 5-15,0 0-4 16,0 0-13-16,0 0-51 15,0 0-66-15,-10 11 3 16,-10 6 1-16,-5 2-86 16,-6-2-96-16</inkml:trace>
  <inkml:trace contextRef="#ctx0" brushRef="#br0" timeOffset="14115.77">15697 4763 32 0,'0'0'32'16,"0"0"-16"-16,0 0-16 15,0 0 163-15,0 0-129 16,0 0-2-16,0 0 25 16,-70 12-4-16,60-12-18 15,1 0 6-15,-1 0-4 16,4 0-3-16,3 0 0 15,-1 0-9-15,4 0-9 16,0 0 2-16,0 0 1 16,0 0 4-16,0 0-1 15,0 0-4-15,0 0 1 16,0 0-4-16,0 0-10 16,0 0 2-16,0 0 3 15,0 0 11-15,0 0-10 16,0 0-3-16,0 0 9 0,0 0-8 15,9 0 7-15,5 0-5 16,5 0-7-16,0 0 3 16,5 0-6-16,-2 0 5 15,1 0-3-15,-4 0-3 16,2 0 4-16,0 2-1 16,-3-2 4-16,3 1-3 15,-2 1-1-15,-2-2 1 16,0 0-2-16,0 0 3 15,-1 0 0-15,4 0-3 16,1 0 6-16,-1 0-3 16,3 0-2-16,-4 0 0 0,2 0 0 15,-4 0-1-15,0 0-2 16,1 0 5-16,-3 0-5 16,3 0 5-16,0 2-3 15,3-2 1-15,0 3-2 16,-3-1 0-16,3-1 0 15,-2 0 1-15,-3 1 5 16,4-2 0-16,-4 0 7 16,5 0 11-16,-3 0-12 15,-5 0-1-15,1 0-3 16,-4 0 1-16,-1 0 4 16,0 0 3-16,1 0 1 15,0 0-1-15,-1 0-2 0,-2 0-4 16,-1 0 0-16,-3 0 0 15,-3 0-1-15,1 0 7 16,-1 0-6-16,0 0 1 16,0 0-4-16,0 0-2 15,0 0 3-15,0 0-4 16,0 0-2-16,0 0-2 16,0 0 1-16,0 0-1 15,0 0-1-15,0 0 0 16,0 0 0-16,0 0 0 0,0 0 0 15,0 0 0 1,0 0 0-16,0 0-1 0,0 0-2 16,0 0 0-1,0 0-3-15,0 0-16 0,0 0-7 16,0 0-20-16,0 0-19 16,0 0-39-16,0 2-42 15,-14 7-114-15,-4-1 10 16</inkml:trace>
  <inkml:trace contextRef="#ctx0" brushRef="#br0" timeOffset="31018.3">16107 2763 57 0,'0'0'6'15,"0"0"-6"-15,0 0 38 16,0 0 100-16,0 0-104 0,0 0 1 15,0 0 25 1,0 0-38-16,-4-11 5 0,4 9-3 16,-3 1 1-16,-2-1 4 15,1 1-3-15,-5-2 11 16,-4 2-10-16,-4-1 12 16,-4 2 9-16,-3 0-1 15,0 0-2-15,-1 0-3 16,4 0 5-16,9 0-1 15,3 0-7-15,8 0-9 16,1 0-11-16,0 0-8 16,0 0-5-16,0 0-3 15,0 0 2-15,0 0 0 16,0 0 6-16,0 0 4 16,0 0-4-16,0 2 9 15,10-1-9-15,7 2-5 0,8 0 2 16,6-2 5-1,5 1-5-15,7-2 0 0,2 0 1 16,3 0 1-16,1 0-3 16,3 0-4-16,3 0 7 15,3 0-2-15,2-2 12 16,1 1 9-16,-8-1-15 16,-6 2 1-16,-8 0-8 15,-7 0 2-15,-7 0-1 16,-3 0 1-16,-8 0-1 15,-4 0 0-15,-3 0-1 16,-2 0-2-16,-3 0-2 16,-1 0-3-16,-1 0-2 0,0 0 2 15,0 0 1-15,0 0 1 16,0 0-2-16,0 0 0 16,0 0-5-16,0 0-39 15,0 0-36-15,-1 0-7 16,-13 0-24-16,-4 0-20 15,-3 0-102-15,0 0-54 16</inkml:trace>
  <inkml:trace contextRef="#ctx0" brushRef="#br0" timeOffset="31674.85">15822 2730 207 0,'0'0'188'15,"0"0"-131"-15,0 0-2 16,0 0 33-16,0 0-2 0,0 0-7 15,-67 0-23 1,67 0-12-16,0 0-4 0,0 0-9 16,0 0-3-16,0 0 3 15,0 0 3-15,18 0-14 16,16 0-3-16,21 0 10 16,20 0 13-1,12 0-13-15,2 0 2 0,-3 0-9 16,-11 0 1-16,-12-1 1 15,-9 1-1-15,-8 0 8 16,-5-3-9-16,-3 1 2 16,-4-1 4-16,-2 1 0 15,-9-1-6-15,-3 1 1 16,-7 1-4-16,-5 0-2 0,-3-1-2 16,-3 2-3-16,-2-1 0 15,0 1-5-15,0 0 2 16,0 0-6-16,0 0 1 15,0 0-2-15,0 0 1 16,0 0 0-16,0 0 0 16,0 0-1-16,0 0 0 15,0 0-3-15,0 0-2 16,0 0-2-16,1 0-7 16,-1 0 7-16,0 0-1 15,0 0-8-15,0 0-21 16,0 0-14-16,0 0-16 15,0 0-36-15,0 0-11 0,0 0-59 16,-11 10-31 0,-7 0-9-16,-3-4-262 0</inkml:trace>
  <inkml:trace contextRef="#ctx0" brushRef="#br0" timeOffset="38738.97">18262 14559 45 0,'0'0'0'0,"0"0"0"15,0 0 17-15,0 0 49 16,0 0-14-16,0 0-37 16,0 0 12-16,-22 0 0 15,18 0-5-15,0 0 5 16,-1 0-8-16,0 0 3 15,2 0-4-15,-1 0-1 16,-1 0-1-16,-1-1 1 16,-4-2-1-16,-1 2 0 15,-1-2 6-15,-2 0 0 16,2 0 8-16,-2 1-11 16,4-1 9-16,1 0-6 0,-3 0-8 15,0 1 5-15,-1-1-4 16,2 0 3-16,-1 2 3 15,-1-1-5 1,2 1 2-16,2-1-5 0,1 1 8 16,3-1 6-16,2 2-3 15,1 0-4-15,2-1-1 16,-1 1-8-16,1 0 2 16,-2-2-5-16,2 2 3 0,0 0-8 15,0 0 4 1,0 0 1-16,0 0-7 15,0 0 1-15,0 0 7 0,0 0-2 16,0 0 1-16,0 0-6 16,0 0 6-16,0 0-6 15,0 0 4-15,0 0 0 16,0 0-2-16,10-2 9 16,6 2-8-16,0 0 0 15,4 0-2-15,0 0-1 16,-1 0-1-16,-3 0 4 15,2 0-2-15,1 0-3 16,2 0 9-16,0 0-4 16,-2 0-1-16,2 0 3 15,-3 0 1-15,1 0-3 16,1 0-1-16,-2 0-2 16,0 0 4-16,-2 0-5 0,-1 0 3 15,2 0 5-15,0 0-3 16,1 0-1-16,5 0-2 15,-1 0 4-15,3 0-4 16,0 0 3-16,-2 0-6 16,-1 0 2-16,-2 0 2 15,-4 0-3-15,2 0 4 16,-1 0-4-16,3 0 3 16,0-3-4-16,-1 3 5 15,1 0-2-15,-1 0 3 16,-3 0-6-16,2-2 7 0,-3 2-6 15,3 0 2 1,-4 0 3-16,0 0-6 0,-2 0 8 16,3 0-8-16,0 0 5 15,1 0-4-15,3 0 6 16,1 0-4-16,3 0 1 16,-1 0-1-16,1 0 1 15,-3 0-1-15,-2 0 1 16,0 0-3-16,-2 0 2 15,-2 0 0-15,1 0 3 16,-3 0 1-16,0 0-2 16,3 0-4-16,-2 0 8 15,3 0-4-15,0 0-3 16,0 0 1-16,-1 0-2 16,1 0 0-16,1 0 4 15,-1 0-2-15,-1 0-3 0,0 0 2 16,-3 0 3-16,1 0-4 15,-2 0 0-15,3 0 2 16,0 0 4-16,2 0-4 16,-1 0-3-16,-3 0 6 15,5 0-3-15,-4 0-3 16,2 0 0-16,-1 0 1 16,-1 0 0-16,-1 0 0 15,-1 0 2-15,0 0-3 16,1 0 1-16,-2 0-1 0,-2 0 1 15,1 0 1 1,1 0-2-16,1 0 1 0,-1 0 0 16,2 0-1-16,-3 0 4 15,2 0-3-15,-3 0 5 16,0 0-2-16,-2 0-4 16,-2 0 6-16,3-2 8 15,0 0-6-15,-1-1-3 16,0 0 1-16,1-1-1 15,-1 3 3-15,1-2-5 16,-2 1 0-16,1 0 1 16,0 0-2-16,0-1-1 15,0 1 5-15,-5 0-3 16,1 1 0-16,-2-1 0 16,1 1-2-16,1 1 1 0,-1 0 1 15,1 0-1-15,-2 0-1 16,0 0 0-16,0-2 3 15,0 2 1-15,0 0-2 16,0 0 0-16,0 0-1 16,0 0 0-16,0 0-2 15,0 0 0-15,0 0-2 16,0 0-3-16,0 0-19 16,-3 0-65-16,-16 0-54 15,-10 0-61-15,-7 0-121 16</inkml:trace>
  <inkml:trace contextRef="#ctx0" brushRef="#br0" timeOffset="40594.15">18133 14526 5 0,'0'0'49'0,"0"0"-15"15,0 0-6-15,0 0-6 0,0 0 87 16,0 0-90-16,0 0-3 16,-41 17 8-16,41-17-6 15,0 0-3-15,0 2 2 16,0-1-9-16,0 3 3 15,0 0 27-15,2 1-11 16,7-1-2-16,1 3-4 16,4-5 0-16,2 1 8 15,4 0-10-15,2 0-2 16,0-3-4-16,2 1 6 16,-4-1-7-16,-1 1-4 15,2 0-2-15,-6 2 0 0,2-1-5 16,-1 1 6-16,0-3-1 15,-1 0 3-15,0 1-5 16,1-1 6-16,4 0-4 16,-1 0 3-16,2 0 4 15,3 0-2-15,-1 0-2 16,0 0-4-16,3 0 6 16,-3 0-6-16,1 0 1 15,0 0-5-15,-1 0 7 16,-1 0-2-16,-2 0 4 15,0 0-4-15,-4 0 6 16,1 0-5-16,-4 0-2 16,1 0 0-16,2 0-1 0,2 0 1 15,1 0 2 1,2 0 4-16,3 0-4 0,-1 0-2 16,2 0-1-16,-1 0 1 15,-2 0-1-15,-2 0-1 16,-3 0-2-16,-2 3 1 15,3 0 1-15,0 2-2 16,0-1 0-16,3 0 0 16,1-1 2-16,1-2 3 15,1 1 2-15,-1-2-1 16,-2 0 4-16,-3 2-5 16,1-1-1-16,-3 1 1 15,1 0-3-15,-2-2 0 16,5 1-2-16,2 1 5 0,0-2 0 15,4 0-1-15,-1 1 4 16,-1-1-6-16,-3 0-3 16,-5 0 8-16,2 0-5 15,-4 0 6-15,3 0-6 16,-1 0 5-16,1 0 3 16,1 0-5-16,-1 0-1 15,0 0-4-15,2 0 2 16,1 0 4-16,-1 0 1 15,0 0-3-15,-5-1 1 16,1-1 1-16,2 1 1 16,-1-1 2-16,4 0-2 15,-4 1 2-15,0-1 0 0,1 2-8 16,-5-3 6-16,1 1 2 16,-1 0-1-16,-1-1-1 15,-2 2 3-15,1-2-2 16,-3 0-2-16,-1 3-2 15,-3-2 3-15,2-1-1 16,1 2-2-16,-3-2-1 16,3 2 0-16,-2-3 2 15,2 4 2-15,-1-4-1 16,0 3 3-16,-2 0 0 16,-1-1 0-16,-1 2 2 15,-1 0 3-15,2 0-1 0,-2 0-4 16,0-1-2-16,0-1 0 15,0 2-4-15,0-1 2 16,0 1-1-16,1 0-4 16,-1 0 2-16,0 0-1 15,0 0 3-15,0-2-3 16,2 2 0-16,0-1 1 16,-2-1 0-16,0 2 3 15,0-3-5-15,0 1 1 16,1 0-2-16,1 0 1 15,-2 2-1-15,1-2 0 16,1 1-1-16,-1 0 0 16,2-2-2-16,-1 2 1 0,-1-1 1 15,-1 2 1 1,3-1 0-16,-3 1 1 0,0 0 0 16,0 0-1-16,0 0 1 15,0 0-1-15,0-2 0 16,0 2 0-16,0 0 0 15,1 0 1-15,-1 0-1 16,0 0 1-16,0 0-1 16,0 0 0-16,0 0 0 15,0 0 0-15,0 0-1 16,0 0-43-16,2 0-78 16,4 0-67-16,4 0-201 15</inkml:trace>
  <inkml:trace contextRef="#ctx0" brushRef="#br0" timeOffset="42131.41">21353 14162 23 0,'0'0'12'16,"0"0"21"-16,0 0 141 0,0 0-131 15,0 0 14 1,0 0-14-16,12-25-6 0,-9 22-5 15,-2 1 14-15,1 0-6 16,-2 1 6-16,0 1 2 16,0 0-22-16,0 0-8 15,0 0-3-15,0 0-7 16,0 0 2-16,0 0 5 16,0 5 9-16,0 6 9 15,0 1-7-15,0 2-1 16,0 0-4-16,0 2-3 15,0-1 3-15,0 3 6 16,0-1-12-16,0-3-1 16,0-2-6-16,0-2 3 15,0-1-5-15,0-4 3 16,0 1-6-16,0-2 2 16,0 1-1-16,0-3 2 0,0 0-2 15,0-1-1-15,0-1 2 16,0 0-3-16,0 0 3 15,0 0-4-15,0 0 6 16,1 0-2-16,6 0 4 16,4 0 10-16,4 0-3 15,5 0-10-15,2 0-2 16,5 0 5-16,4-5-7 16,9-4 0-16,1-1 3 15,-1-3 1-15,3-2-3 0,-5-1-1 16,-4 1 9-1,-3 1-1-15,-2 2 5 0,-3 1-3 16,-5 3 5-16,-3 0 9 16,-3 2-6-16,-3 0-1 15,0 1-2-15,-5 2 3 16,-1 1-6-16,-4 1-5 16,1-1-6-16,-3 2 4 15,0 0-7-15,0 0 2 16,0-1 0-16,0 1-1 15,0 0 0-15,0 0-1 16,0 0-4-16,0 0 4 16,0 0 1-16,0 0-1 15,0 0 3-15,0 0-1 16,0 0 0-16,0 0-1 0,0 0 0 16,0 0 0-16,0 0-1 15,0 0 0-15,0 0-1 16,0 0 2-16,0 0-2 15,0 0 0-15,0 0-2 16,0 0 0-16,0 0-1 16,0 0 1-16,0 0 0 15,0 0-6-15,0 0 2 16,0 0-1-16,0 0-8 16,0 0-17-16,0 0-12 0,0 0-14 15,0 0-37 1,-8 0-50-16,-11 9-72 0,-8-1-88 15</inkml:trace>
  <inkml:trace contextRef="#ctx0" brushRef="#br0" timeOffset="43864.32">21244 14822 31 0,'0'0'7'0,"0"0"-1"15,0 0-1-15,0 0 1 16,0 0 7-16,0 0 91 15,18-7-59-15,-14 0 18 16,-1 1-1-16,0-1-6 16,0 2-4-16,0-2-9 15,2 0 12-15,-2-1-29 16,2 0 4-16,2 2 8 16,-3-4 0-16,-1 5-3 15,-1 0-4-15,-1 4 7 16,-1 0-8-16,0 1 0 0,0 0-3 15,0 0-4-15,0 0-4 16,0 0-3-16,0 0-6 16,0 0-3-16,0 0-4 15,0 0-2-15,0 0-1 16,0 0 0-16,0 0-1 16,0 2 1-16,0 8 1 15,0 3 5-15,0 0-4 16,-3 0 6-16,0 1-1 15,2 1 0-15,-2-2-4 16,-1-1 3-16,2 0-4 16,2-3 2-16,-1 0-2 15,1-1 2-15,0-1-1 0,-2-1-2 16,2 2 3-16,-1 0-1 16,-1-1 2-16,2-2 3 15,-1 1-3-15,1-3-1 16,0 0 2-16,0-1-5 15,-2 1 3-15,2-3 2 16,0 0 1-16,0 0 3 16,0 0 3-16,0 0-4 15,0 0 1-15,0 0-4 16,6 0 2-16,15 0 11 16,9 0-4-16,6-4-6 15,6-7 0-15,3-2 3 0,8-4 7 16,-4 1-2-16,0-2 0 15,-5 3 2-15,-6 0-3 16,-7 2 14-16,-2-1-7 16,-4 5-4-16,-4-1-4 15,1 3-5-15,-2 0 3 16,-5 1-10-16,-2 5 7 16,-4-2-5-16,-4 3 3 15,-2 0-2-15,-3 0-1 16,0 0 3-16,0-3 2 15,0 3-4-15,0 0-5 16,0 0 2-16,0 0 1 16,0 0-5-16,0-1 3 0,0 0-2 15,0 1 4 1,0-2-4-16,0 2-2 0,0 0 2 16,0 0 1-16,0 0-1 15,0 0 0-15,0 0 2 16,0 0-2-16,0 0 0 15,0 0 0-15,0 0 1 16,0 0-1-16,0 0 0 16,0 0-1-16,0 0 1 15,0 0 0-15,0 0-1 16,0 0 1-16,0 0-2 16,0 0 1-16,0 0 0 0,0 0 1 15,0 0-1 1,0 0-2-16,0 0 3 0,0 0-1 15,0 0 1-15,0 0-3 16,0 0 3-16,0 0-1 16,0 0 1-16,0 0 1 15,0 0-1-15,0 0 1 16,0 0-1-16,0 0 0 16,0 0 0-16,0 0 0 15,0 0-1-15,0 0 1 16,0 0 0-16,0 0-1 15,0 0 0-15,0 0-3 16,0 0-1-16,0 0-1 16,0 0 3-16,0 0-3 15,0 0-5-15,0 0-7 0,0 0-13 16,0 0-25-16,0 0-32 16,0 0-8-16,0 0-42 15,0 0-35-15,0 0-230 16</inkml:trace>
  <inkml:trace contextRef="#ctx0" brushRef="#br0" timeOffset="78099.95">25540 7078 68 0,'0'0'24'15,"0"0"19"-15,0 0-11 16,0 0-19-16,0 0 11 16,0 0 0-16,0 0-2 15,0 0 37-15,0 0-4 16,0 0-19-16,-49 0-3 15,35 0 4-15,-2 0 2 16,-3 0-6-16,2 0-7 16,-1 0 12-16,2 0 1 15,2 0-4-15,2 0-1 16,-1 0-12-16,6-1-4 0,0-2 5 16,0 3 6-16,3-2-2 15,1 2-3-15,1 0-2 16,-1 0-1-16,2 0 1 15,-1 0 2-15,1 0 0 16,1-1 2-16,0 1-6 16,0-1 2-16,0 1-7 15,0 0 5-15,0 0-3 16,0-2-2-16,0 1 2 16,12-4-9-16,7 2-3 0,6 3 3 15,2 0-6-15,0 0-1 16,-1 0-1-16,0 0 2 15,1 2 2-15,0 1-2 16,3 0-1-16,-2 0 2 16,0-1-3-16,1 0 6 15,-1-2 1-15,0 3-6 16,1-1 2-16,-1 1 3 16,-4 1-3-16,3-1 1 15,1 0-2-15,1 0 1 16,4-2 1-16,-1-1-4 15,4 0 12-15,3 0-6 16,1-1 7-16,-1-8-2 16,1 1 14-16,-6-2-15 15,-7-1-3-15,-3 4 0 0,-3-1 8 16,-5 1-6-16,-2 3 0 16,-1-2 4-16,-7 2-9 15,0 1 1-15,-4 0 0 16,-1 1-2-16,-1 0 1 15,0 2-2-15,0 0 1 16,0-2-3-16,0 1-3 16,0-3 3-16,0 4 0 15,0-1-7-15,0 1-61 16,-12 0-26-16,-19 0-29 0,-11 0-92 16,-7 1-108-1,-2 6-150-15</inkml:trace>
  <inkml:trace contextRef="#ctx0" brushRef="#br0" timeOffset="78840.19">25340 7098 124 0,'0'0'69'16,"0"0"-1"-16,0 0 28 15,0 0-33-15,0 0 12 16,0 0 0-16,-57 0-3 15,53 0-14-15,-1 0 2 16,4 0-12-16,1 0-4 16,-3 0-2-16,3 0-5 15,0 0-5-15,0 0 7 16,0 0 1-16,0 0-12 16,13 0-5-16,17 0 9 0,14 0-7 15,6 0-1 1,5-5 9-16,-1 1-12 0,0 3-4 15,0-1-2-15,-1 2 0 16,-1 0 0-16,-5 0-8 16,-4 0 7-16,-7 0-7 15,-2 0 2-15,-3 0-1 16,4 0 3-16,2 0 9 16,8 0 1-16,-2 0-2 15,0 0-2-15,-9 0 5 16,-8-1-4-16,-10 0 4 15,-4-2 3-15,-3 1-3 16,-3 0 0-16,-1-1 4 0,-2 1-5 16,-2 0-7-1,1 0 7-15,-2 2-7 0,0-1-6 16,0 1-7-16,0 0 1 16,0-2 0-16,0 2 1 15,0 0-2-15,0 0 0 16,0 0 0-16,0 0-1 15,0 0-2-15,0 0 1 16,0-1-3-16,0 1-2 16,0-2-34-16,0-1-36 15,-11 1-37-15,-16 2-88 16,-7 0-28-16,-8 0-60 16,-4 13-98-16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0:25.571"/>
    </inkml:context>
    <inkml:brush xml:id="br0">
      <inkml:brushProperty name="width" value="0.05292" units="cm"/>
      <inkml:brushProperty name="height" value="0.05292" units="cm"/>
      <inkml:brushProperty name="color" value="#FF0000"/>
    </inkml:brush>
  </inkml:definitions>
  <inkml:trace contextRef="#ctx0" brushRef="#br0">11735 13786 57 0,'0'0'38'15,"0"0"-21"-15,0 0-3 16,0 0 174-16,0 0-106 16,0 0-31-16,0 0 23 15,-8-15-1-15,3 12-3 16,0-1 3-16,1 1-16 16,-1 1-4-16,4 0-11 15,-2 2 2-15,0 0-2 16,3 0-7-16,0 0-8 15,0 0-2-15,0 0-8 16,0 0 2-16,0 0-6 16,0 0-6-16,0 0 1 15,0 0-6-15,0 0 2 0,16 0 11 16,8 2-5-16,3 3 5 16,7-3-6-16,4 1 5 15,2-3-2-15,5 2-2 16,-3-1 1-16,5-1-5 15,-2 4-2-15,4-4 1 16,-1 0 3-16,0 0-2 16,2 0-5-16,0 0-1 15,0 0 2-15,-1 0 2 16,-2-4-1-16,-4 1 0 16,-1 0 0-16,0 2 1 15,-2 0 0-15,-1 1-4 0,1 0 2 16,0 0 3-16,0 0-4 15,1 0 1-15,-1 0 2 16,-3 0-3-16,-1 5 0 16,-3 2 1-16,0-4 0 15,0 4 1-15,-2-2-2 16,3 0 0-16,2 2 2 16,1-2 0-16,2-1 2 15,-3 0 3-15,1-1-5 16,-1 0 5-16,-6 0-4 15,-2 1 4-15,-2-1-6 16,-1-2 2-16,2 2 0 16,-2-3 6-16,3 1-3 15,-4 1-4-15,-6-2 8 16,1 0-3-16,-5 0 7 0,-1 0-8 16,-2 0 6-1,-4 0-1-15,-1 0-2 0,0 0 5 16,-3 0-8-16,-1 0 5 15,-1 0-4-15,1 0 1 16,-2 0-2-16,0 0-1 16,0 0 2-16,0 0-5 15,0 0 2-15,0 0-1 16,0 0-2-16,0 0-1 16,0 0 1-16,0 0 0 0,0 0-2 15,0 0 2 1,0 0-1-16,1 0 0 0,-1 0 0 15,0 0-1-15,2 0-3 16,-1 0-24-16,1 0-21 16,-2 0-10-16,0 0-66 15,-6 0-46-15,-14 11-51 16,-2 2-75-16,-2-2-103 16</inkml:trace>
  <inkml:trace contextRef="#ctx0" brushRef="#br0" timeOffset="1507.09">8047 5332 95 0,'0'0'155'16,"0"0"35"-16,0 0-108 15,0 0 38-15,0 0-5 16,0 0-38-16,-77-18-19 16,73 18-1-16,3-1-8 15,1 1-5-15,0 0-15 16,0 0 0-16,0 0-9 15,0 0-4-15,0 0-4 16,16 0-8-16,20 0 11 16,13 0 20-16,15 0 6 15,0 0-14-15,-1 0-2 16,-6-3-9-16,-9 0-9 16,-7-1 10-16,-8 0 4 15,-9 1-4-15,-6-2 7 16,-5 2-3-16,-7 1-2 0,-3-1-2 15,-1 0-6-15,-2 2-1 16,1-1-8-16,-1 1 1 16,2-1-3-16,-1 2-2 15,1-3 1-15,-2 3-54 16,0 0-62-16,0 6-71 16,-9 10-78-16,-2-1-257 15</inkml:trace>
  <inkml:trace contextRef="#ctx0" brushRef="#br0" timeOffset="4255.76">7948 14562 42 0,'0'0'38'0,"0"0"24"16,0 0 133-16,0 0-135 15,0 0-14-15,-83-7 13 16,69 5-14-16,1 0-4 16,2-1 1-16,4 1-12 15,1 1-3-15,5 1-2 16,-1-2-7-16,2 2-2 16,0 0-7-16,0 0-1 15,0 0-8-15,10 0 0 0,10 0 9 16,5 2 21-16,5 3-12 15,1 0 1-15,2-3-3 16,2 0 0-16,5 0 13 16,-3-2-8-16,5 2 3 15,-2-2 0-15,-6 2-2 16,-4-2-3-16,-9 0 0 16,-3 0 0-16,-7 0 0 15,-4 0-1-15,-3 0-4 16,-2 0 8-16,-2 0 0 15,0 0-3-15,0 0-3 16,0 0-2-16,0 0-7 0,0 0 1 16,0 0-4-16,0 0-4 15,3 0-1-15,0 0-26 16,6 0-78-16,10 0-128 16,9 0-215-16</inkml:trace>
  <inkml:trace contextRef="#ctx0" brushRef="#br0" timeOffset="6534.38">7034 16375 417 0,'0'0'121'16,"0"0"-46"-16,0 0 60 15,0 0-49-15,0 0-19 16,-88-34-17-16,67 30-6 16,4 4-5-16,0 0-14 15,8 0 3-15,6 0-9 16,1 0-2-16,2-1-2 16,0 0 1-16,0 1-4 15,0 0-8-15,0-2 0 16,3 2-3-16,8 0 1 15,6 0 13-15,5 0-5 16,4 0 4-16,3 0-4 0,2 0 0 16,5 0-1-1,2 0 0-15,6 0-1 0,-2-3-8 16,-2 0 4-16,-4 3-3 16,-11 0 0-16,-10 0 1 15,-5 0-2-15,-7 0 0 16,-1 0-4-16,-2 0 4 15,0 0 3-15,0 0 1 16,-10 0 4-16,-20 0 3 16,-8 0-8-16,-4 0 3 15,-4 0-5-15,0 0 8 16,-8 0-9-16,-5 0 3 16,-4 3 0-16,5 0 10 0,9 0 0 15,13-2 1-15,16-1 1 16,7 0 0-16,7 0-3 15,3 0-6-15,3 0-3 16,0 0-1-16,0 0-1 16,0 0-1-16,0 0-1 15,0 0-2-15,0 0 2 16,0 0-3-16,9 0-4 16,10 0 8-16,10 0 2 15,5 0 6-15,8 0-3 16,1 0-5-16,-1 0 0 15,-5 0 0-15,-1 0 2 0,-6 0-2 16,-5 0 1 0,-7 0-1-16,-3 0 0 0,-6 0-1 15,-6 0 1-15,-2 0 0 16,-1 0-1-16,0 0 1 16,0 0 0-16,0 0 2 15,0 0 2-15,0 2-4 16,0-2 1-16,-7 0 3 15,-11 0-1-15,-12 2 2 16,-9 3-4-16,-5-1 5 16,0 2-3-16,8-1-1 15,8-1-1-15,7-4 1 16,9 0 2-16,5 0-4 16,4 0 1-16,3 0 1 15,0 0-2-15,0 0 0 0,0 0-6 16,0 0 3-16,12 0-3 15,6 0 4-15,13 0 2 16,5-4 6-16,3-1 4 16,-2-2-8-16,0 2 2 15,-1-2-1-15,-3 0 0 16,-6 4-3-16,-3 1 0 16,-11 1 3-16,-7-1 2 15,-5 2 0-15,-1 0 7 16,0 0 3-16,0 0 0 15,0 0-4-15,0 0-1 16,0 0-6-16,2 0 1 0,-2-2-3 16,0 1 0-1,3-1-1-15,-3 2 2 0,0-1-3 16,0 0-2-16,3-1-4 16,-3 2-40-16,0 0-33 15,3 0-86-15,0 0-86 16,0 4-139-16</inkml:trace>
  <inkml:trace contextRef="#ctx0" brushRef="#br0" timeOffset="8002.78">7677 16332 26 0,'0'0'23'0,"0"0"-12"16,0 0 24-16,0 0 141 15,0 0-113-15,0 0-18 16,-6-12 11-16,4 8-16 16,1 0-2-16,-1 0 0 15,0-2-3-15,0 1 0 16,-1-1 9-16,0-2 2 15,0 1 1-15,0 1-12 0,1-1 3 16,-1 0-5-16,2 1-1 16,-1 0-1-16,1 3 1 15,1 2-10-15,-2 1 3 16,1-3-4-16,-1 3-1 16,0-2-5-16,2 2 2 15,0 0-1-15,0 0-4 16,-2 0-3-16,2 0-5 15,-1 0-4-15,-1 2 3 16,-1 10-3-16,-1 5 2 16,2 3 7-16,1 4 2 15,1-1 6-15,0 5 1 16,0-1-1-16,0 1 3 16,0-1-5-16,0-1-1 15,0 0-3-15,0 3-6 0,0-1 1 16,0 1-2-1,0 5 2-15,-2 0-5 0,-4 2 4 16,3-2-3-16,-3-1 5 16,2-3 2-16,2-1 4 15,2-4 2-15,0 0-8 16,0-3 2-16,0-2 1 16,0 1-4-16,0 1-2 15,0-1 1-15,0-5-3 16,0-2 4-16,-1-5-4 15,1-3-3-15,-2-2 2 16,2-2-2-16,0-2 1 0,0 0-10 16,-1-3-21-16,-2-14-57 15,1-3-31-15,2-4-42 16,0 6 8-16,0 1-85 16,-4 0-44-16</inkml:trace>
  <inkml:trace contextRef="#ctx0" brushRef="#br0" timeOffset="8923.73">7359 16442 109 0,'0'0'215'0,"0"0"-104"15,0 0-70-15,0 0 23 0,0 0-2 16,0 0-22 0,-3 1-13-16,3-1 13 0,0 0 5 15,0 0-5-15,0 0 2 16,0 0 4-16,0 0 8 16,0-2-16-16,0-6-14 15,6-3-6-15,1-2-2 16,1 1 3-16,1-2-12 15,1 3 15-15,-1-3 4 16,-1 2-16-16,-2-1 1 16,4-1-3-16,2-2 0 15,1 1-4-15,-2 0-1 16,1 1 3-16,1-2 3 16,-2 3-6-16,-2-1 1 15,1 3 7-15,-4 1-3 16,2 2-2-16,-2 0 1 0,1 0-2 15,-1-1 2-15,0 2-7 16,0 0 0-16,-3 0 3 16,6-1-3-16,-5 1 5 15,-1 1-4-15,-1 2 3 16,-2 3 3-16,0-1-1 16,0 1 5-16,1 1-2 15,-1 0-3-15,2-1-3 16,-1 1 1-16,1-2-1 15,1-1-1-15,0 1-1 16,0 0 0-16,1 1 0 0,-4 1-1 16,0 0 2-16,0 0-2 15,3 0-2-15,0 0 2 16,8 11-1-16,3 5 1 16,3 4 7-16,4 3 14 15,1 1-2-15,1 1-2 16,2-1 2-16,-3 2 3 15,-4-1-5-15,0-1-7 16,-4-2-2-16,-3-5 3 16,-3-2-3-16,-2-6-2 15,-3-4-3-15,-3-4 1 16,4-1 0-16,-4 0-4 16,0 0 1-16,2 0 0 0,-1 0-1 15,1 0 0 1,1 0-22-16,-2 0-85 0,1 0-130 15,-2 0-258-15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1-23T09:12:10.131"/>
    </inkml:context>
    <inkml:brush xml:id="br0">
      <inkml:brushProperty name="width" value="0.05292" units="cm"/>
      <inkml:brushProperty name="height" value="0.05292" units="cm"/>
      <inkml:brushProperty name="color" value="#FF0000"/>
    </inkml:brush>
  </inkml:definitions>
  <inkml:trace contextRef="#ctx0" brushRef="#br0">11320 3917 12 0,'0'0'54'0,"0"0"-2"0,0 0-9 15,0 0-20-15,0 0 30 0,-6-5-28 0,6 5 1 0,0 0 10 16,0 0 12-16,0 0-27 0,0 0 19 0,0 0-13 15,-4-2-1-15,4 2-19 0,0 0 21 0,0 0 0 0,-6-1-8 16,6 1-3-16,0 0 8 0,0 0 2 0,-5-3-6 16,5 3-2-16,0 0 10 0,-5 0-21 0,5 0-6 15,-6-2-35-15,6 2 60 0,-8-3-1 0,8 3 1 16,-7 0 4-16,7 0-12 0,-8-2-24 0,8 2 31 0,-8 0-13 16,5 1 10-16,3-1-7 0,0 0-23 0,-10-1 10 15,10 1 10-15,-5-2-24 0,5 2 4 0,-5-1 47 16,5 1-35-16,-6 0 22 0,6 0-50 0,-4 0 58 0,4 3 28 15,0-3-66-15,0 0-10 0,-4 0 50 0,4 2-14 16,0-2-43-16,0 0-1 0,0 0 22 0,0 0 28 16,4 1-3-16,-4 2-3 0,6-2-1 0,-6-1-32 0,11 0 24 15,-4 0 11-15,3 3-17 0,3-3 21 0,0 4-9 16,-2-3-57-16,3-3 9 0,0 3 1 0,2-1 20 16,-2 0 39-16,1 0-63 0,-1 1 65 0,-1-1-85 0,2-2 72 15,0 2 39-15,-3 0-16 0,2-2-4 0,-2 5-1 16,-3 0 7-16,-2-5-79 0,-1 4-8 0,0-2 9 15,-2 0 9-15,-4 0 0 0,10-2 67 0,-5 4-3 0,-1-2 19 16,1-3-66-16,-1 3-15 0,-2 1 47 0,3-1 21 16,-2 0-20-16,-1 0 5 0,2-1-24 0,-1 2 32 15,-3-1-96-15,4-1 25 0,-4 1 8 0,3 0 61 16,-1-1 3-16,-2 1-5 0,0 0-82 0,0 0 5 0,0 0-6 16,0 0-1-16,0 0 13 0,4 4 92 0,-4-4-53 15,0 0-37-15,5-2 72 0,-3 2-65 0,-2 0-23 16,0 0 4-16,0 0 4 0,0 0 20 0,0 0-25 0,6-5-23 15,-6 5 10-15,0 0-33 0,6 0-209 0,-6 0 99 16,0 0 68-16</inkml:trace>
  <inkml:trace contextRef="#ctx0" brushRef="#br0" timeOffset="1349.81">12151 3966 17 0,'2'-6'38'0,"-2"6"-4"0,0 0-7 15,0 0 6-15,0 0 3 0,0 0 26 0,0 0-7 16,0 0-27-16,0 0 0 0,0 0 1 0,-7-5 22 0,7 5-22 16,0 0-2-16,-7-2 3 0,7 2-12 0,-6-3 17 15,6 3-8-15,-5-2-8 0,5 2-1 0,-6-3 11 16,2 2-16-16,4 1 18 0,-7-2-20 0,7 2 10 15,-7-1 5-15,7 1-13 0,-6-2 14 0,3 5 7 16,3-3-17-16,0 0-16 0,-10-1-7 0,10 1-5 0,-8-2 10 16,8 2 15-16,-6 0-7 0,6 0-25 0,-5-1 15 0,5 1-6 15,-8 0 21-15,8 0 7 0,0 0-14 16,0 0-10-16,0 0 4 0,-5-3 7 0,5 3 9 0,0 0-4 16,0 0 5-16,0 0-13 0,0 0-7 0,0 0 13 15,0 0 4-15,-3 3 18 0,3-3-31 0,0 0 29 0,0 0-41 16,14 1 26-16,-11 1-13 0,5-1-15 0,-3-1 4 15,3 1 12-15,-1 1 21 0,5 1-9 0,-1-1-38 16,-1-2 25-16,-2 0-2 0,2 3-17 0,-3-3 27 16,-2 0-25-16,4 0 23 0,2 2 13 0,-2-2-33 0,0 1 31 15,-2-1-24-15,0 0 8 0,-2 3 17 0,2-2-12 16,-2-2-19-16,0 3 21 0,1-2-8 0,-1 1 9 16,-5-1-23-16,9-1 6 0,-4 1-3 0,-5 0-10 0,10 1 10 15,-6 0 42-15,-4-1-34 0,9 0 5 0,-5 0 9 16,-4 0-26-16,8 0 16 0,-8 0-15 0,7-1 3 15,-3 2 36-15,-1 0 9 0,-3-1-58 0,0 0 6 0,0 0 4 16,10-1 19-16,-9 1 15 0,-1 0-16 0,0 0-10 16,0 0 0-16,0 0-5 0,6 0 27 0,-6 0-26 15,0 3 41-15,0-3-9 0,1 1-9 0,-1-1 13 16,0 0 7-16,2 0-18 0,-2 0 16 0,0 0-9 0,0 0-10 16,0 0-34-16,0 0-10 0,0 0 12 0,0 0 3 15,-11-1 39-15,7-1 17 0,4 2-55 0,-10-2-20 0,2 2 52 16,-2-6-43-16,0 5-4 0,-5-1 17 15,3-1-11-15,-3 2 11 0,0 0 51 0,0-1-61 0,1 1 8 16,-1 0-2-16,1-2 63 0,3 3-37 0,0 0 5 16,2-2-22-16,3 2-9 0,-1 0 5 0,0 2 47 0,0-4 26 15,7 2-76-15,-9 0 62 0,4 0-21 0,5 0-48 16,-9 0 6-16,9 0-3 0,-6-1 71 0,6 1-84 16,-4 0 77-16,4 0-46 0,0 0-13 0,0 0 25 0,0 0-22 15,10 0 49-15,1 3-57 0,-1-5 2 0,-1 2 46 16,1 0-1-16,4 2 26 0,1 0 4 0,1-2-77 15,-1 0 55-15,1 0 23 0,4-1-79 0,-5 0 42 0,5 2 18 16,-4-1-81-16,4 1 95 0,-3 0-35 0,-2 0 35 16,0 0-101-16,1-2 52 0,-2 2 16 0,-1 1 21 15,1-1-10-15,-3-1 5 0,5 1-57 0,-5-1 0 16,-3 0 53-16,1 0-71 0,-3 3-5 0,2-6 75 16,-4 6-53-16,1-3-6 0,1 2 85 0,-2-2-110 0,1 0 42 15,-3 0-4-15,1 0 22 0,0 0 6 0,0 0-34 16,0 0 69-16,0 0-20 0,-3 0 0 0,5 0-55 15,-4-2 33-15,-1 2-25 0,3 2 44 0,0-2-50 0,-3 0 54 16,0 0-17-16,0 0 0 0,0 0 8 0,0 0-86 16,3 1 102-16,-3-1-58 0,0 0-6 0,0 0 55 0,0 0-92 15,0 0 54-15,4-1 57 0,-3 3-80 0,-1-2 80 16,0 0-38-16,0 0 5 0,0 0-6 0,0 0 8 16,0 0-36-16,0 0-56 0,0 0 7 0,0 0 9 0,0 0-12 15,0 0 22-15,0 0-18 0,0 0-10 0,0 0-28 16,0 0-261-16,3 0 123 0,-3 0 80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0:53.031"/>
    </inkml:context>
    <inkml:brush xml:id="br0">
      <inkml:brushProperty name="width" value="0.05292" units="cm"/>
      <inkml:brushProperty name="height" value="0.05292" units="cm"/>
      <inkml:brushProperty name="color" value="#FF0000"/>
    </inkml:brush>
  </inkml:definitions>
  <inkml:trace contextRef="#ctx0" brushRef="#br0">16569 3953 69 0,'0'0'45'15,"0"0"-31"-15,0 0-4 16,0 0 178-16,0 0-148 15,0 0-9-15,0 0 18 16,-17 11-15-16,12-11 8 16,-2 0-4-16,-5 0-2 15,-2 0-15-15,-5-2 28 16,-1-1 3-16,-2-1-16 16,1 2 3-16,0-1-10 15,1-1-1-15,2 3 0 16,7-1 0-16,5 2-10 0,3 0-3 15,2 0-6-15,1-1-4 16,0 1-1-16,0 0-3 16,0-1 1-16,0 1-2 15,0 0 1-15,0 0 2 16,12 2 16-16,10 5 5 16,3 1 6-16,4-3-3 15,3-1-17-15,1-1 1 16,5-1-1-16,-1-2 0 15,-1 0-3-15,-5 0-6 16,-1 0 1-16,-5 0-2 16,-2 0 2-16,-6 0 1 15,-3 0-1-15,-5 0 1 0,-4 0-2 16,0 0 1-16,-5 0 3 16,0 0-5-16,0 0 4 15,0 0-4-15,0 0 1 16,0 0-2-16,0 0 1 15,0 0-5-15,0 0-42 16,-11 0-48-16,-9 0-27 16,-4 0-119-16,-3 0-56 15</inkml:trace>
  <inkml:trace contextRef="#ctx0" brushRef="#br0" timeOffset="428.79">16265 3981 87 0,'0'0'289'0,"0"0"-212"16,-85-11 24-16,66 5 7 15,7 3-28-15,4 1-1 16,7 1-17-16,-1-1-20 16,2 1-18-16,0-1 1 15,0 2-3-15,0 0-3 16,2 0-3-16,16 0 5 15,13 0 21-15,15 0-5 16,11 0-7-16,6 0-7 16,-1 0-9-16,-1 0 3 15,-4 2-5-15,-6 1-4 16,-3-2-3-16,-9 1-3 16,-8-1 3-16,-3-1-2 15,-4 1 0-15,-6-1-2 0,-6 0-1 16,-5 0 0-16,-2 0 0 15,-4 0 0-15,1 0 1 16,1 0-1-16,-3 0-1 16,0 0-5-16,0 0-14 15,0 0-16-15,-5 4-23 16,-10 0-13-16,-7 1-56 16,-3 3-2-16,1 0-88 0,-2-4-23 15</inkml:trace>
  <inkml:trace contextRef="#ctx0" brushRef="#br0" timeOffset="771.26">16350 4001 176 0,'0'0'158'0,"0"0"-101"15,0 0 15-15,0 0 27 16,0 0-13-16,0 0-27 15,-35 0-30-15,35 5-2 16,20 1 47-16,13-2-2 16,10-2 0-16,8-2-13 15,7 0-26-15,1 0-7 16,-3 0-10-16,-5 0-5 0,-8 0-3 16,-5 0 0-16,-4-2-4 15,-2 0-2-15,-4 0 4 16,0 0-5-16,-3 2 1 15,-4 0-2-15,-4 0-2 16,-3 0 1-16,-6 0-1 16,-2 0-32-16,1 0-38 15,-1 0-61-15,3 0-159 16,4 0-230-16</inkml:trace>
  <inkml:trace contextRef="#ctx0" brushRef="#br0" timeOffset="1873.86">19278 4301 53 0,'0'0'22'15,"0"0"35"-15,0 0 145 16,0 0-146-16,0 0 17 0,0 0 2 16,21-52 3-1,-16 41 13-15,-2-3-18 0,1 0-7 16,-1 0-14-16,2 1-5 15,-4 4 20-15,2 3-15 16,-2 1-13-16,-1 2-4 16,0 3-2-16,0 0-19 15,0 0-14-15,0 3-7 16,0 14 7-16,0 12 9 16,0 8 4-16,0 5 13 15,0 5 6-15,0 2-2 16,5 1 4-16,1 0-12 15,-2 2-11-15,0 5-2 16,-4-2-3-16,0 0-3 16,0-7 1-16,0-7-3 15,0-6 0-15,0-7 0 0,0-5 0 16,-4-5-1-16,1-6 1 16,2-4 0-16,-1-4-1 15,2-2 2-15,0-2-2 16,0 0 2-16,-1 0-2 15,-2-3-24-15,-3-14-36 16,-1-4-63-16,2-2-47 16,-1-5-67-16,2-3-138 15</inkml:trace>
  <inkml:trace contextRef="#ctx0" brushRef="#br0" timeOffset="2225.46">18946 4306 67 0,'0'0'379'15,"0"0"-338"-15,0 0 72 16,0 0 9-16,0 0-46 16,0 0-12-16,-38-54-36 15,41 51-17-15,24 1 5 16,18-1-6-16,19 2 5 15,14-1 11-15,7-1-3 16,4-1 2-16,2-3-7 16,-5 1-2-16,-11-3 1 0,-15 2 2 15,-21 1-5 1,-15 2-2-16,-11 2-1 0,-10 2 1 16,-2 0-5-16,-1 0-7 15,0 0-5-15,-1 0-17 16,-15 12-49-16,-7 10-19 15,1 4-73-15,-2 0-252 16</inkml:trace>
  <inkml:trace contextRef="#ctx0" brushRef="#br0" timeOffset="2942.74">19614 4988 197 0,'0'0'97'0,"0"0"69"16,0 0-128-16,0 0 9 0,0 0 29 16,0 0 10-16,-2 78-24 15,-5-48-1 1,1 6-28-16,-1-1 0 0,-1 2-1 16,1 1-1-16,-1-3-8 15,1 1-9-15,-2 0-3 16,-2-2-2-16,0-1-1 15,-2-4 2 1,4-4-2-16,2-9-7 0,3-3 9 16,2-4 3-16,1-6-3 15,1-1 3-15,-3-2 9 16,3 0 13-16,0 0 41 16,0-14 13-16,0-13-50 15,9-9-23-15,10-8-12 16,3-2-2-16,2-6 0 0,-3 0-1 15,0 4 0 1,0 2-1-16,-5 2 0 0,3 4 2 16,-2 5-1-16,1 6-1 15,0 10 0-15,-3 7 0 16,1 2-5-16,1 8 4 16,0 2-3-16,0 0 4 15,-1 2 0-15,-4 15-7 16,-4 5 4-16,-4 2 3 15,-4 0 2-15,0-2 1 16,0-2-1-16,-13-4 2 16,-1-2-3-16,-5-3 1 15,0-2 2-15,-1-1-3 0,-1-2 4 16,-3-3 1-16,5 0-6 16,0 2-36-16,1-2-89 15,9-3-83-15,4 0-202 16</inkml:trace>
  <inkml:trace contextRef="#ctx0" brushRef="#br0" timeOffset="3533.89">20488 4249 397 0,'0'0'99'16,"0"0"11"-16,0 0 29 15,0 0-53-15,0 0-43 16,0 0 7-16,-103-15-18 16,69 45 13-16,0 8-6 15,1 10 4-15,3 7-20 16,5 3-6-16,2 8 3 16,4 6-1-16,5 5-12 15,2-4-4-15,6-3-1 16,3-11-2-16,3-6 2 0,0-5-2 15,2-9-5 1,10-8-5-16,3-7-18 0,1-4 9 16,3-8-43-16,4-3 2 15,2-4-20-15,-2-5-75 16,0 0-121-16</inkml:trace>
  <inkml:trace contextRef="#ctx0" brushRef="#br0" timeOffset="3939.51">21025 4428 29 0,'0'0'644'0,"0"0"-599"16,0 0 50-16,0 0 27 15,0 0-45-15,0 0-37 16,-6-42-40-16,6 80 1 16,0 16 27-16,0 10 6 0,-3 7 2 15,0 4-9-15,-1-4-13 16,-4-6-7-16,0-14-2 15,1-10-4-15,1-8 1 16,2-12-1-16,-1-8-1 16,4-7 0-16,1-3-1 15,0-3 1-15,-2 0-3 16,-2 0-16-16,-5-17-23 16,-3-7-50-16,-3-10-78 15,3-11-170-15</inkml:trace>
  <inkml:trace contextRef="#ctx0" brushRef="#br0" timeOffset="4173.33">20816 4424 465 0,'0'0'73'16,"0"0"24"-16,0 0-21 15,86-61-9-15,-47 47-26 16,3 3-13-16,4 1-3 15,-5 5-7-15,-4 4-5 16,-6 1-9-16,-7 0-4 16,-6 0 0-16,-7 0-13 15,-5 8-42-15,-5 7-19 16,-1 3-61-16,-3 5 19 16,-17-1-61-16</inkml:trace>
  <inkml:trace contextRef="#ctx0" brushRef="#br0" timeOffset="4427.63">20688 5056 6 0,'0'0'311'0,"0"0"-213"16,0 0 14-16,0 0 30 15,0 0-43-15,109 45-42 16,-75-42-11-16,2-3-21 0,-1 0-13 16,1 0-8-1,0 0 0-15,-1-3-4 0,-3-6 0 16,0-2-32-16,-5 0-43 16,-4-5-117-16,-4-4-130 15</inkml:trace>
  <inkml:trace contextRef="#ctx0" brushRef="#br0" timeOffset="4789.76">21630 4129 568 0,'0'0'40'0,"0"0"101"16,0 0-1-16,0 0-67 16,0 0-54-16,0 0 7 15,51 109 57-15,-36-34-24 16,-1 12 4-16,-5 13-23 15,-5 7 17-15,-4 2-40 16,-7-4-12-16,-18-13-1 16,-8-10-4-16,-6-13-1 15,-3-9-33-15,-6-14-66 16,-1-6-49-16,-3-12-107 0,6-12-351 16</inkml:trace>
  <inkml:trace contextRef="#ctx0" brushRef="#br0" timeOffset="6470.73">17790 4405 101 0,'0'0'286'15,"0"0"-199"1,0 0 32-16,0 0 0 0,-99-50-35 16,62 50-21-16,-5 0-19 15,0 9-1-15,-2 15-8 16,0 8-1-16,2 7-5 16,1 8-4-16,5 7 0 15,3 9-4-15,5 2-8 16,7 1-2-16,6-3-2 15,9 0-1-15,6-3 2 16,0-2-9-16,17-5 5 16,9-6-5-16,3-7 0 15,-1-10 0-15,3-5-1 16,-1-8 0-16,3-4 2 16,0-6 3-16,0-2-2 0,-2-3-3 15,0-2-8-15,-4 0-34 16,-1 0-21-16,-7-4-53 15,-4-8-93-15,-3-8-186 16</inkml:trace>
  <inkml:trace contextRef="#ctx0" brushRef="#br0" timeOffset="6989.43">18270 4470 164 0,'0'0'321'0,"0"0"-211"0,0 0 60 16,0 0-60-16,0 0-33 15,0 0-40-15,-3-27-19 16,1 51-17-16,-1 13 60 15,-2 12 18-15,-1 11-38 16,-2 7 20-16,1 2-31 16,-4-1-10-16,2-7-8 15,0-5-2-15,-1-6-9 16,4-9 7-16,1-5-8 16,2-7 0-16,0-8 0 15,3-6 0-15,-1-6 0 16,1-3-3-16,0-2-27 0,0-4-34 15,0 0-23 1,0 0-14-16,-3-13-61 0,-6-12-190 16</inkml:trace>
  <inkml:trace contextRef="#ctx0" brushRef="#br0" timeOffset="7252.53">17872 4878 98 0,'0'0'525'15,"0"0"-434"-15,0 0 75 16,0 0-85-16,0 0-46 16,125-17 16-16,-50 17 3 15,1 0-10-15,-5 0-9 16,-3 0 5-16,-12 0-5 16,-8-1-9-16,-11-1 4 0,-7-1-14 15,-8 3 0-15,-5-5-15 16,-7 3 1-16,-5 1-1 15,-2-1-1-15,-3 2-24 16,0-1-62-16,-2 1-51 16,-16 0-102-16,-4 0-139 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1:58.537"/>
    </inkml:context>
    <inkml:brush xml:id="br0">
      <inkml:brushProperty name="width" value="0.05292" units="cm"/>
      <inkml:brushProperty name="height" value="0.05292" units="cm"/>
      <inkml:brushProperty name="color" value="#FF0000"/>
    </inkml:brush>
  </inkml:definitions>
  <inkml:trace contextRef="#ctx0" brushRef="#br0">7693 12591 41 0,'0'0'87'0,"0"0"-5"0,0 0 8 16,0 0-5-16,0 0-16 15,0 0-32-15,0 0-21 16,-27-24 13-16,9 17 10 16,-1 0 21-16,-2 1 4 15,-1-1 5-15,1 3-2 16,6 0-19-16,2 1-9 15,7-1-3-15,4 4-2 16,2-2-6-16,0 0-13 16,0 2-13-16,0 0 2 15,5 0 6-15,14 0-8 16,12 4 7-16,16 1 18 16,9 1-7-16,4-5-12 15,0 2 0-15,4-1-2 16,0-1-2-16,7 3 10 0,-2-1 9 15,-5 6-14-15,-4-2-3 16,-5 0-5-16,-6-1 1 16,-4-4-1-16,-5 0 0 15,-5-1 1-15,-13 1-1 16,-3-2-1-16,-8 0 0 16,-7 0 2-16,-2 0-2 15,-2 0 1-15,0 0 0 0,0 0 0 16,0 0-1-16,0 0-3 15,0 0-14-15,0 0-38 16,0 0-46-16,-3 0-53 16,-8 0-113-16,1 0-129 15</inkml:trace>
  <inkml:trace contextRef="#ctx0" brushRef="#br0" timeOffset="673.57">8296 12408 103 0,'0'0'297'0,"0"0"-219"0,0 0 45 16,0 0-8-16,0 0-38 15,0 0-22-15,-47-17-13 16,44 17-7-16,3 0 6 15,0 0-12-15,0 0-12 16,0 0-7-16,0 0-1 16,0 0 0-16,3 0 16 15,11 6-4-15,8 2-2 16,7-1 2-16,2 0 2 16,3 0-11-16,-4 0-11 15,0-1 5-15,-3-4-2 16,-2 1-3-16,-2 0 6 0,-1 0-5 15,2-2 5 1,-5 1-3-16,-1-2-2 0,-2 2 0 16,-2-2 1-16,1 3-1 15,-5-3 0-15,-2 0 1 16,-4 0-3-16,-2 2 2 16,2-1 2-16,-1 0 0 15,0-1 1-15,3 2 2 16,-3 1-3-16,-1 0 1 15,-1-1-4-15,1 1 4 16,-2 0-4-16,1-1 2 16,-1-1-1-16,0-1 1 15,0 1 3-15,0 4 0 16,0 5 10-16,-10 5 19 16,-14 3 10-16,-6 0-9 0,-6 1 2 15,-4 1-10-15,-5-2-3 16,-3-1-7-16,1 1-3 15,3-2-1-15,6-4-3 16,8 2-6-16,9-6-1 16,3-1-4-16,9-2 2 15,6 0-4-15,3-3 2 16,0-2-5-16,0 0-55 16,0 0-34-16,0 0-145 15,-2 3-101-15</inkml:trace>
  <inkml:trace contextRef="#ctx0" brushRef="#br0" timeOffset="5735.81">7623 13802 10 0,'0'0'20'15,"0"0"9"-15,0 0 1 0,0 0 68 16,0 0 38-16,0 0-83 15,0 0 3-15,-21 0 0 16,15 0 2-16,-3 0 0 16,2 0 10-16,-5 0-9 15,6 0-5-15,0 0-6 16,3 0-10-16,0 0-9 16,3 0 1-16,0 0 3 15,0 0-10-15,0 0-15 16,0 0-6-16,3 0 18 15,12 0-14-15,15 1 5 16,8 4 17-16,7-1-1 16,6-3-11-16,0 2-4 15,-1-2 0-15,1 1 3 16,0 1-11-16,1-3 14 0,-3 0-9 16,-4 0 0-16,-2 0 0 15,-7 0-2-15,3 0 3 16,-3 0-5-16,-3 0 3 15,-5 0-3-15,-3 0-4 16,-4 0 0-16,-6 0 0 16,-2 0-1-16,-7 0 0 15,0 0 0-15,-3 0 0 16,-1 0 0-16,-1 0-1 16,1 0 1-16,-2 0 0 0,0 0 0 15,0 0-3-15,4 0-13 16,-4 0-13-16,0 0-14 15,3 0-39-15,-3 0-48 16,0 0-78-16,0 0-71 16</inkml:trace>
  <inkml:trace contextRef="#ctx0" brushRef="#br0" timeOffset="6406.11">8269 13620 110 0,'0'0'331'0,"0"0"-245"16,0 0 44-16,0 0-8 16,0 0-41-16,0 0-16 15,-34-35-1-15,34 35-27 16,0 0-13-16,0 0-14 15,0 0-10-15,0 0-9 16,0 0 9-16,10 5 7 16,5 3 11-16,6 1 0 15,1 1 7-15,7-1-2 16,-2-1-8-16,1 1-4 16,-1-2-3-16,-2-3-1 15,3 4-5-15,-4-3-1 0,1 0 5 16,-5-1-5-1,1-3 1-15,-3 1 0 0,3-2 0 16,-2 0 3-16,-1 0-4 16,0 0 3-16,-3 0-3 15,-2 0 3-15,-5 0-1 16,-2 0 4-16,-3 0-3 16,-3 0 3-16,0 0 4 15,0 0 1-15,0 0-2 16,0 0 0-16,0 0-3 15,0 0-1-15,0 0-3 16,0 0 0-16,0 0 1 16,0 0-4-16,0 0 0 15,0 0 2-15,0 0 0 16,-5 8-2-16,-7 2 14 0,-7 7 8 16,-4 2 4-16,-4 2 3 15,-4 1-8-15,1-2 0 16,-1-1-8-16,1-2-5 15,2-3 2-15,2-1-9 16,6-1 1-16,3 0-2 16,4-3-2-16,-1 1 0 15,0 0-36-15,1 0-44 16,-1 1-76-16,3 0-46 16,-1-4-158-16</inkml:trace>
  <inkml:trace contextRef="#ctx0" brushRef="#br0" timeOffset="20801.28">11441 13925 0 0,'0'0'10'0,"0"0"-4"15,0 0-4-15,0 0-2 16,0 0-4-16,0 0-3 16,0 0 0-16</inkml:trace>
  <inkml:trace contextRef="#ctx0" brushRef="#br0" timeOffset="21656.03">11404 14073 24 0,'0'0'36'0,"0"0"-26"16,0 0 0-16,0 0 24 15,0 0 41-15,0 0-53 16,6 17-5-16,-4-17 12 16,-2 0 9-16,3 0-13 15,-2 0-17-15,2 0-5 16,2-4-2-16,-1-3-1 15,0-3-1-15,1 0-6 16,-4-3-17-16,2-1-3 16,-1 3-5-16,6-4-16 0,-4 4 21 15,2 0-2-15,-2 2-7 16,2-5-33-16</inkml:trace>
  <inkml:trace contextRef="#ctx0" brushRef="#br0" timeOffset="22405.27">11324 14366 7 0,'0'0'30'16,"0"0"-8"-16,0 0 30 15,0 0-8-15,0 0-11 0,0 0-14 16,0 0-8-16,0-5-3 16,0-2-8-16,0-2-6 15,0-3-17-15,1-3-11 16,4-3-13-16,-1-5-13 16</inkml:trace>
  <inkml:trace contextRef="#ctx0" brushRef="#br0" timeOffset="23410.32">11591 14192 5 0,'0'0'7'15,"0"0"6"-15,0 0-4 16,0 0-2-16,0 0 24 16,0 0-17-16,1 3-3 15,1-3-4-15,-2 2 3 16,0-1-2-16,0-1-5 15,0 0-2-15,0 0 1 0,0 0-2 16,0 0 0 0,0 0-2-16,0 0-2 0,0 0 0 15,0 0 2 1,0 0-7-16,0 0 9 0,0 0 0 16,0 0 0-16,0 0 2 15,0 0-2-15,0 0 1 16,1 0-1-16,-1 0 1 15,0 0-1-15,0 0 0 16,0 0 1-16,0 0-1 16,0 0 0-16,0 0 2 15,0 0-2-15,0 0 9 16,0 0 7-16,2 0 0 16,-1 0-9-16,1 0-7 15,-1 0 0-15,1 0 0 0,-2 0 0 16,0 0 0-16,0 0 2 15,0 0-2-15,0 0 0 16,1 0-1-16,1 0 2 16,-1 0-2-16,2-1 1 15,1-1-4-15,-1 2-13 16,2-3-5-16,-2-1-10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2:54.605"/>
    </inkml:context>
    <inkml:brush xml:id="br0">
      <inkml:brushProperty name="width" value="0.05292" units="cm"/>
      <inkml:brushProperty name="height" value="0.05292" units="cm"/>
      <inkml:brushProperty name="color" value="#FF0000"/>
    </inkml:brush>
  </inkml:definitions>
  <inkml:trace contextRef="#ctx0" brushRef="#br0">21486 5881 43 0,'0'0'23'0,"0"0"-11"16,0 0 127-16,0 0-32 15,0 0-54-15,0 0 11 16,0 0-16-16,0 0-2 15,-35 17-2-15,34-17-3 16,1 0 10-16,-2 0-1 16,2 0-13-16,0 0-3 15,0 0-2-15,0 0-3 16,0-6-3-16,17-8-15 16,8-7-9-16,13-1 3 15,8-5-3-15,5-2-1 16,15-7 2-16,14-5 11 0,14-2 0 15,13-6 6 1,2 3-5-16,1 0-7 0,-4 0 4 16,-6 2 3-16,-4 2 2 15,-11 2 5-15,-9 7-3 16,-10 1 1-16,-10 5-2 16,-8 5-1-16,-11 3-1 15,-12 5 3-15,-7 3 3 16,-9 7 6-16,-3-1 16 15,-3 1-16-15,-1 3-4 16,-1 0-3-16,-1 1-2 16,0 0-4-16,0 0-6 15,0 0-5-15,0 0-4 16,0 0-1-16,0 0-10 0,-4 4-36 16,-5 7-44-16,-4 2-17 15,-1-1-62-15,-2-2-72 16,1-9-231-16</inkml:trace>
  <inkml:trace contextRef="#ctx0" brushRef="#br0" timeOffset="3584.98">23658 4557 208 0,'0'0'206'0,"0"0"-133"0,0 0 50 15,0 0-12 1,0-82-48-16,0 68-2 0,0 7-4 16,0 3-1-16,0 3-1 15,0 1-10-15,0 0-21 16,-3 1-19-16,0 16-5 15,-3 11 0-15,-2 10 0 16,-1 9 9-16,2 13 6 16,1 5-5-16,-2 8 4 15,4-1 7-15,-2 3-13 16,5-2-5-16,1-3 0 16,0-6 0-16,1-11-6 15,11-11 6-15,-2-12-3 16,1-4 0-16,1-6 0 0,-3-6-2 15,0-4 4 1,1-6-4-16,2-4-2 0,4 0-25 16,1-4 6-16,2-18-31 15,0-4-58-15,-2-6-76 16,-8 1-204-16</inkml:trace>
  <inkml:trace contextRef="#ctx0" brushRef="#br0" timeOffset="3843.12">23453 5015 349 0,'0'0'187'0,"0"0"-103"16,0 0 28-16,0 0-36 15,0 0-57-15,81-48-10 16,-24 26-2-16,5 2 0 15,-2 1 2-15,-8 4-3 16,-9 4-2-16,-11 3-4 16,-12 6 0-16,-10 2-1 15,-6 0-21-15,-1 0-62 16,-3 4-112-16,0 6-36 16</inkml:trace>
  <inkml:trace contextRef="#ctx0" brushRef="#br0" timeOffset="4199.91">24071 4906 515 0,'0'0'93'0,"0"0"11"16,0 0-12-16,0 0-65 0,0 0-24 15,0 0 14 1,6 90 26-16,-3-52-19 0,0-2-10 16,-2-2-5-16,3-2-2 15,-1-3-3-15,0-7 0 16,1-8-4-16,-3-4 0 15,1-5 0-15,-2-5 0 16,1 0 2-16,-1 0-2 16,0 0-6-16,0-3-50 15,0-11-123-15,-4-3-132 16</inkml:trace>
  <inkml:trace contextRef="#ctx0" brushRef="#br0" timeOffset="4458.89">24114 4635 614 0,'0'0'87'16,"0"0"-8"-16,0 0 44 15,0 0-58-15,0 0-35 16,0 0-20-16,-13-34-10 16,13 34-1-16,0 0-42 15,0 0-40-15,4 10-23 16,4 7-89-16,-5 3-91 16</inkml:trace>
  <inkml:trace contextRef="#ctx0" brushRef="#br0" timeOffset="5473.11">24321 4959 401 0,'0'0'86'0,"0"0"-67"0,-9 97 67 16,9-61-21-16,0 3-37 16,0-4-24-16,0-5-3 15,0-8 1-15,5-8-2 16,-4-5 2-16,1-7 0 16,-1-2-2-16,1 0 41 15,-1-3 24-15,3-17-39 16,1-7-18-16,0-6 0 15,-2-6-6-15,1-4-1 16,1-1-2-16,-1-1 0 16,1 3-15-16,0 8-4 15,1 5 13-15,5 12 2 16,2 5 2-16,4 5-4 16,5 6-2-16,3 1 0 15,2 1 4-15,-1 16 1 0,-7 4 4 16,-3 6 0-16,-8 5 0 15,-2-2 5-15,-4 1 18 16,-2-3-8-16,0-2-5 16,0-5-4-16,1-3 0 15,1-3-5-15,-1-8 1 16,-1 0-2-16,3-7 0 16,-3 0 0-16,2 0 0 15,2-7 2-15,-3-13-2 16,4-10-6-16,-2-5-6 15,3-8-22-15,3 3-11 16,3 1-23-16,1 9 30 0,3 7 7 16,-3 9 23-16,1 8 8 15,-2 6 6-15,0 0 11 16,3 0 15-16,2 12 11 16,2 6 8-16,0 5-21 15,1 5-4-15,-1 3-8 16,0 2-3-16,-2 1-2 15,-2-1-4-15,-2-7-7 16,-1-4-2-16,3-7 0 16,-1-5 2-16,3-7-4 15,4-3-11-15,0 0 3 16,6-13-9-16,-3-7-3 16,0-3 9-16,-5-2 7 0,-2-6 4 15,-4-2 2-15,-1-6 3 16,-3-2 0-16,-1-2-2 15,-3-1-1-15,-3 4 1 16,-2 4-2-16,0 11 2 16,-3 8 1-16,-11 11 0 15,-1 6 6-15,-4 3 1 16,-3 22-3-16,2 11 3 16,4 6-2-16,5 4-2 15,10 3-1-15,1-4-3 16,0-3 0-16,13-6-1 15,7-3 1-15,-1-5-1 0,4-10 0 16,-3 0 0-16,3-8 0 16,-2-5-4-16,1-3-15 15,3-2-2-15,4 0-15 16,5-2-53-16,0-9 20 16,5-5-61-16,-3-1-292 15</inkml:trace>
  <inkml:trace contextRef="#ctx0" brushRef="#br0" timeOffset="5685.39">25695 5026 514 0,'0'0'175'15,"0"0"-170"-15,0 0 10 16,98 0-3-16,-62 0-12 16,-1-3-24-16,-6 0-149 15,-3-5-272-15</inkml:trace>
  <inkml:trace contextRef="#ctx0" brushRef="#br0" timeOffset="6142.99">26477 4589 347 0,'0'0'147'0,"0"0"-117"15,-102-13 73-15,59 13 20 16,4 11-42-16,8 6-20 16,7 6-27-16,11-1-11 15,8 3-9-15,5 1-4 16,0-1-6-16,18 2 2 16,11 1-3-16,3-2 0 0,5 2-2 15,-2 2-1-15,-6-2-5 16,-6 0-12-16,-7-1 7 15,-10-4 4-15,-4-2 1 16,-2-3 4-16,0-2 1 16,-8-4 1-16,-4-1 1 15,-5-3 0-15,-6-3 1 16,-2-2 14-16,-5-3-11 16,-1 0 1-16,4 0-5 15,3-1-1-15,8-9-1 16,10-6-5-16,6-8-58 15,7-3-181-15,20-9-390 0</inkml:trace>
  <inkml:trace contextRef="#ctx0" brushRef="#br0" timeOffset="6402.27">26720 4313 673 0,'0'0'72'0,"0"0"-69"15,0 0 36 1,9 99 46-16,1-40-27 0,-1 8-30 16,-4 5-13-16,-4 6-10 15,-1 0-5-15,0-11 0 16,0-16-68-16,-3-16-24 15,-3-17-40-15,2-10-132 16</inkml:trace>
  <inkml:trace contextRef="#ctx0" brushRef="#br0" timeOffset="7349.2">26657 4620 501 0,'0'0'24'0,"0"0"25"16,103-27-24-16,-45 24-14 16,12 3-5-16,1-3-5 15,-7 3-1-15,-9-3 1 16,-13 1-1-16,-8-1 0 16,-12 0 3-16,-8 1-3 15,-8 1 25-15,-5 1 50 16,-1-1 2-16,0-1-12 15,0-1-2-15,-9 3-25 16,-10 0-15-16,-6 0-12 16,-5 0-6-16,-2 13-1 15,4 10-1-15,4 6 2 16,6 5-5-16,9 5-1 16,5 2 1-16,4-2 1 15,0-3-1-15,10-7 1 0,5-4-3 16,3-9-11-16,0-7-21 15,3-5 8-15,0-4 2 16,1 0 1-16,-4-8-3 16,1-13 3-16,-2-6 22 15,-1-7-3-15,-4-6 3 16,0-4 1-16,-6-3-1 16,0 7 2-16,-5 10 2 15,-1 13 11-15,0 8 20 0,0 6 11 16,0 3-13-1,0 0-8-15,0 0-24 0,0 12-5 16,0 10 5-16,0 11 3 16,0 4-3-16,5 4 0 15,4-1 1-15,0-4-4 16,1-3 7-16,3-8-4 16,3-7 0-16,3-7 0 15,2-4-5-15,7-6-33 16,2-1 7-16,-2-4 0 15,1-12 14-15,-7-6 9 16,-1-6 7-16,-5-6 1 16,-1-10 1-16,-3-5 2 15,-4-5 2-15,-7 5-3 16,-1 5-1-16,0 9 5 0,-18 9 0 16,-10 9 18-16,-5 7 7 15,-3 9-12-15,-1 1 0 16,13 0-5-16,8 11-7 15,16 3-4-15,0 1-3 16,27 2 0-16,10-2-3 16,10-1-2-16,0 0-21 15,-3-1-13-15,-6 3 11 16,-8 4 21-16,-8 2 4 16,-10 3-17-16,-3 5 20 15,0 2-1-15,-3 2 1 16,0 0 0-16,-2 0 0 0,1-4 3 15,-4-1-2 1,-1-2 3-16,0-3-3 0,0-4-1 16,0-6 0-16,0-4-6 15,0-5-2-15,0 0-14 16,0-5-41-16,0 0-92 16,6 0-7-16,0 0-180 15</inkml:trace>
  <inkml:trace contextRef="#ctx0" brushRef="#br0" timeOffset="7641.27">27952 4207 429 0,'0'0'198'16,"0"0"-81"-16,0 0-49 15,0 0-45-15,-12 75 41 16,12-12 23-16,0 9-34 16,0 3-21-16,0 3-25 15,-4-5-4-15,1-3-2 16,3-11-1-16,0-12-13 16,3-16-60-16,13-11 12 15,2-12 18-15,4-8-16 16,2 0-12-16,0-11-88 15,-3-12-110-15</inkml:trace>
  <inkml:trace contextRef="#ctx0" brushRef="#br0" timeOffset="7791.86">28031 4556 274 0,'0'0'389'0,"0"0"-264"15,0 0-16-15,0 0-4 16,0 0-67-16,98-32-33 15,-56 31-4-15,-1 1-1 16,-9-3-121-16,-8 0-249 16</inkml:trace>
  <inkml:trace contextRef="#ctx0" brushRef="#br0" timeOffset="8752.89">21429 6065 488 0,'0'0'189'0,"0"0"-167"16,0 0-5-16,0 0 14 0,0 0 52 16,115 68-30-16,-49-40-20 15,8-1 4-15,16 3-8 16,19 1-2-16,16 5 2 15,21 3-9-15,5 1-13 16,-2 0 2-16,-13-2-1 16,-23-4-7-16,-27-7 1 15,-24-10 0-15,-24-6-2 16,-11-6 0-16,-8-2 0 16,-3-3-4-16,-4 0-53 15,1 0-39-15,-1-7-36 16,0-5-150-16,-2 1-205 0</inkml:trace>
  <inkml:trace contextRef="#ctx0" brushRef="#br0" timeOffset="9131.33">23519 5961 428 0,'0'0'107'16,"0"0"-54"-16,0 0 70 15,0 0-46-15,0 0-62 16,0 0-7-16,0 98 47 15,0-24-15-15,0 8-11 16,0-1-12-16,0 0-5 16,0-8-8-16,9-11-1 15,7-14-2-15,-1-13-1 16,0-11 1-16,-3-11-1 16,0-7-3-16,1-4-31 15,1-2-18-15,-2 0-24 16,-5-16-89-16,-7-4-39 15</inkml:trace>
  <inkml:trace contextRef="#ctx0" brushRef="#br0" timeOffset="9490.86">23371 6392 349 0,'0'0'131'0,"0"0"-97"16,0 0-28-16,90-51 23 15,-37 36-4-15,8 0-11 16,-1 3-7-16,-4 4-3 0,-9 2 1 16,-9 4 4-1,-13 2 17-15,-9 0 17 0,-7 0-11 16,-6 0 6-16,-3 8-6 16,0 8 10-16,0 7-4 15,-7 8-8-15,-7 3-13 16,2 1-1-1,5 2 2-15,1-4-4 0,6-1-5 16,0-3-3-16,0-3-5 16,4-6-1-16,4-3 2 15,1-9-2-15,-3-2 1 16,-1-6-2-16,-3 0-27 16,3 0-28-16,-2-3-10 15,0-14-116-15,-3-9-63 16</inkml:trace>
  <inkml:trace contextRef="#ctx0" brushRef="#br0" timeOffset="9658.89">23786 6029 98 0,'0'0'248'15,"0"0"-248"-15,0 0-3 0,0 0-102 16,0 0-133 0</inkml:trace>
  <inkml:trace contextRef="#ctx0" brushRef="#br0" timeOffset="10506.44">24080 6417 304 0,'0'0'132'0,"0"0"-82"16,-5 88 37-16,5-61-22 15,0 1-22-15,0-4-28 16,2-7-5-16,-1-7 9 16,1-7 8-16,-2-3 29 15,0-5 29-15,0-14-58 0,-12-10-16 16,-4-4-5-16,-3-9-6 15,3-2-2-15,6 1-21 16,8 2-30-16,2 7 8 16,6 6 23-16,16 7 17 15,4 7 2-15,3 2 2 16,4 9 1-16,0 3-3 16,-3 0 0-16,-6 15 2 15,-6 9 1-15,-3 7 8 16,-6 3 19-16,-3-2-7 15,0-3 1-15,-5-1-11 16,1-8 0-16,-2-4-2 0,0-5-4 16,0-8 1-1,1-3-3-15,3 0 4 0,-1-5 5 16,5-15-6-16,1-7-3 16,6-4-2-16,3-5 0 15,9 2-8-15,7 5 1 16,5 5 0-16,-8 12 6 15,-11 7 1-15,-7 5 0 16,-6 5 0-16,1 15 9 16,5 6-1-16,-2 7 14 15,1-1-6-15,4 2-6 16,2 0-8-16,7-6 0 16,2-3-1-16,2-11 0 15,-1-5-2-15,0-9-13 16,0 0-8-16,1-9 11 0,-1-13 1 15,-4-4 8 1,-4-6 1-16,-3-5 1 0,-3-3 3 16,-1-4-1-16,-8-1 0 15,-4 6-1-15,-1 11-1 16,-3 12 5-16,-15 9 25 16,-4 7-1-16,-2 0-20 15,-1 18 5-15,2 12 1 16,10 7-8-16,6 4-1 15,7 0-6-15,0-2 3 16,7-3 0-16,9-3-1 16,7-6 2-16,2-5-2 0,3-7-2 15,-1-4 11 1,-3-5-7-16,2-4-3 0,-1 0-1 16,6-2-16-16,4 0-30 15,-1 0-16-15,0-5-26 16,-1-2-147-16,-6-2-249 15</inkml:trace>
  <inkml:trace contextRef="#ctx0" brushRef="#br0" timeOffset="10727.53">25400 6545 776 0,'0'0'37'16,"0"0"-37"-16,0 0 40 16,0 0-2-16,0 0-27 15,104 0-11-15,-59-2 0 16,-8 0 0-16,-2-5-49 16,-7-1-127-16,-4-6-55 15</inkml:trace>
  <inkml:trace contextRef="#ctx0" brushRef="#br0" timeOffset="11169.26">26019 6317 455 0,'0'0'257'16,"0"0"-244"-16,0 0-7 15,0 0 11-15,0 0-9 16,0 0-8-16,73-7-10 16,-42-4-39-16,-5-5-13 15,-6-1 3-15,-6-3 28 16,-10-2 30-16,-4 2 1 16,0 4 26-16,-8-1 20 15,-11 8 31-15,-7 1-17 16,-4 6-25-16,-5 2 17 0,3 0-14 15,2 14-7 1,4 8-10-16,7 6 1 0,6 5-5 16,8 6 4-16,5 3-4 15,0 2 1-15,11-2-6 16,8-1-7-16,1-5-3 16,2-4-1-16,-1-6-1 15,-2-7-21-15,0-8-11 16,5-5-6-16,1-6 4 15,4 0-26-15,1 0-82 16,-3-9-108-16,-2-5-218 16</inkml:trace>
  <inkml:trace contextRef="#ctx0" brushRef="#br0" timeOffset="11643.53">26483 6416 91 0,'0'0'280'0,"0"0"-218"15,0 0 30-15,0 0-4 16,0 0 1-16,0 0-33 16,-36-59-18-16,33 50-5 15,0 2-5-15,0 0-2 16,1 4-4-16,1 2 6 15,1-1-8-15,0 2-11 0,0 0-8 16,0 0-1-16,0 0 1 16,0 0-2-16,0 0 1 15,0-1-9-15,0-2 9 16,0 0-1-16,0-1 1 16,0 0 4-16,1 2-2 15,-1 1 8-15,2 1 0 16,-2 0 2-16,0 0 0 15,0 0-9-15,0-1-2 16,0 1-1-16,0 0 0 16,0-2-3-16,0 2-5 15,0 0-58-15,0 0-8 0,0 0-5 16,0 0-52-16,0 0 36 16,0 0 35-16,0 0 47 15,0 2 5-15,1 2 8 16,1-3 0-16,-1-1-35 15,2 0-234-15</inkml:trace>
  <inkml:trace contextRef="#ctx0" brushRef="#br0" timeOffset="12298.33">26380 6454 419 0,'0'0'146'16,"0"0"-141"-16,0 0 1 16,0 0 46-16,0 0-37 15,0 0 1-15,42-69 17 16,-37 54-8-16,0-5 33 15,-1 3-17-15,-1 1 0 16,-1 6 10-16,-2 7 14 16,0 1-7-16,0 2-21 0,0 0-11 15,0 0-8-15,0 5-12 16,0 12 1-16,0 9 3 16,3 8 1-16,3 5-6 15,3 2 1-15,0 1-6 16,-2-2 5-16,-1-5-5 15,-3-7-1-15,1-8 0 16,-1-9-2-16,-1-6 2 16,-2-5 1-16,3 0 2 15,2-2 4-15,2-17-5 16,2-6 5-16,-2-7-3 16,1-4-3-16,-2-6 0 15,0-2-1-15,4-6 1 0,4 5-17 16,5 2-2-16,5 10 10 15,3 10-3-15,-5 10 11 16,1 12-1-16,-3 1-4 16,0 9 4-16,-1 16 1 15,-1 8 1-15,-6 4 2 16,-4 7 7-16,-4 1-4 16,-2 3 2-16,-2-3-3 15,0-4-1-15,0-7-1 16,-5-11-2-16,1-4 0 15,2-9 0-15,2-4-4 16,0-4-34-16,0-2-75 0,3 0-35 16,18 0-133-16</inkml:trace>
  <inkml:trace contextRef="#ctx0" brushRef="#br0" timeOffset="12810.66">27200 6338 437 0,'0'0'194'0,"0"0"-93"16,0 0 24-16,0 0-44 15,0 0-35-15,-97-51-1 16,73 51-20-16,-2 4-17 16,-1 14 8-16,1 4-1 0,4 7-8 15,6 0 5 1,6 4-9-16,9 1-2 0,1 1-1 15,0-1 0-15,11-5-1 16,6-4-13-16,1-6-20 16,2-6-5-16,-1-7 1 15,2-6 0-15,4 0 4 16,4-10 19-16,-3-9 6 16,1-8 9-16,-3-6 0 15,-6-9 2-15,-2-10 12 16,-2-7 18-16,-2-7-10 15,-5-3-7-15,-4-3-9 16,-3 3-4-16,0 12 0 16,0 15 4-16,0 17 3 0,0 16 22 15,-4 9 12-15,-4 9-32 16,-2 30-9-16,1 14 0 16,3 13 0-16,6 5-1 15,0-1-1-15,1-8 0 16,10-6 1-16,-3-14-1 15,2-10-1-15,-1-10-19 16,4-10-34-16,5-7-29 16,4-5-2-16,4 0-118 15,-2-14-74-15</inkml:trace>
  <inkml:trace contextRef="#ctx0" brushRef="#br0" timeOffset="13568">28132 5291 32 0,'0'0'10'0,"0"0"216"16,0 0-87-16,0 0-54 16,-1-75 30-16,1 58-1 15,0 2-40-15,0 1-15 16,0 7 4-16,0 4 21 15,0 3-20-15,0 0-33 16,0 0-31-16,0 19-2 16,0 18 2-16,0 21 0 0,-7 14 9 15,-4 10 8 1,0 7-4-16,0 1-2 0,3-2-9 16,4-8 0-16,4-13-2 15,0-17 1-15,0-15-1 16,0-16 1-16,0-12-1 15,0-6 0-15,0-1 1 16,0-1-1-16,0-18-4 16,0-8-49-16,0-9-90 15,0-5-69-15,0-4-240 16</inkml:trace>
  <inkml:trace contextRef="#ctx0" brushRef="#br0" timeOffset="13940.97">27871 5464 161 0,'0'0'385'0,"0"0"-309"16,0 0 4-16,0 0 34 16,0 0-67-16,0 0-22 15,23-45-10-15,-1 28 3 16,1-3 4-16,0-3 4 15,3-4-15-15,0-6-4 16,1-5-3-16,2 0-2 16,-4-1-1-16,-4 4-1 15,-5 11 0-15,-7 11 0 16,-4 8 0-16,1 5-1 0,3 9-5 16,4 23 6-16,6 10 2 15,3 10 3-15,1 3 2 16,4 1 0-16,-2-3-1 15,2-6-6-15,0-6 1 16,-6-10 0-16,-6-6-1 16,-6-5-42-16,-7-5-31 15,-2-9-183-15,0-4-259 16</inkml:trace>
  <inkml:trace contextRef="#ctx0" brushRef="#br0" timeOffset="14329.06">27949 5954 400 0,'0'0'155'0,"0"0"-125"15,0 0 52-15,0 0-19 16,0 0-37-16,0 0 13 16,-2 70 13-16,8-41-15 0,2 0-6 15,2 0-7-15,2-3 0 16,2-2 7-16,3-2-12 16,4-3-3-16,2-4 2 15,1-5 0-15,2-5-13 16,1-5 12-16,5 0 5 15,0-14-2-15,0-5-11 16,-2-6-2-16,-4-3-6 16,-2-2-1-16,-4-7-2 15,1 0-36-15,-4-5-119 16,5 3-276-16</inkml:trace>
  <inkml:trace contextRef="#ctx0" brushRef="#br0" timeOffset="14894.23">29215 5238 547 0,'0'0'156'16,"0"0"-67"-16,0 0-1 0,0 0-68 15,0 0-20-15,0 97 28 16,0-37 18-16,0 4-14 16,0 0-22-16,0-2-7 15,0-6-2-15,0-6 0 16,0-14 0-16,0-10-1 16,0-12-5-16,0-9-19 15,-1-5-30-15,-2 0-28 16,-3-6-22-16,-6-19-154 15,-8-12-99-15</inkml:trace>
  <inkml:trace contextRef="#ctx0" brushRef="#br0" timeOffset="15153.87">29050 5334 64 0,'0'0'371'0,"0"0"-286"0,4-84-5 16,11 67 21-16,2 7-41 15,6 3-36-15,7 4-20 16,9 3-2-16,4 12 2 15,5 20-4-15,-5 15 0 16,-10 10 5-16,-16 10 4 16,-14 4-5-16,-3-2 4 15,-13-5-2-15,-10-8-5 16,-7-12 1-16,2-11 3 16,1-10 3-16,1-9 5 15,-2-5 2-15,-1-4-15 16,3-3-3-16,3-2-47 15,10 0-108-15,9-13-87 0</inkml:trace>
  <inkml:trace contextRef="#ctx0" brushRef="#br0" timeOffset="15370.47">29616 5492 434 0,'0'0'133'0,"0"0"-86"16,0 0-13-16,0 0 66 0,-5 94-57 16,0-56-22-1,4 1-8-15,-1-6-11 0,2-5-2 16,0-6-2-16,0-10-17 16,0-5-69-16,0-7-71 15,5-3-66-15</inkml:trace>
  <inkml:trace contextRef="#ctx0" brushRef="#br0" timeOffset="15517.95">29619 5237 539 0,'0'0'141'15,"0"0"-136"-15,0 0-3 16,0 0-2-16,0 0-64 0,0 0 4 15,72 34-118-15</inkml:trace>
  <inkml:trace contextRef="#ctx0" brushRef="#br0" timeOffset="15943.45">30041 5116 501 0,'0'0'128'16,"0"0"-121"-16,0 0 44 16,-5 131 58-16,3-53-41 0,-2 14-26 15,-5 11-10-15,-3 4-7 16,-3 4-19-16,4-8-4 16,5-10-2-16,6-13-1 15,0-18-32-15,0-20-2 16,9-14 27-16,3-13 8 15,6-11 0-15,4-4-19 16,4 0 14-16,4-22 4 16,-2-8 2-16,-1-11 2 15,-8-9 2-15,-10-8 15 16,-9-3 30-16,-4-1-7 16,-31 3 18-16,-15 7-20 15,-11 5 4-15,-3 5-18 16,7 4-1-16,16 6 18 15,15 6-10-15,14 1-17 0,8 3-12 16,4-2-5-16,7 0-27 16,21 2-42-16,8 5-33 15,6 8-114-15,-3 2-180 16</inkml:trace>
  <inkml:trace contextRef="#ctx0" brushRef="#br0" timeOffset="17028.91">30294 5132 513 0,'0'0'191'0,"0"0"-155"0,0 0-15 15,0 0 3-15,4 122 52 16,4-41-10-16,-5 12-19 15,-3 13-31-15,0 9-1 16,0 4-11-16,-11-4-4 16,2-10 1-16,1-17-1 15,4-21-24-15,4-19 0 16,0-18-6-16,8-11 10 16,7-13 11-16,2-6 0 15,5-5 9-15,3-19 5 16,0-11-3-16,-3-9 13 0,-3-5 4 15,-8-11 3 1,-6-8 11-16,-5-1 1 0,-6 2-6 16,-23 8 3-16,-6 12 1 15,-4 6 2-15,5 7-12 16,8 7-5-16,13 5-3 16,7 5-6-16,6 0-8 15,0-2-6-15,15 0-24 16,15 5-24-16,10 4-79 15,3 10-54-15,-1 0-55 16,-9 9 41-16,-9 4-34 16,-7 3 225-16,-3-5 10 0,1 0 95 15,-2-5 76-15,4 0-62 16,-1-3-3-16,5-1 3 16,0 0-38-16,0-2-32 15,3 0-7-15,1 0-15 16,0-7-9-16,-3-3-4 15,-3-6 1-15,-9-8-1 16,-4-2 0-16,-6-2-4 16,0 0-3-16,-12 6 3 15,-6 5 0-15,-1 7 6 16,-2 5 3-16,1 5 3 16,0 0-1-16,4 7-6 15,2 13-4-15,3 7 0 0,3 4-1 16,3 5 2-16,5 3 3 15,0 1 6-15,2 2-7 16,12-3-3-16,1-1 2 16,3-9-3-16,3-8 3 15,0-5-3-15,4-9-5 16,4-5 5-16,0-2-1 16,3-4-1-16,-2-14 2 15,-2-3-1-15,-4-8 2 16,-5-4 1-16,-1-9-2 15,-3-6-2-15,-2-8 2 16,-4 3-7-16,-4 3-7 16,-5 14 11-16,0 13 2 15,-8 9 2-15,-11 8 11 16,-1 6-6-16,3 0-3 0,5 9-3 16,7 6 1-16,5 2-2 15,9 5 1-15,27 2 0 16,13 4 6-16,12 6-6 15,2 2-1-15,-9 4 1 16,-19 6 0-16,-21 0 0 16,-14-5 0-16,0-4 1 15,-6-8 15-15,-6-3 11 16,0-6 0-16,6-4-17 16,0-6 2-16,3-2-8 15,2-5-4-15,1-3 0 16,0 0-73-16,0 0-33 0,0 0-122 15,9-15-334 1</inkml:trace>
  <inkml:trace contextRef="#ctx0" brushRef="#br0" timeOffset="17377.18">31538 5620 10 0,'0'0'498'15,"0"0"-452"-15,0 0 30 16,0 0 32-16,0 0-53 16,0 0-55-16,29-31 0 0,-9 13-13 15,-2-1-27 1,-5-5 12-16,-5-3 6 0,-5 1-12 16,-3 1 34-16,0 9 8 15,-15 7 44-15,-5 8 0 16,-5 1-25-16,0 15-5 15,1 16 3-15,6 5-7 16,5 8 4-16,8 4 7 16,5 0-11-16,0-3-12 15,9-6-3-15,9-6 1 16,3-8-4-16,-3-7 1 16,-1-5-2-16,3-7-4 15,-2-3-12-15,6-3-20 16,-2 0-107-16,-4-15-165 15</inkml:trace>
  <inkml:trace contextRef="#ctx0" brushRef="#br0" timeOffset="17792.09">31885 5461 455 0,'0'0'98'0,"0"0"-63"15,-3 98 69-15,3-53-16 16,0 5-55-16,3-2-25 0,0-3-2 16,0-7-5-1,-3-10 0-15,1-11 1 0,-1-9 1 16,0-8-1 0,0 0 34-16,0-10 63 0,0-12-40 15,0-9-52-15,2-6-2 16,4-6-4-16,3-3-1 15,6-3-3-15,6-4-15 16,4 2-23-16,5 8 10 16,3 14-4-16,-3 14 1 15,0 15 0-15,-5 7 23 16,-3 21 8-16,-5 14 3 16,-7 10 5-16,-7 6 13 15,-3 0 1-15,0-5-3 16,0-8-14-16,0-8 4 15,-6-7-6-15,-1-7-2 16,-2-6-52-16,3-9-68 0,6-6-121 16</inkml:trace>
  <inkml:trace contextRef="#ctx0" brushRef="#br0" timeOffset="18232.03">32543 5501 499 0,'0'0'179'16,"0"0"-93"-16,0 0 6 0,0 0-48 15,-80 27-32-15,66 4-3 16,2 6-4-16,0 4 0 16,8-1-4-16,4-4 3 15,0-3-3-15,0-9-1 16,13-6 0-16,3-7-6 15,5-6 6-15,3-5 0 16,5 0 0-16,1-8 0 16,-2-9 0-16,-1-5 0 15,-1-5 0-15,0-10-12 16,-6-5-1-16,-1-5-12 16,-8 2 10-16,-6 4 6 15,-5 15 9-15,0 12 3 16,-9 14 18-16,-10 0-14 15,-5 25-6-15,-1 10 13 0,6 6 1 16,8 4-3-16,9-3 3 16,2-1-7-16,2-7-2 15,15-7-5-15,3-4 0 16,4-5-1-16,1-8-15 16,2-6-28-16,3-4-71 15,-3 0-230-15</inkml:trace>
  <inkml:trace contextRef="#ctx0" brushRef="#br0" timeOffset="18783.5">30372 6274 402 0,'0'0'120'0,"0"0"-35"15,0 0 55-15,0 0-16 16,0 0-29-16,0 0-37 15,8-28-51-15,-8 81-7 0,-1 22 49 16,-11 10-9 0,1 5-8-16,1-1-13 0,-2-2-13 15,4-9-1 1,2-8-5-16,0-12-1 0,1-12 1 16,0-15-1-16,2-14-16 15,2-11-26-15,1-6 20 16,0 0-5-16,-3-6-12 15,-3-15-72-15,-8-4-89 16,-4-6-131-16</inkml:trace>
  <inkml:trace contextRef="#ctx0" brushRef="#br0" timeOffset="19163.18">30061 6660 572 0,'0'0'67'0,"0"0"-28"0,0 0 38 16,0 0 42-16,0 0-56 16,0 0-37-16,-7-17-21 15,21 36 9-15,4 9 26 16,2 7-4-16,-2 4-5 16,-4 5-7-16,0 0-3 15,-1-1-9-15,-1-2-8 16,-1-3 0-16,1-6 6 15,-3-7-7-15,-2-6 5 16,-1-10-6-16,-2-3 7 16,1-6 1-16,1 0 39 15,3-1 8-15,6-15-13 0,1-7-16 16,5-6-8-16,4-6 2 16,2-7-8-16,5-4 0 15,0-6-11-15,3-5-3 16,1-2-11-16,-2 4-33 15,3 9-64-15,-1 15-73 16,-8 17-149-16</inkml:trace>
  <inkml:trace contextRef="#ctx0" brushRef="#br0" timeOffset="19895.16">29615 7718 337 0,'0'0'177'16,"0"0"-40"-16,0 0 0 15,0 0-98-15,0 0-39 16,0 0 13-16,0 113 39 16,0-47-18-16,0 7-13 15,0 3-11-15,-2 2-5 16,-2-1-4-16,1-11 0 15,-1-15-1-15,2-17 2 0,2-17-1 16,0-10-2-16,0-7 2 16,0-3 25-16,0-21 80 15,0-17-74-15,2-14-9 16,1-10-14-16,-2-6-8 16,-1-1 1-16,3 1-2 15,3 0-5-15,1 4-9 16,5 6-6-16,5 10-8 15,4 16 3-15,3 17 1 16,-1 12-2-16,0 6 6 0,-4 17 8 16,-1 16 7-1,-6 7 5-15,-8 2 6 0,-4 0 6 16,0-6-5-16,-16-4 6 16,-3-4 4-16,-2-6-9 15,-2-5-2-15,-2-2-6 16,4-5-14-16,6-1-71 15,11-8-119-15,4-1-187 16</inkml:trace>
  <inkml:trace contextRef="#ctx0" brushRef="#br0" timeOffset="20377.45">29969 8061 458 0,'0'0'134'15,"0"0"-4"-15,0 0 27 16,0 0-54-16,0 0-45 16,0 0-45-16,8-55-10 15,7 32-3-15,-1-2-3 16,1-5-4-16,-3-3-7 16,1-6-16-16,-2-7-6 15,-4-3 7-15,-1 3-15 16,-6 5 13-16,0 12 12 15,-10 7 18-15,-6 12 1 16,-1 8 2-16,2 2 5 16,-2 0 2-16,5 13-6 0,6 3-2 15,6 5-1 1,0 1 0-16,24-1 1 0,18 0 11 16,9 0-5-16,3-3-7 15,-5-1 4-15,-9 1-8 16,-12 2 4-16,-10 7-2 15,-10 2 2-15,-8 4 0 16,0 2 0-16,-2-6 20 16,-10-3-1-16,3-4-5 15,5 0 1-15,1-6-9 16,1-3-6-16,2-3 2 16,0-7-2-16,0 0-2 15,0-3-48-15,0 0-83 0,9 0-92 16,11-12-106-1</inkml:trace>
  <inkml:trace contextRef="#ctx0" brushRef="#br0" timeOffset="20732.24">30576 7681 440 0,'0'0'102'15,"0"0"-14"-15,0 0 27 16,0 0-21-16,0 0-73 15,0 0-20-15,-61 43 3 16,53-2 1-16,3 4-1 16,4-2-4-16,1 1 3 15,0-5-3-15,0-8 0 0,12-9-8 16,3-8-6-16,0-8 3 16,6-6 2-16,1 0 9 15,-1-15 1-15,1-7 1 16,-6-10-1-16,-5-5 10 15,-6-5 7 1,-5-5-5-16,0 2 2 0,-6 3-6 16,-14 8 4-16,-3 10-13 15,0 9-1-15,-1 12-7 16,5 3-21-16,4 0-9 16,5 13-73-16,7 0-111 15,3-1-161-15</inkml:trace>
  <inkml:trace contextRef="#ctx0" brushRef="#br0" timeOffset="21059.31">30786 7654 55 0,'0'0'514'16,"0"0"-490"-16,0 0 33 15,0 0 54-15,61 84-62 16,-43-43-15-16,-5 7-13 15,-1-3-8-15,-4 0-10 0,-1-8-1 16,-2-10-1 0,-1-12 3-16,2-8-4 0,0-4 4 15,3-3-3-15,6-3 46 16,0-17-1-16,3-5-27 16,-5-8 3-16,-1-5 9 15,0-5-22-15,-1-4-8 16,-1-4 1-16,-1 1-2 15,0 3-18-15,0 11-24 16,0 12-27-16,-2 14 11 16,2 10-67-16,0 0-145 15,-2 3-65-15</inkml:trace>
  <inkml:trace contextRef="#ctx0" brushRef="#br0" timeOffset="21240.8">31272 7758 38 0,'0'0'232'0,"0"0"-114"0,5 75-24 16,-5-43-3-16,0 0 2 16,0-4-47-16,0 0-17 15,0-3-12-15,-3-4-8 16,0-5-5-16,0-3-4 16,0-9-8-16,0-1-67 15,0-3-60-15,-2-3-101 16</inkml:trace>
  <inkml:trace contextRef="#ctx0" brushRef="#br0" timeOffset="21406.2">31348 7501 313 0,'0'0'188'15,"0"0"-121"-15,0 0 1 16,0 0-56-16,0 0-12 15,0 0-88-15,0 0-12 16,40 58-238-16</inkml:trace>
  <inkml:trace contextRef="#ctx0" brushRef="#br0" timeOffset="22177.99">31758 7611 513 0,'0'0'90'0,"0"0"38"15,0 0-22-15,-107-18-62 16,74 33-29-16,2 12-3 16,2 7-2-16,7 7-6 15,7 3 0-15,9 1-1 16,6-4-2-16,0-6-1 15,6-5-17-15,12-10 1 16,3-5-1-16,2-8-4 16,2-5 0-16,5-2 10 15,-2-4-11-15,-1-13-5 16,-3-5 24-16,-5-7 1 0,0-8 2 16,1-8 0-16,-5-6 2 15,1-7-2-15,-4-4 0 16,-6-2 0-16,0 1-2 15,-6 1 0-15,0 8 2 16,0 9 1-16,-12 13 3 16,5 13 6-16,0 8 9 15,3 8-4-15,1 3-14 16,0 7-1-16,3 21-2 16,0 15 2-16,0 8 1 15,0 10 0-15,10 5 0 16,1-4-1-16,-2-2 0 15,3-6 0-15,-3-5 0 0,0-11-2 16,3-8-12-16,-2-9-12 16,9-9 8-16,7-7 6 15,8-5-4-15,10 0 8 16,0-12-44-16,0-10-15 16,-7-5 32-16,-9-4 23 15,-4-3 12-15,-6-9 1 16,-9-1 15-16,-6-5 20 15,-3 3-4-15,0 7 23 16,-9 11-3-16,-10 9 5 16,-5 13-39-16,-5 6-8 15,1 17-1-15,-2 16-5 0,6 8 2 16,6 6-5-16,11 0 14 16,5 0-5-16,2 0 4 15,5-5-14-15,8-4 1 16,5-5-1-16,0-8-1 15,2-5-25-15,2-7-18 16,3-5 5-16,3-7-62 16,5-1-54-16,3-1-144 15</inkml:trace>
  <inkml:trace contextRef="#ctx0" brushRef="#br0" timeOffset="22471.97">32590 7542 522 0,'0'0'126'15,"0"0"-90"-15,0 0 63 16,0 0-45-16,-83 103-17 16,83-60 6-16,0 1 14 15,11 3-24-15,3-2-22 16,-5-4-10-16,-4-1 0 15,-3-9-1-15,-2-9 1 16,0-6 3-16,0-9-5 16,0-6 2-16,-5-1-2 15,-9-4-17-15,-9-17-14 16,-4-11-29-16,2-10-48 0,9-2-82 16,15-7-90-16</inkml:trace>
  <inkml:trace contextRef="#ctx0" brushRef="#br0" timeOffset="22675.63">32531 7525 86 0,'0'0'453'0,"0"0"-386"15,-55 86 108-15,31-40-60 16,-4 12-34-16,-8 4-31 16,-6 5-8-16,-6 3-29 15,-2-6-4-15,6-7-9 16,7-11-4-16,9-13-17 15,7-11 7-15,10-7-23 0,4-8-53 16,6-5-80-16,-1-2-137 16</inkml:trace>
  <inkml:trace contextRef="#ctx0" brushRef="#br0" timeOffset="23185.8">31028 8526 701 0,'0'0'103'0,"0"0"-62"15,0 0 4-15,0 0-17 16,-74 123 27-16,55-57-7 16,4 4-17-16,0 3-18 15,6 1-9-15,2-3-4 16,-1-9 0-16,5-6 0 15,-1-17-22-15,4-14-41 16,0-16-2-16,0-9 14 16,0 0-23-16,0-22-117 0,0-7-152 15</inkml:trace>
  <inkml:trace contextRef="#ctx0" brushRef="#br0" timeOffset="23466.82">30677 8848 382 0,'0'0'37'0,"0"0"-27"16,81-37 48-16,-32 23 2 16,6 2-38-16,1 7-16 15,-2 2 1-15,-1 3 8 16,-7 1 12-16,-8 13 19 16,-8 8 5-16,-7 3-26 15,-10 5 29-15,-10 4-27 16,-3-1-7-16,0 0 3 15,-9-4 1-15,-7-3-8 16,2-2-8-16,1-3 0 0,3-5-6 16,3-2-2-16,3-6 0 15,4-5-1-15,0-3-34 16,0 0-46-16,0 0-112 16,4-14-60-16</inkml:trace>
  <inkml:trace contextRef="#ctx0" brushRef="#br0" timeOffset="23627.17">31294 8664 630 0,'0'0'88'0,"0"0"-10"16,0 0 33-16,0 0-54 16,0 0-48-16,0 0-9 15,0 0-49-15,0-24-79 16,26 38-140-16</inkml:trace>
  <inkml:trace contextRef="#ctx0" brushRef="#br0" timeOffset="24414.02">31451 8944 299 0,'0'0'110'0,"0"0"-78"0,-25 75 18 15,22-49 25-15,3 1-33 16,0-7-21-16,0-6-8 16,0-6 5-16,0-7-5 15,0-1 4-15,0 0 38 16,-3-13 5-16,-3-11-47 16,0-9-13-16,3-6 0 15,0-3-1-15,3-4-7 16,0-3-4-16,13-1-4 15,11 3-27-15,7 10-28 16,5 9 29-16,2 11 14 16,-4 15 10-16,-9 2 13 15,-5 19 5-15,-7 14 7 0,-4 9 25 16,-2 4-15-16,-1 4 20 16,-1-3-18-16,1-6-15 15,3-9 5-15,-3-9-8 16,-2-8 3-16,1-11 7 15,-2-4 4-15,4 0 26 16,2-6 0-16,2-16-41 16,2-6 0-16,0-4-17 15,-2-3-13-15,5-2-6 16,-1-1-26-16,6 5 4 16,1 9-3-16,0 10 6 15,-6 11 47-15,-4 3 8 16,-1 9 3-16,0 13 30 0,1 7 15 15,3 3-32-15,-1-1 2 16,-1 0 0-16,2-6-15 16,-2-3-2-16,-1-7 4 15,3-7-1-15,1-7-1 16,5-1 49-16,4-6-10 16,1-12-18-16,-4-7-12 15,-1-4 7-15,-3-3 1 16,-3-5 9-16,-3-4-5 15,-2-3-11-15,-2 4-2 16,-7 4-8-16,-1 15 1 16,0 14 15-16,-10 7 5 15,-12 19-24-15,-7 23-1 0,1 8 1 16,4 6 1 0,11-3 7-16,13-5-4 0,0-4-2 15,15-10-2-15,8-9-2 16,1-10-17-16,0-7 6 15,1-8-12-15,1 0-27 16,1-8-114-16,6-10-90 16</inkml:trace>
  <inkml:trace contextRef="#ctx0" brushRef="#br0" timeOffset="25367.32">29872 10268 440 0,'0'0'81'0,"0"0"-26"15,0 0 49-15,-107-14-32 16,71 32-36-16,1 12-6 16,2 8-2-16,3 11-4 15,5 6-13-15,5 5 6 16,1 1-6-16,6-3-9 16,4-7 0-16,6-10 0 15,3-5 0-15,0-12-2 16,21-6 1-16,5-8-3 15,9-8-2-15,7-2-5 16,2 0-13-16,1-19 0 16,-3-5-2-16,-5-3-2 15,-2-7 4-15,-7 1-4 0,-7-4 7 16,-6 3 11 0,-8 2 8-16,-5 9 7 0,-2 9 29 15,0 5 5-15,0 9 10 16,-3 0-11-16,-3 0-37 15,-2 13 0-15,1 13-3 16,1 5 0-16,6 6 1 16,0-3 0-16,0-1-2 15,12-5 2-15,4-2-1 16,4-9 0-16,-1-3-2 16,-3-9-13-16,2-5-2 15,2 0 12-15,-1-9 0 0,0-9 4 16,-2-6 1-16,-4-2 1 15,-5-3 0-15,-4-5 8 16,-1-2 1-16,-3-6-2 16,0 5-6-16,0 7 0 15,-9 10-1-15,-4 14-1 16,-4 6-22-16,-5 2 3 16,-3 19-67-16,-1 8-70 15,7 0 12-15,7-2-178 16</inkml:trace>
  <inkml:trace contextRef="#ctx0" brushRef="#br0" timeOffset="26032.08">30391 10476 314 0,'0'0'180'15,"0"0"-161"-15,0 0-12 16,-30 82 56-16,25-47-17 16,2 4-19-16,3-2-19 15,0-2-6-15,0-4-2 16,0-8-1-16,0-6-25 16,0-9 2-16,0-6 24 15,0-2 1-15,0-3 47 16,0-15-11-16,0-6-8 0,0-6-14 15,0-4 3-15,0-4-18 16,0-1 6-16,0-5-6 16,3 3 0-16,9 3-4 15,5 9 3-15,0 10-5 16,2 9 1-16,0 7-14 16,0 3 7-16,2 10 7 15,-2 14 4-15,-3 7 1 16,-2 3 3-16,-3 1 7 15,-7 1-2-15,-1-3 13 16,-3-3-10-16,0-4-4 0,0-8 0 16,0-7-3-1,0-7 2-15,0-4 4 0,0 0 20 16,0-1 0 0,0-16-10-16,0-8-15 0,0-7-5 15,7-3-4-15,6-6-10 16,4-4-4-16,6 1-6 15,5 4-41-15,5 11-26 16,3 17 26-16,-1 12 24 16,-5 0 30-16,-7 25 11 15,-8 6 15-15,-6 5 15 16,-6 5 20-16,-3-1 15 0,0 0-26 16,0-4-13-1,-6-2-15-15,-3-5-6 0,3-6-4 16,-3-3-2-16,3-5-6 15,0-7-55-15,4-4-57 16,2-4-94-16</inkml:trace>
  <inkml:trace contextRef="#ctx0" brushRef="#br0" timeOffset="26540.19">31136 10398 401 0,'0'0'39'0,"-17"74"30"0,3-21 47 16,-2 7-40-16,-1 3-39 15,-1 2-13-15,5 0-13 16,1-1-6-16,1-7-3 15,5-9 1-15,-1-11-1 16,4-13-2-16,2-11 0 16,-1-9 2-16,2-4 4 15,0-3 74-15,0-20-6 16,0-12-36-16,2-9-7 16,4-8-20-16,-1-6-8 15,-2-5-3-15,2-3 0 16,1-5 0-16,0-3-17 0,7 5-4 15,4 10-11-15,8 14 5 16,8 21 6-16,0 13 0 16,1 11 10-16,-4 3 6 15,-8 23 5-15,-4 10 0 16,-12 3 11-16,-6 5 4 16,0-1 5-16,-7-7-6 15,-11-2-10-15,-3-8 2 16,-2-4 1-16,0-5-7 15,-3-6-3-15,1-4-25 16,4-5-73-16,9-2-199 16</inkml:trace>
  <inkml:trace contextRef="#ctx0" brushRef="#br0" timeOffset="27295.98">31359 10711 347 0,'0'0'106'0,"0"0"-51"0,0 0 18 16,0 0 20-16,0 0-45 15,0 0-5-15,-11 38 6 16,29-38-16-16,8-11-19 16,0-9-1-16,0-6 1 15,-3-6-11-15,-3-5 0 16,-1-8 1-16,-1-9-4 16,3-10-17-16,-2-2-18 15,-2-2-24-15,-2-2-34 16,-6 0 14-16,-3 2 4 15,-6 3-7-15,0 12 43 16,-2 15 39-16,-11 17 20 16,-3 14 30-16,-1 7-19 0,-5 14-17 15,-4 21 12 1,3 13-7-16,3 10 26 0,2 4-7 16,9 2 6-16,6 1-10 15,3 2-5-15,3 0-7 16,18-3-18-16,3-6-2 15,3-12-2-15,0-9 0 16,-1-9 0-16,0-11-4 16,2-9-12-16,2-6 1 15,0-2 5-15,1-3-6 16,-3-17 3-16,-1-5 11 16,-4-5 4-16,-1-5-1 15,-3-7 4-15,-5-7-4 16,-6-1 5-16,-8 4-3 0,0 7-1 15,-10 12 4-15,-12 13 24 16,-2 8-2-16,0 6-17 16,2 11-1-16,4 20-8 15,9 13-1-15,6 9 0 16,3 1-1-16,0 1 1 16,8-6-1-16,6-5 3 15,2-6-3-15,-2-9-1 16,0-7-18-16,0-10 2 15,2-1-15-15,4-6-16 16,3-5-34-16,2 0-62 16,1-9-142-16</inkml:trace>
  <inkml:trace contextRef="#ctx0" brushRef="#br0" timeOffset="27570.13">32049 10243 454 0,'0'0'140'0,"0"0"-134"16,0 0 138-16,31 110-63 0,-12-60-47 16,-2 6-7-1,1-1-11-15,-6-4-9 0,-1-6-5 16,0-8-2-16,-5-10 1 15,1-8-2-15,-1-6-2 16,-3-8-26-16,2-5-33 16,1 0-77-16,2-7 44 15,-2-15-104-15</inkml:trace>
  <inkml:trace contextRef="#ctx0" brushRef="#br0" timeOffset="27777.92">32258 10268 78 0,'0'0'352'0,"0"0"-326"0,-52 92 83 15,30-47-12-15,-4 5-49 16,-3 0-32-16,-4-2-6 16,1-7-7-16,1-6 0 15,4-7 3-15,9-6-6 16,3-8-1-16,11-4-19 15,4-7-127-15,7-3-182 16</inkml:trace>
  <inkml:trace contextRef="#ctx0" brushRef="#br0" timeOffset="28012.99">32594 10350 519 0,'0'0'81'0,"0"0"-74"16,-43 103 86-16,30-56-21 15,6 1-56-15,0-3-8 16,4-3-3-16,0-8-5 16,3-9 0-16,0-9-16 15,0-8-23-15,0-8-73 16,0 0-57-16,0-7-73 15</inkml:trace>
  <inkml:trace contextRef="#ctx0" brushRef="#br0" timeOffset="28189.98">32574 10050 466 0,'0'0'140'0,"0"0"-109"15,0 0 25-15,0 0 11 16,0 0-67-16,0 0-61 16,0 0-57-16,-7 19-7 15,19 1-296-15</inkml:trace>
  <inkml:trace contextRef="#ctx0" brushRef="#br0" timeOffset="28440.98">32949 10036 511 0,'0'0'18'0,"-23"77"0"16,12-19 107-16,0 7-51 15,3 7-57-15,-2 6-7 16,0 3-7-16,-7-3-3 16,-5-9-54-16,-5-15-106 0,-1-18-140 15</inkml:trace>
  <inkml:trace contextRef="#ctx0" brushRef="#br0" timeOffset="29126.05">32737 10314 360 0,'0'0'88'15,"0"0"-76"-15,87-7-3 16,-49 7 14-16,1 11-2 16,0 2-15-16,-3 2-3 0,-3-3-1 15,-5-3-1-15,-4-4-1 16,-4-5 2-16,-1 0 2 15,-3-11-3-15,-3-4 3 16,-3-3 2-16,-5 4 7 16,-5 7 50-16,0 2 13 15,0 4-36-15,0 1 6 16,0 0-43-16,-3 10-1 16,-10 15-2-16,2 8 2 15,2 8-1-15,2 2-1 16,6-1 0-16,1-5 0 15,0-7 0-15,0-7-11 16,4-8-14-16,8-5 15 16,7-6 9-16,4-4 1 15,2 0 6-15,5-13 4 0,-5-6 11 16,-1-5 9-16,-5-3 14 16,-2-6 12-16,2-1-8 15,-1-7-15-15,0 7-2 16,-6 6-20-16,-5 11 4 15,-5 9-1-15,1 7 1 16,-3 1 6-16,0 4-19 16,0 21-2-16,-9 14 0 15,-6 11 4-15,-6 7 3 16,-6 5-4-16,-3 4 1 16,1 6-1-16,-1 4 11 15,9 1-10-15,0-4-3 0,5-4 0 16,4-13-1-16,2-12 1 15,3-17-1-15,4-13 0 16,2-12 0-16,-2-2 9 16,-5-1 61-16,-2-19 14 15,-7-9-38-15,0-5-8 16,5-1-9-16,7 0-5 16,5-1-7-16,11-3-17 15,26-3-15-15,18 1-76 16,22 8-125-16,7 9-297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4:53:21.352"/>
    </inkml:context>
    <inkml:brush xml:id="br0">
      <inkml:brushProperty name="width" value="0.05292" units="cm"/>
      <inkml:brushProperty name="height" value="0.05292" units="cm"/>
      <inkml:brushProperty name="color" value="#FF0000"/>
    </inkml:brush>
  </inkml:definitions>
  <inkml:trace contextRef="#ctx0" brushRef="#br0">9672 7305 9 0,'0'0'3'16,"0"0"-1"-16,0 0 12 0,0 0-3 15,0 0-11 1,0 0-8-16</inkml:trace>
  <inkml:trace contextRef="#ctx0" brushRef="#br0" timeOffset="170.39">9672 7305 23 0,'-35'3'18'0,"35"-3"-18"16,0 0-41-16</inkml:trace>
  <inkml:trace contextRef="#ctx0" brushRef="#br0" timeOffset="3350.5">10948 7304 352 0,'0'0'55'0,"0"0"-7"0,0 0 38 16,0 0-31-16,-20-83-3 16,20 72-8-16,-1 4 9 15,1 3-21-15,-2 1 1 16,1 2 13-16,1 1-12 15,-2 0-13-15,2 0-5 16,0 0-6-16,0 0-2 16,0 0-6-16,-1 0 0 15,1 0-1-15,0 0-1 16,0 0 0-16,0 0 0 16,0 0 2-16,0 0 2 15,0 0 0-15,0 0 3 16,0 0 3-16,0 0 3 0,0 0 0 15,0 0 0-15,0 0-9 16,0 0-2-16,0 0 0 16,-2 0 2-16,1 1-2 15,-1 3 8-15,2 3-7 16,0-4 8-16,0 6-6 16,0 2 2-16,0 4 1 15,0 0 4-15,0 3 8 16,0 0 0-16,0 2-4 15,0 4-2 1,0 3 0-16,0 3-4 0,2 4 6 16,-1 1 1-16,-1-1 15 15,2-3-16-15,1-3 1 16,0-5-8-16,1-6-4 0,-2-1 1 16,1-4-3-16,0-5 1 15,-1-3-3-15,-1-2 2 16,-1-2-2-16,0 0 2 15,0 0 0-15,0 0-1 16,0 0 2-16,0 0 1 16,0 0-5-16,0 0-1 15,0 0-10-15,0 0-49 16,-6 0-65-16,-8 0-78 16,-5 0-65-16,1 0-102 15</inkml:trace>
  <inkml:trace contextRef="#ctx0" brushRef="#br0" timeOffset="3964.1">10724 7531 31 0,'0'0'116'16,"0"0"129"-16,0 0-161 15,0 0 49-15,0 0-21 16,0 0-38-16,-23-32-12 0,23 30-6 16,0 2-6-16,0 0-5 15,0 0-20 1,0 0-13-16,0 0-10 0,2 6-1 16,12 8 5-16,3 5 13 15,-3 1 2-15,5 3 6 16,-2-3-2-16,-1 1-5 15,2-1 5-15,-2 1-3 16,0-3-3-16,-2-1-6 16,-2 0-2-16,0-2 4 15,-1-2-6-15,-2 0 0 16,1-1-6-16,-3-1 4 16,-1 0-1-16,-1-3 2 15,1-2-2-15,0-1 1 16,-5-5-4-16,1 3 1 15,-2-3 0-15,0 0 8 0,0 0 6 16,0 0 5-16,0 0-3 16,1 0 1-16,-1 0-1 15,2 0-5-15,1-8-5 16,3-4-6-16,4-4-1 16,10-6-2-16,2-3-1 15,3-4 3-15,-1-4-2 16,-1 2-1-16,-6 0 4 15,-5 4-1-15,-4 7-1 16,-2 4 1-16,-5 8-1 16,-1 5-2-16,0 3-1 15,0 0-43-15,-7 21-115 0,-10 15-65 16,-3 9-24-16,-3 1-161 16</inkml:trace>
  <inkml:trace contextRef="#ctx0" brushRef="#br0" timeOffset="4895.41">12480 6584 347 0,'0'0'204'15,"0"0"-63"-15,0 0 17 16,0 0-48-16,0 0-39 16,0 0-24-16,-5-20-16 15,29 20-14-15,10 11 25 0,5 6 12 16,3 5-11-16,-3 2-10 16,-2 6 4-16,2 5-16 15,-1 0 4-15,-3 4-8 16,-4-3-8-16,-3-4-6 15,-1-2 0-15,-7-1-1 16,-2-6 1-16,-5-2-3 16,-3-5 1-16,-2-5-1 15,-4-2 0-15,1-7 0 16,-2-1 2-16,-3-1-4 16,5 0 4-16,-5-3-4 15,0-7-10-15,0-3-62 16,0 1-63-16,-11 5-30 15,-4 1-71-15,-1-3-175 0</inkml:trace>
  <inkml:trace contextRef="#ctx0" brushRef="#br0" timeOffset="5365.44">12881 6682 53 0,'0'0'376'15,"0"0"-264"-15,0 0 36 16,0 0-26-16,0 0-20 16,0 0-7-16,-8-37-23 0,7 37-18 15,-1 0-13-15,1 0-18 16,1 0-10-16,0 3-8 16,0 6-1-16,0 5 9 15,0 2 12-15,3-1-1 16,9-1-2-16,3 2 6 15,0 1 2-15,4 1-5 16,0 1-11 0,-2 2-4-16,2 0-2 0,-4 0 2 15,3-2-4-15,0-1-2 16,-2-1 1-16,1-1 3 16,-4-4-7-16,-4-1 2 0,1 0-2 15,-5-5 1-15,-2 2-1 16,-3-5-1-16,0 5-1 15,0 0 1-15,-9 0 13 16,-10 0 16-16,-8-2-3 16,-6-1-7-16,-7 2-12 15,-8 1-4-15,-8 2-3 16,-4 0-1-16,6 1-7 16,11-2-48-16,19-3-49 15,21-6-151-15,3-2-287 16</inkml:trace>
  <inkml:trace contextRef="#ctx0" brushRef="#br0" timeOffset="6281.07">10302 6640 39 0,'0'0'274'0,"0"0"-186"0,0 0 31 16,0 0-15-16,0 0-7 15,0 0-50-15,-21-23-20 16,19 23-14-16,-8 0 5 16,-5 12 10-16,-12 12 29 15,-13 16 0-15,-9 12-7 16,-8 10 25-16,1 6 4 16,2 1-10-16,9-5-15 15,9-8-1-15,9-10-19 16,8-10-8-16,4-9-14 15,7-10 6-15,1-4-6 0,3-6-3 16,1-1 5-16,0-2-8 16,0-3 3-16,3 2-1 15,0-3-3-15,0 0-1 16,0 0-1-16,-3 0 1 16,0 0-4-16,-3-3-7 15,0 1-28-15,3 1-59 16,3 1-44-16,0 0-26 15,0 0-53-15,0 0-93 16,0 0-151-16</inkml:trace>
  <inkml:trace contextRef="#ctx0" brushRef="#br0" timeOffset="6685.51">9769 6911 251 0,'0'0'175'16,"0"0"-102"-16,0 0 69 16,0 0-27-16,0 0-51 15,0 0-7-15,-31-21-26 16,31 23-18-16,-3 15-9 16,-6 13 23-16,0 9 45 15,-3 4-21-15,1 4-1 16,0-3-5-16,0-2 0 15,3-6-8-15,3-5-10 16,4-4-7-16,1-7 14 16,0-3-12-16,0-7-6 15,0-3 0-15,0-3-13 0,1-2 0 16,11 1 4-16,6-3 2 16,13 0 17-16,9 0 1 15,5-9-12-15,4-2-3 16,-2 2-6-16,-3 1-2 15,-6 6-3-15,-10 2-2 16,-8 0-1-16,-12 14-80 16,-8 15-88-16,-11 9-44 15,-31 4-173-15</inkml:trace>
  <inkml:trace contextRef="#ctx0" brushRef="#br0" timeOffset="10882.33">12550 5779 166 0,'0'0'167'16,"0"0"-90"-16,0 0 12 0,0 0-6 15,0 0-12-15,0 0-8 16,-14-8-17-16,14 8-15 16,0 0-19-16,0 0 0 15,0 0-9-15,0 0 1 16,6 0-1-16,11 0 6 15,-1 3 0-15,5 2 2 16,1 2-1-16,-2 3-3 16,1-1-2-16,-4 4-2 15,2 2-1-15,-3 2 5 16,0 2-4-16,1 0 0 16,-1-2 0-16,3 0 0 15,2 0 4-15,2-2 6 0,1-1-7 16,2 4 1-1,0-4-3-15,-4 2 5 0,1-4-8 16,-1 2-1-16,0 1 1 16,0 3 1-16,0-1 3 15,-2 1-4-15,0 0 1 16,-1-1 1-16,5 3 2 16,-2-3 0-16,5-1-3 15,-4-2 1-15,1-1 2 16,-1 0 1-16,1 0-6 15,0 2 9-15,-1-1-5 16,0 2 3-16,3-1-3 0,0 0-2 16,4 0-1-1,6-3 4-15,0 2-1 0,0 1 1 16,-2-1-2-16,-1 1 1 16,-2-1-2-16,0 1 1 15,2-1 2-15,2 2 1 16,2 0-1-16,0 1-1 15,-1 0-2-15,0 5 2 16,-5 1 0-16,-1 2-3 16,0 3 9-16,1-1-3 15,5-2 0-15,3 0 11 16,0-4-6-16,1 1 0 16,-4-1 1-16,-2 0-8 15,-1 2-1-15,-6 2 2 16,1 3 3-16,-1 2 1 0,-1 0 0 15,3 1 4-15,1-4 0 16,-2-2 0-16,-2-3 5 16,-1-3-10-16,-3 2 3 15,-1-1-9-15,-3-2 2 16,1 3-1-16,-2 2-3 16,2 2 5-16,3 0-5 15,4 3 1-15,-1 0-1 16,4-3-1-16,-2 3 1 15,-2-5-1-15,-1-1 1 16,-4 0-1-16,0-5 0 16,-2 0 0-16,-2 0 2 15,4-4-1-15,-1 1-1 0,-1 0 1 16,1-2 1-16,-2 1-1 16,-1 0-1-16,-4 0 0 15,0 0 0-15,-2 1 2 16,0 0-2-16,-2-2 3 15,1 2-3-15,0 2 0 16,4-1 37-16,-2-1-35 16,1 0 2-16,0 0 7 15,0 0-8-15,0 2-2 16,0 2 17-16,1 2-9 16,5 2-2-16,1 2 34 15,-1 2-35-15,5 2 6 16,0 2 1-16,3-1-3 0,-2 0-4 15,4 0 1-15,1 1 2 16,-3 1-3-16,0 3-5 16,-6 1 1-16,-1 5 3 15,-2 2-4-15,-2 0-1 16,5 3 2-16,2-2 0 16,-1-2 0-16,6-3 6 15,1 4-7-15,1-1 2 16,-1 1-2-16,2 3 3 15,-5-2 0-15,0-1-4 16,-5 2 2-16,2-2 2 16,0-1-1-16,1 1-3 15,-2-3 2-15,0 0 0 0,-1-1-2 16,-3 0 0-16,-1 2-1 16,-2-2 3-16,-1 1-1 15,-2 2 0-15,-2 0 0 16,1 0 1-16,0 1 1 15,3 1 1-15,1-1 2 16,0-1-5-16,2 0 2 16,-1-3-2-16,1-3 1 15,0 1 3-15,-3-2 0 16,0 2-2-16,2 0-2 16,0 1 4-16,1 3 0 15,0-2-1-15,0-1-1 16,-3-3-2-16,0-3-1 0,-3-1 2 15,-3-1 0-15,1 0 0 16,0 0-1-16,0 1-1 16,-1 0 0-16,0 2 2 15,0-1-1-15,-1-1-1 16,-2 1 0-16,-2-2 0 16,-1-2 2-16,-1 0 0 15,2-4-2-15,-1 2 2 16,1-3 3-16,1 1-2 15,0-1-1-15,1 0 0 16,-3 1 18-16,-1 0-18 16,0 4 5-16,0 4-1 0,0 1 8 15,0 2 5-15,0 0 4 16,0-4-15-16,2-2 0 16,-2-4 1-16,1-3-6 15,-1-2 1-15,0-4-3 16,0 0 1-16,0-2 0 15,2-2-2-15,-2-5 3 16,0-2-3-16,0-2 0 16,2-2 0-16,-2 0 0 15,0 0-1-15,0 0-10 16,0 0-20-16,0 0-27 16,-15-7-21-16,-8 2-31 15,-7 5-49-15,-5 0-43 0,1 0-64 16,5 0-174-1</inkml:trace>
  <inkml:trace contextRef="#ctx0" brushRef="#br0" timeOffset="11474.14">15858 10324 331 0,'0'0'194'16,"0"0"-115"-16,0 0 21 0,0 0 20 16,0 0-22-16,0 0-15 15,-22-64-14-15,22 64-29 16,0 0-23-16,10 1 0 16,6 13 21-16,3 5-4 15,1 1 0-15,2 2 6 16,-2 0-7-16,1 3-1 15,1 2-12-15,-1 0 9 16,5 5-12-16,-3 2 5 16,0-2-3-16,-5-2-5 15,1 2 10-15,-4-1 12 16,1-2-21-16,-2-4-7 16,-1 0-2-16,-2-4-2 15,0-2 0-15,-1 1 3 16,-1-4 3-16,0 1 1 0,1 2 4 15,-1 1 2-15,-1-4-8 16,-4-3 16-16,2-6-3 16,-5-2-15-16,-1-3-4 15,3-2 1-15,2 0-3 16,1 0 0-16,7 0 8 16,1-17-3-16,3-9-2 15,3-8 1-15,4-7 1 16,1-12 5-16,3-4-7 15,2-5 1-15,1-2 0 0,2 3-2 16,-3 5 3 0,-6 12-2-16,-7 10-3 0,-6 9-2 15,-5 7-14-15,-6 5-58 16,0 4-98-16,0 9-66 16,-13 0-151-16</inkml:trace>
  <inkml:trace contextRef="#ctx0" brushRef="#br0" timeOffset="13385.73">12149 7576 55 0,'0'0'20'16,"0"0"8"-16,0 0-5 15,0 0 158-15,0 0-110 16,0 0-15-16,11-37 5 16,-11 37 0-16,0 0-7 15,0 0-6-15,0 0-22 16,0 0-11-16,0 0-11 16,0 11-1-16,0 9 9 15,0 0 31-15,0 3-1 16,0 2-18-16,5-1 11 15,4 3-11-15,3-1-5 16,4 1-7-16,2 2 0 16,0-1 1-16,1 0-1 15,-2 1-5-15,2 1-1 0,-1 1-1 16,-3 2 1-16,0-2 1 16,-3 1-3-1,-2 0-1-15,1 1-1 0,-1 4 2 16,1 1 2-16,2 2 3 15,-1-2 0-15,3-4 2 16,-2 0 1-16,4-1 3 16,-2 3-6-16,1-1-6 15,1 1-1-15,-1 2 0 16,0 2-2-16,1 0 3 16,-4 2-2-16,-1-1 1 15,-3 0-1-15,0-3 1 16,-3-1 3-16,0-1 11 0,-2 0-1 15,2-3-1-15,-1 0 11 16,-1 0-3-16,2-1-2 16,3 1-14-16,0 0-3 15,3 1 12-15,3-3-10 16,3-3 3-16,1 1 5 16,1-4-9-16,-1 2 4 15,-1-1 1-15,1 0-1 16,-4 1-6-16,-2 0 15 15,-2 1-10-15,-2 0 1 0,0 0 0 16,0-3-6 0,0 1 11-16,4 1-1 0,-1 0-7 15,-1-1 5-15,2 5-7 16,-4 2 4-16,0 4 3 16,0 2-5-16,0 3 6 15,0 1-10-15,1-3 4 16,1-4 5-16,1 1-5 15,1-5 6-15,1 0-5 16,0-1 1-16,-5 2-4 16,-1 1-1-16,5 0 5 15,-4-1-4-15,3 0 2 16,5-2-3-16,-5-1 3 16,5-4 7-16,-3 0-8 15,2-2-3-15,-2 0 0 0,2 0 1 16,-4 1-1-16,3 5-1 15,-2-1 1-15,1 1 1 16,1 1-1-16,1-5-1 16,-1 1 1-16,3-2-1 15,0-2 0-15,0 6 2 16,-3-2-1-16,-2 1 0 16,-1 1-1-16,-2-6 1 15,-2 1-1-15,-2-5 2 16,-2 0-1-16,-1-4 0 15,-1-3 3-15,-2-3-4 16,0-4-2-16,1-2 2 0,-1-3 0 16,0 0 3-1,0 0-6-15,2 0-1 0,-2 0-17 16,0 0-31-16,0 0-9 16,0 0-53-16,0 0-44 15,-6-7-67-15,-6-5-73 16,-3-5-132-16</inkml:trace>
  <inkml:trace contextRef="#ctx0" brushRef="#br0" timeOffset="13984.45">13218 10517 107 0,'0'0'317'0,"0"0"-222"15,0 0 9-15,0 0 31 16,0 0-25-16,0 0-24 16,-30-39-22-16,30 39-18 15,0 0-19-15,0 0-3 16,0 0-6-16,0 8-2 16,12 8 10-16,5 4 6 15,-1 4-2-15,-1 5-4 16,1-2-2-16,-2 0-1 15,-1 1-7-15,2-6-5 16,1 0 5-16,-2-5-4 16,4 2-1-16,-5-4-5 0,0 2 4 15,-2 0-1 1,1 0 1-16,-3 2-6 0,1-2 3 16,-2-3 1-16,1 0-4 15,-2-3-2-15,-1-1 0 16,-1-4 1-16,-1-1-3 15,-1-3 0-15,-2 0 3 16,1-2 0-16,-2 0 2 16,0 2 5-16,0-2 5 15,1 0-2-15,2 0 3 16,2-2-9-16,4-12 1 16,3-7-1-16,0-8 1 15,0-10 3-15,6-4-3 0,2-7 2 16,-1 0-1-1,-2 4-4-15,-3 3-2 0,-2 1 1 16,-5 6-1-16,1-1 1 16,-1 3-4-16,2-1 0 15,0-1 0-15,2-1-7 16,3 1-40-16,-2 5-55 16,3 9-97-16,-10 10-101 15,-5 12-236-15</inkml:trace>
  <inkml:trace contextRef="#ctx0" brushRef="#br0" timeOffset="15928.35">10511 9327 63 0,'0'0'37'0,"0"0"4"15,0 0 149-15,0 0-151 16,0 0-12-16,0 0 6 15,-39 24-4-15,28-10 0 16,-2 3-2-16,1 3 7 16,-4 1 0-16,2 3 7 15,1 1-14-15,-2 2-5 16,6 2 2-16,-4 0-2 16,4 4-3-16,-3 4-3 15,6 4-7-15,0 2 3 16,-3-1-4-16,-4 1-2 0,-1-3 0 15,-4 2-1 1,-1-3-1-16,-4 0 1 0,1-3 2 16,2-2 2-16,1 0 0 15,0-4-4-15,8 0 3 16,1-3-1-16,1-1 2 16,2 0-3-16,-1 1-2 15,0 1-3-15,0 3 3 16,0-2-1-16,-1 4-2 15,-4 4 0-15,4 1 4 16,0 4-1-16,-1-8-3 16,4-1 2-16,-2-6-1 0,2-3-1 15,-1 1-1-15,-1-3 1 16,2 1 1-16,0-1 1 16,0 2-1-16,-1-1-1 15,-2 3 15-15,0 5-15 16,-1-2 7-16,-1 0-4 15,-1 3-4-15,-1-3 1 16,2-1-1-16,-3-1 2 16,-2 0 1-16,0 3 0 15,1 0-3-15,-1 1 1 16,1 0 0-16,-3 2 1 16,6-2 5-16,-3 2 2 15,2-1 0-15,-2 0-9 0,1 0 4 16,-2 2-3-16,2 2-1 15,-1-4 1-15,4-3 0 16,3-3-1-16,2-1 5 16,3 0 10-16,-3 0 2 15,3-3 1-15,0 1-15 16,-1-1 0-16,1 8-3 16,-3 2 5-16,-4 2-5 15,2 2 8-15,0-7-3 16,4 0-5-16,-2 2 4 15,-1-1 2-15,-2 2 3 16,-2-2-4-16,1 1-4 0,1 2 1 16,-3 4-1-1,-3 4 3-15,0 1-3 0,0 0 8 16,3-3-9-16,2-3 3 16,1 0 5-16,0 0 3 15,1 2 9-15,3-4-15 16,0 0-5-16,2 2 2 15,-3 3 1-15,3 2 0 16,1-2 16-16,-2-3-9 16,1 1-8-16,-1 4 3 15,1 3-2-15,1 4 14 16,1-5-10-16,1-2-7 16,0 4 4-16,0 5 1 15,1 3 5-15,4 5 0 16,0 2 24-16,-2-1-20 0,-3-1-12 15,0-3-2-15,0-9 5 16,0-5-4-16,0-7 0 16,0-1 2-16,0-2-1 15,0-1 0-15,0-1 0 16,0-2-1-16,0-1 0 16,-3-6-1-16,-2-5 0 15,2-8 0-15,0-5 3 16,-2-2 5-16,-2 0-8 15,-8 0-6-15,-2 0-51 16,-5-6-45-16,7-2-43 16,-6-3-55-16,-1-2-182 15</inkml:trace>
  <inkml:trace contextRef="#ctx0" brushRef="#br0" timeOffset="16421.2">8960 13274 514 0,'0'0'152'0,"0"0"-136"15,0 0-1-15,0 0 27 0,0 0-20 16,0 0-20-16,-3 26 12 15,15 3 19-15,2 6-3 16,-3 1 26-16,2-1-13 16,-1 0 4-16,1 0-11 15,3-3 1-15,-2 4-9 16,-2 0-2-16,-1 1-1 16,2 1-3-16,-4-1 4 15,0-1-2-15,-2-2 4 16,-1 0-4-16,-1-7-6 15,-2-4-3-15,0-6 1 16,0-5-7-16,0-4-8 16,4-3 4-16,1 3-1 15,5-4 6-15,5-2-4 0,4-2 7 16,4-2-7-16,4-21 11 16,10-15 4-16,0-11-7 15,8-15-8-15,1-9 2 16,2 0-8-16,1 5 0 15,-10 16-7-15,-9 19-15 16,-17 24-65-16,-16 9-132 16,-35 30-264-16</inkml:trace>
  <inkml:trace contextRef="#ctx0" brushRef="#br0" timeOffset="18328.12">8764 6895 117 0,'0'0'7'0,"0"0"165"0,0 0-93 16,-88 22-26-1,64-11-9-15,-4 6 4 0,-2 5-12 16,-4 5-6-1,-5 4-1-15,-3 6-1 0,-1 1-4 16,-3 1-3-16,4-1 1 16,0-2-1-16,2 0-4 15,-3 0-2-15,-2 0-5 16,2 1 4-16,-6 5 3 16,-1 5 3-16,-2 1-8 15,0-1 14-15,4 1-17 16,-1 0-1-16,-5 2-3 15,0-3 2-15,-1 3-4 16,0-2 3-16,3 2 4 16,1 0-5-16,2-4 6 15,-2 3-4-15,3-2-1 0,1 0 1 16,0 2-1-16,4-1 0 16,6-2 11-16,1-1-9 15,3-4-1-15,3 0 4 16,1-1-7-16,3 0 0 15,1-1-3-15,1 6 2 16,-1 0-2-16,1 3-1 16,-6 6-1-16,-7 4 1 15,-3 5 1-15,-5-1 0 16,-1 2-1-16,2 0 0 0,3-2 0 16,6 0 0-1,4-1 0-15,4 0 0 0,3-2 0 16,6-1 0-16,2-2 0 15,1 0 0-15,-1-1 0 16,-1 2 1-16,-5 7-1 16,-2 7 1-16,-4 1 0 15,1 1-1-15,1-3 1 16,-1-2-1-16,4-6 0 16,3-8 2-16,5-8 1 15,2-6 0-15,4-7 2 16,6-2-4-16,-3 2 4 15,0-1 8-15,-1 1-7 16,1-2 9-16,-2-3-8 16,2-3 1-16,-1 0 0 0,2-3 1 15,-1-5-8-15,0-6 3 16,3-5 4-16,3-3-8 16,-1-3 10-16,1 0-1 15,0 0-3-15,0 0 4 16,0 0-6-16,-2 0-2 15,1 0-2-15,-1 0 0 16,-2 2-11-16,3-2-48 16,-1 0-59-16,2 0-27 15,0-21-159-15,-1-8-70 16</inkml:trace>
  <inkml:trace contextRef="#ctx0" brushRef="#br0" timeOffset="18971.3">5948 10069 131 0,'0'0'266'0,"0"0"-190"15,0 0 2-15,0 0 20 16,0 0-18-16,0 0-23 15,-21-26-12-15,21 23 1 16,-1 3-5-16,1 0-8 16,-2 0-4-16,2 0-2 15,0 0-6-15,0 0-19 0,0 0 0 16,0 0 11-16,0 0 6 16,0 0-12-16,0 3 0 15,0 10 3-15,0 3 6 16,0 10-2-16,0 5 14 15,0 4-7 1,0 4 3-16,2 1-6 0,1-2 7 16,-2-3-9-16,2-3-10 15,1-2 2-15,-1-2-2 16,-1 1 1-16,-2-4-4 16,0-2 1-16,3-3 0 0,-3-1-1 15,0-2 3 1,3-1 1-16,-3-3 2 0,0-3-2 15,0-3-2-15,0 0-2 16,3-3-2-16,-3 1 1 16,0 0-2-16,0-2 0 15,3-2 0-15,-1 0-3 16,1-1-4-16,1 1 6 16,6-1-3-16,2 0 1 15,8 0-3-15,3-6 6 16,6-11 4-16,2-4 5 15,2-4-3-15,0 1-2 0,-2 0-3 16,-3 5 0 0,-6 4-1-16,-8 7 0 0,-6 5-7 15,-5 3-93-15,-3 0 9 16,1 0-70-16,4 14-57 16,-5-2-95-16</inkml:trace>
  <inkml:trace contextRef="#ctx0" brushRef="#br0" timeOffset="32278.13">11288 7665 193 0,'-61'130'17'0,"-12"11"39"16,-8 30-54-16,-5 29 1 15,-5 31 38-15,-2 23 0 16,11 12-26-16,15-7-15 15,16-12-31-15,22-34-94 16</inkml:trace>
  <inkml:trace contextRef="#ctx0" brushRef="#br0" timeOffset="34061.46">12811 6377 19 0,'0'0'12'0,"0"0"-12"15,0 0-14-15</inkml:trace>
  <inkml:trace contextRef="#ctx0" brushRef="#br0" timeOffset="34472.23">15136 7937 118 0,'0'0'0'0</inkml:trace>
  <inkml:trace contextRef="#ctx0" brushRef="#br0" timeOffset="34848.19">15136 7937 175 0,'28'8'83'16,"-28"-8"-22"-16,0 0-1 16,0-3 1-16,0-3-9 15,0 1-20-15,0 2-3 16,0-2-15-16,0 4 0 0,0-1 21 15,0 1 13 1,0 1-12-16,0 0-11 16,0 0-6-16,0 0-3 0,0 0 2 15,0 0 1-15,0 0-4 16,0 0 2-16,0 0 1 16,0 0-8-16,0 0 8 15,0 0 7-15,0-2-8 16,0 1-8-16,0 0-6 15,0 1-3-15,0 0 4 16,0 0-1-16,0 0-3 16,0 0 3-16,0 0-3 15,0-1-2-15,0 1-15 0,-2-3-15 16,-9 3-40 0,-6-8-138-16,-6-3-239 15</inkml:trace>
  <inkml:trace contextRef="#ctx0" brushRef="#br0" timeOffset="41379.36">12003 7512 116 0,'0'0'1'0,"0"0"144"15,0 0-87-15,0 0-2 16,-99 0 5-16,69 0 15 16,-3 0-13-16,-1 0-14 15,0 0-1-15,2 0 1 16,2 0-15-16,-1 0-4 15,0 4-8-15,-4-1 0 16,-2 2-10-16,-3 2-4 16,0 4-8-16,-6 3 4 15,-2 2-1-15,-6 2 0 16,0 2-2-16,-1-1 4 16,3 1 0-16,1-4 2 15,4-3-1-15,6-5 3 16,4-3 4-16,2 2-1 0,6-3-1 15,-1 1 1-15,0 1-8 16,-1 2 2-16,-2 0-4 16,-4 4 1-16,1-1-2 15,-6 3 2-15,-4 3-2 16,-2 2-1-16,-1-1 0 16,0 1 2-16,4-2-1 15,3-1-1-15,4 1 0 16,3-1 2-16,4 1-1 15,3 0-1-15,4-3 1 16,7-2-1-16,1 0 0 0,7-3 2 16,0-1-2-16,-1 1-1 15,1 1 0-15,-4 2 1 16,-1 2 3-16,-3 3-3 16,-5 2 0-16,-3 4 0 15,-4 3 0-15,-2 1 1 16,0 4 0-16,2 0 1 15,1-1-2-15,4-3 3 16,3 2-1-16,3-1-2 16,3 0 0-16,2 0 0 15,4 1-3-15,-2 1 3 16,1 0 1-16,1 1 1 0,-3 0-1 16,-1 3-2-16,1 2 4 15,-3 2-1-15,1-2-2 16,1 2-1-16,1-1 1 15,3-3 2-15,-1-2-2 16,1-1 0-16,3-1 1 16,-2 0 1-16,1-1 0 15,-2 1-2-15,1-2 1 16,-3 3-1-16,0 1 0 16,-1 1 1-16,-1 2-1 15,2-1-2-15,1 3 1 16,-5 1 0-16,6 4 1 0,-4 3 0 15,-1-2 0-15,-2 1 2 16,1-2-2-16,-6-1 0 16,4 0 0-16,-2 0 2 15,0-2 14-15,2-1-9 16,0-2-5-16,1-4-1 16,3-3 1-16,4-5-2 15,2-1 0-15,2-1 0 16,-2 3 0-16,4 5 3 15,-2 4-3-15,1 9 0 16,-2 3 1-16,0 5 4 16,0 2-4-16,0-5-1 15,-3 2 0-15,1-6 3 0,-2-6-3 16,4-5 0 0,2-4 1-16,2 2-1 0,1 6 5 15,1 5-5-15,-2 2 13 16,-1 1-4-16,0-7-7 15,-4-1-2-15,1-2 1 16,-3 3-1-16,-4 2 2 16,-1 3-2-16,-2-2 3 15,-1 3 0-15,-2 1-1 16,-2 2 2-16,-3 1-1 16,0 1-2-16,2 0 0 15,7-3 14-15,0-3 8 16,3-2-16-16,6-10-5 15,1-1 0-15,0 1-2 0,0-2 0 16,-1 7 0-16,0-1 2 16,-1 2-2-16,-5 0 1 15,4-3 0-15,2 9 4 16,0 6-4-16,1 4 18 16,2 3 1-16,0-3-16 15,1 0-3-15,2 1 0 16,0 9-1-16,0 6 0 15,0 4 2-15,-6-5-2 16,-5-10 3-16,-3-7-1 16,-3-1-2-16,-2 3 4 15,-2 6-4-15,1 4 1 16,0 2 8-16,-1-2 4 0,4-2-13 16,1 2-1-16,4 4 1 15,2 9 5-15,5 6-5 16,1 2-2-16,-2-5 2 15,-3-12 2-15,-3-8 0 16,1-8 2-16,2-4 2 16,2 4 1-16,4 2-4 15,3 5 0-15,0 0 4 16,0 1-2-16,0 1-4 16,3 5 1-16,7 5-1 15,2 10-1-15,1 5 0 16,1-1-1-16,-2-2 3 0,-3-11-2 15,-3-15 0-15,-1-13 1 16,-4-10-1-16,2-8 2 16,2-8 8-16,3 3-8 15,7 3-1-15,8 1-1 16,5 1 6-16,6 0-5 16,2-2-2-16,3 2-5 15,6 3 6-15,6 5 2 16,8-3-1-16,11-7 1 15,-1-12-4-15,1-11 1 16,1 0-8-16,1-9 9 16,3-1 4-16,8-1-3 15,2 5-1-15,-3 3 1 0,-1 3 3 16,2 0-4 0,7 0 0-16,1 0 0 0,6-1 1 15,0-14-1-15,7-15 0 16,-2-10-3-16,-4-8-4 15,-1-4 7-15,-6 4 2 16,0 6-2-16,-2 9-1 16,-5 4-3-16,0 5 4 15,-6-1 0-15,0 1 0 16,-3 0-2-16,-4 0 2 16,-2 1 0-16,-5 5 1 15,0 1-1-15,2-3 0 0,-5-4 1 16,-3-7 3-1,-1-4-4-15,-3-5 0 0,-2 3 1 16,-3-1-1-16,0 1-1 16,-3 1 1-16,-1-5 2 15,-2-3 0-15,-1-6-2 16,-1-5 2-16,2-3 0 16,-3 1-2-16,3 1 0 15,-3-1 0-15,-4 3-1 16,-3-1-7-16,-6 6 1 15,0 7 6-15,-5 9 1 16,-4 5 2-16,-2 6-1 16,-3 2-1-16,0-2 6 15,-1-3-5-15,0-8 3 16,1-6 0-16,-1-9-3 0,1-10 4 16,-2-7-5-16,1-5-1 15,0-1 1-15,-8-1 0 16,-4 2 0-16,0 4 2 15,0 7 3-15,0 6 13 16,0 6 6-16,0 0-1 16,0-1-10-16,0 3 1 15,0 0-8-15,0 2-2 16,0 2 3-16,0 10-3 16,0 0 2-16,0 6-1 15,8 6 2-15,5-1-5 16,1 4 3-16,0 2-1 0,-2 5-1 15,-2 2-1-15,0 2-1 16,-1-2 0-16,0-1 0 16,2-3 0-16,5-2 0 15,3-2 0-15,-1-3 0 16,3-1 0-16,-1-1 0 16,2-5-1-16,0-4 0 15,2-6 1-15,-2 0 0 16,-1-1-1-16,0 1 0 15,-2 1 0-15,-4 2 0 16,1 3 0-16,1-1 1 16,4-1-1-16,4-3 2 15,5 1-2-15,1-4 0 0,-1 3-2 16,-3 1 1 0,-6-1 1-16,-3 7 1 0,-6 2 0 15,-3 5-1-15,-3 3 5 16,-2 1-1-16,1-1-3 15,-1-5 6-15,-2-4-4 16,-2-8-1-16,0-5 1 16,0-2-3-16,0-1 1 15,0 3-2-15,0 6 1 16,0 7 0-16,7 2 4 16,-3 7-2-16,1 0-2 15,-2 5 0-15,-3-2 0 0,0 0 7 16,0-4-1-1,0-5 1-15,-9-9-4 0,-4-12-2 16,1-3 1-16,0 1-1 16,1 2-1-16,2 8-1 15,-2 5 1-15,-3 4 0 16,-2 3 1-16,-4 0-1 16,1 1-1-16,-2 0 1 15,6-4 1-15,3-4 0 16,-1 0 0-16,2-3 0 15,1 1-1-15,-1 1 0 16,2 3 2-16,-2-1-2 16,-1 4 1-16,1-1-1 15,-1 1 2-15,3-1-1 16,2 1-1-16,-3-2 2 0,2-3 0 16,0 1-1-16,-2 3-1 15,-5 2 2-15,1 4-4 16,-2-1 4-16,3 2 0 15,-4-4-2-15,5 2 1 16,1-2 0-16,-1-1-1 16,2-1 1-16,-1-3 0 15,0-2-1-15,2 2 0 16,-4-1 1-16,5 2 0 16,1 4-1-16,-2 4 1 15,3-2-1-15,2 1 0 16,-2-3-1-16,-2 4 3 15,1-2-1-15,-1 1-1 0,1-3-1 16,1-3 1-16,-3 4 1 16,1 2-1-16,2 4 0 15,-1 2 0-15,-3-5 0 16,1-3 0-16,-4-5 2 16,-3-3-2-16,-3-2 0 15,-1 3 1-15,0 0-1 16,-1 1 0-16,0-1 0 15,0 2 0-15,2-1 0 16,4-5 0-16,1-1 2 16,2-2-3-16,0 0 2 15,-1-1 0-15,1 5-1 0,-1-1 2 16,-2-2-1 0,-3 2-2-16,0-1 1 0,-1 1 0 15,-1 0 0-15,4-2 0 16,-2-2 0-16,0-6 0 15,-6-3 0-15,-1-1 1 16,-2 7-1-16,3 5 0 16,6 12 0-16,2 6 0 15,7 6 0-15,0 0 1 16,0-2 2-16,1-2-3 16,1-1 0-16,-2 1 1 15,-1 2-1-15,1-3-3 16,-4 0 2-16,0-2 1 15,0-2 2-15,-2 0-2 0,3-2 0 16,-1 3 2-16,2 2-2 16,-1 0 0-16,0 1 1 15,2-1-1-15,-5-1 0 16,1 1 0-16,1-1 0 16,-2 2 0-16,4 2 1 15,1 2-1-15,3 3 0 16,1 2 0-16,1 1 4 15,1 3-4-15,1-1 0 16,-3 0-4-16,0 2 4 16,3 0 0-16,-3-3 5 15,0 1-4-15,-4-2-1 16,-2-5 4-16,1 2 4 0,-1-1-8 16,0 0 5-16,2 3-4 15,-1-3 2-15,2 2 7 16,-1 1-7-16,0-1 1 15,-1-2 2-15,-2 3-3 16,1-1 0-16,0 0-1 16,-3 2-1-16,1-1 1 15,-3-1-2-15,0 1 0 16,-2-1 0-16,-2 1 2 16,-6 0-2-16,-7 2-1 15,-7 4-21-15,-9 6-126 16,-17 31-175-16,-20 11-326 0</inkml:trace>
  <inkml:trace contextRef="#ctx0" brushRef="#br0" timeOffset="42955.4">10739 8339 72 0,'0'0'27'15,"0"0"12"-15,0 0 26 16,0 0 34-16,-66 76-81 15,50-49 7-15,-2 4 1 16,0 3-6-16,2 4 9 16,1 1 1-16,-3-3-1 15,3 1-3-15,-4-1-5 16,-2 0-3-16,4 3-1 16,-5 4-2-16,0 3 1 15,-1-2 9-15,-2-1-4 16,1-1 16-16,3-4-18 15,2-2-9-15,-4-3 1 0,3 0 0 16,-3-2 0 0,-1 1-2-16,-1 3-6 0,-5 7 2 15,0 3 3-15,0 2 3 16,7-6 5-16,4-9 0 16,8-8-4-16,5-10-10 15,3 1 5-15,1-4-5 16,1 2 1-16,-1 1-1 15,2 1 0-15,0 2 2 16,0 2 0-16,-1 1 0 16,-1 4 0-16,-2 0-1 15,-5 5 0-15,1 5-1 16,-2 2 1-16,-5 0 3 16,0 3-5-16,-3 2 0 0,-4 0 12 15,4 3 4-15,-3-3-14 16,0 1 9-16,2 1-3 15,-2-1 3-15,-1 0-8 16,-1 0-2-16,-1 2 2 16,-3-1-4-16,1-2 2 15,2-4-1-15,0 2-1 16,6-4 1-16,0 0 0 16,3-7 4-16,3-1-4 15,2-10 0-15,4-8-1 16,1-2 1-16,1-3 1 0,1-1-1 15,0 0 0-15,2-3 3 16,1 0-4-16,0 0 0 16,0 0-11-16,0 0-34 15,-5 0-20-15,-1 0-74 16,-5 0-116-16</inkml:trace>
  <inkml:trace contextRef="#ctx0" brushRef="#br0" timeOffset="43419.29">9571 9986 434 0,'0'0'52'15,"0"0"-39"-15,0 0 10 16,0 0 15-16,0 0-16 15,0 0-7-15,-31 57 3 16,25-19 4-16,-3 3 1 16,-6 5-1-16,0 5 14 15,-3 0 7-15,0 0-21 16,5-6-1-16,-1-3 5 16,3-6 0-16,0-6 1 15,5-6-10-15,0-7-2 0,-3 0 2 16,2 0-3-1,-2 2 2-15,0 5-7 0,4-2-5 16,1-4 4-16,4-5-7 16,0-4 4-16,0-6-4 15,0-3-1-15,0 0-3 16,6 0 3-16,16-18 2 16,8-11 36-16,12-9-15 15,4-8-8-15,6 3-13 16,-1 4-2-16,0 5-1 15,-2 10 0-15,-7 5-32 16,-5 10-78-16,-9 4-138 16,-18 0-264-16</inkml:trace>
  <inkml:trace contextRef="#ctx0" brushRef="#br0" timeOffset="44369.14">12414 8740 362 0,'0'0'154'15,"0"0"-117"-15,0 0 19 0,0 0 68 16,0 0-46-16,0 0-20 16,-33-61-9-16,33 61-18 15,0 0-16-15,0 0-1 16,0 0-3-16,0 0-7 16,0 7-1-16,5 12 5 15,5 5 14-15,3 7 2 16,0 3-3-16,3 5-3 15,0 3 4-15,7 6 3 16,2 7-5-16,3 9-3 16,5 9 2-16,3 6-4 15,6 5 39-15,5 2-10 16,1-2-21-16,-3 0-1 0,-3-2 26 16,-2-3-19-1,-9-3-15-15,-4-10-4 0,-7-13-4 16,-6-19-3-16,-6-11-1 15,-5-12 1-15,0-5-2 16,-3-4 2-16,0-2-1 16,0 0 3-16,0-2-5 15,0-10-40-15,-9-2-36 16,-3 0-20-16,-3-1-24 16,-3 3-31-16,-1 3-47 15,-5-3-79-15,-3-1-36 16</inkml:trace>
  <inkml:trace contextRef="#ctx0" brushRef="#br0" timeOffset="45057.65">12562 9674 163 0,'0'0'216'0,"0"0"-168"15,0 0 3-15,0 0 31 16,-82-72 9-16,67 60-18 15,3 0-6-15,3-1-23 16,0 2 24-16,3 4-17 16,2 0-1-16,2 2-14 15,1 3-7-15,1 2 4 16,0 0-4-16,-2 0-12 16,2 0-11-16,0 0 3 0,0 0-4 15,0 0 4 1,0 0 4-16,0 0-4 0,0 0-3 15,3 9-2-15,13 10 12 16,4 1 22-16,1 3-9 16,1-3 1-16,-1-3-2 15,-5-2 2 1,2-3-5-16,-3-4-9 0,-2-2-4 16,-2 2-5-16,1 1 3 15,1 3-8-15,1 6 11 16,2 5-1-16,1 4 8 15,-1 2-7-15,2-1 3 0,-2 0-2 16,-1-4-7-16,2-2-4 16,-4-2 6-16,3 1-8 15,1 0 2-15,-2 1 4 16,-2-2-6-16,-1-3 3 16,-3-5 1-16,-1-2-5 15,-4-6 1-15,-3-4 6 16,1 0-3-16,1 0 7 15,3 0-5-15,3-1 8 16,4-18 4-16,2-4-2 16,0-9 4-16,-1-5-5 15,-4-3 0-15,-1-10-5 16,-3-6-4-16,-2-11-1 0,1-5-1 16,5-5-3-1,-4 0-1-15,3 9-2 0,-1 15-32 16,-4 21-57-16,-1 18-19 15,-3 14-7-15,0 0-74 16,-4 25-47-16,-8 11 56 16,-3 4-99-16,-3-5-206 15</inkml:trace>
  <inkml:trace contextRef="#ctx0" brushRef="#br0" timeOffset="47847.33">15054 13002 29 0,'0'0'505'16,"0"0"-493"-16,0 0 16 16,-1 99 77-16,-4-41-28 15,0 13-17-15,-3 7-16 16,-1 3-1-16,-3 3-15 15,-2-15-13-15,7-16-3 16,2-22-3-16,4-16 3 16,1-10 11-16,0-5 3 15,0 0 6-15,0-5 47 16,-2-21 19-16,-1-13-67 16,-2-9-17-16,-1-10-6 15,3-7-7-15,3-8-1 0,0-8-1 16,0-8-16-16,6-1-40 15,14 5-2-15,9 18 0 16,2 21 18-16,-3 19 39 16,-4 18 0-16,-3 9 2 15,-1 4 0-15,3 20 3 16,4 11 7-16,0 11 5 16,0 9 9-16,-2 10 2 15,-5 5-3-15,-7 3 1 16,-6-3-4-16,-5-3-7 15,-2-8-11-15,0-10 2 0,0-13 0 16,0-9 0-16,0-8-4 16,0-10 0-16,1-6-1 15,1-3 1-15,-1 0-4 16,-1 0-55-16,0-4-47 16,-3-13-173-16</inkml:trace>
  <inkml:trace contextRef="#ctx0" brushRef="#br0" timeOffset="48025.58">14971 13436 575 0,'0'0'92'0,"0"0"-2"16,0 0 24-16,67-92-57 0,-20 70-33 16,5 0-18-16,0 0-6 15,-5 5 0-15,-10 2-19 16,-8 3-104-16,-17-1-118 15,-12-3-74-15</inkml:trace>
  <inkml:trace contextRef="#ctx0" brushRef="#br0" timeOffset="48636.15">15370 12550 305 0,'0'0'105'0,"0"0"-81"16,-106-56 48-16,60 46 28 15,-3 6-14-15,-2 4-29 16,-1 0 14-16,3 5-8 16,-2 14-9-16,2 6-14 15,0 12-7-15,0 14-5 16,-1 12-4-16,1 12 9 15,1 4 1-15,8 3 1 16,7-1-1-16,9-3-3 16,12-1-4-16,9-4-4 15,3-4-9-15,0-5 0 16,12 3 7-16,9 1-11 16,6-3-1-16,4 0-1 0,8-4-7 15,6 2-1-15,7-5 2 16,3-5-2-16,5-11-3 15,1-8 3-15,5-10 2 16,0-7 1-16,1-10-2 16,-4-5 0-16,0-2-1 15,-2-4 1-15,2-21-1 16,0-8 1-16,-1-14 0 16,-1-6-1-16,-4-8 4 15,-9-4 0-15,-6-8-1 16,-10-9 1-16,-8-12 8 15,-12-7 7-15,-10-11 2 0,-2-4-4 16,-25 0-14-16,-20-3 3 16,-22 5-3-16,-16 13 0 15,-11 24-3-15,-11 28 0 16,-6 32 0-16,-10 17 1 16,-8 25-1-16,-1 23 0 15,9 16-36-15,27 10-136 16,31-1-184-16,35-1-323 15</inkml:trace>
  <inkml:trace contextRef="#ctx0" brushRef="#br0" timeOffset="49535.09">14508 14811 558 0,'0'0'73'16,"0"0"8"-16,0 0-63 16,-4 77 31-16,4-18 14 15,0 9-24-15,0 3-3 0,0-4-10 16,3-7-13 0,4-8-9-16,2-9-1 0,-2-9 3 15,-4-10-6-15,-1-13 3 16,-2-9 0-16,0-2 5 15,0-4 82-15,-2-21-27 16,-11-12-50-16,-2-10-5 16,-1-6 0-16,2-7-7 15,3-11-1-15,6-7 0 16,5 4-5-16,3 14-9 16,16 16 1-16,4 20-3 15,-5 13 2-15,1 10 12 16,2 1-3-16,-3 15 4 15,0 14 1-15,-5 9 0 0,-10 6 3 16,-3 2-1 0,0 0 4-16,-10-6-6 0,-4-8 10 15,4-9-6-15,5-10-2 16,5-8-2-16,0-2-4 16,12-2-2-16,15 3 4 15,13 0 2-15,2 3 0 16,1 7-12-16,-5 8-20 15,-13 6-3-15,-8 6 15 16,-10 3 14-16,-7 3 4 16,0-4 1-16,-12-1 1 15,-12-9 4-15,-7-5 4 16,-8-6 38-16,-7-5 2 16,-5-4-14-16,-1-5-11 15,4-1-19-15,11 0-4 0,15-14-6 16,16-10-41-1,6-3-66-15,14-10-60 0,13-3-192 16</inkml:trace>
  <inkml:trace contextRef="#ctx0" brushRef="#br0" timeOffset="50108.77">14674 14553 498 0,'0'0'74'0,"0"0"72"16,-117-28-54-16,70 28-28 15,-2 0-14-15,-1 16-11 16,-2 15-9-16,-3 12 1 15,1 10-9-15,6 9 8 16,4 8-4-16,6 5 1 16,7 5-2-16,7-1-6 15,9 3 5-15,9-5-5 16,6-2-4-16,0-2-4 16,14-2-2-16,5-3-5 0,8-5-1 15,-1-5 1-15,9-5-4 16,8-9 3-16,11-8-3 15,15-12 0-15,5-7-2 16,4-8 2-16,-1-9 0 16,-5 0 0-16,-5-18-5 15,-1-7-9-15,-6-11 3 16,-5-6 4-16,-6-10 7 16,-7-7 3-16,-8-10 0 15,-9-10 3-15,-9-10 4 16,-8-7 0-16,-8-11 1 15,-11-4-1-15,-27 4-4 0,-20 7 0 16,-20 14-4 0,-19 21-1-16,-13 26-1 0,-5 30 6 15,0 18-6-15,6 46-3 16,12 23 1-16,14 17-6 16,23 6-93-16,30-3-63 15,29-20-202-15</inkml:trace>
  <inkml:trace contextRef="#ctx0" brushRef="#br0" timeOffset="50669.21">16417 14674 498 0,'0'0'145'0,"0"0"-48"0,-114-42 54 15,76 42-49-15,1 4-55 16,-2 25-7-16,5 13-9 15,3 9-9-15,7 13 9 16,10 5-10-16,11 2-4 16,3 1-5-16,9-6-6 0,17-9-5 15,5-10-1 1,6-11-9-16,1-13 5 16,-1-7-9-16,-3-16-6 15,-3 0 13-15,-2-7-10 0,-1-13-23 16,-3-3-57-16,-1-6-24 15,-3-3-90-15,-7-7-52 16</inkml:trace>
  <inkml:trace contextRef="#ctx0" brushRef="#br0" timeOffset="51191.6">16483 14441 242 0,'0'0'150'0,"-80"-36"-89"15,36 27 39-15,-2 6 7 16,0 3-26-16,-5 0-31 16,-1 20-6-16,0 9-4 15,-5 9-13-15,0 11-3 16,2 9 1-16,6 6-5 15,6 8 4-15,11 5 6 16,12 3-2-16,9 2 2 16,11 0 1-16,0-3-5 15,15-5-8-15,14-2-12 16,12-3-2-16,11-5-4 16,9-11 0-16,6-11 0 15,2-13 0-15,-2-12 0 0,2-12-6 16,-1-5-4-16,1-12 6 15,0-17 3-15,1-10-1 16,-9-9 2-16,-5-9 3 16,-8-6-2-16,-7-8-1 15,-7-12 3-15,-15-12 1 16,-11-6 4-16,-8-8 6 16,-17 1 10-16,-23 8-7 15,-24 10-7-15,-18 11-10 16,-15 23-1-16,-12 27 1 15,-3 29 0-15,3 25 0 16,2 37-2-16,8 26-2 0,8 17-51 16,13 19-64-16,16 2-86 15,24-15-299-15</inkml:trace>
  <inkml:trace contextRef="#ctx0" brushRef="#br0" timeOffset="51821.15">14464 16598 611 0,'0'0'89'0,"0"0"40"16,0 0-84-16,0 0-39 15,14 85 51-15,6-35-11 0,-1 5-17 16,-1 4-16-16,-4 2-7 16,-6-1-4-1,-3-2-1-15,-5-11-1 0,0-14 0 16,0-16-20-16,0-17 16 15,0 0 4-15,-2-20 0 16,-6-16-24-16,0-2-40 16,0-4-67-16,-1-6-115 15,-5-5-101-15</inkml:trace>
  <inkml:trace contextRef="#ctx0" brushRef="#br0" timeOffset="52082.18">14398 16576 199 0,'0'0'284'0,"0"0"-245"15,0 0 45-15,0 0 18 16,101-65-48-16,-50 65-12 16,6 9-22-16,-2 16-5 15,-6 8-3-15,-9 4-8 16,-11 2 23-16,-13 3-8 16,-10-2-1-16,-6 5-2 15,-3-3-4-15,-19-1-2 16,-5-3-5-16,-3-6 1 15,-3-3-4-15,2-5 0 16,1-9 0-16,2-2-2 16,1-8 0-16,2-5-29 15,2 0-42-15,4-6-88 16,5-21-86-16,11-6-215 16</inkml:trace>
  <inkml:trace contextRef="#ctx0" brushRef="#br0" timeOffset="52629.6">14569 16324 120 0,'0'0'219'0,"0"0"-156"0,-91-34 26 16,54 34 14-1,-8 0-22-15,0 0-10 0,-2 15-29 16,3 9 1-16,0 10 3 16,5 9-1-16,0 13-8 15,2 12-3-15,1 6-7 16,8 5-7-16,8 1 1 16,14 1-6-16,6-8 6 15,11-3-4-15,19-12-11 16,7-4 8-16,8-1-5 15,1 0 3-15,6-3-11 16,3-1 5-16,6-8-6 16,2-7-1-16,1-13-7 15,-1-15-27-15,1-6-3 16,0-12 23-16,1-19 5 0,-1-11 2 16,-5-9-14-16,-5-11 6 15,-8-6 16-15,-10-10 1 16,-9-6 3-16,-11-5 13 15,-11-9 17-15,-5 0-1 16,-34 0-15-16,-28 4-6 16,-29 14-10-16,-19 17 1 15,-13 27 2-15,-8 26-3 16,9 10 1-16,16 37-1 16,20 16-2-16,26 7-10 15,27 8-37-15,25-5-83 16,8-12-113-16,33-19-198 0</inkml:trace>
  <inkml:trace contextRef="#ctx0" brushRef="#br0" timeOffset="53033.2">14468 16233 566 0,'0'0'26'16,"0"0"96"-16,-15-114-28 16,12 65-41-16,3-4-21 15,0-2-3-15,0-4-21 16,5 3-1-16,11 3-7 16,3 10 0-16,1 11-4 15,-3 14-1-15,-3 12-22 16,-5 6-35-16,-4 10-67 15,-5 21 8-15,0 6-49 0,-5 1-168 16</inkml:trace>
  <inkml:trace contextRef="#ctx0" brushRef="#br0" timeOffset="53899.62">14712 14526 147 0,'0'0'73'0,"0"0"53"16,0 0 16-16,0 0-27 15,0 0-24-15,22-84-4 0,-8 46-9 16,0-5-10-1,2-5-2-15,1-3-18 0,3-4-4 16,3-2-17-16,5-3-16 16,3-2-3-16,1-2-3 15,-2 0-3-15,-5 3-1 16,-4 13 2-16,-2 16-3 16,-4 16-6-16,-3 14-7 15,-1 4-49-15,0 27-37 16,-2 15 18-16,2 9-24 15,-1 3-79-15,-2-6 5 16</inkml:trace>
  <inkml:trace contextRef="#ctx0" brushRef="#br0" timeOffset="54349.55">15333 13941 186 0,'0'0'172'15,"0"0"-89"-15,0 0 31 16,0 0-25-16,0 0 8 0,0 0-21 15,21-35-22-15,-5 35-19 16,10 2 1-16,5 19 1 16,7 8 0-16,6 10-15 15,11 7 11-15,6 11 7 16,5 9-17-16,3 7-8 16,-5 4-7-16,-1 0-3 15,-2-4-4-15,-6-10 1 16,-6-9 0-16,-7-8-2 15,-8-8 0-15,-5-9 1 16,-6-7 0-16,-4-8-1 16,-6-9 2-16,-6-2-1 15,0-3 0-15,-5 0-1 16,-2 0-2-16,0-11-46 0,0-7-157 16,-13-5-167-16</inkml:trace>
  <inkml:trace contextRef="#ctx0" brushRef="#br0" timeOffset="56177.6">10068 16167 54 0,'0'0'385'0,"0"0"-321"15,0 0 43-15,-29-72 22 16,26 69-57-16,3 3-6 16,0 3-44-16,0 20-20 15,0 14-2-15,0 19 12 16,0 14 22-16,-7 15 1 15,0 4-1-15,-4 4-9 16,1-4-9-16,2-7-9 16,4-7-4-16,1-8-2 15,1-17 0-15,2-17 0 16,0-16-1-16,0-11 2 16,0-6-1-16,0-3 16 0,0-17 30 15,0-13-34-15,0-9-9 16,0-5-2-16,8-9-2 15,3-4-5-15,0-8 1 16,3-5-14-16,-1-8-44 16,0-1-8-16,4-1 23 15,-1 8-12-15,2 10 21 16,4 14 18-16,-5 15 13 16,-2 17 3-16,-3 12 2 15,0 7 2-15,1 10 2 16,4 18 10-16,-4 6 10 15,-1 12 15-15,-2 5 3 16,-2 8-2-16,-2 8-4 0,-3 8 2 16,-3 0-4-16,0 5-17 15,0-1 0-15,0-5-6 16,0-3-5-16,0-11-4 16,0-11 2-16,0-15 0 15,0-11-1-15,0-12-1 16,0-6 0-16,1-5 1 15,1 0-1-15,1-7 0 16,0-10-6-16,1-9-70 16,-4-2-74-16,0-3-186 15</inkml:trace>
  <inkml:trace contextRef="#ctx0" brushRef="#br0" timeOffset="56361.61">9974 16743 381 0,'0'0'223'0,"0"0"-186"16,0 0 98-16,0 0-78 15,0 0-50-15,95-63 4 16,-41 45-10-16,3 1-2 16,1 4-15-16,-9 1-196 15,-9-1-204-15</inkml:trace>
  <inkml:trace contextRef="#ctx0" brushRef="#br0" timeOffset="57078.03">10527 16303 604 0,'0'0'14'15,"0"0"-1"-15,0 96 83 16,9-33-31-16,3 15-37 16,3 9-6-16,-1 2-14 15,-4-6-5-15,-3-10-3 16,-1-18-1-16,-4-21-14 0,-1-22 11 16,-1-8 4-1,0-4 66-15,0-16 59 0,-1-14-79 16,-10-4-10-16,-2-8-11 15,1-7-17-15,0-6-7 16,3-9-1-16,6-8-1 16,3-6 0-16,0 0-5 15,0-3-15-15,6 3-12 16,15 7-15-16,10 12-26 16,11 20 2-16,0 24 10 15,-2 15 59-15,-7 15 3 16,-8 24 0-16,-10 11 1 15,-12 3 6-15,-3 3 14 16,-12-2 27-16,-10-4-5 0,-4-9-1 16,0-4 6-16,-1-11-10 15,6-9-6-15,9-7-5 16,7-8 1-16,4-2-6 16,1 0-1-16,0 0-14 15,9-5-7-15,13-5-19 16,10 3 10-16,0 7 6 15,1 0-13-15,-4 21-11 16,-7 12 14-16,-4 5 5 16,-5 6-2-16,-4 2 6 15,-6-3-6-15,-3-1 10 0,0-8-4 16,-1-4 4-16,-13-7 0 16,-4-4 1-16,-5-6 2 15,-9-4 48-15,-7-4 12 16,-8-5-2-16,3 0 0 15,7-3 1-15,12-9-21 16,7-2-33-16,7-3-8 16,8-4-8-16,3-2-55 15,8-3-131-15,22-1-142 16</inkml:trace>
  <inkml:trace contextRef="#ctx0" brushRef="#br0" timeOffset="57433.26">11133 16205 649 0,'0'0'109'0,"0"0"-70"16,0 0-22-16,-15 85 20 0,15-20 29 15,0 11-19-15,0 8-17 16,10 4-19-16,1-1-6 16,-2-11-5-16,-2-18 0 15,0-20-3-15,-2-17-2 16,0-16 5-16,-5-5 1 15,0 0 3-15,0-2 5 16,0-15-9-16,0-3-57 16,0-7-74-16,0-4-181 15</inkml:trace>
  <inkml:trace contextRef="#ctx0" brushRef="#br0" timeOffset="57730.7">11006 16254 137 0,'0'0'277'0,"0"0"-228"16,112-43 50-16,-58 43 4 15,1 0-28-15,-2 22-14 16,-5 15-35-16,-9 8-2 16,-12 10 7-16,-8 8 33 15,-10-1-32-15,-9 0-9 16,0-4-12-16,-3-3-6 15,-13-9-5-15,-5 0 8 16,-3-7-5-16,-1-5-3 0,-2-8-2 16,4-8 2-1,-4-8 6-15,1-5 16 0,0-5-3 16,3 0-18-16,9-8-1 16,14-12-91-16,0-10-165 15</inkml:trace>
  <inkml:trace contextRef="#ctx0" brushRef="#br0" timeOffset="58152.24">11880 16131 280 0,'0'0'279'0,"0"0"-168"16,0 0 33-16,-92-36-55 16,57 50-34-16,1 20-10 15,-2 14-7-15,3 11-10 16,2 8 18-16,4 6 8 15,6-1-17-15,8 3-8 16,4-5-7-16,9-7-11 16,0-4-4-16,7-9-3 15,16-13-4-15,8-9-2 16,5-11-2-16,3-9 8 0,1-6-4 16,8-2 2-16,-2-2-2 15,2-12 5-15,-8-3-5 16,-4-1-73-16,-12 4-23 15,-7-3-74-15,-9-1-240 16</inkml:trace>
  <inkml:trace contextRef="#ctx0" brushRef="#br0" timeOffset="59543.61">9109 16165 549 0,'0'0'83'0,"0"0"17"16,0 0-60-16,0 0-20 15,0 0 4-15,-5 79 33 16,5-32-6-16,2 3-2 0,2 0-1 15,1-2-4-15,-1-6-8 16,3-8-5-16,-2-12-11 16,6-5 0-16,2-10-6 15,8-7-3-15,15-10 36 16,19-24 37-16,13-11-42 16,7-6-20-16,-3-1-16 15,-8 5-4-15,-7 8-2 16,-11 5 0-16,-12 10 0 15,-12 10-17-15,-10 14-91 16,-9 2-87-16,-3 25-107 16,-19 10-156-16</inkml:trace>
  <inkml:trace contextRef="#ctx0" brushRef="#br0" timeOffset="63110.41">10054 17394 506 0,'0'0'129'16,"0"0"-79"-16,0 0 12 16,0 0-42-16,0 0-14 15,0 0 17-15,-6 96 31 16,6-37-10-16,0 9-17 16,2 6-6-16,1 4 5 15,0 6-12-15,6-1-7 16,-3-15-6-16,-2-18 3 15,-1-21-4-15,-1-18 2 0,-2-10 7 16,0-1 56 0,0-14 57-16,0-16-63 0,0-13-43 15,-5-6-1-15,-2-5-9 16,-2-5-5 0,1-4-1-16,-1-7-3 0,-1-6-12 15,4-3-15-15,3-3-19 16,3 9 3-16,6 8 17 15,15 17-18-15,0 16 22 16,-3 13 25-16,-2 14 7 16,5 5-7-16,-2 7-4 15,7 21 4-15,-1 11 2 0,-1 13 9 16,-6 11 12-16,0 7-3 16,-5 5 6-16,0-2 2 15,-2-3-8-15,0-8-11 16,-1-6-7-16,-4-12 2 15,-2-5-1-15,1-9-3 16,-4-7 1-16,1-8-1 16,1-6 0-16,-3-7 0 15,4-2-5-15,-2 0-31 16,-2 0-3-16,0-7-35 16,0-10-126-16,0-5-200 15</inkml:trace>
  <inkml:trace contextRef="#ctx0" brushRef="#br0" timeOffset="63293.5">10022 17833 514 0,'0'0'176'0,"0"0"-143"16,0 0 44-16,0 0-50 15,0 0-12-15,67-74-4 16,-20 52-8-16,2 3-3 15,-2 5-1-15,-5 4-76 16,-7 0-172-16</inkml:trace>
  <inkml:trace contextRef="#ctx0" brushRef="#br0" timeOffset="63693.46">10963 17287 567 0,'0'0'86'16,"0"0"50"-16,0 0-27 15,-90-22-41-15,59 22-19 0,-2 9-16 16,-4 19-19-16,-1 11 2 16,1 14 3-16,5 2 3 15,6 6 3-15,8 4-7 16,9-3-3-16,9-3-4 16,0-3-6-16,18-8-4 15,12-8-1-15,4-8-2 16,6-10 2-16,1-8-3 15,-1-7 3-15,2-7 0 16,0 0-1-16,-2-6-10 16,0-6-48-16,0-2-106 15,-7-3-124-15,-6-3-143 0</inkml:trace>
  <inkml:trace contextRef="#ctx0" brushRef="#br0" timeOffset="64491.65">11237 17338 475 0,'0'0'229'0,"0"0"-164"0,0 0-1 16,0 0-41-16,0 0-16 15,-16 107 18-15,16-40 11 16,7 8-9-16,7 3-9 16,2-3-13-16,-1 5 1 15,-2-3-4-15,-5-15-2 16,-2-21-1-16,-5-21-16 15,-1-17 17-15,0-3 95 16,0-19 8-16,0-16-60 16,0-9-7-16,-1-9-10 15,-4-4 1-15,2-6-18 16,2-2-8-16,1-6 0 0,0-1-1 16,1 3-14-16,10 11-29 15,7 15 4-15,-2 17 12 16,8 14-5-16,3 9 9 15,6 3-2-15,1 7 13 16,-6 20-7-16,-5 14 3 16,-16 7 15-16,-7 5 0 15,0-4 1-15,-18-8 6 16,-6-6 3-16,-1-4 24 16,4-12 2-16,6-7 1 15,2-3-8-15,10-8-14 16,3-1-3-16,0 0-2 15,0 0-9-15,0-2-7 0,21-11 0 16,2 1-14 0,7 7 14-16,-1 5-15 0,-3 0 1 15,-4 20 6-15,0 9 10 16,-6 2-2-16,-4 1 3 16,-6 1-2-16,-6-3 3 15,0-1 0-15,0-2 3 16,-4-1 3-16,-7-2-1 15,-7-3-1-15,-2-6 19 16,-6-2 24-16,-8-7 12 16,0-2-24-16,-2-4-1 15,3 0-8-15,6-17-8 0,10-1-10 16,9-11-5 0,8-5-31-16,0-4-81 0,22-5-90 15,6 1-295-15</inkml:trace>
  <inkml:trace contextRef="#ctx0" brushRef="#br0" timeOffset="64872.59">11874 17374 702 0,'0'0'77'0,"0"0"-29"16,0 0 14-16,0 0-6 15,-17 124 7-15,17-63-7 16,2 3-24-16,13 3-7 15,3 0-15-15,-6 0-5 16,4-5-3-16,-8-12-1 16,-5-21-1-16,-3-14-12 15,0-11 12-15,0-4 1 16,0 0-1-16,0-19-46 0,0-4-91 16,-6-7-11-16,-2-4-87 15,-5 0-127-15</inkml:trace>
  <inkml:trace contextRef="#ctx0" brushRef="#br0" timeOffset="65132.08">11747 17481 422 0,'0'0'73'0,"0"0"13"16,5-87 45-16,20 67-27 16,11 6-27-16,13 6-39 15,8 8-28-15,1 0 15 0,-6 22 11 16,-3 10-13-1,-10 13-5-15,-9 6-4 0,-9 6 7 16,-14 1-6-16,-7-1-3 16,0-2 2-16,-16-4-5 15,-11-7-4-15,-7-7 2 16,-8-4 13-16,-6-6-7 16,-2-3-9-16,-4-9-4 15,9-5-1-15,2-6-79 16,7-4-143-16,8-9-338 15</inkml:trace>
  <inkml:trace contextRef="#ctx0" brushRef="#br0" timeOffset="65863.83">8845 17493 711 0,'0'0'41'16,"0"0"-6"-16,0 0-4 15,0 0 15-15,24 72 49 16,-10-35-45-16,0 1-16 16,-5-4-3-16,1-2-5 15,-4-5 12-15,0-3-10 16,0 0-14-16,1-5-4 16,-2 0 4-16,1-9-5 15,0-6-2-15,0-2-6 16,4-2 2-16,5 0 1 15,14-22 20-15,13-11 2 16,13-14 0-16,9-9-14 16,12-4-2-16,0 1-1 0,0 1-5 15,-12 13-4-15,-23 15-3 16,-21 18-3-16,-20 12-56 16,-10 27-72-16,-36 14-163 15,-17 7-238-15</inkml:trace>
  <inkml:trace contextRef="#ctx0" brushRef="#br0" timeOffset="72678.45">16602 17048 288 0,'0'0'72'0,"0"0"-17"15,-1-97 29-15,1 73-17 16,0 5-16-16,0 9 9 16,0 7 5-16,0 3-18 15,0 10-47-15,0 22 0 16,-3 21 46-16,-5 19 29 15,-3 12-8-15,-2 2-29 16,5-2-12-16,5-6-11 16,3-8-10-16,0-8-1 15,1-10 3-15,6-18-7 16,-4-15 1-16,-1-12 1 0,-2-5 1 16,0-2 6-16,0-6 48 15,0-17-5-15,0-13-44 16,0-10-6-16,0-2-1 15,-5-8 0-15,4-8-2 16,-1-10 1-16,2-12-24 16,0-3-10-16,0 0-6 15,3 12-13-15,8 14-9 16,3 17 43-16,-3 17-8 16,-3 15 27-16,-5 11 0 0,-2 3 0 15,4 7-1-15,5 15-14 16,2 10 15-16,4 11 19 15,1 6 14 1,1 8-3-16,-2 7 0 0,-1 8-4 16,-1 1-6-16,-3 0 3 15,-2-6-14-15,-2-1 0 16,-1-4-3-16,1-9-1 16,-1-6-3-16,3-16-1 15,-2-9-1-15,2-12 3 16,-6-3-3-16,0-7-2 15,0 0 0-15,2-3-6 16,1-14-24-16,0-4-77 16,1-2-41-16,-7-3-210 15</inkml:trace>
  <inkml:trace contextRef="#ctx0" brushRef="#br0" timeOffset="72861.5">16502 17452 429 0,'0'0'117'0,"0"0"-102"16,0 0 45-16,0 0 26 15,0 0-40-15,121-85-28 16,-73 65-2-16,1 1-15 16,-4 10-1-16,-5 6-139 15,-17 3-144-15</inkml:trace>
  <inkml:trace contextRef="#ctx0" brushRef="#br0" timeOffset="73819.07">17035 16897 318 0,'0'0'132'16,"0"0"-63"-16,0 0 33 16,0 0-70-16,0 0-25 0,0 0 43 15,8 112 12 1,3-47-21-16,-2 6-15 0,4 1-6 15,-2-1-9-15,1-9-9 16,-2-8 0-16,-2-13-1 16,-4-14 1-16,-1-11-1 15,-3-12 0-15,0-4 1 16,0 0 26-16,0-16 53 16,0-5-58-16,-1-1-12 15,-7-8-4-15,-3-4-4 16,0-7-2-16,2-10 1 15,4-14-2-15,5-5 0 16,0-7-4-16,5-1-16 16,13 6-20-16,9 9 28 15,4 12-20-15,4 15 13 0,-1 19 14 16,-3 17-3 0,-4 1 7-16,-3 31 1 0,-6 10 2 15,-14 12 1-15,-4 2 8 16,-1 1 15-16,-22-4 2 15,-2-2-4-15,-3-3-6 16,-2-10 5-16,3-6-4 16,6-10-4-16,6-12-5 15,9-5-5-15,6-5 0 16,0 0-5-16,5-1-4 16,17-15 4-16,9-1 1 15,7 1-1-15,5 7-4 0,-6 9 2 16,-2 0-9-16,-7 22 2 15,-4 7-7-15,-4 8 6 16,-7 4 6-16,-7-2 0 16,-5-3 4-16,-1 0 0 15,0-5 2-15,-1-2-2 16,-12-4 0-16,-3-4 0 16,-6-6 0-16,-2-5 4 15,-8-3 5-15,-6-7 8 16,-2 0 0-16,-1 0 5 15,3-3 2-15,5-8-18 16,9-2-6-16,7-2 0 16,16-5-23-16,1-3-65 0,22-2-89 15,17-6-224 1</inkml:trace>
  <inkml:trace contextRef="#ctx0" brushRef="#br0" timeOffset="74253.24">17966 16833 536 0,'0'0'126'16,"0"0"-26"-16,0 0 2 15,-94-14-42-15,64 36-25 16,-3 11-13-16,2 9 2 16,2 6 3-16,7 6-2 15,11 4-7-15,7 6-8 16,4 0-1-16,0 0-4 15,6-7-4-15,8-3 5 16,6-8-6-16,6-7 0 16,5-14-1-16,3-12-5 15,2-12 6-15,5-1 1 0,0-8-1 16,-2-11-2 0,-2-2-18-16,-4 2-20 0,-6 3-18 15,-8 2-22-15,-8 2-155 16,-10-5-349-16</inkml:trace>
  <inkml:trace contextRef="#ctx0" brushRef="#br0" timeOffset="74652.13">18358 16779 610 0,'0'0'54'16,"0"0"6"-16,0 0-9 15,0 0-41-15,-16 75 8 16,16-13 33-16,3 9-19 15,5 7-5-15,1 3-10 16,-1 0-5-16,-2-4-3 16,0-7-7-16,-5-16-1 15,-1-13 1-15,0-18-1 16,0-12-1-16,0-9 0 0,0-2 10 16,0 0-3-16,0 0-7 15,0-10-2 1,0-4-57-16,-1-1-63 0,-10 0-154 15,-2-3-166-15</inkml:trace>
  <inkml:trace contextRef="#ctx0" brushRef="#br0" timeOffset="74959.57">18224 16964 360 0,'0'0'113'0,"0"0"-46"16,22-86 25-16,8 60-2 15,6 1-27-15,5 6-29 16,3 9-15-16,-4 6-7 16,2 4 12-16,-2 19-6 15,-4 20-8-15,-3 17 27 16,-8 9-19-16,-9 10-8 16,-11 3-7-16,-5-3 0 15,0-7-1-15,-19-13 3 16,-1-12-1-16,-4-10-3 15,-3-8 11-15,-1-6 16 16,-2-5-5-16,0-3-12 16,1-8-11-16,2-3 0 15,3 0-62-15,7-2-51 16,3-10-129-16,6-1-202 0</inkml:trace>
  <inkml:trace contextRef="#ctx0" brushRef="#br0" timeOffset="81379.28">13904 14367 51 0,'0'0'29'15,"-55"81"14"-15,30-40-3 0,4-1 103 16,0 1-115-16,-1 1 7 16,2 4-6-16,-4 4 3 15,-4 8-10-15,-1 9 8 16,-2 5 4-16,-2 6 1 15,3-4-7-15,2-6-4 16,3 1-6-16,4-1 0 16,4-1 1-16,4 1-6 15,1-1 4-15,5 2 1 16,-1 3 15-16,-1 1-14 16,-1 0-1-16,-5 4 0 15,-3 6-2-15,2 1-4 16,2 0 4-16,4-5-7 15,-1-7 3-15,5-4 10 16,2 0-11-16,2-1-2 16,2 6 2-16,0 4 2 0,0 6-5 15,0 3 25-15,0-2-12 16,0-5-3-16,0-7-4 16,0-3 0-16,0-13-8 15,3-11-3-15,8-12-1 16,-1-8 6-16,-1 1 13 15,-6 2 0-15,-3 2 14 16,0 1-9-16,-6-3 0 16,-9-3-10-16,3-5-7 15,2-9-4-15,1-5-1 16,3-6-3-16,0 0 8 0,1-17-9 16,-3-12-18-1,3-4-40-15,5-4-62 0,-1-4-71 16,-4 0-200-16</inkml:trace>
  <inkml:trace contextRef="#ctx0" brushRef="#br0" timeOffset="81842.6">13063 16837 225 0,'0'0'316'16,"0"0"-267"-16,0 0 32 16,0 0-16-16,0 0-30 15,0 0-22-15,-21-1-12 16,21 27 5-16,7 7 22 16,2 3 25-16,2 3 2 15,-1 2-15-15,2 0-11 16,3 1 5-16,3 1-7 15,-2-4 3-15,1-3-15 16,-2-4 13-16,-2-2-7 16,-1-5-4-16,-1-5-2 15,-4-6-1-15,-4-6-9 0,1-4 3 16,-4-2-5 0,0-2 11-16,2 0 18 0,-2 0 0 15,1 0-8-15,4 0-17 16,5-3-4-16,10-8 6 15,5-8-5-15,8-8-3 16,6-6 0-16,8-13 1 16,7-10 2-16,1-2-3 15,-1 0 2-15,-9 9-3 16,-14 3-11-16,-10 3-140 16,-18-3-155-16</inkml:trace>
  <inkml:trace contextRef="#ctx0" brushRef="#br0" timeOffset="82788.5">16374 13462 376 0,'0'0'74'15,"0"0"94"-15,0 0-50 16,0 0-46-16,0 0-44 15,0 0 22-15,91-12-4 16,-49 31-1-16,1 5 2 16,0 8-12-16,-1 5-4 15,0 10-6-15,0 12 6 16,-2 6 0-16,2 2 11 16,1 2-19-16,-1-7-3 15,-4-2-7-15,-5-5-6 0,-5-8-2 16,-6-6-2-1,-5-10-3-15,-6-8 5 0,-5-7-2 16,1-5-2-16,-5-4-1 16,-1-3-2-16,2-1 2 15,-1-1 1-15,1-1-1 16,-3-1-6-16,1 3-3 16,-1-3 1-16,0 1 8 15,0-1-6-15,-4 2-7 16,-15-1-58-16,-7 3-57 15,4-1-14-15,-1-1-27 16,9-2-97-16,6-12-119 16</inkml:trace>
  <inkml:trace contextRef="#ctx0" brushRef="#br0" timeOffset="83223.32">16992 13880 264 0,'0'0'105'15,"0"0"17"-15,0-91-23 16,0 70-16-16,0 3 5 16,0 12-35-16,-2 5-1 15,1 1-8-15,-3 0-29 16,4 4-8-16,0 13-6 16,0 5 16-16,4 4 15 15,9 1-1-15,8 0 0 16,6 1 12-16,2 3-13 0,4-1-5 15,-1 2 1 1,-2-3-5-16,-4-2 5 0,-4-1-9 16,-2-4-3-16,-2-3-3 15,-4-2-2-15,-2-2-8 16,1-3 6-16,-4-6-3 16,-1-1-1-16,-1-4 2 15,-7-1 3-15,0 0-3 16,0 0 17-16,0 0 28 15,-10 0-11-15,-19 0-8 16,-10 0-20-16,-11 0-6 16,-6 0-1-16,-11 5-4 15,-7 16 0-15,-7 5-8 16,0 11-108-16,10 9-81 16,8-2-97-16,12-6-463 0</inkml:trace>
  <inkml:trace contextRef="#ctx0" brushRef="#br0" timeOffset="84918.22">16335 13505 54 0,'0'0'58'0,"0"0"22"0,0 0-15 16,0 0 3-16,0 0-21 16,0 0 17-16,-45-55 0 15,42 45 5-15,1 0 6 16,-1-1-17-16,1 1-16 15,1 3 11-15,-1 4-14 16,1 0-5-16,1 3-1 16,0 0-12-16,0 0-10 15,0 0-6-15,3 0 1 16,18 0 0-16,7 0 17 16,5 6-2-16,3 3 2 15,-1-2 8-15,5 1-7 16,-1 2 1-16,-1 1-1 0,-5 1-7 15,-2 4-1 1,-3 2-4-16,-1 1 2 0,3 3-3 16,0 8 0-16,1 1-1 15,2 3 10-15,6 5-3 16,4 4-7-16,0 3 15 16,6 0-10-16,-2 0-7 15,2-4 13-15,-3 0 0 16,-1-3-6-16,-3 0-6 15,1 0 1-15,-1-2 4 16,1 2-6-16,-1 3-1 16,-2 2 3-16,1 2-2 15,0 3 9-15,2-2 0 0,2-1 0 16,-5 0-3-16,0-3-4 16,-7-3-4-16,-5 1 0 15,-5-3 5-15,-4-1 4 16,-1-3-9-16,-4 2 1 15,-1-1 9-15,4 1-2 16,-1-3-7-16,-1-3 3 16,-3-7 9-16,-2-4-11 15,-5-9-3-15,-2-4-1 16,-2-6-3-16,1 0 0 16,-2 0 7-16,0 0 2 15,0-3 1-15,-2-10-9 0,-13-3-2 16,-6-1-17-1,-4 2-63-15,4 5-62 0,11 6-131 16,5-6-37-16,5-9-224 16</inkml:trace>
  <inkml:trace contextRef="#ctx0" brushRef="#br0" timeOffset="85495.56">17778 14300 383 0,'0'0'119'0,"0"0"22"15,-40-75-16-15,27 59-12 16,4 7-33-16,1 6 4 16,3 1-4-16,2 2-35 15,-1 0-21-15,-4 12-14 16,4 10 12-16,-2 4 23 15,6 6-6-15,0 2-2 16,12 4-9-16,6 4-3 16,1 3 8-16,2-1-16 15,-3 5 5-15,-3-1 0 16,-2 1 4-16,-1-1-6 16,2-5-4-16,2 3-9 15,0 2 5-15,4 3-5 16,-4-2-2-16,0-1-2 0,-2-8 1 15,-1-2 2-15,-2-7 9 16,-4-6-5-16,-4-5 2 16,1-5-8-16,-4-5-1 15,0-1 1-15,0-7-1 16,0 0 0-16,0-2 2 16,0 0 3-16,0 0 3 15,0 0 13-15,-16 0 4 16,-9-7-9-16,-11-7-2 15,-7-3 9-15,-9-5 1 16,-3-1 6-16,1-4-12 16,0-2 1-16,8 2-3 15,7 3-16-15,5 0 4 0,5 10-7 16,9 4-3 0,7 8-20-16,8 2-82 0,5 12-130 15,0 7-168-15,0 2-212 16</inkml:trace>
  <inkml:trace contextRef="#ctx0" brushRef="#br0" timeOffset="87039.61">14064 14561 114 0,'0'0'29'15,"0"0"85"-15,0 0-77 16,0 0 0-16,0 0 13 16,0 0-1-16,-54-38-21 15,47 37 28-15,1 1 7 16,0 0-31-16,-2 0-5 16,-5 3-4-16,-2 11-5 15,-5 5 7-15,0 5 4 0,0 3-3 16,-4 1-5-1,-1 2 6-15,3-4-8 0,2 3-3 16,2 0 1-16,6 3 1 16,2 4-9-16,3 6 8 15,2 1 0-15,-1 5-6 16,0 1 9-16,-4 1 2 16,-1 0 0-16,-1 0-3 15,-3-1-10-15,2-1-3 16,-2-1 1-16,4-5-3 15,5-2 1-15,2-4 3 16,4-1-4-16,0-2 1 0,0 1 2 16,0 3 0-1,0-1-2-15,-3 4-1 0,-4 0 0 16,1-3 2-16,-5 2 0 16,2-5 7-16,0-1-4 15,2-1-4-15,2-6 2 16,1-1-2-16,4 0-1 15,0-3 2-15,0-2 1 16,0 0 4-16,0-1-10 16,-1 7 4-16,-5 2 3 15,-4 3 1-15,0 3-2 16,-5-2-1-16,0 2-1 16,0-1 5-16,0-2-5 15,1-4-1-15,4 0 0 16,6 0-1-16,2 1 3 0,2 2 5 15,0 1 2-15,0-5-3 16,0 2 8-16,3-3-11 16,0 0 12-16,-1-3-10 15,1 3 1-15,-3 3 1 16,0 3 3-16,0-1 0 16,0 1 2-16,0 0-9 15,0 1 6-15,-2 3-12 16,-7-3 8-16,1 0-1 15,0-6-1-15,2-2-5 16,0-2 0-16,-1-2 4 16,5-3-3-16,1-5-2 15,1-4 3-15,-2-2-1 0,2-6-2 16,0 3 4-16,0-3 2 16,0 0-2-16,0 0 0 15,0 0 0-15,0 0-2 16,0 0-3-16,-4 0-15 15,-2-6-61-15,-5-1-89 16,-8-3-142-16,-2-11-273 16</inkml:trace>
  <inkml:trace contextRef="#ctx0" brushRef="#br0" timeOffset="87829.55">12966 16421 355 0,'0'0'71'0,"0"0"-51"15,0 0 50-15,0 0-3 16,0 0-16-16,0 0-26 15,-52-38 22-15,49 38-3 16,3 0-6-16,0 0-15 0,0 9-10 16,0 11 3-1,0 7 40-15,0 1-5 0,8 2-6 16,3 1-16-16,1 2 14 16,6 1-12-16,3 0 5 15,0 5 3-15,3-1-4 16,-1 0 2-16,1 0 3 15,-3-1-16-15,-1-2-5 16,-1-1 7-16,-3-5-6 16,-1 0 5-16,-4-7-3 15,-2 0-10-15,-2 3 3 16,-4 0 1-16,-2 4 0 16,-1-3 9-16,0 2-12 15,0-8-2-15,0-1-5 16,0-3 4-16,2-3-6 0,-2-5-3 15,3 1 4-15,-3-2-2 16,3 0-1-16,0 0-1 16,-1 2 1-16,1-3-1 15,-2 1 0-15,1-3 1 16,1-1-2-16,-2 0 1 16,3-1 1-16,-2-2-1 15,-1 0 0-15,-1 0-1 16,3 0 1-16,5 0 0 15,10-15 8-15,13-18 15 16,12-9-9-16,14-8-2 16,10-8 5-16,9 0-10 15,2-2-3-15,-4 2 8 0,-11 5-3 16,-14 8 0-16,-13 9 3 16,-18 10-2-16,-5 6 0 15,-8 7-8-15,-4 4 3 16,-1 5-2-16,0 1-3 15,0 2 0-15,0 1 1 16,2 0-2-16,-1 0-46 16,-1 8-66-16,2 15-29 15,1 10-86-15,-3-2-116 16,0-2-437-16</inkml:trace>
  <inkml:trace contextRef="#ctx0" brushRef="#br0" timeOffset="90651.85">10503 17204 159 0,'0'0'11'0,"0"0"23"15,0 0 11-15,0 0 2 16,0 0-22-16,0 0 4 16,0 0-3-16,-80-52-13 15,80 48 11-15,0-2 4 16,0 1-9-16,0 0-6 16,-2-4 3-16,2 4 3 15,-1 2-2-15,1 0-8 0,0 3 3 16,0 0-12-1,0 0-2-15,0 0-1 0,6 0 3 16,9 0 4-16,1 3-4 16,2 2 2-16,4-2 0 15,-2-1-2-15,4-1 4 16,-2-1-2-16,3 0 5 16,-5 0-7-16,5 0 6 15,-1-3 0-15,0-5 1 16,1 5-1-16,-2-3-4 15,-4 6 1-15,3 0-2 16,-5 0 0-16,-1 0-1 16,-5 6 0-16,0-3 2 15,-6 0-2-15,-2 2 0 0,-2-5 3 16,-1 0-2-16,0 0 6 16,0 0 20-16,0 0 19 15,0 0-15-15,0 2-23 16,-9 5-6-16,-10 6 9 15,-5 2-10-15,-2 1 5 16,0-2-4-16,2-6 3 16,5-2 1-16,1-5 0 15,6-1 3-15,3 0-7 16,3 0 16-16,2 0-3 16,4 0 8-16,-2 0-12 15,2 0-9-15,0 0-1 16,0 0-1-16,0 0 0 0,0 0-4 15,0 0 0-15,0 0 4 16,13 0 8-16,7-3-7 16,4-1-1-16,1 4 3 15,-1 0-3-15,-3 0 0 16,-3 0 4-16,-5-3-3 16,-1 1 1-16,-7-1-2 15,-1 3 0-15,-2 0 0 16,-2 20-83-16,-5 14-166 15,-31 13-258-15</inkml:trace>
  <inkml:trace contextRef="#ctx0" brushRef="#br0" timeOffset="92778.69">10831 18257 137 0,'0'0'39'0,"0"0"-7"0,0 0 55 15,0 0-22 1,0 0-15-16,-85-2-7 0,79 2 10 15,0 0-14-15,2 0 3 16,0 0 5-16,-1-3-9 16,2 2-1-16,-1-2-4 15,-1 0-7-15,-1 3-7 16,4-4 2-16,0 3-4 16,2 1-6-16,0 0-11 15,0-2-1-15,0 2 0 16,0-2 0-16,0 2-3 15,0 0 3-15,0 0 1 16,10 0-1-16,11 0 3 16,5 0-1-16,6 0 0 0,7 0-1 15,0 0 2 1,4-1 0-16,0-8-2 0,-2-1 2 16,-7 1 0-16,-1-1-1 15,-8 3 3-15,-6 0-4 16,-7 3 2-16,-4 2-2 15,-2 2 1-15,-5 0 0 16,1 0 4-16,-2 0-4 16,1 0 2-16,-1 0 0 15,0 0 1-15,0 0 0 16,-13 0 6-16,-10 6 6 16,-7 4-10-16,-8 3-1 15,-1-3 2-15,0 4 2 16,2-1 1-16,1-1-1 15,11-5 1-15,2 0 4 0,10-2 3 16,6-5 3-16,2 3-11 16,4-3-2-16,1 0-2 15,0 0-5-15,0 0-6 16,0 0-1-16,1 0 7 16,10 0 0-16,5 0 0 15,5 0 4-15,1-6-4 16,4 0 3-16,2-1 0 15,-1 4-1-15,-2-3-2 16,-4 2 1-16,-3 2 2 0,-3-3 0 16,-6 2 3-1,-3 1 4-15,-2 2 2 0,-4-2-6 16,0 2 2-16,0 0 10 16,0 0-2-16,0 0 5 15,0 0-2-15,0 0-3 16,0 0-4-16,0 0 4 15,0 0-13-15,0 0 1 16,0 0-1-16,0 0-3 16,0 0 1-16,0 0-1 15,0 0 0-15,0 0-1 16,0 0 0-16,0 0 0 16,0-1-5-16,0 1-15 15,0 0-3-15,0-1-15 16,0 1-35-16,2 0-27 0,-2 0-22 15,0 0-67-15,-11 9-250 16</inkml:trace>
  <inkml:trace contextRef="#ctx0" brushRef="#br0" timeOffset="100306.09">20701 5949 0 0,'0'0'50'0,"0"0"-21"16,-97 0 6-16,73 0 4 15,4 0-19-15,0 0-5 16,-1 0-5-16,2 0 11 16,-1 0-9-16,-2 0 5 15,0 1 5-15,2 2 14 16,1 0-9-16,3-1 3 16,7-1 8-16,4-1-20 15,4 2 3-15,1-2 1 16,0 0-6-16,0 2-5 15,0-2-8-15,0 0 3 16,13 0 3-16,8 0-1 16,3 0-2-16,3 0-1 15,1 0 1-15,6 0 0 0,8 0 3 16,6 0-1-16,7 0-1 16,0 0-1-16,3 0 2 15,-1-4 1-15,-2-2-9 16,5 0 10-16,3 1-3 15,4-1-3-15,6 2 6 16,-3 3-6-16,-1 1 6 16,-2 0-6-16,-2 0 0 15,-6 3 1-15,-3 5-3 16,-1 0 3-16,-3 0-5 0,-1 0 1 16,-2-1 4-1,5-2-5-15,4 0 4 0,2-2-2 16,1-1-2-1,-1 0 4-15,-2 0-1 0,-4 1-2 16,1-3-2-16,0 0 2 16,2 0-2-16,-1 0 1 15,1 0 0-15,1 0 1 16,-4 0 4-16,3 0-5 16,-1 0 2-16,4 0 2 15,3 0-1-15,1 0 3 16,-1 0 1-16,1 0-1 15,2 0-1-15,0 0 2 16,6 0-5-16,-3 0-1 16,-1 0 4-16,-7 0-4 15,-3 3 5-15,-2-1-6 16,3-2 1-16,10 0 6 0,4 0-7 16,7 0 3-16,4-2 1 15,3-1 4-15,-2 3-3 16,-5 0 0-16,-8 0 9 15,-7 0-8-15,-2 0-5 16,1 0 0-16,6 0 8 16,6 0-5-16,2 0 1 15,-3 0 3-15,-1 0 1 16,-7 0-4-16,-3 0 5 16,-4 0-8-16,-9 0 9 15,-11 0-6-15,-6 0-4 16,-5 3 2-16,-1-1 6 0,-3-2 11 15,0 1-1-15,-3-1-7 16,0 0-1-16,-4 0 2 16,-6 0 5-16,-5 0-6 15,-4 0-3-15,0 0 7 16,-3 0-4-16,0 0 0 16,0 0-6-16,0 0-1 15,0 0-2-15,0 0 0 16,1 0 0-16,-1 0-2 15,2 0 0-15,-2 0 0 16,0 0 1-16,0 0 0 16,0 0 1-16,0 0-2 15,0 0 2-15,0 0-2 0,0 0 0 16,0 0 5-16,1 0-3 16,-1 0-2-16,0 0 1 15,0 0-2-15,0 0 0 16,0 0 3-16,0 0-3 15,0 0 0-15,0 0-11 16,0 0-104-16,0 3-97 16,-7 5-56-16,-17 0 25 15</inkml:trace>
  <inkml:trace contextRef="#ctx0" brushRef="#br0" timeOffset="102189.7">18262 8078 18 0,'0'0'48'16,"0"0"9"-16,0 0-4 15,0 0 15-15,0 0-14 16,0 0-26-16,-38 4-4 16,38-4-8-16,0 0-5 15,0 0-11-15,0 3 5 16,3 5-4-16,10 3 4 15,5 3 1-15,6 3 1 16,6-1 5-16,6-2-1 16,8-1 10-16,10-4-5 15,12 0-12-15,7-4 18 0,10 1-4 16,5 1-8-16,0 0 4 16,0 0 3-16,-3 1-4 15,-3-1-7-15,-3 0-3 16,2-3 2-16,4-1-5 15,9-3 1-15,6 0 4 16,0 0 6-16,1 0-11 16,-4 0 3-16,-2 0-3 15,-8 5 2-15,-8 5 0 16,-7-2-2-16,-1 3 2 16,-2 1 1-16,3-2 2 15,2-2 3-15,2-1 1 16,3-3-5-16,3 0 4 0,2-1-3 15,2 0-5-15,4-1 3 16,1-1 2-16,4 1-1 16,-1-2-4-16,2 0 0 15,-4 0 10-15,1 0-7 16,-6 0 4-16,-1 0 6 16,0-5-11-16,7 1-1 15,2 1 3-15,5 0-1 16,-3 3-2-16,-1 0 5 15,-1 0-1-15,-1 0-4 16,0-4 7-16,-3-1-6 16,2 3 3-16,0-1-2 0,0 2 1 15,-1-2 2-15,7 0-5 16,-4 2-1 0,4-2 3-16,-5 3 1 0,-5 0-3 15,-1 0 1-15,-1 0 4 16,-1 0-5-16,4 0 1 15,1 0 1-15,1 0-1 16,-4 0 7-16,-5 0 4 16,-5-1 4-16,3-2-12 15,5 0 0-15,5-3 10 16,5 1-12-16,4-2 4 16,0 1 0-16,4 2 3 15,-3-2-2-15,4 0-5 16,2-2 5-16,6-1 1 15,8-1 1-15,5 0 0 0,-7-2-4 16,-4 2 0-16,-11 5-1 16,-5-3 7-16,-4 5-1 15,5-3-2-15,-3 1 1 16,-3 1 10-16,-4 2 6 16,-7 2-7-16,-8 0-4 15,-11 0-1-15,-9 0 6 16,-6 0 17-16,-7 0-10 15,-6 0-4-15,-5 0-3 16,-4 0 11-16,-5 0-2 0,-3 3-12 16,-5-3 2-1,-5 0 1-15,-6 2 0 0,1-2-7 16,-2 0-7-16,-2 0-3 16,0 0 0-16,0 0 2 15,0 0-4-15,0 0-1 16,0 1-1-16,0-1-6 15,1 2-34-15,-1-2-45 16,-4 3-22-16,-25 6-37 16,-20 4-29-16,-10 2-97 15,-8-3-65-15</inkml:trace>
  <inkml:trace contextRef="#ctx0" brushRef="#br0" timeOffset="104054.24">18152 10741 23 0,'0'0'56'0,"-107"0"-24"15,57-1-6-15,-3 1-1 16,-4 0-3-16,-5 4 7 16,-9 12-3-16,-3 2-1 0,-1 0 10 15,1 0 6 1,7-2 3-16,9-3-7 0,11-6-4 15,16-4 1-15,11-1 12 16,13-1-3-16,5-1 5 16,2 0-3-16,0 0-21 15,0 0-24-15,16 0 5 16,15 2-4-16,16 0 14 16,7-1 4-16,3-1-9 15,0 0 0-15,2 0-1 16,7 0-1-16,1 0 8 15,6-3-9-15,6-2 1 16,7 2 1-16,8 0 1 16,6 3-6-16,2 0 6 0,2 0-8 15,-5 0 4 1,-4 0-1-16,-4 6 0 0,-4 5-1 16,1-2 1-16,3 3-3 15,0-3 3-15,4 0-4 16,12-4 2-16,9-5 8 15,10 0-2-15,8 0 3 16,2 0-8-16,-2 0 3 16,-5 0 2-16,-10 0-7 15,-10 0 2-15,-9 3-2 16,-6 6 4-16,0-1-3 16,6-1 0-16,10-4 1 15,14-3-4-15,14 0 5 0,4-3-2 16,8-7 7-1,-7 3 0-15,-13 0-6 0,-16 4 1 16,-12 1-2-16,-6 2 1 16,-5 0 1-16,2 0-1 15,-2 5 0-15,3 10-2 16,1 3-1-16,6 3 3 16,1-1-2-16,3-4 3 15,1-6-3-15,1-7-2 16,-4-3 9-16,-3 0-2 15,-9 0 1-15,-7 0 7 16,-5 0-7-16,-8 0-3 16,5 4-1-16,4 3-1 15,11-2-1-15,7 0-2 0,3-1 3 16,-1 0 2-16,-2-3 1 16,-8-1-1-16,-5 0-1 15,-3 0 1-15,-2 0 3 16,-2-7-1-16,-2-1 0 15,0 1-4-15,2-1 4 16,5-1-4-16,7 2-1 16,2-2 1-16,1 2 0 15,-1 0 4-15,-4 0 6 16,-4 0 0-16,-4 3-6 16,-5-1-3-16,-2-1-2 15,-3-1 5-15,5-2-2 16,-1-1-2-16,4 0-1 0,0 3 1 15,0 1-1-15,3 1 2 16,1 4-4-16,-1-2 2 16,-5 1-1-16,0 1 4 15,-5-1-1-15,7 2-1 16,-3 0-1-16,-3 0 2 16,-1 0 0-16,-6 0-1 15,-2 0 4-15,0 0 1 16,-4 0 12-16,-4 0 4 15,-1 0-1-15,-4 0-1 16,-4 0 9-16,-4 0 1 16,-3-1-5-16,-1 1-9 0,-4 0-2 15,-4 0-6-15,-5 0 2 16,-6 0 3-16,-6 0 6 16,-6 0-15-16,-4 0 5 15,0 0-1-15,-3 0-10 16,0 0 3-16,-10-4-3 15,-26-11-36-15,-12-4-67 16,-5 8-30-16,-1 8-20 16,-6 3-106-16,-4 0-180 15</inkml:trace>
  <inkml:trace contextRef="#ctx0" brushRef="#br0" timeOffset="105404.61">20151 13072 109 0,'0'0'25'16,"0"0"112"-16,-106 0-85 15,63 0-17-15,-3 0 16 16,7 0 6-16,7 0-4 16,7 0 3-16,10-5 19 15,5-1-7-15,2 0-33 0,2 1 13 16,5-2 1-1,-2 5-24-15,3 0-4 0,-2 0-2 16,2 1-6-16,0 1-13 16,8 0 4-16,28 0-3 15,22 0 2-15,21 0 4 16,10 0-4-16,8 7 5 16,2 1-2-16,-4-1 0 15,2 2-3-15,1-3-2 16,-1 0 7-16,2-3-7 15,3 2 0-15,5-3-1 16,4-2 3-16,10 0 0 16,3 0-2-16,3 0 2 15,-6 6 0-15,-11 3 2 0,-11-1 4 16,-13 1-1-16,-7-1-2 16,-4-2-6-16,-4-1 8 15,1-2-2-15,7-3 2 16,6 0-1-16,6 0 2 15,4 0 0-15,-2 0 3 16,-7 0 2-16,-8 0 6 16,-8 0-3-16,-10 2 5 15,-6-1-5-15,-5-1 3 16,-3 0 2-16,-4 0 14 16,-2 0-6-16,2 0 3 15,-2-1-8-15,-4-4-2 16,-6 0-2-16,-10 4-4 0,-7 0 10 15,-7 0-12-15,-2-1 8 16,-4 2-11-16,1 0-2 16,1 0 1-16,-1-1 1 15,1 0 1-15,-1-1-1 16,2 1-6-16,-1-1-2 16,1 2-1-16,-2 0 1 15,-1-2-4-15,0 2-2 16,0 0 0-16,-18 0-35 15,-31 9-107-15,-25 9-138 0,-23-1-145 16</inkml:trace>
  <inkml:trace contextRef="#ctx0" brushRef="#br0" timeOffset="112444.56">19896 8716 36 0,'0'0'2'0,"0"0"32"0,0 0-12 15,0 0-13-15,0 0-1 16,0 0 221-16,0 0-193 16,0 0-22-16,0 0 4 15,0 0-2-15,0 0-7 16,0 0-7-16,0 0 0 15,0 0-2-15,0 8-4 16,4 3-14-16,16 4-47 16,10-4-59-16,11-4-70 15</inkml:trace>
  <inkml:trace contextRef="#ctx0" brushRef="#br0" timeOffset="112895.59">22521 8843 327 0,'0'0'17'0,"0"0"10"16,0 0 4-16,0 0 7 15,0 0-12-15,0 0 11 0,-30-29-21 16,29 29-11 0,1 0-2-16,0 0-3 0,0 0-3 15,0 0-36 1,0 0-55-16,22 0-24 0,4 0-42 15</inkml:trace>
  <inkml:trace contextRef="#ctx0" brushRef="#br0" timeOffset="113607.39">25067 8819 469 0,'0'0'23'16,"0"0"38"-16,0 0 10 0,0 0 5 16,0 0 7-16,0 0-28 15,24-47-25-15,-23 46-21 16,-1 1 11-16,0 0-8 15,0 0-8-15,0 0 0 16,0 0 1-16,0 0-2 16,0 0-3-16,0 0 6 15,0 0-1-15,0 0-2 16,0 0 6-16,0 0 3 16,0 0-3-16,0 0 0 15,0 0 0-15,0 0 1 16,0 0 2-16,0-1-4 15,0 1 1-15,0 0-4 16,0 0-3-16,0 0-2 16,0 0 0-16,0 0 0 0,0 0 1 15,0 0 0 1,0 0 1-16,0 0-2 0,0 0 0 16,0 0 1-16,0 0-1 15,0 0 1-15,0 0-1 16,0 0-4-16,0 0 3 15,0 0 0-15,0 0-1 16,0 0 0-16,0 0-3 16,0 0-14-16,0 0-24 15,0 0 0-15,0 0-22 16,0 0 3-16,0 0-57 16,0 0-19-16,0-5-3 0,0-11-229 15</inkml:trace>
  <inkml:trace contextRef="#ctx0" brushRef="#br0" timeOffset="115218.94">28253 6922 282 0,'0'0'64'0,"0"0"33"16,0 0-13-16,0 0-18 15,0 0 23-15,-12-80-61 16,35 63 18-16,2 0-31 15,6 0 8-15,2 3 0 0,0 1 2 16,-2 6-13-16,-2 0 3 16,-6 4-2-16,-4 3 1 15,-5 0-8 1,-2 7 2-16,0 13-5 0,-4 9 0 16,-4 9 12-16,-4 9-4 15,0 3 6-15,-17 4 20 16,-8-1-5-16,-3-2-6 15,-2-1-7-15,0 0-2 16,0-3-8-16,5-4-1 16,4-4 1-16,8-7 0 15,7-6-5-15,6-2-1 16,0-6 2-16,0-2 5 16,12-3-3-16,5-1-1 0,3-3 6 15,5-1 2-15,5-4-7 16,5-1 4-16,1-3-10 15,2 0 3-15,-1 0-3 16,-2 0-1-16,-7-4 0 16,-9 1-1-16,-11 3 0 15,-7 0-16-15,-1 0-29 16,0 0-62-16,0 0-89 16,0 0-119-16</inkml:trace>
  <inkml:trace contextRef="#ctx0" brushRef="#br0" timeOffset="115925.33">28902 6838 292 0,'0'0'131'0,"0"0"-51"15,0 0 39-15,0 0-56 16,34-78-18-16,8 67-30 0,6 5 5 16,1 6-5-16,-9 0 5 15,-8 4 6-15,-10 13-15 16,-7 5 9-16,-5 6-4 15,-8 0 18-15,-2 2-20 16,0 2 1-16,-13 0 3 16,-7 2 7-16,-7-4 5 15,-1-5-9-15,-4 0-4 16,4-8 10-16,6-6-12 16,8-4-2-16,6-6 6 15,6 1-14-15,2-2 2 16,0 0-3-16,0 0 3 15,0 0-7-15,13 0-1 16,8 0 1-16,8 0 11 16,1 0-9-16,-2 4 0 0,0 3-2 15,-1 1-1-15,-3 5 1 16,0-1 1-16,-6 5-1 16,-4 0-4-16,-3 4 3 15,-5-1-2-15,-4 3 3 16,-2 1 0-16,0 1 0 15,-6 4 1-15,-14-1 2 16,-7 2-1-16,-7-3 7 16,-3-3 16-16,1-5 5 15,2-5 10-15,7-3-8 16,4-8 2-16,11 0-8 16,5-3-1-16,-1 0 6 0,-2 0-9 15,2-6-16 1,-1-5 0-16,-2 0-6 0,3-1 0 15,1 2-4-15,2 1-66 16,4 4-67-16,1 2-28 16,0 0-206-16</inkml:trace>
  <inkml:trace contextRef="#ctx0" brushRef="#br0" timeOffset="116741.29">29690 6723 355 0,'0'0'75'15,"0"0"46"-15,0 0 22 16,0 0-44-16,0 0-29 0,0 0-22 16,4-37-29-16,-4 37 0 15,0 0-8-15,-6 9 6 16,-5 11-4-16,-3 8 13 15,0 6 17-15,1 6-17 16,4 2 18-16,0 3-26 16,7 0 2-16,2-2-10 15,0-4-3-15,3-2-4 16,12-2-2-16,6-6 3 16,1-2-3-16,0-4 0 15,-2-5-1-15,-2-3 2 16,-3-6-3-16,1-5 1 15,-2-4 0-15,5 0 5 16,3-10 6-16,1-12-6 16,0 0-2-16,-3-6 3 0,-6-3-4 15,-2-3 4-15,-3 0-6 16,-5 4 6-16,-2 8 1 16,-2 5 9-16,0 6 5 15,0 8-5-15,0 3 1 16,0 0-12-16,0 0 4 15,-3 3-9-15,-6 14-7 16,-5 12 7-16,2 5 4 16,-1 1 1-16,1 0 5 15,-3 1 3-15,3 1-5 16,0 2 5-16,2 3-3 16,1 0 4-16,0 1-2 0,0-5-3 15,3-4-3 1,2-6 1-16,-1-3-6 0,2-7 2 15,0-6 1-15,1-4-2 16,1-6 2-16,-1-1-4 16,0-1 17-16,2 0 7 15,-2 0-6-15,2 0-4 16,-1 0-7-16,-1 0-1 16,2-8-6-16,-3 1-61 15,0 3-176-15,-4 2-249 16</inkml:trace>
  <inkml:trace contextRef="#ctx0" brushRef="#br0" timeOffset="118894.42">28429 7970 17 0,'0'0'9'0,"0"0"27"15,0 0-18-15,0 0 82 16,0 0-51-16,0 0-29 0,0 0 4 15,-4 0 10-15,4 0-1 16,0 0-5-16,0 0-6 16,0 0 4-16,0 0-1 15,0 0-3-15,0 0-9 16,0 0-2-16,0 0 3 16,0 0 0-16,0 0 0 15,0 0 6-15,0 0-1 16,0 0-4-16,0 0-3 15,0 0-1-15,0 0 1 16,0 0-7-16,0 0 1 16,0 0-4-16,0 0 3 15,0 0-4-15,0 0-1 16,0 0 1-16,0 0-1 16,0 0 0-16,0 0-1 0,0 0-4 15,0 0-20-15,0 0-17 16,0 0-36-16,-2 0-120 15</inkml:trace>
  <inkml:trace contextRef="#ctx0" brushRef="#br0" timeOffset="120072.34">28429 7928 34 0,'0'0'36'16,"0"0"-15"-16,0 0 75 15,0 0 17-15,0 0-36 16,0 0-20-16,-37-3 0 15,37 3 17-15,0-2-11 16,0-1 9-16,0 0-12 16,0 0-17-16,2-5-17 15,18-1-16-15,10-1 2 16,4 5-1-16,5 0-3 16,0 5 1-16,-5 0-4 15,-4 0-3-15,-8 9 5 16,-8 10-2-16,-7 1 9 0,-5 5-8 15,-2 2 2-15,-2 2 5 16,-13 0 7-16,-5-1-4 16,-6-3 1-16,0-2-3 15,1-5 2-15,1-4 0 16,4-3-7-16,5-2 4 16,1-4 2-16,8-2-5 15,2-1-4-15,4-2 1 0,0 0-3 16,0 0 6-16,0 0-3 15,7 0-7-15,13-5 1 16,9-2-2-16,3 6 2 16,-2 1-1-16,-8 0 0 15,-4 0 0-15,-6 8-3 16,0 6 0-16,-5 5 2 16,1 3 0-16,-3 1 2 15,-1 1 0-15,-4 2-1 16,0 0 1-16,0 4 0 15,-7-1-1-15,-10 1-1 16,-5 0 1-16,-5-3 2 16,-2-3 2-16,1-8 8 15,1-3 15-15,5-3 8 16,-2-5-1-16,-1-4 4 0,-2-1-2 16,3 0-12-16,0 0 4 15,-1-9-4-15,2-3-6 16,6-1-12-16,3 0 1 15,3 2-6-15,3 0-2 16,3 1 1-16,4 5-9 16,1-1-51-16,0 3-66 15,0 1-27-15,16-4-192 16</inkml:trace>
  <inkml:trace contextRef="#ctx0" brushRef="#br0" timeOffset="120588.17">29063 7972 426 0,'0'0'35'16,"0"0"-11"-16,85-41 46 15,-60 35-10-15,-2 6 13 0,-7 0-27 16,-4 0-19 0,-3 20-3-16,-3 5 8 0,-1 8-2 15,-5 3-6-15,0 3-1 16,0-2 0-1,-9 2 7-15,-11 0-6 0,-4 0 2 16,-7 1 2-16,0-2-5 16,-3 1-12-16,6-5 15 15,8-5-13-15,9-5-10 16,5-7-3-16,6-5 0 16,0 0 0-16,2-3 5 15,11 0 1-15,7-5-1 16,5-3 12-16,8-1-6 15,7 0-8-15,0 0 1 16,4-5-3-16,-1-4-1 16,-7 4-6-16,-5-3-3 0,-10 5-17 15,-5-3-43-15,-6 3-26 16,-2-1-44-16,-5-2-161 16</inkml:trace>
  <inkml:trace contextRef="#ctx0" brushRef="#br0" timeOffset="121213.48">29679 7957 349 0,'0'0'190'16,"0"0"-112"-16,0 0 57 15,0 0-44-15,0 0-31 16,0 0-45-16,-2-29-13 16,-3 55-2-16,-1 12 5 15,0 7 21-15,0 5-7 16,3-2-6-16,0-5-3 16,3-5-7-16,0-5-1 15,0-6-2-15,12-6 0 16,4-5 7-16,2-7-6 0,4-4 0 15,4-5 8-15,2 0-1 16,5-6-4-16,-2-12 1 16,0-2 1-16,-4-3 0 15,-4-8 7-15,1-4 19 16,-5-6-4-16,-5-1-17 16,-4 2 24-16,-6 6-11 15,-2 10 8-15,-2 10 0 16,0 7 5-16,0 6-19 15,0 1-8-15,0 3-10 16,-9 21-10-16,-6 12 10 16,1 10 3-16,0 5-2 15,0 5 1-15,1-3 2 16,4 4 1-16,0-2 3 16,2-5-5-16,-1-2-2 0,4-7 2 15,-1-7-3 1,2-8 0-16,0-7 1 0,1-6-1 15,1-7 1-15,-1-2-1 16,2-4 1-16,0 0 1 16,0 0 4-16,0 0-6 15,-2 0-18-15,-1-10-102 16,-5-3-98-16,-1 0-218 16</inkml:trace>
  <inkml:trace contextRef="#ctx0" brushRef="#br0" timeOffset="124869.4">28416 9138 34 0,'0'0'54'0,"0"0"-36"16,0 0 67-16,0 0-35 15,0 0-4-15,0 0-40 16,0 0-5-16,-5-9 3 16,5 4 0-16,0-1 2 15,0 1-2-15,0-1 28 16,0-2 27-16,0 2-13 15,0-2 10-15,0 3 7 0,0 1 7 16,0-2-13-16,-3 1-8 16,2 3-8-16,-1-1-14 15,2-1 9-15,0 1-3 16,0-4-6-16,0 1 2 16,0 0-10-16,0-2-5 15,2 1 11-15,1 2-1 16,1 1-2-16,-1 0-2 15,3 0-7-15,6-4-2 16,5 1-8-16,9-2 0 16,6 3-3-16,5-2 4 15,-1 5-4-15,-7 1 1 16,-9 2 0-16,-4 0-1 16,-7 5 0-16,-1 12 0 15,-3 4 0-15,-5 2 7 0,0 8 2 16,0 0 7-16,-2 3-2 15,-6 2-7-15,-1 0-1 16,-2 1 2-16,-3-3-3 16,-5 2 0-16,-5 0 8 15,-3 1 6-15,-5 4 17 16,3-2-12-16,5-3 13 16,5-5-13-16,8-7-13 15,5-7-8-15,4-2 5 16,2-6-7-16,0 1 7 0,0-1-6 15,14-1 2-15,11-2 17 16,11-3 5-16,7-3-10 16,4 0-8-16,-1 0-4 15,-6 0-1-15,-2 0 1 16,-6-3-1-16,-5 0-1 16,-5 0 5-16,-8 1 1 15,-2-1-1-15,-8 3-2 16,-1 0 2-16,-1 0 0 15,1-2-3-15,-2 2-2 16,1 0 0-16,-2 0-2 16,0 0 0-16,0 0 1 15,0-1 0-15,0 1-2 16,0 0 1-16,0-2-9 16,0 1-42-16,0-5-67 0,0-1-93 15,0-5-105-15,0-10-469 16</inkml:trace>
  <inkml:trace contextRef="#ctx0" brushRef="#br0" timeOffset="125891.99">29296 9015 185 0,'0'0'277'0,"0"0"-186"0,0 0 56 16,0 0-43-16,-35-80-35 15,31 73-12-15,1 4-3 16,1 3-10-16,-1 0-19 16,-4 19-22-16,-2 15-2 15,-3 9 17-15,2 6 21 16,2 4-9-16,7-2-21 15,1-2 8-15,0-3-11 16,0-5 2-16,6-7-5 16,5-3-1-16,2-7 0 15,0-5-1-15,6-6-1 16,2-2 2-16,4-8 1 16,1-3-3-16,4 0 2 0,1-5 3 15,1-13-5-15,0-5 2 16,-6-8 2-16,-4-3 0 15,-1 2-2-15,-7-1-1 16,-6 2-1-16,-2 4 4 16,-4 7 1-16,-2 6 2 15,0 8 6-15,0 4 18 16,0 2-16-16,0 0-10 16,0 3-5-16,0 18-13 15,0 13 12-15,-5 8 1 16,-2 3 4-16,4 2-2 15,-2 0 1-15,2-2-2 0,2-2 2 16,-4-2-1-16,4-2-2 16,-4-5 0-16,2-7-1 15,3-7 2-15,0-7 0 16,0-6-1-16,0-2 0 16,0-2-3-16,0-3-18 15,0 0 0-15,2 0-42 16,11-12-66-16,8-10-129 15,2-8-317-15</inkml:trace>
  <inkml:trace contextRef="#ctx0" brushRef="#br0" timeOffset="126485.78">29865 9119 337 0,'0'0'279'15,"0"0"-251"-15,0 0 53 16,84-54-10-16,-53 54-37 16,1 0-19-16,-3 5-3 15,-9 19-4-15,-7 8-4 16,-13 7 17-16,0 3-3 0,-11 0 17 15,-12-3 28 1,-4-3-26-16,-3-7 2 0,0 0-8 16,4-6-8-16,3-5-2 15,7-6-6-15,4-4-1 16,6-4-3-16,3-3-1 16,3-1-4-16,0 0-2 15,0 0-1-15,2 0-1 16,15 0 2-16,9-3 11 15,4 0-10-15,-2 3-1 16,-3 0-4-16,-4 0 0 16,-4 10-4-16,-1 3-1 15,-4 3 1-15,-3 1-1 16,-2 3 4-16,-2 2 0 16,-1 2 0-16,-1 2 1 0,-3 2 0 15,0-3 1 1,0 0 3-16,-7-4-1 0,-7-3 4 15,-4-2 10-15,-1-6 8 16,-2 0 9-16,-3-6 8 16,-2-1-12-16,-3-3-13 15,1 0-10-15,3 0-6 16,1 0-1-16,3 0-42 16,-3 0-78-16,5 0-97 15,4 0-210-15</inkml:trace>
  <inkml:trace contextRef="#ctx0" brushRef="#br0" timeOffset="130256.72">28637 10212 296 0,'0'0'73'0,"0"0"-13"16,0 0 19-16,0 0 3 15,0 0-1-15,0 0 2 16,0 0-15-16,-3-60-35 16,1 60-19-16,2 0-5 15,-3 0-3-15,2 0 1 0,-5 10-4 16,-2 9 6-16,-2 5 6 15,1 4 7-15,0 7-9 16,2 2 3-16,2 2 5 16,2 3-2-16,1 0-2 15,2-3-6-15,0-1-4 16,0-1-7-16,3-7 3 16,8-2 1-16,4-2-4 15,-1-4 2-15,3-3 0 16,2-5-2-16,1-5 3 15,4-6 0-15,3-3-2 16,-1 0 3-16,4-9-1 0,0-11 2 16,-3-5-1-16,0-4 0 15,-3-1-1-15,0-4 1 16,-4 2 6-16,-5-2 13 16,0 1-5-16,-7 4-1 15,-2 4 0-15,-1 4-3 16,-2 4 6-16,-1 5 7 15,-2 7 1-15,0 2-9 16,0 3-8-16,0 0-7 16,0 0-4-16,0 1-6 15,0 18 1-15,-3 7 5 16,-6 10 8-16,0 4 4 16,-3 5 4-16,0-1 6 0,2 4 4 15,1 3-7-15,0-2-6 16,6 4 2-16,-1-6 10 15,-1-2-15-15,0-7-6 16,1-9 1-16,0-7 6 16,2-7-3-16,1-5 0 15,1-8-4-15,0 1 0 16,0-3 3-16,0 0-2 16,0 0-5-16,0-12-15 15,0-9-68-15,0 4-70 0,0 0-119 16,0 6-197-1</inkml:trace>
  <inkml:trace contextRef="#ctx0" brushRef="#br0" timeOffset="131289.35">29357 10203 136 0,'0'0'254'0,"0"0"-162"0,0 0 18 15,0 0 1-15,0 0-54 16,0 0-24-16,89-42-7 15,-41 41-2-15,-3 1-1 16,-5 0 11-16,-10 14-17 16,-9 11-1-16,-10 8-1 15,-11 9 12-15,0 3-7 16,-14 0 14-16,-11-1-7 16,-8-5-2-16,0-6-12 15,-3-6-2-15,5-6 4 16,5-7-4-16,10-5-4 15,10-5 0-15,5-4-4 0,1 0-1 16,0 0-1 0,6 0 0-16,21 0 3 0,8 0 1 15,1 0 0-15,-3 0-4 16,-9 6-1-16,-2 9-3 16,-1 5 0-16,-4 7 0 15,-4 2 2-15,-9 5 1 16,-4 1-2-16,0 1 0 15,-7 0 1-15,-11-2-2 16,-4-3 1-16,-1-1 3 16,-1-9-1-16,0-5 2 15,4-6-1-15,-1-5 2 16,-2-5 20-16,0 0 0 16,-4 0-4-16,5-2-10 15,2-11 6-15,4-1-7 0,3 2-5 16,4 1-3-16,1 0-7 15,3 2-37-15,2 2-27 16,3-3-133-16,3-5-204 16</inkml:trace>
  <inkml:trace contextRef="#ctx0" brushRef="#br0" timeOffset="131712.17">30135 10263 614 0,'0'0'60'15,"0"0"-30"-15,0 0 29 16,0 0-16-16,0 0-10 15,81 17-10-15,-81 19-2 16,0 11-1-16,-15 4-1 16,-16 2 32-16,-7-1 15 15,-2-3-32-15,3 0-9 16,4-4-10-16,6-4-8 16,9-9 2-16,10-6-4 0,8-8 16 15,0-4 12 1,17-4-12-16,24-3 7 0,17-7 13 15,14 0-17-15,6-13-11 16,0-5-5-16,-11 1-6 16,-10 2-2-16,-17 3-12 15,-15 7-62-15,-14 5-39 16,-11 0-66-16,-3 0-195 16</inkml:trace>
  <inkml:trace contextRef="#ctx0" brushRef="#br0" timeOffset="132528.14">28951 11531 51 0,'0'0'349'0,"0"0"-279"16,0 0 48-16,0 0 3 0,0 0-55 15,0 0-30-15,-27-22-19 16,23 52 12-16,-1 10 27 16,0 4-16-16,2 2-4 15,3 3-3-15,0-3-7 16,6 1-8-16,13-7-6 16,6-4-7-16,5-9-2 15,1-8-2 1,1-9 5-16,-1-6-5 0,0-4 7 15,-1-3-6-15,-3-13 7 16,-3-8-3-16,-6-8-4 16,-2-2 2-16,-4-7-1 15,-2 5 1-15,-4 4-3 16,-3 8 4-16,-1 12 13 16,-2 3 2-16,0 7 6 0,0 2-7 15,0 0-19 1,0 14-2-16,0 15 2 0,0 14 3 15,0 7 8-15,0 7 1 16,1 3-6-16,-1 2 5 16,0-3-11-16,0-5 2 15,0-10 3-15,0-11-5 16,0-7 2-16,0-11-2 16,0-6 0-16,0-3 1 15,0-5 0-15,0-1-1 16,0 0-1-16,0 0-45 15,0-4-47-15,8-18-159 0,11-9-233 16</inkml:trace>
  <inkml:trace contextRef="#ctx0" brushRef="#br0" timeOffset="132947.63">29694 11647 187 0,'0'0'398'0,"0"0"-374"15,0 0 67-15,107-55-13 16,-69 52-36-16,-1 3-17 0,1 0-5 16,-7 12 1-16,-12 12-14 15,-13 8-6-15,-6 7 18 16,-7 2 31-16,-22 7 16 15,-7 0 18-15,-3 5-27 16,-1-3-16-16,6 3-11 16,3-3-14-16,9-6-11 15,6-7 0-15,10-7-3 16,6-9-1-16,0-5 2 16,8-5 1-16,11-2-4 15,7-5 17-15,6-4-10 16,6 0 1-16,1 0-1 15,-2-10-5-15,1-4-1 16,-8 3-2-16,-6-2-3 0,-6 5-39 16,-7 0-23-1,-8 2-33-15,-3 0-75 0,0-3-265 16</inkml:trace>
  <inkml:trace contextRef="#ctx0" brushRef="#br0" timeOffset="133446.29">30314 11696 596 0,'0'0'169'0,"0"0"-128"0,0 0-10 15,86-54 10-15,-58 54-7 16,-3 1 3-16,-5 20-12 15,-10 8-12-15,-7 4-8 16,-3 6 0-16,-7 3 22 16,-19-6 15-16,-2 0 1 15,5-10-1-15,3-5-9 16,5-4-15-16,9-5-8 16,1-5-3-16,5-5-7 15,0 3-2-15,0 1-3 16,18 0 5-16,2 4 8 15,2 2-6-15,-1 2-2 16,-5 4-5-16,-6 2-23 16,-5 4 14-16,-5-1 1 0,0 4 4 15,-7-4 4-15,-11 0 3 16,-4-5-2-16,-4-4 4 16,-4-3 4-16,-1-5 34 15,-2-2 9-15,3-2-10 16,8-2-9-16,5 0 4 15,10 0 16-15,0 0-30 16,4 0-11-16,1-6-7 0,2 3-46 16,0-2-80-1,0 3-45-15,0 1-138 16</inkml:trace>
  <inkml:trace contextRef="#ctx0" brushRef="#br0" timeOffset="139294.03">23186 8998 153 0,'0'0'141'0,"0"0"-141"16,0 0 0-16,0 0-1 15,0 0 1-15,0 0-5 0,0 0-33 16,15-11-33-16,14 11-103 16</inkml:trace>
  <inkml:trace contextRef="#ctx0" brushRef="#br0" timeOffset="139634.4">25221 9004 437 0,'0'0'21'15,"0"0"-6"-15,0 0 0 16,0 0 4-16,0 0 33 15,0 0 10-15,76-54-34 16,-74 51-8-16,-1 0-10 16,-1 3-3-16,0 0 1 15,0 0 0-15,0 0-8 16,0 0-6-16,0 0 4 16,0 0 2-16,0 0-6 15,-12 0-31-15,-13 0-46 16,-13 0-62-16,-9 0-183 15</inkml:trace>
  <inkml:trace contextRef="#ctx0" brushRef="#br0" timeOffset="145487.48">29002 12704 417 0,'0'0'52'0,"0"0"25"16,0 0 28-16,97-62-33 15,-57 52-34-15,7 4-3 0,5 6-7 16,-2 0-1 0,-6 8-3-16,-10 12 16 0,-9 9-25 15,-8 2 13 1,-11 4 4-16,-6 5 4 0,-2 1 6 15,-23 0-19-15,-7-4 4 16,0-1 3-16,-1-7-13 16,6-5-5-16,6-7-6 15,9-7 9-15,6-5-10 16,5 0-1-16,1-3 3 16,0-2-1-16,0 0 0 15,0 0-1-15,10 0-5 16,8 0-3-16,5 0 3 15,5 0-1-15,-1 0 1 16,-5 15-5-16,-3 6-2 0,-7 3-4 16,-4 6 10-1,-7 3-2-15,-1 1 1 0,0-4 2 16,0 1 0-16,-12 0-2 16,-4-2 2-16,-2 0 0 15,-4-3-2-15,-2-6-4 16,-3-4 6-16,-4-5 14 15,-2-5 35-15,-3-5-9 16,-1-1 2-16,-1 0-7 16,3-4-20-16,3-7 10 15,10 2-9-15,6-3-9 16,3 0-5-16,5 1-2 0,3 0-56 16,2 4-84-16,3-3-81 15,11 0-248-15</inkml:trace>
  <inkml:trace contextRef="#ctx0" brushRef="#br0" timeOffset="146236.48">29884 12687 541 0,'0'0'84'0,"0"0"62"15,0 0-49-15,0 0-54 0,0 0-30 16,0 0-8 0,-39 49 20-16,25-5 29 0,1 6-12 15,4 1-3 1,4 4 3-16,4-2-17 0,1-5-17 15,0-3 2-15,4-6-9 16,10-8 2-16,2-4-3 16,1-8-2-1,4-5-4-15,-2-5-12 0,1-7 0 16,2-2 6-16,0 0 12 16,5-18 1-16,0-8-1 15,-1-5 2-15,-3-5-1 16,-2-1 1-16,-8 2-1 15,-1 4 1-15,-7 5 3 16,-4 6 9-16,-1 5 3 0,0 9 9 16,0 3 8-16,0 3-3 15,0 0-27-15,0 8-3 16,-7 14-1 0,-5 13 14-16,1 7 3 0,2 7-2 15,-1 2-2-15,1 2-5 16,-3-1-4-16,0 1-3 15,2-5 2-15,-1-6-2 16,2-6-1-16,3-7 0 16,2-7 0-16,1-6 0 15,3-8-4-15,0-5-12 16,0-3-15-16,0 0-14 16,0 0-21-16,9-11-97 15,10-16-256-15</inkml:trace>
  <inkml:trace contextRef="#ctx0" brushRef="#br0" timeOffset="146830.35">30411 12908 587 0,'0'0'114'16,"0"0"-39"-16,57-78 47 0,-34 55-46 15,4 6-30-15,2 4-33 16,0 7-3-16,-4 4-1 16,-4 2-8-16,-3 0 12 15,-2 14-9-15,-4 4 1 16,-2 5 4-16,-5 5-6 15,-5 1 7-15,0 7-1 16,-2 3-4-16,-15 5 6 16,-4 4-8-16,-3 3 2 15,-5-2 1-15,-2 1 3 16,1-4-8-16,0-5 1 16,7-7 10-16,5-9-2 15,6-5 11-15,6-5 0 16,4-5-2-16,2 1 14 15,0-2-3-15,11 0-5 0,14-2 4 16,9-2-2-16,7-5-2 16,9 0-5-16,10 0-5 15,3 0-8-15,1-8 3 16,-4 4-1-16,-10 2 1 16,-11-1 3-16,-5-1 3 15,-7 1-2-15,-8 2-2 16,-3-2-3-16,-6 1-9 15,-4 1 3-15,-5 1-3 16,-1-2-4-16,0-1-61 0,-3 0-53 16,-17 1-35-16,-9 2-15 15,-5 0-114-15,1 3-277 16</inkml:trace>
  <inkml:trace contextRef="#ctx0" brushRef="#br0" timeOffset="195367.58">21228 6812 53 0,'0'0'33'0,"0"0"38"15,0 0-39-15,0 0 18 16,-108 51 26-16,65-10-3 16,-5 5-28-16,-5 8 4 15,-1-1-15-15,-2 5 11 16,-3-2 26-16,-3 6-36 0,-6 4 0 16,4-4 18-1,5-3-7-15,11-9-13 16,9-9-6-16,9-9-9 0,12-10-5 15,5-5-3 1,7-9 4-16,3-2-2 0,1-3-5 16,2 1-3-16,0-3-1 15,0 1-5-15,0-2 2 16,6 0-7-16,18 0-33 16,11-10-74-16,14 3-35 15,9-3-57-15,-1-4-170 16</inkml:trace>
  <inkml:trace contextRef="#ctx0" brushRef="#br0" timeOffset="196150.89">22924 7350 245 0,'0'0'200'16,"0"0"-144"-16,0 0 33 15,0 0 20-15,0 0-31 16,0 0-44-16,-20-22-29 16,20 44 5-16,11 11 25 15,2 4 6-15,4 4-1 16,-2 2-15-16,2-1 9 16,0-2-9-16,-1-2-3 15,-4-2-13-15,2-6 0 16,-5-2-2-16,-2-5 2 0,2-3-3 15,-2-4-5-15,-2-5 3 16,-1-6-2-16,-2-2-2 16,-2-2 1-16,0-1 0 15,0 0 0-15,2 0 0 16,-1 0 3-16,-1 0 5 16,2 0 8-16,-2 0-6 15,0 0-11-15,1 0 0 16,2-1-49-16,0 0-100 15,1-2-154-15,-1-3-124 16</inkml:trace>
  <inkml:trace contextRef="#ctx0" brushRef="#br0" timeOffset="196860.12">23923 6752 262 0,'0'0'51'0,"0"0"50"16,0 0-32-16,0 0 1 15,0 0 18-15,0 0 3 16,-19-64-19-16,19 62-32 16,0 2 0-16,0 0-3 15,0 0-28-15,0 1-8 16,18 15 1-16,5 5 18 15,3 2 2-15,5 7-4 16,2 5 7-16,4 6 14 16,5 8-9-16,1 2-10 15,-2 0-1-15,-1-1-1 16,-5-4-12-16,-5-2 8 16,-1-7-5-16,-5-3 3 15,-2-4 11-15,0-7 2 16,-4-3 0-16,-1-4 6 0,-5-5-14 15,-2-2-3-15,-4-2 1 16,-3-3-10-16,-1-1 2 16,-2-2-3-16,0 0-2 15,0 1 1-15,0 1-3 16,0 1-6-16,-8 5-58 16,-16 7-40-16,-12 4-63 15,-5 1-179-15</inkml:trace>
  <inkml:trace contextRef="#ctx0" brushRef="#br0" timeOffset="201688.19">20382 6745 117 0,'0'0'32'16,"0"0"10"-16,0 0 4 16,-85-3-6-16,49 3 11 15,-4 1-13-15,-5 6-2 0,-2 3 3 16,-4 4-5 0,4-2-2-16,-2 5-1 0,1 4-7 15,1 4 8 1,0 1-19-16,0 6 5 0,2 5 1 15,0 3-8-15,2-3 4 16,-3 3-7-16,2-3 14 16,-3 2-8-16,-1 1-1 15,-4 2 2-15,-2 2 1 16,2 1 1-16,4 0-6 16,5-3-4-16,6-2 1 15,2-2-1-15,3-1 1 16,0-1 0-16,-1 4-1 15,1 1 2-15,-1 0 1 16,0-1 3-16,-1 1-7 16,7-2 3-16,-2 0-6 15,4-3 0-15,4-2-3 0,6-3 2 16,4-2 1-16,0 3-2 16,2-3 1-16,-3 2 3 15,2 1-3-15,-3-2-1 16,-1 3 0-16,-1 1 3 15,-3 6 1-15,-4 2-5 16,-2 1 9-16,-3-1 1 16,1-2-4-16,1-3 0 15,3-2-1-15,3-5-3 16,5 0 0-16,2-2-1 0,0-3 0 16,2-1 4-16,-2 5-3 15,0-3 1-15,-3 4 13 16,-3 3 1-16,-3-2 0 15,0 4-10-15,0-2 6 16,-1 0-6-16,5-2-1 16,4-3 1-16,4 0-6 15,5-5 0-15,1 4 3 16,0-4 0-16,-1 2 7 16,-2 2 2-16,-1-3 2 15,0 5-4-15,-3 0-5 16,1 4 4-16,-3 3-6 15,-3 6 1-15,0 2-3 0,-3-1 5 16,3-1-5-16,0-2-2 16,8-2 0-16,1 1 0 15,2 3 0-15,-1 8 3 16,-1 4 10-16,-3 4 11 16,-3 0-7-16,-1-5 14 15,3-9-22-15,7-8-9 16,3-7 0-16,0-9-3 15,0-3-1-15,2-8 4 16,2-1 1-16,1-3 1 16,-3-3 13-16,-1-1 12 15,-1-1-19-15,0 1-1 16,0-1-1-16,0 0-1 16,0 0 1-16,0 0-1 15,0 0-3-15,0 0-1 0,0 0-1 16,-6 0-22-16,-5 0-32 15,0-4-8-15,-3-9-32 16,-1-4-88-16,3-4-28 16,2-3-2-16,1 2 31 15,0 0-62-15</inkml:trace>
  <inkml:trace contextRef="#ctx0" brushRef="#br0" timeOffset="202460.74">17813 9610 145 0,'0'0'96'0,"0"0"-19"0,0 0 26 16,0 0-26-16,-19-73 1 16,16 67 4-16,2 0-23 15,1 4 2-15,-2 2-10 16,1 0-19-16,1 0-16 15,0 0-1-15,0 0-8 16,0 0 2-16,1 5-5 16,8 9 17-16,4 8 7 15,0 7 14-15,1 7-14 16,0 5-4-16,1 3 4 16,-2-1-7-16,-1 0-3 15,1-4-4-15,0 0 1 0,-2-5-2 16,0 1 1-16,-2-4-6 15,-1-2 11-15,-1-3-7 16,-1-3 2-16,-3-3 7 16,-2-3-11-16,-1-3 9 15,0 1-6-15,2-5-10 16,-2-3 5-16,1-2-7 16,1 0 2-16,-1-5-2 15,2 2 1-15,-1-2 3 16,-1 0-5-16,5 0 1 15,-3 0 1-15,1 0-2 0,6 0 1 16,1-7 5 0,4-5-4-16,6-5-2 0,6-5 2 15,9-6 4-15,4-6 7 16,5-3 6-16,1-1-9 16,-3 1 16-16,-5 3-12 15,-7 5-6-15,-9 8 13 16,-7 4-13-16,-6 5 3 15,0 6 0-15,-6 2-5 16,-1 1 4-16,-1-1 7 16,-1 4-14-16,2-3 2 15,-1 3 1-15,-1 0-6 16,0 0 0-16,0 0 0 16,0 0 4-16,0 0-4 0,0 0 0 15,0 0 0-15,0 0 1 16,0 0-1-16,0-1 5 15,0-1-5-15,2 2 0 16,-2-1-10-16,1-1-38 16,4-1-20-16,2-2-26 15,6-7-44-15,10-8-8 16,5-10-79-16,3-10-180 16</inkml:trace>
  <inkml:trace contextRef="#ctx0" brushRef="#br0" timeOffset="204740.67">21214 6802 12 0,'0'0'62'16,"0"0"-11"-16,0 0-6 15,0 0-15-15,0 0-6 16,0 0-9-16,0 0-2 15,6-22 20-15,-6 21 14 16,0-1-2-16,0-1-21 16,0 0-4-16,0 2-7 0,0 0-10 15,0-1 2-15,0 2-2 16,0 0 0-16,0 0-1 16,0 0 2-16,0 0 1 15,0 0 6-15,0 0 8 16,0 0 0-16,0 0 0 15,0 0 1-15,0 0-1 16,-10 0 1-16,-9 2 1 16,-4 8 14-16,-3 2 10 15,-2 4-14-15,-3 6 12 16,-5 12-1-16,-1 14-3 16,-2 13 0-16,2 5-1 0,-3 5-8 15,2-7 18-15,3-2-10 16,-1-3-1-16,-3-6-4 15,2-3-4-15,-4-5-9 16,2-6 3-16,3-4 7 16,1-5-9-16,5-3 5 15,2-1-2-15,4-5-6 16,-3-1 5-16,2-3-7 16,-1 3-5-16,1-1-5 15,0-2 1-15,1 2-3 16,-2-5 3-16,4 1 1 15,1-2 6-15,8-5-5 16,4 0-3-16,3-5 6 0,3 0 8 16,2-2-9-16,-1 2-1 15,1-1-4-15,-1-1 2 16,0 0-3-16,2-1 4 16,0 3-4-16,0-3 1 15,0 0-1-15,0 0-3 16,0 0 4-16,-1 0-2 15,1 0 3-15,0 0-3 16,0 0 3-16,0 0-4 16,0 0 6-16,0 0-9 15,0 0 6-15,0 0-6 16,0 0 7-16,0 0-3 0,0 0-1 16,0 0-3-1,0 0 6-15,0 0-6 0,0 0 2 16,0 0-2-16,0 0 3 15,0 0-1-15,0 0-2 16,0 0 0-16,0 0 1 16,0 0-1-16,0 0-1 15,0 0 1-15,0 0 0 16,0 0 0-16,0 3 0 16,0-3 1-16,0 0-1 15,0 0 0-15,0 0 0 16,0 0 1-16,0 0-1 15,0 0 2-15,0 0-3 16,0 0 1-16,0 0 0 16,0 0 1-16,0 0-1 0,0 0-1 15,0 0 0-15,0 0-1 16,0 0 2-16,0 0-1 16,0 0 1-16,0 0-1 15,0 0-2-15,0 0 2 16,0 0-2-16,0 0 3 15,0 1-1-15,0-1 0 16,0 0-1-16,0 0 2 16,0 0 0-16,0 0 0 15,0 0 0-15,0 0 0 0,0 0-1 16,3 0 1 0,3 0 0-16,3 0 0 0,-3 0 0 15,-3 0-3 1,0 0 2-16,-2 0 0 0,1 0 0 15,-2 0 0-15,1 0-1 16,-1 0 0-16,0 0-6 16,2 0-10-16,-1 0-21 15,1 0-24-15,-1 0-15 16,4 0-39-16,4 0-1 16,3 0-35-16,2 6-31 15,-3 6-60-15,-7 0-100 16</inkml:trace>
  <inkml:trace contextRef="#ctx0" brushRef="#br0" timeOffset="208928.38">21097 6839 14 0,'0'0'43'15,"0"0"18"-15,0 0 0 16,83-34-7-16,-69 29-11 16,0-1-5-16,-5 2 4 15,0-2-8-15,-4 4-1 16,1-1 9-16,-3 1-8 16,0 2-13-16,-2-3-2 15,-1 3 3-15,0 0 6 16,0 0 0-16,0 0-1 15,-12 9-16-15,-13 11 34 16,-14 9 38-16,-7-2-39 16,-6 6-9-16,0 3 1 15,4 6 1-15,0 3-2 16,5 4-7-16,1 0 15 0,3 1-17 16,2 0-2-16,1 2 1 15,-1-1-5-15,-2 0-2 16,2-1-7-16,1-3 6 15,1-5-2-15,6-6 7 16,0-6-7-16,4-6 7 16,-2 1-4-16,2-3-1 15,1-3 3-15,3 0 0 0,0-4-11 16,5 0 5 0,-2-1-2-16,0-1 7 15,3-2-8-15,0 0 3 0,5-3-6 16,2-2 9-16,2-2-6 15,2-1-1-15,3-2-2 16,-2 2-1-16,1-2-2 16,-1 3 2-16,2-2-2 15,-1 1 3-15,0 1-1 16,-1 1-1-16,-1 1 5 16,-1 1 6-16,1-3 0 15,3-1-5-15,1 0-1 16,0-3-1-16,0 0-3 15,0 0-2-15,0 0 2 16,0 0-1-16,0 0-1 16,0 0 1-16,0 0 0 15,0 0 1-15,0 0-1 0,0 0-1 16,0 0-1-16,0 0 0 16,0 0-1-16,0 0 1 15,0 0-3-15,0 0-1 16,0 0 4-16,0 0-3 15,0 0 1-15,0 0 0 16,0 0-2-16,0 0 1 16,0 0-1-16,0 0 0 15,0 0 0-15,0 0 1 16,0 0 0-16,0 0-1 16,0 0 1-16,0 0-2 15,0 0 1-15,0 0 0 0,0 0 0 16,0 0 0-16,1-3-1 15,2-1 0-15,0 3 0 16,-2-1 0-16,2 1 0 16,0-1-1-16,0 1 1 15,2-1 0-15,-2 1 0 16,0 1-2-16,3-3 0 16,-3 3 0-16,0-3-2 15,1 2-4-15,-2 0-4 16,1-1-12-16,-2 1 0 15,1 1-13-15,1-2-30 16,-2 1-37-16,-1 1-78 16,0 0-77-16,-6 0-102 0</inkml:trace>
  <inkml:trace contextRef="#ctx0" brushRef="#br0" timeOffset="211357.4">18947 9428 22 0,'0'0'69'16,"0"0"-62"-16,0 0-1 15,0 0 14-15,0 0 3 16,0 0 15-16,-4-6-7 0,4 6 4 16,-2 0 3-1,2 0-9-15,0 0-7 0,0 0-6 16,0 0-2-16,0 0 4 15,0 0 1-15,0 0 1 16,0 0-1-16,0 0-2 16,0 0 6-16,0 0 3 15,0 0 0-15,0 0 8 16,0-2 1-16,0 1-3 16,0 0 3-16,0-3-13 15,0-1-2-15,0 1-9 16,0-1-1-16,0 4 2 15,0-4 3-15,0 5-2 16,0-2 3-16,0 0-1 0,0 0-1 16,0 0-1-16,0 1-6 15,0-1-2-15,0 2 0 16,0 0 3-16,0 0-2 16,0 0 0-16,0 0 2 15,0 0 1-15,0 0-4 16,0 0-2-16,0 0 0 15,0 0-1-15,0 0-1 16,0 0 1-16,0 0-1 16,0 0-1-16,0 0 0 15,0 0 0-15,0 0 0 16,0 0-4-16,0 0 3 16,0 0-26-16,0 0-39 0,-1 0-190 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4:25.647"/>
    </inkml:context>
    <inkml:brush xml:id="br0">
      <inkml:brushProperty name="width" value="0.05292" units="cm"/>
      <inkml:brushProperty name="height" value="0.05292" units="cm"/>
      <inkml:brushProperty name="color" value="#FF0000"/>
    </inkml:brush>
  </inkml:definitions>
  <inkml:trace contextRef="#ctx0" brushRef="#br0">18592 5216 17 0,'0'0'38'16,"0"0"-7"-16,0 0 13 15,0 0-15-15,0 0-20 16,0 0-2-16,0 0 25 15,0 0 69-15,9-15-45 16,-8 10-30-16,3 0 27 16,-3-2-17-16,1 0 3 0,-1-2-10 15,1 1 4 1,1-2 23-16,0-2 4 0,0 0-19 16,1 1-1-16,-1 0-6 15,-2 3-6-15,1 2 3 16,-2 1-1-16,0 2-15 15,0 0 6-15,0 3-9 16,0 0-3-16,0 0-9 16,0 0-7-16,-3 11 7 15,-15 11 2-15,-4 9 3 16,-2 3 1-16,0 0 10 16,3 1-4-16,3 0 4 15,3 2 2-15,5 0-8 16,-4 0 5-16,4 0-7 15,-2 1 0-15,2-4 0 0,1-3 3 16,-2-4-1 0,5-5-5-16,0-5 0 0,3-3 2 15,2-5-4-15,1-3-1 16,-2-4-1-16,2 1 0 16,0-3 1-16,0 0-2 15,-1 0 0-15,-1 0-1 16,1 0-3-16,-1 0-40 15,-2 0-26-15,-3-8-34 16,-1-3-90-16,0-2-23 16,-2-5-178-16</inkml:trace>
  <inkml:trace contextRef="#ctx0" brushRef="#br0" timeOffset="594.16">18245 5317 29 0,'0'0'290'0,"0"0"-256"16,0 0 33-16,0 0 1 16,0 0-9-16,0 0 0 15,0-43 5-15,0 43-30 16,0 0-17-16,0 0 2 0,0 6-4 15,0 11 30-15,0 3 1 16,0 4-4-16,0 3 2 16,0 0-5-16,0 1-4 15,0-1-6-15,0-2-7 16,0 0 3-16,0-2-6 16,-2-4-4-16,-1 0-4 15,0-4-2-15,2 0 0 16,-1-3 3-16,2 0 5 15,-2-3-9-15,1 1 2 16,1 2 0-16,-3-2-4 16,3 0-1-16,0-2-1 0,-1 0 3 15,1-2 2 1,0-2-3-16,0-1-1 0,0-2-2 16,0-1 3-16,0 0-1 15,0 0-1-15,0 0 9 16,13 0 7-16,12-11 10 15,13-6-6-15,11-7-13 16,2 0-6-16,7-1-1 16,-3 1-1-16,-4 4-3 15,-8 3 2-15,-10 4-3 16,-8 5 3-16,-7 3-3 16,-7 1 1-16,-7 3 0 15,-4 1-31-15,0 0-95 0,-8 0-73 16,-21 6-105-1,-7 3-147-15</inkml:trace>
  <inkml:trace contextRef="#ctx0" brushRef="#br0" timeOffset="2463.46">18057 9094 0 0,'0'0'10'16,"0"0"85"-16,0 0-69 15,0 0-25-15,0 0 14 16,0 0-5-16,-2-9-10 15,1 9 6-15,-1 0-6 16,1 0-1-16,-1 0-2 16,-1 0-7-16,3 0-4 15,-1 0-17-15,-1 0 0 16,1 0 26-16,-1 0 4 16,1 4 1-16,1-1-6 15,-2-2-1-15,1-1 3 16,1 1-46-16</inkml:trace>
  <inkml:trace contextRef="#ctx0" brushRef="#br0" timeOffset="23879.74">21004 9162 9 0,'0'0'19'0,"0"0"-13"0,0 0-5 15,0 0 1-15,0 0 2 16,0 0-1-16,0 0 6 16,0 0 1-16,0 0 78 15,6-10-65-15,-6 9-5 16,0-1 19-16,0 1 11 16,0 0-5-16,0-2-6 15,0 2 8-15,0-2-4 0,0 0-4 16,0 0-6-1,0-2 3-15,0 0-4 0,0-1 1 16,0 1 9-16,0 1-5 16,0 1-2-16,0-1 1 15,0 4 2-15,0 0-14 16,0 0-8-16,0 0-6 16,0 0-6-16,0 0-2 15,0 0 0-15,0 5-2 16,5 7 2-16,2 4 3 15,2 3 2-15,0-1 1 16,0-1 2-16,0 0 3 16,-3-3 1-16,-3-2-4 15,1-3-1-15,-2-6-2 16,-1 0-2-16,1-3 1 0,-1 0-3 16,1 0-1-16,2 0 0 15,0 0 4-15,6 0-3 16,5 0-1-16,7-10 9 15,8-9-2-15,9-9-4 16,10-7 10-16,4-7-5 16,7-6-1-16,-2 2 3 15,-7 3 0-15,-5 7 0 16,-12 11-1-16,-7 5 0 16,-8 6 0-16,-8 7-6 15,-6 0-1-15,-2 6 0 16,-3 1-2-16,0 0 0 0,0 0-3 15,0 0-73-15,-11 0-56 16,-10 9-74-16,-7 2-36 16</inkml:trace>
  <inkml:trace contextRef="#ctx0" brushRef="#br0" timeOffset="24547.25">21073 9008 11 0,'0'0'30'0,"0"0"101"0,0 0-67 16,0 0-1-1,0 0-4-15,0 0-14 0,-2 32-11 16,-2-16-1-16,2-3-8 15,2 0-8-15,0-1-1 16,0 0 2-16,0 0 6 16,0-2-2-16,0 2-7 15,3 0 3-15,2 1 3 16,-1 3 25-16,3-1-16 16,1-1-12-16,-2-3 2 15,0-4-5-15,0 0-2 16,1-4 0-16,-2 0-1 15,1-3 0-15,0 0-1 16,4 0 0-16,4-1 2 16,5-15 5-16,5-9 1 15,7-6-6-15,5-9 4 16,0-1-6-16,1-3-1 0,-1 4 1 16,-3 6-6-16,-3 7-3 15,-10 7-2-15,-2 8-2 16,-7 3 2-16,-4 3 2 15,1 2-2-15,-1-1 2 16,1 3-3-16,-1-1 1 16,1 2-4-16,-1 1-9 15,-3 0-26-15,-2 0-45 16,-2 0-100-16,0 1 14 16,-9 9-218-16</inkml:trace>
  <inkml:trace contextRef="#ctx0" brushRef="#br0" timeOffset="30336.25">21926 11134 29 0,'0'0'32'15,"0"0"-20"-15,0 0-6 16,0 0 2-16,0 0-1 15,0 0 79-15,0 0-62 16,3 0 8-16,-3 0 19 16,2 0-4-16,0 0-10 15,0 0-1-15,2-3-2 16,1-1-13-16,-1 2-5 16,-1-1 2-16,0 0 0 15,-3 2 4-15,2 1 5 16,-1-1 2-16,-1-1 3 0,0-1 2 15,0 1-4-15,0-1-14 16,0 3-1-16,0 0 6 16,0 0-6-16,0 0-2 15,0 0 2-15,0 0-2 16,0 0 2-16,0 0-4 16,0 0 1-16,0 0-4 15,0 0-4-15,0 0-4 16,0 3 2-16,0 12-2 15,2 0 4-15,2 1 3 0,2 1 4 16,0-1-1-16,3-1 1 16,3 0 5-16,-3-1 3 15,3 1 3 1,-2-3-6-16,-1-3-1 0,0 1 4 16,0-3-1-16,-3-1-7 15,0-4 2-15,-3 1-7 16,2-3 3-16,-2 0-7 15,0 0 6-15,5 0-5 16,3 0 7-16,10-8 2 16,7-12 7-16,8-6-7 15,6-3-3-15,4-3-4 16,-1 1 3-16,-1 5 0 16,-5-1 3-16,-4 5-4 15,-6 3 6-15,-3 2 0 0,-6 4-3 16,-1 1 4-16,-5 5 1 15,-5 2-9-15,-1 3 1 16,-4 0-2-16,-1 2-1 16,1 0-4-16,-4 0 1 15,2 0-1-15,-2 0 0 16,0 0-1-16,0 0-2 16,0 0-5-16,0 0-42 15,0 6-25-15,-6 4-67 16,-16 2-48-16,-17-2-300 0</inkml:trace>
  <inkml:trace contextRef="#ctx0" brushRef="#br0" timeOffset="37751.11">14350 10832 153 0,'0'0'129'0,"0"0"-3"16,0 0-51-16,0 0 17 16,0 0 28-16,0 0-30 15,0 0-44-15,15-39-22 16,-15 39-8-16,0 0-12 16,2 3 3-16,-1 6 10 15,2 5 4-15,1 1 0 16,-1 0 9-16,0-1-3 15,0-2 1-15,2-2-2 0,1-2-6 16,2-2-9 0,2-2-5-16,5-4-2 0,7 0 4 15,11-9 0-15,11-16-1 16,7-5-2-16,6-2-5 16,-2 1 0-16,-1 4 0 15,-6 4-2-15,-5 0-8 16,-7 5-5-16,-7 5-21 15,-8 6-56-15,-10 6 5 16,-8 1-110-16,-3 0-49 16</inkml:trace>
  <inkml:trace contextRef="#ctx0" brushRef="#br0" timeOffset="38586.37">12519 10718 343 0,'0'0'79'15,"0"0"-39"-15,0 0 58 0,0 0-21 16,0 0 8-16,0 0-26 16,25-53-15-16,-25 53-19 15,1 0-5-15,2 4-8 16,-1 11 26-16,5 2 2 16,-2 0-15-16,-1 0 8 15,1 0-1-15,-1 0-12 16,1 3-6-16,0 1-2 15,0-4-2-15,1-1 4 16,0-8-3-16,9-6-5 16,7-2 8-16,18-17 20 15,13-20 5-15,8-11-22 16,4-2-10-16,-4 1-3 0,-8 11-4 16,-12 13-5-1,-15 14-55-15,-20 11-76 0,-6 18-119 16,-32 17-112-16</inkml:trace>
  <inkml:trace contextRef="#ctx0" brushRef="#br0" timeOffset="79820.84">22351 7487 9 0,'0'0'60'0,"0"0"-11"15,0 0 3-15,0 0-16 0,98 25-14 16,-72-23-3-16,2 0 3 16,2-1-8-16,1 2-1 15,1 1 2-15,-1 3 11 16,0 2-14-16,-1 1-11 16,2 0 6-16,3 0 4 15,2-1 6-15,5 2-4 16,1-2-10-16,1-1 9 15,0-1-3-15,-3 0 3 16,1-1-10-16,-2 2-1 16,-3 2 2-16,-1-1-2 15,1-2-1-15,3-2 0 16,1 0 0-16,-1-5 2 16,3 3 0-16,-3-3-2 15,1 0 1-15,3 0-1 0,1 0 0 16,4 0 0-16,1 0 0 15,1 3 0-15,-2-1-1 16,-1 1-1-16,1 0 2 16,1 0 0-16,3-2-1 15,3 0 1-15,4 0-2 16,-2 3 4-16,-4 1-2 16,-9 3 0-16,-5 2 4 15,-8-1-3-15,-2-1-1 16,2-3 2-16,-1-3-2 15,0-2 7-15,5 0 6 16,-1 0 0-16,0 0-9 0,0 0-4 16,-1 0 0-1,-1 0 1-15,-5-2-1 0,-1-3 0 16,-3-1 0-16,-3 2 1 16,-6 1 3-16,-2 1-1 15,-2 0 0-15,3 2-1 16,3 0 3-16,2-3 1 15,-2 3-2-15,0-2-1 16,-3-1-1-16,-1 1-2 16,-1 0 6-16,2-2 9 15,-5 1-10-15,-2-1-5 16,-2-1 0-16,-5 1 0 16,0-1-2-16,0-5-29 0,-2 4-50 15,-11-5-74 1</inkml:trace>
  <inkml:trace contextRef="#ctx0" brushRef="#br0" timeOffset="80211.82">24784 7489 205 0,'0'0'14'0,"0"0"3"0,0 0-5 15,0 0-12-15,0 0 2 16,0 0 5-16,10-6 6 16,5 13 4-16,4 0 7 15,1 3-11-15,-2 0-3 16,0 1 7-16,-3 0-8 15,-2 3-7-15,-4-2 6 16,-5 2 0-16,0 3 3 16,-4 0-5-16,0-1 21 15,-5 0-10-15,-10 0-2 16,-4 0-11-16,-7-2 0 16,-4 2-3-16,-4 2 1 15,-6 3-2-15,-6 1-3 0,-1 0-81 16,1-5-133-16</inkml:trace>
  <inkml:trace contextRef="#ctx0" brushRef="#br0" timeOffset="82471.32">21444 9324 312 0,'0'0'96'16,"0"0"-37"-16,0 0 0 16,0 0 22-16,0 0-18 15,0 0-21-15,0 0-5 16,-21 6 10-16,42-6-17 16,9 1-4-16,5 1-9 15,0 1-11-15,1 0 3 16,3 2 0-16,4 1-1 15,-1 0 4-15,0 1 2 16,1 0-5-16,-5 1-5 16,3-1-2-16,-1 2-1 0,2-3 1 15,4 2 0-15,0-2-2 16,3-1 0-16,-1-1 0 16,1 1 0-16,-2-2 0 15,0 1 0-15,-3-3 0 16,-1 1 3-16,-1-2-6 15,1 1 7-15,0 0-4 16,8 2 0-16,2-1 0 16,3 5 0-16,2-1 1 15,0 1-1-15,-3 0 0 16,-4 2 1-16,-5-1 2 16,-1 1-3-16,0-1 0 15,-1-3 0-15,4-1 1 16,1 1 0-16,-2 0-1 0,3-1 2 15,-1 0-2-15,1 0 0 16,0 1 0-16,0-1 0 16,-2 0 0-16,2-1 0 15,5 0 1-15,1 0 0 16,2-1-1-16,0 1 1 16,-1 0 0-16,-1-2-1 15,1 1 2-15,-1-1-2 16,1-1 0-16,-3 3 1 15,-2-1-1-15,-3 0 1 16,-2 1 0-16,2 0 1 16,0 1-2-16,6 1 7 0,4-1-7 15,-1-1 4-15,0-1-4 16,-6 3 0-16,-4-2 1 16,-2 4 0-16,2 0-1 15,2-4 0-15,4 2 0 16,3-3 2-16,-2-2-1 15,-1 0-1-15,-2 0 3 16,-2 0-3-16,0 0 0 16,1 1 3-16,2 3-2 15,1 0 3-15,-3 2 0 16,1-2 4-16,-6-1-2 16,-1-2-4-16,-2 1 1 15,2-2-2-15,-2 0 3 16,-3 0 0-16,-4 0 14 15,-8 0 3-15,-6-2 0 0,-3-4 6 16,0 1-7-16,1-1-4 16,0 2-6-16,1 0-7 15,-4-1-2-15,-1 4 3 16,-5-1-4-16,-2 2 2 16,-4-2-2-16,-3 1 0 15,-2-1-1-15,0 0-15 16,-6-3-54-16,-9 3-108 15,-7-3-151-15</inkml:trace>
  <inkml:trace contextRef="#ctx0" brushRef="#br0" timeOffset="82906.56">25607 9400 422 0,'0'0'130'0,"0"0"-7"15,0 0 10-15,0 0-59 16,0 0-31-16,0 0-15 16,-6-6-11-16,26 14-8 15,8 6 17-15,3 1-9 16,4 2-14-16,-1-1 0 0,-1-1 2 15,-2 1-4 1,-4 0 0-16,-3-2-1 0,-4-2 2 16,-3 0 2-16,-2 0-3 15,-6-2 3-15,-3 0-2 16,-5-1 1-16,-1 2 1 16,0-2 12-16,-4 5 16 15,-17-3 8-15,-6 2-3 16,-9-2-1-16,-2 1-1 15,-3 2-20-15,4-2-7 16,0 3-7-16,5-1-1 16,6 3-4-16,6 0-42 0,1-1-60 15,7-3-80 1,0 1-164-16</inkml:trace>
  <inkml:trace contextRef="#ctx0" brushRef="#br0" timeOffset="85393.32">22436 11180 13 0,'0'0'11'0,"0"0"7"16,0 0 133-16,0 0-87 16,-97-3-23-16,69 0 51 15,-4 2-56-15,-2-1 1 0,-5 2 7 16,1-3 0-1,3 3 2-15,4 0 14 0,9-3-5 16,8 2-11-16,8 1 12 16,3 0-11-16,3 0-20 15,0 0-8-15,0 0 3 16,0-1-2-16,0 1 2 16,0 0-4-16,0 0 4 15,0 0-4-15,3 0-10 16,9 0 5-16,4-1-5 15,5 1-3-15,3 0 1 16,0 0-1-16,1 0-2 16,5 0 1-16,1 0 3 15,2 0-5-15,2 0 1 0,-1 0 1 16,-1 0-1-16,0 0-1 16,-2 0 1-16,-1 0 1 15,-2 0-1-15,-1 0-1 16,-2 0 0-16,1 1 2 15,-3 1-2-15,2 1 0 16,-3 0 1-16,-1-1 0 16,-2 1-1-16,-1 0 0 15,0-2 2-15,3 1-1 16,1 1-1-16,6 1 1 16,1-3 0-16,2 2-1 15,-3-2 0-15,-1 2 1 16,-4-2 0-16,-2 1-1 0,-1 0 0 15,-3 0 0-15,4-2 0 16,-2 2 0-16,-1-1 1 16,3-1 1-16,3 0-2 15,-3 2 3-15,6-2 0 16,1 0-3-16,3 0 6 16,2 0-3-16,0 0-3 15,-5 0 0-15,-4 1 0 16,-3-1 0-16,-3 1 0 15,3-1 3-15,-2 0-2 16,1 0 1-16,0 0-2 16,0 0 1-16,1 0 0 0,1 0 2 15,2 0-2 1,0 0-1-16,1 0 2 0,1 0-2 16,2 0 1-16,0 0 0 15,-1 0-1-15,-3 0 3 16,-3 0-3-16,-3 0 3 15,1 0 0-15,3-1 1 16,-1 1-2-16,0 0 1 16,0 0 1-16,-3 0-4 15,3 0 2-15,1 0-1 16,1 0 1-16,-1 0 0 16,-3 0-1-16,-2 0-1 15,1 0 2-15,-5 0-1 16,5 0 0-16,-3 0-1 15,3 0 1-15,2 0-1 0,0 0 1 16,2 0 2-16,-1 0-2 16,-1 0-1-16,-1 0 0 15,0 0 0-15,-1 0 0 16,2 1 1-16,-3-1-1 16,3 0 0-16,1 0 0 15,1 0 0-15,2 0 0 16,3 0 3-16,3 0-3 15,1 0 1-15,-2 0-1 16,-1 0-1-16,-3 0 1 16,-3 0 0-16,-2 0 0 15,-2 0-3-15,-3 0 3 0,0 0 2 16,0 0-1 0,1 0-2-16,3 0 1 0,-1-1-1 15,3 1 2-15,0-1-3 16,2-1 3-16,3 1-1 15,4-1 1-15,3 0-1 16,-2 2 0-16,1-1 0 16,-4 0 0-16,-1-1 0 15,-2 2 0-15,0-1 1 16,-2 0 0-16,-4-1-1 16,1 1 0-16,-5 1 0 15,1 0 0-15,-1 0 0 16,1 0 0-16,-1 0 0 0,5 0 1 15,-1 0-1-15,1 0 0 16,-1 0 0-16,-3 0 0 16,1 0 1-16,-4 0-2 15,3-1 1-15,-3 1 0 16,0-2 0-16,-1 1 1 16,-1-1-1-16,0 0 0 15,-2 2 0-15,1 0 0 16,-2 0 0-16,-1 0 1 15,1 0-1-15,4-3 0 16,-2 3-1-16,2 0 1 16,2 0 0-16,-2 0 0 0,-1 0 0 15,0 0 0 1,-1 0 0-16,-1 0 0 0,-1 0 0 16,1 0 0-16,1 0 1 15,0 0-1-15,1 0-1 16,2-2 1-16,-1 2 0 15,2 0 0-15,-4 0 0 16,1 0 0-16,0 0 1 16,-2 0 1-16,2 0-4 15,1 0 2-15,-5 0-1 16,2 0 1-16,-3-1 0 16,0 1 3-16,-3-2-1 15,0 2-4-15,-3 0 2 0,0 0 0 16,2 0 0-1,-2 0 0-15,0 0 0 0,0-1-4 16,0 1-8-16,0 0-53 16,0 0-58-16,0 0-68 15,-5-4-189-15</inkml:trace>
  <inkml:trace contextRef="#ctx0" brushRef="#br0" timeOffset="86762.05">25498 10972 285 0,'0'0'150'0,"0"0"-84"16,0 0 48-16,0 0-5 16,0 0-33-16,0 0-19 15,-6-3-12-15,6 3-8 16,0 0-3-16,0 0 1 16,0 0-5-16,0 0-7 15,0 0-1-15,0 0-2 16,0 0-5-16,0 0-2 0,0 0-1 15,0 0-7-15,0 0 7 16,8 8 9-16,1-3 4 16,2 2-4-16,2 1-7 15,0 0-1-15,-1 1-5 16,3 0-8-16,0 1 6 16,-2-1-6-16,3-1 1 15,0 1-1-15,-2-1 0 16,0-1 3-16,1 0-3 15,-2-1 0-15,0 0 0 16,0-2 2-16,0 0-1 16,-1 2 1-16,-2-3-2 15,2 2 3-15,-1-2-3 0,-2 0 3 16,2-1 1-16,-3 1-2 16,3 0 1-16,-3 0-3 15,0 0 7-15,1-1-6 16,0 1 8-16,3 0-2 15,-2-2-1-15,-1 1-2 16,0-1-3-16,-3 0 1 16,-1 2-1-16,1-3 3 15,1 2-1-15,-1-1 2 16,1 1 1-16,1 1 0 16,-2-2-6-16,3 1 4 15,-3-1-2-15,0 0-1 16,-2 0 2-16,1 2-3 15,-1-3 0-15,0 3-1 0,-2-2 3 16,-1-1-2 0,-1 0 0-16,0 0 0 0,0 0 2 15,0 0-2-15,0 0 0 16,0 0 1-16,0 0 5 16,0 0-1-16,0 0 7 15,0 0-6-15,0 0-3 16,0 0 1-16,0 0-1 15,0 0-2-15,0 0 0 16,0 0 1-16,0 0-2 0,0 0 2 16,0 0-1-16,0 0 0 15,0 0 0-15,0 0-1 16,0 0 2-16,0 0-1 16,0 0 0-16,0 0-1 15,0 0 1-15,-1 1-1 16,-4 0 0-16,0 1 2 15,0-1-2-15,-1 1 0 16,3-1 0-16,0 1 1 16,2-2-1-16,-1 0 1 15,-1 0-1-15,0 3 2 16,-3-3-2-16,2 2 0 16,-5 1 0-16,-3 1 2 15,-6 3-2-15,-3 2 1 16,-7 2 0-16,-3 3 6 0,-5 0 2 15,1 2 4-15,2-2-11 16,5-4 2-16,4 2 1 16,6-3-4-16,2-4 5 15,4-1-4-15,0-1-1 16,6-1 3-16,2 1 2 16,1-3-4-16,3 1-2 15,0-1 0-15,0 0 2 16,0 2-2-16,0-2 0 15,0 0-2-15,0 0 2 16,0 0 5-16,0 0-5 16,0 0 1-16,0 0 0 0,0 0-1 15,0 0 0 1,0 0 0-16,0 0-2 0,0 0 4 16,0 0 0-16,0 0-2 15,0 0-4-15,0 0 0 16,0 0-29-16,0 0-34 15,0 0-41-15,0 0-27 16,0 0-42-16,-3 0-45 16,-6 0-74-16,0 0-160 15</inkml:trace>
  <inkml:trace contextRef="#ctx0" brushRef="#br0" timeOffset="88964.51">21153 12196 53 0,'0'0'89'0,"0"0"90"0,0 0-112 16,0 0-14-16,0 0 9 16,0 0-16-16,-19 0-7 15,19 0 2-15,0 0-17 16,0 0-13-16,0 0 0 15,0 0-2-15,13 0-6 16,7 0-2-16,4 0 7 16,4 0-1-16,0 0-2 15,0 0-3-15,1 0 5 16,-1 1-3-16,-1 3-2 16,1-1 2-16,2-1 8 15,0-1-2-15,4 1-4 0,7-1-1 16,8-1-2-16,0 0-2 15,2 0 10-15,-6 0-8 16,-5 0-1-16,-3 0-2 16,2 0 1-16,1 0 1 15,2 0-1-15,-2 1 0 16,-4 1-1-16,0-1-1 16,-4 1 0-16,0 0 1 15,-1-2 1-15,0 3 0 16,2-3-1-16,0 0-1 15,3 0 1-15,1 0 1 16,2 0 0-16,0 0 1 16,-2 0-2-16,1 0 3 0,0 0-2 15,-1 0 0-15,4 0 0 16,5 0 2-16,-3 0 3 16,3 0-4-16,-2 0 1 15,0 2 0-15,-2-2 2 16,0 1-3-16,0-1-1 15,-5 2 4-15,0-2 1 16,-2 0 4-16,-1 0-3 16,3 0 1-16,0 0-3 15,5 0-2-15,4 0-2 16,1 0 3-16,0 0-1 16,-3 0 0-16,-3 0 1 15,-2 0-3-15,0 0 1 16,0 0 1-16,3 0-1 15,0 0 2-15,-1 0-2 0,-1 0-2 16,2 0 2-16,1 0 3 16,1 0-4-16,2 0 1 15,-1 0 1-15,2 0-2 16,1 0 0-16,1 0 2 16,0 0-1-16,-2 0-1 15,0-2 1-15,0 1-2 16,-3-1 3-16,1 2-3 15,3-3 1-15,-2 1 0 16,3 0-1-16,1 1 0 16,-4-1 0-16,-3 0 0 15,0 0 1-15,-4-1 0 0,0 0-1 16,3 3-1-16,0-4 1 16,-2 3 0-16,0 1 3 15,-3-2-3-15,-1 1 1 16,-3-1 0-16,0 1-1 15,-3-2 1-15,0 3 0 16,0-2 0-16,1 2-1 16,0-1 0-16,5 1 1 15,-2 0 1-15,2 0-2 16,-3 0 0-16,-2 0 0 16,0 0 1-16,2 0 1 15,0 0-2-15,-2 1 1 0,-1 1 1 16,-1-2-1-16,-4 0 0 15,-1 0 1-15,-5 0-1 16,1 0 4-16,-1 0 0 16,-3 0 6-16,5 0-2 15,-3 0 2-15,6 0-3 16,0 0-3-16,-2 0-1 16,-2 0-1-16,-4 0-2 15,-4 0 1-15,1 0 1 16,-2 0 1-16,-2 0 4 15,3 0-2-15,-5 0 3 16,2 0 2-16,1 0-3 16,-2 0-6-16,-2 0 4 0,0 0 2 15,-3 0-1 1,1 0 0-16,-4 0-7 0,2 0 1 16,-2 0-1-16,0 0-6 15,-6-2-40-15,-17-4-59 16,-5-2-103-16,1-1-145 15</inkml:trace>
  <inkml:trace contextRef="#ctx0" brushRef="#br0" timeOffset="89596.66">25664 12017 89 0,'0'0'331'0,"0"0"-243"16,0 0 39-16,0 0 2 15,0 0-58-15,0 0-28 16,-8-3-20-16,8 3-12 16,0 0 4-16,2 0 5 15,11 8 22-15,2-2-10 16,6 3-7-16,0-1-3 15,-2 1 4-15,1-2-7 16,-4 0-7-16,0 0 1 16,-2 1 2-16,-1-1 2 15,-2 0-1-15,-2-2-7 0,1 2 8 16,-1-1 0-16,0 1-5 16,0 0 2-16,-3-4-4 15,-2 2-1-15,1-1 0 16,0 1-2-16,-1 0 1 15,3-1 7-15,-2 1-5 16,1 0 0-16,-2 1-8 16,2-2-1-16,0-2 3 15,0 3-2-15,0-2-2 16,-3-1 1-16,2-2 0 16,-4 2 2-16,-1-2-3 15,0 0 1-15,0 1 0 0,0 3 1 16,-1 3 12-16,-13 2-6 15,-2 2-3-15,-1-4 2 16,-2 2 4-16,1 0-5 16,-1-3 5-16,-2 3-10 15,-3-3 5-15,0 3-6 16,-3-5-1-16,-1 4 0 16,-1-3-32-16,4-2-34 15,6 1-31-15,2-1-2 16,7-1-67-16,1-2-54 15,5 0-183-15</inkml:trace>
  <inkml:trace contextRef="#ctx0" brushRef="#br0" timeOffset="91265.41">21705 13009 39 0,'0'0'24'16,"0"0"102"-16,0 0-26 16,0 0-2-16,0 0-9 0,0 0-3 15,9 8-13-15,-7-3-15 16,1-1-18-16,8 3 6 16,5 1-4-16,12-1-6 15,12 2-4-15,9-4-5 16,9 1-17-16,5-2-5 15,0-1 1-15,1 0-6 16,3-2 0-16,3-1 2 16,8 0 2-16,2 0-2 15,-1 0-2-15,-6 0 1 16,-7 0 0-16,-5 0 1 16,-6 0-2-16,0 0 3 15,1 0 1-15,-1 0-2 16,-1 0 8-16,-2 0-5 0,-2 0-1 15,-2 0-3-15,1 2 0 16,2-2 1-16,-3 1-1 16,1 1-1-16,-3-2 0 15,-3 0 1-15,-1 0-1 16,1 0 1-16,1 0-1 16,1 0 1-16,-2 0 0 15,-3 0-1-15,-1 0 3 16,4 0-3-16,1 0 2 15,5 0 3-15,4 0-4 16,1 0 4-16,1 0 1 16,0 3-4-16,-2 0 1 0,-5 2-3 15,-2-2 1-15,-3 0 0 16,-3-3 1-16,-4 3-1 16,0-3 0-16,-3 0 4 15,1 2 2-15,2 1-3 16,1-2 7-16,-3 1-7 15,-1 1 0-15,-2-3-3 16,-1 1 1-16,3 1 1 16,-2-2 2-16,-1 0-1 15,5 3-3-15,-3-3 5 16,4 0 0-16,4 2 2 0,1 0-3 16,-2-1-3-1,-1-1 3-15,-2 0-2 0,-8 0 7 16,0 0 2-16,-2 0-2 15,-2 0 4-15,0 0 4 16,1 0-1-16,5-1 3 16,4-3 2-16,7 4-12 15,5 0 0-15,2 0 0 16,2 0-4-16,-1 0 2 16,-2 4-1-16,0 1-2 15,-2-1 5-15,3 0-3 16,-3 1-1-16,-1-2-1 15,-2-1 0-15,-4 1 1 16,-3 0 0-16,-5-2 0 16,-6 1 7-16,0-2 0 0,-2 0-3 15,-4 0 2 1,1 0 2-16,-2 0 1 0,-4 0-3 16,-1 0 3-16,-1 0 0 15,-5 0-5-15,-2 0-5 16,-2 0-3-16,-1 0 0 15,-1 0-2-15,0 0-9 16,0 0-60-16,-4-5-69 16,-7 1-60-16,-1-1 1 15,3-3-177-15</inkml:trace>
  <inkml:trace contextRef="#ctx0" brushRef="#br0" timeOffset="91701.62">25856 12973 338 0,'0'0'227'16,"0"0"-88"-16,0 0 14 16,0 0-54-16,0 0-24 15,0 0-9-15,-13-5-12 16,13 5-29-16,9 5-1 15,7 6 13-15,6 2-2 16,5-1-12-16,0 1 7 16,1-4-14-16,1 1-8 15,-5-1-3-15,-2-2-2 0,-4 1-1 16,-8-1 0-16,-2-1 0 16,-3 0-2-16,-4-1 2 15,-1 1 0-15,0 3 7 16,0 0 0-16,-3 4 5 15,-14 1 1-15,-6 0 2 16,-4 1 0-16,-1 1-7 16,-4 0-2-16,1-2-2 15,0-2-3-15,2 0 2 16,4-2-4-16,5-4-1 0,3 2-25 16,3-3-48-1,1 0-96-15,2-3-62 0,5 1-110 16</inkml:trace>
  <inkml:trace contextRef="#ctx0" brushRef="#br0" timeOffset="109746.19">12186 11775 20 0,'0'0'17'0,"0"0"26"16,0 0-31-16,0 0 5 15,0 0 67-15,0 0-26 16,0 0 11-16,-51-21-2 15,39 18-12-15,-4-1-1 16,-4 1 8-16,2-1 2 16,1 1 2-16,-1 2-6 0,6-1-20 15,1 0 3 1,1 0-5-16,4 1-13 0,3 1-6 16,1 0-11-16,-1 0-2 15,2 0-1-15,1 0-4 16,0 0 2-16,0 0-1 15,0 0-2-15,0 0-1 16,7 0 1-16,8 1 15 16,3 5 7-16,5 0 6 15,3-4-13-15,6 0-1 16,-1-1 3-16,3-1-4 0,2 0-4 16,6 0-3-1,6 0 1-15,4 0 6 0,-3-4 2 16,0 1-5-16,-7 2 0 15,-3-1-3-15,-3 1 0 16,-2 0 1-16,2 1 3 16,0-1 5-16,2 1-4 15,3 0 3-15,5 0-1 16,-1 0-1-16,-2 0-1 16,0 0 1-16,-7 2 1 15,-2 2-5-15,-5-1 5 16,-3 0 10-16,-2-2 2 15,-3 0-4-15,-4 2-5 16,0-3 3-16,-3 0 0 0,-5 0-4 16,3 0 2-16,-5 0 1 15,-1 0-3-15,-1 0-5 16,-4 0 0-16,-1 0-1 16,0 0-1-16,0 0-7 15,0 0 3-15,0 0-5 16,0 0 0-16,0 0-4 15,0 0-40-15,0 6-111 16,0 2-180-16,15-2-425 16</inkml:trace>
  <inkml:trace contextRef="#ctx0" brushRef="#br0" timeOffset="110748.02">13890 11725 109 0,'0'0'51'0,"0"0"131"16,0 0-97-16,-107-10-1 15,79 3 15-15,3 3-13 16,2-1-21-16,8 4-12 16,5-1 6-16,5 2-14 15,0-3-11-15,5 3 0 16,0 0 5-16,0 0-16 15,0 0-5-15,4 0-8 16,14 0 7-16,10 0 7 0,10 0 8 16,11 0-11-1,6 0-7-15,7 3 4 0,4-3-3 16,0 3-4-16,-5 0-1 16,-4 3 7-16,-10 0-9 15,-3-1 7-15,-1-2-6 16,3 0 2-16,3-1 7 15,1 1-4-15,-3 1-6 16,-2-2-2-16,0 2 7 16,-5 0-4-16,-3 3 10 15,2-4-9-15,-5 0 2 16,-1 1 1-16,-2-1-1 16,-1 1 6-16,-3-1-6 0,-6-1 4 15,1-1 6-15,-5 2-9 16,-4-2 9-16,-2 1-4 15,-6-2-4-15,0 0 1 16,-5 0 2-16,0 0-3 16,0 0 9-16,0 3 3 15,0-3 2-15,0 0 1 16,0 0 0-16,0 0-4 16,2 0-4-16,-1 0-3 15,-1 0-9-15,2-3-2 16,-2 0-7-16,0-3 0 15,0-1-3-15,-3 0-55 0,-21 1-111 16,-14 6-55-16,-17-5-182 16</inkml:trace>
  <inkml:trace contextRef="#ctx0" brushRef="#br0" timeOffset="111821.12">12224 11718 60 0,'0'0'59'0,"0"0"-35"15,0 0 190-15,0 0-161 16,0 0 11-16,0 0 9 15,-62-3-9-15,62 3-3 0,0 0-2 16,0 0-19-16,0 0-14 16,0 0-5-16,0 0-9 15,0 0 2-15,3 0-4 16,12 0 6-16,9 0 0 16,6 0 0-16,10 3 9 15,9-3 1-15,8 0-2 16,2 0 4-16,4 0-11 15,0 0 6-15,-1 0-2 16,-5 0-6-16,-8 0 0 16,-6 0-2-16,-5 0 0 15,-7 0 0-15,-1 3 3 16,0-3 10-16,1 0 1 16,-1 0-1-16,0 0-8 15,-3 0-2-15,-7 0 3 0,-6 0-11 16,-6-2 6-1,-1 2-6-15,-6 0 1 0,-1 0 0 16,2 0-3-16,-2 0-5 16,0 0 2-16,0 0-3 15,0 0-1-15,0 0-2 16,0 0 0-16,0 0-22 16,-2 10-55-16,-1 5-84 15,3-1-54-15,24-4-187 16</inkml:trace>
  <inkml:trace contextRef="#ctx0" brushRef="#br0" timeOffset="112491.5">13858 11771 69 0,'0'0'113'15,"0"0"-10"-15,0 0 8 16,0 0-31-16,0 0-10 16,-88-28 11-16,81 25-16 15,4 2 7-15,1 1-17 16,2-2 10-16,0 2 12 16,0-1 1-16,0 1-29 15,5-2-3-15,17-3-14 16,11 2-16-16,13 0 2 15,5 3 1-15,8 0-2 16,4 0 6-16,1 0-8 16,0 0-1-16,0 0 0 0,2 0 1 15,4 0 7-15,0 0 3 16,-4 0 1-16,-5 2-6 16,-9-2 4-16,-6 0-8 15,-10 0 7-15,-4 0 2 16,-7 0-2-16,-3 0 3 15,-7 0-3-15,-2 0 7 16,-4 0-9-16,-1 0 1 16,-3 0-4-16,0-2-3 15,-3 1-3-15,-2 1-8 16,0 0 1-16,0-1 0 0,0 1-4 16,0 0-1-1,0 0 0-15,1 0-2 0,-1 0 0 16,0 0-41-1,-8 0-47-15,-14 4-51 0,-4 3-153 16,2-3-297-16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6:23.942"/>
    </inkml:context>
    <inkml:brush xml:id="br0">
      <inkml:brushProperty name="width" value="0.05292" units="cm"/>
      <inkml:brushProperty name="height" value="0.05292" units="cm"/>
      <inkml:brushProperty name="color" value="#FF0000"/>
    </inkml:brush>
  </inkml:definitions>
  <inkml:trace contextRef="#ctx0" brushRef="#br0">16944 8095 230 0,'0'0'262'0,"0"0"-191"15,0 0 46-15,0 0 13 16,0 0-60-16,0 0-39 16,0 0-17-16,0 0-13 15,61-7 18-15,-26 34 17 16,-4 1 2-16,-4-1-22 16,-5-4 1-16,-4-2-2 15,-3-3-11-15,-5-3 0 16,1 0-3-16,-5-3-1 0,-3-6 0 15,1-1 0 1,-2-4-26-16,-1-1-23 0,-1 0-19 16,0 0-3-16,0-1-19 15,0-15-87-15,0-10 15 16,0-14-147-16</inkml:trace>
  <inkml:trace contextRef="#ctx0" brushRef="#br0" timeOffset="165.1">17253 8031 129 0,'0'0'137'16,"0"0"6"-16,0 0-63 16,0 0 24-16,-70 90-25 15,46-63-22-15,0 1-24 0,-2 0-11 16,1-3-6-16,-2 3-7 16,0-6-9-16,2-2-3 15,-2-2-48-15,1-5-93 16,0-5-124-16</inkml:trace>
  <inkml:trace contextRef="#ctx0" brushRef="#br0" timeOffset="1218.81">8710 8901 449 0,'0'0'111'15,"0"0"-71"-15,0 0-30 0,0 0 4 16,0 0 70-16,0 0-24 16,49 72-17-16,-24-50-11 15,0-2-10-15,-1-3-8 16,-2-1-2-16,-5-2-5 16,-4-3-5-16,-4-4 0 15,-5-2-2-15,-2-3 1 16,1-2-2-16,-3 0-5 15,3 0-28-15,1 0-14 16,-1 0-48-16,0-14-63 16,-1-8-40-16,-2-10-54 15</inkml:trace>
  <inkml:trace contextRef="#ctx0" brushRef="#br0" timeOffset="1386.06">8941 8884 132 0,'0'0'56'0,"0"0"135"16,0 0-125-16,0 0 54 15,0 0-8-15,-66 83-18 16,37-60-32-16,4-2-25 16,-1 2-27-16,1 1-7 15,1 0-3-15,6-2-2 16,0 0-24-16,9-1-51 16,6-2-128-16,3-1-135 15</inkml:trace>
  <inkml:trace contextRef="#ctx0" brushRef="#br0" timeOffset="2309.94">8327 9811 446 0,'0'0'62'16,"0"0"-8"-16,0 0 84 15,0 0-47-15,0 0-29 16,0 0-21-16,-18-20-20 16,15 20-9-16,0 6-4 15,-1 10 2-15,-1 3 20 16,1 4 15-16,-1-2-14 16,2-2-6-16,0-2-1 15,2-2-2-15,1-3-9 16,0-4-6-16,0-4 0 0,0-2-3 15,0-2-2 1,0 0 4-16,10 0-2 0,20-11 13 16,14-12 3-16,14-7-7 15,7-4-2-15,-1 1-10 16,-11 7 1-16,-13 7-3 16,-18 8 5-16,-10 7-8 15,-9 4 0-15,-3 0-39 16,0 10-65-16,-6 12-86 15,-15 9-167-15</inkml:trace>
  <inkml:trace contextRef="#ctx0" brushRef="#br0" timeOffset="3004.18">8126 10741 481 0,'0'0'108'0,"0"0"-34"16,0 0 59-16,0 0-33 16,0 0-54-16,0 0-20 15,1-23-3-15,1 23-19 16,2 17 9-16,-1 6 21 15,0 5 6-15,-3 0 4 16,0 2-4-16,0-3-7 16,0-4-6-16,0 0 1 15,0-9-10-15,0-2 1 16,3-7-7-16,9-3-5 16,5-2 12-16,8 0 9 15,8-3 5-15,7-16-16 16,5-6-3-16,3-5-4 15,5-4-2-15,4 2-6 16,-5 1 1-16,-6 6-3 0,-6 6-2 16,-10 8 0-16,-9 4-24 15,-6 6-33-15,-3 1-67 16,-2 5-34-16,-7 12-63 16,-3 9-145-16</inkml:trace>
  <inkml:trace contextRef="#ctx0" brushRef="#br0" timeOffset="3720.14">8445 11780 106 0,'0'0'42'16,"0"0"218"-16,0 0-186 0,0 0 36 16,0 0 27-1,0 0-35-15,10-62-15 0,-10 62-2 16,0 0-22-16,0 0-23 16,0 0-11-16,0 7-14 15,-5 12 7-15,-6 5 25 16,3 2 5-16,-2-1-10 15,6-4-8-15,1-1-6 16,3-8-11-16,0 0 1 16,0-5-4-16,9-4 8 15,7-1 11-15,8-2 9 16,12-3 11-16,11-14-6 16,12-8 4-16,9-4-16 15,-1-2-5-15,-1-2-4 16,0 1-11-16,-8 5-2 0,-14 7-5 15,-15 8-4 1,-17 12-4-16,-12 0-26 0,0 26-134 16,-24 10-121-16,-18 6-199 15</inkml:trace>
  <inkml:trace contextRef="#ctx0" brushRef="#br0" timeOffset="15352.31">9661 8571 32 0,'0'0'6'0,"0"0"11"15,0 0 142-15,0 0-58 0,0 0-45 16,0 0 10-16,0 0-12 15,0 0 2-15,-36-21-6 16,28 19-8-16,2-1 3 16,-1 3-13-16,1-2 7 15,3-1-5-15,3 3-7 16,0 0-1-16,0 0-7 16,0 0-5-16,0 0-6 15,0 0-8-15,0 0 1 16,0 0-1-16,0 0-2 15,0 0 1-15,0-2 1 16,3 2 16-16,5 0-2 0,2 0 8 16,-4 0-13-16,1 0 0 15,1 0-3 1,2 0-3 0,1 0 3-16,0 0-2 0,-2 0 0 0,2 0 1 15,2 0-2-15,-1 0 2 16,4 0 4-16,-2 0-1 15,0 0 1-15,0 0-4 16,-3 0-1-16,1 0 0 16,-3 0-1-16,0 0-1 15,-1 0-1-15,3 0-1 16,-2 0 1-16,3 0 0 16,-3 2 2-16,0 1 0 15,4-1-3-15,-2-2 2 16,1 3-1-16,1-1-1 0,2-2 2 15,0 3-1-15,-3-2 0 16,3 1 2-16,-3-1-3 16,-2-1 0-16,-1 0 2 15,5 3-1-15,-4-3-1 16,2 1 0-16,0-1-2 16,1 0 2-16,2 1 2 15,1-1-1-15,0 3-1 16,-2-1 1-16,-2-2-1 15,-1 3 1-15,4-2-1 16,-5-1 0-16,0 3 0 16,-2-3 1-16,3 1 0 15,-1 0-1-15,-3 0 0 16,4 1 1-16,-2 0-3 0,4 1 2 16,-4-2 0-16,1 0 1 15,-1-1-1-15,1 3 2 16,0-2 0-16,2 2-2 15,-3-2-1-15,0 1 1 16,0 0 0-16,-2-1 0 16,2-1 0-16,4 2 1 15,-2-2-1-15,1 2 0 16,0-2 0-16,-3 0 0 16,-3 1 3-16,6 1-3 15,-3-1-3-15,1 2 3 16,2-1 0-16,0-2 2 15,1 1-2-15,1 1 0 0,-2 1 4 16,4-1-2-16,-2 0 8 16,0 0-1-16,-1 0-1 15,-3-1 12-15,-3 1-11 16,1-1 5-16,-2-1-5 16,-3 0 5-16,4 0 1 15,-1 0 3-15,-3 0 0 16,3 0 6-16,-3 0-6 15,0 0-5-15,-1 0 0 16,-1 0-7-16,-1 0-4 16,0 0-2-16,0 0-38 15,-24 2-99-15,-22 9-210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7:15.133"/>
    </inkml:context>
    <inkml:brush xml:id="br0">
      <inkml:brushProperty name="width" value="0.05292" units="cm"/>
      <inkml:brushProperty name="height" value="0.05292" units="cm"/>
      <inkml:brushProperty name="color" value="#FF0000"/>
    </inkml:brush>
  </inkml:definitions>
  <inkml:trace contextRef="#ctx0" brushRef="#br0">6836 7693 89 0,'0'0'47'0,"0"0"18"15,0 0 1-15,0 0-15 16,0 0-23-16,0 0 11 16,0 0 29-16,-38-7-20 15,35 3 0-15,2 0 16 16,1 0-3-16,0 4-10 15,-2 0-4-15,2 0-17 16,0 0-15-16,0 0-10 16,0 0-5-16,0 0 0 15,3 4 0-15,14 8 9 16,2 4 19-16,5 0-8 0,0 3-7 16,-3-2 10-1,1 0-10-15,-1-2-3 0,-6-1-2 16,3-1-7-16,-6-1 0 15,2-5 2-15,-3 3-1 16,1-3-2-16,-2-2 4 16,-4-2-3-16,0 0 0 15,-1-2-1-15,-5-1 0 16,3 0-2-16,-3 0-5 16,4 0-12-16,-1 0-4 15,2 0-26-15,-1-8-25 16,5-5-70-16,0-2 12 15,0-4 32-15,0-5-58 16,-4-1-27-16</inkml:trace>
  <inkml:trace contextRef="#ctx0" brushRef="#br0" timeOffset="223.25">7107 7671 99 0,'0'0'52'0,"0"0"19"16,0 0-8-16,0 0 10 15,0 0-17-15,0 0-25 16,-85-10-9-16,64 23-2 15,-1 6 14-15,-7 6 1 16,1-1 3-16,-2 5 4 16,0-4-6-16,2-1-13 15,1-1-10-15,6-5-4 16,2-2-8-16,7-4 0 16,2-4-1-16,7 0-10 0,3-2-90 15,0-6-60-15,6 0-111 16</inkml:trace>
  <inkml:trace contextRef="#ctx0" brushRef="#br0" timeOffset="1986.71">7259 8333 222 0,'0'0'72'16,"0"0"6"-16,0 0-15 15,0 0-28-15,0 0-18 16,0 0-12-16,2 8 16 16,11 9 14-16,2 7 0 15,6 4-3-15,-3 3-2 16,7 0-12-16,-4 0 21 15,3-3-17-15,-5-5-9 0,1-3-4 16,-4-4-6-16,-4-3 1 16,0-1 1-16,0-4-2 15,-6-2-1-15,0 0-1 16,-3-4 0-16,-2 0-1 16,1-1-12-16,-2-1-31 15,0 0-5-15,0-8-58 16,0-6-3-16,0-6-76 15,-5-2-15-15</inkml:trace>
  <inkml:trace contextRef="#ctx0" brushRef="#br0" timeOffset="2255.61">7419 8303 86 0,'0'0'183'0,"0"0"-89"16,0 0-74-16,0 0 12 15,0 0 0-15,-72 72-11 16,53-47 4-16,-1 0-7 16,-2 3-1-16,3-4-6 15,-1-2-9-15,2-3-2 16,0-1-1-16,2-3-1 0,4-2-37 15,-1-2-31 1,2-4-158-16</inkml:trace>
  <inkml:trace contextRef="#ctx0" brushRef="#br0" timeOffset="3442.34">7444 9039 91 0,'0'0'236'16,"0"0"-122"-16,0 0-48 15,0 0 33-15,0 0 3 16,0 0-46-16,0-22-36 16,0 22-17-16,9 12 5 15,6 7 24-15,6 1 4 16,-2-3 4-16,2 2-23 16,-3 0-1-16,-3-2-2 15,3-2-5-15,-8-1-8 16,1-2 0-16,-4-3 5 15,-4-3-5-15,3-1-1 0,-4-2 0 16,-1-1-4-16,1-1-31 16,-2-1-8-16,0 0-23 15,0-6-22-15,0-14-68 16,0-9 1-16,0-4-74 16</inkml:trace>
  <inkml:trace contextRef="#ctx0" brushRef="#br0" timeOffset="3636.45">7669 8950 26 0,'0'0'250'0,"0"0"-135"16,0 0-56-16,0 0-2 0,0 0-13 15,0 0-5 1,-70 53-1-16,44-27 5 0,-3 5-17 16,-8 2 3-16,-5 2-15 15,0-3-7-15,2 2-5 16,3-1-2-16,10-3-7 15,12-6-53-15,9-8-36 16,6-11-40-16,9-5-101 16</inkml:trace>
  <inkml:trace contextRef="#ctx0" brushRef="#br0" timeOffset="8783.62">13051 9905 9 0,'0'0'233'0,"0"0"-147"15,0 0-17-15,0 0-10 16,0 0-12-16,0 0 2 16,0 0-7-16,-8 0-2 15,8 0 8-15,0 0-7 0,0 0-8 16,0 0-10-1,0 0-10-15,0 0-10 0,9 0-1 16,8 0 2-16,-1 0 0 16,5 3-4-16,3 1 5 15,3 3-5-15,7-2 3 16,-1 1 2-16,0-2-4 16,-1 1-1-16,0 1 1 15,1-1-1-15,-2-2 4 16,5 2-2-16,0-3-2 15,-3 0 0-15,2 0 2 16,-4-2-1-16,-1 0-1 16,0 0 2-16,1 0 3 15,1 0-2-15,1 0 3 16,-1 0 4-16,1 0-5 0,0 0-2 16,1 0-2-16,1 0 1 15,-2 0 2-15,0 0-3 16,-2 1 0-16,-1 1-1 15,0-1-1-15,-4-1 1 16,4 1 1-16,-3-1 0 16,-2 0 1-16,2 0-2 15,-2 0 2-15,0 1-4 16,1-1 4-16,1 0 1 16,1 2-3-16,-1-2 0 15,0 0-1-15,0 0 1 16,-2 0 0-16,2 0 1 0,-3 0 0 15,3 0 0-15,-5 0-1 16,2 0 0-16,-3 0-3 16,1 0 3-16,1 0 0 15,-1 0 1-15,-1 0 0 16,1 0-1-16,1 0 0 16,2 0-1-16,1 0 1 15,0 0 1-15,4 0 0 16,-1 0 0-16,-3 0 0 15,0 0 3-15,-1 0 1 16,2 1-4-16,1 3 1 16,2-3-2-16,1 1 1 15,-1-1 1-15,-2 0-1 0,0-1 0 16,0 0-1-16,-1 0 2 16,1 0 1-16,-1 0 2 15,1 0 0-15,-1 0 3 16,1 0-4-16,2 0 6 15,1 0-5-15,-1 0-1 16,0 0-2-16,-3 0 3 16,-4 0-3-16,-1 0 1 15,2-1-1-15,-2 0-2 16,-1 1 3-16,1-2 5 16,-3 1-2-16,-3 1-4 15,0 0 3-15,-4 0 1 16,0-2 0-16,-3 0 1 15,-5 2-2-15,2-1 0 0,0-1 0 16,3 1 0-16,0 0-1 16,0 0-2-16,3-1 1 15,-2 1 3-15,-1 1 0 16,0-2 4-16,-1 1 0 16,-5 1 1-16,1 0-3 15,-4 0 2-15,0-1-3 16,0 1 1-16,0 0-8 15,0 0-4-15,0 0 0 16,0-2-36-16,0 0-54 16,-4-1-33-16,-10 0-114 15,-1-5-92-15</inkml:trace>
  <inkml:trace contextRef="#ctx0" brushRef="#br0" timeOffset="9735.52">15469 9772 339 0,'0'0'114'0,"0"0"-56"15,0 0 51-15,0 0-6 16,0 0-48-16,0 0-30 16,-14-3-4-16,14 3-9 15,-1 0-1-15,1 0 1 16,0 0 11-16,0 5 2 16,0 3-10-16,9-1 6 15,3 4 6-15,0-3 1 16,2 1-14-16,0-2-4 15,1 1 0-15,1-4 3 16,1 2-2-16,-2 1-2 16,1 0-7-16,-1-2 1 15,3 2 1-15,1-3 2 16,4 0-5-16,-3 1 1 16,-3-3-1-16,1 1 2 0,-5 0-1 15,-1-2-1-15,0 1-1 16,-2-1 1-16,1-1 6 15,0 1-2-15,0-1-2 16,0 0 7-16,-1 0-6 16,1 0 1-16,-2 0-3 15,-3 0 4-15,0 0 1 16,1 0-3-16,-3 0-4 16,2 0 4-16,-1 0-4 15,0 1 1-15,-2 1-1 16,-2-2 0-16,1 0 1 15,0 0-1-15,-2 0 0 0,3 0 0 16,-1 0-1-16,-1 1 2 16,1-1-1-16,-1 0 0 15,-1 0 2-15,0 0-1 16,0 0 0-16,0 0-1 16,0 0 2-16,0 0-1 15,0 0 8-15,0 0-3 16,0 0-2-16,0 0-2 15,0 0 2-15,0 0-4 16,0 0 0-16,-1 4-6 16,-15 1 6-16,-8 5 7 15,-9 3 6-15,-9 4 2 16,-3 1 13-16,-6 2-1 0,5 1 8 16,6-1-20-1,6 1 2-15,4-3-13 0,6-2 7 16,2-2-10-16,2-2 3 15,4-1-3-15,1 1 1 16,3-3 0-16,3-4-1 16,4 0-1-16,4-5 0 15,-1 2 3-15,2-2-3 16,0 0-3-16,0 0-3 16,0 0-14-16,0 0-17 15,0 0-39-15,8 0-10 16,0-7-67-16,-2-2-117 0,-2 0-159 15</inkml:trace>
  <inkml:trace contextRef="#ctx0" brushRef="#br0" timeOffset="14828.43">13369 10643 6 0,'0'0'149'0,"0"0"-57"15,0 0-21-15,0 0 0 16,0 0-1-16,0 0-17 15,0 0 7-15,-54-17-10 16,54 17 7-16,0 0-22 16,0 0-12-16,0 0-14 15,1-3 8-15,13 1-2 16,8-1 28-16,5 0-26 16,4 3-3-16,2 0-3 15,3 0 5-15,3 0-6 16,1 0-2-16,0 0 5 15,1 0-12-15,5 0 5 16,0 0-1-16,6-3-1 0,2 1-1 16,-1-1 4-16,2 2-5 15,0 1 1-15,-3 0-2 16,-2 0 8-16,-6 0-7 16,-4 0 1-16,0 0 0 15,-4 0 5-15,6 0-7 16,1 0 2-16,0-4 3 15,5 2-2-15,-5-1 4 16,-1 0-8-16,-3 2 2 16,-8 0-1-16,-1-1-1 0,-2 1 1 15,2-1-1 1,0 0 3-16,1 2-1 0,-1-3-2 16,0 3 0-16,-2-2-3 15,2 1 6-15,-1-2-4 16,1 2 1-16,2-2 0 15,-5 1 0-15,0 0 1 16,-2-1 3-16,1 3-4 16,0-2 1-16,1 1-1 15,1-2 1-15,2 2-1 16,0-2 0-16,3-1 1 16,-2 1 1-16,1 0-2 15,-4 1 5-15,-1 1-4 16,-5 1 2-16,-1 0 1 15,-3 0 1-15,-1 0-1 0,0 0 0 16,-2 0-4-16,3 0 7 16,0 0 7-16,-1 0 2 15,-4-3-2-15,-1 3 0 16,-6 0-1-16,-3 0-2 16,0 0-2-16,-2 0-1 15,1 0 0-15,1-3-1 16,4 2-6-16,1 0 1 15,2-2-1-15,2 0 4 16,-5 0-5-16,3 0-1 16,-3 3 1-16,0-3 1 15,-4 3 1-15,-3 0-2 0,0 0-13 16,0-2-56-16,-3 2-47 16,-18-3-97-16,-4-3-98 15</inkml:trace>
  <inkml:trace contextRef="#ctx0" brushRef="#br0" timeOffset="15446.55">15418 10394 74 0,'0'0'349'0,"0"0"-264"15,0 0 11-15,0 0 45 16,0 0-57-16,0 0-33 16,0-16-12-16,0 16-15 15,15 0-10-15,4 0-1 16,4 0 2-16,0 0-3 16,2 6 4-16,1 3 6 15,3-2-13-15,-4 1 1 16,-1-1-7-16,-2-2 1 15,-4 2 2-15,1-4-1 16,0 2-4-16,-3-1 4 16,-4 1-3-16,-2-5-1 0,-2 3 0 15,-2-1 2 1,-2 1-3-16,-1-3 1 0,-3 1 1 16,2-1-2-16,-2 0 1 15,0 2 0-15,0-2-1 16,0 1 0-16,0 0 0 15,0 2 0-15,0 1-3 16,0 2 7-16,0 2 0 16,-3 4-2-16,-12 1 10 15,-9 3 5-15,-4 4 3 16,-8 3-1-16,-2 0-1 16,0-1-1-16,5-1-1 15,8-2 2-15,3-4-9 16,8-3 3-16,5-5-3 15,4-3-1-15,2-3-1 0,2 0-1 16,1-1-2-16,0 0-2 16,0 0-1-16,0 0 0 15,0 0-1-15,0 0-9 16,0 0-48-16,-3 0-26 16,-5 0-153-16,4-8-415 15</inkml:trace>
  <inkml:trace contextRef="#ctx0" brushRef="#br0" timeOffset="26488.27">14162 11276 11 0,'0'0'24'16,"0"0"191"-16,0 0-147 15,0 0-16-15,0 0 4 0,-85-11-12 16,66 9-5-16,-2 2-1 15,4 0 16-15,4 0 8 16,3 0-9-16,5-1-11 16,2 1 1-16,2-2-18 15,1 2-1-15,0 0-2 16,0 0 2-16,0 0-10 16,0-3-2-16,7 1-10 15,15-3 25-15,10 1-6 16,7-2 2-16,1 2-13 15,3 0 5-15,-3-2-6 16,3 1 1-16,1 1-4 16,3-1 3-16,3 3 1 15,2 1 2-15,-1-1 1 0,-2 1-8 16,-1-1 4 0,0-1-7-16,7 0 7 0,1-1 0 15,1 2-3-15,-2-1-5 16,-4 3 3-16,-5-2-3 15,-4 2-1-15,-2 0 2 16,-3 0-1-16,-1 0 6 16,-1 0-7-16,-1 0 1 15,3 0 0-15,0 0 0 16,4 0 2-16,-1 0 0 0,0 0 4 16,-6 0-7-1,-4 0 5-15,-6 0-4 0,-4 0 0 16,-6 0 0-16,-1 0 2 15,-2 0 0 1,-2-2 0-16,2-3 5 0,1 2 0 16,-3 0-3-16,1 1 2 15,-2 1-4-15,0-2-2 16,-3 0 1-16,-2 2-1 16,-1 1-1-16,-1 0 2 15,2 0-2-15,0 0 0 16,6-1 1-16,-5 1-1 15,2 0 0-15,-1-1-1 16,-5 1 1-16,1 0 1 16,-1 0-1-16,0 0 0 0,0 0 1 15,0-2-1 1,0 2-13-16,0-1-19 0,0-1-15 16,-7-1-14-16,-4 0-7 15,-2-2-18-15,1 2-60 16,-3-1-31-16,0-1 10 15,2-4-142-15</inkml:trace>
  <inkml:trace contextRef="#ctx0" brushRef="#br0" timeOffset="27327.27">15421 11032 31 0,'0'0'295'15,"0"0"-200"-15,0 0-18 0,0 0 5 16,0 0-11-16,-82-54 25 15,70 48-39-15,1-1-9 16,3 0-3-16,0 4 5 16,2 1-2-16,3 1-9 15,3 1-9-15,0 0-10 16,0 0-17-16,0 0-2 16,0 0-1-16,2 0 1 15,14 6 16-15,5 4 19 16,1-1-10-16,2-1-9 15,-1 1-4-15,-4-2-2 16,-2 3-6-16,-3-3-2 16,0 3 2-16,2-3-2 15,3 1-3-15,1-1 7 0,4 2-1 16,0-3-3-16,-1 2-3 16,2-1 1-16,-3 0 1 15,-1-1-1-15,-6-2 1 16,-2 0-2-16,-4-1 1 15,-3 0-1-15,2 0 2 16,-1-1 1-16,0 1-1 16,1 0 1-16,-2 0-3 15,0-2 8-15,0 0 0 16,-3-1 1-16,0 0 0 16,-2 0 1-16,-1 0 6 15,0 0-3-15,0 0 11 16,0 0-13-16,0 0-2 0,0 0-5 15,-7 3-4 1,-11 3 21-16,-6 2-2 0,-4 6-3 16,-4 3 5-16,-3-1-10 15,-3 4 11-15,1-1-9 16,1-2-3-16,3 0 4 16,8-2-9-16,6-3 7 15,5-2-6-15,4-3-1 16,4-4-2-16,3 0 2 15,1-2-4-15,1-1 0 16,1 0 2-16,-2 0-2 16,2 0 3-16,0 0 1 0,0 0-4 15,0 0-1-15,0 0 0 16,0 0 0-16,0 0 1 16,0 0-1-16,0 0 0 15,0 0-1-15,0 0 0 16,0 0 0-16,0 0-1 15,0 0-3-15,0 0 3 16,0-1-6-16,2-2-12 16,-1 1-1-16,1 2-6 15,-2 0-27-15,0 0-54 16,0 0-52-16,-6 0-60 16,-6 0-6-16,4 0-1 15,5 0-153-15</inkml:trace>
  <inkml:trace contextRef="#ctx0" brushRef="#br0" timeOffset="47767.62">27986 9782 131 0,'0'0'315'0,"0"0"-230"15,0 0 4-15,0 0-10 16,0 0-49-16,0 0-23 16,0 0 5-16,0 0 16 0,0 0-4 15,-18 36 7 1,5-27 0-16,-6-4-1 0,-3-2-5 16,2-3 4-16,-1 0 3 15,3 0-7-15,2-3 2 16,0-11-9-16,3-1-6 15,3-3-6-15,4-2-5 16,4-2 0-16,2-3 1 16,0-2-2-16,11 1-1 15,5 0-2-15,5 4 1 16,1 3-6-16,1 8 5 16,-5 5 0-16,-2 3 3 15,-2 3-6-15,-1 0 4 16,-1 5 1-16,0 13-2 15,1 7 3-15,-1 3 0 0,-2 5 0 16,-4 4 0 0,-3 2 1-16,-3 4 0 0,0 5-1 15,-3 0 0-15,-14 0 1 16,-1-1-1-16,-6-4 5 16,-2-1-1-16,1-6-4 15,0-2 0-15,1-7 0 16,1-4 0-16,0-6 1 15,0-5 1-15,4-7 1 16,0-2 14-16,1-3-9 16,0 0-4-16,1-2 2 15,4-13 1-15,0-9-5 0,5-8 0 16,7-4-2-16,1-2 0 16,0 0-8-16,9 7 0 15,4 5 5-15,-1 9 1 16,1 5 0-16,1 9 1 15,2 3-4-15,2 4-1 16,6 16 5-16,3 8 1 16,-2 5 0-16,0 1 0 15,-2 2-2-15,-2-2 2 16,-2-3 2-16,-5-4-2 16,2-6 0-16,-4-5-4 15,0-4 4-15,0-5 2 16,0-1-2-16,1-3-2 0,-1-3 2 15,2 0-83-15,0 0-3 16,0-3-16-16,-1-8-67 16,-4-4-31-16</inkml:trace>
  <inkml:trace contextRef="#ctx0" brushRef="#br0" timeOffset="48399.6">28314 10193 176 0,'0'0'155'0,"0"0"-69"16,0 0-7-16,0 0 5 16,0 0-25-16,0 0-4 15,0 39-26-15,5-39 0 16,5 0 23-16,7-8 8 16,1-9-33-16,1-5-9 15,0-4-11-15,-2-7 4 16,2-7-6-16,-1-3 4 15,0-6-8-15,-2-1 3 0,-5 0-2 16,-5 3-1 0,-6 8-1-16,0 10 1 0,-6 7 2 15,-13 12-3-15,-5 9 8 16,-4 1-2-16,-3 6 0 16,3 11-1-16,9 5-1 15,8-2-3-15,11 1 0 16,0-2-1-16,18-1 0 15,15-4 3-15,10-2-1 16,7-2-2-16,2-1-10 16,-2 4-8-16,-8 4 8 15,-11 4 10-15,-10 1 0 0,-9 2-2 16,-3 2 2-16,-3-1 0 16,-3 0 0-16,-3-2 0 15,0-1 0-15,0-5 0 16,0-5 0-16,0-4-1 15,0-1-27-15,0-4-8 16,0-1-2-16,0-2-83 16,0 0-52-16,0 0-80 15</inkml:trace>
  <inkml:trace contextRef="#ctx0" brushRef="#br0" timeOffset="48792.96">28978 9825 326 0,'0'0'135'16,"0"0"-21"-16,0 0 19 15,0 0-48-15,0 0-59 16,0 0-10-16,-60 60-4 16,50-23 0-16,4 1-2 15,2 2-4-15,-1 0-2 16,5-4-3-16,0-5-1 15,0-6 0-15,9-8 1 16,9-7-1-16,3-5 0 16,4-5-8-16,1 0 8 0,0-12 0 15,-3-8 2 1,-5-3 9-16,-2-9 1 0,-5-2 18 16,-2-9 1-16,-4-4-18 15,-3 4-3-15,-2 5-6 16,0 10-3-16,-16 11 10 15,-8 11 6-15,-5 6-14 16,-2 0-3-16,5 18 0 16,7 7-46-16,10 1-66 15,9-5-174-15,0-5-263 16</inkml:trace>
  <inkml:trace contextRef="#ctx0" brushRef="#br0" timeOffset="49328.22">29293 9767 25 0,'0'0'471'16,"0"0"-441"-16,0 0-20 16,0 82 50-16,0-45-14 15,0 2-18-15,0-2-11 16,0-5 0-16,0-2-17 15,3-7 4-15,9-6-3 16,3-6 1-16,4-5-2 16,1-6-4-16,2 0 4 15,0-9 0-15,-2-9 3 0,-1-5-1 16,-1-4 7-16,-2-5 11 16,0-4-6-1,-2 0 0-15,-1 7-2 0,-7 5-6 16,-1 13 1-16,-5 7 35 15,0 4-18-15,0 0-12 16,0 12-12-16,-2 10 0 16,-2 5 5-16,4 2-5 15,0 0 0-15,0-2-4 16,4-5-4-16,12-3-4 16,1-4-3-16,0-9-1 15,5-3 13-15,0-3 3 16,4-5 1-16,-3-10 8 0,-1-5 12 15,-3-2 0-15,-4-8 18 16,-2 1-14-16,-4-5-3 16,-6 0-4-16,-3-1-3 15,0 7-12-15,0 6-3 16,-4 10 0-16,-1 7-30 16,2 5-24-16,2 0-129 15,1 0-124-15</inkml:trace>
  <inkml:trace contextRef="#ctx0" brushRef="#br0" timeOffset="49661.58">30183 9634 476 0,'0'0'155'0,"0"0"-55"15,-92 46 12-15,71-11-52 16,8 7-21-16,13 4-11 16,0-2-4-16,9 1-12 15,10-5-5-15,-3-2-5 16,-4-1-2-16,-6-4 1 16,-6-5-1-16,0-7 0 15,0-4-3-15,0-10 2 0,-9-2-2 16,-7-5 2-1,-5 0 1-15,-6-5-33 0,2-13-27 16,4-8-61-16,12-6-92 16,9-8-17-16,6-9-121 15</inkml:trace>
  <inkml:trace contextRef="#ctx0" brushRef="#br0" timeOffset="49859.98">30179 9682 330 0,'0'0'112'15,"-44"78"-69"-15,18-25 52 16,-1 6-10-16,-6 8-19 0,-3 0-36 16,-4-1-23-1,0-8-4-15,2-9 1 0,7-12-3 16,6-9 0-16,4-7 5 16,9-8-3-16,3-4 12 15,3-5-8-15,6-4-7 16,0 0-58-16,6-6-179 15</inkml:trace>
  <inkml:trace contextRef="#ctx0" brushRef="#br0" timeOffset="50060.31">30411 10054 376 0,'0'0'365'0,"0"0"-275"15,0 0 28-15,0 0-33 16,0 0-60-16,0 0-25 16,0 0-4-16,0 0-65 15,0 0-57-15,0-6-160 16,0-6-288-16</inkml:trace>
  <inkml:trace contextRef="#ctx0" brushRef="#br0" timeOffset="50539.99">30944 9494 450 0,'0'0'127'16,"0"0"3"-16,0 0-26 15,0 0-45-15,-97 2-26 0,69 27-20 16,-2 10-11-1,3 4 6-15,-1 3-5 0,8 2-2 16,2-3-1-16,6-2 1 16,8-4-1-16,2-3 0 15,2-5-1-15,0-2 0 16,12-6-13-16,8-5-4 16,-1-3-15-16,2-8 6 15,-2-4 2-15,-4-1-15 16,0-2-35-16,-3 0 6 15,-4 0 11-15,-4 0 41 16,0-3 15-16,-4-3 2 16,0 1 1-16,0-3-1 15,-5 0-30-15,-7-3-289 0</inkml:trace>
  <inkml:trace contextRef="#ctx0" brushRef="#br0" timeOffset="51087.84">31210 9702 279 0,'0'0'199'16,"0"0"-87"-16,0 0-30 15,0 0-6-15,-88 13-39 16,61 15-19-16,3 1-4 16,3 7-6-16,6 0-2 15,14-2-3-15,1-2-3 16,4-3-16-16,17-6-52 0,3-4-41 16,4-10 13-16,-1-7 44 15,0-2 34-15,-3-5 18 16,0-12 39-16,-4-2 62 15,-5-4 9-15,-1 0-30 16,-7-6-23-16,-2-3-2 16,-4-1-15-16,-1 2-5 15,0 8 0-15,-3 4-4 16,-10 9-27-16,-1 6-4 16,1 4-10-16,-2 0-75 15,3 9-62-15,3 4-259 16</inkml:trace>
  <inkml:trace contextRef="#ctx0" brushRef="#br0" timeOffset="51483.49">31478 10006 294 0,'0'0'162'16,"0"0"-115"-16,0 0 29 15,0 0 39-15,0 0-29 16,0 0-33-16,67-33-33 0,-46 8 29 16,-3-6-30-1,4-8-5-15,1-9 1 16,0-8-5-16,3-7-8 0,-1-5-2 16,-4 3-21-16,-6-4-8 15,-9 7 5 1,-6 9 13-16,0 12 11 0,-15 19 1 15,-3 17 3-15,-6 5 2 16,-4 27-6-16,1 19 1 16,3 8-1-16,11 7 13 15,10 3-10-15,3 2 5 16,0 1-5-16,1-6-2 16,8-5 2-16,0-9-3 15,5-8 0-15,1-9-55 16,4-7-71-16,2-10-39 0,0-11-58 15</inkml:trace>
  <inkml:trace contextRef="#ctx0" brushRef="#br0" timeOffset="51789.53">32018 9718 172 0,'0'0'347'16,"0"0"-260"-16,0 0 88 15,0 0-84-15,-91 29-51 16,82-7-21-16,8 3 3 16,1 3-8-16,0 2-10 0,14 3 5 15,9-1-9 1,-2 2 2-16,0 0-2 0,-8-5 0 16,-1 0-3-16,-5-8-3 15,-7-4-19-15,0-6 13 16,0-5-11-16,0-6-10 15,-13 0-7-15,-2-8-50 16,3-13-32-16,7-8 14 16,5-5 4-16,16-8-81 15,13-10-46-15</inkml:trace>
  <inkml:trace contextRef="#ctx0" brushRef="#br0" timeOffset="51957.38">32146 9731 68 0,'0'0'404'0,"0"0"-286"0,0 0-29 16,-69 79-11-16,35-21-7 15,-7 10-21-15,-4 10-16 16,-9 0-16-16,-1 1-7 16,3-11-7-16,7-13 3 15,6-11 22-15,11-13-29 16,4-14-40-16,8-7-17 16,5-10-161-16,7 0-186 15</inkml:trace>
  <inkml:trace contextRef="#ctx0" brushRef="#br0" timeOffset="52595.12">29038 10751 54 0,'0'0'655'0,"0"0"-599"16,0 0-35-16,0 0 13 15,0 0 5-15,-18 88 15 16,9-28-6-16,2 2-17 15,2 2 4-15,4-5 2 16,1-6-28-16,0-3 5 16,0-8-6-16,0-9-5 15,3-8-3-15,0-8-1 16,-1-7-15-16,-2-6-52 16,0-4-13-16,0 0-25 15,-11 0-135-15,-2-22-81 16</inkml:trace>
  <inkml:trace contextRef="#ctx0" brushRef="#br0" timeOffset="52853.55">28596 11012 235 0,'0'0'324'0,"0"0"-276"16,109-3 5-16,-51 3 98 15,11 0-76-15,10 0-11 16,8-1 2-16,-1-2-8 0,-6-3-21 16,-9 1-29-16,-16 0 1 15,-12-2-4-15,-11 2-5 16,-13 0 1-16,-10 2-1 16,-5 2-28-16,-4 1-33 15,0-1-42-15,-4-2-31 16,-13-1-180-16,-5-1-145 15</inkml:trace>
  <inkml:trace contextRef="#ctx0" brushRef="#br0" timeOffset="53835.7">30194 10706 459 0,'0'0'88'0,"0"0"-79"16,0 0-4-16,0 0 8 15,-72 87 17-15,45-58-11 16,0-2-6-16,-3-8 2 16,1-5 19-16,2-8 20 15,3-6 3-15,3 0 15 16,3-20-20-16,-3-5-33 15,5-4-13-15,3 0-4 0,2 0-2 16,5-4 0-16,6-1-4 16,0-1-10-16,17 0-10 15,6 8-13-15,6 8 11 16,-5 9 13-16,0 9 10 16,-4 1-1-16,-3 6 4 15,-1 13-1-15,-2 9 0 16,-4 8 1-16,-4 7 1 15,-6 7 0-15,0 3 5 16,-2 0 3-16,-12-1 8 16,-3-2-6-16,-2-5 7 15,-2-2-7-15,-3-5-4 0,-3-1 0 16,-4-6-4-16,-1-4 8 16,0-3-5-16,0-7-1 15,4-5 7-15,3-5 0 16,6-5-5-16,5-2 8 15,1-2-1-15,4-14 9 16,0-9-10-16,4-7-9 16,5-3-4-16,0 0-8 15,20 5 0-15,6 6 7 16,0 9 0-16,-4 6-1 16,-4 9 1-16,0 0-1 15,0 6 2-15,0 16 7 16,1 3 5-16,-2 8 6 15,2 3-3-15,-1 1-3 16,1-2-7-16,5-5-2 0,1-3-2 16,4-4-1-16,-3-8 0 15,3-5-1-15,-5-3-16 16,-2-7-8-16,-1 0-9 16,-3 0-25-16,3-8-52 15,-2-9-143-15,-7-4-206 16</inkml:trace>
  <inkml:trace contextRef="#ctx0" brushRef="#br0" timeOffset="54400.59">30391 11200 192 0,'0'0'307'0,"0"0"-294"16,0 0 0-16,0 0 65 15,0 0-1-15,0 0-12 16,30 22-21-16,-14-30-8 16,0-12-5-16,-1-6-6 15,-1-5-12-15,-1-5 11 16,0-8-3-16,1-4-11 15,1-6-2-15,-3-2-4 0,-4 3-3 16,-4 9-1-16,-4 13 4 16,0 12-3-16,-20 14 2 15,-3 5 12-15,-9 0 3 16,2 17-9-16,4 4-8 16,7-1 1-16,13 1-2 15,6-4 0-15,8 0 1 16,25 0 0-16,12-5 1 15,11 0-2-15,6-3 2 16,-7 1-5-16,-12 3 2 16,-16 2-2-16,-11 4 1 15,-7 0-1-15,-6 4 3 0,-3 3 1 16,0 3 4-16,-1 0 0 16,-10 0-3-16,2-3-2 15,0-2 4-15,3-6-4 16,3-6 0-16,2-3-1 15,1-5-20-15,0 0-11 16,1-4-38-16,14 0-101 16,3 0-88-16</inkml:trace>
  <inkml:trace contextRef="#ctx0" brushRef="#br0" timeOffset="54766.04">31048 10860 93 0,'0'0'406'0,"0"0"-304"0,0 0 0 16,0 0 0-16,0 0-65 15,0 0-26-15,-25 28-7 16,17 4 0-16,0 6 0 16,0 3 5-16,2 0-3 15,0-3-6-15,6-6 0 16,0-7-46-16,3-9-39 15,18-7 20-15,5-7 25 16,2-2 11-16,0-2 29 16,-1-15 16-16,-6-3 43 15,-6-2 20-15,0-6-6 16,-5-3-13-16,-4-5-13 0,-4-3-14 16,-2 2-8-16,0 6-10 15,-12 9-3-15,-6 8-3 16,-2 7-9-16,3 7-6 15,1 0-27-15,5 5-31 16,5 7-54-16,4 3-146 16,2-4-294-16</inkml:trace>
  <inkml:trace contextRef="#ctx0" brushRef="#br0" timeOffset="55345.44">31470 10762 400 0,'0'0'202'0,"0"0"-188"16,0 0-7-16,0 0 11 15,0 0 35-15,-29 102-38 16,18-63-8-16,4-2-4 15,4-5-1-15,3-3-1 16,0-5-1-16,0-5 1 16,7-6 0-16,10-6-1 15,2-4-6-15,5-3 6 16,1-2 3-16,2-12-2 0,-2-4-1 16,2-3 18-1,-4-2 18-15,1-5 15 0,-2 5-4 16,-4 2-11-16,-8 7-14 15,-4 8 13-15,-6 3 15 16,0 3-17-16,0 0-3 16,0 0-21-16,0 0-9 15,0 11-5-15,0 9 4 16,0 1 0-16,0 0-16 16,0-2-3-16,0-2-18 15,2-2 1-15,8-6 3 16,5-4 3-16,0-4 18 0,4-1 11 15,1 0 2 1,-2-6 1-16,1-9 18 0,0-2 11 16,-4-1 3-16,0-4 12 15,-6-2-16-15,-3 1-9 16,-3-3-11-16,0 2-9 16,-1 2 0-16,-1 8-26 15,1 2-60-15,2 5-47 16,7 1-210-16</inkml:trace>
  <inkml:trace contextRef="#ctx0" brushRef="#br0" timeOffset="55705.35">32347 10713 526 0,'0'0'149'0,"0"0"-45"16,-85-3 7-16,60 11-39 16,1 9-22-16,11 4-27 15,1 2-18-15,11 3-5 16,1 2 2-16,0 0-2 16,11 2 0-16,1-3 0 15,-3 1 0-15,-1 1-8 16,-7-6-11-16,-1 1-6 15,0-7 13-15,-4-2 3 0,-8-5 8 16,0-3 1-16,-7-4 2 16,-5-1 5-16,-4-2-4 15,-2 0 1-15,-5 0-4 16,5 0-24-16,8-2-14 16,7-4-105-16,15-5-270 15</inkml:trace>
  <inkml:trace contextRef="#ctx0" brushRef="#br0" timeOffset="56414.22">30343 11778 472 0,'0'0'236'15,"0"0"-160"-15,0 0-35 16,0 0 36-16,0 0 0 16,0 0-22-16,7 53-13 15,-5 10 1-15,-1 12-19 16,-1 4-15-16,0 7-1 16,2-11-6-16,1-12-2 15,1-15-2-15,4-15-23 16,-1-14 4-16,-4-6 1 15,-1-6-18-15,-2-6-25 0,0-1 6 16,0 0-14-16,0-13-78 16,0-9-20-16,-6-6-32 15,-14-3-117-15</inkml:trace>
  <inkml:trace contextRef="#ctx0" brushRef="#br0" timeOffset="56613.43">30132 12138 166 0,'0'0'365'0,"0"0"-271"15,0 0-9-15,0 0-2 16,0 0-43-16,0 0-9 0,103-59 6 16,-32 45-2-16,5 0-4 15,0 0-11-15,-5-1-10 16,-8 4-2-16,-8 5-6 16,-10-1 3-16,-15 5-5 15,-10 0-25-15,-9 2-40 16,-3-1-92-16,-1-3-154 15</inkml:trace>
  <inkml:trace contextRef="#ctx0" brushRef="#br0" timeOffset="56879.54">31144 11681 417 0,'0'0'319'0,"0"0"-227"15,0 0-23-15,0 0 19 16,0 0-23-16,-12 76-12 16,-6-22 0-16,-4 7-23 15,-2 4-23-15,3 3-5 16,-1-5 1-16,5-8-2 16,7-15-1-16,5-14-5 15,4-11-15-15,1-9-11 16,0-6-42-16,0 0-48 15,0 0-26-15,4-17-130 16,5-5-248-16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4:58:00.312"/>
    </inkml:context>
    <inkml:brush xml:id="br0">
      <inkml:brushProperty name="width" value="0.05292" units="cm"/>
      <inkml:brushProperty name="height" value="0.05292" units="cm"/>
      <inkml:brushProperty name="color" value="#FF0000"/>
    </inkml:brush>
  </inkml:definitions>
  <inkml:trace contextRef="#ctx0" brushRef="#br0">10800 11202 119 0,'0'0'375'16,"0"0"-309"-16,0 0 58 15,-58-73-31-15,46 54-22 16,2 2-12-16,4 0 3 0,1 2 2 15,2 2-33 1,3 7-2-16,-3 1-3 0,3 4 8 16,0 1 4-16,0 0-13 15,0 0-8-15,-2 0-9 16,2 0-2-16,0 0-6 16,0 11-2-16,0 6 2 15,13 0 1-15,6 5 3 16,4 1 0-16,2 4 17 15,5 2 5-15,1 1 1 16,8 4-16-16,2 0 1 16,4 1-1-16,1 2-7 0,-4 1 4 15,1 5-7 1,-7 0 0-16,-6 4 0 0,-3-3 1 16,-9-5-2-16,0-10 1 15,-6-4-1-15,-2-9 2 16,-3-4 0-16,-2-4-2 15,-5-6 2-15,3-2-1 16,-1 0 1-16,-2 0-2 16,1 0-2-16,-1 0-29 15,0 0-47-15,0-2-87 16,0-10-91-16,-3-3-143 16</inkml:trace>
  <inkml:trace contextRef="#ctx0" brushRef="#br0" timeOffset="550.9">10996 11586 157 0,'0'0'263'15,"0"0"-180"-15,0 0 48 16,0 0-7-16,0 0-35 15,0 0-7-15,-63-32-4 16,63 31-24-16,0 1-24 16,0 0-12-16,0 0-6 15,3 0-6-15,15 7 7 16,4 4 14-16,2 2 14 16,3 1-3-16,3 3-5 0,0 0-13 15,-2 2-2 1,-1 2-4-16,-5 3-1 0,-1-2-5 15,-2 0 1-15,1 1-2 16,-4-1 1-16,0-2 1 16,-2 0-1-16,-2-5-3 15,-2 0 0-15,-1-1-3 16,2-2 1-16,-5-2 0 16,-2-3-3-16,1-1 3 15,-4-4-1-15,1-2 2 16,-2 0 9-16,0 0 11 0,1-5 12 15,2-20-1 1,4-13-18-16,-1-12-7 0,-1-8-6 16,-5-7-2-16,0 1-1 15,0 3 2-15,0 14-2 16,0 14 0-16,0 9-2 16,0 13-3-16,0 5-35 15,0 5-44-15,0 1-94 16,0 0-166-16,9 0-384 15</inkml:trace>
  <inkml:trace contextRef="#ctx0" brushRef="#br0" timeOffset="8690.78">9450 5403 81 0,'0'0'7'15,"0"0"15"-15,0 0 189 0,0 0-156 16,0 0-21-16,0 0 10 16,0 0-15-16,12-47 15 15,-12 41 10-15,0 5 8 16,0-2 2-16,0 1-11 15,0 0-22-15,-7 1 3 16,-4 1-6-16,-2 0 29 16,-5 0-20-16,1 0-14 15,-3 9-2-15,-7 10-7 16,-3 7 1-16,-1 7 7 16,-8 6 1-16,-1 8 0 15,-1 1 0-15,4 2-2 0,1 1-1 16,1-2-2-16,0 4 7 15,-4 3-12-15,-1 6-2 16,-3 5 5-16,1 3 6 16,3-4 6-16,-1-3-18 15,3 1 0-15,-2 0 12 16,-1 0-16-16,1-2 2 16,5-4 5-16,2-6 1 15,4-5-6-15,0 0-3 16,1-5 0-16,2-1 2 15,3-4-4-15,5-10 0 16,5-10-1-16,4-5 0 16,4-9-2-16,4-1 3 0,0-2 0 15,0 0 0-15,0 0 3 16,0 0-1-16,0 0-3 16,-3 0-2-16,-2-2-4 15,-2-7-19-15,-4-1-44 16,-2 3-73-16,2 1-55 15,-2-3-131-15,1-7-230 16</inkml:trace>
  <inkml:trace contextRef="#ctx0" brushRef="#br0" timeOffset="9224.75">8296 6324 534 0,'0'0'31'16,"0"0"83"-16,0 0 11 15,0 0-51-15,0 0-33 16,0 0-27-16,-12-20-11 16,12 32-2-16,1 8 37 15,7 7 1-15,-2 5-1 16,1 6 8-16,-7 5-5 15,0 3-2-15,0-1-4 16,0-3-1-16,0-1-12 16,-7-4-7-16,2-4 5 15,-1-3-3-15,2-1 4 0,1-5-2 16,1-2-8-16,2-3 9 16,0-5-10-16,0-3-1 15,0-5-1-15,0 1-7 16,2-4 0-16,7-2 0 15,7-1 6-15,8 0-6 16,15-4 7-16,13-22-2 16,12-9 6-16,11-9 0 15,-3-3-4-15,-8 5 10 16,-9 3-7-16,-8 4 5 16,-8 3 7-16,-7 8-5 15,-9 5-7-15,-12 9-5 0,-2 7-3 16,-9 3-3-16,0 0-9 15,0 0 4-15,-15 2-73 16,-2 12-47-16,3 4-80 16,0-3-126-16,2-2-368 15</inkml:trace>
  <inkml:trace contextRef="#ctx0" brushRef="#br0" timeOffset="10278">12080 5542 167 0,'0'0'340'15,"0"0"-261"-15,-55-72 56 0,40 47-34 16,0 3-8-16,7 1-1 15,2 5-26-15,-1 3-6 16,6 6-3-16,-2 2-9 16,3 3-3-16,0 2-19 15,11 0-19-15,24 10-1 16,13 11 19-16,10 8 20 16,3 2-8-16,3 3-4 15,-3 2-6-15,-1 5 0 16,4 4 5-16,-6 6 5 15,6 4-2-15,-1 4-4 16,1 8 6-16,3 3-4 16,0 3-10-16,-2-4-6 15,-1-3-6-15,1-11 0 0,-5-6-3 16,-6-8-8-16,-10-9 8 16,-14-8-8-16,-3-7 1 15,-14-7 0-15,-5-4 1 16,-2-3 0-16,-6 1-1 15,0-4-1-15,0 0 5 16,0 0-1-16,0 0-4 16,-3-4-22-16,-15-8-49 15,-6-1-33-15,-3 4-32 16,-3 1-32-16,1 6-53 16,-3 0-43-16,2-3-73 15,4-4-71-15</inkml:trace>
  <inkml:trace contextRef="#ctx0" brushRef="#br0" timeOffset="10812.41">12748 6125 82 0,'0'0'331'0,"0"0"-238"16,0 0 22-16,0 0 28 15,0 0-36-15,0 0-16 16,-58-72-6-16,58 64-25 15,0 4 0-15,0 2-8 16,8 2-13-16,9 0-13 16,7 0 10-16,3 11 4 15,0 1-11-15,3 3-1 0,0 4 2 16,1 1-4-16,0-1-1 16,2 5-10-16,-2 0 8 15,-1 3-12-15,-3 1 12 16,2 3 3-16,-3-1-2 15,1-2-6-15,0-2-12 16,-2-4 9-16,0-3-2 16,-2-2 5-16,-1-3-5 15,-1-5-4-15,-6-1 5 16,-2-1-4-16,-3-3 0 16,-6-1-6-16,-2-3-1 15,-1 0 0-15,-1 0 2 0,2 0 4 16,-1-9 8-16,-1-15 6 15,0-12-10-15,0-10-1 16,-15-12 12-16,-9-8-9 16,-4-10-4-16,1-3 2 15,6 3-7-15,3 5-5 16,8 15 0-16,-5 13 3 16,7 9-4-16,2 9-1 15,2 6-30-15,4 11-47 16,0 8-95-16,16 0-60 15,13 17-59-15,2 8-72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4:58:29.126"/>
    </inkml:context>
    <inkml:brush xml:id="br0">
      <inkml:brushProperty name="width" value="0.05292" units="cm"/>
      <inkml:brushProperty name="height" value="0.05292" units="cm"/>
      <inkml:brushProperty name="color" value="#FF0000"/>
    </inkml:brush>
  </inkml:definitions>
  <inkml:trace contextRef="#ctx0" brushRef="#br0">8299 6615 43 0,'0'0'16'0,"0"0"114"16,0 0-53-16,0 0-22 15,0 0 27-15,0 0-27 16,0 0-14-16,0 0-4 16,-91-17 13-16,76 14 0 15,-1 3 18-15,2-3-7 16,-1 1-13-16,0 2-7 16,-1 0-3-16,1 0-3 15,0 0-4-15,3 0 1 16,3 0 8-16,3 0 5 15,2 0-14-15,4 0-3 0,0 0-11 16,0 0 3-16,0-2-11 16,0 1-9-16,0-2 3 15,10 0-2-15,8 1 9 16,4 2 11-16,2 0-9 16,3 0 1-16,-2 0-10 15,-2 3 4-15,5 3 0 16,-1-2-5-16,6-1-1 15,4-3 4-15,6 0-4 16,5 0 4-16,6 0 7 16,1-5-7-16,2 0-2 15,-1-1 9-15,-3 5-9 16,-1-3 3-16,-3 3-3 0,-4-1-1 16,1 1 0-16,-1-1 5 15,-2-1 3-15,0 2 0 16,-2-3 1-16,-1 0-6 15,-3-1 2-15,2 1 1 16,4 2 2-16,-1 0-3 16,-2 2-4-16,-1 0 2 15,-5 0 2-15,-1 0-3 16,3 0 2-16,3 0-5 16,4 0 8-16,2 0-3 15,-1 0 1-15,0 0 1 0,-4 0-1 16,0 0-1-1,2-2 4-15,-3-2-3 0,-7 3 9 16,-6-3 5-16,-8 4-8 16,-3-1 0-16,-2-2 12 15,-1 0-2-15,1 0 6 16,-2 1-10-16,-2-1 1 16,3 1-3-16,-5 0 8 15,2 0-7-15,0-3 4 16,-3 4 3-16,0-1-13 15,-3-1 4-15,-1 3 4 16,-1-2-9-16,-1 0 6 16,0 2-5-16,0 0 0 15,0 0-2-15,0 0-7 0,0 0 4 16,0 0-1-16,0 0-6 16,0 0 3-16,0 0-7 15,0 0 1-15,0 0-52 16,0 0-74-16,-24 12-65 15,-19 14-119-15,-17 7-228 16</inkml:trace>
  <inkml:trace contextRef="#ctx0" brushRef="#br0" timeOffset="18802.31">15663 3852 5 0,'0'0'25'0,"0"0"-2"16,0 0-2-1,0 0-4-15,0 0 6 0,0 0 50 16,0 0-11-16,15-2 4 16,-15 2-5-1,2 0-14-15,-2 0-5 0,2-1-6 16,-1 0-3-16,1-1-1 16,-1-1-4-16,-1 3-4 15,0-1-5-15,0 1-7 16,0 0 4-16,0-1 1 15,0-2 2-15,0 0 2 16,0-2 1-16,0-3 5 16,-6 2-6-16,-2-3-9 15,0 2 4-15,-1-2 12 16,-3-1-6-16,2 3-3 16,1-1-14-16,0 2 13 15,5 3-6-15,-2 1 6 0,-1 1 4 16,3-1-2-16,-1 0-2 15,1 2 2-15,4 0 1 16,0 0-2-16,-1 0-9 16,1-1 0-16,0 1-3 15,0 0-3-15,0 0-1 16,0 0-1-16,0 0-2 16,0 0-4-16,0 0 4 15,0 0 2-15,0 0 0 16,0 0-2-16,0 0 0 0,1 0 0 15,6 0 4-15,2 1-1 16,2 4-3-16,4 0 12 16,0 1-2-16,3-4-2 15,0 1 2-15,0-3-1 16,1 3-3-16,-3-3-2 16,-1 0 3-16,-1 2-6 15,0-1-1-15,-2-1 2 16,6 0-1-16,3 0-1 15,5 0 7-15,4 0-7 16,2-1 3-16,3-4 2 16,0-2-2-16,1 2-2 15,-3 0 1-15,-2 0-1 16,-1-1 2-16,-2 2-3 16,-1 3 2-16,-1-3 0 0,2 0-2 15,4 1 1-15,1 0 0 16,2 0-1-16,1-1 4 15,-3 0-4-15,-4 4-1 16,-2 0 1-16,-5 0 4 16,0 0-2-16,0 0-1 15,3 0 0-15,2 0-1 16,1 3 7-16,2-1-5 16,1 2-2-16,-1-1 2 15,2 2 2-15,0-3-1 16,-2 3-3-16,0-1 2 15,-3 0 1-15,-1-2 0 0,-1 1 1 16,0 2 0-16,2-4-1 16,3 2 2-16,3-2 1 15,-2 1-5-15,2 0 2 16,-3 1-1-16,-1-2-2 16,0 2 2-16,-2 0-2 15,-4-3 0-15,3 2 1 16,-4-1-1-16,4 1 5 15,2-1-5-15,0-1 0 16,1 0 1-16,-4 0 0 16,-1 0-1-16,-3 0 3 15,4 0-2-15,3 0 2 16,4 0-3-16,-1 0 2 0,-1 0 5 16,-2 3-4-1,2-1-4-15,1 1 3 0,2 2 4 16,3-2-2-16,-5-1-3 15,-2 0 2-15,-1 0-1 16,-3 1 0-16,2-3-1 16,0 0 13-16,-2 0-10 15,-2 2-3-15,-1-1 9 16,0 1 1-16,-2-1-10 16,4 1 0-16,4-1 2 15,5-1 6-15,4 0-3 16,2 0-6-16,3 0 10 15,-3 2-4-15,-1-2-6 16,-2 1 4-16,-5-1-3 0,-1 0 3 16,2 0-1-1,-3 3-2-15,4-3 4 0,5 0 2 16,5 0-5-16,5 0 11 16,4 0-7-16,1 0 8 15,-5 0-2-15,0 0-4 16,-8 0-1-16,-4 0-3 15,-5 0 4-15,-1 0-4 16,0 0-4-16,0 0 7 16,4 0 11-16,6 0-3 15,2-3-4-15,0 2-3 16,-5-1 20-16,-7 1-17 16,-5 1-4-16,-5 0-2 15,2-2 11-15,0 2-2 0,-2 0-1 16,2-1-2-16,1-1-2 15,0 1-1-15,2-1 2 16,-2 2 5-16,0-5 11 16,-8 5-6-16,-2 0-4 15,-6 0 5-15,-4 0-7 16,-1 0-4-16,-2 0-5 16,0 0 4-16,0-2-6 15,2 2-3-15,-1 0 0 16,1 0-2-16,-1 0-8 15,-1 0 8-15,0 0-8 16,-8 10-8-16,-14 6-41 16,-9-1-50-16,-5 4-58 0,-4 3-43 15,-6 0-102-15,-1-3-406 16</inkml:trace>
  <inkml:trace contextRef="#ctx0" brushRef="#br0" timeOffset="24764.06">7911 5157 195 0,'0'0'66'0,"0"0"3"15,0 0-15-15,0 0-10 16,0 0 76-16,0 0-82 15,0 0-28-15,-33 1-4 16,36 4 31-16,9-1 25 16,6-1-7-16,0 1-16 15,6-3 3-15,-2 3-19 16,3 1-11-16,-2 1-3 16,5 0 0-16,4 2 0 15,2-1 0-15,9-2 8 0,-3 2-12 16,5-5-2-16,-2-2-1 15,3 0 5-15,4 0 7 16,-1 0-3-16,-1 0-1 16,-2 0-5-16,-6 0 0 15,0 0 6-15,2 0 0 16,2 0-2-16,2-1 7 16,0-2-3-16,-3 0-7 15,-4 1-2-15,0 2 0 16,1-3 0-16,3 3-2 15,2 0 4-15,0 0 6 16,1 0-6-16,-3 3 1 0,6 1 7 16,1-3-9-1,2 1-4-15,0-2 6 0,-4 0-4 16,-2 0 0-16,-7 0-2 16,1 0 2-16,-1-7-1 15,-2-1 3-15,4-1-3 16,0 0 8-16,3-2-1 15,-2 0-5-15,-4 1 1 16,1 2 1-16,-5 1 4 16,1 0-3-16,-4 3-5 15,2 0 5-15,-5 0-5 16,-1 1 0-16,0 0 1 16,-2 0 1-16,-1 2 0 0,-6-1 4 15,3 2 3 1,-6 0 3-16,-2 0 5 0,2 0-1 15,1 0 0-15,-2 0-6 16,4 0 11-16,-1-3-3 16,-3 1 9-16,7-3-10 15,-6 1 2-15,-2 1-3 16,-2 0-5-16,-4 1 6 16,-2-1-3-16,-2 1-5 15,-3 1-2-15,0-1-7 16,0 1-2-16,0-1-18 15,0 2-34-15,0 0-75 0,-2 0-150 16,-11 0-267 0</inkml:trace>
  <inkml:trace contextRef="#ctx0" brushRef="#br0" timeOffset="89954.46">20027 9365 34 0,'0'0'33'0,"0"0"6"0,0 0 27 15,0 0-46-15,0 0-6 16,0 0 38-16,0 0 46 15,0 0-59-15,0 0-1 16,-77-5 17-16,63 1-2 16,-1 1-1-16,2 0 10 15,-5 0-16-15,0 0-10 16,0 2 4-16,3-1-9 16,2 2 0-16,4 0-2 15,1 0 0-15,3 0-6 16,1 0 0-16,3 0 3 15,-1 0-1-15,2 0-4 16,0 0-8-16,0 0-7 16,0 0 1-16,0 0 0 0,0 0 0 15,0 0 0-15,15 0 1 16,12 0 1-16,6-2 2 16,3-1-1-16,1 0-7 15,0 0 5-15,2 3-4 16,-2 0 3-16,-1 0 2 15,0 0-2-15,0 0-1 16,2 0 3-16,0 0 1 16,1 0 0-16,0-4 5 15,-3 2 10-15,-6-3-8 16,-10 5-13-16,-5-2 0 16,-8 2 0-16,-2 0-4 0,-4 0 2 15,-1 0-1-15,0 0 2 16,0 0-1-16,0-1-2 15,0 1-2-15,0 0 2 16,0 0 0-16,0 0-1 16,-7 0-30-16,-9 0-37 15,-3 0-10-15,-1 0-43 16,-3 8-19-16,4-2-94 16,-4 0 2-16,1-3-111 15</inkml:trace>
  <inkml:trace contextRef="#ctx0" brushRef="#br0" timeOffset="90470.99">19870 9394 99 0,'0'0'175'15,"0"0"-116"-15,0 0-4 16,0 0 12-16,-83-6 9 15,74 4 3-15,0 2-15 16,3 0-6-16,3 0-2 16,0 0-4-16,1 0-1 15,1 0-2-15,1 0-3 16,0 0-2-16,0 0-6 16,0 0-9-16,0 0-8 15,18-3-5-15,21 1-5 0,7-2 9 16,8-3 3-1,-1 4-12-15,0-3 4 0,-1 1 2 16,1-1-2-16,-2-1-4 16,-4 3-3-16,-6-1-3 15,-2 4-4-15,-3-1 3 16,-2 2 4-16,-1 0-5 16,-2-1 11-16,-2 0-5 15,-7-2 2-15,-5 1-1 16,-1-3-2-16,-7 2 3 15,-3 0-4-15,-2 1-3 16,-3 1 1-16,-1 1-1 16,0 0-2-16,0 0-2 15,0 0 3-15,0-5-3 0,-1 0-14 16,-14 1-53-16,-5 2-36 16,-9 2-1-16,-2 0-75 15,-3 5-68-15,1 6-100 16</inkml:trace>
  <inkml:trace contextRef="#ctx0" brushRef="#br0" timeOffset="90980.15">19853 9369 41 0,'0'0'230'0,"0"0"-149"16,0 0-24-16,-88 0 39 15,71 0 10-15,4 0-7 16,2 1-26-16,5 1-10 16,1-2-8-16,3 1-4 15,2-1 4-15,0 0-12 16,0 0-8-16,0 0-15 15,0 2-6-15,24-2-1 16,15 0 28-16,17 0 10 16,8 0-10-16,6 0-9 15,-1 0-8-15,-2 0 1 16,-1 0-6-16,-3 0-7 16,-8 0 3-16,-8 0-5 0,-8 0 1 15,-8 0 2-15,-7 0 7 16,-10 0-7-16,-6 0 4 15,-3 0 2-15,-3 0-7 16,-1 0 2-16,-1 0 1 16,0 0-6-16,0 0 0 15,0 0-5-15,0 0 0 16,0 0-4-16,0 0-2 0,0 0-5 16,0 0-57-16,0 7-20 15,-15 10-53-15,-3 3-83 16,-3 3-208-16</inkml:trace>
  <inkml:trace contextRef="#ctx0" brushRef="#br0" timeOffset="113988.93">25346 10764 156 0,'0'0'5'0,"0"0"111"15,0 0-2-15,0 0-42 16,0 0 5-16,0 0 4 0,0 0 8 16,-94-17-18-16,70 16 1 15,-1-2-16-15,0 1 8 16,2 2-9-16,5 0-16 16,8 0-4-16,5 0-5 15,5 0-7-15,0 0-12 16,0 0-1-16,0 0 8 15,6 0 7-15,15 0 4 16,15 0 10 0,4 0 0-16,5 0-18 15,6 0 2-15,1 0-8 0,4 0-9 16,7-3 11-16,6 0-13 16,1-2 8-16,1 5 1 15,-3 0-6-15,-9 0 2 16,-4 0-4-16,-8 0 5 0,-3 0-1 15,-2 0-1-15,3 2 0 16,3 1-1-16,4-3 0 16,3 0 7-16,3 0 1 15,-1 0 2-15,0 0 1 16,-5 0-3-16,-6 0 2 16,-9 0-3-16,-8 0 0 15,-8 0 5-15,0 0-1 16,-2 0 3-16,0 0 4 15,-2-5-8-15,-5 3 1 16,-5 1-7-16,-6 1 4 16,-1 0-2-16,0 0-3 0,0 0-6 15,0 0-1-15,0 0-1 16,0-1-2-16,-4-1-1 16,-12 1-9-16,-10-1-57 15,0 2-63-15,-4 0-68 16,1 0-99-16,0 5-134 15</inkml:trace>
  <inkml:trace contextRef="#ctx0" brushRef="#br0" timeOffset="116144.07">5454 12093 7 0,'0'0'69'15,"0"0"-32"-15,0 0-30 0,0 0 32 16,0 0 30-16,0 0-41 16,0 0 10-16,-25-34-8 15,20 29-10-15,1-1 20 16,-3 3-1-16,2-1-14 16,2 2 6-16,0 0 1 15,0 2 13-15,3-2-18 16,0 1-10-16,0 1-2 15,0-2 2-15,0 1 4 16,0 1-12-16,0 0 3 16,0 0 1-16,18 0 3 15,6 0 14-15,10 0-1 16,3 0-10-16,4 0-5 16,4 1 0-16,5-1 2 15,7 0 10-15,1 0 1 0,5-10-4 16,-2-4-7-1,-3-1 0-15,-6 1-6 0,-10 2-1 16,0 2-2-16,-5 6 0 16,-4 1-1-16,-2 3-1 15,-1 0-4-15,1 0 3 16,-1 0 3-16,3 0-4 16,3 0 1-16,4 0 2 15,8 0 1-15,5-10 0 16,4-2 3-16,0 2-1 15,3 3 0-15,-4 2 1 16,-4 4-7-16,-5 1 2 0,-3 0 0 16,-8 0-3-16,-6 0 0 15,1 0-1-15,-1 3-1 16,3 0 0-16,6 0 2 16,10-3 0-16,5 0 3 15,4 0-2-15,1 0 6 16,-2 0-2-16,-6 0-3 15,-5 0 1-15,-7 0-2 16,-2 0-1-16,-2 0 0 16,-2 4 2-16,2-1-1 15,-4-3 5-15,1 1 6 16,-1 0-1-16,0-1-1 16,1 0 11-16,-1 0-3 15,-4 0-5-15,-6 0-3 16,-2 0 1-16,-3 0 0 0,-5 0-5 15,-2 0 1-15,-3 0 4 16,0 0-2-16,-5 0 1 16,2 0-3-16,-1 0 2 15,-2 0 1-15,1 0 0 16,-1 0-7-16,0 0-2 16,2 0 0-16,-2 0-3 15,0 0 0-15,0 0 0 16,0 0-1-16,0 0-1 15,1 2-10-15,2 12-81 0,5 9-83 16,1 1-96 0,4-5-470-16</inkml:trace>
  <inkml:trace contextRef="#ctx0" brushRef="#br0" timeOffset="118000.7">11523 12051 308 0,'0'0'64'0,"0"0"-39"0,0 0 28 16,0 0 35-16,0 0-11 15,0 0-18-15,-56 4-17 16,56-4-17-16,0 0-5 16,0 0 2-16,0 0-3 15,1 0-8-15,19 0-8 16,8 0 1-16,5 0 6 15,4 0-9-15,0 0 3 16,-2 0-3-16,1 0 3 16,1 1-5-16,5 2 2 15,3-1 2-15,5-1-1 16,1-1-2-16,-2 0 0 16,0 0 2-16,-1 0-2 15,0 0-1-15,2 0 1 16,1 0 0-16,3 0 1 15,1 0-1-15,3 0 0 0,-4 0 1 16,-3 0 2 0,-1-3-3-16,-1 2 0 0,-1-3 1 15,1 1-1-15,-1-2 4 16,3 3-1-16,-2-1 1 16,-4 1-3-16,4-2-2 15,-4 1 9-15,4 0-6 16,-2 0-1-16,0 2 0 15,-2-2 2-15,1-1 1 16,-1 1-3-16,1-1 0 16,-4 1 8-16,4 0-9 15,0-2 1-15,2 1-2 0,3-1 5 16,0 1-4-16,-1 0 0 16,-1 1 1-16,-2-1-1 15,0 4 1-15,0-1-1 16,-1-1 0-16,0 2 1 15,0-1 1-15,1-1-3 16,0-1 5-16,1 0-6 16,-2 1 6-16,-1-4-2 15,3 2 0-15,-1-1 3 16,1 2 3-16,3-1-5 16,2 1 1-16,0-1-4 0,1 1 2 15,-2-1-2-15,-4 0 4 16,1 0-4-16,1-1 2 15,-2-2-2-15,4 2 0 16,0-3 2-16,-1-2 2 16,3 3-2-16,-2-3 2 15,0 4 6-15,-2-1 3 16,-1 1-1-16,-1 2-3 16,-2 2-1-16,0 0-1 15,-1 1 4-15,-3-3-1 16,1 3 1-16,-3-2-1 15,-1 2 2-15,1 0-3 16,0-1-2-16,1 1 0 16,0 1 1-16,-2 0 0 0,-1 0 0 15,-3 0-2-15,0 0-4 16,-3 0 7-16,-1 0-8 16,1 0 5-16,-1 0 2 15,0-2-3-15,2 1-1 16,-1 0-2-16,1-1 1 15,-2 2 3-15,0-1-5 16,1 1 3-16,-3-2 5 16,1 0 3-16,0 2-3 15,0-2 0-15,0 1-4 16,-2 1 0-16,2-1 0 16,0-1 1-16,-1 1-1 15,3-2-3-15,-1 0 3 0,2-1 10 16,-3 1 2-1,0 0 3-15,-2-1 8 0,-4 0-7 16,-5 1-5-16,1-2-2 16,-5 3-5-16,-4 0 4 15,-3 2-4-15,-3 0-2 16,-4-3 2-16,1 3-6 16,-1 0-2-16,-1-4 0 15,0 0-1-15,0-2-9 16,-14-1-44-16,-14 3-82 15,-11 3-98-15,-11 1-275 16</inkml:trace>
  <inkml:trace contextRef="#ctx0" brushRef="#br0" timeOffset="137846.38">15391 10805 22 0,'0'0'44'0,"0"0"-28"0,0 0-1 15,0 0-8-15,0 0-5 16,0 0 1-16,0 0 1 16,-28 0 13-16,20 0 95 15,-3 0-80-15,-3 0 12 16,-2 0 3-16,1 0-9 15,-1 0-7-15,5 2 1 16,3-2-3-16,2 0 4 16,1 0 8-16,2 0 21 15,1 0-8-15,1 0-9 16,1 0-7-16,0 0-8 16,0 0-10-16,0 0-4 15,0 0-3-15,0 0-6 0,8 0 1 16,12 0 13-16,8-4 1 15,4-2-10-15,3-1 3 16,4-1-8-16,-2 2 3 16,5 1 0-16,1-2 1 15,1 4-6-15,3-1 1 16,-3-1 0-16,-2 0-2 16,-2 4 6-16,-6-1-6 15,0 1-4-15,-1-1 5 16,0 2-3-16,1-3 0 15,3 2 3-15,-1-1-2 16,-3 2 2-16,-2 0-2 16,-4 0-1-16,0 0 0 0,-1 0 2 15,-2 0-2-15,-1 0 1 16,3 2 0-16,0 2 1 16,6 1 0-16,1-2 1 15,1 2-2-15,-1-1 0 16,-3 2 0-16,-4-1-1 15,-2 1-2-15,-3 1 1 16,2 0 1-16,-3 1-1 16,-1 0 0-16,-2 0-1 15,2-2 0-15,0 1 1 16,1-1 1-16,3-2-1 16,-1 2 1-16,4-1-1 0,-3 1 0 15,3 1-1-15,-4-2 2 16,1 2-1-16,-3 1 2 15,1-5-3-15,4 2 4 16,-2-2-3-16,1-1 1 16,0 2-2-16,-2-4 0 15,-2 4 0-15,0-2 0 16,1 3 0-16,-1-3 0 16,2 2 0-16,2 1 1 15,-1-2-1-15,3 0 0 16,3-3 1-16,2 0 1 15,6 0 0-15,3 0 0 16,1 0-2-16,-1-3 7 16,-5-1-5-16,-3 0 0 15,-2 4 0-15,-2-3-1 0,0 2 0 16,4 1 0 0,2 0 5-16,3-1-2 0,4 1 1 15,3 0-5-15,0 0 5 16,5 0 1-16,-3 0-5 15,2 0 2-15,-3-1 1 16,-4-1-4-16,-2 1 1 16,-1-1 0-16,3 1 1 15,-1 1 1-15,4-1-2 16,2-1 1-16,-3 0-1 16,3 2 0-16,-2-4 1 15,2 2 6-15,-1-1-3 0,-1-2 4 16,-2 2 0-16,-3 3-3 15,-3-3-3-15,-1-1 2 16,-2 2 3-16,2-1-1 16,-1 0 2-16,0 1 4 15,-1 0-3-15,3-1-1 16,-3 1 2-16,-1-1-3 16,1 3 2-16,-1 0-1 15,-3-2 0-15,-3 2-2 16,-2 0 3-16,-2 0 4 15,-4 0-1-15,-4 0-3 16,-3 0-4-16,-5 0 1 16,2 0-3-16,-2 0 5 0,0 0-1 15,1 0-2-15,1 0 4 16,-2 0-3-16,1 0 3 16,2 0-3-16,-5 0 2 15,2 0-4-15,-2 0-2 16,-1 0-1-16,0 0-1 15,-2 0 1-15,1 0-1 16,-1 0 2-16,2 0-2 16,-3 0-1-16,1 0 0 15,1 0 2-15,-2 0-2 16,1 0 1-16,-1 0 1 16,0 0-2-16,0 0 0 0,0 0 1 15,0 0 1 1,0 0-2-16,0 0 3 0,0 0-3 15,0 0 0-15,0 0 4 16,0 0-4-16,0 0 0 16,0 0 1-16,0 0-1 15,0 0 2-15,0 0-2 16,0 0 2-16,0 0-1 16,0 0 0-16,0 0 0 15,0 0 0-15,0 0-1 16,0 0 1-16,0 0-2 15,0 0 1-15,0 0 0 16,0 0 0-16,0 0 0 0,0 0 0 16,0 0 1-16,0 0-1 15,0 0-4-15,0 0-10 16,0 0-16-16,0 0-27 16,-1-2-54-16,-17 0-78 15,-10-6-88 1,-10 1-332-16</inkml:trace>
  <inkml:trace contextRef="#ctx0" brushRef="#br0" timeOffset="144208.87">17650 12464 62 0,'0'0'32'16,"0"0"246"-16,0 0-204 16,0 0-7-16,0 0 21 0,0 0 4 15,0 0-17 1,0 0-17-16,4-16-11 0,-4 12-13 15,0-1-8-15,0 0-1 16,0-1-5-16,0 0-3 16,0-2 7-16,-3 2-3 15,2 3-6-15,-1 0 2 16,-1 3 6-16,2 0-1 16,-1 0-11-16,-1 0-11 15,0 4-3-15,-3 11 3 16,0 10 10-16,-3 9 0 15,2 9 3-15,2 8 9 16,2 2 4-16,2 4-4 16,1 0-11-16,0 3-6 0,0 8 3 15,-5 7-5-15,0 0 1 16,-2 1-3-16,-2-9-1 16,2-8 1-16,-2-12 0 15,3-8 0-15,0-8 0 16,1-9-1-16,4-7 2 15,-2-6-1-15,3-6 0 16,0-3 8-16,0 0 23 16,0-21 1-16,0-13-32 15,0-13 11-15,0-9-9 16,0-11-2-16,1-3-1 16,2 0-6-16,2 4-16 15,0 4 9-15,1 6-2 16,1 0 13-16,-1 0 2 15,0 6 0-15,1 1 0 0,5 8-1 16,2 5-9-16,5 7-13 16,-1 9 20-16,1 10-5 15,-2 6 8-15,-1 4 0 16,-1 0 0-16,2 14 0 16,0 8-3-16,0 3 3 15,2 6 9-15,1 0-2 16,-1 5 5-16,-1 3-5 15,-6 2 8-15,-5 2 1 16,-4 1-3-16,-3 2 9 0,0 0-7 16,0 0-1-1,0 0 6-15,2 0-7 0,4-5-9 16,0 0 5-16,-2-7-6 16,1 0 2-16,-2-9-4 15,0-4 1-15,-3-6-1 16,1-8 0-16,-1 0-1 15,0-2 3-15,0-3-1 16,0 0-2-16,0-1 0 16,2-1-3-16,-2 0 3 15,1 0 0-15,-1 0-6 16,0 0-34-16,0-1-44 16,-1-8-80-16,-13-5-80 15,-4-6-116-15</inkml:trace>
  <inkml:trace contextRef="#ctx0" brushRef="#br0" timeOffset="144433.21">17594 13099 168 0,'0'0'361'16,"0"0"-251"-16,0 0 51 15,0 0-34-15,0 0-75 16,0 0-6-16,56-53-17 15,-9 36-4-15,-2 2-11 16,1 1-7-16,-7 3-4 16,-5 2-3-16,-5 1-27 0,-12 4-59 15,-9 0-124-15,-8-2-140 16</inkml:trace>
  <inkml:trace contextRef="#ctx0" brushRef="#br0" timeOffset="145692.17">17900 12216 35 0,'0'0'217'0,"0"0"-117"16,0 0-10-16,0 0-32 16,0 0-6-16,-100-56-3 15,78 48-5-15,-4 2 11 16,-2 1-14-16,1 2-1 15,-1 2-1-15,-3 1-8 16,-2 0-2-16,-3 0 3 0,-3 13 4 16,0 4-14-1,-1 5-5-15,0 3 3 16,0 4-6-16,4 0 3 0,3 4-4 16,3 1-7-16,3 2 12 15,4 0 2-15,3 0-8 16,-1 2 7-16,0 6 1 15,5 3-4-15,-2 2 8 16,6 0 6-16,2-2-11 16,2-3-7-16,5-1 4 15,2 1 1-15,1 2-9 16,0 1 2-16,0 1-9 16,0 2 7-16,4-3-1 0,9 0-2 15,-1-3-2 1,2-3 2-16,4-2 3 0,1-3-3 15,1 1-1-15,2-1 2 16,2-2-6-16,-1-2 2 16,0-1 0-16,4-2-2 15,1-5-2-15,1-3 2 16,0-1 2-16,1-2 0 16,0-1 1-16,0-1-1 15,3-2-1-15,0 0 0 16,1-1 3-16,0-3-4 15,5 0 0-15,0-4 0 16,1-6-6-16,3 0 6 16,-1 0 7-16,0-2-4 0,-7-7 7 15,-2-4-4-15,-3-1 8 16,1-3 4-16,-1-3-2 16,-1 0 0-16,-1-2-2 15,-1-1 6-15,0 1-4 16,0-2-3-16,-2 0 4 15,-1-2-5-15,-2-1 3 16,-4 3 3-16,-2-1-6 16,-2 1 2-16,-1-2 5 15,-2 0-8-15,-2-4 2 16,-2-1-6-16,-2-1 3 16,-1-2 0-16,1 3-1 15,-4 2-9-15,1 1 12 16,-2 2-1-16,0 0 0 15,0 2-5-15,0 0 4 0,0 1 0 16,0-3-1-16,-3 0 0 16,-3-1 1-16,1-2 0 15,-1 0-5-15,2 0 7 16,-2 2-6-16,0-1 1 16,-2 3 3-16,0-2-7 15,-2 1 3-15,3 2-3 16,-1 2-1-16,-2 1 3 15,1-2 1-15,0 4-2 16,-1-1-3-16,-1 1 4 16,2 2-4-16,-2 0 3 15,-2 0 1-15,-1 0 1 0,-1-2-3 16,-5 0 5-16,1-1-4 16,-4-2 0-16,-2 0-1 15,-2-2-2-15,-4-2-1 16,0 0 1-16,-2 1-1 15,-2 0 0-15,0 2 0 16,-8-1-1-16,-4 7 1 16,-8 6-3-16,-9 11-7 15,-12 3-44-15,-6 27-67 16,-3 16-82-16,7 5-112 16,23-6-560-16</inkml:trace>
  <inkml:trace contextRef="#ctx0" brushRef="#br0" timeOffset="146987.1">16044 15048 282 0,'0'0'254'0,"0"0"-176"0,0 0 3 16,0 0-50-16,0 0 70 16,0 122-23-16,0-56-13 15,0 1-13-15,5 1 0 16,2-3-19-16,-1-1-7 15,-1-8-14-15,-2-4-6 16,-1-11-1-16,2-10-3 16,-4-10-2-16,1-10 2 15,-1-5 3-15,0-6 6 16,0 0 21-16,0 0 26 16,0-16 5-16,0-10-38 15,-10-13-13-15,-4-8-10 16,-3-13 1-16,-2-9-3 15,2-5 0-15,3-5-14 0,7 9-16 16,6 7-2-16,1 6 10 16,3 10 10-16,14 7 8 15,2 7-8-15,1 10 9 16,2 4 3-16,5 8-2 16,3 8 2-16,4 3 2 15,1 1-1-15,-7 22-2 16,-4 8-8-16,-10 9 9 15,-11 3 0-15,-3 6 8 16,-7-1 13-16,-16 2-3 16,-3-7-3-16,1-2 1 0,5-12-7 15,7-7 1 1,1-6-5-16,8-6 6 0,1-3-11 16,3-4 2-16,0-3 4 15,0 0-5-15,0 0-1 16,3 0-4-16,16-10 4 15,8-3 10-15,5 0-10 16,0 3-6-16,-2 8 6 16,-4 2-13-16,-3 0 7 15,-1 7-5-15,-2 8 3 16,-4 7 5-16,-1 1 2 16,-4 4 0-16,-4 4-5 15,-1-2 6-15,-6 4 0 0,0 0 0 16,0-2-2-16,-16 0 1 15,-8-3 1-15,-4-4 4 16,-7-4 15-16,-2-5 11 16,-1-5 3-16,0-4-12 15,2-6 5-15,5 0-10 16,-2-6-9-16,1-11 0 16,1-5-7-16,4-5-25 15,11-3-64-15,11 2-56 16,5-1-110-16,0 3-190 15</inkml:trace>
  <inkml:trace contextRef="#ctx0" brushRef="#br0" timeOffset="147863.07">16328 14658 132 0,'0'0'223'16,"0"0"-125"-16,0 0 1 0,-88-33-13 15,60 28-23-15,-7 5-11 16,-2 0-12-16,-5 1-3 16,-3 15 7-16,-2 4 1 15,0 2-3-15,0 4-7 16,3 6 4-16,1 2-9 16,1 10 3-16,5 8 0 15,3 4-10-15,0 7 7 16,5-2 6-16,1-5-3 15,2-1-5-15,7-1-7 16,7-4-1-16,2 0-1 16,7-1-5-16,3-2-4 0,0-2 4 15,7 0-8 1,8-1 6-16,6 0-7 0,2-2 1 16,2-2-1-16,2-1-3 15,0-1 0-15,1 0-2 16,2-5 1-16,1-1 2 15,2-3-1-15,3-5 5 16,0 0-6-16,4-2 4 16,3-3-2-16,1-4-1 15,3-6-2-15,4-4 0 16,1-5 0-16,3 0 8 16,2-2-2-16,-1-15-2 15,-3-1-3-15,-5-3 6 0,-4 0-7 16,-5-4 4-1,-5-3 3-15,-2-2 9 0,-4-9-5 16,-3-3 8-16,-3-5 1 16,-2-4 6-16,-4-2-6 15,-5 2-9-15,-4 2 3 16,-7-1 7-16,0 3 2 16,-12-3-6-16,-10-4 7 15,-2-1-13-15,-9-6-5 16,-4-5-2-16,-2-4-4 15,-1-2 0-15,0 4 0 16,-2 12 1-16,0 12-1 16,-6 13 2-16,-7 11-2 0,-9 9 0 15,-14 8-1-15,-13 3 1 16,-7 0 2-16,-2 17-2 16,5 6-10-16,11 9-62 15,15 11-70-15,22 11-78 16,23 5-149-16,20-2-358 15</inkml:trace>
  <inkml:trace contextRef="#ctx0" brushRef="#br0" timeOffset="148644.5">18568 16313 157 0,'0'0'411'0,"0"0"-328"16,0 0 84-16,-106-43-61 15,71 43-34-15,-3 0-1 16,2 7-15-16,-2 16-9 16,2 12-21-16,2 7 9 15,1 9-10-15,4 2 4 16,4 6-11-16,7 1-4 15,8 1 0-15,8-3-1 16,2-3-7-16,9-7 0 16,15-6-1-16,8-8-3 15,0-5 0-15,5-9-2 0,2-6 0 16,-1-5 0-16,-2-6 3 16,-2-3-3-16,1 0 0 15,0-9 8-15,1-9-8 16,-4-4-34-16,0-4-17 15,-7-3-51-15,-7-5-59 16,-6-2-41-16,-11-3-274 16</inkml:trace>
  <inkml:trace contextRef="#ctx0" brushRef="#br0" timeOffset="149319.48">18612 16007 128 0,'0'0'242'16,"0"0"-172"-16,-96-31 28 15,56 31 5-15,-6 0-36 16,-2 10 1-16,-3 11-17 15,-1 6-4-15,-2 7-11 0,0 5-5 16,-1 6 6 0,3 5-1-16,6 4-6 0,7 2-2 15,6 5-2-15,10-1 4 16,6-2-7-16,5-2 1 16,8-5 10-16,4 2-4 15,0-2-15-15,0 2-2 16,13 3 4-16,5-5-11 15,4 0 1-15,5-3-1 16,3-5 0-16,4-2-2 16,1-4-1-16,6-1-2 15,3-5 3-15,-1-6-3 16,5-4-1-16,-2-11-3 16,2-3 3-16,5-7 1 15,5 0 4-15,7-17 1 0,-1-9 2 16,-2-3-8-16,-2-5 3 15,-6-2-1-15,-8-1 4 16,-1 2-1-16,-11 0-2 16,-3-6-2-16,-5-3 1 15,-7-7 13-15,-4-8 20 16,-6-7 1-16,-7-10-8 16,-2-10-5-16,-5-9-11 15,-20 0-7-15,-16 2-5 16,-15 7-2-16,-18 11 2 15,-15 16-4-15,-14 22 4 16,-1 20-3-16,-2 17 2 16,4 24-1-16,7 27 1 15,9 15-7-15,11 14-54 0,21 4-77 16,24-2-87-16,27-16-182 16</inkml:trace>
  <inkml:trace contextRef="#ctx0" brushRef="#br0" timeOffset="150097.09">20073 14397 80 0,'0'0'349'0,"0"0"-236"0,0 0 66 16,0 0-50-16,0 0-33 16,-10-73-11-16,7 70-14 15,0 3-7-15,1 0-33 16,2 23-26-16,0 12 5 16,0 16 37-16,0 8-12 15,5 10 12-15,2 5-18 16,1-1-16-16,2-2-4 15,-1-10-6-15,0-8 1 16,0-10-4-16,-5-14 1 0,-1-9 0 16,-1-11 2-1,-2-5-4-15,0-4 2 0,0 0-2 16,0-2-2-16,0-15-46 16,-13-9-90-16,-2-8-56 15,-3-7-108-15,-3-7-92 16</inkml:trace>
  <inkml:trace contextRef="#ctx0" brushRef="#br0" timeOffset="150472.63">19815 14439 128 0,'0'0'326'16,"0"0"-221"-16,0 0 25 0,25-89-36 15,7 72-46 1,8-2 2-16,8 6-21 0,4 4 8 15,2 6-1-15,-1 3 3 16,-3 0-4-16,-1 13-6 16,-7 9-12-16,-4 1-3 15,-6 7 1-15,-6 3 8 16,-6 3-12-16,-5 3 4 16,-8 5 8-16,-4 2-15 15,-3 5 5-15,0 2 3 16,-4-2-9-16,-7 2 3 15,-2-7-9-15,-4 0-2 16,-3-5 0-16,-4-7 1 16,-6-5-3-16,-4-8 2 15,-5-7 1-15,-6-3 13 0,0-7-12 16,1-2 1-16,7-2-2 16,10-2-29-16,12-16-45 15,9-14-90-15,3-9-194 16</inkml:trace>
  <inkml:trace contextRef="#ctx0" brushRef="#br0" timeOffset="151251.79">20258 13994 170 0,'0'0'145'16,"0"0"-23"-16,-101-22-37 15,57 22 20-15,-2 0-25 16,1 5-19-16,-4 15-18 0,-3 4-14 16,-3 9-1-16,3 6 7 15,0 5-10-15,8 4 5 16,9 2 7-16,10 1 2 16,8 0 1-16,8 0-5 15,3 0 3-15,0 3-17 16,5 1 6-16,1 1 2 15,0-1-8-15,7 1 2 16,9-3-12-16,5 3-2 16,4-3-1-16,1-1 1 15,8-4-2-15,0-5 3 16,2-5-3-16,2-5 0 16,-1-4-2-16,4-5 0 15,4-6-5-15,6-7 2 16,4-5-2-16,3-5 1 0,-2-1 3 15,-1 0 3 1,-2-4-7-16,-5-9 1 0,-5-2 0 16,-5-4 2-16,-4-4 1 15,-1-7 2-15,-2-4-5 16,-1-8 2-16,-1-8 0 16,-1-8 1-16,-4 0 0 15,-7 0 1-15,-8 1 2 16,-9 0 4-16,0-1-4 15,-7-1 13-15,-15 0-6 16,-7-2-7-16,-4-3-3 16,-6-3 0-16,-6 2-4 0,-9 2 0 15,-7 9 1-15,-6 13-2 16,-8 16-1-16,-10 13-2 16,-6 12 4-16,-5 6-1 15,1 28 1-15,4 17-54 16,12 14-115-16,18 0-83 15,17-9-256-15</inkml:trace>
  <inkml:trace contextRef="#ctx0" brushRef="#br0" timeOffset="152185.06">17277 13765 73 0,'0'0'267'16,"0"0"-186"-16,0 0 5 16,0 0-4-16,0 0 7 0,0 0-11 15,-17-56-15-15,15 56 1 16,-5 0-31-16,-3 0-16 16,-8 14 13-16,-5 11-12 15,-7 12 16-15,-2 10 11 16,-7 12-7-16,-4 8 11 15,-9 8-22-15,-5 7 14 16,-4 1-5-16,-3 2-7 16,-2-6-15-16,5-7 5 15,1-6-5-15,5-9-1 16,7-6 5-16,1-7-8 16,5-3-1-16,2-5-2 15,1-5 5-15,1-4-9 0,5-6 4 16,7-5 3-1,5-8-5-15,10-6-3 0,5-2 4 16,6 0-3-16,0-7-3 16,0-12-27-16,18-9-29 15,17-1-131-15,9-7-105 16,6-7-537-16</inkml:trace>
  <inkml:trace contextRef="#ctx0" brushRef="#br0" timeOffset="153038.66">18201 13493 53 0,'0'0'287'16,"0"0"-185"-16,0 0-3 15,0 0 27-15,0 0-21 16,0 0-33-16,-15-37-17 15,15 37-4-15,0 0-3 0,0 0-12 16,0 0-25 0,5 0-8-16,14 3 2 15,8 8 6-15,9 3 1 16,0 2 3-16,3 2 3 0,1-2-2 16,-3 4-5-16,0-3 2 15,1-1-5-15,-1 1 12 16,-1 0-6-16,0 0 0 15,2 2 8-15,4 0-4 16,1 2 0-16,5 3-3 16,-2-1 9-16,0-1-7 15,-4-2 1-15,-4-1-6 16,2 1-3-16,0-1-3 16,8 0 7-16,-2-2 4 15,5 3-9-15,-3 2-4 16,4 0 0-16,0 1-3 15,-1 1 4-15,-2-1-4 0,-6-1-1 16,-3 1 1-16,-8-6 0 16,-6 3 3-16,-4-6-2 15,-3-2 3-15,-4-2 5 16,-5-5 3-16,-2 0-5 16,-2-4 5-16,-3 1-11 15,-3-1 1-15,0-1 0 16,0 0-2-16,0 0-1 15,0 0-11-15,0 0-34 16,0-3 0-16,0 2-28 16,0 1-33-16,0-2 0 15,-2-4-123-15</inkml:trace>
  <inkml:trace contextRef="#ctx0" brushRef="#br0" timeOffset="155360.18">17793 13805 208 0,'0'0'170'0,"0"0"-79"16,0 0 6-16,0 0 11 15,0 0-2-15,0 0-34 16,6-72-4-16,-6 69 8 16,0 0-14-16,0 3-15 15,0 0-23-15,0 0-2 16,0 0-6-16,0 0-8 15,0 0-2-15,0 0 1 16,-2 0-6-16,2 0 0 16,-1 0 1-16,-1 0-2 15,2 0-10-15,-3 13 5 16,2 6 5-16,-2 2 11 16,0 4-2-16,1-3 2 15,2 1 2-15,0-2 0 16,0-1-2-16,0 1 2 15,0 3-8-15,2 2 1 0,5 6 4 16,-1 0-1 0,0 4 2-16,4 3-1 0,-2 0-4 15,3 0 1-15,-1-2-2 16,0 0-2-16,-1-1 0 16,2-1-1-16,-4 0-1 15,1-1 1-15,-2 0-2 16,1 0 0-16,-3 0 3 15,1 4-3-15,1-3 2 16,-1 1 1-16,3-4-3 0,0-1 0 16,-1 0 1-16,1-4-1 15,1-1 0-15,-2-1 2 16,-1-1 0-16,3 3-2 16,0 0 0-16,-2 3 1 15,1 2 2-15,-2 2-2 16,3-5-1-16,-2 1 5 15,2-2-1-15,0-4 0 16,2-3 2-16,-1 0-2 16,-2 0-1-16,2 1-1 15,-4 0-2-15,2 0 3 16,-1 1 3-16,0 1 0 16,-1 1-2-16,-1-1 2 15,-2 2-4-15,0 0 1 16,-2-2 2-16,2 1-3 0,3-3 0 15,0-1 0-15,2-1 2 16,-2 0 0-16,-2 0 0 16,2-1-4-16,-2 1 4 15,-1-1 2-15,3-5-4 16,-1 3 7-16,0-3-8 16,2-3 7-16,-1 1-5 15,0 0 1-15,-2 0 7 16,2 2-7-16,3-2 5 15,-4 1-8-15,1-1 4 0,-2-2 0 16,-1 1-4 0,-1-5 1-16,-2 1 2 0,1-1-1 15,-1-2-3-15,2 2 4 16,-1-1-2-16,1 3-1 16,-1 1 3-16,2 1-4 15,-2 0-1-15,1 2 1 16,-1 1 0-16,1 0 0 15,-1-1 1-15,1-4 8 16,-2-4-3-16,1-2 2 16,-1-2 2-16,0 0 9 15,2 0 0-15,-2 0-2 16,1 0-3-16,1 0-7 16,-2 0-3-16,1 0 0 15,1 0-4-15,-2 0 0 0,0 0 0 16,0 0 0-16,0 0-2 15,0 0 0-15,0 0-2 16,0 0-1-16,0 0 2 16,0 0-3-16,0 0 5 15,0 5-4-15,0 6-1 16,0 1 6-16,0-1 0 16,0-1-4-16,0-2 3 15,-2-4 1-15,2-1 4 16,0-3 7-16,0 0-2 15,0 0 5-15,0-3-14 16,0-5-12-16,0-4-43 16,0 4-13-16,5 3-20 15,1 4-9-15,-2 1 0 0,-4 0 4 16,0 1-29-16,0 7 15 16,-7 3 39-16,-7-4 4 15,0 0-101-15,0-1 2 16,-1-6-110-16</inkml:trace>
  <inkml:trace contextRef="#ctx0" brushRef="#br0" timeOffset="156628.74">16378 15850 57 0,'0'0'199'0,"0"0"-58"16,0 0-27-16,0 0 2 15,0 0-24-15,0 0-38 16,33-20 0-16,-21 17 0 16,-3 1-19-16,2 2-8 15,-4 0 0-15,2 0-2 16,-1 0-10-16,2 2-4 16,-1 4-5-16,2 4 2 15,2-3 7-15,0 1 0 16,2-1-10-16,-3 0 7 15,1-2-4-15,0 2 2 16,-3 0 4-16,0 1 2 16,1 1-2-16,1 0-1 15,3 2-2-15,4 3 12 0,1 2-11 16,3 1-4-16,3 0 11 16,5-2-5-16,3-2 11 15,5-2 3-15,4-1 2 16,-4 0-7-16,-6 3-9 15,-3 1-11-15,-5 4 4 16,-1 2 2-16,-1 2 3 16,2 0-4-16,0-3-2 15,0-2-2-15,7-2 3 16,2-3-4-16,7-2 8 0,3-3 14 16,-2-3-11-16,-1 1-3 15,-5 0-3-15,-4-2-1 16,-1 1-1-16,-1 1-2 15,0 0 5-15,-1 1-7 16,-2 0 4-16,-4-1-2 16,-2 0 2-16,-4-1-6 15,-3-1 3-15,-1 2-2 16,-1-2 0-16,1 1-1 16,0-1 1-16,-1 1 3 15,1-1-1-15,-2 0-1 16,-1-1-1-16,3-2 4 15,1 0-4-15,1 0 12 16,0 0-7-16,1 0 2 16,-4 0-2-16,0 0 3 15,-3 0-8-15,0 0 5 0,-3 0-6 16,3 0 7-16,-3 0 5 16,0 2-6-16,0-1 1 15,0-1-5-15,-2 0 7 16,-1 0-1-16,0 0-1 15,-2 0 4-15,2 0-1 16,1 0-4-16,2 3-1 16,-2-1-1-16,2-1-4 15,-2 0 1-15,-1-1 3 16,-1 0 0-16,-2 0 8 16,1 0-10-16,-1 0 6 0,2 0 0 15,-2 0-8 1,0 0 0-16,0-1-110 15,-6 0-133-15,-13 1-162 0</inkml:trace>
  <inkml:trace contextRef="#ctx0" brushRef="#br0" timeOffset="161603.22">15801 12250 249 0,'0'0'113'16,"0"0"-32"-16,-91 7-11 16,53 12 34-16,2 1-25 15,3 6-36-15,2 0-1 16,7 2-12-16,7-1-2 15,7-2-6-15,7-6-9 16,3-2-10-16,0-3 3 16,10-1 0-16,8 0-4 15,8-2 4-15,3 2-2 16,4-1 0-16,2 1-3 16,-4 0 1-16,-3 2-2 15,-5 0 1-15,-10 2-1 0,-1 4 2 16,-5-1-2-16,-5-1 1 15,-2 4 2-15,0-3 1 16,-19 0-3-16,-7-1 1 16,-4-2 3-16,-2-3 6 15,0-4-7-15,7-7 5 16,4-3-1-16,3 0-5 16,6 0-3-16,5-2 0 15,7-6-43-15,0-6-85 16,10-1-195-16</inkml:trace>
  <inkml:trace contextRef="#ctx0" brushRef="#br0" timeOffset="162030.1">15915 12388 63 0,'0'0'380'0,"0"0"-321"16,0 0 11-16,0 0-12 15,0 0-17-15,0 0 0 0,-41 70-11 16,40-44-3 0,1 1-2-16,0-2-11 0,9-4-6 15,7-2-3 1,4-5 0-16,-1-6-4 0,0-3-1 15,0-5 0-15,-2 0-1 16,-3-2 6-16,-1-11 9 16,-5-1-8-16,-4-1-2 15,-4-4 6-15,0 0 7 16,0-1 3-16,-9-1-9 16,-7-1-2-16,-4 0-5 15,-1 3-4-15,1 8 0 16,2 7-6-16,0 4 1 15,3 0 1-15,2 10 1 16,6 3-40-16,7 3-44 16,0-6-74-16,10-3-52 15</inkml:trace>
  <inkml:trace contextRef="#ctx0" brushRef="#br0" timeOffset="162428.47">16095 12305 29 0,'0'0'416'16,"0"0"-349"-16,0 0-10 0,0 0-31 16,0 0 9-16,0 0 43 15,27 63-34-15,-14-36-19 16,2-1-14-16,3-3-2 15,-1-3-5-15,4-6 1 16,-3-3-1-16,1-8 0 16,2-3-2-16,-5 0-2 15,4-1-16-15,-7-13 16 16,-1-3 8-16,-6-4-3 16,-6-2-2-16,0-4 17 15,-2-1 12-15,-15-3 3 16,-3 0-20-16,1 3-7 15,4 3-5-15,3 7-3 16,4 11-1-16,5 4-7 16,2 3-57-16,1 0-56 0,0 3-81 15,0 6 76 1,1-1-177-16</inkml:trace>
  <inkml:trace contextRef="#ctx0" brushRef="#br0" timeOffset="162800.31">16349 12167 44 0,'0'0'401'0,"0"0"-318"16,0 0 46 0,0 0-47-16,107-24-18 0,-74 27-8 15,0 11-34-15,-3 5-4 16,-3 3-8-16,-7 4-6 15,-5-1 7-15,-3 2-11 16,-6-1 2-16,-3-2-1 16,-3-3-1-16,0-3-2 15,0-6-3-15,-6-3 2 16,-4-5 6-16,-2-4 6 16,0 0 9-16,-4-7-5 15,3-8 2-15,0-5-3 16,4-4-8-16,5-4-2 15,1-5 1-15,3-3-3 16,0 0-23-16,1 2-15 16,16 3-33-16,8 6-97 15,9 4 11-15,8 4-1 0,0 2-9 16</inkml:trace>
  <inkml:trace contextRef="#ctx0" brushRef="#br0" timeOffset="163295.4">16926 11990 25 0,'0'0'31'0,"0"0"250"16,0 0-157-16,0 0-11 16,0 0-18-16,0 0-19 15,-36-40-19-15,21 40-11 16,-1 0-19-16,1 3-9 16,0 11-4-16,3 2 6 15,3 4-15-15,5 2 4 0,-2 1 0 16,6 2 3-16,0-1-7 15,0 0-1-15,7 1-1 16,7-3-3-16,0-3-1 16,0-5 0-16,0-4 0 15,0-3-17-15,0-7 13 16,5 0-7-16,3 0-6 16,0-12 15-16,1-7-28 15,-2 2 21-15,-4-5-8 16,-6 0 15-16,-3 0 1 15,-3-2-4-15,-5-1 6 16,0-1 0-16,0 5 2 16,0 4-2-16,-7 7 12 0,0 5 0 15,1 5 7-15,-3 0-9 16,5 4 3-16,-2 14-8 16,-2 6 3-16,5 0 7 15,3-2-4-15,0-2-3 16,5-4-5-16,13-6-3 15,6-6 3-15,1-4-3 16,6 0-4-16,-1-6 0 16,-2-10-41-16,1 0-20 15,-4 0-134-15,-12 0-5 16</inkml:trace>
  <inkml:trace contextRef="#ctx0" brushRef="#br0" timeOffset="166199.57">22278 11076 49 0,'0'0'323'0,"0"0"-248"16,0 0 14-16,0 0-26 15,0 0-41-15,0 0-15 16,-5 2-4-16,5 18 24 0,0 3 11 16,6 3 0-1,9 4-9-15,3 4 13 0,-2 1-20 16,1 4-2-16,-1 4 1 16,-4 5-9-16,3 6 5 15,-3 3-7-15,-1 3 4 16,2-2-2-16,-4-1 4 15,-1 2-5-15,0 3 6 16,0 4 3-16,-4 1-12 16,1 3 0-16,-2-2-3 15,-2-1-2 1,-1 1 0-16,0 0-3 16,0-5 1-16,0-3 1 0,0-2-1 0,0 1-1 15,5 3 3-15,8 2 8 16,1 3 44-16,0-2-45 15,2-2-5-15,0 3 8 16,-3 4 0-16,2 2 2 16,-4 3 1-16,-1 0-7 15,2 0 0-15,-1-2-3 16,2-1-1-16,0-6 2 16,3 1 1-16,0-1-1 15,0-1 4-15,-4 4-6 16,-3 0 6-16,0-1 4 15,-3-1-5-15,-2-3 5 16,-2 3 5-16,-2 3-1 16,0 5 8-16,0 0-1 0,0 2-12 15,0-1-8-15,-3-1 4 16,-3 0-5-16,-1 0 2 16,1 0-4-16,-1 7 2 15,3 1 1-15,-1-1-3 16,4-3 1-16,1-4-2 15,0-6 2-15,-2-1-3 16,1-3 0-16,-3-5 1 16,-2-2-2-16,1-4 1 15,-1-4 0-15,0-5 0 16,3-4 1-16,-3-5 0 16,3-5-1-16,2-5 0 0,-1-2 0 15,1-7 0 1,1-5-1-16,-2-2 1 0,2-4 0 15,0-3-1-15,0 0 1 16,0-3 4-16,0 3-5 16,0-3-2-16,0 0 2 15,0 0 0-15,0 0-1 16,0 0 1-16,0 0-5 16,5 0 2-16,13-3 3 15,13-9 19-15,12-4-14 16,9 3 3-16,4 0-5 15,0 2-3-15,-1 1-2 16,2-2 2-16,6 2 2 16,7 3 0-16,2-4-1 15,2 3-1-15,-1 2 0 0,0 2-2 16,5 0 1-16,5 1 1 16,7 1-2-16,4-1 0 15,-3 3 2-15,-5 0 0 16,-7 0 0-16,-10 0-5 15,-4 0 0-15,-9-3 4 16,-5-2 1-16,-7 1 2 16,-2-1-1-16,1-3 0 15,2 2 0-15,-3-1-1 16,-5 3 0-16,-7 1-2 0,-6 0 1 16,-5 0 1-1,-5 1 0-15,-3 0 1 0,-3 1-1 16,-2-1 0-16,-3 1 2 15,0 0 0-15,-1-1 0 16,-1 0 2-16,3-2 5 16,-2-1-2-16,1 0 0 15,1-4 5-15,-1-1-4 16,-1-2-3-16,1-2 15 16,0-5 1-16,0-1-4 15,0-5-5-15,1-1 6 16,-2-7 2-16,1-5-1 15,-2-7-7-15,2-6-2 16,0-3 0-16,0-3 2 16,-1-2-3-16,-1-4-5 0,1-5 15 15,-1-9-3-15,-1 0-11 16,0-2-1-16,0-3-3 16,0 3 7-16,0 2-6 15,0 4 1-15,0 4-2 16,0 6 2-16,0 2 0 15,0 3 6-15,0 0-5 16,0 0 0-16,0-6-4 16,0-4 1-16,2-8 3 15,5-9-4-15,-3 0 0 16,4-2-2-16,0 7 2 16,-1 10 0-16,0 5 2 0,-1 2-2 15,-1 2 0 1,-1-4 2-16,1 0-1 0,4-5-1 15,0-5-1-15,1 0 1 16,2-5 1-16,-2 0-1 16,0-6-1-16,-3 3-2 15,-3 5 2-15,-1 4 0 16,-3 10 2-16,0 6-2 16,0 1 2-16,0 2-1 15,0 2 3-15,3 0-2 16,0 0-1-16,2 3 0 15,-1 2 2-15,1 0-2 16,-1 1 0-16,-1-1 0 0,-3-1 0 16,0 3-1-16,0 3 0 15,0 3 1-15,0 1 0 16,-6 6-1-16,5-1 1 16,-1 0 2-16,1-2-2 15,-1-1 0-15,1-1 0 16,-1 4 1-16,1 1 0 15,-1 1 0-15,1 2-1 16,-1-3 0-16,1 1 0 16,-2-4 0-16,0 0-1 15,0-1 1-15,0 1 1 16,-1 2-1-16,1 3 0 0,1 2 1 16,-1 4-1-16,3 1 0 15,-2 2 0-15,2-2-1 16,0 3 0-16,0-1 1 15,0 1 0-15,0 5 2 16,-1 1-4-16,1 1 6 16,0-2-4-16,0 2 0 15,0 1 0-15,0-2 0 16,0 0 0-16,0 1-1 16,0-3 1-16,0 3 0 15,0 2-1-15,0 0 1 16,0 4 0-16,0 1 0 15,0 2-3-15,0 3 3 0,0 1-5 16,0 1 3 0,0 0-5-16,0 0-29 0,-3 14-48 15,-16 16 9-15,-11 14-33 16,-9 12-42-16,-9 10-85 16,-1-4-184-16</inkml:trace>
  <inkml:trace contextRef="#ctx0" brushRef="#br0" timeOffset="167939.52">22858 14466 82 0,'0'0'135'0,"0"0"-32"16,0 0 4-16,0 0-40 15,0 0 19-15,0 0 5 16,0 0-23-16,-72-7-20 15,71 7-19-15,1 0 2 16,0 0-5-16,0 0 4 0,0 0 13 16,0-1-2-1,0 0-2-15,4-1-20 0,15-1 10 16,9 1 1-16,2-1-3 16,3 0-15-16,-2-2 0 15,0 2-5-15,1 0 2 16,-1 0 0-16,-1 0-3 15,0 1-1-15,3-3 4 16,0 3 2-16,3-3 3 16,2-3-3-16,4 1-8 15,2 0 5-15,1-4 0 16,-1 2 3-16,-2-1-8 0,-6-1 0 16,1 2 4-1,-2 1 1-15,-3-1 0 0,0 1 1 16,-1 0 0-16,0 0-3 15,2-1 3-15,2 2-2 16,-1-2 0-16,0 3 0 16,-1 2-3-16,-3-1-4 15,-3 3 4-15,-3-1-4 16,-4 3 0-16,-3 0 3 16,1 0-1-16,-5-2-2 15,4 1 3-15,-1 0-2 16,5-1 5-16,1 1 0 15,2-2-3-15,0-1 0 16,-2 4 0-16,-1-3 1 16,-6 1-4-16,0 1 1 0,-4 0 2 15,3-2-3-15,1-2 0 16,6 3 1-16,1-3 0 16,1 1 2-16,-1 1-1 15,1 0 1-15,-5 1 4 16,1 0 3-16,-1 1-3 15,-3-2-2-15,1 2-2 16,1-1 1-16,-3 1 4 16,0 1-5-16,-5-2-3 15,-2 2 2-15,-4 0-2 16,-1 0 0-16,-2 0 3 16,0 0-2-16,0 0-1 0,0 0 2 15,0 0 3 1,0 0-3-16,1 0 3 0,-1 0-1 15,0-2 0-15,0 2 1 16,0 0-2-16,0 0-3 16,0 0-5-16,0 0-73 15,-22 0-73-15,-11 9-65 16,-12 8-82-16,-8 3-247 16</inkml:trace>
  <inkml:trace contextRef="#ctx0" brushRef="#br0" timeOffset="169150.11">23519 14747 60 0,'0'0'13'0,"0"0"184"16,0 0-95-16,0 0-29 16,0 0 3-16,0 0 6 15,0-58-7-15,0 56 7 16,0 0-12-16,0 2-19 16,0 0-16-16,0 0-15 15,0 0-17-15,-2 16 5 16,-2 6 19-16,-2 6 12 15,2 7-8-15,1 4-2 16,-2 5 2-16,2 0-13 16,0 4-2-16,1-5-2 0,1-2-13 15,1-7 6-15,0-6-6 16,0-3 0-16,0-6 5 16,-2 0 6-16,-3-2-1 15,2-3 9-15,0-3-10 16,1-7-1-16,1-1 4 15,1-2-9-15,0-1 5 16,-2 0 4-16,1-1 14 16,-2-14-2-16,-2-6-18 15,1-4-5-15,-2-7-2 16,3-4-3-16,3-5 3 16,0-3 0-16,0-5-4 0,0 1-9 15,6 4-1 1,1 5 4-16,2 7 10 0,0 2 2 15,1 4-2-15,0 1-1 16,-1 4 1-16,-1 0 2 16,0 2-1-16,-2 2 0 15,-2 3-1-15,2 5-7 16,2-1 0-16,-4 4-11 16,2 3 18-16,-3 0 6 15,2 1-3-15,-1 2-2 16,3 0-1-16,2 0 0 15,4 0 0-15,4 0 0 16,0 2 3-16,1 1-1 16,1 1 1-16,-2 1 0 15,-3-2-1-15,-2 4-2 0,-3 0-1 16,-1 1-6-16,-2 3 6 16,-2 4 1-16,-1 1 12 15,0 1-5-15,-1 2 2 16,1-1 0-16,0 1 0 15,2 3-3-15,-2 1-2 16,0 2-2-16,0 3 1 16,0 3 2-16,-1 3-3 15,-2-2-1-15,0-1 3 16,0-1-2 0,0-2 2-16,0-4-3 0,0-2 0 15,0-2 1-15,0-3 1 0,0-2-3 16,1-3 1-16,1-3 1 15,0-2-2-15,1-4 1 16,-3-2-1-16,1-1 0 16,-1 0 1-16,0 0 1 15,0 0 0-15,0 0 0 16,0 0-2-16,0 0 0 16,0 0 0-16,0 0 0 15,0 0-8-15,0 0-23 16,0 0-41-16,-4 0-5 15,-7-7-23-15,-2-1-30 16,1-6-81-16,1 0-101 16</inkml:trace>
  <inkml:trace contextRef="#ctx0" brushRef="#br0" timeOffset="169417.2">23476 15037 160 0,'0'0'103'0,"0"0"90"15,0 0-113-15,0 0 25 0,0 0-20 16,0 0-63 0,0 0 22-16,41-43-24 0,-12 33 10 15,0 1-10 1,1 0 0-16,0-1-9 0,-2 1-5 15,-5 1-6-15,-2 2 0 16,-6-2-10-16,-3 5-58 16,-6-3-138-16,-6-1-190 15</inkml:trace>
  <inkml:trace contextRef="#ctx0" brushRef="#br0" timeOffset="171027.61">23829 14523 38 0,'0'0'37'0,"0"0"184"15,0 0-160-15,0 0 3 16,0 0-35-16,0 0 10 15,-58-23 0-15,49 20-11 0,-4 1 4 16,-1 0 3 0,-4 2-5-16,0 0 19 0,-6 0-6 15,-1 0-2-15,-2 0-13 16,1 0-11-16,3 0 12 16,-4 2-14-16,2 3-4 15,1 0 0-15,2-1 0 16,1 3 0-16,1 0 3 15,1 3 0-15,-1 0 0 16,0 1 4-16,0 2-7 16,5-1 3-16,-1 2-1 15,2 1-1-15,0 0-2 16,-1 2 4-16,-1 0-1 16,0 2 3-16,0 1-3 15,3 2 3-15,0 0 1 16,3 1-6-16,3 0-2 0,2-1-3 15,1 3 12-15,-2 0-5 16,5 1-1-16,-1-1 0 16,-1 2 1-16,0-4-6 15,0 1-3-15,0 1 1 16,-2 4-4-16,4-4 0 16,-1 0 2-16,2 0-2 15,0-4 3-15,0 0-4 16,0-5 2-16,0 1 2 15,8 0-4-15,-2-5 1 16,2 2 0-16,2-1 1 0,-1 1-1 16,1-1-1-16,5 0-1 15,-1 2 1-15,0-2 1 16,3-1-1-16,1-1-2 16,-3-3 2-16,3 1 1 15,-2-1 0-15,-3-1 0 16,4 1 1-16,-2-3 4 15,1-1-6-15,1 1 3 16,0-1-1-16,3-2 5 16,2-2-1-16,5 0 6 15,1 0-7-15,1 0 5 16,-3-6-5-16,-4 1-1 0,-2 1 3 16,0 0-4-16,-2-2 4 15,1-1-3-15,2-1 3 16,-3-1 4-16,0 0-6 15,-3-2 5-15,2 2-2 16,-1-2 3-16,-2 0-3 16,0 0 2-16,-1 2-2 15,-2 0 1-15,2-1-1 16,-1 2 0-16,0-3-3 16,0 1 3-16,0-3-2 15,-1-1 1-15,2-1 0 16,-3 1 1-16,0 1 7 15,-1 0 10-15,-1-2-17 16,0 2 5-16,-1-2-2 16,-1 1-3-16,0-2 3 0,0-1-2 15,0-3 2-15,1 0-7 16,-1-1 2-16,0 0 0 16,-1 1-3-16,-1 1 7 15,-1 2 1-15,-3 1 1 16,3 2-1-16,-3-2 0 15,0 1-5-15,0-1-2 16,0 1 4-16,0-1-4 16,0-1-1-16,0 0 0 15,0 1 0-15,-3 1 1 16,0 1-1-16,0 3-1 16,0-2 1-16,-1 1 1 15,-1 1-3-15,-1-3 2 16,-4 0-1-16,1 0-1 0,-3-1-1 15,-2-1 0-15,1 2-1 16,-3 0 1-16,-3 1 0 16,-1-1 0-16,-4 3 0 15,0-3 0-15,3 4-1 16,-1 0 1-16,1-2 0 16,1 4 1-16,-2-1-1 15,-2-1 0-15,-4 3-1 16,-3-1 0-16,-8 1 1 15,-10 1-10-15,-6 5-51 16,-8 1-49-16,-9 5-77 16,-11 15-133-16,-14 4-313 15</inkml:trace>
  <inkml:trace contextRef="#ctx0" brushRef="#br0" timeOffset="172554.59">18567 12528 43 0,'0'0'95'16,"0"0"66"-16,0 0-91 15,0 0 4-15,0 0-16 0,0 0 13 16,4-73 30 0,-4 64-3-16,0 2-25 0,0 1 2 15,0 1-3-15,0 0-2 16,0 4-15-16,0 1-3 16,0 0-7-16,0 0-16 15,0 0-17-15,0 0-9 16,6 14 0-16,13 3 12 15,6 5 7-15,1 4 6 16,0 1-3-16,1 4-2 16,-2 3-10-16,-1-1 5 15,0 3-7-15,3-1 3 16,-2-3-4-16,-1-6 0 16,-2-1-5-16,-5-5 3 0,-1-2-5 15,-4-3 3-15,-5-4-5 16,1-1 2-16,-4-5 0 15,-2-2-3-15,-1-3 5 16,-1 0-1-16,0 0 4 16,0-5 28-16,2-14 13 15,-2-10-41-15,1-8-3 16,1-6 1-16,1-9-4 16,0-4-1-16,1-1 3 15,3-2-3-15,1 5-1 16,0 8 0-16,-4 7 2 15,-1 8-2-15,-3 8 0 16,0 10-5-16,0 5 1 16,0 6-31-16,0 2-51 15,0 0-91-15,0 16-177 0,0 8-19 16</inkml:trace>
  <inkml:trace contextRef="#ctx0" brushRef="#br0" timeOffset="173518.51">18598 12448 38 0,'0'0'35'0,"0"0"199"0,0 0-160 16,0 0 3-16,0 0-6 16,0 0-4-16,6-47 9 15,-4 43 2-15,-1 0-7 16,-1 3-12-16,0 0-7 16,0 1 0-16,0 0-7 15,0 0-18-15,0 0-9 16,0 0-11-16,5 9 0 15,5 5 27-15,5 0 1 16,4-1-15-16,2 4 0 16,3 0 15-16,3-3-7 15,-2 3-8-15,-1 0-8 16,-4 0-3-16,-1 2 3 16,-4 1-3-16,1-1 1 0,-4 0 1 15,1 1 0 1,-2-3-4-16,0 0-4 0,0-3 2 15,-3 2-1-15,-1-1 2 16,-2-2-3-16,-1-1-3 16,-1-2 1-16,-1-3 0 15,-1 1 2-15,1-2-3 16,-1 2 3-16,1-1-1 16,1 0-2-16,0 0 1 15,0-1 1-15,-2-2 0 16,2 3-2-16,-1-4 0 15,-1 0 0-15,2 1 1 0,-3-2 1 16,1 1-2 0,-1-3 2-16,0 1 0 15,0-1-2-15,0 0 6 0,0 0 2 16,0 0 29-16,0 0 8 16,0-15-14-16,0-8-21 15,0-10-5-15,0-12-2 16,0-5-1-16,0-3-2 15,3 4-1-15,3 4 1 16,-1 5 0-16,-2 5 5 16,-3 5-5-16,0 5 3 15,0 0-1-15,0 7 2 16,0 3-4-16,0 4 0 16,0 5 1-16,0 3-1 15,0 2-1-15,0-1-2 0,0 2-7 16,0 0-46-16,0 0-35 15,0 12-92-15,-11 12-29 16,-9 5-42-16,-7 2-133 16</inkml:trace>
  <inkml:trace contextRef="#ctx0" brushRef="#br0" timeOffset="175335.3">14368 16188 231 0,'0'0'131'16,"0"0"-56"-16,0 0 26 16,0 0 7-16,-21-84-36 15,21 65-17-15,6-1-3 16,12 0-23-16,4-2 5 15,4 1-5-15,-1 5-3 16,0 2 4-16,-2 8-2 16,-2 6 0-16,-4 0-11 15,-1 17 2-15,-3 15 9 16,-1 7 11-16,-5 5-2 16,-2 1-15-16,1-1-8 15,-3-1-8-15,-2 1-4 0,4-3 4 16,-2-3-5-1,0-6 0-15,0-11 2 0,0-6-3 16,-2-10 2-16,1-3 1 16,-2-2-3-16,0 0 8 15,0-9 6-15,0-13-11 16,0-5-2-16,-8-4-1 16,1-3-1-16,-2-2-8 15,0-1-14-15,1 0-8 16,5 2 5-16,3 4-2 15,0 3 12-15,0 3-3 0,14 7 13 16,2 3-1 0,3 6 5-16,3 2 0 0,-2 6 2 15,4 1 0-15,-4 0-1 16,-1 14 1-16,0 8 4 16,-4 7 11-16,0 3 7 15,-4 2 10-15,-4 0-5 16,2-3-2-16,-2 1-13 15,-1-3-2-15,1 0-6 16,-3-4-1-16,1-4-2 16,-3-7 2-16,0-9-3 15,-1 0 0-15,1-5-12 16,2 0-33-16,-1 0-33 16,2 0-45-16,1 0-22 0,-2-9-145 15</inkml:trace>
  <inkml:trace contextRef="#ctx0" brushRef="#br0" timeOffset="175758.62">14887 15944 493 0,'0'0'101'0,"0"0"84"15,0 0-93-15,0 0-55 0,0 0-7 16,0 0 45-16,46 42-24 16,-25-9-6-16,-3 4-2 15,1 5-7-15,0 1-17 16,-5-2-4-16,0-3 0 16,-2-4 1-16,-5-8-6 15,-1-6-3-15,-1-7 6 16,0-6 3-16,-3-3-3 15,1-4 0-15,3 0-9 16,3-12 2-16,6-14 20 16,1-8-7-16,4-7-7 15,-5-3-10-15,-4-8 5 16,-3-4-6-16,-8-1 1 16,0 0 1-16,0 9-6 15,0 12 1-15,0 15-31 0,0 11-14 16,0 7-14-16,0 3-33 15,3 0-160-15,13 10-134 16</inkml:trace>
  <inkml:trace contextRef="#ctx0" brushRef="#br0" timeOffset="177218.42">18376 17523 558 0,'0'0'59'0,"0"0"79"16,0 0-34-16,-37-89-42 15,37 68-21-15,0 2 4 16,13 2-15-16,3 5-8 15,1 5 3-15,1 2-13 16,1 5-5-16,2 0 2 16,2 7 0-16,2 7-4 15,2 6 11-15,1 9 12 16,-3 3-5-16,0 6-3 16,-3 5 4-16,-3 0-6 15,-1 1-10-15,-5-2-8 16,-2-3 5-16,-3-7-5 0,-2-9 3 15,-1-11 3 1,-3-3-3-16,1-9-3 0,-3 0 4 16,0 0 2-16,0 0 10 15,0-11 30-15,0-11-36 16,-8-5-6-16,-4-5-2 16,0-8-1-16,-1-4-1 15,2-4-5-15,4-3-22 0,7 7-21 16,0 6 14-1,7 14 17-15,11 9 11 0,-4 5 4 16,2 6 2 0,-1 1 0-16,3 1 2 0,6 2-2 15,-2 0 0-15,5 0 1 16,0 9-1-16,-2 11 1 16,-1 6 11-16,-3 6 11 15,-6 6-5-15,0 1-12 16,-5-4 5-16,-1-5-1 15,-3-7-8-15,0-3-2 16,-3-3 1-16,0-6-2 16,-3-6 1-16,0-1-3 15,1-4 3-15,-1 0-13 16,2 0-35-16,-1 0-20 16,1 0-20-16,-2 0-56 15,2-6-138-15,1-11-235 0</inkml:trace>
  <inkml:trace contextRef="#ctx0" brushRef="#br0" timeOffset="177619.53">18982 17345 492 0,'0'0'102'15,"0"0"22"-15,0 0-15 16,0 0-55-16,0 0-24 0,0 0-11 15,20-22 17 1,7 35-4-16,1 6 21 0,1 3-18 16,-4 7-4-16,-4 2 5 15,0 1-5-15,-7 2-25 16,-3-3-5-16,-2-4 3 16,-3-4 12-16,-1-11-11 15,-1-4 3-15,-2-8-3 16,-1 0 27-16,2 0-3 15,3-14 25-15,0-15-15 16,2-3-19-16,-1-8 0 16,-6-2 3-16,-1-1-8 15,0-4-11-15,0-3-2 16,-1 1-2-16,-5-2-4 16,5 7-11-16,1 10-19 15,0 11-11-15,0 7-12 16,0 10-71-16,7 3-64 0,-1 3-168 15</inkml:trace>
  <inkml:trace contextRef="#ctx0" brushRef="#br0" timeOffset="178732.26">20401 15495 34 0,'0'0'332'0,"0"0"-240"16,0 0 27-16,0 0 16 15,0 0-17-15,0 0-45 16,-43-61-15-16,43 43-2 15,0 2-17-15,11 2-5 16,5 3-18-16,-1 8-4 16,4 3 2-16,2 5-7 15,3 16 3-15,3 8-1 16,-2 8-5-16,-1 6 11 16,-3 4-7-16,-2 4-1 0,1 2-4 15,-5-6 0-15,-5-4 1 16,-1-13-3-16,-3-6 1 15,-4-13-2-15,-2-3-2 16,1-6 2-16,-1-2 7 16,0 0 5-16,0-10 6 15,0-8-7-15,0-5-10 16,-6-8 0-16,-2-3 0 16,-3-5-1-16,2-4-2 15,0 0-15-15,6 0-5 0,3 4-4 16,0 2 6-1,4 8 7-15,8 6 2 0,4 7-2 16,0 7 12-16,1 1 0 16,5 4 0-16,1 4-3 15,3 0 3-15,-1 0 1 16,-1 13-1-16,-2 4 2 16,2 3-1-16,0 4 10 15,-3 6 9-15,-3 3 8 16,-5 4-11-16,-5 2-1 15,-4-3-2-15,-2 0-9 16,-2-8-1-16,0-6-2 16,0-4 2-16,1-9 1 15,1-4-4-15,-1-5 0 16,1 0-2-16,-1 0-9 0,1 0-8 16,-1 0-17-1,2-6-57-15,-2-5-55 0,-1-6-159 16,0-6-152-16</inkml:trace>
  <inkml:trace contextRef="#ctx0" brushRef="#br0" timeOffset="179150.1">20964 15345 403 0,'0'0'102'16,"0"0"32"-16,0 0 24 0,0 0-76 15,0 0-40-15,0 0-14 16,22-22 19-16,-4 32 8 16,1 9-12-16,-1 8 10 15,2 7-9-15,-5 6 3 16,-2 5-6-16,-1 2-16 16,-4-6-2-16,2-7-12 15,0-11-3-15,-1-6-4 16,0-7-1-16,-3-6 3 15,-1-2 0-15,-2-2 2 16,3 0-7-16,5-10 24 16,5-14 21-16,1-9-12 15,-2-6-6-15,-3-8 3 16,-4-6-6-16,-7-5-4 16,-1-5-4-16,0-3-11 0,-6 4-3 15,-4 7-6 1,2 14-18-16,4 17-19 0,2 13-22 15,2 11-46-15,0 3-82 16,0 21-84-16,6 7-3 16,-4 5-254-16</inkml:trace>
  <inkml:trace contextRef="#ctx0" brushRef="#br0" timeOffset="189117.52">18651 12458 11 0,'0'0'14'0,"0"0"79"15,0 0-16-15,0 0-37 16,0 0 23-16,0 0-14 15,0 0-9-15,-5-3 2 16,3 3-13-16,1 0-13 16,-1 0 1-16,-1 0 1 15,0 0 12-15,2-2 11 16,1 0-3-16,-2 1 2 16,2 1 11-16,-1 0 0 15,-2-2-6-15,0 1 1 16,-3 1-7-16,3-3-10 15,-1 2 15-15,1 1-2 0,1-2-10 16,1 2 14 0,1 0-17-16,0 0-12 0,0 0-1 15,0 0-11-15,0 0 1 16,0 0-6-16,0 0-2 16,0 0-3-16,0 3 5 15,1 4 2-15,7 0 1 16,2 0-3-16,-1 0 1 15,1 1 1-15,2-3 3 16,2 2-2-16,-2-1 5 16,1 1-1-16,-1 2-5 15,1-2-1-15,-1 7 5 0,2-1-6 16,-4 3 2-16,-1-4 0 16,4 0-1-1,-4 3 2-15,2-5 0 0,1 2-1 16,-3 0-2-16,0-2 3 15,0 0-1-15,-3 1-1 16,1-3-1-16,1-1 3 16,-2 3-3-16,1-1 0 15,-1 3 1-15,2 0 3 16,-1-3-1-16,0 2 2 16,-1-5-1-16,0 0-2 15,0-1 1-15,-3-2 1 16,0 2-1-16,2-4-2 0,-4 2 1 15,2 1 3-15,-1-3-1 16,1 1-3-16,-2-1 0 16,1-1 3-16,-2 0-1 15,0 0 0-15,0 0 1 16,0 0 5-16,0 0-2 16,0 0 4-16,0 0 0 15,0 0 2-15,0 0-7 16,0 0-1-16,0 0 0 15,0 0-1-15,0 0 3 16,0 0 1-16,0 0 4 16,0 0 5-16,0-1 8 15,0-9-9-15,0-2-8 0,0-2-2 16,0-6-2-16,0-2 4 16,0-2-5-16,1 1 3 15,2 0-3 1,-1 1 14-16,-1-2-8 0,2 3 8 15,-1 1 8-15,-1-4-6 16,2 2 0-16,0-2-3 16,1 0-6-16,4-1-1 15,0 3-5-15,-1 2-1 16,0 5 4-16,-2 7 8 16,-1-1 7-16,-2 2 1 15,-1 1-4-15,1 1-8 16,-2-2 2-16,0 0-3 15,1 2 1-15,-1 0 1 0,2 1-3 16,-1-2-3-16,-1 1-5 16,0 1 0-16,0 2 3 15,0 0-2-15,0 1 0 16,0 1-2-16,0 0-1 16,0 0-1-16,0 0-10 15,0 0-47-15,0 0-63 16,-9 15-34-16,-11 7-88 15,-7 1-146-15</inkml:trace>
  <inkml:trace contextRef="#ctx0" brushRef="#br0" timeOffset="197337.8">18746 13215 294 0,'0'0'115'16,"0"0"-32"-16,0 0 1 15,0 0 0-15,0 0-14 16,0 0-6-16,0 0-18 15,-40-47 6-15,40 47-35 16,0 0-4-16,0 0-7 16,11 0 18-16,7 11 8 15,8 1-1-15,4 5-4 16,1 2-7-16,5 8-12 16,0-1 8-16,2 5-7 15,-4-1 2-15,1-2-8 16,-7-6 6-16,-3-2-7 15,-3-3-2-15,-5-5 3 16,-3 0-1-16,-2-5-1 16,-6-2-1-16,-2-2 0 0,-2-3-1 15,-2 0-18-15,0 0-31 16,0 0-26-16,0 0 6 16,0 0-44-16,0-9-162 15,0-6-133-15</inkml:trace>
  <inkml:trace contextRef="#ctx0" brushRef="#br0" timeOffset="197817.66">19105 13202 110 0,'0'0'272'0,"0"0"-185"16,0 0 17-16,0 0-5 15,0 0-31-15,0 0-43 16,-25-15-14-16,25 15-6 16,0 9 7-16,0 0 13 15,4-1-6-15,8 4 9 16,3-3 7-16,2 0-9 16,0-1-13-16,3 2 5 15,-1 0-6-15,-1-1-3 16,-1-1-2-16,-3 1 0 15,1 1 5-15,-4-1-7 16,2 0 4-16,-2 0 0 16,-4 1-3-16,2 1-1 15,-4-2 4-15,-2 2-1 0,-2-3-3 16,-1 0 3-16,0 1-1 16,0-3 5-16,-9 4 10 15,-9 2 2-15,-4-2-6 16,-2 2-7-16,-3-3-1 15,0 2-2-15,-3 0-8 16,-1-1 1-16,0 2 0 16,-2-4-1-16,0 3-1 15,3 1-92-15,3-4-114 16,7-4-278-16</inkml:trace>
  <inkml:trace contextRef="#ctx0" brushRef="#br0" timeOffset="198540.11">18228 14030 136 0,'0'0'248'16,"0"0"-179"-16,0 0 25 15,0 0 38-15,0 0-26 16,0 0-34-16,-43-46-22 0,43 46-19 15,0 0-23 1,0 16-7-16,6 9 8 0,9 7 28 16,-3 4-9-1,2 5-4-15,-1 2-4 0,-3 2-10 16,2-1 0 0,-2-2-7-16,-2-3-2 0,1-6 3 15,-2-3-3-15,-2-7 0 16,1-6-1-16,-3-4 2 15,0-4-2-15,-2 2-36 16,-1-4-58-16,0 3-28 16,0-3-131-16,-7-5-106 15</inkml:trace>
  <inkml:trace contextRef="#ctx0" brushRef="#br0" timeOffset="198969.38">18145 14347 321 0,'0'0'186'0,"0"0"-159"15,0 0 71-15,0 0 1 16,0 0-34-16,0 0-35 16,-23-23-19-16,23 23-8 15,12 9 4-15,3 8 16 16,-1 0 1-16,-3 4 2 15,-3 1-4-15,1 1 5 16,-3 1-9-16,1 2-4 16,-1-2 0-16,0 1 6 0,0-3-1 15,3-6-12 1,0-2 1-16,-3-2 2 0,3-4-1 16,-2-1 0-16,-1-3-2 15,-1-1-2-15,-1-1 2 16,3-2-5-16,-3 0 7 15,5 0-8-15,1 0 1 16,8-5 28-16,2-12-15 16,0-5 3-16,4 1-6 15,-3-1-7-15,3 1-3 0,0-1-2 16,-3 0 2-16,-3 0-4 16,-5 1-10-16,-5 1-59 15,-4 6-105-15,-4 2-154 16</inkml:trace>
  <inkml:trace contextRef="#ctx0" brushRef="#br0" timeOffset="199973.07">16556 13562 258 0,'0'0'185'15,"0"0"-94"-15,0 0 44 16,0 0-18-16,0 0-43 16,0 0-53-16,0 0 8 15,-36 50-3-15,18-5 22 16,-2 11-4-16,-1 7-2 16,0 0-9-16,-2 0 0 15,3-7-17-15,1-10-1 16,6-4-10-16,4-9 5 15,3-8-5-15,2-6-1 16,0-5 2-16,2-6-1 0,0-4-3 16,2 1-1-16,0-3-1 15,-3 1-3-15,-3 0-50 16,0-3-7-16,0 0-65 16,-1 0-21-16,4 0-79 15,3-3 36-15,0-16-86 16</inkml:trace>
  <inkml:trace contextRef="#ctx0" brushRef="#br0" timeOffset="200352.02">16276 13849 324 0,'0'0'97'16,"0"0"-26"-16,0 0 27 15,0 0-16-15,0 0-43 16,0 0-16-16,-21-15-7 15,18 25 23-15,-2 9 11 16,2 4 3-16,-1 5-13 16,1 6 9-16,-2 5 1 15,2 0-2-15,0 1-16 16,-2-1-5-16,0-2-7 16,2-2-5-16,0 0 8 15,2-4-10-15,1 1 2 16,0-5 1-16,0-1-3 15,0-7-5-15,0-5-1 16,3-4 2-16,4-5 0 16,3-4-2-16,7-1-3 0,7 0 3 15,10-15 15-15,7-5-13 16,3-2-9-16,-2 1-7 16,1 5-105-16,-9 8-84 15,-10 5-82-15,-13 3-427 16</inkml:trace>
  <inkml:trace contextRef="#ctx0" brushRef="#br0" timeOffset="209906.02">20658 16116 387 0,'0'0'92'16,"0"0"21"-16,0 0 32 15,0 0-76-15,0 0-20 16,0 0-7-16,0 0-11 15,31 4 36-15,14-4 10 16,12-9-24-16,7-15-7 16,3-4-9-16,0-2-6 15,-3 1 3-15,-8 1 6 16,-9 7-6-16,-11 3 4 16,-9 4 0-16,-5 3-6 15,-7 2 0-15,-3 1-18 0,-5 4 1 16,-4 1-4-16,-1 3-3 15,-2 0-8-15,0 0-16 16,0 0-45-16,-22 7-58 16,-17 16-81-16,-9 7-139 15</inkml:trace>
  <inkml:trace contextRef="#ctx0" brushRef="#br0" timeOffset="211030.35">18717 18132 78 0,'0'0'13'0,"0"0"163"16,0 0-73-16,0 0-32 15,0 0 3-15,0 0 1 16,-79 17 6-16,79-17-14 16,0 0-26-16,0 0-6 15,9 0 1-15,21-9 20 16,19-11-2-16,25-9 5 15,25-6 19-15,15-7-12 16,10-5 5-16,-5 5-2 16,-13 5-15-16,-24 10 2 15,-24 10-3-15,-21 6-9 16,-19 7 6-16,-8-1-9 16,-5 3-12-16,-3 0 2 0,-1 2-15 15,-1 0-5-15,2 0-4 16,-2 0-7-16,1 0-10 15,-1 0-38-15,0 0-82 16,-18 19-40-16,-14 12-27 16,-10 5-60-16,-6 0-135 15</inkml:trace>
  <inkml:trace contextRef="#ctx0" brushRef="#br0" timeOffset="212429.9">14569 16879 251 0,'0'0'379'0,"0"0"-285"16,0 0-9-16,-95 4 30 15,83-4-18-15,6 3-23 16,6-3-27-16,0 0-17 16,0 0-19-16,21 0-2 0,19 0 53 15,20-7 3 1,19-10 0-16,12-7-17 0,4-1-9 15,1 1-10 1,-8 1 3-16,-15 6 1 0,-13 4 1 16,-16 6-8-16,-12 1-5 15,-12 2-5-15,-5 1 5 16,-5 0-2-16,-3 3-5 16,-4 0-3-16,-2 0-7 15,-1 0-1-15,2 0-3 16,-2 0-4-16,0 0-5 15,0 0-6-15,0 0-33 16,0 0-40-16,-2 3-48 16,-17 14-83-16,-5 5-97 15,-4 5-461-15</inkml:trace>
  <inkml:trace contextRef="#ctx0" brushRef="#br0" timeOffset="-213435.6">23255 13261 94 0,'0'0'28'0,"0"0"263"15,0 0-202-15,0 0 15 16,0 0-9-16,0 0-11 15,0 0-18-15,9-12-14 16,-9 10-7-16,0 2-4 16,0-1 5-16,0 1-14 15,0 0-6-15,0 0-1 16,0 0-5-16,0 0-5 16,0 0 2-16,0 0-4 15,0 0-10-15,-2 0 3 16,1 9 1-16,-2 10 14 15,3 4 10-15,0 8-5 16,0 4 7-16,0 4-12 16,8 4-9-16,3 5 3 15,-3 0-3-15,-1 3-4 0,-2-2-4 16,2-3 5-16,-3-3-8 16,3-5 1-16,-1-7 0 15,-3-8-1-15,2-8 0 16,-3-8-1-16,-1-4 5 15,-1-3-5-15,0 0 1 16,0 0-1-16,0 0-1 16,0 0-2-16,0-8-24 15,-13-6-62-15,-4 1-92 0,1-3-97 16,1 2-166 0</inkml:trace>
  <inkml:trace contextRef="#ctx0" brushRef="#br0" timeOffset="-212931.44">23120 13498 22 0,'0'0'398'16,"0"0"-299"-16,0 0 55 16,0 0-32-16,-19-72-47 15,19 54-16-15,0-1-6 0,2 0 0 16,5 2-13-1,5 3-8-15,3 1-1 0,4 1-4 16,7 0-10-16,3 1-4 16,4 0-8-16,5 5 1 15,-1 0-1-15,5 6-1 16,-1 0 1-16,1 0 0 16,0 15-3-16,-8 6 5 15,-1 1-7-15,-5 2 3 16,-5 3 0-16,-5 4 0 15,-7 3 1-15,-6 3-4 16,-5 4 7-16,0 1-2 16,0-1-2-16,-5 2 3 15,-8-2-4-15,1-2-1 16,-1-6-1-16,-5-6 1 16,-3-5 0-16,-4-5 3 15,-5-5 3-15,-3-2 11 0,0-5 16 16,-4-2-4-16,1-3-7 15,-1 0-8-15,6 0-14 16,7-1 4-16,3-6-4 16,8-3-1-16,7-2-40 15,4-3-65-15,2 1-34 16,12-3-131-16,7-3-242 16</inkml:trace>
  <inkml:trace contextRef="#ctx0" brushRef="#br0" timeOffset="-211338.41">23503 13062 32 0,'0'0'186'0,"0"0"-87"16,0 0-15-16,0 0-12 15,0 0-19-15,0 0 7 0,-85-36 4 16,68 36 0-16,-4 0-14 16,-4 0-3-16,-1 0-18 15,-4 0 3-15,-2 7-2 16,-1 6 3-16,-1 0-15 16,2 1 7-16,3 2-1 15,2-1-13-15,3-1 3 16,1 1-6-16,3 2 11 15,3 1-5-15,-2 2-6 16,3 0 4-16,-1 4 2 16,2 1-2-16,2 3 11 15,-2 1-12-15,1 0 8 16,4 0-4-16,0 0 2 16,3 0-3-16,3 0 1 15,1 2-8-15,1 4 9 0,2-2-10 16,0 1 7-16,0-2-3 15,5 1-5-15,4-1 6 16,3 0-5-16,-2 1-3 16,-1-1-1-16,0-2 0 15,0-2 0-15,-1-1-1 16,3-4 0-16,1-3 0 16,2 0 1-16,2-1-1 15,1-1 2-15,2-2 0 16,2 5 1-16,0-4 2 15,1 0 1-15,2-2-6 16,-2-1 1-16,1-2-1 0,-1-2 1 16,4-2-2-16,2-1 6 15,0-5 0-15,-1 3 5 16,-2-3-3-16,-4-1 2 16,0-1 1-16,1 0-3 15,0 0-4-15,6 0 5 16,5-5 5-16,2-3-7 15,3-4 7-15,-4 2-9 16,-1-4-1-16,-3-1-2 16,-4 1 5-16,0-3-5 15,-5 3 10-15,0-3-1 16,-1 0 1-16,0 0-7 16,-1-2 10-16,-1-1-4 0,-1 3 0 15,-3-2 0-15,-2 0 1 16,-1-3 3-16,-1-1 0 15,-1 0 0-15,0-5 0 16,3 1 6-16,-3 2-9 16,2 0-2-16,-1 2 3 15,-1 1-6-15,0-1-1 16,0 0 6-16,-3 3-3 16,-2 1-2-16,-2-3-3 15,-2 3 5-15,0-4-3 16,0-1 5-16,0-2-8 15,0 1 3-15,-5 0 2 0,1 0-4 16,-1 5-2-16,-2 1 3 16,2 3 1-16,1 1-1 15,-2 1 3-15,1 1-1 16,-2-2-1-16,1 1 0 16,0-3-1-16,-1 0 0 15,-1-2-2-15,-1 0 1 16,3-3-2-16,0 2 0 15,0 0 0-15,-1 3 0 16,1 0 0-16,-2 2-1 16,1 3 0-16,-2 0 1 15,2-1 2-15,-2 3-4 16,1-2 7-16,-2 3-3 0,1-3-3 16,1 2 6-16,-2 2-7 15,1-1 0-15,-3 1 2 16,-1 1-1-16,-2-3-1 15,-3 1 1-15,0 3-1 16,-3 0 0-16,-1 1 0 16,-2 1 0-16,-2 1 0 15,-2 2 0-15,-5 0 0 16,-4 1 0-16,-2 0-3 16,-3 0 3-16,-7 0 1 15,-6 12-1-15,-9 5-4 16,-2 0-1-16,-1 4-40 15,6 3-39-15,10 6-54 16,12 6-70-16,17-2-177 0,15-6-388 16</inkml:trace>
  <inkml:trace contextRef="#ctx0" brushRef="#br0" timeOffset="-210143.54">20552 15559 432 0,'0'0'102'0,"0"0"-54"16,0 0 36-16,0 0-18 15,0 0-6-15,0 0-7 0,5 29-19 16,14-18-10 0,6-2-2-16,8-6 7 0,6-3 6 15,1 0-9-15,2-8-6 16,-3-12-2-16,-2-6-2 15,-1-2-10-15,-5 0-5 16,-5 0 6-16,-6 3-3 16,-2 6-3-16,-6 5 5 15,-6 6-1-15,-1 5-1 16,-2 3-4-16,4 0-6 16,7 11 6-16,8 1 0 15,6-1 4-15,3-1 4 16,4-4 4-16,4-6-4 15,0 0 2-15,1 0 1 0,-6-10-1 16,-4-2-5 0,-6-1-2-16,-8 1-1 0,-3 2-2 15,-7 1 6-15,-3 4-6 16,-3 2 0-16,0 3-30 16,-7 0-43-16,-17 3-44 15,-3 19-25-15,-7 2-73 16,-3 2-44-16</inkml:trace>
  <inkml:trace contextRef="#ctx0" brushRef="#br0" timeOffset="-209762.53">20615 15718 180 0,'0'0'198'16,"0"0"-126"-16,0 0-8 15,0 0 21-15,0 0-27 16,0 0-35-16,-35 13-8 16,35 5 20-16,0-1 0 15,8-6-8-15,8-4 2 16,4-7 5-16,10 0 18 0,10-16 2 15,5-14-9 1,4-7-24-16,-7-1-6 0,-5 3-3 16,-6 3 1-16,-5 9-9 15,-6 3 5-15,-6 7-5 16,-2 6-4-16,-5 4 0 16,-1 3-5-16,0 3-72 15,-2 23 2-15,-4 9-73 16,0 5-132-16</inkml:trace>
  <inkml:trace contextRef="#ctx0" brushRef="#br0" timeOffset="-209010.89">21074 16549 376 0,'0'0'255'0,"0"0"-185"15,0 0 77-15,0 0-41 16,0 0-19-16,0 0-30 16,-33-35-28-16,33 35-17 15,0 0-3-15,0 0 4 16,2 0-2-16,11 0 14 16,1 3 17-16,3 4-9 15,2 1-6-15,1 4-7 0,1 1 0 16,0 4-11-16,3 4-3 15,-2 1 0-15,4 4 0 16,-4-3 3-16,1 3-5 16,-1-2 1-16,0-4 2 15,-4-3 1-15,1 1-8 16,-3-7 4-16,-5-2-2 16,-3-4 6-16,-2-3-7 15,-2-2 8-15,2 0 22 16,0-7 9-16,2-13 7 15,1-11-12-15,1-10-14 16,-4-5 0-16,-2-12-15 0,-2-6 2 16,-2-2-3-16,0 6-5 15,0 13 0-15,0 11 0 16,0 14 0-16,0 10-8 16,0 7-2-16,-2 5-24 15,-2 0-60-15,-2 0-97 16,-3 10-141-16,3 4-194 15</inkml:trace>
  <inkml:trace contextRef="#ctx0" brushRef="#br0" timeOffset="-208380.49">21041 16501 13 0,'0'0'359'16,"0"0"-271"-16,0 0-2 15,0 0 33-15,0 0-13 0,0 0-23 16,-25-15-17-16,25 15-14 16,0 0 0-16,0 0-19 15,0 0-19-15,7 0-3 16,8 5 9-16,6 10 20 16,3 3-12-16,-1 3-4 15,0 4 7-15,3 0-6 16,0 4-8-16,0-2 1 15,-2 1-8-15,0-1-1 16,-4-4-1-16,1-1-6 16,-3-2 2-16,0-3 3 15,-1 0 0-15,-4-3 7 16,-3-5-3-16,-2-1-7 16,-1-6 0-16,-5-2 15 15,-1 0 11-15,4 0 18 0,4-11 1 16,4-13 1-16,5-11-33 15,1-6-3-15,-3-9 9 16,-3-6-11-16,-6-4 9 16,-5-7-19-16,-2 1 3 15,-3 8 1-15,-10 13-6 16,2 14 0-16,5 16 0 16,3 9 5-16,3 4-10 15,0 2-35-15,0 0-108 16,3 12-101-16,5 5-34 15,-2 5-288-15</inkml:trace>
  <inkml:trace contextRef="#ctx0" brushRef="#br0" timeOffset="-204906.67">22751 12696 91 0,'0'0'175'15,"0"0"-53"-15,0 0-56 16,0 0 4-16,-82 13 15 16,70-13-5-16,4 3-27 15,5-1-16-15,2-1-20 16,1 0 0-16,0 1 3 16,0-2-3-16,0 0 6 15,0 0-8-15,13 0 6 16,13 0 21-16,10 0 10 15,11 0-22-15,5-2 1 16,1-5-9-16,3 2-9 0,1-2-5 16,1-2 2-1,3 3-5-15,2-3 2 0,0-2-4 16,-2 0 0-16,0-3-2 16,0 0 0-16,2 1 2 15,5-1 0-15,4-1 0 16,1 1-1-16,1 0-1 15,-5 1 3-15,-6 3 6 16,-5 3-7-16,-6 2 2 16,-4-1-1-16,3 2-4 15,-2 0 8-15,-1-2-2 16,-1 2-2-16,-2-1-1 0,1 0 1 16,-1-1 4-16,-2 0-5 15,-1 1-2-15,-2-1 3 16,-1 0-3-16,-2 1 1 15,-1-2-2-15,-1 2 5 16,-3-2-5-16,4 1 1 16,0-3 0-16,1 2 1 15,0-2 1-15,-1-2-3 16,-4 2 2-16,-5 2 0 16,-7 2 0-16,-6 1 1 15,-6 3 1-15,-3-3 6 16,-2 3 2-16,-3-2 0 15,0 2-7-15,0 0-5 16,0-1 0-16,0-1 2 16,0 1 11-16,0 0-13 0,0 2-2 15,0-2-25-15,0 2-5 16,-1 0-21-16,-17 0-43 16,-12 0-64-16,-7 0-137 15</inkml:trace>
  <inkml:trace contextRef="#ctx0" brushRef="#br0" timeOffset="-203991.37">23631 12112 277 0,'0'0'130'15,"0"0"-45"-15,0 0 39 16,0 0 2-16,0 0-46 0,0 0-19 15,0-40-23 1,0 40-23-16,0 22-12 0,7 10 0 16,2 14 40-16,-3 3-4 15,0 6 3-15,1-2-14 16,1-4-11-16,1-5-8 16,0-8-4-16,3-9-3 15,-3-7 1-15,-3-7 0 16,-3-8-1-16,-3-2-2 15,0-3 5-15,0 0 3 16,0-8 13-16,0-10 13 16,-11-10-27-16,-4-6-6 15,-6-7 0-15,-1-5-1 16,2-5-7-16,1-3-14 0,6-2 4 16,10 4-7-1,3 7-14-15,0 10 15 0,18 8 11 16,1 8 10-16,5 4-1 15,5 5 3-15,9 3-1 16,2 6 2-16,2 1-1 16,0 4 2-16,-9 16 3 15,-10 3 1-15,-9 2 1 16,-11 4 3-16,-3-2 4 16,-9 1-2-16,-15-1 6 15,-4-2 11-15,1-6-6 16,5-4-3-16,8-6-7 15,8-4-1-15,5-5-5 0,1 0 0 16,0 0 2 0,0-2-1-16,6-10-7 0,13-5-1 15,4 3-5-15,5 4-5 16,-1 9-5-16,0 1 10 16,-4 0 1-16,-3 17 3 15,1 1-2-15,-5 5 3 16,-2 1-1-16,-7-2-1 15,-4 0 1-15,-3 2-1 16,0-5 0-16,0 1 0 16,-19 0-1-16,-8-2-13 15,-9 1 16-15,-6-5 0 16,0-5 16-16,4 1-3 16,2-7 1-16,4-2-11 0,9-1 3 15,5 0-1-15,7-7-5 16,4-12-25-16,3-3-72 15,4-1-131 1,0-4-209-16</inkml:trace>
  <inkml:trace contextRef="#ctx0" brushRef="#br0" timeOffset="-203244.66">23779 11725 249 0,'0'0'98'0,"0"0"-13"15,0 0-14-15,-94-32-18 16,65 32 5-16,1 0 1 16,-2 3-9-16,-1 15-13 0,-2 5 0 15,0 5 2 1,2 7-9-16,2 3-2 0,1 4-7 16,3 1 5-16,7 1-5 15,1-1 2-15,8-2 7 16,5 1 1-16,4-1 8 15,0 0-6-15,0-3-14 16,4 0-1-16,8-3-5 16,3 1 0-16,4-4 6 15,1-3-6-15,4 0-5 16,1-2 1-16,3-1-6 16,2-2 2-16,3-5-2 15,1-6 1-15,5-1 2 16,6-7 0-16,1-3 2 15,3-2 0-15,-1 0-7 16,-3 0 3-16,-5-2 1 16,-2-6-3-16,-1-4 2 0,-5-5-2 15,3-2-1-15,-1-5 6 16,-4-4-6-16,-2-2 9 16,-4-6 0-16,-7-3 3 15,-3-7 7-15,-6-3-3 16,-8-4-8-16,0-4-5 15,-1-2 3-15,-20-2-4 16,-9 0-1-16,-10 2 2 16,-6 4-3-16,-4 8 1 15,-2 6-2-15,-2 9 2 0,2 11-2 16,-8 9 4-16,-7 12-4 16,-6 1-5-16,-6 28 4 15,1 15-1-15,3 14-59 16,10 13-68-16,17 10-34 15,17 0-79-15,15-8-288 16</inkml:trace>
  <inkml:trace contextRef="#ctx0" brushRef="#br0" timeOffset="-201801.84">14626 16225 142 0,'0'0'171'16,"0"0"-69"-16,0 0-1 15,0 0-8-15,0 0-14 0,0 0-3 16,-48 5-12-1,47-5-17-15,1 0-14 0,0 0-9 16,18-10 1-16,24-11 10 16,20-7 15-16,11-6-14 15,3-4-13-15,-1 0-7 16,-7 3-7-16,-6-1-1 16,-10 5 1-16,-10 9-3 15,-14 4-3-15,-9 7 6 16,-10 4-2-16,-6 3-2 15,-1 3 0-15,-2 1-3 16,0 0-2-16,1 0-8 16,2 1-8-16,2 21-35 15,-1 10-24-15,3 15-37 16,-2 6-136-16,-2 0-133 0</inkml:trace>
  <inkml:trace contextRef="#ctx0" brushRef="#br0" timeOffset="-201240.32">15991 16581 325 0,'0'0'293'0,"0"0"-230"16,0 0 65-16,0 0-57 15,0 0-38-15,0 0-20 16,37-11 21-16,-1 22 13 15,1 6-10-15,2 3-8 16,-2 6-2-16,-1 3-5 16,-2 4 3-16,-1 1-7 15,-4 0 8-15,-4 0-14 16,-6-1-2-16,-5 0-2 16,-3-4 1-16,-5-2 2 0,-1-6 1 15,-2-5 9-15,-1-10-9 16,-2-2-5-16,1-4 1 15,-1 0 12-15,3-4 21 16,0-16 20-16,2-14-28 16,2-10-14-16,-3-6-11 15,-1-3-1-15,-3-3-3 16,0 1-2-16,0 1-2 16,0 8 2-16,0 5-1 15,0 14-1-15,0 11-4 16,0 9-32-16,0 7-42 15,0 0-128-15,0 17-245 16,-1 4-93-16</inkml:trace>
  <inkml:trace contextRef="#ctx0" brushRef="#br0" timeOffset="-199068.3">22436 11735 128 0,'0'0'57'0,"0"0"54"16,0 0-31-16,0 0-22 15,-83 28 1-15,66-18-12 16,2-3 15-16,3-2 0 16,6-5-1-16,5 0-11 15,1 0-7-15,0 0-9 16,0 0-3-16,6 0-7 15,16-2-1-15,11-6-2 0,9-2-9 16,7 2-2 0,0-1-2-16,3 4-3 15,-1 1 0-15,-5 1-3 0,-1 2-2 16,-3 0 1-16,-5-3 3 16,5-1 1-16,0-4-4 15,4-2 5-15,3-1 1 16,6 0 2-16,3-1 0 15,-1 2 2-15,-3 1 0 16,-5 3-9-16,-4 0 0 0,0-1-1 16,-1-2 2-1,3-1-3-15,2-3 5 0,-1 2-5 16,1-1 1 0,-4 2 0-16,-1 0 0 0,-2 4 1 15,1 0-2 1,-1-2 0-16,0-1 7 0,-2 0-4 15,0-3 1-15,1 4 1 16,-3-2 0-16,0-1-1 16,-3 4-1-16,1-4 6 15,0 4-6-15,1-1 5 16,2-2-4-16,1 1-1 16,0 1 0-16,-2-3-3 15,-2 4 3-15,-5 1-2 16,-3 4 1-16,-7 0-2 15,0 2 1-15,0-2 2 16,3-1-2-16,3 1 2 0,-1 0-2 16,3 1 0-16,-5 0 3 15,1-3-4-15,2 1 1 16,1-3 2-16,1 0 0 16,-1 1 1-16,-3 1 3 15,-7 0-3-15,-1 0 2 16,-7 1 0-16,-1 0 1 15,1-1 1-15,4 1 14 16,2 0-6-16,1 0-5 16,2-2-3-16,-1 1 0 15,-3 3 4-15,-3-3-1 16,0 3 0-16,-6 0 1 16,0-1 4-16,-3-1 4 15,0 3-2-15,-3-1 3 0,0 2-3 16,0 0-1-16,0 0-4 15,0 0-7-15,0-1-4 16,0-2-4-16,-11 3 2 16,-11 0-56-16,-6 0-88 15,-5 0-44-15,-3 6-101 16,-1-4-338-16</inkml:trace>
  <inkml:trace contextRef="#ctx0" brushRef="#br0" timeOffset="-198317.65">23646 11018 186 0,'0'0'172'0,"0"0"-77"16,0 0-4-16,0 0-10 16,0 0 9-16,0 0-29 15,-15-65-9-15,4 58-7 16,-1 3-2-16,-7 2-8 16,-8 2-9-16,-3 0-8 15,-4 12 6-15,1 5 10 16,0 6 1-16,3 3-21 15,4 0 7-15,2 1-5 16,7 2-4-16,6-3-8 16,5 2 9-16,4 0-7 15,2-3-3-15,0-3 5 16,9-1-4-16,10-3 0 16,5-6-2-16,3-3 2 0,4-4-4 15,2-5 5-15,5 0 1 16,-1-1-1-16,-1-12-5 15,-1-1 0-15,-5-2 0 16,-4 1-31-16,-7-1-5 16,-8 3-13-16,-4 4-29 15,-7 5-26-15,0 4-157 16,-7 0-221-16</inkml:trace>
  <inkml:trace contextRef="#ctx0" brushRef="#br0" timeOffset="-197533.62">23555 10776 99 0,'0'0'121'0,"0"0"-17"0,0 0-19 15,-94-25-25-15,68 21-17 16,-2 4 15-16,-3 0-21 15,-5 2-1-15,0 11 5 16,-4 3 5-16,4 2-13 16,3 3-11-16,3 5 1 15,5 2-1-15,4 4-4 16,2 3 7-16,4-1-6 16,6 2-2-16,3 0 3 15,4 0 4-15,2-2-4 16,0 0 8-16,0 0-14 15,0-1 10-15,11 0 4 16,4-4-7-16,3-2-6 0,6-1-1 16,4 2 4-1,6-3 1-15,2-1-5 0,3-6-9 16,-1-4 3-16,3-5-4 16,3-7 4-16,0-2-4 15,0 0-3-15,0 0 3 16,0-8-2-16,0-6 0 15,-2-3-2-15,1-2 3 16,-1-4-1-16,-5-4 0 16,0-1 0-16,-6-3 3 0,-6-4-4 15,-3-1 3 1,-6-3-2-16,-5-5 3 0,-8-2 0 16,-3-5 2-16,0-3-7 15,-19 1 8-15,-10 1-5 16,-14 3-2-16,-11 7 2 15,-12 7 6-15,-10 9-5 16,-9 8-4-16,0 13 1 16,2 5-1-16,5 8 0 15,7 24-29-15,11 15-39 16,15 18-90-16,14 7-30 16,8 0-181-16</inkml:trace>
  <inkml:trace contextRef="#ctx0" brushRef="#br0" timeOffset="-195981.4">18504 17539 402 0,'0'0'71'0,"0"0"-33"16,0 0 38-16,0 0-12 15,0 0-14-15,-80 5-1 16,77-5-5-16,1 0-10 15,2 0-11-15,0 0-5 16,3 0-3-16,19 0 14 16,13-2 29-16,7-9-22 15,8-1-14-15,7-9 3 16,2-1-8-16,7-5 7 16,1-2 2-16,2-2-13 15,-3-3 6-15,-5 2-6 0,-4-3-3 16,-7 5 3-16,-9 3-3 15,-9 4-3-15,-9 8 8 16,-7 3-7-16,-6 5 2 16,-5 4-7-16,0 1 6 15,-4 2-7-15,2 0-2 16,1 0-3-16,1 0 0 16,-4 0 3-16,1 0-2 15,-2 0-9-15,0 0-29 16,0 4-4-16,0 13-36 15,-19 10-31-15,-14 7-43 0,-14 5-148 16</inkml:trace>
  <inkml:trace contextRef="#ctx0" brushRef="#br0" timeOffset="-195578.58">18501 17774 421 0,'0'0'55'0,"0"0"28"16,0 0 61-16,0 0-56 16,0 0-45-16,0 0-12 15,-21 6-14-15,54-10 23 16,14-11 12-16,9-5-2 15,8-1-6-15,5-5-1 16,2 2-2-16,3-5-10 16,-5 3 2-16,-3-2-6 15,-6 2-1-15,-11 4 4 16,-6-2-8-16,-10 2-7 16,-3 4-1-16,-5-2-7 15,-1 3-2-15,-7 4-2 16,-4 5-3-16,-7 4 1 15,-5 4-5-15,-1 0-4 16,2 0-50-16,-1 17-43 16,1 9 33-16,-1 10-67 15,-1 3-23-15,5-2-156 0</inkml:trace>
  <inkml:trace contextRef="#ctx0" brushRef="#br0" timeOffset="-194901.43">19954 17799 456 0,'0'0'119'0,"0"0"-67"16,0 0 106-1,0 0-70-15,0 0-31 0,0 0-4 16,-12-33-26-16,12 33-23 16,0 0-1-16,9 3 6 15,7 8 9-15,7 4 7 16,2 3-1-16,5 4 4 16,1 1 3-16,2 2-9 15,-3 0-2-15,0 3-8 16,-5 1 4-16,-1-5 0 15,-5 1-8-15,-2-5 2 16,-4-2 1-16,-2-4 2 16,-2-4-4-16,-1-5-1 15,-5-2 2-15,0-3 12 16,-3 0 11-16,0 0-2 0,2 0 1 16,-2-3 9-16,3-17-3 15,0-11-31-15,0-8-2 16,-3-4 0-16,0-6-3 15,0-4 3-15,0 6-3 16,0 2 0-16,0 9-2 16,0 3 0-16,0 5 0 15,0 5-1-15,0 5-6 16,0 6-34-16,-2 7-18 16,2 5-44-16,0 0-63 15,-1 12-153-15,-7 8-35 16</inkml:trace>
  <inkml:trace contextRef="#ctx0" brushRef="#br0" timeOffset="-194266.47">19951 17771 402 0,'0'0'67'0,"0"0"19"0,0 0 39 15,0 0-27 1,0 0-38-16,0 0-4 0,-18-28-20 16,16 28 1-16,2 0-2 15,0 0-18-15,0 0-7 16,0 0-9-16,5 4 3 15,9 9 24-15,2 1 8 16,2 3-2-16,3 3-8 16,-1-1 2-16,2 0-2 15,1 1-10 1,3-2 0-16,-1-3-1 0,0 2 0 16,-1 0 0-16,-1-5 1 15,-1 5-2-15,-3-2-2 16,-2 0 0-16,-2 0-2 15,-5-5-2-15,-1 1-2 0,0-5 2 16,-5-1-1-16,-1-2 4 16,-1-1 0-16,-1-2 5 15,-1 0 2-15,0 0 1 16,0 0-2-16,0 0 1 16,0 0 3-16,3-2 3 15,2-12-2-15,0-6-15 16,2-7-2-16,-3-5-1 15,-2-8 3-15,-2-2-2 16,0-4-1-16,0 2-3 16,-9 4 0-16,-2 4-1 15,2 6 1-15,3 7-4 16,1 6 2-16,3 7-22 0,2 6-26 16,0 3-31-16,0 1-62 15,7 0-120-15,5 0-94 16,-1 9-64-16</inkml:trace>
  <inkml:trace contextRef="#ctx0" brushRef="#br0" timeOffset="-180916.6">27161 13791 191 0,'0'0'229'0,"0"0"-213"0,0 0 83 16,0 0 3-16,0 0-6 15,0 0-26-15,0 0-54 16,-10-44-13-16,6 66 20 16,-3 11 10-16,1 11-8 15,0 10 4-15,-2 7 8 16,0 10 6-16,-1 5-15 16,0 1-2-16,-1-4-2 15,4-7-13-15,3-10 3 16,3-11-9-16,0-7 0 15,0-11 1-15,0-5-5 0,0-5 4 16,0-7-3 0,0-6-1-16,0-4 6 0,0 0 6 15,0 0 19-15,0-2 5 16,0-13-28-16,-2 1-1 16,-4-5-7-16,2-1 0 15,-2-1 2-15,3 0-2 16,-2 1 1-16,1 2-1 15,1 1 0-15,0 3-1 16,1 4 1-16,2 0 0 16,0 1-1-16,0-3 1 15,0-2-1-15,0-4 0 16,0-1 1-16,0 1 0 0,0 0 1 16,0 0-2-16,-3 3 2 15,-1 2 0-15,1 2 0 16,0-1-2-16,0-4 1 15,2-3 2-15,1-2 4 16,0-1-5-16,0-3-1 16,0-1 1-16,0-1-1 15,3 0 0-15,0 5 0 16,-2 3-1-16,1 4 0 16,-1 3 1-16,-1 3 0 15,0 1 0-15,0 0-1 16,0-1 0-16,0 1 1 15,0-1-1-15,3 0-1 16,-3 1 1-16,0 1 1 0,0 2-1 16,0 1-1-16,1 4 1 15,-1 0 0-15,0 0 0 16,0 0 0-16,0 0 0 16,0 0-1-16,0 0-2 15,0 0 2-15,0 0 1 16,0 0-1-16,0 0 0 15,0 0-1-15,0 0 2 16,2 0 1-16,-2 0-1 16,0 0 0-16,0 0 0 15,0 0 0-15,0 0 0 16,0 0 1-16,0 0 0 16,0 0-2-16,0 0 2 0,0 0-1 15,0 0 0-15,0 0 0 16,0 0 0-16,0 0 1 15,0 0-1-15,0 0 0 16,0 0 0-16,0 0 1 16,0 0-1-16,0 0-1 15,0 0 1-15,0 0-4 16,0 0 3-16,0 0 0 16,0 0 2-16,0 0 0 15,0 0-1-15,0 0 0 16,0 0 1-16,0 0-1 15,0 0 0-15,0 0 0 16,0 0-3-16,0 0 3 16,0 0 0-16,0 0-1 0,0 0-27 15,0 0-33-15,-6 0-30 16,-6 0-79-16,-7 9-183 16,-4-2-74-16</inkml:trace>
  <inkml:trace contextRef="#ctx0" brushRef="#br0" timeOffset="-177049.99">23198 14671 10 0,'0'0'7'16,"0"0"37"-16,0 0 128 16,0 0-109-16,0 0-10 15,0 0 22-15,0 0-6 16,-55-24 3-16,49 20 30 15,2 3-20-15,1-3-15 16,-1 3-21-16,-2-2 1 16,-2 1-2-16,-3-1-12 15,-5-3-5-15,1 1-1 16,-3 2 1-16,5-1-10 16,3 0 16-16,5 1 4 0,3 3-4 15,2-3-7-15,0 3-10 16,0 0-3-16,0 0-8 15,0 0-6-15,0 0 0 16,10 3 1-16,10 11 18 16,10 0 0-16,7 1 2 15,9 2-5-15,8 1 10 16,4 2-13-16,-1 1 9 16,-8 3-14-16,-1 3 0 15,-3 6-4-15,1 1 12 16,6 4 3-16,2 1 0 15,4-4-8-15,6-4 1 16,3-4 2-16,-1-7 3 16,-2 0-6-16,-9-3 2 0,-7-2-8 15,-7 0-1-15,-8-4-1 16,-7-2 2-16,-10-3-4 16,-5-5 4-16,-4 0-3 15,-3-1 9-15,-2 0-7 16,1 0 2-16,-1 0-3 15,-1 0 5-15,-1 0-8 16,0 0-1-16,0 0 0 16,0 0-20-16,0 0-11 15,0-2-31-15,-4-14-75 16,-13-5-47-16,1-7-92 16,-4-2-502-16</inkml:trace>
  <inkml:trace contextRef="#ctx0" brushRef="#br0" timeOffset="-176668.3">24135 14509 224 0,'0'0'407'0,"0"0"-283"16,0 0 13-16,0 0-34 0,0 0-30 15,-105 24-11-15,55 16-8 16,-14 15 24-16,-21 12-13 16,-26 15 8-16,-18 13-6 15,-18 8-8-15,-6-3-11 16,12-9-9-16,22-17-13 16,31-16 1-16,33-18-3 15,25-19 0-15,18-11-14 16,10-8 3-16,2-2-5 15,0 0-6-15,0 0-1 16,0 0-1-16,0-8 2 16,3-3-2-16,1-4-41 15,-3-2-52-15,2 0-37 16,0 8-30-16,-1 3-40 16,2 6-47-16,-1 0-124 15</inkml:trace>
  <inkml:trace contextRef="#ctx0" brushRef="#br0" timeOffset="-172597.97">23117 14651 79 0,'0'0'47'16,"0"0"14"-16,0 0 8 16,0 0 81-16,0 0-61 0,0 0-28 15,0 0 25 1,-4 0 12-16,4 0-13 0,0 0-31 16,0 0-8-16,0 0-10 15,0 0-5-15,7 0-25 16,7 0-3-16,8 1 26 15,10 9 16-15,1 2-13 16,1-1-1-16,3 5-5 16,5 1-10-16,4 2 3 15,8 7 8-15,1 1-6 16,3 5-2-16,-1 4-5 16,-2 2 0-16,3-1-8 15,4-3 1-15,-1-1 2 16,0-5 4-16,-3-2-2 15,-4-2-2-15,-5-2 2 0,-9-2-8 16,-7-3 8-16,-6-1-6 16,-8-4-1-16,-7-2 0 15,-3-3-1-15,-3-2-1 16,-2-2-2-16,-4-3 0 16,2 0 4-16,-2 0-2 15,1 0-2-15,-1 0-9 16,0 0-39-16,0 0-35 15,-7 0-21-15,-6-11-47 16,-7-3-58-16,4 0-161 16</inkml:trace>
  <inkml:trace contextRef="#ctx0" brushRef="#br0" timeOffset="-172061.97">24278 14598 342 0,'0'0'92'15,"0"0"18"-15,0 0-5 16,0 0-13-16,0 0-30 0,0 0-21 15,-110-53-16-15,71 53 3 16,-10 13 2-16,-6 8-12 16,-8 12 4-16,-9 10 9 15,-10 13 13-15,-9 7 0 16,-7 7-3-16,-5-1 1 16,2-3-12-16,10-11-1 15,17-10-3-15,16-8 15 16,13-5-14-16,8 0-9 15,3 1 3-15,1-2-4 16,3-5 7-16,2-2-9 16,6-7 2-16,4-8-6 15,4-4 1-15,5-3 0 16,3 0 0-16,2-2-4 16,2 0 5-16,-1 0-2 15,2 0-1-15,-1 0-10 0,2 0 2 16,0 0-1-16,0 0-1 15,0 0-2-15,0 0-13 16,0 0-13-16,0 0-41 16,2 0-61-16,14 0-18 15,8 0-44-15,0 0-86 16,-4 0-270-16</inkml:trace>
  <inkml:trace contextRef="#ctx0" brushRef="#br0" timeOffset="-171051.32">24068 16629 16 0,'0'0'196'16,"0"0"-51"-16,0 0-57 15,0 0 13-15,0 0 19 16,0 0-23-16,6-73-21 16,-6 68-2-16,-3 2 6 0,-2 0-17 15,1 3-16 1,-5 0-6-16,0 0-11 0,-3 0-13 16,-1 11 5-16,2 4 1 15,3 4-5-15,1 1 5 16,6 1 0-16,1 4 2 15,0-2 3-15,0 2-10 16,5-2-7-16,5 1 1 16,0 2-9-16,5-4 1 15,-2-2-3-15,5-1 0 16,0-3 1-16,3-4 0 16,3-1 0-16,0-5-1 15,1-6 3-15,1 0-2 16,-1 0 2-16,-3 0-2 15,0-8 3-15,-3-5-3 0,0-5-1 16,-4-3 2-16,0-4 4 16,-3-4 6-16,-3-2 2 15,-1-3 0-15,-5-4-2 16,-3 1-1-16,0-2-1 16,0 1 4-16,0 3-8 15,-3 2-1-15,0 8-1 16,2 8-2-16,-2 8 1 15,3 4 1-15,0 3-5 16,0 2-3-16,0 0 0 16,0 0-43-16,0 0-58 15,0 2-54-15,-4 13-37 16,-7 7 3-16,-6 2-160 0</inkml:trace>
  <inkml:trace contextRef="#ctx0" brushRef="#br0" timeOffset="-170491.33">23980 16588 3 0,'0'0'412'0,"0"0"-326"0,0 0 19 16,0 0 19-16,0 0-32 15,0 0-26-15,-21-10-25 16,21 10-18-16,0 13-14 16,0 11 26-16,0 5 20 15,0 0-12-15,6-3-9 16,7 4 1-16,1-4-7 15,2 2 3-15,-1 0-7 16,0-2-5-16,-1-2-5 16,-1-2 0-16,-3-7-5 15,3-2 0-15,1-5 3 0,1-7 3 16,6-1 5-16,3 0 1 16,1-9-16-16,0-8 5 15,-2-3 2-15,-1-2 13 16,0-3-2-16,-5 0-8 15,-1-5 4-15,-5-1 6 16,-5-1 2-16,0-2-5 16,-6 2-7-16,0-1-6 15,0 1-2-15,0 3-5 16,-3 7 0-16,-3 7-2 16,4 9-4-16,2 4-5 15,-1 2-16-15,-2 0-36 0,-2 0-60 16,-2 10-39-1,-2 8-39-15,2-1-98 0,2-1-174 16</inkml:trace>
  <inkml:trace contextRef="#ctx0" brushRef="#br0" timeOffset="-169785.52">24805 16327 283 0,'0'0'255'0,"0"0"-133"0,0 0-7 16,0 0 0-16,0 0-54 15,0 0 1-15,56-10-11 16,-32 5-22-16,1 1-10 15,0-4-2-15,0 3-7 16,-3-4-3-16,-1 3-5 16,-8 2 1-16,-3-1-3 15,-5 4-18-15,-5 1-67 16,0 0-60-16,-22 10-210 16,-9 7-12-16</inkml:trace>
  <inkml:trace contextRef="#ctx0" brushRef="#br0" timeOffset="-169606.27">24717 16621 3 0,'0'0'570'0,"0"0"-479"16,0 0 62-16,0 0-29 16,0 0-23-16,0 0-43 15,113 25-32-15,-76-27-16 16,-1-8-10-16,-3 0-11 15,-3-2-107-15,-11-2-103 16,-7-3-337-16</inkml:trace>
  <inkml:trace contextRef="#ctx0" brushRef="#br0" timeOffset="-168968.4">25589 16181 672 0,'0'0'95'15,"0"0"-64"-15,0 0 11 16,0 0 2-16,-19 83 39 0,14-30-37 15,2 7-12-15,-3 5-10 16,0 1-9-16,-1-4-12 16,1-5 2-1,2-11-4-15,-1-13 2 0,3-16-2 16,1-10-1-16,1-7 1 16,0 0 28-16,0-14 36 15,0-17-21-15,3-9-17 16,3-7-11-16,-4-11-14 15,-2-6 1-15,0-10-3 16,0-6-22-16,0-2-12 16,0 0-19-16,0 3 15 15,3 12 10-15,5 13 10 16,3 16 18-16,1 12 3 0,6 11 2 16,4 6 1-1,8 9-2-15,6 2-3 0,1 23 12 16,0 15 8-16,-4 12-9 15,-9 8 15-15,-6 6 0 16,-8-2 1-16,-4 3 11 16,-6-1-5-16,0-1-10 15,0-3-2-15,0-4-1 16,-1-8-9-16,-1-11-5 16,2-8-6-16,0-10 1 15,0-8-2-15,0-5 0 16,0-4-3-16,0-4-29 15,0 0-22-15,3 0-11 16,-3-1-11-16,0-13-109 16,-6-5-205-16</inkml:trace>
  <inkml:trace contextRef="#ctx0" brushRef="#br0" timeOffset="-168805.61">25594 16450 48 0,'0'0'483'16,"0"0"-441"-16,0 0 26 16,0 0 6-16,89-80-53 15,-51 62-17-15,2-1-4 0,-5 3-14 16,-6-1-102-16,-10-3-70 16</inkml:trace>
  <inkml:trace contextRef="#ctx0" brushRef="#br0" timeOffset="-167871.63">25906 15693 85 0,'0'0'261'0,"0"0"-173"15,0 0 34-15,-81-73 10 0,52 66-25 16,0 5-41-16,-3 2-14 16,-2 0-15-16,-3 0 4 15,0 9 0-15,-2 8-5 16,-2 2 0-16,-2 8-4 16,1 5-7-16,-1 2 0 15,4 7 5-15,4 0 5 16,5 3-16-16,6 1 6 15,3-2-7-15,6 3 11 16,4-4-13-16,3 1-3 16,2 0 3-16,3-1-4 15,-3 1-6-15,0 1 2 16,-1 2 0-16,0 0-4 0,1 1 4 16,3-2 0-16,3-4-4 15,0-1 9-15,0-1-10 16,5-5 7-16,7 3 1 15,3-3 4-15,1 0-8 16,5 1 0-16,3 0-3 16,3-1-2-16,2-2 0 15,4-2-2-15,0-5 4 16,0-1-2-16,-2-4-2 16,-4-1 0-16,-3-4 2 15,-4-3 1-15,0-1-1 0,0-3 0 16,-2-1-2-1,3-1 0-15,-1-5 0 0,9-1 2 16,2 0 0-16,0 0 2 16,4-8-3-16,-4-1 1 15,-1-3 3-15,-2-1 2 16,0-1-3-16,-2-2 2 16,-5-1 5-16,1-4 14 15,-1-1 1-15,-3-3 5 16,1-4-7-16,-1 0-7 15,0-2 2-15,-3-1-11 16,-5-3 6-16,1 0 2 16,-1-2-13-16,-1 0 3 15,-1 4 6-15,-2 0-1 0,-2-4 0 16,2 0-1-16,-1-8 4 16,-2-4-1-16,1-1 5 15,-1 6-17-15,-3 4 5 16,0 8 7-16,0 2 7 15,-6 0-6-15,-13-2-2 16,-4-2-3-16,-4-7 1 16,-2-3 4-16,-1-5 0 15,0-4-9-15,-1 2 1 16,-1 1-5-16,-1 7 0 16,-4 6-1-16,-3 10-1 15,-12 9-6-15,-12 12-20 16,-17 6-47-16,-9 18-90 15,4 23-78-15,13 5-116 16</inkml:trace>
  <inkml:trace contextRef="#ctx0" brushRef="#br0" timeOffset="-165253.83">27150 13994 44 0,'0'0'50'0,"0"0"70"15,0 0-35-15,0 0 5 16,0 0-20-16,0 0-2 15,0 0 12-15,-5 21 5 16,4-21-4-16,-1 0 1 16,-3-1-12-16,1-12-34 15,-1-4 10-15,-2-2-5 0,1-3-18 16,2-4 7 0,-1 0-9-16,4-6-3 0,1 0-1 15,0-6 6 1,1-1-13-16,10 0-7 0,0 1 4 15,-2 2 4-15,2 3-7 16,-1 5 6-16,1 6-4 16,-2 5 2-16,-1 5 6 15,0 4 1-15,0 0-2 16,-1 2 3-16,5 0-9 16,1-1 0-16,4 1-5 15,-1 1 2-15,1 2-3 16,-5 0 0-16,-1 2-1 15,-5 1 2-15,-1 0-1 16,1 0 0-16,0 0 2 0,1 9 1 16,1 4 4-16,-1 2-2 15,1 4 1-15,0 2 5 16,2 3-2-16,-1 1 2 16,1 6 1-16,2 0-1 15,0 5 2-15,1-2 6 16,-1 4-3-16,0-1-4 15,-3-3-2-15,-1 5 1 16,-2 2-1-16,2 0 2 16,-2 5 3-16,0 2-5 15,-1 5 3-15,-1 0 3 0,0-1-8 16,-1-4-1-16,1-4-4 16,0-7 1-16,-1-6-4 15,2-7 2-15,-4-4-1 16,1-8-1-16,-1-3 0 15,-1-5-1-15,0-3 2 16,2-1-2-16,-2 2 3 16,0-2-3-16,0 2 2 15,0-2-1-15,0 1 2 16,0-1-1-16,0 0-2 16,0 0 0-16,0 0-9 15,0 0-30-15,-9-10-42 16,-9-2-90-16,0-5-121 15,5 0-157-15</inkml:trace>
  <inkml:trace contextRef="#ctx0" brushRef="#br0" timeOffset="-164781.16">27057 14216 404 0,'0'0'110'15,"0"0"-7"-15,0 0 65 16,0 0-70-16,0 0-23 15,0 0-3-15,-15-11-29 16,15 10-2-16,0-1-7 16,0-2 1-16,18-6 2 15,17-2-11-15,14-2-1 16,9-3 0-16,-2 1-4 16,-1 2 5-16,-7 2-3 15,-5 2 0-15,-7 1 0 16,-6 1 2-16,0 1-10 15,-5 0 3-15,2-1 4 16,-4 4-3-16,-4-3-13 0,-7 4 0 16,-3 0-3-16,-6 3 0 15,-3 0-1-15,0 0-2 16,-6 0-56-16,-17 0-54 16,-6 5-60-16,-9 9-87 15,0-1-190-15</inkml:trace>
  <inkml:trace contextRef="#ctx0" brushRef="#br0" timeOffset="-163418.64">27095 13667 35 0,'0'0'43'16,"0"0"127"-16,0 0-12 16,0 0-102-16,0 0 9 15,0 0 17-15,2-17-29 16,-2 20-25-16,-3 16-8 15,-7 8 38-15,-2 7-1 16,0 7-19-16,1-2 2 16,4 2-12-16,1 0-10 15,-1 2 4-15,4 0 11 16,1 2-2-16,2 3-11 16,0 0-4-16,0 0-1 0,0-2-5 15,0 0 0-15,0-6-3 16,0 0-1-16,-3-3 1 15,-9-2 2-15,-3-1 5 16,2 1 0-16,0-6-2 16,2 0-11-16,6-7 3 15,2-6 5-15,0-6-8 16,3-6 1-16,0-2 6 16,0-2-4-16,0 0 13 15,0 0 13-15,-1-3 19 16,-2-13-20-16,0-6-24 15,3-6 1-15,0-6 3 16,0-4-8-16,0-8-1 0,4-1 2 16,-2-3-1-16,-2 2-1 15,0 0 0-15,0 1-1 16,1 1 1-16,7 3 1 16,1 0-1-16,1 5 0 15,1 2-2-15,-4 1 2 16,-1-1 0-16,1-1 0 15,0-1 1-15,0 1 0 16,4 5-1-16,-1 1 0 16,-3 4-1-16,0 5 1 15,-1 1-2-15,1 1 2 16,-3 6 3-16,-1-1-2 0,2 2-1 16,-1 5-1-16,1 0 0 15,2 1 1-15,1 0 2 16,1-1-2-16,1 3 0 15,0 1-1-15,-2 4 0 16,1 0 1-16,1 0-3 16,2 0 2-16,4 0 1 15,0 4 0-15,0 3 0 16,-1 3-1-16,1 0-2 16,2 0 6-16,2 2 0 15,-1 2-3-15,2 3 1 16,1 2 2-16,-3 0-3 15,0 6 1-15,-3 2 3 0,-3 5 1 16,2 1-1-16,-6 1 9 16,2 0-8-16,-1-3 10 15,1 2-4-15,1-2-2 16,1 0-1-16,-3 3 5 16,2 1-1-16,-4 2-1 15,-4 7-3-15,-1-2-1 16,-3 0 0-16,2-1-7 15,-1-3 9-15,1-3-4 16,2-3 0-16,3-3-4 16,-2-5 3-16,0-2-1 15,-2-5-2-15,0-2 0 0,-2-4 0 16,-1-1-1 0,0-3 3-16,2 0 0 0,-2-2-3 15,1-2 1-15,1 0 2 16,-1-1-3-16,-1-1 1 15,2-1 0-15,-2 0-1 16,0 0 5-16,0 0-5 16,0 0-6-16,-3-6-43 15,-11-9-54-15,-5-4-38 16,1-1-55-16,-3-4-117 16,0 2-282-16</inkml:trace>
  <inkml:trace contextRef="#ctx0" brushRef="#br0" timeOffset="-163065.95">27072 14258 86 0,'0'0'380'0,"0"0"-299"15,0 0 29-15,0 0 43 16,-82-13-61-16,82 11-14 15,0 0-1-15,0 0-16 16,6-2-22-16,19-5 17 16,18-2 11-16,8-2-17 0,4 1 7 15,0 1-14 1,-3 0-8-16,-5 3-5 0,-4-1 0 16,-6 3-5-16,-5-2-12 15,-6 1 1-15,-6 2-8 16,-4 0 2-16,-7 2-4 15,-2 1-1-15,-4 2-1 16,-1-2 0-16,-2 2-2 16,0 0-29-16,0 0-45 15,-9 0-68-15,-17 12-65 16,-15 3-99-16</inkml:trace>
  <inkml:trace contextRef="#ctx0" brushRef="#br0" timeOffset="-157465.54">23016 10911 23 0,'0'0'47'0,"0"0"30"16,0 0 87-16,0 0-97 16,0 0-2-16,0 0-6 15,0 0 20-15,-13-69 11 16,10 63 0-16,0 2-7 0,0-1-17 15,2 2 3 1,1 1-7-16,0-1-12 0,0 3-15 16,0 0-14-16,4 0-11 15,17 0-4-15,15 3 17 16,13 7 24-16,4 2-5 16,2 5-17-16,0 2-5 15,0 3 3-15,0 4 3 16,3 1-13-16,1 2-2 15,1 1 4-15,-2-2-1 16,-3-3-4-16,-5-2 2 16,-4-6-4-16,-7-3-3 15,-6-4 5-15,-5-5-9 0,-7-2 8 16,-6-3-5-16,-4 0 0 16,-6 0-3-16,-2 0 7 15,-3 0-6-15,0 0 6 16,0 0-4-16,0 0-4 15,0-5-21-15,-15-4-82 16,0 1-41-16,-4 1-20 16,1 1-60-16,-1-5-142 15</inkml:trace>
  <inkml:trace contextRef="#ctx0" brushRef="#br0" timeOffset="-157072.73">23811 10611 122 0,'0'0'346'0,"0"0"-258"16,0 0-17-16,0 0 48 15,-103 49-10-15,58-6-25 16,-11 10-4-16,-11 10-11 15,-5 6-26-15,-3 3 8 16,1-3 0-16,7-5-10 16,10-9-9-16,14-7-3 15,17-15-11-15,12-13 9 16,8-7-5-16,4-7-3 0,1-5-1 16,1-1-2-16,0 0 1 15,0 0-5-15,0 0-4 16,0 0-3-16,0 0-2 15,0 0-3-15,0-3-11 16,0-6-68-16,0 0-61 16,1 0-40-16,5-1-121 15,-1 0-266-15</inkml:trace>
  <inkml:trace contextRef="#ctx0" brushRef="#br0" timeOffset="-155656.48">24195 17548 4 0,'0'0'516'16,"0"0"-507"-16,0 0 82 15,0 0 13-15,0 0-75 16,0 0-1-16,-18 48 20 16,18-10-6-16,8 2-6 15,5 4-5-15,0-1-1 0,0-4-8 16,4 0-3-1,-1-6-10-15,6-3 0 0,1-6-3 16,1-5-5-16,3 1 7 16,1-11-6-16,2-3 0 15,0-6-1-15,1 0-1 16,0-15 6-16,-1-8-5 16,-6-7 3-16,-12-2 8 15,-5-4 17-15,-7-6 1 16,0-1-4-16,-7-5-12 15,-8-3-3-15,-3 0-9 16,5 4 1-16,4 5-2 16,3 10-1-16,4 8 2 15,2 11-2-15,0 9-3 16,0 4-6-16,0 0-36 0,2 19-61 16,14 5-6-16,1 1-137 15,4-6-145-15</inkml:trace>
  <inkml:trace contextRef="#ctx0" brushRef="#br0" timeOffset="-155409.18">24833 17573 659 0,'0'0'66'15,"0"0"-10"-15,0 0 37 16,0 0-52-16,85-34-24 16,-60 26-1-16,-2 6-16 15,-5-3 2-15,-2 5-2 16,-6 0-9-16,-4 0-103 16,-6 0-164-16,0 0-183 15</inkml:trace>
  <inkml:trace contextRef="#ctx0" brushRef="#br0" timeOffset="-155233.54">24842 17744 277 0,'0'0'226'0,"0"0"-153"0,0 0 63 16,0 0-4-16,0 0-69 16,0 0-21-16,73-24-19 15,-36 10-12-15,-2 2-8 16,-2 2 0-16,-2 0-3 15,0 1-56-15,-3-2-168 16,-2 2-208-16</inkml:trace>
  <inkml:trace contextRef="#ctx0" brushRef="#br0" timeOffset="-154684.08">25774 17310 374 0,'0'0'112'0,"0"0"-35"16,0 0 82-16,0 0-68 0,0 0-26 15,0 0-23-15,-73-33-13 16,54 33-1-16,-4 5 1 16,-3 7 2-16,0 7 3 15,1 1-3-15,2 2-1 16,4 3-4-16,1 1-8 15,0 6 0-15,5-1-1 16,1 3 3-16,4-1-8 16,7-1-4-16,1-5-5 15,0-3-3-15,7-3 0 16,8-1 1-16,3-3-1 16,5 0 0-16,2-2 0 15,2-1 2-15,-2-4 0 16,-1-6 1-16,-3-1 2 0,1-3-1 15,2 0-3-15,0 0 4 16,3-7-4-16,-2-8 0 16,-3 2-1-16,-5-2-19 15,-4-4-48-15,-4 2-30 16,-6-1-93-16,-3 1-158 16</inkml:trace>
  <inkml:trace contextRef="#ctx0" brushRef="#br0" timeOffset="-154061.4">25809 17125 163 0,'0'0'258'0,"0"0"-171"15,0 0 36-15,0 0-9 16,-107-53-46-16,73 53-21 16,-4 0 0-16,0 1-4 15,-1 17 0-15,2 6-12 16,-2 9 1-16,5 6-4 16,1 6 1-16,3 5-14 15,4-2 7-15,7-1-5 0,6-1-1 16,9-3-1-1,4 0 2-15,0-1 1 0,4-1-7 16,11 1 4 0,2-2-2-16,2-3-5 0,2-1-6 15,0 0 0-15,1-6 1 16,0 1 2-16,4-6-5 16,-1-6 0-16,4-2 0 15,0-7 1-15,3-4 0 16,1-5 0-16,4-1 2 15,1 0-1-15,4-6 1 16,3-8 1-16,-3-3-4 16,-5-7 2-16,-1-5 3 15,-5-4-3-15,-4-6 26 16,-1-5 19-16,-6-7-4 16,-5-7-12-16,-6-8-5 0,-9-6-9 15,0-6-1-15,-19 0-4 16,-11 4-12-16,-6 14 0 15,-7 16-4-15,-12 21 0 16,-14 17 1-16,-12 6 3 16,-11 26 0-16,-12 15-38 15,-1 10-94-15,7 2-118 16,14-6-314-16</inkml:trace>
  <inkml:trace contextRef="#ctx0" brushRef="#br0" timeOffset="-153108.31">24345 16883 92 0,'0'0'296'0,"0"0"-248"16,0 0 28-16,0 0-3 15,0 0-26-15,0 0 9 16,84 56-8-16,-50-56-17 16,2 0 3-16,0-15-7 15,-2-7-13-15,1-8-5 16,-6-5-7-16,-2-3 5 16,-5-4-4-16,-2-2 0 15,-5 1 3-15,-1 2-1 16,0 10-1-16,-2 7 1 15,1 12-1-15,2 7 4 16,5 5-8-16,6 0 7 16,6 16-5-16,7 4 10 15,5-1-3-15,0 0 6 16,0-4 3-16,-2-3-6 0,-3-5-2 16,-5-6 2-16,-1-1 3 15,-3-1-3-15,-5-15-1 16,2-6 3-16,-3-7 4 15,-3 1-11-15,-5-5-1 16,-1 4-3-16,-4 5 1 16,-2 5-2-16,1 4 0 15,-4 8-1-15,4 3-1 16,5 4 0-16,6 0 0 16,8 0 0-16,2 10 7 15,4 3-7-15,0-1-1 16,-2 0 1-16,-1-4 1 15,-2-4 0-15,2-4 3 0,-4 0 5 16,0 0 1-16,4-16 6 16,0-4 4-16,6-3-2 15,-2 0-7-15,-5 2-3 16,-7 1 4-16,-5 3-1 16,-7 4 6-16,-4 4-10 15,-3 5-6-15,-5 4-2 16,0 0 1-16,0 0-42 15,0 9-78-15,-7 13-28 16,-8 5-67-16,-6-1-69 16</inkml:trace>
  <inkml:trace contextRef="#ctx0" brushRef="#br0" timeOffset="-152628.53">25746 16675 104 0,'0'0'338'16,"0"0"-300"-16,0 0 44 16,0 0-5-16,0 0-14 15,13 73 2-15,1-59-27 16,-1-2-4-16,2-7 6 16,-1-3-10-16,3-2 9 15,4 0 3-15,0-12 1 16,5-8-11-16,-1 0-4 15,0-5-3-15,-1-2 7 0,-6-1-2 16,0 0 7-16,-5 2-9 16,1-1-7-16,-5 4-5 15,0 3-12-15,-1 6 4 16,0 3-6-16,-2 2 2 16,-1 2-2-16,1 0-2 15,1 0 0-15,0-1 0 16,1-2 3-16,1-1-2 15,1-1 6-15,-2 2 3 16,-2 2 2-16,-3 1 3 16,0 2 8-16,-2-2-9 15,-1 5-3-15,4-1-10 16,-2 2 3-16,-1 1-3 0,1-1 0 16,-1-1-1-16,2 1-3 15,2-3-28-15,-1 1-73 16,1 1-64-16,-5-4-126 15,0 0-286-15</inkml:trace>
  <inkml:trace contextRef="#ctx0" brushRef="#br0" timeOffset="-143193.34">17851 16352 97 0,'0'0'10'0,"0"0"-10"15,0 0 82-15,0 0-36 16,0 0-29-16,0 0 35 15,0 0-3-15,0 4-14 16,-2-2 0-16,-1-2-11 16,-1 3-1-16,-5 1-4 15,3-2 7-15,-1 1 7 16,-3 0 6-16,0-1-8 16,-2-2 2-16,-1 0 4 15,-1 0 8-15,1 0-14 16,-2 0-1-16,1 0-4 15,0 0 5-15,-3 0-10 0,1 0-9 16,-2 0 1 0,0 0 0-16,0 0-1 0,2-2 6 15,1 1-5-15,0-1-3 16,0-1 2-16,2 1-4 16,-2 0 2-16,1 0-9 15,2 2 1-15,-3 0 0 16,3-3 4-16,-2 3-6 15,2-2 2-15,-5-1-1 16,2 0 1-16,-3 0 3 16,2-3-2-16,-3 4 5 15,1-2-3-15,3 1 0 16,-3 1 5-16,3 1 0 16,-1 1-6-16,1-2-3 0,-2 2 6 15,2 0-5-15,-1-2-1 16,1 1 2-16,0-3 3 15,0 0-2-15,-1-1 7 16,2-4-2-16,0 4 6 16,1-1-5-16,-1 1-1 15,2 0 1-15,-1 1-1 16,0 0-5-16,3 0-2 16,1 1-2-16,-1-2 2 15,2 3-1-15,0-3 2 0,0 3-2 16,0-1 0-1,2-3-1-15,-3 3 2 0,-1-7 1 16,-1 3-2-16,-1 0 1 16,1-1 1-16,-2 2 0 15,2 0 0-15,0 1 2 16,1 2-2-16,-1-1 1 16,1 1-4-16,1 1 0 15,-3 0 0-15,1-3 4 16,1 1-4-16,-2 1 0 15,2-5 4-15,1 1-2 16,-3 2 1-16,0-3 2 16,3 2-2-16,-3 3 1 15,3-4 2-15,0 5 2 16,0-2-5-16,0 1-3 0,3 0 4 16,0 1-1-16,-3 1-3 15,3-1 5-15,-1 2-5 16,-1-2 4-16,0 2-3 15,2 0 1-15,1-1 0 16,-1-1 3-16,-2 1 0 16,-2-1 2-16,0 1-5 15,-2-2 1-15,1 1 0 16,2-3-1-16,3 1 5 16,-1-2 0-16,3 1 4 15,-1 1-3-15,1 0 0 16,-3 0-2-16,1 0 2 0,-2-1-5 15,0 0 5 1,-1 1-5-16,-1 0 3 0,2-1 0 16,4 3-3-16,-1-1 4 15,2 2 4-15,0-1 2 16,0 1-1-16,1-1 10 16,0 1-15-16,-1 1 2 15,-1-2-2-15,-2 1 1 16,-1 0-1-16,1-2-6 15,1 1 1-15,0 1 3 16,1-1-3-16,-1 0 7 16,2 0-7-16,0 1 2 0,-1-1 0 15,-2 0 0 1,1-1-1-16,-1 0-1 16,3 3-1-16,2-2-1 0,-1 1 0 15,2 1-1-15,-1 0 5 16,1 0-8-16,0-1 0 15,0 1 4-15,0 0-13 16,0-2-4-16,0 2-41 16,0 0-38-16,0 0-20 15,0 0-38-15,6-3-83 16,-6-7-148-16</inkml:trace>
  <inkml:trace contextRef="#ctx0" brushRef="#br0" timeOffset="-137427.34">28346 13556 26 0,'0'0'19'16,"0"0"-4"-16,0 0 214 15,0 0-165-15,0 0 6 16,0 0-1-16,0 0-7 15,15-25-5-15,-14 19 5 16,-1 3-4-16,0-1-1 16,0 0-7-16,0 1 0 15,0 0 0-15,0-2 8 16,-6-1-16-16,-4 0-20 0,-4 3 1 16,-1-2-6-16,-4 3 2 15,1 0-6-15,-4 2-3 16,1 0 6-16,1 0-3 15,-1 4 2-15,1 3-3 16,-3 3 4-16,-1 1-3 16,-1 3 7-16,0-2-9 15,-1 5 10-15,3 2-9 16,1 1 6-16,3 4-5 16,0 2-1-16,2 2-3 15,1 2 7-15,-1 2-6 16,3 3 1-16,3-3-4 0,-1 1 3 15,3-3-1-15,3-1 2 16,2-2-6-16,2 0-4 16,1-1 6-16,1 2-2 15,0-2-2-15,0 1 4 16,0 1-4-16,3-4-3 16,4 0 2-16,5-2-1 15,0-2 0-15,0 1 0 16,3-4 1-16,-1-1 7 15,-3 0-9-15,1-2 5 16,-1 0-3-16,1-4-1 16,0 0 0-16,1-5 0 15,1 1-1-15,3-2 5 16,4-3-3-16,6-1 3 16,6 0 3-16,0 0-5 0,-3 0 8 15,-5 0-9-15,-4-3 2 16,-5 0 0-16,1-2-4 15,-4 0 5-15,0-2 0 16,1-3-4-16,1-2 0 16,-3 0-1-16,-1-4 0 15,-1 2-5-15,-4 0-87 16,-5 3-150-16,-1 5-34 16,0 3-363-16</inkml:trace>
  <inkml:trace contextRef="#ctx0" brushRef="#br0" timeOffset="-135019.71">28361 13548 20 0,'0'0'79'16,"0"0"-17"-16,0 0-26 15,0 0-19-15,0 0-7 16,0 0-4-16,1 0 2 16,-1 0 15-16,0 0 4 15,0 0 0-15,0 0 8 16,0 0-1-16,0 0-8 0,0 0-10 15,0-2 1-15,0 2-2 16,0-1 2-16,0 0 0 16,0-1 0-16,-1 1-2 15,-4-1 0-15,2 0-6 16,0-1 3-16,-1 0 7 16,0-2 1-16,1 4-2 15,-2-2 7-15,2-1 0 16,1 1 3-16,-1 2-13 15,2-2-6-15,-2 1 2 16,0 1-5-16,-2-4 2 16,1 2-3-16,-2 0 6 15,2 0-3-15,-3 3 1 0,1-1-1 16,-1 1-5 0,0 0 4-16,1 0-2 0,-2 0 9 15,4 0-1-15,-4 0-1 16,1-2 1-16,-1 2-3 15,-1 0-4-15,-1 0 6 16,-1 0-4-16,2 0-5 16,-1 0 3-16,0 0-2 15,-1 0-3-15,-1 0 4 16,0 5-3-16,2-1 0 16,-2-1-2-16,1-1 8 15,2 1-7-15,-2 0 7 16,3 3-6-16,-1 2 4 15,0-2-3-15,3 4-2 0,-1-2 5 16,-1 1-2-16,0 1 3 16,0-2 3-16,0-1-7 15,1 3 0-15,-2-2 1 16,2 0-1-16,-1 3 1 16,1-5-1-16,-2 2-1 15,1 1 4-15,1 3 0 16,1 3-6-16,-1-1 8 15,2 3 1-15,1-2 2 16,-1-1 1-16,0 2-6 16,2-3 1-16,0-1-4 15,2-1-1-15,-3 3 3 16,1-2-5-16,0 2 1 0,-2 1 1 16,2-1 1-16,0 1 2 15,0-1 4-15,-1 1-4 16,-2 1 2-16,3-2-2 15,-2 0-2-15,4 2-3 16,-2-3 3-16,1 3 5 16,-1-2-5-16,2 2-2 15,-1 0 1-15,1-1 3 16,-1-1-2-16,1 1 1 16,-1 1 7-16,2-2-5 15,0 0 5-15,0 2-4 16,0-4 1-16,0 1 3 0,0-2-8 15,3 1-1-15,2-2-2 16,1 0 2-16,0 0 0 16,0 2-2-16,0-1 1 15,-2-1 2-15,1-2-1 16,-2-1-1-16,1-1 1 16,1 0 1-16,-1-1-2 15,3 1-1-15,2 0 0 16,-1-1 4-16,4 1 2 15,-2-2 3-15,1 2 1 16,1-2-3-16,-3 0 3 16,-3-1-5-16,0 0-1 15,1 0-1-15,-3 0 1 16,2-3 4-16,2 3-1 0,-2-1 2 16,3 0 1-16,1-1-1 15,1 2-2-15,1 0 5 16,-2 0-10-16,-1 0 1 15,1-1 5-15,-1 0-6 16,2-2 0-16,2 0-1 16,2 0 2-16,6 0 3 15,3 0-3-15,0 0 12 16,0-7 6-16,0 2-12 16,-4 0 6-16,-1-2-5 15,-2 1 2-15,1-2 2 0,2-4 0 16,2-3 8-1,3-4-5-15,-3 0 11 0,0 0-2 16,-6 3-4-16,-6 4 5 16,-2 0 1-16,-2 3-3 15,-5 1-9-15,1-1-4 16,-2 5-8-16,0 1-4 16,0 3 0-16,0 0-45 15,0 0-84-15,-18 4-98 16,-16 10-121-16</inkml:trace>
  <inkml:trace contextRef="#ctx0" brushRef="#br0" timeOffset="-127734.5">25494 17519 60 0,'0'0'72'16,"0"0"183"-16,0 0-181 15,0 0-7-15,0 0 30 16,0 0 9-16,0 0-42 16,-57 0-31-16,57 0-14 15,0 0-3-15,19 0 9 16,13 0 28-16,11 0 10 15,15 0-24-15,15 0-2 16,14-17-8-16,7-4 6 16,4-5-13-16,-6 4 4 15,-9 2-9-15,-13 3-7 0,-21 5-2 16,-16 7-6 0,-15 3 3-16,-12-1-5 0,-5 3 0 15,-1 0-1-15,-1 6-57 16,-20 11-51-16,-9 9-30 15,-7 0-28-15,-2 0-92 16,-3 1-242-16</inkml:trace>
  <inkml:trace contextRef="#ctx0" brushRef="#br0" timeOffset="-127512.64">25622 17800 126 0,'0'0'427'0,"0"0"-363"15,0 0 44-15,0 0 10 16,0 0-52-16,0 0-28 16,-34 10-1-16,71-15 9 15,20-10-18-15,16-6-15 16,9-4-11-16,-2 4 3 16,-5-1-3-16,-11 5-2 15,-12 1 0-15,-11 3-52 16,-10 3-70-16,-6-9-155 15</inkml:trace>
  <inkml:trace contextRef="#ctx0" brushRef="#br0" timeOffset="-126639.58">26896 17143 577 0,'0'0'120'0,"0"0"-69"16,0 0 79-16,0 0-34 0,0 0-66 15,0 0-25 1,-22 23-4-16,25 23 3 0,2 10 8 15,-3 1 10-15,-2 4 6 16,0 0-17-16,0 1-8 16,0-6 3-16,0-5-6 15,0-13 1-15,0-11-1 16,0-12 2 0,0-6-2-16,0-6 0 0,0-3 2 15,0 0 1-15,0 0 21 16,0-2 28-16,0-16-2 15,0-12-34-15,1-12-8 16,1-10-5-16,1-9 0 16,0-4-2-16,0 1-1 0,1-5 0 15,2 8 3-15,5 3-6 16,1 9 6-16,4 8-4 16,1 10 1-16,3 6-1 15,6 9 0-15,2 10 0 16,8 6-4-16,0 1 0 15,-2 23-1-15,-6 9 5 16,-12 7-4-16,-9 6 5 16,-7 0 1-16,-3 0 4 15,-21-3-5-15,-5-7 3 16,-5 0 0-16,1-6 0 16,3-6-1-16,7-11 2 15,9-5 1-15,8-7-5 0,6-1 3 16,0 0 4-16,0 0-7 15,2-1 6-15,13-7-6 16,5-1-10-16,2 5 5 16,1 4-2-16,1 0 6 15,-2 0-2-15,-2 13 2 16,1 6-1-16,-5 4 1 16,-2 2 1-16,-5 1 0 15,-6 1 0-15,-3-1-2 16,0-1 1-16,0-1 1 15,-11-5 1-15,-4-2-1 16,-3-3 4-16,-4-5 3 16,-6-3 12-16,-8 2-7 15,-8-6 0-15,-3 1-11 0,2-1 2 16,3-2-3-16,11 0-4 16,9-5-44-16,10-7-33 15,7-8-78-15,5-6-115 16,0-6-227-16</inkml:trace>
  <inkml:trace contextRef="#ctx0" brushRef="#br0" timeOffset="-125438.62">27172 16758 39 0,'0'0'300'0,"0"0"-237"15,0 0 31-15,-81-28-15 16,53 27-6-16,-9 1-13 15,-2 0-3-15,-3 1-10 16,-6 12-5-16,3 2-15 16,-2 8 0-16,2 4 0 0,3 9 0 15,3 3 2-15,5 5 4 16,3-1-16-16,2 7 4 16,6 4 5-16,2 1-15 15,7 0 2-15,5-1 5 16,2-5-6-16,6-3 3 15,1-2-6-15,0 2 0 16,0-3 1-16,0 1-7 16,4 0 7-16,6-3-5 15,-2-5 0-15,1-2 3 16,3-3 2-16,-3-3-1 16,1 0 6-16,2-3 2 15,-1-2-4-15,2 1-1 0,-1-4-3 16,1-1-1-16,5-2 4 15,1-2-3-15,-2-1-5 16,-1-2 6-16,-1-2 4 16,2 1-6-16,-1-1 4 15,3 0-6-15,5-5 5 16,0 2 2-16,6-5-3 16,4-1 2-16,-2-1 2 15,0 0-13-15,-2 0 4 16,-3 0-5-16,-3 0 3 15,-2 0 1-15,1-1 4 16,-1-6 7-16,-1 0 6 16,1 0 3-16,1-6-4 15,-1 2-3-15,2-1 1 0,0-2-2 16,-2 1-5-16,-1 1-2 16,-1 1 1-16,-1 0-3 15,-4 2 1-15,1-4 0 16,-4 1 2-16,1-2 2 15,1-5 8-15,1-1-6 16,-2 1-3-16,1 0-2 16,1-1-2-16,-5 1 0 15,2-1-1-15,-1 0 2 16,-2 2 1-16,1-3-2 16,-1 1 4-16,-2 0 0 15,0-2 1-15,1-2-3 16,-2-2-1-16,2-2-3 15,-2 0 1-15,-2 1-5 16,0 4 4-16,-4 3-3 0,0 1-1 16,0 2 4-16,0 1 0 15,-4 2 3-15,-3 0-1 16,-1-3 0-16,2-2-1 16,0-1-1-16,1-3-2 15,0 0-1-15,2 1 0 16,-3 1-1-16,0 1-1 15,0 0 1-15,-3 3 1 0,0 1-1 16,0-1 0 0,-1 0 0-16,1-2 2 0,0 0-3 15,-1 2 1-15,0 4 0 16,1-1 0-16,-2-1 0 16,-3 1-1-16,-4 0 1 15,-6-3 0-15,-7 2 0 16,-9-4-1-16,-8 2-1 15,-6-2 1-15,-10 2 1 16,-9 6-1-16,-3 5-18 16,-6 6-46-16,0 7-62 15,4 12-125-15,14 1-243 16</inkml:trace>
  <inkml:trace contextRef="#ctx0" brushRef="#br0" timeOffset="-123826.83">23139 11898 70 0,'0'0'288'15,"0"0"-193"-15,0 0 24 16,0 0 36-16,0 0-46 15,0 0-25-15,0 0 1 16,-62-23-26-16,62 20-26 16,8 3-11-16,22 0-7 0,16 0 3 15,14 0 24-15,10 0-11 16,10 12 15-16,10 8 1 16,4 6-4-16,-2 3-17 15,-5 5-10-15,-6-1-7 16,-4-1 2-16,-4-5-1 15,3-8 5-15,-1-3 18 16,-1-6-6-16,-4-3 3 16,-9-1-3-16,-8-6-6 15,-13 3-6-15,-12-2 5 16,-10-1-9-16,-9 0-4 16,-4 0-3-16,-5 0 2 15,0 0-4-15,0 0-1 16,0 0-2-16,0 0-24 15,-14 0-40-15,-5 0-33 0,2 0-14 16,-2 0-32-16,-2-1-3 16,0-2-20-16,-3-3-125 15,0-5-46-15</inkml:trace>
  <inkml:trace contextRef="#ctx0" brushRef="#br0" timeOffset="-123401.73">24350 11722 4 0,'0'0'390'0,"0"0"-290"15,0 0 34-15,0 0 35 16,0 0-54-16,0 0-31 16,14-71 3-16,-31 71-24 15,-13 16-37-15,-15 16-7 16,-16 16 27-16,-14 12 18 15,-9 5-3-15,-11 6-13 16,0-2-11-16,5-3-7 16,14-9-5-16,15-5-3 15,15-12 1-15,16-7-6 16,11-10 3-16,11-9-6 16,7-6-4-16,-1-3-5 15,2-5-2-15,0 0 0 16,0 0 2-16,0 0-1 0,0 0 5 15,0 0-4-15,0 0 1 16,0 0 0-16,0 0-3 16,0 0-3-16,0 0-1 15,0 0-18-15,0 0-7 16,0 0-16-16,0 0-45 16,0 0-56-16,0 0-42 15,0 0-83-15,0-8-299 16</inkml:trace>
  <inkml:trace contextRef="#ctx0" brushRef="#br0" timeOffset="-116427.37">28920 13503 210 0,'0'0'177'15,"0"0"-86"-15,0 0-6 16,0 0 70-16,0-81-44 16,0 64-38-16,0 4 8 15,0 4 12-15,0-2-19 16,0 5-9-16,0 2 3 15,0 2-15-15,0 2-9 16,0 0-15-16,0 0-14 16,0 0-7-16,-3 3-6 0,-7 14-1 15,-3 8-1-15,0 6 7 16,3 5 2 0,1 1-2-16,3 3 0 0,0 4 2 15,3 3-3-15,-2 3 3 16,2 4-7-16,0 0 3 15,-1-2-4-15,-1-2 0 16,-2-2-1-16,0-4 0 16,2-6 0-16,2-6 0 15,1-7 0-15,1-8-1 16,1-4 2-16,-2-8-2 16,2-1 2-16,0-4-1 15,0 0 1-15,0 0 2 0,0-3 6 16,0-16-8-16,0-9 0 15,2-8 0-15,3-6 0 16,-2-5-1-16,0-4-6 16,-2-3 3-16,-1-6 1 15,0 3 2-15,0 1-1 16,3 7 0-16,4 7 1 16,2 5-1-16,2 3 2 15,2 0-1-15,1 2 0 16,3 1 0-16,2 3-1 15,6 4 0-15,2 8-5 16,2 4 1-16,3 7-1 16,-5 5 2-16,-2 0 2 15,-2 4 1-15,-1 16-1 0,-4 6 0 16,-6 3 2-16,-3 3 0 16,-2 3 0-16,-4-2 1 15,-3 1-1-15,0 0 0 16,0 2 1-16,-2 2-1 15,-14-1 1-15,-3 3-1 16,-4-5 3-16,0-1-3 16,-3-5 0-16,1-3 4 15,2-5-2-15,1-4-1 16,4-6 9-16,3-5-3 16,6-3 1-16,3-3 11 15,5 0-2-15,1 0-5 16,0 0 1-16,0 0-1 0,0 0-4 15,0 0-7-15,9-5-1 16,1-2 0-16,4 5-1 16,5-1-3-16,2 3 4 15,0 0 0-15,1 0-1 16,-1 0 0-16,-3 0 0 16,-2 10 1-16,-2 0 0 15,-2 4-2-15,-3-1 2 16,-2 3-2-16,-2 4 2 15,-1-3-1-15,-4 5 0 16,0-2 0-16,0 5-2 16,-6-3 3-16,-7 2-1 0,-4-2 0 15,1-2 2 1,-3-1 0-16,-1-3-1 0,-2-3 10 16,-4-6 4-16,0-2 21 15,-4-5 15-15,-2 0-9 16,0 0 0-16,0-5-14 15,4-4-5-15,4-4-7 16,6 1-2-16,6 3-7 16,5-1-4-16,2 3-2 15,4 2-19-15,-1 2-66 16,1 3-100-16,-4 0-145 16,-2 0-292-16</inkml:trace>
  <inkml:trace contextRef="#ctx0" brushRef="#br0" timeOffset="-112364.27">23062 13316 252 0,'0'0'129'0,"0"0"-54"0,-26-87-23 15,16 56 43-15,-1 0 9 16,0 2-48-1,4 6 12-15,0 6 9 0,3 8-12 16,3 4 4-16,1 5-9 16,0 0-33-16,0 5-25 15,16 18 4-15,20 12 4 16,15 11 46-16,11 2 12 16,7 6-30-16,6 3 15 15,4-1-13-15,7 0 0 16,8-2-12-16,6-4 0 15,3-4-2-15,-6-2-6 16,-9-5-8-16,-16-1-5 16,-17-1 1-16,-16-4-4 15,-14-2-1-15,-7-11-1 0,-11-4-1 16,-4-8-1-16,-3-2-3 16,0-1 1-16,-3-4 1 15,-11-1-29-15,-5 0-36 16,0-9-38-16,0-15-55 15,2-6-41-15,1-8-146 16,-1-5-275-16</inkml:trace>
  <inkml:trace contextRef="#ctx0" brushRef="#br0" timeOffset="-112022.52">24121 13150 172 0,'0'0'347'0,"0"0"-252"16,0 0 62-16,0 0-27 16,0 0-84-16,-83 58 16 15,14 8 34-15,-19 12-14 16,-13 9-18-16,-10 3-9 16,-3 5-10-16,-1 2-22 15,4-3-1-15,13-9-3 16,20-15 5-16,17-17-2 15,21-12-16-15,17-12 0 16,9-12-6-16,8-5 4 16,4-8-2-16,2-4-2 0,0 0 1 15,0 0-1 1,0 0-27-16,0-4-29 0,5-9-74 16,4-3-70-16,4 2-54 15,-2-1-176-15</inkml:trace>
  <inkml:trace contextRef="#ctx0" brushRef="#br0" timeOffset="-110207.58">28265 16811 492 0,'0'0'138'0,"0"0"-78"15,0 0 18-15,0 0-40 0,0 0-27 16,0 0 1 0,-1 64 32-16,1-24-16 0,0 1-3 15,3 1-4-15,3 2 2 16,4-2-12-16,-1-3-6 15,2-6-2-15,5-8-1 16,3-8 0-16,1-8-1 16,5-6 1-16,3-3 3 15,2-5 0-15,0-16 7 16,-3-9-5-16,-5-1 3 16,-4-8 22-16,-3-2 15 15,-5-3-13-15,-4-4-10 16,-4 0-16-16,-2 3-2 15,0 9-6-15,0 12-2 16,0 11-25-16,0 9-25 16,0 4-61-16,1 0-48 15,10 10-156-15</inkml:trace>
  <inkml:trace contextRef="#ctx0" brushRef="#br0" timeOffset="-109941.5">28920 16930 353 0,'0'0'353'0,"0"0"-319"0,0 0 60 16,0 0-54-16,0 0-33 15,0 0-6-15,110-32-1 16,-84 32-5-16,-10 0-47 16,-7 0-47-16,-9 2-71 15,-2 6-12-15,-21 0-147 16</inkml:trace>
  <inkml:trace contextRef="#ctx0" brushRef="#br0" timeOffset="-109802.2">28890 17079 88 0,'0'0'313'0,"0"0"-256"16,0 0 96 0,0 0 3-16,0 0-104 0,91-17-43 15,-57 8-9-15,1 1-4 16,-7-1-190-16,-4-3-231 16</inkml:trace>
  <inkml:trace contextRef="#ctx0" brushRef="#br0" timeOffset="-109245.71">29439 16673 383 0,'0'0'369'16,"0"0"-350"-16,0 0-18 0,0 0 40 15,-5 79 29-15,5-33-16 16,0 0-29-16,0 2-7 16,0-1-13-16,0-3-3 15,0-4 2-15,0-3-3 16,0-11-1-16,0-9-11 16,0-11-13-16,0-6 12 15,0 0 5-15,0-6 2 16,0-16-58-16,0-3-89 15,0-3-19-15,0-3-5 16,-3-5 0-16,-4-3 151 16,3-4 25-16,-2 0 36 15,1-2 59-15,4 5 27 0,-3 5-37 16,4 6 4-16,0 12 43 16,4 5-23-16,12 10-48 15,9 2-40-15,8 0-14 16,5 19 15-16,0 5 9 15,-5 10-7-15,-9 2 4 16,-8 6-4-16,-8-1-5 16,-8-2 12-16,0-3-11 15,0 0-10-15,-8-5-1 16,-7-5 3-16,-5-3 0 0,-3-4-3 16,-2-5 2-1,-5-4-6-15,-6-2-5 16,-1 1-5-16,7-8-84 15,9-1-105-15,17 0-137 0</inkml:trace>
  <inkml:trace contextRef="#ctx0" brushRef="#br0" timeOffset="-108667.14">29751 16416 16 0,'0'0'154'0,"0"0"36"16,0 0-102-16,-87-60-5 15,53 57 14-15,-7 3-17 16,-8 8-25-16,-6 18-6 15,-3 12-7-15,6 4 13 16,4 6-8-16,12 2-19 16,6 0 9-16,8 0-8 15,4 1-11-15,2-1 3 16,5 4-8-16,5 1-10 16,4-1 1-16,2 0 1 15,0-1 2-15,2 1 0 16,12-2-5-16,2-7-1 0,1-3 1 15,3-8-1-15,6-7-1 16,5-7 1-16,6-7 1 16,8-9-1-16,6-4 0 15,1 0 2-15,-1-16-2 16,-3-7 0-16,-3-7 2 16,-2-7 11-16,-6-11 35 15,2-9 36-15,-1-11-3 16,-2-7-11-16,-6-7-36 15,-10-8-9-15,-15-5-3 16,-5-3-11-16,-27 7-12 0,-19 10-2 16,-13 22-24-1,-14 26 4-15,-14 30-14 0,-10 15-17 16,-7 39-19-16,2 18-77 16,11 6-118-16,21 0-464 15</inkml:trace>
  <inkml:trace contextRef="#ctx0" brushRef="#br0" timeOffset="-107282.4">24232 17783 369 0,'0'0'133'0,"0"0"-84"15,0 0-46 1,0 0-2-16,0 0 10 0,0 0 30 16,46 16 8-16,-7-16-8 15,8-4-9-15,7-14 2 16,6-7-13-16,1 2-9 16,-1-2-6-16,-6 5 0 15,-7 6-4-15,-7 9 0 16,-5 5-1-16,-7 0 0 15,0 14-1-15,2 8-1 16,5-3 1-16,5 1 17 16,11-8-4-16,7-4 8 15,9-8-3-15,7 0 10 16,3-19-13-16,0-2-11 16,-4-8 0-16,-4 3-2 15,-8-5 0-15,-6 1 3 0,0 4-4 16,0 1-1-16,-2 3 0 15,-2 6-2-15,-5 6 2 16,-3 3 1-16,0 7 2 16,-4 0-3-16,-2 0-2 15,-1 0 2-15,0 4 2 16,-4-3 0-16,4-1 0 16,2 0 3-16,4-3 2 15,5-11 1-15,4-3-5 16,-2-3-2-16,-3-1 1 15,-4-1 1-15,-3-5-1 16,0-3-1-16,1 0 1 16,0-2 1-16,5 3 1 0,-2 5-2 15,-1 8-1 1,-8 10-1-16,-5 6 0 0,-8 0 0 16,-4 12 0-16,1 5 0 15,-3 7-1-15,5-2 2 16,1 1 0-16,6-2 1 15,5-3-1-15,0-2 0 16,2-7 2-16,-6 0 0 16,-2-8 2-16,-4-1 15 15,2 0 24-15,-1 0-2 16,3-5-14-16,1-7-8 16,1 0-5-16,1 0-2 0,-3-1-2 15,-2 2 1 1,-7 3-5-16,-5 4-2 0,-8 2-2 15,-2 1 0-15,-2 1-1 16,0 0-2-16,0 0-3 16,0 0-18-16,0 0-5 15,0 4 4-15,0 2-8 16,0-1-5-16,0-3-9 16,0 0-24-16,0-2-100 15,0 0-363-15</inkml:trace>
  <inkml:trace contextRef="#ctx0" brushRef="#br0" timeOffset="-102535">29633 13383 349 0,'0'0'171'0,"0"0"-64"0,0 0 64 16,0 0-76-16,0 0-60 15,0 0-25-15,0 0 59 16,-12 101 14-16,10-44-18 16,2 6-12-16,-1 8 8 15,1 2-15-15,0 1-22 16,0-7-4-16,0-6-11 15,1-10-2-15,7-5-5 16,-4-9 2-16,-1-12-4 16,1-8 1-16,-3-9-1 15,-1-3 1-15,0-4-1 16,0-1-3-16,0 0-65 16,-12-6-59-16,-7-15-100 15,-1-8-215-15</inkml:trace>
  <inkml:trace contextRef="#ctx0" brushRef="#br0" timeOffset="-102108.03">29437 13549 430 0,'0'0'65'0,"0"0"36"15,-1-93 40-15,13 67-68 0,9 2-27 16,5 7-18 0,6 5 1-16,2 7-9 0,5 5-10 15,3 0 6-15,6 12-1 16,4 12 21-16,4 10-17 16,0 7 0-16,-3 7-8 15,-10 6-2-15,-10 7 13 16,-12 2-5-16,-12-1-5 15,-9-3-3-15,0-4-2 16,-16-6 2-16,-4-3-7 16,-7-8 2-16,-4-3-1 15,-9-4-2-15,-6-6 6 16,-9-2 3-16,-2-6 22 16,0-4 8-16,9-7-9 15,13-1-7-15,15-5-8 16,11 0-11-16,5 0-5 0,3-10-20 15,1-8-102-15,0-5-144 32,0 2-634-32</inkml:trace>
  <inkml:trace contextRef="#ctx0" brushRef="#br0" timeOffset="-94694.29">9683 14070 417 0,'0'0'82'0,"0"0"7"15,0 0 11-15,0 0-67 16,0 0-20-16,0 0 33 0,14 106 18 16,-9-43-15-1,-3 12 0-15,1 5-10 0,-3 4-7 16,1-1-5-16,-1-4-10 16,2-7-4-16,1-11-8 15,1-10 2-15,2-11-6 16,-3-8 7-16,1-12-5 15,-4-11 4-15,2-6 6 16,-2-3 1-16,0 0 20 16,0-12 35-16,0-13-12 15,-6-12-52-15,-7-8-1 16,-3-6-3-16,-3-8 0 16,-1-7 0-16,-1-5-1 15,6-4-3-15,3 4-7 0,5 0-21 16,7 8 13-16,0 6 4 15,10 9 5-15,5 11 4 16,1 9 5-16,5 6-5 16,-2 6 4-16,4 1 1 15,-2 3 0-15,1 4 0 16,2 1 0-16,-2 7-1 16,-1 0-2-16,0 8 2 15,1 14-2-15,1 7 3 16,-5 9 0-16,-2 6 4 15,1 4 12-15,-3 6-8 16,0 4 7-16,-1 0-1 0,1 2 5 16,2 1-8-16,1 3-2 15,0-2 4-15,0-2-3 16,-2-9-5-16,-2-6 2 16,0-9-6-16,-5-4 3 15,-2-8-4-15,-1-8 5 16,-2-6-5-16,-2-6 0 15,1-2 2-15,-2-2 0 16,0 0-2-16,0 0 0 16,0 0-14-16,-14-9-66 15,-5-6-17-15,-2-4-108 16,0-4-191-16</inkml:trace>
  <inkml:trace contextRef="#ctx0" brushRef="#br0" timeOffset="-94455.31">9637 14701 340 0,'0'0'219'16,"0"0"-142"-16,0 0 45 16,0 0-59-16,74-78-13 15,-27 53 1-15,5-1-14 16,-2 0 10-16,-3 3-19 15,-6 0-11-15,-6 6-11 0,-7 2-6 16,-8 5 0-16,-6 4-80 16,-5 4-106-16,-9 0-281 15</inkml:trace>
  <inkml:trace contextRef="#ctx0" brushRef="#br0" timeOffset="-93950.55">10730 13989 181 0,'0'0'163'0,"0"0"-73"15,0 0 45-15,0 0-19 16,0 0-16-16,-110-46-45 16,72 47-2-16,-3 20-18 15,0 11 11-15,4 5 4 16,4 10-12-16,8 6-7 15,4 5-7-15,10-1-2 16,7-1 1-16,4 0-2 0,0-1-6 16,0-2 2-16,9 0-7 15,6-3-1-15,6-4-3 16,4-6-4-16,5-7-2 16,3-4 6-16,1-8-6 15,1-5 3-15,-1-7-3 16,0-7-1-16,-4-2 1 15,-2 0 2-15,-2-4-1 16,-4-6-2-16,-1-5-15 16,-5-1-51-16,-1-2-60 15,-6-3-107-15,-4-4-335 16</inkml:trace>
  <inkml:trace contextRef="#ctx0" brushRef="#br0" timeOffset="-93082.31">10972 14117 180 0,'0'0'433'0,"0"0"-408"16,0 0 7-1,0 84 90-15,10-32-62 0,7 6-14 16,2 2-26-16,0-1-10 16,-2-4-10-16,-1-4 2 15,-7-9 5-15,-3-11-7 16,-3-11 2-16,-1-12-2 16,-2-5 2-16,0-3 4 15,0 0 34-15,0-7 48 16,-5-13-45-16,-7-9-24 15,-1-5-10-15,-4-11-5 16,-2-6 3-16,1-9-1 16,-6-1-6-16,3-3 0 15,2 4-2-15,7 1-6 16,9 10-1-16,3 7 3 0,14 11-1 16,17 4 7-16,12 6-8 15,6 6 7-15,5 10-1 16,-2 5 0-16,-10 4 1 15,-5 23-1-15,-16 7-1 16,-11 8 0-16,-10 4 3 16,0 3 5-16,-16-2 3 15,-5-4 7-15,0-6 1 16,2-10-5-16,4-6-2 16,2-8 4-16,2-5 3 15,6-5-2-15,0-2-1 16,3-1-7-16,2 0-1 0,0 0 0 15,0 0 1 1,0-4-6-16,15-7-1 0,9 4-6 16,3 2 3-16,-2 3 3 15,2 2-2-15,-2 0 3 16,-4 17-2-16,-3-1 0 16,-3 6 2-16,-3 1 1 15,-2 3-1-15,-4 1 1 16,-3 2-1-16,-3 3 0 15,0-2 1-15,-3 2-1 16,-13-1 1-16,-2-4 2 16,-4-7-2-16,-2-3 1 15,-3-6 17-15,-3-5 35 16,-1-3-10-16,0-3-9 16,2 0 7-16,1-9 5 0,7-5-21 15,-3-1-13-15,8 1-5 16,5 1-2-16,4 6-4 15,4 2-1-15,1 3 0 16,2 0-1-16,0 1-48 16,0 1-85-16,12 0-98 15,3 0-103-15</inkml:trace>
  <inkml:trace contextRef="#ctx0" brushRef="#br0" timeOffset="-91849.57">11738 13946 122 0,'0'0'263'0,"0"0"-145"15,0 0 49-15,0 0-40 16,0 0-31-16,-74-78-7 16,66 71-11-16,5 2-7 15,3 4-14-15,0 1-11 16,0 3-26-16,0 25-20 0,0 15 2 16,0 9 11-16,6 7 2 15,5 2-6 1,1 4 1-16,0 3-3 0,2-2-6 15,-3-4-1-15,4-4 1 16,-5-10 0-16,-1-7-1 16,-1-7 0-16,-1-10-1 15,-1-4 1-15,-3-9-1 16,0-5 1-16,-3-3 1 16,2-3-1-16,-2 0 1 15,0 0 0-15,0-3-1 16,0-8-17-16,-11-6-41 15,-2-1-23-15,2-6-81 16,4-1-63-16,4-1-83 0,0 0-155 16</inkml:trace>
  <inkml:trace contextRef="#ctx0" brushRef="#br0" timeOffset="-91481.8">11655 14081 91 0,'0'0'216'15,"0"0"-115"-15,-2-84 3 16,2 62-14-16,5-2 10 16,11 4-47-16,8 5-5 15,8 4-11-15,6 10 5 0,4 1 2 16,7 12-13 0,-4 16 18-16,-2 9-21 0,-7 7 3 15,-8 2-2-15,-8 6-10 16,-4 4-10-1,-8 0-2-15,-2 0-2 0,-5 0-2 16,-1-6-1-16,0-1-2 16,-10-9 4-16,-13-4-3 15,-8-5 6-15,-8-3 25 16,-10-5 28-16,-5 1-3 16,-1-9-18-16,10-6-11 15,14-4 0-15,10-5-14 16,8 0-7-16,5-3-7 15,7-9-16-15,1-4-91 0,0-2-101 16,12-1-296-16</inkml:trace>
  <inkml:trace contextRef="#ctx0" brushRef="#br0" timeOffset="-88633.75">17885 13701 18 0,'0'0'16'0,"0"0"145"15,0 0-120-15,0 0 15 16,0 0-11-16,0 0-19 16,-3-14 3-16,3 11 5 15,-1 3-12-15,1-2 17 16,-2 0 6-16,2 1 0 16,0 1-6-16,0-2 15 15,0 1-5-15,-1-2-6 16,-2 1-7-16,1-2-5 0,-2 0-12 15,1 1-4-15,-2 1 5 16,2 1-3-16,2 1 5 16,1 0-6-16,0 0-4 15,0 0-2-15,0 0-2 16,0 0-5-16,-3 0-1 16,1 1-1-16,-1 8 2 15,0 0 5-15,0 2-1 16,3-1-6-16,0 4 3 15,0 4 0-15,0 0-3 16,0 3 1-16,2-1-2 16,2 0 1-16,1-3-1 15,-1 4 1-15,-1-1-1 16,2-3 1-16,-4 0 1 16,1-3-2-16,-1 1-1 0,2-3 1 15,-1-2 2 1,1 1-2-16,1 2 0 0,1-1 2 15,-2 2-1-15,1 1 0 16,-1 1-1-16,0-2 0 16,-2 2 1-16,-1-2-1 15,0 3 0-15,0-2 0 16,0-1 1-16,2-2-1 16,1 3 1-16,0-2 0 15,0 1-1-15,0-2 1 16,0 2-1-16,0-1-1 15,0-2 1-15,0 2-1 0,-3 0 1 16,0-2 2-16,0 1-2 16,0-1 1-16,1 0-1 15,-1 0 0-15,2 2-1 16,-1-1 1-16,-1-1 1 16,2 2 0-16,-2-3 2 15,0 2-1-15,0 0-2 16,0 1 0-16,0 0 2 15,0 1-2-15,0-1 0 16,0 0 2-16,0-1-2 16,0 2 2-16,0-4-1 15,0 3 1-15,-2-2-2 16,2 1 3-16,0 2-2 16,0 0 1-16,0 2-2 15,0 3 2-15,0 0-1 0,0 0 2 16,0-2 2-16,0 1 4 15,0-1 2-15,0-1-4 16,0-3-1-16,0-2-2 16,0 0 2-16,0 0-6 15,3 2 1-15,3-4 2 16,-1 5 1-16,1-3-2 16,-1 0-1-16,2 1-1 15,-4 0 1-15,-2 1 1 16,2 1 1-16,-1 2 0 0,-2-1-1 15,1 1-2-15,1-3 0 16,1 0 4-16,0 3-3 16,0-3 2-16,1-1-3 15,-1 0 1-15,-2-1 0 16,1 0 1-16,-1 0-2 16,2 4 1-16,-1-1 3 15,1-1-3-15,-1 1-1 16,2-2 7-16,-2 1-4 15,1-3 1-15,1-1-2 16,-3 3 2-16,1-2-3 16,-1 1 3-16,2 2-3 15,-1-1 6-15,1 0 0 16,0 0 3-16,0 1-5 16,1-1-2-16,1 1 2 0,1-2-1 15,-2-2-2-15,1 2 0 16,-2 1-1-16,-2 1 1 15,1-1-2-15,-2 3 3 16,0 0 1-16,0-1-4 16,0-1 5-16,1-1-5 15,2-3 4-15,-1 0-4 16,2-1 4-16,-1 1-3 16,1 0 2-16,1 3 2 15,-1-1-3-15,3 0 3 0,-3 3 2 16,2-5-6-1,0 4 0-15,-2-2 2 0,2-1 1 16,-1 2-3 0,-1 0 0-16,2-1 1 0,-1 0-2 15,1-2 0-15,-3 2 3 16,-2-2-2-16,1-2-1 16,-1 0 0-16,2-1 2 15,0 2 0-15,0-2-2 16,3 1-1-16,-3-1 1 15,0 1 2-15,0 3-1 16,0 1-1-16,0 0 6 16,2-2 7-16,2 0-10 15,-4-1 4-15,1-1-6 16,-1 0 1-16,2 0 1 16,-1 0-3-16,1 3 0 15,-2-1 3-15,1-1-3 0,-1 1 3 16,0-2-3-16,-1-1 0 15,-1-1-1-15,1-1 1 16,1 2 0-16,1-1 1 16,1 1 0-16,-2 2-2 15,2 0 2-15,0-2 0 16,-2 2 2-16,0-1-3 16,0-1-1-16,0-2 1 15,-1 2 1-15,-1-1 4 16,1 1-4-16,1 1-1 0,-2 0 3 15,3 1-1-15,-1-1 1 16,-1 3 5-16,-1-3 2 16,1 0 0-16,-1-4-4 15,1 0-2-15,-1-1-1 16,-1-2-2-16,0 1 0 16,0 2 1-16,0-1 1 15,0-2-4-15,0 2 4 16,0-2-6-16,0 1 7 15,0-1-3-15,0 2 1 16,0-2-2-16,0 0 0 16,2 1-3-16,-2-1 3 15,0 0-1-15,0 0 1 16,0 0 0-16,0 0 0 16,0 0 1-16,0 0-2 0,0 0-35 15,-2 2-49 1,-17 2-57-16,-8 3-138 0,-9 3-363 15</inkml:trace>
  <inkml:trace contextRef="#ctx0" brushRef="#br0" timeOffset="-87560.72">17605 16387 34 0,'0'0'183'15,"0"0"-30"-15,0 0-106 16,0 0 14-16,0 0 2 0,0 0-5 16,0 0 7-1,-3-5 2-15,-5 1-14 0,-4 1-18 16,-3 1-6-16,-2 1 0 15,-4-1 4-15,0-1-2 16,0 1-1-16,-1-2 8 16,2-2-4-16,-1 1-7 15,2 1-3-15,-1 2 0 16,0-1-5-16,-4 1-1 16,0-1-1-16,0 2-3 15,0-2-2-15,0-2 18 16,4-3-3-16,3-1-7 15,1-1 7-15,2 0-4 16,1 0-9-16,-1-1 2 0,1 1-7 16,-4 1-5-16,-3 0 5 15,-2 1-2-15,-3 0 1 16,1-1-8-16,1 1 3 16,-3-1 5-16,2 1-4 15,-3-2 0-15,2 0-4 16,-3 1 4-16,-1 2-2 15,0 3 3-15,-3 1-4 16,1 0 1-16,1-1 5 16,2 0-1-16,1-2 6 15,5-1-1-15,2-2 5 16,1-2-6-16,4 3 6 16,-1-1-2-16,0 1-3 0,0-1 3 15,0 5-7-15,-4 0-3 16,1 1 0-16,1 2 6 15,0-1 1-15,-1 0-4 16,4 1 3-16,1-1 5 16,4 2 0-16,1 0 6 15,3 0-6-15,1 0-5 16,0 0-2-16,2 0 2 16,0 0 7-16,-2 0-1 15,-1 0 7-15,0-3-4 16,-1 1-3-16,1 0-4 15,1-2 4-15,1 1-1 0,-1 0-1 16,4 1 4 0,-2 1-5-16,-1-1-5 0,1-1 3 15,1 0-6-15,-2-1 4 16,1 0-5-16,-2-1 2 16,2 1-1-16,0 0-2 15,0 0-2-15,1 1 1 16,0 0-1-16,2 0 0 15,0 0 1-15,0 3-3 16,0 0 1-16,0 0-22 16,0 0-48-16,0 0-36 15,0 0-61-15,0 0-60 16,16-3-109-16,5-11-125 0</inkml:trace>
  <inkml:trace contextRef="#ctx0" brushRef="#br0" timeOffset="-85977.28">18089 13624 62 0,'0'0'263'16,"0"0"-188"-16,0 0-8 0,0 0-12 16,0 0-11-16,0 0-10 15,-1-39 15-15,-1 36-28 16,-1-1 33-16,-1 1-7 15,-2-1-10-15,2 1-8 16,2 0 12-16,-1-1-16 16,2 1 2-16,1-1 2 15,0 1-6-15,0 3 7 16,0 0-3-16,0 0-11 16,0 0-3-16,0 0-5 15,0 0 2-15,0 0-6 16,9 0 3-16,7 0 1 15,2 0 8-15,4 0-10 16,4 0 6-16,-1 0-2 0,0 0-4 16,2 8 3-1,-4-2-7-15,2 2 6 0,0-1 2 16,1-2 4-16,-1 2-6 16,-2-2 3-16,0 1 0 15,3 0-1-15,-1 2-5 16,3-2 7-16,0 2-4 15,1 1 8-15,-2-3-5 16,-3 2-7-16,3-2 0 16,-1 1 2-16,0-1 0 15,0 3-4-15,0-1 5 16,1 3-6-16,-3-2 0 16,1 2 6-16,0-2 3 0,-1 1 3 15,-3-2-1 1,3-1 3-16,-2-1 0 0,1-2-7 15,-2 2-7-15,1 2 5 16,0-2 3-16,-1 0-4 16,0 5-1-16,0-3-3 15,0 1 11-15,-2-1-11 16,2-1 10-16,0 0-7 16,2 1 5-16,0-3-1 15,3 4 3-15,-3-3 0 16,-3 3-7-16,-1-2 4 15,-3 2-2-15,-2-3 2 0,1 0 3 16,1 0 3 0,4-4 3-16,1 1 6 0,4-1-3 15,0 0-6-15,-2-1 1 16,-1 1-3-16,-5-1 2 16,-1 0-4-16,-4 2-1 15,-3-2-5-15,0 0-2 16,-5 1-1-16,1-1 2 15,-4-1 1-15,-1 0-1 16,2 0 1-16,-2 2-4 16,1-2-1-16,-1 0 1 15,2 0 4-15,-2 0-3 16,0 0-1-16,0 0 0 0,0 0 5 16,0 0-3-16,1 0-2 15,-1 0 0-15,0 0-1 16,0 0 1-16,0 0-45 15,0 0-51-15,0 0-73 16,-12 0-108-16,-10 0-197 16</inkml:trace>
  <inkml:trace contextRef="#ctx0" brushRef="#br0" timeOffset="-84789.07">23559 13592 4 0,'0'0'543'0,"0"0"-527"0,0 0 9 15,0 0 66-15,0 0-14 16,0 0-31-16,-4-2-29 15,4 2-11-15,0 0-4 16,0 0 0-16,0 0-2 16,0 0 0-16,0 0 0 15,-2 0 5-15,2 0-5 16,-1-2-14-16,-4-1-87 16,-7-3-79-16,0-5-254 15</inkml:trace>
  <inkml:trace contextRef="#ctx0" brushRef="#br0" timeOffset="-84374.57">23613 12271 302 0,'0'0'139'16,"0"0"-100"-16,0 0 21 15,0 0 50-15,0 0-11 16,0 0-29-16,-19-5-33 16,17 0-12-16,1 1-7 15,-1-2-4-15,0 1-6 16,1 0-3-16,-1-1-3 16,2 1-2-16,-1-1-1 15,1 0-1-15,0-1-52 16,0-3-85-16,0-2-65 15,0-7-45-15</inkml:trace>
  <inkml:trace contextRef="#ctx0" brushRef="#br0" timeOffset="-83887.89">23567 11039 141 0,'0'0'21'15,"0"0"92"-15,0 0-5 16,0 0-42-16,0 0-12 16,0 0 2-16,-15-9 2 15,13 4-11-15,2 1 0 16,-1-3-26-16,-1 1 4 15,2-1 5-15,-1 3-24 0,1-1 1 16,0 2-2-16,0-2 3 16,0 2-7-16,0-1 4 15,0 2-4-15,0 2-1 16,0 0-1-16,0 0 0 16,0 0-24-16,0 0-104 15,0 14 37-15,13 5 5 16,8 3-55-16,4 1-45 15</inkml:trace>
  <inkml:trace contextRef="#ctx0" brushRef="#br0" timeOffset="-83143.83">23683 13896 23 0,'0'0'314'16,"0"0"-262"-16,0 0-32 16,0 0 6-16,0 0 37 15,0 0-17-15,0 0-29 16,6 0-15-16,-6 0-2 16,0 0-10-16,0 0-65 15,0 0-80-15,-1 0-113 16</inkml:trace>
  <inkml:trace contextRef="#ctx0" brushRef="#br0" timeOffset="-78637.45">17975 13268 39 0,'0'0'146'0,"0"0"-124"0,0 0 56 16,0 0 0-1,0 0-32-15,0 0-3 0,0 0-15 16,-48-2-10-16,45 0-2 16,2 2-6-16,-1 0-5 15,2 0-2-15,0 0-3 16,0 0 0-16,0 0-8 16,0 0-34-16,10 10 8 15,7-1-37-15,4-7-125 16</inkml:trace>
  <inkml:trace contextRef="#ctx0" brushRef="#br0" timeOffset="-77770.31">18864 16774 453 0,'0'0'225'0,"0"0"-173"16,0 0 19-16,0 0 33 15,0 0 0-15,0 0-38 16,1 0-32-16,-1 0-14 16,3 0-5-16,-3 0-3 15,1 0 9-15,1 0-2 16,-1 0-8-16,-1 0 7 16,2 0 4-16,-2 0-4 15,1 0 6-15,-1 0-6 16,0 0-2-16,0 0 0 15,0 0-3-15,0 0-3 0,0 0-8 16,0 0 8 0,0 0-9-16,0 0 3 0,2 0 4 15,-2 0-3-15,0 0-2 16,0 0-1-16,0 0-2 16,0 0 2-16,0 0-1 15,0 0-1-15,0 0 1 16,0 0-1-16,0 0 1 15,0 0 0-15,0 0 0 16,0 0-1-16,0-2 1 16,0 2 0-16,0 0 0 15,0-1-1-15,0 1 0 16,0-3-6-16,0 1-48 0,-3 1-43 16,-2-1-5-16,-3 1-78 15,0-6-47-15,4-10-92 16</inkml:trace>
  <inkml:trace contextRef="#ctx0" brushRef="#br0" timeOffset="-77096.57">20252 14452 200 0,'0'0'362'15,"0"0"-349"-15,0 0 1 16,0 0 67-16,0 0 18 15,0 0-32-15,0 0-31 16,0 0-17-16,0 0-10 16,0 0-4-16,0 0 1 15,0 2 0-15,0 2-3 16,0 2 4-16,0-2 7 16,0 0-2-16,0-4-11 15,0 0 5-15,0 1 2 16,0-1-3-16,0 0 6 15,0 2 1-15,0-2 1 16,0 0-3-16,0 0-3 16,0 0-2-16,-1 0 1 0,1 0-4 15,0 0 0-15,0 0-2 16,0 0 1-16,0 0 0 16,0 0 1-16,0 0-1 15,0 0 0-15,0 0-1 16,0 0 0-16,-2 0-2 15,-2 3-31-15,-8 2-58 16,-12-1-81-16,-12-4-179 16</inkml:trace>
  <inkml:trace contextRef="#ctx0" brushRef="#br0" timeOffset="-76289.72">18820 16871 56 0,'0'0'253'0,"0"0"-162"16,0 0-74-16,0 0 32 16,0 0 58-16,0 0 17 15,0 0-37-15,20-5-57 0,-14-9-30 16,3-10-14 0,1 1-152-16,3-8-81 0</inkml:trace>
  <inkml:trace contextRef="#ctx0" brushRef="#br0" timeOffset="-75613.89">20773 14567 625 0,'0'0'12'0,"0"0"-11"16,0 0-1-16,0 0 29 0,0 0 49 15,0 0-37 1,-3-5-29-16,3 5-1 0,0 0-7 16,0 0 11-16,0 0-1 15,0 0-5-15,0 0 0 16,0 0-9-16,0 0 4 15,0 0 3-15,0 0 0 16,0 0 6-16,0 0-3 16,0 0 1-16,0 0 2 15,0 0-3-15,0 0-4 16,0 0 0-16,0 0-4 16,0 0-1-16,0 1 0 15,0 1 1-15,0 0-1 16,0-1 5-16,0-1 1 15,0 0 3-15,0 0 5 0,0 0 2 16,0 0-9-16,0 0-4 16,0 0-4-16,0 0 3 15,0 0-1-15,0 0-3 16,0 2 3-16,0-2-3 16,0 0 2-16,0 0-2 15,-3 0-1-15,-5 5-15 16,-5-1-48-16,-5 4-53 15,-9-4-102-15,-4-4-114 16</inkml:trace>
  <inkml:trace contextRef="#ctx0" brushRef="#br0" timeOffset="-70293.61">18753 16958 350 0,'0'0'246'0,"0"0"-222"0,0 0-10 16,0 0 46-1,0 0-5-15,0 0-39 0,2 0-16 16,-2-12-54-16,0-7-118 16,0-11-131-16</inkml:trace>
  <inkml:trace contextRef="#ctx0" brushRef="#br0" timeOffset="-69585.38">20477 14568 453 0,'0'0'130'0,"0"0"-126"16,0 0-3-16,0 0 7 15,0 0 41-15,0 0 38 16,0 0-50-16,0-7-28 15,0 7 0-15,0 0-3 16,0 0 17-16,0 0-5 16,0 0-7-16,0 0-5 15,0 0-5-15,0 0 1 16,0 0-2-16,0 0 2 16,0 0-2-16,0 0 1 0,0 0 1 15,0 0-2-15,0 0 0 16,0 0 1-16,0 0-1 15,0 0 0-15,0 0 1 16,0 0 0-16,0 0-1 16,0 0 1-16,0 0-1 15,0 0 0-15,0 0 0 16,0 0 1-16,0 0-1 16,0 0 1-16,0 0-1 15,0 0-1-15,0 0 1 16,0 0 1-16,0 0 0 15,0 0-1-15,0 0 0 16,0 0 0-16,0 0 0 16,0 0 0-16,0 0-1 0,0 0 1 15,0 0 0-15,0 0 1 16,0 0 1-16,0 0-4 16,0 0 4-16,0 0-4 15,0 0 1-15,0 0 0 16,0 0 1-16,0 0 2 15,0 0-2-15,0 0 3 16,0 0-3-16,0 0 0 16,-1 0-58-16,-15 2-174 15,-13-2-128-15</inkml:trace>
  <inkml:trace contextRef="#ctx0" brushRef="#br0" timeOffset="-69126.66">17693 13473 32 0,'0'0'0'15,"0"0"-7"-15</inkml:trace>
  <inkml:trace contextRef="#ctx0" brushRef="#br0" timeOffset="-68668.42">18674 17098 231 0,'0'0'143'0,"0"0"-102"15,0 0 10-15,0 0-11 16,0 0 24-16,0 0 48 16,9 34-58-16,0-40-54 15,0-11-13-15,3-8-50 16,4-3-5-16,2-8-31 16,0-7-202-16</inkml:trace>
  <inkml:trace contextRef="#ctx0" brushRef="#br0" timeOffset="-68334.61">20496 14994 739 0,'0'0'2'0,"0"0"-2"16,0 0-1-16,0 0 1 16,0 0 32-16,0 0-2 15,6-11-24-15,-2 11-1 16,-3 0-5-16,1 0 0 15,-1 0-4-15,-1 0-67 16,0 4-45-16,0 3-8 16,0-1-53-16</inkml:trace>
  <inkml:trace contextRef="#ctx0" brushRef="#br0" timeOffset="-63489.13">17738 13691 35 0,'0'0'26'15,"0"0"-18"-15,0 0 3 16,0 0 83-16,0 0-55 16,0 0 23-16,-6 13-1 15,4-13-26-15,1 0-5 16,1 0 4-16,0 0-3 16,0 0-4-16,0 0-2 15,0 0 3-15,-2 0 2 16,2 0-3-16,0 0-1 0,0 0 3 15,0 0-5-15,0 0-6 16,0 0-4-16,0 0-5 16,0 0-2-16,0 0 0 15,0 0 1-15,0 3-4 16,0 4 9-16,0 0 4 16,0-1-9-16,0 5 1 15,0-2 3-15,0 1-1 16,0 1-1-16,0 0-2 15,0 1-2-15,0-1-2 16,2-1-3-16,2 0 2 16,1-2-2-16,-1 1 0 15,2 2 1-15,-2-2 2 0,-1 3 0 16,0 0 4 0,-1 1-2-16,-1 0 0 0,-1 3 4 15,2-2 2-15,-2 2-7 16,1-1 1-16,1-1-2 15,-1 0 2-15,2-1-3 16,2-3-1-16,-2 3 3 16,0 0-4-16,0 2-1 15,0-1 3-15,0 3-3 16,0 0 2-16,-2 2 3 16,1-2-1-16,-1 2 2 15,-1-2-3-15,0-1 5 16,2 1-3-16,1-3-3 15,1 2 0-15,0-3 2 0,-1 1-4 16,-1 0 4-16,3 0-4 16,-2 0 2-16,1-1 0 15,2 0 0-15,0 1-1 16,-3-2 1-16,1 2-1 16,-1 0 1-16,0 0-1 15,-1-2 2-15,-1 1-2 16,-1 0 0-16,0-1 2 15,0-1-2-15,0 0-1 16,2-1 0-16,-2 2 3 16,3-2-3-16,0 3 2 15,1-4-1-15,1 0 0 0,-1 3 0 16,-1-2-1-16,0 1 2 16,0 0-1-16,0 1 1 15,2 0-1-15,-1-3 3 16,0 3-3-16,1-2-1 15,0-1 3-15,-1 2-2 16,1-2 0-16,-1-1 0 16,2 1-1-16,0 1 1 15,-2 0-1-15,2 1 0 16,-1 0 2-16,-2-1-2 16,-1 0-1-16,2-2 1 15,-1 0 1-15,0-1-1 16,1 0 2-16,1 0-4 0,-1 0 4 15,1-1-2-15,0 1 0 16,0 0 0-16,-2-2 0 16,0 3 0-16,0 2 1 15,0 3-1-15,2 0 0 16,-2 1 1-16,-2 1-1 16,2 2 0-16,1 2 2 15,1-2-2-15,1 0-2 16,3-2 2-16,0 2 4 15,0 1-4-15,1-1 5 16,0 1 12-16,-2-2-10 16,1 1-1-16,-1 0-2 15,-1-2-3-15,0 2 3 0,-2-1-4 16,-1 1 0-16,1 0 0 16,-2 0 0-16,-2 0 3 15,3-1-3-15,-2-1 0 16,0-2 1-16,-1-2 1 15,2 1 1-15,0-1-1 16,2 3 1-16,-2-1 1 16,0 1 2-16,1-2-2 15,0 1-3-15,1-1 1 16,-1 2 0-16,-1-3-1 16,2 0 0-16,0-1 2 15,-1 0-2-15,0 1 4 16,-2-2-5-16,-1 1 3 15,2 0-1-15,0 0 2 16,2-1-2-16,-1 1-2 0,1 0 2 16,2 1-1-16,-2-2 1 15,1 1 1-15,-2 1 3 16,1 3 0-16,-1 0-1 16,2 0-1-16,-3 2-2 15,0-4 1-15,0 3 2 16,0 0 4-16,1 0-6 15,0 1 0-15,-3 3-3 16,2 1 7-16,0-1 9 16,0 3-1-16,-3-1 7 15,0-1-14-15,0-4 2 16,0 2-4-16,1-6-1 0,1-2-2 16,-1-1 1-16,2-1-2 15,0 2 1-15,0-3-3 16,0 2 4-16,0-2 7 15,-1-2-11-15,-1 1 3 16,2 0 0-16,-1-1-1 16,-1 4 5-16,2-2-3 15,-2 1 2-15,1-2 1 16,0 1 0-16,1 0-5 16,-2-3 6-16,1 2-7 15,1 1 4-15,-2-4-3 16,1 1-2-16,1 1 1 0,-2-3 1 15,1 0-1-15,-2 1 0 16,1-1 0 0,-1 1 0-16,0 2-1 0,2-1 0 15,-1 0 0-15,-1 0 3 16,3-2-2-16,-3 0 12 16,0 1-6-16,0-3-3 15,0 0-3-15,0 0 1 16,0 0 5-16,1 0-6 15,-1 0 2-15,0 0-2 16,0 0 0-16,0 0-1 16,0 3 0-16,0 0 0 15,0 0 0-15,0-2 1 0,2 0-1 16,-2-1 1 0,0 0-1-16,0 0 2 0,0 0-2 15,0 0 0-15,0 0-1 16,0-1-65-16,0-9-98 15,-12 1-110-15,-3 1-257 16</inkml:trace>
  <inkml:trace contextRef="#ctx0" brushRef="#br0" timeOffset="-62288.54">17614 16540 56 0,'0'0'11'15,"0"0"104"-15,0 0 2 16,0 0-73-16,0 0 15 16,0 0-3-16,0 0 0 15,-24-15 2-15,24 13-22 16,-1-1-1-16,1 3 19 0,-2-3-7 15,-1 0-12-15,0 0-10 16,-2 0-3-16,-1-4-6 16,0 3-3-16,-1 0 3 15,0 0 7-15,-3-1-6 16,0 2-2-16,-2-2-2 16,0 1 1-16,-1-1 4 15,2 0 2-15,4 2 2 16,-2-3-6-16,3 2 0 15,-1 0-5-15,0-2-2 16,-1 3 1-16,-1-2-2 16,0 0-3-16,-6 0 2 15,-2 0 1-15,-3-2 0 16,-4 0 0-16,-3 2-1 16,0-2 1-16,-3-1 0 0,0-1 2 15,0 1 7-15,4 1-2 16,2-1-9-16,0 5 11 15,0 1 0-15,-2 2-9 16,-3 0-5-16,-3 0 0 16,0 0 3-16,2 0-2 15,1-4 4-15,-1-1 6 16,2-2-2-16,0 0-1 16,3-2 14-16,1 1-9 15,0 0-4-15,3 1-4 0,-4-2-4 16,1 2 8-1,0-1-7-15,0 1 1 16,3-2-2-16,2 5 3 0,2-2 1 16,1 3 4-16,2-2-1 15,0 0-2-15,0 1-6 16,-1 1 9-16,3-4-4 16,-1 5 1-16,-1-4-1 15,1 0-2-15,0 1 3 16,-2-4 3-16,1 1-2 15,4-1-5-15,-2-1 1 16,3 2-1-16,1-1 13 16,0-1-6-16,0-1-2 15,1 0-2-15,-1-3 4 16,0 1-5-16,1-1 1 0,1 2 9 16,2-1-6-16,-1 2-10 15,1 2 6-15,-2 1-4 16,2 0 1-16,1 1-2 15,0 2 0-15,1 2-2 16,1 0 1-16,-1 2 0 16,2 1-1-16,0-2-1 15,0 2-4-15,0 0-44 16,0 0-43-16,15 0-58 16,17 0-40-16,14-3-66 0,10-17-329 15</inkml:trace>
  <inkml:trace contextRef="#ctx0" brushRef="#br0" timeOffset="-59862.34">18364 16375 35 0,'0'0'153'0,"0"0"-143"16,0 0-3-16,0 0 4 15,0 0 23-15,0 0-15 16,22 46 30-16,-20-46-7 16,-2 0-19-16,0 0-22 0,0 0-1 15,1 0-14 1,-1 0 3-16,2 0 10 0,-2 0-6 16,0 0-7-16,0 0 13 15,0 0 1-15,0 0 2 16,0 0 7-16,0 0 6 15,0 0-7-15,0-2-2 16,0-3-6-16,0 0 5 16,0 1-5-16,0 1 2 15,0-2-2-15,0 2 5 16,0 0 3-16,0 2-1 16,-2 1 17-16,1 0-5 15,-1 0 0-15,2 0 3 16,-1-2 4-16,-1 2-11 0,2 0-2 15,0 0-13-15,0 0 4 16,0 0 0-16,0 0-2 16,0 0-1-16,-1 0 3 15,-3 0-2-15,1 0 0 16,-1-1-2-16,3 0 1 16,-2-3 0-16,1-1-1 15,1 1 0-15,1-3-9 16,-2 2-17-16,2-1-6 15,0-3-30-15,0-1-94 16,0-1-83-16</inkml:trace>
  <inkml:trace contextRef="#ctx0" brushRef="#br0" timeOffset="-58715.99">19836 14433 150 0,'0'0'188'16,"0"0"-93"-16,0 0-48 16,0 0 36-16,0 0-1 15,0 0-18-15,9 0-20 16,-9 0-4-16,0 3-3 16,0-2-10-16,0 1-2 15,0-2-4-15,0 0-3 16,0 0-3-16,0 2-1 15,0-2-3-15,0 0-1 16,0 0-3-16,0 0 1 16,0 0-3-16,0 0-2 15,0 0-1-15,0 0-2 16,0 0 0-16,0 0-1 0,0 0 1 16,0 0-2-16,0 0 2 15,0 0 0-15,0 0 1 16,0 0-1-16,0 0 1 15,0 0-1-15,0 0 1 16,0 0-1-16,0 0 1 16,0 0 0-16,0 0-1 15,0 0 0-15,0 0 0 16,0 0 0-16,0 1 3 16,0-1-3-16,0 0 1 15,0 0-1-15,0 0 1 16,0 0 0-16,0 0-1 15,0 0 0-15,0 2 0 0,0 0 0 16,0-1 0-16,0 0 1 16,-3 1-1-16,1-1 0 15,1-1 0-15,1 0 0 16,0 0 0-16,0 0 0 16,0 0 0-16,0 0 0 15,0 0 1-15,0 0-1 16,0 0 0-16,0 0 0 15,0 0-19-15,0 0-31 16,0-1-27-16,-3-7-90 16,-6-3-103-16</inkml:trace>
  <inkml:trace contextRef="#ctx0" brushRef="#br0" timeOffset="-113961.9">17881 16626 45 0,'0'0'18'16,"0"0"-7"-16,0 0 4 0,0 0 6 15,0 0 3-15,86 70-19 16,-74-62 1-16,3-5-3 15,2-1-1-15,2-1 1 16,0-1 31-16,-2 0-30 16,-4 0-3-16,-6 0-1 15,-2 0 0-15,-5 0-3 16,0 0 2-16,0 0-3 16,0 0 4-16,0 0 3 15,0 0-1-15,0 0-2 16,0 0-3-16,0 2 1 15,0-2 2-15,0 0-2 16,0 0 1-16,0 0 1 0,0 0 0 16,0 0 3-1,0 0-3-15,0 0 3 0,0 0-3 16,0 1-8-16,0 2-7 16,-2 0 15-16,-4 1 9 15,2 0-9-15,0-1-1 16,2 0-4-16,2-3 5 15,-1 0-6-15,1 0-1 16,0 0-4-16,-2 0-2 16,1 0 1-16,-2 0-8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05:52.389"/>
    </inkml:context>
    <inkml:brush xml:id="br0">
      <inkml:brushProperty name="width" value="0.05292" units="cm"/>
      <inkml:brushProperty name="height" value="0.05292" units="cm"/>
      <inkml:brushProperty name="color" value="#FF0000"/>
    </inkml:brush>
  </inkml:definitions>
  <inkml:trace contextRef="#ctx0" brushRef="#br0">24144 1352 194 0,'0'0'148'0,"0"0"-30"0,0 0-13 16,0 0 24-16,0 0-44 15,0 0-30-15,0 0-18 16,0-8-9-16,0 8-18 16,-6 19-4-16,-5 7 10 15,-3 9 14-15,2-1 0 16,-3-3 0-16,6-2-11 16,1-5-8-16,4 1-5 15,1-6-4-15,1-1 0 16,2-2-1-16,0-4 1 15,0-3-2-15,0-4 0 16,0 0 1-16,0-4 0 16,9 1 0-16,6-2 4 0,5 0 9 15,2 0-1 1,-1-2-8-16,1-4-3 0,-1 2 3 16,-4 3-4-16,-1-1-1 15,-2 2 1-15,-3 0-1 16,0 0 0-16,0 0 0 15,0 3-1-15,0 6 1 16,3 0 1-16,-3 4-1 16,0 2 1-16,0 2 0 15,-3 0 1-15,-2 2-2 16,-5 3 4-16,-1-2 3 16,0 3 5-16,0-3-1 15,0 1 4-15,-10-4-7 0,-1 0 1 16,-4 0 4-16,-1-3 3 15,-3-1 6-15,-5-2 2 16,-2-1 8-16,1-3-12 16,4-4-9-16,2-3 4 15,4 0 10-15,0 0-11 16,1-8-7-16,3-1-5 16,0-2-1-16,2 3 0 15,0 0-1-15,2 2-31 16,1 1-34-16,1 0-48 15,-1 0-39-15,2-5-56 16,1-4-200-16</inkml:trace>
  <inkml:trace contextRef="#ctx0" brushRef="#br0" timeOffset="376.72">24099 1221 551 0,'0'0'78'0,"0"0"-65"15,0 0 67-15,0 0-27 16,0 0 27-16,93 6 11 15,-41-6-40-15,6 0 2 16,-4-6-13-16,-1-2 1 16,-4 0 3-16,-7 2-15 15,-6-1 1-15,-7 3-8 16,-9 1-4-16,-8 2 0 16,-5-1-15-16,-3 2 0 15,-4 0-2-15,0 0-1 16,0 0-5-16,0 0-90 15,-15 19-124-15,-10 6-23 16,-8 6-366-16</inkml:trace>
  <inkml:trace contextRef="#ctx0" brushRef="#br0" timeOffset="1176.89">24360 2752 614 0,'0'0'67'15,"0"0"8"-15,0 0 48 16,0 0-40-16,0 0-27 15,0 0-32-15,-15-28-24 16,15 34-5-16,6 13 5 16,13 9 2-16,1 4 25 15,2 5-4-15,1 1-3 16,-1 0-8-16,-1 2 2 16,0-1-7-16,-2 0-1 15,-1 2-2-15,0-2-2 0,-3-4 1 16,1-5-2-16,-2-5-1 15,-1-8 2-15,-2-5-2 16,-2-5 0-16,-2-5 0 16,-4-2 1-16,3 0 1 15,2-2 8-15,5-18 38 16,2-14-10-16,4-12-18 16,-2-9-9-16,0-10-6 15,-3-3-3-15,1-1-1 16,-6 7 1-16,-2 9-2 15,-1 11 3-15,-3 4-1 16,-3 11 0-16,0 3 2 16,0 5-4-16,0 4-1 0,0 4-2 15,5 3-62-15,4 6-68 16,4 2-104-16,0 4-162 16</inkml:trace>
  <inkml:trace contextRef="#ctx0" brushRef="#br0" timeOffset="1927.12">25412 2305 481 0,'0'0'95'15,"0"0"16"-15,-88-17 22 16,53 17-35-16,0 0-25 16,-1 0-8-16,1 9-30 15,5 2-1-15,5 2-14 16,7-3-3-16,8 3-2 15,2 1-6-15,3 3-5 16,2 5 2-16,1 4-5 16,2 3 8-16,0 3-6 15,0-1 4-15,3 3 6 16,0 2-5-16,1 2-2 16,-2 2 6-16,-2 1-4 15,0 4-4-15,0 2 6 16,0-1-4-16,0 3 2 15,0-2-2-15,-2-2 0 0,-3-2-4 16,0-2 0-16,1-1 3 16,4-6-4-16,0-4 0 15,0-3 2-15,1-3-2 16,7 0 0-16,2-1 1 16,-3-1-1-16,-1-6 0 15,1-4-1-15,-2-6 0 16,0-1 0-16,1-4 0 15,4-1 3-15,10 0-1 16,8 0 2-16,8-15 0 0,3-2-4 16,2-2-9-16,-5-1-27 15,-5 6-58-15,-5-2-4 16,-16 0-81-16,-10-2-203 16</inkml:trace>
  <inkml:trace contextRef="#ctx0" brushRef="#br0" timeOffset="2422.73">25503 2673 349 0,'0'0'221'0,"0"0"-148"16,0 0 40-16,0 0-47 15,0 0-42-15,0 0 0 16,-78 74-3-16,78-40 3 16,0 3-8-16,0 2-2 15,7 1-6-15,10-3 1 16,2-3-8-16,4-5-1 15,2-6 0-15,1-8-17 16,2-8-3-16,0-6-4 16,-1-1 13-16,-3-5 8 15,0-13 3-15,-6-5 2 0,-2-7 9 16,-4-3 14-16,-3-7 1 16,-8-7 14-16,-1-4 0 15,0-2-10-15,-11 2-23 16,-9 10-3-16,-4 11-3 15,-1 15 30-15,-5 12-16 16,0 3-13-16,-1 4-2 16,4 13-1-16,8 2-4 15,8 1-29-15,10-3-95 16,1-3-84-16,0-9-346 16</inkml:trace>
  <inkml:trace contextRef="#ctx0" brushRef="#br0" timeOffset="2942.56">25711 2260 204 0,'0'0'483'0,"0"0"-462"15,0 0 9-15,0 0 8 0,84-26-22 16,-36 19-3-16,1-2-7 16,-3 4-5-16,-4 0 3 15,-9 2-4-15,-8 3 4 16,-7 0 15-16,-5 0 22 16,-5 0-8-16,-2 14-4 15,-1 9 36-15,-4 6-5 16,2 7-13-16,-3 8-24 15,0 9 5-15,0 5-3 16,0 6-10-16,3-2-7 16,4 3 3-16,4-2 4 15,5 0-2-15,1-3-6 16,2-2 2-16,-4-7-2 16,-2-10-2-16,-4-9-1 15,-3-13-3-15,-4-9-1 16,-1-5 1-16,-1-5 1 0,0 0 30 15,0 0 37-15,-18 0-9 16,-22 0-40-16,-17 0-17 16,-10 0 0-16,3 0 0 15,6 1-3-15,15 6-13 16,13-1-55-16,16 1-43 16,14-6-105-16,0-1-343 15</inkml:trace>
  <inkml:trace contextRef="#ctx0" brushRef="#br0" timeOffset="3702.83">24828 4213 488 0,'0'0'127'0,"0"0"-91"16,0 0 106-16,0 0-62 15,0 0-47-15,0 0-26 16,71 8 36-16,-34 29 17 15,0 7-17-15,-6 7-7 16,-4 5-22-16,-4-1 7 16,1-1-17-16,-4-9-2 15,-1-9-2-15,-2-11 3 16,-5-7-3-16,0-8 0 16,-6-3 0-16,-3-7 1 15,0 0 3-15,0 0-2 16,6-10 6-16,-2-15 42 0,2-15-41 15,1-9 8-15,-3-11-12 16,-4-6-3 0,-2-1 0-16,-1 9-2 0,0 4-4 15,0 13-6-15,0 9-13 16,0 7-19-16,0 10-5 16,3 8-38-16,12 7-98 15,9 0-150-15,4 0-110 16</inkml:trace>
  <inkml:trace contextRef="#ctx0" brushRef="#br0" timeOffset="4364.5">25731 3867 66 0,'0'0'284'0,"0"0"-233"16,0 0 42-16,0 0-2 16,-85-12-30-16,60 10 0 15,2 2-5-15,4 0-15 16,1 0 1-16,3 0-7 16,-1 0-3-16,2 0-10 15,-2 5-5-15,2 9 12 16,1 1-7-16,4 3 4 15,0-3 4-15,3 0-15 16,5 6 1-16,-1 7-1 0,2 8 6 16,0 6 9-1,0 3 20-15,3 2-11 0,4 3-11 16,-2 1-6-16,-2-1-3 16,-2 4-4-16,-1-1-8 15,0 2-1-15,0-4 2 16,0-2-3-16,-3-5 3 15,-1-3-1-15,-3-2 0 16,2-3-1-16,2-6 2 16,2-7-4-16,1-10-1 15,0-4-2-15,4-4 1 16,15-3 3-16,8-2 10 16,11 0-1-16,8-17-14 15,5-4 0-15,2-4-25 0,-4-1-25 16,-5 1-46-16,-11 1-30 15,-14 1-66-15,-13 0-180 16</inkml:trace>
  <inkml:trace contextRef="#ctx0" brushRef="#br0" timeOffset="6459.1">25556 2437 41 0,'0'0'18'0,"0"0"164"16,0 0-117-16,0 0 4 15,0 0 12-15,0 0-13 16,-13-31-13-16,9 19 11 16,-2 1 3-16,3 0-12 15,-2 2-10-15,3-1 9 16,1 5-11-16,-1 2-5 16,2 1 9-16,0 2-9 15,0 0-6-15,0 0-10 0,0 0-10 16,0 0-7-16,0 0-7 15,0 13-6-15,0 8 6 16,0 8 11-16,0 4 14 16,0 1-1-16,2 3-9 15,7 0 9-15,3 0-8 16,3 0 1-16,-2 2-6 16,2-2-1-16,-1 4 2 15,-3-2-4-15,2 2 1 16,-4 4 0-16,-2 1 1 0,-1 0-5 15,-3 0-2 1,-3-2 15-16,0-5-17 0,0-2 3 16,0-4 0-16,0-7-1 15,0-1-1-15,0-8 1 16,0-2-2-16,0-6 0 16,1-7 0-16,-1-1 2 15,2-1-2-15,-2 0 18 16,0 0 8-16,0 0 3 15,0-3 2-15,0-14-4 16,0-10-25-16,0-6 3 16,0-6-6-16,0-4 3 15,0-4-3-15,0-1 1 16,0 0-1-16,0-7 0 16,0 1-1-16,0-5 1 0,-5-5 0 15,-2 0-2 1,-2 4 0-16,5 4-10 0,-1 13 10 15,4 9 0-15,-3 5 1 16,0 6 0-16,-1 2 2 16,-2-1 0-16,1 5 1 15,0 1-2-15,2 2 0 16,-2 1 0-16,0 3 0 16,3 3 1-16,0 2-1 15,1 4 0-15,2 1 1 16,0 0-1-16,0 0-2 15,0 0-3-15,0 0 1 16,0 11-10-16,0 8 7 16,0 5 7-16,0 1 0 0,6 2 1 15,3 4 3-15,0 3-4 16,0 7 0-16,1 2 1 16,-1 6 0-16,1-1-1 15,-3-2 1-15,-1 0-1 16,0 0 1-16,-6 0-1 15,3-3 1-15,-2 1-1 16,-1 0 1-16,0-3 1 16,0 0-2-16,0-4 1 15,0-2 2-15,0-5-3 16,2-4 0-16,2-5 0 16,-2-5 0-16,-1-5 0 15,1-4 0-15,-2-3 1 0,0-4-1 16,0 0 0-16,0 0 2 15,0 0 0-15,0 0 18 16,0-1 14-16,0-16 5 16,0-10-36-16,0-6 4 15,0-8-4-15,-5-3-1 16,-4-8-1-16,-1-2 0 16,-3-10 0-16,2-3 0 15,2-3 2-15,2-2-2 16,-1 0-1-16,2 7 1 0,2 10-1 15,-2 13 0 1,1 14 1-16,2 8 0 0,0 11 0 16,0 4-1-16,3 5 0 15,0 0-1-15,0 0-16 16,0 0-53-16,0 5-23 16,0 17-8-16,-3 9-83 15,-11 3-107-15,-6-3-230 16</inkml:trace>
  <inkml:trace contextRef="#ctx0" brushRef="#br0" timeOffset="8373.04">7793 2779 94 0,'0'0'249'0,"0"0"-179"16,0 0 13-16,0 0-10 15,0 0-3-15,0 0 0 16,0 0-18-16,-22 0-8 16,22 0-7-16,0 0-9 15,0 0 1-15,0 0-7 16,10-3-16-16,11-2-5 15,9 1 2-15,3 1-3 0,0 2 1 16,-2 1-1 0,-1 0-1-16,-5 0 0 0,2 0 1 15,-5 0 0 1,-4 0 3-16,0 0-3 0,-7 0 0 16,-4 0 0-16,-1 0 0 15,-5 0-1-15,-1 0 0 16,0 0-22-16,0 0-25 15,0 0-18-15,-8 0-138 16,-12 0-24-16</inkml:trace>
  <inkml:trace contextRef="#ctx0" brushRef="#br0" timeOffset="8623.27">7780 2819 89 0,'0'0'273'0,"0"0"-248"16,0 0 22-16,0 0-22 16,0 0-6-16,0 0 17 15,38 1 24-15,1-1 0 16,6-2-19-16,4-8-21 16,3-2-7-16,-2 1-7 15,-3 0-2-15,-8 4-3 16,-12 0-1-16,-5 6-20 15,-13 1-125-15,-9 0-138 16</inkml:trace>
  <inkml:trace contextRef="#ctx0" brushRef="#br0" timeOffset="10461.02">26140 4035 442 0,'0'0'167'0,"0"0"-112"16,0 0-10-16,0 0-27 15,0 0-14-15,0 0 5 16,1 61 7-16,-4-36-7 16,-4-3-5-16,-4-2 3 15,2-5-6-15,-1-5 15 16,1-3 17-16,-5-5-5 16,1-2-9-16,-6 0 4 15,-2 0 0-15,1-10-14 0,1-6-5 16,1-4 0-16,5-4-2 15,0-4-1-15,3 0-1 16,6 5-4 0,4 3-7-16,0 5 5 0,0 3 0 15,13 6-3-15,5-1 8 16,6 0 0-16,1 2 1 16,2 4 0-16,-3 1 0 15,0 0 0-15,0 9-2 16,0 11 1-16,-5 4 1 15,-3 7 14-15,-3 1-2 16,-3 6 7-16,-7 1 4 0,-3 5 13 16,0 1-8-1,0 3-10-15,0 0-6 0,-6 2-4 16,-6 0-6-16,1-3-2 16,-2-8 1-16,1-8 0 15,0-8 0-15,0-9 2 16,3-5 25-16,0-8 0 15,-1-1-4-15,-4 0 11 16,-5-8-11-16,-1-8-11 16,-2-3-10-16,0-5-3 15,1-2 0-15,5-6-6 16,5 3-19-16,5 3 6 16,6 9 2-16,0 4 6 0,6 6 2 15,8 5-1 1,6 2 4-16,6 0 0 0,1 11 5 15,4 11 0-15,2-2 1 16,-1 4-1-16,3 1 1 16,-2-2 1-16,-2-5 0 15,-1-3-1-15,-3-4 0 16,-6-2 0-16,-2-6-1 16,-4-2-16-16,-3-1-52 15,-2 0-16-15,1-8-50 16,-5-11-133-16</inkml:trace>
  <inkml:trace contextRef="#ctx0" brushRef="#br0" timeOffset="10984.76">26207 3817 522 0,'0'0'123'0,"0"0"-49"16,0 0 11-16,0 0-42 15,0 0-26-15,0 0-10 16,106-60 3-16,-62 53-7 0,6 2 5 16,-5 2 0-1,-6 3-3-15,-6 0 7 0,-10 0-2 16,-7 8-2-1,-4 5 8-15,0 5 13 0,-3 6 30 16,-3 3-11-16,1 7-10 16,-4 3-14-16,-1 8 7 15,1 7-5-15,0 3-4 16,1 4-4-16,4 1-4 16,4-4 6-16,0 2-11 15,1-4-2-15,-1-1-4 16,2-2-3-16,-1-5 1 15,-3-3-1-15,-2-5 0 16,-1-5 0-16,-4-7 1 0,-1-3 0 16,-2-7-1-1,0-2 1-15,0-6 0 0,0-1 1 16,-8-2 13-16,-8 3 8 16,-11 0-10-16,-10 3-9 15,-14 6-4-15,-7 0-12 16,-3 2-46-16,3-4-59 15,16-13-97-15,21-2-274 16</inkml:trace>
  <inkml:trace contextRef="#ctx0" brushRef="#br0" timeOffset="11687.91">25556 5975 236 0,'0'0'393'0,"0"0"-344"16,0 0-6-16,0 0 15 0,0 0 1 16,106 36 0-16,-60 10-9 15,-1 10-2-15,3 5 15 16,-5 3-35-16,0 0-14 15,-5-2-3-15,-5-4-8 16,-7-9-1-16,-3-9 0 16,-8-10-2-16,-8-13 0 15,-1-8 1-15,-3-6 2 16,-1-3-2-16,1 0 33 16,-2-3 14-16,-1-18 30 15,0-14-43-15,0-12-21 16,0-9 5-16,0-11-10 15,0-8-5 1,0-5-3-16,0-2-1 0,0 6-3 16,0 9-13-16,0 17-4 0,0 17-9 15,0 14 2-15,0 9-15 16,0 3-37-16,3 7-83 16,13 0-167-16</inkml:trace>
  <inkml:trace contextRef="#ctx0" brushRef="#br0" timeOffset="12270.91">26599 5602 378 0,'0'0'221'16,"0"0"-125"-16,0 0 40 15,-101-50-58-15,62 48-42 16,-4 2 27-16,-1 0-2 16,4 1-25-16,3 10-12 15,9-2-3-15,11-1-6 16,8-2-8-16,9 0-6 15,0 5-1-15,0 4 0 0,9 5 1 16,6 3-1-16,3 0 1 16,-2 3 0-1,1 0 0-15,-5 2 2 0,-1 3-3 16,-5 5 8-16,-1 8-2 16,-1 2 5-16,-2 9-4 15,-2-4 0-15,0 2-1 16,0 3-1-16,0 0 5 15,0-1 1-15,0-2 3 16,-2 1-5-16,-1-4 4 16,0-3 9-16,3-5-1 15,0-6-17-15,0-8 2 16,0-6-4-16,8-5-2 0,2-8 2 16,2-1 0-16,2-5 0 15,2-1-1-15,5-2 1 16,2 0 1-16,2-10-3 15,2-7-7-15,1-5-34 16,-4 0-49-16,-5-7-37 16,-7 0-122-16,-11-5-255 15</inkml:trace>
  <inkml:trace contextRef="#ctx0" brushRef="#br0" timeOffset="12825.16">26517 5983 581 0,'0'0'34'0,"0"0"-14"15,0 0 54-15,94-68-34 16,-54 58-22-16,1 8-9 15,-4 2 0-15,-5 0-2 16,-6 14-5-16,-5 8 4 16,-6 6 6-16,-11 3 6 15,-4 0 23-15,0-1-6 16,-13-5-6-16,-2-3-3 16,-1-5-2-16,3-7 1 0,7-3-11 15,3-5-9-15,3-2-4 16,0 0-1-16,0 0 1 15,0 0-1-15,12 0-11 16,14-4 10-16,2-1-1 16,2 4-13-16,-5 1-4 15,-4 0 11-15,-1 8 8 16,-5 4-2-16,-4 2 1 16,0 2-3-16,-5 1 3 15,-3 2 1-15,-3 3 0 16,0-1 4-16,0-2 0 15,-9 0 1-15,-3-4 2 0,-4-3 9 16,-1-2 5 0,-2-3 1-16,-3-2 2 0,-1 0 1 15,-1-3-17-15,0 0-6 16,2-2-4-16,4 0-2 16,2 0-69-16,5-7-67 15,5-10-188-15</inkml:trace>
  <inkml:trace contextRef="#ctx0" brushRef="#br0" timeOffset="13311.28">26866 5636 516 0,'0'0'161'16,"0"0"-127"-16,0 0 63 16,0 0-68-16,0 0-21 15,100-72-7-15,-45 62 1 16,-1 1 1-16,-5 6-1 16,-12 3 0-16,-8 0 0 15,-10 0 0-15,-1 12 17 16,-6 10 10-16,1 6 25 15,-5 5-2-15,-2 7-3 16,-2 4-20-16,-1 5-8 0,1 9-6 16,-1 5-6-16,2 0-9 15,4 3 1-15,6-4 4 16,3-2-5-16,4-2 0 16,2-1 0-16,-3-7 0 15,-2-9 0-15,-6-8-2 16,-6-11 2-16,-4-9 0 15,-3-6 0-15,0-5 3 16,0 1 5-16,-15-3 14 16,-12 2 0-16,-7-2-10 15,-7 0-8-15,1 0-4 0,0 2-14 16,1 0-60 0,0 3-137-16,2-5-319 0</inkml:trace>
  <inkml:trace contextRef="#ctx0" brushRef="#br0" timeOffset="13912.06">26086 7321 506 0,'0'0'165'16,"0"0"-110"-16,0 0 47 0,0 0 13 16,0 0-84-1,0 0-27-15,48 17-4 0,-2 40 37 16,5 12-19-16,-5 3 1 15,-4-1-7-15,-7-4-8 16,-3-9-3-16,-7-8-1 16,-4-13 0-16,-5-13 0 15,-5-14 3-15,-5-3-3 16,-3-7 2-16,1-3 4 16,1-18 41-16,-1-12-9 15,3-6 9-15,-4-10-13 16,0-4-16-16,-1-7-8 15,0-3-6-15,1-5-4 16,0 8-1-16,1 9-38 0,5 16-28 16,0 14 3-16,3 13-71 15,1 8-99-15,-7 0-140 16</inkml:trace>
  <inkml:trace contextRef="#ctx0" brushRef="#br0" timeOffset="14455.59">27051 6958 702 0,'0'0'42'15,"0"0"-42"-15,-103-42 85 16,70 37 27-16,5 3-51 16,2 2-24-16,6 0-19 15,0 15-13-15,2 6-3 16,2 4-1-16,7 1 1 16,4 1 0-16,4 3-1 15,1 2 0-15,0 3 1 16,3-1-2-16,12 2 6 15,-2 2 3-15,2 1 8 0,2 2-6 16,-4 4-6 0,-1 8 3-16,-6 2-2 0,-4 3 1 15,-2 0-2-15,0 0-2 16,-4 2 2-16,-6-3 4 16,0 1 21-16,-1-4-13 15,4-4-14-15,2-8 0 16,2-9-1-16,3-11 1 15,0-5 0-15,0-6-3 16,3-4 0-16,6-3 0 16,2-3-1-16,5-1-10 15,9 0-2-15,11-16-19 16,12-10-7-16,7-5-23 16,-3-2-11-16,-11 5-10 0,-13 3-55 15,-13 5-167-15</inkml:trace>
  <inkml:trace contextRef="#ctx0" brushRef="#br0" timeOffset="14962.8">27121 7325 203 0,'0'0'469'0,"0"0"-441"0,0 0 30 16,0 0-16-16,0 0-38 15,0 0 17-15,-3 112 10 16,12-59-24-16,-2 3-5 16,3-6-1-16,4-8-1 15,3-9-22-15,4-13-20 16,-1-8 4-16,3-12 3 15,4 0-10-15,0-12 24 16,-1-10 21-16,-2-7 2 16,-7-1 12-16,-4-4 23 15,-4 0-8-15,-4 2-5 16,-1 5-1-16,-2 5 3 16,-2 10 16-16,0 7-11 15,0 3 15-15,0 2-13 16,0 0-32-16,0 4-1 0,0 19-10 15,4 7 10-15,-1 7 0 16,3-1 2-16,1-1-2 16,1-2 1-16,1-7 1 15,-2-4-2-15,-1-10 0 16,-1-4-2-16,-2-6 0 16,0-2-34-16,1 0-13 15,2 0-11-15,-1-11-91 16,-2-7-203-16</inkml:trace>
  <inkml:trace contextRef="#ctx0" brushRef="#br0" timeOffset="15411.6">27354 6965 618 0,'0'0'76'15,"0"0"14"-15,0 0 0 16,0 0-57-16,0 0-29 16,100-62-2-16,-48 51 0 15,-2 4-1-15,-3 4-1 16,-9 3 0-16,-12 0 0 16,-7 0-3-16,-6 13 2 0,-5 9 1 15,-2 8 36-15,-1 7 32 16,-2 10-16-16,1 4-9 15,3 6-17-15,2 2-3 16,2 1-13-16,2 7-6 16,2 3-3-16,2 4-1 15,-1 0 2-15,5-6-2 16,-3-8 0-16,-3-9 0 16,-5-9 1-16,-2-10 1 15,-5-8-1-15,-3-8-1 16,0-3 3-16,0-9 29 15,-14-1 11-15,-12-3 0 16,-12 0-30-16,-8 0-13 0,-3-6-2 16,1 3-70-16,9 2-56 15,6 1-121-15,10 0-387 16</inkml:trace>
  <inkml:trace contextRef="#ctx0" brushRef="#br0" timeOffset="16004.2">26469 8809 466 0,'0'0'140'0,"0"0"-72"16,0 0 41-16,0 0-44 15,0 0-51-15,0 0 51 16,116 101-11-16,-77-37-15 16,0 4-19-16,-2 1-14 15,-4-4-4-15,0-9 1 16,-5-10-2-16,-5-14-1 15,-5-13-4-15,-9-12 4 16,-5-4 3-16,2-3-2 16,-3-8 5-16,3-16 10 15,0-14 21-15,0-8-2 0,1-8 8 16,-1-6-10 0,-1-9-23-16,2 1-8 15,5 4-2-15,0 13 0 0,3 13-3 16,0 13-22-16,-4 9-13 15,-3 10-40-15,1 6-100 16,-1 0-135-16,-1 0-244 16</inkml:trace>
  <inkml:trace contextRef="#ctx0" brushRef="#br0" timeOffset="16567.25">27530 8464 382 0,'0'0'162'15,"0"0"-97"-15,0 0 80 16,-107-54-44-16,69 54-38 15,-1 0 9-15,6 9-12 16,5 4-25-16,7 3-16 16,9-2 2-16,5 1-13 15,3 0-6-15,4 4 1 16,0 3-2-16,0 5 0 0,1 3 1 16,9 6 0-16,2-1 1 15,0 3 1 1,-1 2 3-16,-5-2 1 0,-3 3 0 15,0 1 6-15,-3 4-5 16,0 1 10-16,0 4-2 16,-8 1 10-16,-3 2-6 15,0 1-10-15,2 3 6 16,1 0-6-16,4-6-6 16,4-7-5-16,0-12 0 15,0-9 2-15,0-7-1 16,1-8 0-16,4-1 0 15,-1-5 0-15,4-1 0 16,5-2 3-16,7 0-4 16,6-5 0-16,7-9-10 0,2-1-26 15,-2 1-46-15,-5 2 3 16,-4 1-22-16,-5-3-46 16,-2-3-171-16</inkml:trace>
  <inkml:trace contextRef="#ctx0" brushRef="#br0" timeOffset="16973.86">27780 8739 657 0,'0'0'123'0,"0"0"-86"15,0 0 78-15,-83 55-30 16,65-27-31-16,6 0-14 16,11 0-22-16,1-3-14 15,14 2 3-15,16-5-4 16,5-1 1-16,2-1-4 16,-1-3-4-16,-6-2-5 15,-11 0 3-15,-6-2-2 16,-4-1 7-16,-7 2 1 15,-2-4 1-15,0 0-1 16,0 0 2-16,-5 0 3 0,-11 2-2 16,-6-3 0-16,-3 0 1 15,-3-3-3-15,0-4 5 16,2-2-1-16,6 0 0 16,5 0-5-16,3-14 0 15,7-6-11-15,4-7-77 16,1-10-99-16,0-3-253 15</inkml:trace>
  <inkml:trace contextRef="#ctx0" brushRef="#br0" timeOffset="17154.75">27719 8761 729 0,'0'0'72'0,"0"0"42"16,0 0-16-16,0 0-85 15,0 0-13-15,97-59-20 16,-49 47-46-16,-6-2-55 16,-11 1-118-16,-7-7-166 15</inkml:trace>
  <inkml:trace contextRef="#ctx0" brushRef="#br0" timeOffset="17586.71">27953 8459 463 0,'0'0'137'0,"0"0"-38"15,0 0 40-15,0 0-75 16,0 0-46-16,0 0-16 16,102-37 1-16,-56 29 0 15,-3 5 0-15,-5 3 1 16,-5 0 11-16,-7 6 7 15,-6 13-1-15,-7 4 15 16,-3 10 14-16,-4 6-10 16,-4 6-17-16,-2 6 4 15,0 7-1-15,0 6-6 16,0 5-10-16,0 2-1 16,0-1 0-16,11-4-7 0,11-6-1 15,5-1 1-15,1-10 4 16,-3-7-4-16,-4-13-2 15,-6-12 2-15,-9-8-2 16,-4-6 2-16,-2-3 2 16,0 0 49-16,-26 0-12 15,-11 1-31-15,-18 7-3 16,-8 1-7-16,-6 4-1 16,5 4-18-16,12-2-78 15,13-2-65-15,19-5-120 16</inkml:trace>
  <inkml:trace contextRef="#ctx0" brushRef="#br0" timeOffset="18639.91">26541 2441 529 0,'0'0'281'0,"0"0"-216"15,0 0-9-15,0 0-34 16,0 0-4 0,118-13 28-16,-69 8-20 0,-4-1-12 15,-2 3-5 1,-12 0-7-16,-11 1-2 0,-9 2-2 15,-8 0-46-15,-3 0-58 16,0 0-28-16,-10 0-95 16,-14 12 49-16</inkml:trace>
  <inkml:trace contextRef="#ctx0" brushRef="#br0" timeOffset="18820.68">26601 2677 233 0,'0'0'163'0,"0"0"-27"0,0 0 22 16,0 0-42-16,0 0-31 16,83 5-33-16,-49-10-14 15,4-5-22-15,3 0-15 16,0-1-1-16,-1 0-74 16,-4 0-110-16,-11-4-283 15</inkml:trace>
  <inkml:trace contextRef="#ctx0" brushRef="#br0" timeOffset="19434.96">27671 2056 49 0,'0'0'420'0,"0"0"-334"16,0 0 26-16,-101-19 0 0,74 19-47 15,1 3-18-15,-2 17-13 16,-3 7-2-16,3 5 8 16,1 4 3-16,5 3-14 15,8 1-15-15,5 0-3 16,8 0-4-16,1 2-2 16,0 2 4-16,14 1-1 15,6 3-3-15,5-2 0 16,4-3-1-16,1-8-3 15,-1-9 4-15,3-9-5 16,-1-12 0-16,2-5 1 16,3 0-1-16,1-12 1 15,-1-12 1-15,-4-6 0 16,-3-4 2-16,-7-3-1 0,-5-2 19 16,-8-3 56-16,-5-6-23 15,-4-6-4 1,0-6-7-16,-16-6-21 0,-10-2-14 15,-6 6-6-15,-1 10 0 16,-3 16-3-16,1 16 0 16,-1 15-4-16,-6 5 1 15,-7 29-12-15,-6 17-21 16,3 9-57-16,9 3-85 16,12-4-133-16</inkml:trace>
  <inkml:trace contextRef="#ctx0" brushRef="#br0" timeOffset="20012.87">27346 3674 558 0,'0'0'243'0,"0"0"-199"15,0 0 33-15,0 0 38 16,0 0-61-16,0 0-15 16,32-12-24-16,8 0-11 15,4 3-2-15,-8 3-2 16,-10 6 0-16,-11 0-24 15,-11 3-7-15,-4 19-92 16,-9 2-24-16,-19 2-143 16</inkml:trace>
  <inkml:trace contextRef="#ctx0" brushRef="#br0" timeOffset="20179.91">27288 3989 346 0,'0'0'328'15,"0"0"-231"-15,0 0 13 16,0 0-20-16,110-26-40 16,-66 13-30-16,3 0-15 15,0 0-5-15,-4 1-56 16,-7-1-113-16,-14-4-256 16</inkml:trace>
  <inkml:trace contextRef="#ctx0" brushRef="#br0" timeOffset="20747.16">28326 3391 514 0,'0'0'86'0,"0"0"-56"15,0 0 77-15,-100-14 1 0,80 14-54 16,1 4-24 0,0 13 3-16,1 4 10 0,3 6-8 15,4 2-8-15,0 5-12 16,5 3-1-16,1 9 7 15,4 5-4-15,1 2-6 16,0 3-4-16,0-6-5 16,7-4 1-16,11-11-2 15,5-6-1-15,8-7 2 16,4-6-4-16,2-3 0 16,0-6-11-16,-1-7 5 15,-3 0-1-15,0-12-1 16,-2-9 6-16,-3-4 4 15,-3-5 0-15,-2-6 1 0,-7-5 3 16,-1-8 24-16,-7-7-2 16,-8-6 16-16,0-1 26 15,-11 1-11-15,-16 5-30 16,-1 13-3-16,-5 12-15 16,0 14-1-16,-7 17-2 15,-5 1-6-15,-7 20-11 16,-1 8-6-16,6 2-47 15,14 2-79-15,13-5-108 16,13-5-324-16</inkml:trace>
  <inkml:trace contextRef="#ctx0" brushRef="#br0" timeOffset="21396.97">27795 5353 271 0,'0'0'223'16,"0"0"-86"-16,0 0-50 15,0 0-16-15,0 0-46 16,0 0-12-16,85 2-2 0,-42-11-4 15,-2-2-7-15,-10 5 0 16,-10 1-39-16,-10 5-68 16,-11 0-114-16,0 0-148 15</inkml:trace>
  <inkml:trace contextRef="#ctx0" brushRef="#br0" timeOffset="21560.8">27819 5589 417 0,'0'0'104'16,"0"0"-51"-16,0 0 87 0,0 0-71 15,91-25-52-15,-46 11-14 16,-5-1-3-16,0 5-38 16,-4-2-188-16</inkml:trace>
  <inkml:trace contextRef="#ctx0" brushRef="#br0" timeOffset="22117.37">28901 4979 620 0,'0'0'52'15,"0"0"-2"-15,-81-26 29 16,53 26-32-16,2 0-23 16,-1 6-10-16,-1 16-6 15,-2 9 0-15,-3 7-1 16,5 7 19-16,4 3 5 15,9 0-13-15,6 1 5 16,9-1-3-16,0-4-1 16,14 2-7-16,11-1 1 15,2-3-8-15,5-3 0 16,0-5-4-16,1-7-1 16,1-8-7-16,2-10 3 0,3-7-5 15,2-2 7-15,0-10 1 16,-1-13 1-16,-4-5 1 15,-5-5 1-15,-5-1 9 16,-9-7 36-16,-6-2 19 16,-8-6 9-16,-3-8-11 15,0-7-25-15,-15-3-4 16,-10-1-23-16,-7 10-5 16,-2 11-5-16,-3 16-2 15,-3 21 10-15,-4 10-10 16,-8 18-17-16,-5 21-13 0,6 11-40 15,10 3-99-15,13-7-135 16</inkml:trace>
  <inkml:trace contextRef="#ctx0" brushRef="#br0" timeOffset="22719.1">28407 6800 492 0,'0'0'143'16,"0"0"-26"-16,0 0-52 16,0 0 28-16,0 0-34 15,0 0-42-15,28-20-16 0,-8 14-1 16,-3-1 0-16,-1 6-33 16,-3 1-32-16,-7 0-71 15,-5 0-124-15,-1 11-108 16</inkml:trace>
  <inkml:trace contextRef="#ctx0" brushRef="#br0" timeOffset="22886.56">28372 7031 435 0,'0'0'35'16,"0"0"48"-16,0 0 58 15,0 0-50-15,0 0-28 16,0 0-23-16,114 0-35 15,-62-17-5-15,2 2-2 16,-2-2-75-16,-6 0-142 0,-8 0-333 16</inkml:trace>
  <inkml:trace contextRef="#ctx0" brushRef="#br0" timeOffset="23429.99">29495 6512 312 0,'0'0'302'0,"0"0"-282"15,0 0 80-15,0 0-4 16,-84-34-57-16,64 34-18 15,-1 3-4-15,0 14-7 16,-1 5-7-16,1 4 3 16,3 6 13-16,4-1-3 15,0 5 16-15,5 1-3 16,2 1 0-16,7 2-13 16,0 3-9-16,0-1 3 15,17 2-6-15,7-4-2 16,5-4-1-16,3-5 1 15,4-9-2-15,3-6-9 0,3-10 3 16,-2-6 4 0,-3-2-3-16,-1-18 4 0,-4-6 0 15,-6-7 2-15,-2-2 4 16,-8-3 39-16,-5-3 17 16,-8-5 23-16,-3-7-19 15,0-3-20-15,-6-3-22 16,-15 1-6-16,-2 8-6 15,-6 13-6-15,-2 12-5 16,-7 17 3-16,-14 8-3 16,-12 9-8-16,-8 18-7 15,7 4-39-15,19 2-46 0,23-1-31 16,20-6-134 0,3-8-450-16</inkml:trace>
  <inkml:trace contextRef="#ctx0" brushRef="#br0" timeOffset="24017.03">28808 8760 122 0,'0'0'431'16,"0"0"-353"-16,0 0-16 16,0 0 20-16,0 0-36 15,0 0-29-15,103-30-11 16,-79 26-5-16,-5 2 1 15,-7 2-2-15,-2 0-31 16,-7 0-93-16,-3 3-87 16,-10 10-100-16</inkml:trace>
  <inkml:trace contextRef="#ctx0" brushRef="#br0" timeOffset="24156.92">28856 8947 269 0,'0'0'183'15,"0"0"-91"-15,0 0 82 16,0 0-104-16,106-25-56 16,-62 11-12-16,4-1-2 15,0-1-125-15,-6 0-222 0</inkml:trace>
  <inkml:trace contextRef="#ctx0" brushRef="#br0" timeOffset="24712.61">29879 8341 535 0,'0'0'61'0,"0"0"45"16,0 0 17-16,0 0-65 0,-86-38-16 16,64 38-13-16,0 4 3 15,0 16-4-15,1 8-11 16,-1 9 3-16,4 7-1 16,3 3 5-16,0 6 4 15,7 0-10-15,7 2-8 16,1-1-3-16,3-1-4 15,16 0 0-15,4-7-2 16,4-6 0-16,3-8-1 16,1-7 0-16,2-8-2 15,4-9 1-15,-2-7-4 16,3-1 2-16,-4-6 3 0,1-14 0 16,-6-7 2-1,-2-7 4-15,-6-4 16 0,-6-6 40 16,-3-10 28-16,-8-6-20 15,-4-10-28-15,0-3-12 16,-14-1-12-16,-12 4-11 16,-8 14-4-16,-3 15-2 15,-2 18 1-15,-7 17-2 16,-2 6-6-16,-6 23-12 16,5 13-22-16,10 10-38 15,14 3-75-15,11 1-48 16,11-10-188-16</inkml:trace>
  <inkml:trace contextRef="#ctx0" brushRef="#br0" timeOffset="31140.86">7034 3780 28 0,'0'0'15'0,"0"0"4"16,0 0 127-16,0 0-27 15,0 0-55-15,0 0 0 16,0 0 3-16,-55 5-1 16,52-5-6-16,0 0 11 15,-2 0-23-15,5 0-9 0,0 0-8 16,0 0-8 0,0 0-8-16,0 0-10 0,0 0-2 15,0 0-2-15,0 0-2 16,0 0 4-16,14 0-6 15,2 0 6-15,-1 0-3 16,3 0 0-16,-2 0 0 16,1 0-2-16,-1 0 4 15,2 3-2-15,-1-3 2 16,2 0-1-16,0 0-1 16,1 0 1-16,2 0 1 15,0 0-2-15,-2-4 8 16,4 1-8-16,-2 1 2 15,-1 0-1-15,-2 1 1 16,1 1-2-16,-4 0 1 0,2 0 1 16,1-2-1-16,-1-4 3 15,2 1-4-15,0-1 2 16,-3 3 3-16,4-2 3 16,-6 3-3-16,-2 0-5 15,1 0 0-15,-1 2 2 16,-1 0-1-16,0 0-1 15,0 0 1-15,0 0 0 16,1 0 7-16,1 0-5 16,0-1 7-16,3-3-6 0,-1 1 4 15,2 2 2-15,0 1-5 16,-1 0 4-16,0 0-6 16,-3 0 5-16,2 0 3 15,-1 0-3-15,3 0 10 16,-2-2-4-16,1 0-2 15,1-1 0-15,-3 1 1 16,1-1-5-16,-5 2-5 16,-2-2 1-16,-1 2 1 15,0-3-1-15,1 4 4 16,6-3 4-16,-3-2-5 16,5 1 0-16,3-4 4 15,-1 3-3-15,4 1-5 16,-4 1 5-16,2 1 4 15,3 0-10-15,-9-1 2 16,4 1 2-16,-7 1 2 0,0 1-6 16,0 0 7-16,1-1 1 15,-1-1-2-15,-1 1 0 16,5 0-3-16,-2-1 1 16,2 1-6-16,1 0 3 15,-1-2 7-15,-1-1 0 16,-2 1-6-16,-1 0 7 15,3 0-2-15,-3 0 2 16,3-2-1-16,-5 2-4 16,2-1-2-16,0-1 4 15,2 0-1-15,-1 2-4 0,-1-1 0 16,0 2 2 0,1 2-1-16,-2-3 0 0,-1 3 1 15,2 0 0-15,-3 0-2 16,1 0 1-16,-4-3-1 15,0 3 1-15,-1 0-2 16,-2-1 3-16,0 0-3 16,-1 1 1-16,-1-2-1 15,1 2 0-15,-2 0 3 16,0 0 0-16,0 0-3 16,0-1 9-16,0 1-10 15,0 0 1-15,0 0-1 16,0 0 3-16,0 0-8 15,0 0-28-15,0 0-20 16,0 0-44-16,-8 0-42 0,-9 8-87 16,-3-2-275-16</inkml:trace>
  <inkml:trace contextRef="#ctx0" brushRef="#br0" timeOffset="33641.42">9265 3820 5 0,'0'0'25'0,"0"0"-16"15,0 0 8-15,0 0-12 16,0 0 72-16,0 0-5 16,20-4-34-16,-20 4 2 15,0-2-1-15,0 2 0 16,0 0-15-16,0-1 8 15,0 1-1-15,0 0-14 16,0-2 4-16,0 2 22 16,0 0 5-16,-2 0-2 15,-1 0-2-15,2 0 3 0,-5 0-12 16,6 0 5 0,0 0 11-16,0 0-12 0,0-1-8 15,0 1-13-15,0 0 6 16,0 0 2-16,0-2-1 15,0 2-2-15,0-1-6 16,0 1-6-16,0 0-5 16,0 0-4-16,0 0 0 15,6 0 0-15,6 6 0 16,5 1 7-16,2 1 3 16,-2 1-3-16,0-3-6 15,4 1 4-15,1-1 2 16,2 1 5-16,0 0-5 15,3-2 2-15,-2 2-1 16,0-2-2-16,-1 3-6 0,3-1 4 16,-3 0-3-16,-2 0 3 15,1-2-3-15,-3-1 0 16,0-3 2-16,-1 3 5 16,1-4 2-16,-1 1-2 15,0 2-7-15,-2-2-1 16,-1 2 2-16,-1 0-4 15,0-1 3-15,0 3-2 16,0-3 3-16,0 1-2 16,3-3 2-16,-2 0 0 15,4 0 2-15,-1 0 2 16,-1 2-3-16,1 1-2 0,-4-2 3 16,0 2-6-16,0-1 0 15,0 1 1-15,-3 0 1 16,3-2 0-16,-2 0-2 15,3-1 3-15,1 0 1 16,2 0 1-16,-2 0-2 16,1 0 2-16,-1 0-2 15,-3 0-2-15,-2 0 0 16,0 0 0-16,0 0 1 16,1 0 1-16,1 0 1 15,2 0-3-15,-1 0 0 16,0 0-1-16,-2-1 0 15,-2-3 3-15,2 4-3 16,-1-3 0-16,0 2 1 0,-3 1 1 16,5-1-1-16,-4-2-1 15,0 3 4-15,-2-3-4 16,5 2 1-16,-1-1 3 16,1 2 0-16,-2-3-4 15,3 3 2-15,-3-4-1 16,0 1 2-16,-2 2-2 15,0 1 0-15,0 0-1 16,0-1 1-16,1 1 0 16,-1 0 0-16,3 0 0 15,0 0 0-15,3 0 1 0,3-2 0 16,0 0-1-16,1-2 1 16,3-1 0-16,-4 1 0 15,2 0-2-15,-3 0 0 16,-3 1-1-16,1-1 2 15,-5 4-2-15,-2 0 2 16,-1 0 0-16,-1 0 2 16,-3-3-6-16,3 3 3 15,-3 0 0-15,3 0 1 16,-1 0 2-16,-1 0-3 16,3 0 0-16,-2 0 0 15,1 0 1-15,-3 0-1 16,-3 0 3-16,3 0-2 15,-3 0-1-15,3 0 5 16,-1 0-4-16,-1 0 2 0,-1 0 5 16,3 0-1-16,-3 0-4 15,0-1 3-15,0 1 1 16,0 0 0-16,0-2 3 16,0 2-1-16,0 0-1 15,0 0-3-15,0-1 6 16,0 1-3-16,0 0 5 15,1 0-7-15,-1 0 3 16,0-2-2-16,0 2 1 16,0 0-2-16,0 0 0 15,0 0 1-15,0 0-7 16,0 0 0-16,0-1 0 0,0 1 2 16,0 0 2-16,0 0-3 15,0 0-1-15,0-2-2 16,0 1-16-16,0-3-9 15,0-2-14-15,-13 0-70 16,-5 4-84-16,-12 2-27 16,-1 0-141-16</inkml:trace>
  <inkml:trace contextRef="#ctx0" brushRef="#br0" timeOffset="36253.01">9871 4680 122 0,'0'0'305'0,"0"0"-262"15,0 0-14 1,0 0 60-16,0 0 10 0,0 0-31 16,0 0-28-16,0-9-13 15,9 1-4-15,0 4-4 16,1-1-2-16,3 0 3 15,3 1 4-15,6 1-8 16,2 3 5-16,3 0 7 16,0 0-4-16,-2 0-7 15,0 0-2-15,-3 0-1 16,-3 0 2-16,0 0-3 16,-4 0-7-16,6 0 0 15,-2 0 0-15,8 0 5 16,3 0-4-16,1 0-5 0,0 0 1 15,2 4 1-15,-2 4 2 16,1-2-1-16,-1 0-2 16,0-4 1-16,1-2 2 15,2 0 7-15,2 0 6 16,0-9-4-16,4 1-3 16,-4-1-4-16,-2 4 0 15,-4 0 3-15,-5 4 10 16,-8 0-14-16,-2 1-4 15,-8 0-1-15,-4 0 10 16,0 0-7-16,0 0-3 16,0 0 1-16,-2 0-2 15,2 0 0-15,-1 0 0 0,-1 0-1 16,-1 0 3-16,0 0-3 16,0 0 0-16,0 0-2 15,0 0-35-15,0 0-26 16,0 0 0-16,0 0-22 15,0 0-45-15,-7 0-41 16,-5 0-124-16,3 0-164 16</inkml:trace>
  <inkml:trace contextRef="#ctx0" brushRef="#br0" timeOffset="42126.41">9049 5598 3 0,'0'0'56'16,"0"0"-46"-16,0 0 189 15,0 0-96-15,0 0-45 16,0 0 21-16,0 0-24 16,-31 2-7-16,26-2 15 15,4 0 3-15,1 0-9 16,0 0-18-16,0 0-5 15,0 0-3-15,0 0-1 16,0 0-4-16,0 0-8 16,0 0 1-16,0 0 4 15,0 0 0-15,0 0-5 0,0 0-2 16,0 0-3 0,0 0-1-16,0 0 0 0,0 0-8 15,0 0-4-15,1 0 0 16,8 3 0-16,6 1 1 15,2-1 0-15,2-1 0 16,3-2 4-16,2 0 3 16,3 0 6-16,6-8-6 15,2 2 1-15,0-1-8 16,1 5-1-16,-2 1 1 16,-4 1-1-16,-2 0 0 15,-3 0 1-15,-1 0 0 16,2 0-1-16,1-2 1 15,1-2-1-15,5-4 1 0,0 4 0 16,1-2 5-16,0 1-6 16,2 0 0-16,0 3 1 15,-2 1 0-15,-1 1-1 16,1 0 4-16,-1 0-3 16,-6 0 2-16,1-1 2 15,-1-2 5-15,-3 1 6 16,0-1-1-16,-5 3-1 15,-1-2 2-15,-4 0 1 16,-1 2-3-16,-6 0 0 16,1 0 6-16,2 0-6 15,-4 0 4-15,0 0-4 16,2 0 0-16,-2 0 0 0,-1-1-4 16,0 1 0-16,-2-2-1 15,0 2-3-15,0-1-2 16,-1 1 1-16,-1 0-2 15,1 0-2-15,-2 0 2 16,1 0-1-16,-1 0 2 16,0 0-1-16,0 0 1 15,0-2 0-15,0 2-1 16,0 0 0-16,0 0-1 16,0 0 2-16,0 0-3 15,0 0-1-15,0 0 2 16,0 0-1-16,0 0 0 0,0 0 0 15,0 0-1-15,0 0 1 16,0 0 1-16,0 0-2 16,0-1 0-16,0 1 0 15,0 0 0-15,0 0 0 16,0 0 0-16,0 0 0 16,0 0 0-16,0 0 1 15,0 0-1-15,0 0 0 16,0 0 0-16,0 0-20 15,0 0-40-15,0 0-81 16,2 0-83-16,-1 0-201 16</inkml:trace>
  <inkml:trace contextRef="#ctx0" brushRef="#br0" timeOffset="50571.89">11112 5693 5 0,'0'0'467'0,"0"0"-360"15,0 0 29-15,0 0-16 16,0 0-53-16,0 0-29 16,0 0-21-16,-2 19-13 0,1 19 22 15,-4 16 30-15,-1 13 0 16,-2 8-22 0,0 10 4-16,-1 0-6 0,3-1-5 15,0-4-7 1,2-7-20-16,2-15 2 0,1-12 1 15,1-17-1-15,-2-9-2 16,2-6 2-16,-1-5-1 16,1-6-1-16,0-3 1 15,0 0 2-15,-2 0-3 16,-1 0-27-16,0-1-45 16,2-17-120-16,1-4-108 15,0-5-373-15</inkml:trace>
  <inkml:trace contextRef="#ctx0" brushRef="#br0" timeOffset="50985.04">11344 5774 549 0,'0'0'59'0,"0"0"47"0,0 0 19 16,0 0-61-16,0 0-38 15,0 0-26-15,-16 39 0 16,10 20 29-16,-4 16 22 16,-4 7-19-16,2-1 5 15,-1-6-12-15,1-11-2 16,7-13-6-16,2-10-3 15,3-12-5-15,0-7-4 16,0-3 0-16,0-2-3 16,-1 0 2-16,-5 2-2 15,2-4 0-15,-2-2-2 16,0-5 0-16,1-3 0 16,4-5-6-16,-1 0-40 15,2 0-68-15,0-14-143 16,0-15-217-16</inkml:trace>
  <inkml:trace contextRef="#ctx0" brushRef="#br0" timeOffset="51523.03">11883 5646 443 0,'0'0'108'0,"0"0"31"15,0 0-18-15,0 0-38 16,-101-12-41-16,68 38 3 15,-2 9-10-15,4 5 4 16,6-3-10-16,6-3-11 16,8-4-6-16,8-6-5 15,3-1-2-15,0-6-3 16,15-2-1-16,9-3 0 16,4-5 1-16,5 1-1 15,4-3-1-15,2 4-1 16,-5 1-6-16,-4 4-3 15,-6 4-6-15,-9 2 3 0,-2 1 9 16,-7 3 0-16,-6-3 4 16,0 2-3-16,0-2 3 15,-10-1 1-15,-8-2 3 16,-7-2 6-16,-7-3 4 16,-4-4 7-16,-1-1-9 15,6-5 8-15,2-3 8 16,4 0-4-16,6-2-18 15,5-7-5-15,4-2-1 16,6 1-40-16,4-2-30 0,0 2-78 16,11-3-145-16,7-2-287 15</inkml:trace>
  <inkml:trace contextRef="#ctx0" brushRef="#br0" timeOffset="51847.77">12087 5494 520 0,'0'0'199'0,"0"0"-193"16,0 0 8-16,0 0 41 0,15 97 15 15,0-39-25-15,1 8-16 16,0 1-13-16,0 4-12 16,-1-4-3-16,1-7-1 15,-5-12 0-15,-2-14-5 16,-5-14-4-16,-1-7-10 16,-3-9 1-16,0-4-15 15,0 0-44-15,-10 0-80 16,-10-17-148-16</inkml:trace>
  <inkml:trace contextRef="#ctx0" brushRef="#br0" timeOffset="52493.95">11932 5869 307 0,'0'0'237'0,"0"0"-226"0,0 0 66 16,109-84-6-16,-61 65-51 15,4 2-16-15,3 1 2 16,-1 4-5-16,-2 1 1 16,-4 1-2-16,-5 3 1 15,-7 2-1-15,-6 2 0 16,-5 1 0-16,-7 2 0 16,-9 0 1-16,-4 0 0 15,-4 0-1-15,-1 0 0 16,0 0 2-16,0 0 28 15,-1 0 5-15,-10 0-12 0,-4 7 1 16,3 3 9 0,0 3 0-16,-1 6-14 0,1 3 4 15,-1 3 10-15,5 2-1 16,2 2-16-16,4-2-4 16,2 5-6-16,0-2-4 15,7 0-2-15,9-3 0 16,0-4 2-16,4-6-2 15,-4-7-21-15,2-7-2 16,3-3-7-16,-5-3 24 16,1-17 3-16,-2-7 1 15,-2-3 2-15,-4-4 1 0,-3 0-1 16,-6 0 5-16,0-2 22 16,0 4-8-16,-3 2-4 15,-6 6-1-15,3 7 4 16,0 8-5-16,3 4 11 15,2 5-6-15,1 0-9 16,0 0-9-16,0 13-7 16,0 10 4-16,14 8 3 15,3 2 1-15,4 1-1 16,-2 0 0-16,2-4-7 16,-2-3-33-16,-2-5 6 15,-2-7-8-15,-2-1-20 16,-1-6 13-16,0-8-8 0,3 0-25 15,0 0-91-15,0-15-48 16</inkml:trace>
  <inkml:trace contextRef="#ctx0" brushRef="#br0" timeOffset="52845.83">12914 5567 632 0,'0'0'99'0,"0"0"17"15,0 0 18-15,0 0-42 16,-84 26-39-16,65 4-7 16,5 7-6-16,4 3-12 15,7 3-13-15,3 2-5 16,0 0-3-16,9-1-2 15,7-1-3-15,2-7-1 16,2-8-1-16,0-8-1 16,1-8-14-16,0-10-5 15,3-2-34-15,0 0 9 16,3-17-2-16,-5-4-57 16,1-6-20-16,-4-4-10 15,-7-5-71-15,-2-1-121 16</inkml:trace>
  <inkml:trace contextRef="#ctx0" brushRef="#br0" timeOffset="53122.91">13151 5257 141 0,'0'0'544'16,"0"0"-481"-16,0 0-3 15,0 0-15-15,0 0 5 16,6 116 24-16,7-56-22 0,2 6-20 16,0 3-15-16,-1 0-15 15,0-2-2-15,-3-13 0 16,-2-11-6-16,-3-14-38 16,-2-10 35-16,-1-11-4 15,-1-4-17-15,-1-4-9 16,1 0-19-16,-1-16-31 15,5-8-118-15,0-11-74 16</inkml:trace>
  <inkml:trace contextRef="#ctx0" brushRef="#br0" timeOffset="53489.74">13397 5331 4 0,'0'0'402'0,"0"0"-281"0,0 0 1 16,0 0-24-16,0 0-11 16,-72 97 11-16,41-51-11 15,0-6-33-15,8-4-2 16,8-8-26-16,7-10-6 16,6-7-11-16,2-3-5 15,0-2-3-15,15 0 2 16,6-1-2-16,3-1-1 15,4 0-5-15,0 2-2 16,-1 5-4-16,-3 6-3 16,-6 4 8-16,0 3 6 0,-6 2-1 15,4-3 1-15,-4 0 0 16,0-3 1-16,-6-3-1 16,0-3-2-16,-1-2-13 15,-4-5 9-15,1-1-24 16,-1-2-46-16,-1-3-45 15,0-1-113-15,0 0-378 16</inkml:trace>
  <inkml:trace contextRef="#ctx0" brushRef="#br0" timeOffset="54042.18">14442 5274 562 0,'0'0'155'0,"0"0"-89"15,0 0 33-15,0 0-31 16,0 0-47-16,0 0 37 16,-10 112 0-16,17-69-20 15,4 2-21-15,0-5-11 16,0-2-1-16,0-2-4 0,-4-7 1 15,1-9-1-15,-4-8-2 16,-1-4-5-16,0-8-33 16,-3 0-56-16,0 0-16 15,0-17-88-15,-7-10-232 16</inkml:trace>
  <inkml:trace contextRef="#ctx0" brushRef="#br0" timeOffset="54202.98">14361 5112 210 0,'0'0'319'0,"0"0"-301"15,0 0 38-15,0 0 10 16,0 0-66-16,0 0-3 16,40-25-27-16,-2 25-71 15,-2 3-125-15</inkml:trace>
  <inkml:trace contextRef="#ctx0" brushRef="#br0" timeOffset="54500">14678 5167 481 0,'0'0'50'0,"0"0"129"15,-25 90-53-15,25-54-52 0,0 0-1 16,12-2-12-16,15-2-21 15,9-3-15-15,5 2-2 16,1 0-17 0,-5 1 0-16,-8 1-4 0,-10 0-2 15,-9-2 0-15,-8-5 2 16,-2-1 2-16,-6-8-4 16,-16-3 4-16,-8-2-4 15,-5-6-1-15,-3-6-10 16,3 0-22-16,4-19-62 15,10-14-43-15,9-15-147 16,6-13-179-16</inkml:trace>
  <inkml:trace contextRef="#ctx0" brushRef="#br0" timeOffset="54686.14">14660 5322 396 0,'0'0'63'16,"-7"112"44"-16,7-42 45 15,-2 10-65-15,-3-1-42 16,0-4-25-16,-2-4-11 16,-1-9-7-16,-1-6-2 15,-1-15 0-15,1-9-13 16,-2-12-31 0,-1-14-81-16,0-6-134 0</inkml:trace>
  <inkml:trace contextRef="#ctx0" brushRef="#br0" timeOffset="55551.52">15415 5383 32 0,'0'0'410'0,"0"0"-331"16,0 0 38-16,-6-95-7 15,6 73-36-15,0 3-27 16,11 2-3-16,2 8-18 16,9 6-18-16,7 3-4 15,4 9-1-15,2 21 24 16,0 12 8-16,-5 8-1 15,-8 7-3-15,-3 2-3 16,-8-1-20-16,-2-7-5 16,-4-4-1-16,-2-11 1 15,0-13-3-15,0-7 0 0,-1-10 2 16,-2-6-1 0,0 0 6-16,0-10 4 0,0-11-8 15,-9-9-2-15,-4-5-1 16,1-6-2-16,4-6-8 15,1-4-15-15,7-4-24 16,0 6-17-16,12 6 17 16,11 9 15-16,5 11 5 15,4 9 2-15,1 8 19 16,-3 6 5-16,-5 6 0 16,1 16 3-16,-4 7 21 15,-1 7 10-15,-6 0 11 16,0-1 3-16,-3-1-4 0,0-1-22 15,-2-3-3-15,-3 0-10 16,-2-2-1-16,0 1-3 16,-4-3-1-16,3-3-2 15,-1-3-47-15,2-5-40 16,2-10-119-16,2-5-171 16</inkml:trace>
  <inkml:trace contextRef="#ctx0" brushRef="#br0" timeOffset="55974.23">16174 5311 400 0,'0'0'139'0,"0"0"-77"16,0 0 69-16,0 0-41 15,0 0-30-15,0 0 1 16,-13 101-2-16,15-54-10 16,11 3-35-16,-1 0-11 15,4-9-1-15,1-12-2 16,3-9-1-16,3-10-8 16,0-10-6-16,0 0 2 15,-1-18 13-15,-2-3 3 16,-7-8 0-16,-2 0 0 15,-6-5 6-15,-5-5 12 16,0-5-1-16,-5-2 4 0,-13-4-11 16,-6 4-6-16,0 10-7 15,-3 15 1-15,2 15 0 16,-5 6 11-16,1 2-12 16,3 16 0-16,6 3-2 15,10 1-5-15,7-3-54 16,3-3-89-16,4-8-177 15</inkml:trace>
  <inkml:trace contextRef="#ctx0" brushRef="#br0" timeOffset="56287.86">16431 4769 551 0,'0'0'271'16,"0"0"-266"-16,0 0-3 15,12 81 69-15,9-17 13 16,3 11-23-16,-1 11-27 16,0 6-19-16,-5 5-11 0,-4 0-1 15,-3-8-3 1,-3-11-16-16,0-20-62 0,3-20-49 15,1-19 5-15,3-19 122 16,1 0 39-16,7-19-39 16,0-7-13-16,4-8-169 15,-2-5-227-15</inkml:trace>
  <inkml:trace contextRef="#ctx0" brushRef="#br0" timeOffset="56458.83">16590 5228 100 0,'0'0'592'0,"0"0"-474"0,0 0 29 15,0 0-1-15,0 0-94 16,0 0-45-16,67-80-7 16,-28 64-8-16,3 2-74 15,-5 3-115-15,-14-1-282 16</inkml:trace>
  <inkml:trace contextRef="#ctx0" brushRef="#br0" timeOffset="57148.34">17745 5366 49 0,'0'0'692'0,"0"0"-676"16,0 0-9-16,0 0 22 15,0 0 24-15,0 0 6 16,0 21-18-16,19-22-27 16,7-12-10-16,-1-4-4 15,-3-3 0-15,-5 0-8 16,-4-5 6-16,-7-2 2 16,-4 1 0-16,-2-1 3 15,0 6-3-15,-12 8 1 16,-5 6-1-16,0 7 35 0,-6 0-23 15,-2 18-3-15,1 12-2 16,2 6 1-16,6 4 10 16,8 1-3-1,5 2-4-15,3-1 5 0,0-1-5 16,13-2-5-16,7-2-1 16,3-4-4-16,1-3 0 15,1-7-1-15,-5-5 0 16,-1-8-2-16,-1-7-33 15,-3-3 2-15,1 0 8 16,1-17-14-16,-1-3-28 16,-2-6-45-16,-2-3-125 0,-5-3-165 15</inkml:trace>
  <inkml:trace contextRef="#ctx0" brushRef="#br0" timeOffset="57812.42">18121 5252 281 0,'0'0'234'16,"0"0"-215"-16,0 0 50 15,0 0 27-15,10 103-47 16,5-63-22-16,0 4-9 16,1-1-14-16,-3-8 0 15,-2-10-4-15,-3-13-4 0,-4-5 4 16,-2-6 0-1,-2-1 4-15,0 0 3 16,0-5 39-16,-2-14 0 0,-8-5-35 16,-7-3 5-16,1-5-1 15,1-3-1 1,3-7-11-16,5-7-2 0,7 1-2 16,0 5-10-16,12 10-2 15,7 13-3-15,4 10 9 16,0 10 5-16,3 0 0 15,2 4 0-15,-1 16 1 16,-3 4-2-16,-2 2 3 0,-4 4 9 16,-1 1-2-16,-4-2-3 15,-4 0 1-15,-5-7-4 16,-1-6-1-16,-3-6 0 16,0-6 2-16,0-4-1 15,0 0 26-15,0 0-3 16,0-17-12-16,0-6-10 15,-1-5 3-15,-2-7-5 16,3-2-18-16,0-5 10 16,0 0-9-16,14 4-17 15,6 12-11-15,4 12 19 16,4 12 19-16,2 2 0 16,1 16 7-16,-4 14 9 15,-3 9 15-15,-9 5 3 16,-3 2 0-16,-5 1-8 0,-2-2-2 15,-2-5-11-15,0-2-4 16,-2-4-2-16,-1-8-3 16,0-5-16-16,0-9 12 15,0-7-14-15,0-5-13 16,0 0-32-16,0 0-146 16,0-17-373-16</inkml:trace>
  <inkml:trace contextRef="#ctx0" brushRef="#br0" timeOffset="58304.97">18816 5177 351 0,'0'0'167'0,"0"0"-120"0,0 0 12 16,12 75 55-16,-2-27-50 15,-2 10-20-15,-1 4-20 16,-2 5-14-16,-4 3-7 16,1-3-3-16,-2-6-1 15,0-14-50-15,0-19 9 16,0-14 29-16,0-11 13 16,0-3 17-16,0 0 61 15,0-17-30-15,0-11-32 16,3-7 7-16,-2-8 5 15,2-9 16-15,-3-8-10 16,0-12-15-16,0-3-11 16,-6-2-2-16,-6-1-3 0,2 1-2 15,2 6-1-15,8 11-3 16,0 16 3-16,17 15 0 16,6 15-2-16,7 14-1 15,2 0-3-15,-1 24 1 16,-4 7 3-16,-9 8 0 15,-6 1 0-15,-11 2 4 16,-1-3 0-16,0 0-1 0,-19-8 1 16,-5-2-2-16,-4-7-2 15,-2-3-5-15,2-5-50 16,6-8-103-16,5-6-192 16</inkml:trace>
  <inkml:trace contextRef="#ctx0" brushRef="#br0" timeOffset="58651.91">19186 4642 772 0,'0'0'32'0,"0"0"-32"16,0 0 124-16,0 0-45 16,0 0-74-16,-27 95 3 15,30-8 51-15,9 9-25 16,-2 4-13-16,1-1-12 16,-1-2-7-16,-5-5-1 15,-2-11-1-15,-3-17-1 16,0-19-28-16,0-22-32 15,0-14 38-15,0-9 4 16,0 0-28-16,-3-13-60 16,-5-12-138-16,-4-8-113 15</inkml:trace>
  <inkml:trace contextRef="#ctx0" brushRef="#br0" timeOffset="59209.26">19145 5182 182 0,'0'0'254'16,"0"0"-202"-16,47-81 54 15,-16 55 7-15,8 1-58 16,1 4-25-16,1 7-10 16,-6 5-4-16,-3 8 11 15,-7 1 18-15,-7 5-2 16,-3 17 1-16,-2 5 8 16,-1 2-15-16,-3 4-17 15,0 0-9-15,0-3-7 0,2-3-2 16,2-9-2-1,0-6-1-15,2-7-12 0,2-5 1 16,2 0-6-16,2-11-3 16,-2-13-1-16,1-5 11 15,-5-5 9-15,-2-5 2 16,-3-2-3-16,-3-2 6 16,-3-3-3-16,-3 7 2 15,-1 10 10-15,0 9 4 16,0 11 9-16,0 8 27 15,0 1-15-15,0 3-26 16,0 17-11-16,0 13 0 0,0 11 1 16,11 4 0-16,4 7 2 15,3 9 2-15,-2 4 0 16,-3 4-3-16,-4 6 8 16,-4-2-7-16,-5 2-3 15,0-7 2-15,-5-9-4 16,-8-18-10-16,0-17-7 15,4-13 14-15,3-11 5 16,-4-3 21-16,-3 0 10 16,0-5 21-16,-4-15 13 15,4-8-2-15,1-11-18 16,8-8-17-16,4-10-20 16,0-6-8-16,10 2-36 15,21 6-64-15,5 11-110 16,-3 13-324-16</inkml:trace>
  <inkml:trace contextRef="#ctx0" brushRef="#br0" timeOffset="61337.12">11312 6665 31 0,'0'0'106'0,"0"0"133"0,0 0-136 16,0 0-22-16,0 0 24 16,0 0-28-16,0-7-21 15,0 7 0-15,-6 7-30 16,-3 21-15-16,-9 19 7 16,-6 15 20-16,-1 5 8 15,2 0-10-15,5-3-20 16,5-5-6-16,4-8-7 15,3-12 5-15,3-7-8 16,-1-11 2-16,4-7 0 16,-2-6-2-16,2-3 1 15,0-4-1-15,0-1 0 0,0 0 0 16,0 0-12-16,0 0-53 16,0 0-10-16,0-12-40 15,7-16-207-15,10-13-160 16</inkml:trace>
  <inkml:trace contextRef="#ctx0" brushRef="#br0" timeOffset="61625.21">11545 6649 339 0,'0'0'116'0,"0"0"-33"16,0 0 59-16,0 0-20 15,0 0-69-15,0 0-29 16,-47 39-10-16,20 16 9 16,-1 10 12-16,3 7-6 15,1-3-16-15,7-3 4 16,4-9-15-16,6-9 7 16,2-8-8-16,2-10 1 15,1-10-1-15,2-6-1 16,0-10-3-16,0-4 2 15,0 0-27-15,0 0-77 16,0 0-61-16,0-12-137 16</inkml:trace>
  <inkml:trace contextRef="#ctx0" brushRef="#br0" timeOffset="62427.76">11992 6764 434 0,'0'0'86'0,"0"0"17"0,0 0 1 16,0 0-79-16,0 0-19 16,0 82 22-16,12-36 0 15,0 3-2-15,1 4-5 16,0 0-13-16,-2 0-3 15,4 3-4-15,-2-10 1 16,-2-10-1-16,-2-9 0 16,-5-15-1-16,-2-7 1 15,-2-2-1-15,0-3 1 16,0 0 8-16,0 0 3 16,-6-14 10-16,-9-8-9 15,0-12-1-15,0-13 12 16,1-14-5-16,0-8-16 15,2-5-2-15,0-1 1 0,3 4-2 16,4 7-2-16,5 9-8 16,0 18 6-16,8 11 4 15,16 11-2-15,10 8 1 16,9 7-7-16,7 0 6 16,-1 14 2-16,-7 12-5 15,-8 10-1-15,-12 2 4 16,-11 3-2-16,-11-5 1 15,0-2 3-15,-9-4-1 0,-15-4 5 16,-3-5 2 0,-3-4 7-16,5-5-4 0,1-4-9 15,6-3-39-15,6-4-92 16,7-1-118-16,5 0-287 16</inkml:trace>
  <inkml:trace contextRef="#ctx0" brushRef="#br0" timeOffset="62877.91">12511 6670 481 0,'0'0'70'0,"0"0"30"15,0 0 27-15,0 0-57 16,0 0-52-16,0 0-3 16,-79 58-4-16,76-26-3 15,3 2-6-15,4-3 2 16,14 0 5-16,6-2-6 16,3-5-3-16,3-5 0 15,1-6 0-15,0-7-1 16,-1-6-19-16,-4 0-4 15,-4-11 12-15,-4-8 5 16,-3-6 7-16,-5-4-2 16,-5 0 4-16,-4-6-1 15,-1-2 16-15,0-1 2 0,-9-2-7 16,-13 4 2 0,-5 2-10-16,-4 5 6 0,1 9-9 15,2 13-1-15,4 7 0 16,6 1-16-16,2 18-3 15,8 7-3-15,8 4-51 16,0-4-114-16,16-4-152 16</inkml:trace>
  <inkml:trace contextRef="#ctx0" brushRef="#br0" timeOffset="63446.89">12845 6565 446 0,'0'0'167'0,"0"0"-152"16,0 0 2-16,0 0 34 15,22 76 18-15,-6-30-23 16,-2 4-14-16,0 1-18 15,-4 3-8-15,1-1-1 16,-5 0-4-16,0-2-1 16,-1-5 0-16,1-7 0 15,-1-10-10-15,-2-10 6 0,0-12 2 16,-3-6 2-16,0-1 4 16,0-11 2-16,0-12 5 15,0-9-7-15,-6-7-2 16,-9-1 0-16,-3-5 19 15,-3-6 3-15,2-7-8 16,1-6-5-16,2-3-8 16,4 0-2-16,6 11 0 15,6 10-1-15,0 13 1 16,18 11-1-16,12 10-12 16,6 7 11-16,6 5-4 15,0 0 4-15,-3 9 0 0,-11 9-1 16,-8 1 0-16,-6 5-1 15,-7-3 3-15,-7 0-3 16,0-1 3-16,-14 0 7 16,-10-1 22-16,-6 1-5 15,-1-1-16-15,0-4 0 16,4-1-8-16,6-1-1 16,9-2-61-16,6-1-75 15,6-7-242-15</inkml:trace>
  <inkml:trace contextRef="#ctx0" brushRef="#br0" timeOffset="63794.76">13377 6277 508 0,'0'0'92'0,"0"0"-79"16,0 0 54-16,-61 98 20 0,50-40-33 16,6 2-5-16,5 1-18 15,0-1-15-15,2-6-11 16,14-4 0-16,0-6-4 15,7-10 0-15,2-8-1 16,2-9-10-16,3-7-9 16,2-7-12-16,1-3-66 15,-3-3-154-15,-5-17-219 16</inkml:trace>
  <inkml:trace contextRef="#ctx0" brushRef="#br0" timeOffset="64073.54">13691 6182 413 0,'0'0'109'16,"0"0"-70"-16,98 26 66 15,-63 15-47-15,-5 12-2 16,-5 8-18-16,-9 4-18 15,-8-5-3-15,-8-5-15 16,0-8 2-16,0-6-1 16,-13-9-3-16,0-7 0 15,3-8-16-15,1-7-22 16,3-7-43-16,5-3-113 16,1-11-238-16</inkml:trace>
  <inkml:trace contextRef="#ctx0" brushRef="#br0" timeOffset="64244.97">14199 6246 608 0,'0'0'116'0,"0"0"-13"16,0 0-46-16,0 0-57 15,0 0-13-15,0 0-154 16,0-2-282-16</inkml:trace>
  <inkml:trace contextRef="#ctx0" brushRef="#br0" timeOffset="64402.01">14312 6682 439 0,'0'0'124'15,"0"0"-28"-15,0 0 28 16,0 0-90-16,0 78-25 16,-11-54-9-16,-7 0-79 0,-9-3-221 15</inkml:trace>
  <inkml:trace contextRef="#ctx0" brushRef="#br0" timeOffset="78418.13">9207 9322 9 0,'0'0'45'16,"0"0"6"-16,0 0-15 15,0 0-10-15,0 0-2 16,0 0 4-16,0 0-15 15,-73 0 13-15,64 2 1 16,-4 4 6-16,-1 3-8 0,-1-2-6 16,3 0-4-1,-1-2 4-15,3 0 20 0,-1-1 0 16,-1-2-1-16,3-1 3 16,2 1 14-16,1-1-3 15,0-1-12-15,3 4-4 16,0-4 0-16,1 0-2 15,1 1 11-15,1-1 3 16,0 0-2-16,0 0-21 16,0 0-20-16,3 0-5 15,21 0 2-15,10 0 18 16,12 0-5-16,7 0-2 16,2 0 4-1,4 0-3-15,1 0-2 0,4 0 3 16,-6 0-4-16,-1-5-1 0,-5 0 0 15,-4 2-1 1,3-2 1-16,-2 1-9 0,0 4 3 16,2-3-2-16,-1 3 2 15,0 0-4-15,3 0 0 16,-1 3 2-16,-2 5-1 16,2 1-1-16,-7 0 1 15,-2 1 2-15,-6-2-3 16,-1 1 0-16,-4 0 3 15,-1-4 5-15,-1 0-2 0,0 2 8 16,1-4-1 0,7-2 0-16,-2-1 7 0,0 0-12 15,0 3 0-15,0-2-1 16,-2 3-2-16,2 2-3 16,-8-2-2-16,-1 0 2 15,-3 0-2-15,-2 3 2 16,2-4 2-16,0 1 0 15,0-2 10-15,4-1 11 16,2-1-6-16,0 0-6 16,-2 0-5-16,-1 0 0 15,-3 0 3-15,-3 0-9 16,-6 0 10-16,-5 0 11 16,-3 0 5-16,-2 0 15 15,-5 0-1-15,3 0 3 0,-3-1-5 16,0-4-10-16,0 1-10 15,0 1-11-15,0-2-9 16,0-1-4-16,-9 1-3 16,-18 5-6-16,-13 0-123 15,-6 28-54-15,-3 11-120 16,-1 8-232-16</inkml:trace>
  <inkml:trace contextRef="#ctx0" brushRef="#br0" timeOffset="143891.87">9255 9008 24 0,'0'0'14'0,"0"0"-2"0,0 0 11 16,0 0 120-16,0 0-59 15,0 0-14-15,0 0-12 16,0 6-16-16,0-6 9 16,0 0-4-16,0 0-22 15,0 0-12-15,0 0-5 16,0 0-5-16,0 3 0 15,0-1-3-15,0 7-26 16,-5 3-36-16,-3 1-49 16,3-3-174-16</inkml:trace>
  <inkml:trace contextRef="#ctx0" brushRef="#br0" timeOffset="144833.99">10342 9048 53 0,'0'0'423'16,"0"0"-345"-16,0 0 24 15,0 0-2-15,0 0-35 16,0 0-12-16,0-9-5 16,0 9 7-16,0 0-4 15,0 0-10-15,0 0-10 16,0 0-9-16,0 0 0 16,0 0-3-16,-1 0-7 15,1 0 2-15,0 0 0 16,0 0-4-16,0 0 1 15,0 0 3-15,0 0 3 0,0 0 3 16,0 0 0-16,0 0 2 16,0 0-1-16,0 0-6 15,0 0-8-15,0 0 3 16,0 0-4-16,0 0-1 16,0 0 3-16,-2 0-4 15,2 0-4-15,0 0 1 16,0 0 2-16,0 0-2 15,0 0 0-15,0 0-1 0,0 0 1 16,0 0 0 0,0 0 4-16,0 0-3 0,0 0 0 15,0 0 0-15,0 0-1 16,0 0-1-16,0 0 1 16,0 0 0-16,0 0-1 15,0 0 2-15,0 0-2 16,0 0 2-16,0 0-2 15,0 0 1-15,0-3-1 16,0 3-1-16,0 0 1 16,0 0-2-16,0 0 0 15,0 0-5-15,0 0-9 16,0 0-14-16,0 0-11 16,0 0-32-16,0 0-25 15,-12 0-88-15,-11 0-155 16</inkml:trace>
  <inkml:trace contextRef="#ctx0" brushRef="#br0" timeOffset="145517.91">9237 9102 271 0,'0'0'254'0,"0"0"-156"15,0 0 42-15,0 0-35 0,0 0-24 16,0 0-8 0,-6 0-14-16,6 0-18 0,0-1-9 15,0-1-3-15,0-3-2 16,0 3-7-16,0-1-9 16,0 1-5-16,0 0-3 15,0 2-2-15,0-3-1 16,0 1-1-16,0 2-9 15,0-1-36-15,0 1-37 16,9 0-69-16,9 0 1 16,9 0-64-16,2 0-29 15</inkml:trace>
  <inkml:trace contextRef="#ctx0" brushRef="#br0" timeOffset="146279.73">10324 9007 198 0,'0'0'209'0,"0"0"-96"15,0 0-20-15,0 0 50 16,0 0-46-16,0 0-31 16,0-10-13-16,0 10-7 15,0 0-13-15,0-2 1 16,0 2-8-16,0 0-4 16,0 0-3-16,0 0-5 15,0 0-5-15,0 0-4 16,0 0-2-16,0 0 0 0,0 0-2 15,0 0 2-15,0 0-3 16,0 0 5-16,0 0-5 16,0 0 5-16,0 0 1 15,0 0-4-15,0 0-1 16,0 0 4-16,0 0-4 16,0 0 0-16,0 0-1 15,0 0 1-15,0 0-1 16,0 0 2-16,0 0-2 15,0 0 0-15,0 0 0 16,0 0 0-16,0 0 1 16,0 0-1-16,0 0 0 0,0 0-1 15,0 0-1-15,0 0 1 16,0 0 1-16,0 0 0 16,0 0-1-16,0 0 1 15,0 0-3-15,0 0 2 16,0 0 1-16,0 0 0 15,0 0-2-15,0 0-14 16,0 0-17-16,0 0-23 16,0 0-66-16,0 0-165 15,-6 2-367-15</inkml:trace>
  <inkml:trace contextRef="#ctx0" brushRef="#br0" timeOffset="148047.75">9189 9444 72 0,'0'0'14'0,"0"0"101"16,0 0-12-16,0 0-43 16,0 0 10-16,0 0-9 15,-55-33-7-15,49 30-1 16,1-3 18-16,0 3-18 16,2-2 0-16,0 3-7 15,1-1-11-15,1 2-2 16,1-1-1-16,0 2-12 15,0 0-6-15,0 0-3 16,0-1 5-16,0-2 1 16,3-2 1-16,14-4-2 15,3-1-2-15,7 2-6 16,0 1 5-16,-2 3-5 16,3 4-2-16,-4 0-1 15,-3 0-2-15,0 0 4 0,4 0-3 16,1 0 6-16,3 0 2 15,7 0 5-15,2 0 3 16,2-9-7-16,2 1-4 16,-5 0-7-16,-1 4-1 15,-2 4 1-15,2 0-2 16,-5 0 1-16,0 0 0 16,-1 4 1-16,-4 1-1 15,2-5 2-15,2 3 5 16,0-3-4-16,3 0 4 15,4 0 2-15,3-3 1 16,2-2 8-16,1 2-19 0,2 3 5 16,-1 0-2-1,-2 0-3-15,-4 0 3 0,-1 2-2 16,-6 4 5-16,-4-1-6 16,0-2 4-16,3-1 2 15,-2-2 0-15,1 0 4 16,0 0-6-16,0 0 2 15,-1 0-5-15,6 0 2 16,-1 0 0-16,-1 0-3 16,-3 0 2-16,0 0 1 15,-4 0-3-15,5 0 2 16,-2 0-2-16,0 0 3 16,4 0 3-16,4-2-4 0,3-6 1 15,5 0 4-15,-2-1 9 16,1 1-12-16,-7 4 0 15,-3 2 0-15,0 0-2 16,-4 2 0-16,1 0 13 16,-3 0-12-16,-3 0 0 15,0 0 0-15,7 0-3 16,3-1 6-16,1-2 21 16,-1 0-24-16,-1 0 5 15,-2 2 0-15,-1 1-5 16,-2 0 1-16,-4 0 1 15,-1 0-3-15,-4 0 1 16,3 0 6-16,-4 0-4 16,-1 0-1-16,-1 0 0 0,0 0-4 15,2 0 2-15,2 0 3 16,4-2 3-16,5-2 0 16,6 3 2-16,4-1 22 15,-1 2-25-15,-2-2-4 16,-2 2 0-16,-2-3-3 15,-4-1 7-15,-1-1 0 16,-5 0-4-16,-4-1 10 16,0 2 4-16,-4-1-11 15,-3 3 8-15,1-1 4 16,-1 1-6-16,1 0 1 16,-3-3-3-16,1 5-2 0,2-3 1 15,-3-2 8-15,2 2 5 16,-1-1-1-16,2-1-2 15,0 0 3-15,0 1-1 16,-2 0-3-16,0 1-1 16,-4 0-3-16,-1 1 1 15,-2 1-5-15,-1 1 2 16,-2-2-2-16,0 0 2 16,0-1-1-16,0 2-1 15,0 1 2-15,0-2-3 16,0 2-3-16,0-1 0 15,0 0-4-15,0 1-1 16,0 0 1-16,1-2-1 16,-1 2-1-16,0-2-1 15,0-1-61-15,-14 3-84 0,-24 0-118 16,-18 0-216-16</inkml:trace>
  <inkml:trace contextRef="#ctx0" brushRef="#br0" timeOffset="-192099.76">9295 9117 25 0,'0'0'18'15,"0"0"64"-15,0 0 72 16,0 0-118-16,0 0-8 16,0 0-3-16,0 0-11 15,0 1-11-15,0-1-3 0,0 0 0 16,0 0-1-1,6 5-28-15,3-2-20 0,-3-1-85 16</inkml:trace>
  <inkml:trace contextRef="#ctx0" brushRef="#br0" timeOffset="-191543.88">10435 9134 75 0,'0'0'19'16,"0"0"239"-16,0 0-186 16,0 0 6-16,0 0-3 15,0 0-7-15,0 0-12 16,0-5-24-16,0 4-4 15,0 1-4-15,0 0-9 16,0 0-7-16,0 0-5 16,0 0 0-16,0 0 0 0,0 0-1 15,0 0-2 1,0 0 0-16,0 0-2 16,0 0-42-16,0 0-90 0,0 0-123 15</inkml:trace>
  <inkml:trace contextRef="#ctx0" brushRef="#br0" timeOffset="-163914.36">10857 11236 26 0,'0'0'31'0,"0"0"-25"16,0 0-1-1,0 0-1-15,0 0 94 0,0 0-68 16,0 0-10-16,0 0 5 15,0-7 16-15,-2 4-3 16,-3 3 0-16,0-3-3 16,2 3 9-16,3 0-11 15,0 0 5-15,-2 0-6 16,2 0-10-16,0 0 0 16,0 0 0-16,0 0 3 15,0 0-1-15,0 0 2 16,0 0-9-16,0 0 0 15,0 0-5-15,0 0-5 16,10 0-3-16,7-1 4 16,7 1 14-16,3-1-5 0,3 1-4 15,4-3 1-15,5 0 7 16,3-1-4-16,1 0-6 16,-1 1-2-16,-2 0-6 15,-1 3 1-15,-5 0-1 16,3 0 2-16,-4 0-4 15,0 5 0-15,-3 1 0 16,1 3-1-16,1-1 2 16,3-4 3-16,2 1-4 15,2 0 6-15,2-2-2 16,-3-3 1-16,-3 4-2 16,-3 1-1-16,0 2-3 0,1-1 4 15,1-2-1-15,0 1 5 16,1 0-1-16,2-1 3 15,-3-1-3-15,2-3 2 16,0 0 4-16,3 0 4 16,-1 0-6-16,-2 0 4 15,0 0-1-15,-6 0-2 16,-2 0-1-16,-7 0 1 16,-5-3 0-16,-1 2 1 15,-4-2 0-15,-1 0-1 16,0 0-1-16,3 2 5 15,0-5-2-15,-3 5 4 16,1-2-6-16,-1 0 4 0,-2 1 2 16,-4 2-4-1,-2-3 3-15,-1 1-4 16,-1 2 5-16,0-3 5 0,0 3-2 16,0 0-2-16,0-2-6 15,0 2 3-15,0 0-3 16,0 0-6-16,0 0-2 15,0 0 0-15,0 0 1 16,0 0-6-16,0 0 2 16,0 0-1-16,0 0-1 15,0 0-1-15,0 0 1 16,0 0 0-16,0 0 4 16,0 0-3-16,0 0-1 15,0 0-4-15,0 0 4 0,0 0 0 16,0 0 1-16,0 0-1 15,0 0 0-15,0 0 4 16,0 0-4-16,0 0 0 16,0 0 1-16,0 0-1 15,0 0-10-15,0 0-21 16,0-4-13-16,-12-2-60 16,-12 2-101-16,-4 4-99 15,3 0-205-15</inkml:trace>
  <inkml:trace contextRef="#ctx0" brushRef="#br0" timeOffset="-161177.9">16877 11540 5 0,'0'0'19'15,"0"0"-14"-15,0 0 1 16,0 0 78-16,0 0-24 16,0 0 3-16,0 0-3 15,-81-21 9-15,63 13-11 16,-1 6 6-16,-2-1-5 16,5 1 5-16,-1 2 6 15,5 0-4-15,5 0-15 16,0 0-14-16,4 0 1 15,3 0 5-15,0 0 0 16,0 0-14-16,0 0-7 0,0 0-16 16,0 0 0-1,0 0-5-15,0 0 0 0,8 0 0 16,12 0 0-16,7 0 9 16,6 0 5-16,2-3-3 15,7-5-5-15,0-2-2 16,4-1 0-16,-4 4-4 15,-3 0 0-15,-2 4 0 16,-6 2-1-16,0 1 2 16,2-1-2-16,2 1 0 15,3-3 0-15,3-2 0 16,2 3 3-16,-1-2-2 0,-2 4-2 16,-4 0 2-1,0 0-1-15,-1 0 1 0,1 0 0 16,4 0 0-16,1 0-1 15,2 0 2-15,3-3-2 16,-1 3 3-16,-2 0-1 16,-1 0-2-16,0 0 0 15,-4 0 2-15,-2 0-1 16,-3 0 3-16,-1-1-3 16,-1 1-1-16,2-2 6 15,1 2-4-15,3-3 0 16,-1 3 3-16,1 0-4 15,-4 0 6-15,0 0-5 16,-3 0 4-16,-2 0-3 16,0 0-1-16,-1 0 3 0,3 0 0 15,0 0-2-15,4 0 6 16,1-2-5-16,-1 1 5 16,2-1-2-16,-1-4 0 15,0 2 1-15,2 2 1 16,2-1-1-16,2 0 2 15,0 1-2-15,-1-3-2 16,-1 2 3-16,0 0-1 16,0 1 2-16,-1-1 0 15,2 0 3-15,-2 0 3 16,-4 1-11-16,1 1 3 16,-3 1 5-16,0 0 1 15,-4 0-2-15,-1 0 6 16,-2 0-6-16,-3 0-1 0,-3 0 1 15,-2 0 2-15,-2 0-1 16,-1-1 7-16,-4 1-5 16,-1-1 5-16,0-1-4 15,0 1 4-15,-3 1-8 16,3 0 11-16,-5 0-9 16,-2 0-1-16,-2 0 3 15,0-2 0-15,0 2-2 16,0 0-1-16,0 0 3 15,0 0-7-15,0 0-1 16,0 0-8-16,0 0 4 16,0 0 0-16,0-1-1 15,0 1-3-15,0 0-1 0,-2 0-35 16,-28 0-106-16,-22 0-138 16,-27 0-303-16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11:34.516"/>
    </inkml:context>
    <inkml:brush xml:id="br0">
      <inkml:brushProperty name="width" value="0.05292" units="cm"/>
      <inkml:brushProperty name="height" value="0.05292" units="cm"/>
      <inkml:brushProperty name="color" value="#FF0000"/>
    </inkml:brush>
  </inkml:definitions>
  <inkml:trace contextRef="#ctx0" brushRef="#br0">22846 11266 356 0,'0'0'72'0,"0"0"-72"16,-128-33-78-16,53 12-53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12:30.831"/>
    </inkml:context>
    <inkml:brush xml:id="br0">
      <inkml:brushProperty name="width" value="0.05292" units="cm"/>
      <inkml:brushProperty name="height" value="0.05292" units="cm"/>
      <inkml:brushProperty name="color" value="#FF0000"/>
    </inkml:brush>
  </inkml:definitions>
  <inkml:trace contextRef="#ctx0" brushRef="#br0">13659 6803 163 0,'0'0'149'0,"0"0"-66"16,0 0-13-16,0 0 7 15,0 0 5-15,0 0-26 16,0 0-14-16,0 0 1 16,-38-53-10-16,36 52 5 15,-1 1 0-15,3 0 0 16,-3 0-12-16,3 0-10 15,-1 0-4-15,-1 0-11 16,2 1-1-16,0 12-3 16,0 6 3-16,0 7 3 15,6 8 19-15,5 6 16 16,-2 6-7-16,2 7 16 0,0-1-14 16,0 0 16-16,2-8-21 15,-1-7-1-15,-2-5-6 16,-1-6-7-16,-1-10-2 15,-5-4-3-15,0-6-4 16,-2-2-1-16,-1-3 2 16,0-1 0-16,0 0 7 15,0 0-5-15,0 0-1 16,0-3-7-16,-7-3-76 16,-2 0-216-16,4-2-242 15</inkml:trace>
  <inkml:trace contextRef="#ctx0" brushRef="#br0" timeOffset="1774.96">7674 7559 48 0,'0'0'51'0,"0"0"-15"0,0 0 20 15,0 0 102-15,0 0-112 16,0 0 1-16,-18-23 5 16,12 16 1-16,1 3 13 15,1 0-10-15,-3-1-10 16,2-1 3-16,-1 0-16 16,3 2 1-16,-3 1-3 15,3 3-2-15,0 0 1 16,0 0-10-16,3 0-18 15,0 0 0-15,0 6-2 0,0 10 0 16,0 7 1-16,0 7-1 16,0 5 2-16,3 4 13 15,0 3 1-15,5-2 10 16,-4 0-6-16,1-6-12 16,-1-6 2-16,3-5-1 15,-1-4-3-15,-1-6 11 16,-2-4-4-16,-3-6-4 15,0-1-4-15,0-1 0 16,0-1 10-16,0 0 21 16,0 0 43-16,0-5-13 15,0-13-33-15,-9-9-26 0,-6-3-6 16,0-2 1-16,-1-2-1 16,2 1 0-16,1 3-1 15,1 3-1-15,4 1 1 16,1 4 0-16,0 5 2 15,1 0-2-15,1 0 0 16,-1 5 1-16,3 2-1 16,0 6 0-16,3 1 0 15,-3 3 0-15,3 0-6 16,0 0 4-16,0 6-10 16,0 11 9-16,0 6 1 0,6 6 2 15,2 0 0 1,-1 2-2-16,1 2 2 0,0 1 4 15,0 0-4-15,-2 1 0 16,-3-6-1-16,3 2 3 16,-2-8-2-16,-1-5 1 15,-1-6 0-15,-1-7-1 16,-1-2 1-16,2-3 1 16,-2 0 0-16,0 0 2 15,0 0 3-15,0 0 19 16,0-12 18-16,-6-10-27 15,-9-8-14-15,1-5-2 16,0-4-1-16,0 4-1 16,4 0 0-16,2 5 0 0,4 6 0 15,-1 4-1-15,5 8 2 16,0 1-8 0,0 1-2-16,0 1-31 0,0 1-75 15,12 8-58-15,0 0-80 16,-1 0-95-16</inkml:trace>
  <inkml:trace contextRef="#ctx0" brushRef="#br0" timeOffset="6098.85">19226 13874 481 0,'0'0'51'0,"0"0"59"0,0 0 25 15,0 0-67-15,0 0-59 16,0 0-6-16,0 0 17 16,-1 81 18-16,5-22 13 15,-4 6-1-15,0 7-12 16,0 2-9-16,-3-3-6 15,-4-8-9-15,4-8-8 16,0-10-2-16,3-12-3 16,0-13 0-16,0-6 1 15,-2-8 0-15,1-6 0 16,-1 0 14-16,1-6 55 16,-4-20-12-16,-4-15-48 15,2-14-7-15,-4-14-4 16,3-11-1-16,3-2 0 15,5 2-12-15,0 8-23 16,6 11 9-16,9 6 15 16,-6 4 10-16,1 7 1 0,-1 8 1 15,0 6 2-15,4 4-1 16,2 5-1-16,6 4-2 16,3 8-6-16,0 8 2 15,2 1 6-15,0 5-1 16,1 17 2-16,-5 14 1 15,-3 13-2-15,-5 8 9 16,-2 12 2-16,0 4 14 16,-3 3-8-16,-1 1-5 15,-1 1-6-15,2-4-1 16,0-10 0-16,0-6-2 16,1-14-3-16,1-10 0 0,-2-8 3 15,-3-9-3-15,1-5 2 16,-4-5-1-16,0-4-1 15,0-3 2-15,-1 0-1 16,-1 0 5-16,-1 0-5 16,0-8-1-16,0-6-42 15,-7-6-122-15,-10-6-138 16,-1 1-494-16</inkml:trace>
  <inkml:trace contextRef="#ctx0" brushRef="#br0" timeOffset="6311.15">19172 14333 382 0,'0'0'234'0,"0"0"-126"16,0 0-32-16,0 0-26 16,127-80-6-16,-70 59-7 15,-5 4-11-15,-7 3-11 16,-14 5-12-16,-9 1-3 15,-5 7-28-15,-2-2-108 16,-8-1-235-16</inkml:trace>
  <inkml:trace contextRef="#ctx0" brushRef="#br0" timeOffset="7103.21">19811 13896 538 0,'0'0'113'16,"0"0"-92"-16,0 0 24 15,18 79 64-15,-8-26-25 16,1 9-44-16,1 5-12 15,-1 5-17-15,-2-5-6 0,-1-8-4 16,-5-10 1-16,-3-16-2 16,0-13 1-16,0-11 2 15,0-9-2-15,0 0 7 16,0-2 46-16,0-18 8 16,0-11-51-16,-5-11-5 15,-7-11-3-15,-1-10-1 16,1-10-2-16,0-8 0 15,0-4-2-15,8 3-9 16,4 6-2-16,1 11-21 16,25 19 26-16,6 15-1 15,3 14 8-15,4 14-2 16,2 3 2-16,0 11 1 16,0 17 0-16,-2 11 1 0,-11 6-1 15,-8 4 2-15,-10 5-2 16,-10-4 4-16,-1-1 3 15,-22-4 1-15,-5-6 8 16,-2-5 17-16,2-7-1 16,6-10-4-16,9-8-1 15,7-6-6-15,6-3-6 16,0 0-6-16,0 0-3 16,0 0-6-16,19-7 2 15,7-1-5-15,7 3 3 16,2 5 0-16,-4 0-4 15,-4 17 3-15,-7 6 0 16,-2 5 1-16,-6 1 0 0,-6 4 1 16,-4 2-1-1,-2-4 0-15,0-1 1 0,-8 0-1 16,-12-3 3-16,-6-2-1 16,-5-6 4-16,-3-4 0 15,-4-6 12-15,-1-2 20 16,2-6 0-16,1-1-7 15,7 0-11-15,3-8-8 16,2-9-6-16,3 3-6 16,6-3-3-16,5-2-6 15,10 2-40-15,0 5-77 16,6-1-86-16,13 0-150 0</inkml:trace>
  <inkml:trace contextRef="#ctx0" brushRef="#br0" timeOffset="7524.78">20866 13684 499 0,'0'0'157'0,"0"0"-40"0,-95-26 41 15,54 27-75-15,-8 29-19 16,2 14 6-16,6 11-18 16,6 8 0-16,7 3-10 15,10 4-1-15,5 0-12 16,10-4-14-16,3-2-2 15,1-10-11-15,18-6-2 16,6-9 0-16,5-10 1 16,0-9 1-16,3-6-1 15,0-9 1-15,1-5 0 0,1 0-1 16,-3-3-1 0,1-13 0-16,-4-3 0 0,-6-2-64 15,-9-3-110-15,-8-2-118 16</inkml:trace>
  <inkml:trace contextRef="#ctx0" brushRef="#br0" timeOffset="8462.01">19195 15504 315 0,'0'0'217'16,"0"0"-190"-16,0 0 78 15,-6 84-1-15,3-30-15 16,3 9-21-16,0 10-21 15,0 10-23-15,0 3-3 0,1-2-1 16,2-8-11 0,0-16-5-16,-3-19-3 0,2-17 0 15,-2-12 1-15,0-4 3 16,0-6 10-16,0-2 22 16,0-2 46-16,0-21 6 15,0-15-69-15,-5-16-11 16,-1-18-9-16,3-14 2 15,2-5-4-15,-4-3-1 16,1 8-34-16,4 11-31 16,0 11 15-16,0 11 35 15,0 10 12-15,7 7 6 0,4 8-1 16,4 7 1-16,7 7-1 16,11 6-4-16,9 8 5 15,3 5 2-15,1 21 7 16,-6 10 7-16,-9 11 11 15,-5 7-2-15,-9 8 16 16,-5 8-8-16,-6 2-6 16,-4 3-4-16,0 8-6 15,-2-4-4-15,1-5-9 16,1-5-3-16,2-17 0 16,-1-11 1-16,0-8 1 15,-3-11-3-15,4-8 1 16,-4-8-1-16,2-6 0 0,-1 0-1 15,1 0 2 1,-2 0-1-16,0-10 0 0,-3-12-56 16,-12-6-99-16,-2-7-149 15,-3-1-359-15</inkml:trace>
  <inkml:trace contextRef="#ctx0" brushRef="#br0" timeOffset="8677.95">19113 15981 61 0,'0'0'561'0,"0"0"-449"0,0 0 51 15,0 0-101 1,0 0-50-16,101-87 15 0,-28 62 4 16,6 3-18-16,-8 3-7 15,-12 4-6-15,-14 6-1 16,-16 2-1-16,-6 5-71 15,-5 2-101-15,-3 0-188 16</inkml:trace>
  <inkml:trace contextRef="#ctx0" brushRef="#br0" timeOffset="9093.19">20366 15429 645 0,'0'0'77'16,"0"0"94"-16,0 0-21 15,0 0-60-15,-105-35-32 16,65 46-12-16,-3 16-12 15,1 6-7-15,5 13 11 16,4 5-13-16,6 10-10 16,5 6 3-16,7-2-3 15,7 1-3-15,8-6-4 0,0-3-4 16,14-9-4 0,13-7 0-16,4-9 0 0,3-7 2 15,1-8-2-15,0-9 0 16,2-5 1-16,-1-3-1 15,-1 0 0-15,-3-3 0 16,-2-10 0-16,-6-2-14 16,-6-7-46-16,-3-3-44 15,-1-7-59-15,-1-8-139 16</inkml:trace>
  <inkml:trace contextRef="#ctx0" brushRef="#br0" timeOffset="9888.09">20664 15392 54 0,'0'0'673'0,"0"0"-576"16,0 0 21-16,0 0-88 15,0 0-21-15,-18 78 64 16,18-25-28-16,0 10 8 15,5 5-27-15,-2 0-15 16,1 0-7-16,-3-5-3 16,-1-5-1-16,2-13 0 15,1-11 1-15,-2-15-1 16,1-11 1-16,-2-6-1 0,0-2 7 16,0-4 49-16,0-19 19 15,0-11-52-15,-5-8-9 16,-2-11-7-16,1-6-4 15,3-10 0-15,3-3-3 16,0 0 0-16,0 5-2 16,15 13 4-16,1 9-4 15,4 9 1-15,2 10 0 16,2 8-1-16,4 7-1 16,5 9-4-16,6 2 4 15,-2 1-1-15,-4 20 4 16,-8 8-1-16,-10 7 1 15,-10 6 2-15,-5 4 1 0,-5 0-1 16,-16-1 7-16,-3-1 4 16,1-3-2-16,-1-8-5 15,4-8-1-15,3-5 2 16,4-9 4-16,6-6-4 16,6-2 3-16,1-3-10 15,0 0 8-15,0 0 0 16,0 0 21-16,7-2-16 15,10-6-11-15,5 1-2 16,3 5-2-16,-2 2 1 16,-1 0-1-16,-1 11 2 15,-5 8-3-15,1 6 3 0,-7 3 0 16,-1 5 0 0,-3 4 1-16,-6 3 0 0,0 1-1 15,0-2 1-15,-5-3-1 16,-12-2 0-16,-6-7 0 15,-3-4 2-15,-4-9 25 16,-3-5 31-16,0-7 16 16,0-2-7-16,-1 0-18 15,1-8-27-15,3-8-10 16,2-1-8-16,7 0-4 16,11 2-62-16,7 8-110 15,3 4-61-15,-3 3-265 16</inkml:trace>
  <inkml:trace contextRef="#ctx0" brushRef="#br0" timeOffset="14793.03">6518 10902 128 0,'0'0'211'16,"0"0"-101"-16,0 0-18 16,0 0 29-16,0 0-29 15,0 0-24-15,0 0-13 16,-15-66-19-16,18 57-12 15,12-1-1-15,-2 3-16 16,5 0 4-16,-1 6 4 16,0 1-1-16,0 0 0 15,-4 17-5-15,-5 11 4 16,-5 7-1-16,-3 8 13 0,0 4 12 16,-14 4 3-16,-5-1-6 15,4-4-13-15,-3-2 0 16,6-7-12-16,3-8-3 15,6-6-6-15,3-9 3 16,0-4-3-16,0-4-4 16,15-6 3-16,6 0 1 15,9-3 8-15,4-13 5 16,3-1-2-16,2 1-10 16,-6 1 0-16,0 1-1 15,-5 3-5-15,-7 1-33 16,-6 3-49-16,-6 6-26 15,-9 1-79-15,0 0-471 0</inkml:trace>
  <inkml:trace contextRef="#ctx0" brushRef="#br0" timeOffset="15678.21">9107 10760 68 0,'0'0'304'0,"0"0"-223"16,0 0 19-16,0 0 16 15,0 0-33-15,0 0-29 16,-28-53 0-16,34 42-48 16,10 1 7-16,1 3-6 15,2 5-3-15,-3 2-4 16,-2 0-7-16,-2 10 7 16,-3 10 5-16,-5 5 5 15,-4 7 8-15,0 4 9 16,-3 3 2-16,-15 4 5 0,-2-2-16 15,-2-3-3 1,0-4-6-16,3-7-3 0,7-7 0 16,6-9-5-16,6-5-1 15,0-5 0-15,4-1-1 16,17 0 1-16,5-1 11 16,6-11 0-16,1-6-7 15,-2 1-4-15,2 0-6 16,-3 3-104-16,-5 0-84 15,-11 5-316-15</inkml:trace>
  <inkml:trace contextRef="#ctx0" brushRef="#br0" timeOffset="16606.75">11989 10885 32 0,'0'0'213'16,"0"0"-96"-16,0 0-46 15,0 0 25-15,0 0 3 16,0 0-17-16,0 0-15 16,-31-17-15-16,38 10-22 15,9 1-23-15,1 2 4 16,4 2-11-16,-2 2 4 15,-2 0 4-15,-3 2-3 16,-5 15 2-16,-4 9 9 16,-5 6 13-16,0 3 5 15,-11 3 2-15,-9-1-13 0,-1-2-2 16,3-2-6 0,3-5-10-16,6-6-4 0,4-5 2 15,5-8-3-15,0-2 0 16,0-2-1-16,8-4 1 15,13-1 0-15,4 0 5 16,6 0-4-16,2-8 1 16,0-6-2-16,4-4-46 15,1 1-63-15,-2-4-64 16,-5-1-273-16</inkml:trace>
  <inkml:trace contextRef="#ctx0" brushRef="#br0" timeOffset="17481.06">15576 10149 331 0,'0'0'221'0,"0"0"-159"0,0 0-20 16,0 0 28-16,0 0-33 16,75-74-17-16,-54 67-1 15,3 7-8-15,-4 0-5 16,-6 6 0-16,-2 15-5 15,-8 4 9-15,-4 6 25 16,0 0 2-16,-6 0-4 16,-9 0-6-16,3 2-15 15,-2-2 2-15,1 0 0 16,2-3-8-16,0-4 1 16,5-5 0-16,5-7-3 15,1-4-2-15,3-6 3 0,20-2 3 16,10 0 20-1,8-10-1-15,1-9-16 0,2-3-8 16,-3-1-3-16,-2 1-1 16,-1 0-13-16,-4 7-45 15,-7 6-45-15,-10 4-39 16,-14 5-165-16</inkml:trace>
  <inkml:trace contextRef="#ctx0" brushRef="#br0" timeOffset="26119.08">15039 9494 12 0,'0'0'42'0,"0"0"-40"15,0 0 4-15,0 0 5 16,-82 0 71-16,63-2-21 15,2-1-20-15,-2 3 1 16,-2-3-14-16,0 1-10 16,-1 2 0-16,-1-2-5 0,1 2-4 15,-2 0-6 1,0 0-1-16,-1 0-1 0,-3 0 0 16,1-3 5-16,-4 2 2 15,-4-2 2-15,-2 0-6 16,-3 0 0-16,4-1 0 15,-1 0 0-15,-1-1-2 16,1-3 1-16,-3 3-1 16,1 0 2-16,0-2 6 15,-3 4-1-15,-1 1-1 16,-6 1-3-16,1 1-2 16,-3 0 0-16,-2 0-2 15,-1 0 3-15,2 0-2 16,0-2-1-16,1-2 3 0,3 1-3 15,2-2 1-15,1 0 0 16,2-1 0-16,3 0-1 16,4 1-1-16,3-2 0 15,2-2 0-15,1 3 0 16,-2-1 1-16,0 0 0 16,-4 0 3-16,-1 0-3 15,-4 1-1-15,-2 0 3 16,0 3-3-16,-1-4 0 15,1 4 0-15,0 0 0 16,3 2 0-16,0 1-2 16,-2 0 2-16,2 0 0 15,2 0-1-15,4 0 1 0,6 1 0 16,1 1 0-16,2-1 0 16,3-1 0-16,0 0 1 15,-2 0-1-15,1 0 0 16,0 0 2-16,-2-1-2 15,-1-5 0-15,0 2 0 16,-1 1 0-16,-2-3 0 16,1 2 2-16,-3-1-3 15,-2-1 1-15,-3 3 0 16,-3 0 1-16,-1-2-1 0,4 1 0 16,-3 4 0-1,2-3 0-15,-6 0 1 0,4-1-1 16,-1-1 1-16,-5-4 0 15,2 1-2-15,-3 0 2 16,-2-1 1-16,2 1-2 16,-1-1 2-16,-3 1-2 15,-13 4 1-15,-13 4-1 16,-5 0-2-16,-2 0 2 16,4-2 2-16,9-5-1 15,-2-1-1-15,-1 1 0 16,4-4 2-16,4 0-1 15,5 0 1-15,3 0 3 16,1 2 4-16,-1-1-9 16,-2 1 1-16,-1 1 3 15,7-1-3-15,1 1 1 16,5-1 7-16,2 1-5 0,-1-1 1 16,1-1-4-16,-3 2 1 15,0-2 3-15,-5-1-4 16,-10 1 3-16,-9-2-4 15,-13 3-1-15,-12-1-2 16,-5 3 3-16,-6 2 4 16,4 2-4-16,-4 3 0 15,3-2 0-15,0 2 0 16,4 0 0-16,7 0 0 16,0 0 2-16,4-2-2 15,4 1 3-15,5-3-2 16,5 1-1-16,3 2-1 0,4 1 1 15,1 0 0-15,8 0 0 16,1 1 1-16,3 6-1 16,1 1-3-16,9-3 3 15,4 0 2-15,11-1-2 16,4 2 0-16,0 0 0 16,0-1 0-16,-1 0 0 15,1 1 0-15,-3-2-3 16,-1 3 3-16,-3 3-2 15,-7-1-9-15,-3 4 2 16,-1 1 5-16,-3-1 3 16,2 1 1-16,1-2 0 15,2 2 0-15,-1-3 3 0,3 2-3 16,2-2-2-16,3 0 2 16,0 1 0-16,1-1 0 15,0 3 0-15,-2 2-1 16,0 4 1-16,-2-1-1 15,-3 5 1-15,0-2 0 16,-4 2 1-16,0-1-1 16,-3 0 0-16,1-3 0 15,3 1 0-15,0-1 1 16,4 2-1-16,2 0 0 16,0 1 0-16,-1 2 0 15,4 0 0-15,-4 0-1 0,-3 2 1 16,1-3 1-16,3 4-1 15,-1-3-1-15,4 2 1 16,-1-2 0-16,1 1 0 16,1-2 1-16,1 0-1 15,3 1 2-15,-2-1 0 16,2-3-2-16,0 4 2 16,2-1 1-16,-2 2-1 15,7 1 1-15,-3 0 1 16,0 2 1-16,3-3-3 15,2 5 2-15,1 1-2 16,0 2-2-16,-1 2 1 16,2 1 4-16,-5 6-5 15,3 1 2-15,-2 3 7 16,4 2 3-16,1-3 2 0,3-2-9 16,4-5-1-16,1 0 2 15,1-4 2-15,4 0-5 16,1 1 1-16,4 0-4 15,1 4 2-15,0 2-1 16,0 5 0-16,1 1 0 16,7 7 0-16,4 2 0 15,-2-2-1-15,4 2 0 16,-1-1 0-16,2-1 4 16,3-2-9-16,-3-7 5 0,6-2-11 15,-2-4 11-15,1 4 12 16,0-1-9-16,0 2-6 15,1-2 0-15,4-1 1 16,2-6-1-16,3-3 3 16,4-2 1-16,-1-6 2 15,7-2-3-15,0-3 0 16,1-6-4-16,2 3 8 16,2-6 2-16,4 0-6 15,3-4-5-15,5 0 1 16,7 1 4-16,1-2 15 15,4 2-13-15,3 0 2 16,4 1-4-16,0-2-1 16,6 0 0-16,0 1-1 15,-1-1 0-15,2 0 1 0,-1 3-3 16,1-1 3-16,-3 0-1 16,-3-2 2-16,2-1-8 15,3-5-3-15,5-1 11 16,-2 0-2-16,3 0 4 15,1-3-2-15,-2-1 0 16,1 1 2-16,-6 2-2 16,-5 1 0-16,-2 0-2 15,-2 0 2-15,2 0-2 16,-2 0 0-16,1 0 2 16,1 0-17-16,7-6 11 15,1-4 1-15,3 5-1 0,-3 0 6 16,2 1 1-16,-5 4-1 15,1-1 0-15,-3 1 3 16,-4 0-2-16,-2-2-2 16,-4 0 2-16,6-3-1 15,0 2 2-15,5-5-2 16,3-1 0-16,3-3 0 16,6 0 3-16,3 0-3 15,0 2 5-15,-3 1-5 16,-3 2 0-16,-1 2 0 15,-4 2 4-15,2 0-2 16,-3 2 3-16,0 0-5 16,-1-2 2-16,4-4-1 0,6-3-1 15,3-4 0-15,0-2 2 16,3-1 3-16,-8 3-3 16,-7 3 7-16,-3 4-2 15,-7 3-6-15,-2 1-1 16,-1 0 0-16,-1 1 1 15,3 0-1-15,0-5 0 16,2-1 0-16,4-4 3 16,1-2-3-16,1 2-3 15,-6 1 2-15,-1 2 2 16,-5 3-1-16,-1 0 1 16,-4 1 1-16,1 2-2 0,3 1 5 15,-2-1-1 1,3 1-2-16,-2-1-2 0,0-4 4 15,-4 4-2-15,-5-3-1 16,-2-3 5-16,-3 1-6 16,1 0 2-16,5 2 6 15,1-1-3-15,3 2-3 16,0-1-2-16,-6 0 2 16,-8 2-2-16,-4-3 0 15,-6 1 3-15,0-7-2 16,2 1 5-16,1-2 3 15,2 0-2-15,-3 1-1 16,1 1-5-16,-4 1 1 16,-2 1 1-16,-2 0 0 15,1-1-1-15,1 2 1 0,5-4 2 16,2 2 3 0,3 1 4-16,0 0-10 0,1 3 4 15,0-2-5-15,0-1-1 16,-1 0 4-16,-2 0-4 15,-1-2 6-15,-3 1-2 16,1-2 0-16,0 3-3 16,0 1 5-16,1-2-6 15,-4 1 4-15,-1 0 0 16,3-2-1-16,0-3 3 16,3 2-1-16,-2-3 4 15,-2-1-1-15,-2 1-2 0,-3 0 3 16,-2-1-1-1,-1 0-1-15,-1-3 10 0,0 0-9 16,0 1 5-16,-2-1-5 16,-1-2-4-16,-1 2-4 15,-5-4 2-15,1-1-1 16,-3-3 2-16,0-1 0 16,1-3-3-16,-3 3 11 15,1 1 5-15,-2 1 5 16,-3 1-4-16,-2 3-3 15,-3-1 1-15,-3-2-4 16,-1-1 4-16,-1 1-6 16,-1-3-2-16,2 4-1 15,2 1 1-15,-1 0 4 0,2 1 0 16,-2 0-6-16,-2-4 0 16,1 1 3-16,-2-1 2 15,0-2 0-15,0-4-1 16,-3-1-1-16,-5 1-3 15,1 2 4-15,-1 2 3 16,-1 3 0-16,-2 4 5 16,0 1 3-16,-3-2-9 15,-2 4 1-15,1-5-6 16,-3 1 5-16,1-2-3 16,-2-3 2-16,0-3-4 0,-4-3 1 15,-2-4 2 1,-3-5-5-16,-5-1-1 0,-5-6-3 15,-4-1 4-15,0 2-4 16,-1 3 2-16,1 10 2 16,0 9-4-16,-6 12-3 15,-14 13-1-15,-23 2-60 16,-18 14-102-16,-20 3-136 16,1-9-283-16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13:07.313"/>
    </inkml:context>
    <inkml:brush xml:id="br0">
      <inkml:brushProperty name="width" value="0.05292" units="cm"/>
      <inkml:brushProperty name="height" value="0.05292" units="cm"/>
      <inkml:brushProperty name="color" value="#FF0000"/>
    </inkml:brush>
  </inkml:definitions>
  <inkml:trace contextRef="#ctx0" brushRef="#br0">10448 9956 185 0,'0'0'110'0,"0"0"5"16,0 0-22-16,0 0 54 16,0 0-19-16,0 0-47 15,0 0-3-15,-58-34-11 16,52 34-11-16,3 0 0 15,3 0-10-15,0 0-9 16,0 0-12-16,25 0-15 16,19 0 8-16,23 0 8 15,18 0 19-15,7 0-14 16,-1 0-10-16,-3 0 4 16,-6 0-10-16,-10 0 3 0,-2-5 1 15,-16-1-6 1,-11 1 2-16,-15 1-2 15,-11-3-2-15,-10 5 0 16,-1-1 2-16,-5 1 3 0,-1 0-11 16,0 1-3-16,0-1-2 15,-3 2-47-15,-19 0-74 16,-8 9-99-16,-4 6-132 16</inkml:trace>
  <inkml:trace contextRef="#ctx0" brushRef="#br0" timeOffset="1020.93">6940 12273 462 0,'0'0'98'16,"0"0"7"-16,0 0 21 15,0 0-53-15,0 0-27 0,0 0-14 16,91 0 40-16,-10-8-1 16,14 3-18-16,2 0-16 15,-8 4 17-15,-11 1 0 16,-12 0-4-16,-8 1 14 16,-8 8-19-16,-9-4-18 15,-5-1 18-15,-11-1-13 16,-3-3-11-16,-8 0-3 15,-7 0 4-15,-1 0 2 16,-6 0-9-16,0 0-1 16,0 0-3-16,0 0-8 15,0 0-3-15,0 0-12 16,-3 0-58-16,-9 0-65 16,0 0-69-16,0 0-104 15,-1 0-418-15</inkml:trace>
  <inkml:trace contextRef="#ctx0" brushRef="#br0" timeOffset="2358.12">7774 6779 22 0,'0'0'240'0,"0"0"-146"0,0 0-21 16,0 0 20 0,0 0 6-16,0 0 3 0,-63 18-14 15,63-18-16-15,0 0-14 16,0 0 4-16,0 0-17 15,5 0-19-15,17 0-10 16,11 2 27-16,14-1 19 16,10-1-12-16,7 0-18 15,6 0-7-15,5-1 9 16,1-7-1-16,-1 1-3 16,-7 0-8-16,-7-1-4 15,-11-1-9-15,-13 1 1 16,-9 1 1-16,-8 2-3 15,-10-2-2-15,-1 3-3 0,-8 4-3 16,-1 0-18 0,-17 13-123-16,-28 16-68 0,-18 7-151 15</inkml:trace>
  <inkml:trace contextRef="#ctx0" brushRef="#br0" timeOffset="8041.85">7772 6890 22 0,'0'0'230'16,"0"0"-145"-16,0 0-32 15,0 0 11-15,0 0-7 16,0 0-9-16,0 0 6 0,-40-21 20 16,31 21-9-1,0-1 0-15,0-1-10 0,3 2-5 16,4-1 6-16,-2 1-3 15,4-2-10-15,0 2-14 16,0 0-7-16,0-2-4 16,18-1-8-16,15-5 6 15,19 2 9-15,8-2 8 16,7 6 2-16,3 2-11 16,3 0 15-16,2 0-11 15,-11 5-20-15,-3 2 1 16,-10-3 0-16,-8-1 2 15,-1-3-6-15,-10 0 5 16,-3 0-1-16,-10 0-7 0,-4-4 6 16,-7 0-3-16,-4 1-1 15,-2 0-2-15,1 2 1 16,-1-1-1-16,0 1-2 16,-1 1-7-16,-1 0-60 15,0 0-84-15,0 0-58 16,-10 0-169-16</inkml:trace>
  <inkml:trace contextRef="#ctx0" brushRef="#br0" timeOffset="9264.02">10527 9922 19 0,'0'0'217'15,"0"0"-110"-15,0 0-44 16,0 0 18-16,0 0 21 15,0 0 20-15,-94 2-13 16,81-2-23-16,4 0-26 16,4 0 17-16,4 0-21 15,1 0-16-15,0 0-16 16,0 0-12-16,0 0-5 16,0 0 0-16,1 0 4 15,19 0 11-15,10 0 37 16,16 0-19-16,12 0 2 15,14-2-7-15,11-6-7 16,2 0-9-16,3 0-7 16,-6 3 3-16,-7 2 0 0,-13 3 2 15,-8 0-6 1,-11 0 4-16,-2 0 3 0,-4 0-3 16,-6 0 6-16,-7-2 2 15,-6-1 6-15,-9 1-9 16,-2 0-4-16,-5 2 5 15,-1-3-2-15,-1 3-2 16,0 0-4-16,0 0-5 16,0 0-5-16,0 0-3 15,0 0-12-15,0 0-34 16,-3 0-39-16,-10 0-57 16,-4 0-95-16,0 0-130 0</inkml:trace>
  <inkml:trace contextRef="#ctx0" brushRef="#br0" timeOffset="10740.68">7031 12308 11 0,'0'0'187'16,"0"0"-20"-16,0 0-90 15,0 0-8-15,0 0 26 16,0 0 5-16,-27 2-2 16,27-2-10-16,0 0-27 15,0 0-4-15,0 0-11 16,0 0-5-16,0 0-15 15,0 0-10-15,6 0 1 16,16 2 23-16,8 1 8 16,9-3 3-16,13 0-10 15,9 0-6-15,8 0 6 16,6 0-1-16,-1-3-8 16,-1 3 7-16,0 0-12 0,-6 0 5 15,-2 0 2 1,-7 0-6-16,-5 1-2 0,-5 3-3 15,-3 1 6-15,-5 2 4 16,-2-3-2-16,-7-1-5 16,-4-2 5-16,-8-1-10 15,-5 0 0-15,-3 0-1 16,-3 0 3-16,-2 0 1 16,-2 0-2-16,-2 0-11 15,-2 0 2-15,0 0-4 16,3 0 4-16,-3 0-6 15,0 0-4-15,0 0 3 0,0 0-5 16,0 0-1 0,0 0 4-16,0 0-3 0,0 0-1 15,4 0-1-15,-4 0 0 16,0 0 1-16,3 0-2 16,-3 0-1-16,0 0-5 15,2 0-2-15,-2 0-3 16,1 0-10-16,1 0-10 15,-1 0-24-15,2 0-28 16,-3 0-17-16,0 0-13 16,0 0-32-16,-1 0-87 15,-17 0-5-15,-2 0-75 16,-5 0-140-16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BFEF-4EBC-4DB1-9737-FE29E08D5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7BE231-AC10-4506-AAEA-28F04DD50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E98A43-B4FF-4010-B581-3359EFE52408}"/>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5" name="Footer Placeholder 4">
            <a:extLst>
              <a:ext uri="{FF2B5EF4-FFF2-40B4-BE49-F238E27FC236}">
                <a16:creationId xmlns:a16="http://schemas.microsoft.com/office/drawing/2014/main" id="{1D25B7F5-AF49-42C1-8D86-97873446B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EAC11-E6AA-4711-9CDC-5D7B06108550}"/>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56406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B55B-AA94-46E7-BFF9-7C173B26E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81DC2B-B212-4107-A0F4-8B0C633E72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ECFF6-73FD-4F8D-871F-9F571E4BC103}"/>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5" name="Footer Placeholder 4">
            <a:extLst>
              <a:ext uri="{FF2B5EF4-FFF2-40B4-BE49-F238E27FC236}">
                <a16:creationId xmlns:a16="http://schemas.microsoft.com/office/drawing/2014/main" id="{2E84E305-5C0A-409F-9196-D726590AE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744B7-CDDE-438E-9744-A973D6DAABD1}"/>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46583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B4EDBE-CD85-449F-9D26-E3E9CA02C0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655134-2A6C-4EFE-85C1-420EE71734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60DD5-FF88-49CB-86A3-D42696E12C48}"/>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5" name="Footer Placeholder 4">
            <a:extLst>
              <a:ext uri="{FF2B5EF4-FFF2-40B4-BE49-F238E27FC236}">
                <a16:creationId xmlns:a16="http://schemas.microsoft.com/office/drawing/2014/main" id="{7F5A735D-DA91-4151-9B16-00A11FDC8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E521E-BFF1-4379-9656-BB136BACED55}"/>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422974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C755BC5-F29B-42D9-9B8E-B1AD4B3688C7}"/>
              </a:ext>
            </a:extLst>
          </p:cNvPr>
          <p:cNvGrpSpPr>
            <a:grpSpLocks/>
          </p:cNvGrpSpPr>
          <p:nvPr/>
        </p:nvGrpSpPr>
        <p:grpSpPr bwMode="auto">
          <a:xfrm>
            <a:off x="-4233" y="2438401"/>
            <a:ext cx="12196233" cy="1063625"/>
            <a:chOff x="-2" y="1536"/>
            <a:chExt cx="5762" cy="670"/>
          </a:xfrm>
        </p:grpSpPr>
        <p:grpSp>
          <p:nvGrpSpPr>
            <p:cNvPr id="5" name="Group 3">
              <a:extLst>
                <a:ext uri="{FF2B5EF4-FFF2-40B4-BE49-F238E27FC236}">
                  <a16:creationId xmlns:a16="http://schemas.microsoft.com/office/drawing/2014/main" id="{D1D15938-F475-4668-9075-DED4ECF182A3}"/>
                </a:ext>
              </a:extLst>
            </p:cNvPr>
            <p:cNvGrpSpPr>
              <a:grpSpLocks/>
            </p:cNvGrpSpPr>
            <p:nvPr/>
          </p:nvGrpSpPr>
          <p:grpSpPr bwMode="auto">
            <a:xfrm flipH="1">
              <a:off x="-2" y="1562"/>
              <a:ext cx="5762" cy="638"/>
              <a:chOff x="-2" y="1562"/>
              <a:chExt cx="5762" cy="638"/>
            </a:xfrm>
          </p:grpSpPr>
          <p:sp>
            <p:nvSpPr>
              <p:cNvPr id="8" name="Freeform 4">
                <a:extLst>
                  <a:ext uri="{FF2B5EF4-FFF2-40B4-BE49-F238E27FC236}">
                    <a16:creationId xmlns:a16="http://schemas.microsoft.com/office/drawing/2014/main" id="{98E67C4C-900B-4305-A38F-413209852EBA}"/>
                  </a:ext>
                </a:extLst>
              </p:cNvPr>
              <p:cNvSpPr>
                <a:spLocks/>
              </p:cNvSpPr>
              <p:nvPr/>
            </p:nvSpPr>
            <p:spPr bwMode="ltGray">
              <a:xfrm rot="-5400000">
                <a:off x="2559" y="-993"/>
                <a:ext cx="624" cy="5745"/>
              </a:xfrm>
              <a:custGeom>
                <a:avLst/>
                <a:gdLst>
                  <a:gd name="T0" fmla="*/ 0 w 1000"/>
                  <a:gd name="T1" fmla="*/ 0 h 720"/>
                  <a:gd name="T2" fmla="*/ 0 w 1000"/>
                  <a:gd name="T3" fmla="*/ 2918500 h 720"/>
                  <a:gd name="T4" fmla="*/ 152 w 1000"/>
                  <a:gd name="T5" fmla="*/ 2918500 h 720"/>
                  <a:gd name="T6" fmla="*/ 152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9" name="Freeform 5">
                <a:extLst>
                  <a:ext uri="{FF2B5EF4-FFF2-40B4-BE49-F238E27FC236}">
                    <a16:creationId xmlns:a16="http://schemas.microsoft.com/office/drawing/2014/main" id="{BDF16772-DCB6-4468-85A7-51D51AD82B37}"/>
                  </a:ext>
                </a:extLst>
              </p:cNvPr>
              <p:cNvSpPr>
                <a:spLocks/>
              </p:cNvSpPr>
              <p:nvPr/>
            </p:nvSpPr>
            <p:spPr bwMode="ltGray">
              <a:xfrm rot="-5400000">
                <a:off x="1323" y="1669"/>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 name="Freeform 6">
                <a:extLst>
                  <a:ext uri="{FF2B5EF4-FFF2-40B4-BE49-F238E27FC236}">
                    <a16:creationId xmlns:a16="http://schemas.microsoft.com/office/drawing/2014/main" id="{C071CBE4-CB5F-46E1-B4A6-0628BF66EB74}"/>
                  </a:ext>
                </a:extLst>
              </p:cNvPr>
              <p:cNvSpPr>
                <a:spLocks/>
              </p:cNvSpPr>
              <p:nvPr/>
            </p:nvSpPr>
            <p:spPr bwMode="ltGray">
              <a:xfrm rot="-5400000">
                <a:off x="982" y="1669"/>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1" name="Freeform 7">
                <a:extLst>
                  <a:ext uri="{FF2B5EF4-FFF2-40B4-BE49-F238E27FC236}">
                    <a16:creationId xmlns:a16="http://schemas.microsoft.com/office/drawing/2014/main" id="{BB7DF98C-3D61-4E91-A680-855C6AADC2E9}"/>
                  </a:ext>
                </a:extLst>
              </p:cNvPr>
              <p:cNvSpPr>
                <a:spLocks/>
              </p:cNvSpPr>
              <p:nvPr/>
            </p:nvSpPr>
            <p:spPr bwMode="ltGray">
              <a:xfrm rot="-5400000">
                <a:off x="-57" y="1752"/>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2" name="Freeform 8">
                <a:extLst>
                  <a:ext uri="{FF2B5EF4-FFF2-40B4-BE49-F238E27FC236}">
                    <a16:creationId xmlns:a16="http://schemas.microsoft.com/office/drawing/2014/main" id="{5C70565B-49AC-4073-A7E9-FDE41D7C1742}"/>
                  </a:ext>
                </a:extLst>
              </p:cNvPr>
              <p:cNvSpPr>
                <a:spLocks/>
              </p:cNvSpPr>
              <p:nvPr/>
            </p:nvSpPr>
            <p:spPr bwMode="ltGray">
              <a:xfrm rot="-5400000">
                <a:off x="664" y="1733"/>
                <a:ext cx="624" cy="294"/>
              </a:xfrm>
              <a:custGeom>
                <a:avLst/>
                <a:gdLst>
                  <a:gd name="T0" fmla="*/ 0 w 624"/>
                  <a:gd name="T1" fmla="*/ 0 h 317"/>
                  <a:gd name="T2" fmla="*/ 0 w 624"/>
                  <a:gd name="T3" fmla="*/ 201 h 317"/>
                  <a:gd name="T4" fmla="*/ 624 w 624"/>
                  <a:gd name="T5" fmla="*/ 20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3" name="Freeform 9">
                <a:extLst>
                  <a:ext uri="{FF2B5EF4-FFF2-40B4-BE49-F238E27FC236}">
                    <a16:creationId xmlns:a16="http://schemas.microsoft.com/office/drawing/2014/main" id="{693412D4-47DB-4821-9A5E-CFCA1EA480B7}"/>
                  </a:ext>
                </a:extLst>
              </p:cNvPr>
              <p:cNvSpPr>
                <a:spLocks/>
              </p:cNvSpPr>
              <p:nvPr/>
            </p:nvSpPr>
            <p:spPr bwMode="ltGray">
              <a:xfrm rot="-5400000">
                <a:off x="442" y="1699"/>
                <a:ext cx="624" cy="362"/>
              </a:xfrm>
              <a:custGeom>
                <a:avLst/>
                <a:gdLst>
                  <a:gd name="T0" fmla="*/ 0 w 624"/>
                  <a:gd name="T1" fmla="*/ 0 h 272"/>
                  <a:gd name="T2" fmla="*/ 0 w 624"/>
                  <a:gd name="T3" fmla="*/ 853 h 272"/>
                  <a:gd name="T4" fmla="*/ 240 w 624"/>
                  <a:gd name="T5" fmla="*/ 753 h 272"/>
                  <a:gd name="T6" fmla="*/ 624 w 624"/>
                  <a:gd name="T7" fmla="*/ 853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4" name="Freeform 10">
                <a:extLst>
                  <a:ext uri="{FF2B5EF4-FFF2-40B4-BE49-F238E27FC236}">
                    <a16:creationId xmlns:a16="http://schemas.microsoft.com/office/drawing/2014/main" id="{4949A7E0-5059-407A-9124-4207F4872B41}"/>
                  </a:ext>
                </a:extLst>
              </p:cNvPr>
              <p:cNvSpPr>
                <a:spLocks/>
              </p:cNvSpPr>
              <p:nvPr/>
            </p:nvSpPr>
            <p:spPr bwMode="ltGray">
              <a:xfrm rot="-5400000">
                <a:off x="156" y="1726"/>
                <a:ext cx="632" cy="315"/>
              </a:xfrm>
              <a:custGeom>
                <a:avLst/>
                <a:gdLst>
                  <a:gd name="T0" fmla="*/ 8 w 632"/>
                  <a:gd name="T1" fmla="*/ 26 h 362"/>
                  <a:gd name="T2" fmla="*/ 8 w 632"/>
                  <a:gd name="T3" fmla="*/ 182 h 362"/>
                  <a:gd name="T4" fmla="*/ 248 w 632"/>
                  <a:gd name="T5" fmla="*/ 182 h 362"/>
                  <a:gd name="T6" fmla="*/ 632 w 632"/>
                  <a:gd name="T7" fmla="*/ 182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5" name="Freeform 11">
                <a:extLst>
                  <a:ext uri="{FF2B5EF4-FFF2-40B4-BE49-F238E27FC236}">
                    <a16:creationId xmlns:a16="http://schemas.microsoft.com/office/drawing/2014/main" id="{A2A53902-5605-4241-BC48-60286C65F25B}"/>
                  </a:ext>
                </a:extLst>
              </p:cNvPr>
              <p:cNvSpPr>
                <a:spLocks/>
              </p:cNvSpPr>
              <p:nvPr/>
            </p:nvSpPr>
            <p:spPr bwMode="ltGray">
              <a:xfrm rot="-5400000">
                <a:off x="3211" y="1664"/>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6" name="Freeform 12">
                <a:extLst>
                  <a:ext uri="{FF2B5EF4-FFF2-40B4-BE49-F238E27FC236}">
                    <a16:creationId xmlns:a16="http://schemas.microsoft.com/office/drawing/2014/main" id="{547DBE54-E6E9-4306-9590-1E10611B7226}"/>
                  </a:ext>
                </a:extLst>
              </p:cNvPr>
              <p:cNvSpPr>
                <a:spLocks/>
              </p:cNvSpPr>
              <p:nvPr/>
            </p:nvSpPr>
            <p:spPr bwMode="ltGray">
              <a:xfrm rot="-5400000">
                <a:off x="2870" y="1664"/>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7" name="Freeform 13">
                <a:extLst>
                  <a:ext uri="{FF2B5EF4-FFF2-40B4-BE49-F238E27FC236}">
                    <a16:creationId xmlns:a16="http://schemas.microsoft.com/office/drawing/2014/main" id="{CA479CEC-26E1-42E6-A02F-7C6A3580B8C2}"/>
                  </a:ext>
                </a:extLst>
              </p:cNvPr>
              <p:cNvSpPr>
                <a:spLocks/>
              </p:cNvSpPr>
              <p:nvPr/>
            </p:nvSpPr>
            <p:spPr bwMode="ltGray">
              <a:xfrm rot="-5400000">
                <a:off x="1830" y="1747"/>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8" name="Freeform 14">
                <a:extLst>
                  <a:ext uri="{FF2B5EF4-FFF2-40B4-BE49-F238E27FC236}">
                    <a16:creationId xmlns:a16="http://schemas.microsoft.com/office/drawing/2014/main" id="{A98B1D1D-9907-4E4A-AF21-7DCCB1C888E0}"/>
                  </a:ext>
                </a:extLst>
              </p:cNvPr>
              <p:cNvSpPr>
                <a:spLocks/>
              </p:cNvSpPr>
              <p:nvPr/>
            </p:nvSpPr>
            <p:spPr bwMode="ltGray">
              <a:xfrm rot="-5400000">
                <a:off x="2551" y="1728"/>
                <a:ext cx="624" cy="294"/>
              </a:xfrm>
              <a:custGeom>
                <a:avLst/>
                <a:gdLst>
                  <a:gd name="T0" fmla="*/ 0 w 624"/>
                  <a:gd name="T1" fmla="*/ 0 h 317"/>
                  <a:gd name="T2" fmla="*/ 0 w 624"/>
                  <a:gd name="T3" fmla="*/ 201 h 317"/>
                  <a:gd name="T4" fmla="*/ 624 w 624"/>
                  <a:gd name="T5" fmla="*/ 20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9" name="Freeform 15">
                <a:extLst>
                  <a:ext uri="{FF2B5EF4-FFF2-40B4-BE49-F238E27FC236}">
                    <a16:creationId xmlns:a16="http://schemas.microsoft.com/office/drawing/2014/main" id="{AA7D7413-A300-4DF3-9A2A-2CC6A6BDDFDA}"/>
                  </a:ext>
                </a:extLst>
              </p:cNvPr>
              <p:cNvSpPr>
                <a:spLocks/>
              </p:cNvSpPr>
              <p:nvPr/>
            </p:nvSpPr>
            <p:spPr bwMode="ltGray">
              <a:xfrm rot="-5400000">
                <a:off x="2330" y="1694"/>
                <a:ext cx="624" cy="361"/>
              </a:xfrm>
              <a:custGeom>
                <a:avLst/>
                <a:gdLst>
                  <a:gd name="T0" fmla="*/ 0 w 624"/>
                  <a:gd name="T1" fmla="*/ 0 h 272"/>
                  <a:gd name="T2" fmla="*/ 0 w 624"/>
                  <a:gd name="T3" fmla="*/ 844 h 272"/>
                  <a:gd name="T4" fmla="*/ 240 w 624"/>
                  <a:gd name="T5" fmla="*/ 745 h 272"/>
                  <a:gd name="T6" fmla="*/ 624 w 624"/>
                  <a:gd name="T7" fmla="*/ 844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0" name="Freeform 16">
                <a:extLst>
                  <a:ext uri="{FF2B5EF4-FFF2-40B4-BE49-F238E27FC236}">
                    <a16:creationId xmlns:a16="http://schemas.microsoft.com/office/drawing/2014/main" id="{137F283A-D63A-429F-BC67-A839985C17A1}"/>
                  </a:ext>
                </a:extLst>
              </p:cNvPr>
              <p:cNvSpPr>
                <a:spLocks/>
              </p:cNvSpPr>
              <p:nvPr/>
            </p:nvSpPr>
            <p:spPr bwMode="ltGray">
              <a:xfrm rot="-5400000">
                <a:off x="2043" y="1721"/>
                <a:ext cx="632" cy="316"/>
              </a:xfrm>
              <a:custGeom>
                <a:avLst/>
                <a:gdLst>
                  <a:gd name="T0" fmla="*/ 8 w 632"/>
                  <a:gd name="T1" fmla="*/ 26 h 362"/>
                  <a:gd name="T2" fmla="*/ 8 w 632"/>
                  <a:gd name="T3" fmla="*/ 184 h 362"/>
                  <a:gd name="T4" fmla="*/ 248 w 632"/>
                  <a:gd name="T5" fmla="*/ 184 h 362"/>
                  <a:gd name="T6" fmla="*/ 632 w 632"/>
                  <a:gd name="T7" fmla="*/ 184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1" name="Freeform 17">
                <a:extLst>
                  <a:ext uri="{FF2B5EF4-FFF2-40B4-BE49-F238E27FC236}">
                    <a16:creationId xmlns:a16="http://schemas.microsoft.com/office/drawing/2014/main" id="{073AAF4B-41CD-452B-8BF1-D8E1D00B2A3F}"/>
                  </a:ext>
                </a:extLst>
              </p:cNvPr>
              <p:cNvSpPr>
                <a:spLocks/>
              </p:cNvSpPr>
              <p:nvPr/>
            </p:nvSpPr>
            <p:spPr bwMode="ltGray">
              <a:xfrm rot="-5400000">
                <a:off x="4077" y="1669"/>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2" name="Freeform 18">
                <a:extLst>
                  <a:ext uri="{FF2B5EF4-FFF2-40B4-BE49-F238E27FC236}">
                    <a16:creationId xmlns:a16="http://schemas.microsoft.com/office/drawing/2014/main" id="{DD4FD186-1096-47AA-B274-30FDE90BD261}"/>
                  </a:ext>
                </a:extLst>
              </p:cNvPr>
              <p:cNvSpPr>
                <a:spLocks/>
              </p:cNvSpPr>
              <p:nvPr/>
            </p:nvSpPr>
            <p:spPr bwMode="ltGray">
              <a:xfrm rot="-5400000">
                <a:off x="3736" y="1669"/>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3" name="Freeform 19">
                <a:extLst>
                  <a:ext uri="{FF2B5EF4-FFF2-40B4-BE49-F238E27FC236}">
                    <a16:creationId xmlns:a16="http://schemas.microsoft.com/office/drawing/2014/main" id="{B06F79D8-487C-4E41-875F-0C14BA720632}"/>
                  </a:ext>
                </a:extLst>
              </p:cNvPr>
              <p:cNvSpPr>
                <a:spLocks/>
              </p:cNvSpPr>
              <p:nvPr/>
            </p:nvSpPr>
            <p:spPr bwMode="ltGray">
              <a:xfrm rot="-5400000">
                <a:off x="4584" y="1747"/>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24" name="Freeform 20">
                <a:extLst>
                  <a:ext uri="{FF2B5EF4-FFF2-40B4-BE49-F238E27FC236}">
                    <a16:creationId xmlns:a16="http://schemas.microsoft.com/office/drawing/2014/main" id="{1A29785C-96D9-4332-9B92-1DE8ECDD2E8C}"/>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5" name="Freeform 21">
                <a:extLst>
                  <a:ext uri="{FF2B5EF4-FFF2-40B4-BE49-F238E27FC236}">
                    <a16:creationId xmlns:a16="http://schemas.microsoft.com/office/drawing/2014/main" id="{D2C43D93-0D3F-41F5-B744-892B2E72C162}"/>
                  </a:ext>
                </a:extLst>
              </p:cNvPr>
              <p:cNvSpPr>
                <a:spLocks/>
              </p:cNvSpPr>
              <p:nvPr/>
            </p:nvSpPr>
            <p:spPr bwMode="ltGray">
              <a:xfrm rot="-5400000">
                <a:off x="5084" y="1694"/>
                <a:ext cx="624" cy="361"/>
              </a:xfrm>
              <a:custGeom>
                <a:avLst/>
                <a:gdLst>
                  <a:gd name="T0" fmla="*/ 0 w 624"/>
                  <a:gd name="T1" fmla="*/ 0 h 272"/>
                  <a:gd name="T2" fmla="*/ 0 w 624"/>
                  <a:gd name="T3" fmla="*/ 844 h 272"/>
                  <a:gd name="T4" fmla="*/ 240 w 624"/>
                  <a:gd name="T5" fmla="*/ 745 h 272"/>
                  <a:gd name="T6" fmla="*/ 624 w 624"/>
                  <a:gd name="T7" fmla="*/ 844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6" name="Freeform 22">
                <a:extLst>
                  <a:ext uri="{FF2B5EF4-FFF2-40B4-BE49-F238E27FC236}">
                    <a16:creationId xmlns:a16="http://schemas.microsoft.com/office/drawing/2014/main" id="{D68AF58B-446F-4E6A-8CBB-FDDAC60FEF56}"/>
                  </a:ext>
                </a:extLst>
              </p:cNvPr>
              <p:cNvSpPr>
                <a:spLocks/>
              </p:cNvSpPr>
              <p:nvPr/>
            </p:nvSpPr>
            <p:spPr bwMode="ltGray">
              <a:xfrm rot="-5400000">
                <a:off x="4797" y="1721"/>
                <a:ext cx="632" cy="316"/>
              </a:xfrm>
              <a:custGeom>
                <a:avLst/>
                <a:gdLst>
                  <a:gd name="T0" fmla="*/ 8 w 632"/>
                  <a:gd name="T1" fmla="*/ 26 h 362"/>
                  <a:gd name="T2" fmla="*/ 8 w 632"/>
                  <a:gd name="T3" fmla="*/ 184 h 362"/>
                  <a:gd name="T4" fmla="*/ 248 w 632"/>
                  <a:gd name="T5" fmla="*/ 184 h 362"/>
                  <a:gd name="T6" fmla="*/ 632 w 632"/>
                  <a:gd name="T7" fmla="*/ 184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grpSp>
        <p:sp>
          <p:nvSpPr>
            <p:cNvPr id="6" name="Freeform 23">
              <a:extLst>
                <a:ext uri="{FF2B5EF4-FFF2-40B4-BE49-F238E27FC236}">
                  <a16:creationId xmlns:a16="http://schemas.microsoft.com/office/drawing/2014/main" id="{F0F3DD1C-C49E-46C8-BE4A-8E0461F92126}"/>
                </a:ext>
              </a:extLst>
            </p:cNvPr>
            <p:cNvSpPr>
              <a:spLocks/>
            </p:cNvSpPr>
            <p:nvPr/>
          </p:nvSpPr>
          <p:spPr bwMode="ltGray">
            <a:xfrm flipH="1">
              <a:off x="-2" y="1536"/>
              <a:ext cx="5762" cy="412"/>
            </a:xfrm>
            <a:custGeom>
              <a:avLst/>
              <a:gdLst>
                <a:gd name="T0" fmla="*/ 0 w 5762"/>
                <a:gd name="T1" fmla="*/ 258 h 385"/>
                <a:gd name="T2" fmla="*/ 5762 w 5762"/>
                <a:gd name="T3" fmla="*/ 246 h 385"/>
                <a:gd name="T4" fmla="*/ 5762 w 5762"/>
                <a:gd name="T5" fmla="*/ 4 h 385"/>
                <a:gd name="T6" fmla="*/ 0 w 5762"/>
                <a:gd name="T7" fmla="*/ 0 h 385"/>
                <a:gd name="T8" fmla="*/ 0 w 5762"/>
                <a:gd name="T9" fmla="*/ 258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7" name="Freeform 24">
              <a:extLst>
                <a:ext uri="{FF2B5EF4-FFF2-40B4-BE49-F238E27FC236}">
                  <a16:creationId xmlns:a16="http://schemas.microsoft.com/office/drawing/2014/main" id="{A09245F1-2A50-4A5F-A91F-E899F7985AEF}"/>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4121" name="Rectangle 25"/>
          <p:cNvSpPr>
            <a:spLocks noGrp="1" noChangeArrowheads="1"/>
          </p:cNvSpPr>
          <p:nvPr>
            <p:ph type="ctrTitle"/>
          </p:nvPr>
        </p:nvSpPr>
        <p:spPr>
          <a:xfrm>
            <a:off x="1564217" y="1341438"/>
            <a:ext cx="10363200" cy="1143000"/>
          </a:xfrm>
        </p:spPr>
        <p:txBody>
          <a:bodyPr/>
          <a:lstStyle>
            <a:lvl1pPr>
              <a:defRPr/>
            </a:lvl1pPr>
          </a:lstStyle>
          <a:p>
            <a:pPr lvl="0"/>
            <a:r>
              <a:rPr lang="zh-TW" altLang="en-US" noProof="0"/>
              <a:t>按一下以編輯母片標題樣式</a:t>
            </a:r>
          </a:p>
        </p:txBody>
      </p:sp>
      <p:sp>
        <p:nvSpPr>
          <p:cNvPr id="4122" name="Rectangle 26"/>
          <p:cNvSpPr>
            <a:spLocks noGrp="1" noChangeArrowheads="1"/>
          </p:cNvSpPr>
          <p:nvPr>
            <p:ph type="subTitle" idx="1"/>
          </p:nvPr>
        </p:nvSpPr>
        <p:spPr>
          <a:xfrm>
            <a:off x="1555751" y="3886200"/>
            <a:ext cx="8534400" cy="1752600"/>
          </a:xfrm>
        </p:spPr>
        <p:txBody>
          <a:bodyPr/>
          <a:lstStyle>
            <a:lvl1pPr marL="0" indent="0">
              <a:buFont typeface="Monotype Sorts" pitchFamily="2" charset="2"/>
              <a:buNone/>
              <a:defRPr/>
            </a:lvl1pPr>
          </a:lstStyle>
          <a:p>
            <a:pPr lvl="0"/>
            <a:r>
              <a:rPr lang="zh-TW" altLang="en-US" noProof="0"/>
              <a:t>按一下以編輯母片次標題樣式</a:t>
            </a:r>
          </a:p>
        </p:txBody>
      </p:sp>
      <p:sp>
        <p:nvSpPr>
          <p:cNvPr id="27" name="Rectangle 27">
            <a:extLst>
              <a:ext uri="{FF2B5EF4-FFF2-40B4-BE49-F238E27FC236}">
                <a16:creationId xmlns:a16="http://schemas.microsoft.com/office/drawing/2014/main" id="{BDF9CC40-ED26-47B3-8CB8-555F16CB525D}"/>
              </a:ext>
            </a:extLst>
          </p:cNvPr>
          <p:cNvSpPr>
            <a:spLocks noGrp="1" noChangeArrowheads="1"/>
          </p:cNvSpPr>
          <p:nvPr>
            <p:ph type="dt" sz="half" idx="10"/>
          </p:nvPr>
        </p:nvSpPr>
        <p:spPr>
          <a:xfrm>
            <a:off x="1555751" y="6248400"/>
            <a:ext cx="2540000" cy="457200"/>
          </a:xfrm>
        </p:spPr>
        <p:txBody>
          <a:bodyPr/>
          <a:lstStyle>
            <a:lvl1pPr>
              <a:defRPr>
                <a:solidFill>
                  <a:srgbClr val="000000"/>
                </a:solidFill>
              </a:defRPr>
            </a:lvl1pPr>
          </a:lstStyle>
          <a:p>
            <a:pPr>
              <a:defRPr/>
            </a:pPr>
            <a:endParaRPr lang="en-US" altLang="zh-TW"/>
          </a:p>
        </p:txBody>
      </p:sp>
      <p:sp>
        <p:nvSpPr>
          <p:cNvPr id="28" name="Rectangle 28">
            <a:extLst>
              <a:ext uri="{FF2B5EF4-FFF2-40B4-BE49-F238E27FC236}">
                <a16:creationId xmlns:a16="http://schemas.microsoft.com/office/drawing/2014/main" id="{EF9D7C75-20B8-4A46-A0A5-B6B58D2385A4}"/>
              </a:ext>
            </a:extLst>
          </p:cNvPr>
          <p:cNvSpPr>
            <a:spLocks noGrp="1" noChangeArrowheads="1"/>
          </p:cNvSpPr>
          <p:nvPr>
            <p:ph type="ftr" sz="quarter" idx="11"/>
          </p:nvPr>
        </p:nvSpPr>
        <p:spPr/>
        <p:txBody>
          <a:bodyPr/>
          <a:lstStyle>
            <a:lvl1pPr>
              <a:defRPr>
                <a:solidFill>
                  <a:srgbClr val="000000"/>
                </a:solidFill>
              </a:defRPr>
            </a:lvl1pPr>
          </a:lstStyle>
          <a:p>
            <a:pPr>
              <a:defRPr/>
            </a:pPr>
            <a:r>
              <a:rPr lang="en-US" altLang="zh-TW"/>
              <a:t>CHAPTER 1</a:t>
            </a:r>
          </a:p>
        </p:txBody>
      </p:sp>
      <p:sp>
        <p:nvSpPr>
          <p:cNvPr id="29" name="Rectangle 29">
            <a:extLst>
              <a:ext uri="{FF2B5EF4-FFF2-40B4-BE49-F238E27FC236}">
                <a16:creationId xmlns:a16="http://schemas.microsoft.com/office/drawing/2014/main" id="{8E96CAF8-9B82-4DCF-B0C2-5463A6EFC73F}"/>
              </a:ext>
            </a:extLst>
          </p:cNvPr>
          <p:cNvSpPr>
            <a:spLocks noGrp="1" noChangeArrowheads="1"/>
          </p:cNvSpPr>
          <p:nvPr>
            <p:ph type="sldNum" sz="quarter" idx="12"/>
          </p:nvPr>
        </p:nvSpPr>
        <p:spPr/>
        <p:txBody>
          <a:bodyPr/>
          <a:lstStyle>
            <a:lvl1pPr>
              <a:defRPr>
                <a:solidFill>
                  <a:srgbClr val="000000"/>
                </a:solidFill>
              </a:defRPr>
            </a:lvl1pPr>
          </a:lstStyle>
          <a:p>
            <a:fld id="{E27DF1B4-97A7-4BB7-BE3E-FC2AFFCE8F32}" type="slidenum">
              <a:rPr lang="en-US" altLang="zh-TW"/>
              <a:pPr/>
              <a:t>‹#›</a:t>
            </a:fld>
            <a:endParaRPr lang="en-US" altLang="zh-TW"/>
          </a:p>
        </p:txBody>
      </p:sp>
    </p:spTree>
    <p:extLst>
      <p:ext uri="{BB962C8B-B14F-4D97-AF65-F5344CB8AC3E}">
        <p14:creationId xmlns:p14="http://schemas.microsoft.com/office/powerpoint/2010/main" val="3077885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a16="http://schemas.microsoft.com/office/drawing/2014/main" id="{30BB19A0-B7AF-4B5B-BABD-4B9E3995F5F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28">
            <a:extLst>
              <a:ext uri="{FF2B5EF4-FFF2-40B4-BE49-F238E27FC236}">
                <a16:creationId xmlns:a16="http://schemas.microsoft.com/office/drawing/2014/main" id="{0D04E816-253D-4822-87D0-7FEB8D7B7602}"/>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6" name="Rectangle 29">
            <a:extLst>
              <a:ext uri="{FF2B5EF4-FFF2-40B4-BE49-F238E27FC236}">
                <a16:creationId xmlns:a16="http://schemas.microsoft.com/office/drawing/2014/main" id="{5A51B769-B423-4286-8B1C-40DE81655A90}"/>
              </a:ext>
            </a:extLst>
          </p:cNvPr>
          <p:cNvSpPr>
            <a:spLocks noGrp="1" noChangeArrowheads="1"/>
          </p:cNvSpPr>
          <p:nvPr>
            <p:ph type="sldNum" sz="quarter" idx="12"/>
          </p:nvPr>
        </p:nvSpPr>
        <p:spPr>
          <a:ln/>
        </p:spPr>
        <p:txBody>
          <a:bodyPr/>
          <a:lstStyle>
            <a:lvl1pPr>
              <a:defRPr/>
            </a:lvl1pPr>
          </a:lstStyle>
          <a:p>
            <a:fld id="{C09D6427-2D85-473E-BF5F-708A07D3EFA6}" type="slidenum">
              <a:rPr lang="en-US" altLang="zh-TW"/>
              <a:pPr/>
              <a:t>‹#›</a:t>
            </a:fld>
            <a:endParaRPr lang="en-US" altLang="zh-TW"/>
          </a:p>
        </p:txBody>
      </p:sp>
    </p:spTree>
    <p:extLst>
      <p:ext uri="{BB962C8B-B14F-4D97-AF65-F5344CB8AC3E}">
        <p14:creationId xmlns:p14="http://schemas.microsoft.com/office/powerpoint/2010/main" val="493847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7">
            <a:extLst>
              <a:ext uri="{FF2B5EF4-FFF2-40B4-BE49-F238E27FC236}">
                <a16:creationId xmlns:a16="http://schemas.microsoft.com/office/drawing/2014/main" id="{1BC25613-CFFF-4935-8B73-032354CF7B9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28">
            <a:extLst>
              <a:ext uri="{FF2B5EF4-FFF2-40B4-BE49-F238E27FC236}">
                <a16:creationId xmlns:a16="http://schemas.microsoft.com/office/drawing/2014/main" id="{8E4C7A23-754F-434B-B74E-9DD32C2AC1AA}"/>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6" name="Rectangle 29">
            <a:extLst>
              <a:ext uri="{FF2B5EF4-FFF2-40B4-BE49-F238E27FC236}">
                <a16:creationId xmlns:a16="http://schemas.microsoft.com/office/drawing/2014/main" id="{F5905574-7946-4BAA-9FB3-510B0A4588C8}"/>
              </a:ext>
            </a:extLst>
          </p:cNvPr>
          <p:cNvSpPr>
            <a:spLocks noGrp="1" noChangeArrowheads="1"/>
          </p:cNvSpPr>
          <p:nvPr>
            <p:ph type="sldNum" sz="quarter" idx="12"/>
          </p:nvPr>
        </p:nvSpPr>
        <p:spPr>
          <a:ln/>
        </p:spPr>
        <p:txBody>
          <a:bodyPr/>
          <a:lstStyle>
            <a:lvl1pPr>
              <a:defRPr/>
            </a:lvl1pPr>
          </a:lstStyle>
          <a:p>
            <a:fld id="{FC037A55-6CF8-421B-AC4B-1049549B5001}" type="slidenum">
              <a:rPr lang="en-US" altLang="zh-TW"/>
              <a:pPr/>
              <a:t>‹#›</a:t>
            </a:fld>
            <a:endParaRPr lang="en-US" altLang="zh-TW"/>
          </a:p>
        </p:txBody>
      </p:sp>
    </p:spTree>
    <p:extLst>
      <p:ext uri="{BB962C8B-B14F-4D97-AF65-F5344CB8AC3E}">
        <p14:creationId xmlns:p14="http://schemas.microsoft.com/office/powerpoint/2010/main" val="327620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4217"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7417"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a:extLst>
              <a:ext uri="{FF2B5EF4-FFF2-40B4-BE49-F238E27FC236}">
                <a16:creationId xmlns:a16="http://schemas.microsoft.com/office/drawing/2014/main" id="{4B21BD84-BC89-4803-AAC6-815E3907F98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28">
            <a:extLst>
              <a:ext uri="{FF2B5EF4-FFF2-40B4-BE49-F238E27FC236}">
                <a16:creationId xmlns:a16="http://schemas.microsoft.com/office/drawing/2014/main" id="{FDF025E8-DABA-44CF-9D0B-0EF6AE7C44D6}"/>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7" name="Rectangle 29">
            <a:extLst>
              <a:ext uri="{FF2B5EF4-FFF2-40B4-BE49-F238E27FC236}">
                <a16:creationId xmlns:a16="http://schemas.microsoft.com/office/drawing/2014/main" id="{DF83E969-D7B0-4F47-AAF6-C6672BF9821F}"/>
              </a:ext>
            </a:extLst>
          </p:cNvPr>
          <p:cNvSpPr>
            <a:spLocks noGrp="1" noChangeArrowheads="1"/>
          </p:cNvSpPr>
          <p:nvPr>
            <p:ph type="sldNum" sz="quarter" idx="12"/>
          </p:nvPr>
        </p:nvSpPr>
        <p:spPr>
          <a:ln/>
        </p:spPr>
        <p:txBody>
          <a:bodyPr/>
          <a:lstStyle>
            <a:lvl1pPr>
              <a:defRPr/>
            </a:lvl1pPr>
          </a:lstStyle>
          <a:p>
            <a:fld id="{C8CA6EB0-57E7-4205-9E77-B5A5CD6F4AE2}" type="slidenum">
              <a:rPr lang="en-US" altLang="zh-TW"/>
              <a:pPr/>
              <a:t>‹#›</a:t>
            </a:fld>
            <a:endParaRPr lang="en-US" altLang="zh-TW"/>
          </a:p>
        </p:txBody>
      </p:sp>
    </p:spTree>
    <p:extLst>
      <p:ext uri="{BB962C8B-B14F-4D97-AF65-F5344CB8AC3E}">
        <p14:creationId xmlns:p14="http://schemas.microsoft.com/office/powerpoint/2010/main" val="33575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a:extLst>
              <a:ext uri="{FF2B5EF4-FFF2-40B4-BE49-F238E27FC236}">
                <a16:creationId xmlns:a16="http://schemas.microsoft.com/office/drawing/2014/main" id="{65DA2198-EE4C-4BCE-AF8A-B5FDBE92F41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28">
            <a:extLst>
              <a:ext uri="{FF2B5EF4-FFF2-40B4-BE49-F238E27FC236}">
                <a16:creationId xmlns:a16="http://schemas.microsoft.com/office/drawing/2014/main" id="{D5E34DA2-651C-4372-BE48-F16E77E200AC}"/>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9" name="Rectangle 29">
            <a:extLst>
              <a:ext uri="{FF2B5EF4-FFF2-40B4-BE49-F238E27FC236}">
                <a16:creationId xmlns:a16="http://schemas.microsoft.com/office/drawing/2014/main" id="{9DB952B2-0E2B-496A-9FF1-604F0D0047EF}"/>
              </a:ext>
            </a:extLst>
          </p:cNvPr>
          <p:cNvSpPr>
            <a:spLocks noGrp="1" noChangeArrowheads="1"/>
          </p:cNvSpPr>
          <p:nvPr>
            <p:ph type="sldNum" sz="quarter" idx="12"/>
          </p:nvPr>
        </p:nvSpPr>
        <p:spPr>
          <a:ln/>
        </p:spPr>
        <p:txBody>
          <a:bodyPr/>
          <a:lstStyle>
            <a:lvl1pPr>
              <a:defRPr/>
            </a:lvl1pPr>
          </a:lstStyle>
          <a:p>
            <a:fld id="{00E45A9D-4853-48E6-9B4F-BFF615262D00}" type="slidenum">
              <a:rPr lang="en-US" altLang="zh-TW"/>
              <a:pPr/>
              <a:t>‹#›</a:t>
            </a:fld>
            <a:endParaRPr lang="en-US" altLang="zh-TW"/>
          </a:p>
        </p:txBody>
      </p:sp>
    </p:spTree>
    <p:extLst>
      <p:ext uri="{BB962C8B-B14F-4D97-AF65-F5344CB8AC3E}">
        <p14:creationId xmlns:p14="http://schemas.microsoft.com/office/powerpoint/2010/main" val="2312957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a:extLst>
              <a:ext uri="{FF2B5EF4-FFF2-40B4-BE49-F238E27FC236}">
                <a16:creationId xmlns:a16="http://schemas.microsoft.com/office/drawing/2014/main" id="{7442987B-2C1A-4B1C-B8D6-07BF28E8C8C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28">
            <a:extLst>
              <a:ext uri="{FF2B5EF4-FFF2-40B4-BE49-F238E27FC236}">
                <a16:creationId xmlns:a16="http://schemas.microsoft.com/office/drawing/2014/main" id="{5D1F42B5-5383-4F77-9EFC-49C57C9A2258}"/>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5" name="Rectangle 29">
            <a:extLst>
              <a:ext uri="{FF2B5EF4-FFF2-40B4-BE49-F238E27FC236}">
                <a16:creationId xmlns:a16="http://schemas.microsoft.com/office/drawing/2014/main" id="{49819AA3-46B6-49A9-B9F1-39861D1B3A5B}"/>
              </a:ext>
            </a:extLst>
          </p:cNvPr>
          <p:cNvSpPr>
            <a:spLocks noGrp="1" noChangeArrowheads="1"/>
          </p:cNvSpPr>
          <p:nvPr>
            <p:ph type="sldNum" sz="quarter" idx="12"/>
          </p:nvPr>
        </p:nvSpPr>
        <p:spPr>
          <a:ln/>
        </p:spPr>
        <p:txBody>
          <a:bodyPr/>
          <a:lstStyle>
            <a:lvl1pPr>
              <a:defRPr/>
            </a:lvl1pPr>
          </a:lstStyle>
          <a:p>
            <a:fld id="{65767C65-CC5C-4AB0-8612-BA21C13B446D}" type="slidenum">
              <a:rPr lang="en-US" altLang="zh-TW"/>
              <a:pPr/>
              <a:t>‹#›</a:t>
            </a:fld>
            <a:endParaRPr lang="en-US" altLang="zh-TW"/>
          </a:p>
        </p:txBody>
      </p:sp>
    </p:spTree>
    <p:extLst>
      <p:ext uri="{BB962C8B-B14F-4D97-AF65-F5344CB8AC3E}">
        <p14:creationId xmlns:p14="http://schemas.microsoft.com/office/powerpoint/2010/main" val="2684549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a:extLst>
              <a:ext uri="{FF2B5EF4-FFF2-40B4-BE49-F238E27FC236}">
                <a16:creationId xmlns:a16="http://schemas.microsoft.com/office/drawing/2014/main" id="{927B0A2D-FF43-41FB-98BE-7D1038666F9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28">
            <a:extLst>
              <a:ext uri="{FF2B5EF4-FFF2-40B4-BE49-F238E27FC236}">
                <a16:creationId xmlns:a16="http://schemas.microsoft.com/office/drawing/2014/main" id="{F9F05EF2-7EC5-4716-9222-15E6ADD62AFD}"/>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4" name="Rectangle 29">
            <a:extLst>
              <a:ext uri="{FF2B5EF4-FFF2-40B4-BE49-F238E27FC236}">
                <a16:creationId xmlns:a16="http://schemas.microsoft.com/office/drawing/2014/main" id="{E3B27D91-9A25-4E7B-AB32-6B075ED93E94}"/>
              </a:ext>
            </a:extLst>
          </p:cNvPr>
          <p:cNvSpPr>
            <a:spLocks noGrp="1" noChangeArrowheads="1"/>
          </p:cNvSpPr>
          <p:nvPr>
            <p:ph type="sldNum" sz="quarter" idx="12"/>
          </p:nvPr>
        </p:nvSpPr>
        <p:spPr>
          <a:ln/>
        </p:spPr>
        <p:txBody>
          <a:bodyPr/>
          <a:lstStyle>
            <a:lvl1pPr>
              <a:defRPr/>
            </a:lvl1pPr>
          </a:lstStyle>
          <a:p>
            <a:fld id="{37B0B3D6-B07F-4CE6-AFCD-867600505ECF}" type="slidenum">
              <a:rPr lang="en-US" altLang="zh-TW"/>
              <a:pPr/>
              <a:t>‹#›</a:t>
            </a:fld>
            <a:endParaRPr lang="en-US" altLang="zh-TW"/>
          </a:p>
        </p:txBody>
      </p:sp>
    </p:spTree>
    <p:extLst>
      <p:ext uri="{BB962C8B-B14F-4D97-AF65-F5344CB8AC3E}">
        <p14:creationId xmlns:p14="http://schemas.microsoft.com/office/powerpoint/2010/main" val="212229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7">
            <a:extLst>
              <a:ext uri="{FF2B5EF4-FFF2-40B4-BE49-F238E27FC236}">
                <a16:creationId xmlns:a16="http://schemas.microsoft.com/office/drawing/2014/main" id="{4FE7288D-F641-4551-8AAB-BA04063CA0B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28">
            <a:extLst>
              <a:ext uri="{FF2B5EF4-FFF2-40B4-BE49-F238E27FC236}">
                <a16:creationId xmlns:a16="http://schemas.microsoft.com/office/drawing/2014/main" id="{65B8AE89-B08A-451B-956D-F89B7A4DA8D3}"/>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7" name="Rectangle 29">
            <a:extLst>
              <a:ext uri="{FF2B5EF4-FFF2-40B4-BE49-F238E27FC236}">
                <a16:creationId xmlns:a16="http://schemas.microsoft.com/office/drawing/2014/main" id="{8EADD08F-F5BE-4142-B6D0-A8A4B7297EFF}"/>
              </a:ext>
            </a:extLst>
          </p:cNvPr>
          <p:cNvSpPr>
            <a:spLocks noGrp="1" noChangeArrowheads="1"/>
          </p:cNvSpPr>
          <p:nvPr>
            <p:ph type="sldNum" sz="quarter" idx="12"/>
          </p:nvPr>
        </p:nvSpPr>
        <p:spPr>
          <a:ln/>
        </p:spPr>
        <p:txBody>
          <a:bodyPr/>
          <a:lstStyle>
            <a:lvl1pPr>
              <a:defRPr/>
            </a:lvl1pPr>
          </a:lstStyle>
          <a:p>
            <a:fld id="{6D427AE6-4F55-4D73-BFA5-A6B11BC1AF3F}" type="slidenum">
              <a:rPr lang="en-US" altLang="zh-TW"/>
              <a:pPr/>
              <a:t>‹#›</a:t>
            </a:fld>
            <a:endParaRPr lang="en-US" altLang="zh-TW"/>
          </a:p>
        </p:txBody>
      </p:sp>
    </p:spTree>
    <p:extLst>
      <p:ext uri="{BB962C8B-B14F-4D97-AF65-F5344CB8AC3E}">
        <p14:creationId xmlns:p14="http://schemas.microsoft.com/office/powerpoint/2010/main" val="46776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30B-F141-43F0-A79A-D2E43174E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45D24-11BA-4664-9BBD-31D9DBC34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AE737-5C30-41D6-AB05-3BD643ACBC5A}"/>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5" name="Footer Placeholder 4">
            <a:extLst>
              <a:ext uri="{FF2B5EF4-FFF2-40B4-BE49-F238E27FC236}">
                <a16:creationId xmlns:a16="http://schemas.microsoft.com/office/drawing/2014/main" id="{85084B96-4FE4-4166-8270-869697AF3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D4213-18C6-4D26-AD37-391112B77EE2}"/>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130419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7">
            <a:extLst>
              <a:ext uri="{FF2B5EF4-FFF2-40B4-BE49-F238E27FC236}">
                <a16:creationId xmlns:a16="http://schemas.microsoft.com/office/drawing/2014/main" id="{FDBDA973-BAB6-4186-97F8-FA82B6F7FC9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28">
            <a:extLst>
              <a:ext uri="{FF2B5EF4-FFF2-40B4-BE49-F238E27FC236}">
                <a16:creationId xmlns:a16="http://schemas.microsoft.com/office/drawing/2014/main" id="{F674DB57-9374-4A7B-9720-01138E277150}"/>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7" name="Rectangle 29">
            <a:extLst>
              <a:ext uri="{FF2B5EF4-FFF2-40B4-BE49-F238E27FC236}">
                <a16:creationId xmlns:a16="http://schemas.microsoft.com/office/drawing/2014/main" id="{E69FCE76-0DEF-47C3-ABBA-56ABCCD6934D}"/>
              </a:ext>
            </a:extLst>
          </p:cNvPr>
          <p:cNvSpPr>
            <a:spLocks noGrp="1" noChangeArrowheads="1"/>
          </p:cNvSpPr>
          <p:nvPr>
            <p:ph type="sldNum" sz="quarter" idx="12"/>
          </p:nvPr>
        </p:nvSpPr>
        <p:spPr>
          <a:ln/>
        </p:spPr>
        <p:txBody>
          <a:bodyPr/>
          <a:lstStyle>
            <a:lvl1pPr>
              <a:defRPr/>
            </a:lvl1pPr>
          </a:lstStyle>
          <a:p>
            <a:fld id="{C390931F-B434-4858-B8FA-DF30EB741570}" type="slidenum">
              <a:rPr lang="en-US" altLang="zh-TW"/>
              <a:pPr/>
              <a:t>‹#›</a:t>
            </a:fld>
            <a:endParaRPr lang="en-US" altLang="zh-TW"/>
          </a:p>
        </p:txBody>
      </p:sp>
    </p:spTree>
    <p:extLst>
      <p:ext uri="{BB962C8B-B14F-4D97-AF65-F5344CB8AC3E}">
        <p14:creationId xmlns:p14="http://schemas.microsoft.com/office/powerpoint/2010/main" val="2395590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a16="http://schemas.microsoft.com/office/drawing/2014/main" id="{08D678D4-314B-4068-883B-7C85AEE9DB2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28">
            <a:extLst>
              <a:ext uri="{FF2B5EF4-FFF2-40B4-BE49-F238E27FC236}">
                <a16:creationId xmlns:a16="http://schemas.microsoft.com/office/drawing/2014/main" id="{3A4E4A37-6E93-46B5-B025-98173A68275C}"/>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6" name="Rectangle 29">
            <a:extLst>
              <a:ext uri="{FF2B5EF4-FFF2-40B4-BE49-F238E27FC236}">
                <a16:creationId xmlns:a16="http://schemas.microsoft.com/office/drawing/2014/main" id="{4CBC9038-335C-41FD-BADB-FC78E86DD21D}"/>
              </a:ext>
            </a:extLst>
          </p:cNvPr>
          <p:cNvSpPr>
            <a:spLocks noGrp="1" noChangeArrowheads="1"/>
          </p:cNvSpPr>
          <p:nvPr>
            <p:ph type="sldNum" sz="quarter" idx="12"/>
          </p:nvPr>
        </p:nvSpPr>
        <p:spPr>
          <a:ln/>
        </p:spPr>
        <p:txBody>
          <a:bodyPr/>
          <a:lstStyle>
            <a:lvl1pPr>
              <a:defRPr/>
            </a:lvl1pPr>
          </a:lstStyle>
          <a:p>
            <a:fld id="{0129C056-5CEA-4E0A-B6C4-698B94B29631}" type="slidenum">
              <a:rPr lang="en-US" altLang="zh-TW"/>
              <a:pPr/>
              <a:t>‹#›</a:t>
            </a:fld>
            <a:endParaRPr lang="en-US" altLang="zh-TW"/>
          </a:p>
        </p:txBody>
      </p:sp>
    </p:spTree>
    <p:extLst>
      <p:ext uri="{BB962C8B-B14F-4D97-AF65-F5344CB8AC3E}">
        <p14:creationId xmlns:p14="http://schemas.microsoft.com/office/powerpoint/2010/main" val="3942705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457200"/>
            <a:ext cx="25908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4217" y="457200"/>
            <a:ext cx="75692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a16="http://schemas.microsoft.com/office/drawing/2014/main" id="{0943E77E-9990-42EC-9AF4-F2B9CCD1422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28">
            <a:extLst>
              <a:ext uri="{FF2B5EF4-FFF2-40B4-BE49-F238E27FC236}">
                <a16:creationId xmlns:a16="http://schemas.microsoft.com/office/drawing/2014/main" id="{36A776C6-6D5C-4D19-B326-B7993F517BD3}"/>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6" name="Rectangle 29">
            <a:extLst>
              <a:ext uri="{FF2B5EF4-FFF2-40B4-BE49-F238E27FC236}">
                <a16:creationId xmlns:a16="http://schemas.microsoft.com/office/drawing/2014/main" id="{6878538A-C914-4653-A941-4BDE7ACA2D25}"/>
              </a:ext>
            </a:extLst>
          </p:cNvPr>
          <p:cNvSpPr>
            <a:spLocks noGrp="1" noChangeArrowheads="1"/>
          </p:cNvSpPr>
          <p:nvPr>
            <p:ph type="sldNum" sz="quarter" idx="12"/>
          </p:nvPr>
        </p:nvSpPr>
        <p:spPr>
          <a:ln/>
        </p:spPr>
        <p:txBody>
          <a:bodyPr/>
          <a:lstStyle>
            <a:lvl1pPr>
              <a:defRPr/>
            </a:lvl1pPr>
          </a:lstStyle>
          <a:p>
            <a:fld id="{02CCA137-C402-4E7C-8D00-921E179A63FB}" type="slidenum">
              <a:rPr lang="en-US" altLang="zh-TW"/>
              <a:pPr/>
              <a:t>‹#›</a:t>
            </a:fld>
            <a:endParaRPr lang="en-US" altLang="zh-TW"/>
          </a:p>
        </p:txBody>
      </p:sp>
    </p:spTree>
    <p:extLst>
      <p:ext uri="{BB962C8B-B14F-4D97-AF65-F5344CB8AC3E}">
        <p14:creationId xmlns:p14="http://schemas.microsoft.com/office/powerpoint/2010/main" val="3437301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564217" y="4572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564217"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4217"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a:extLst>
              <a:ext uri="{FF2B5EF4-FFF2-40B4-BE49-F238E27FC236}">
                <a16:creationId xmlns:a16="http://schemas.microsoft.com/office/drawing/2014/main" id="{1F763E05-0C6C-46F4-827C-DDECF4BF84C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28">
            <a:extLst>
              <a:ext uri="{FF2B5EF4-FFF2-40B4-BE49-F238E27FC236}">
                <a16:creationId xmlns:a16="http://schemas.microsoft.com/office/drawing/2014/main" id="{F1FFEF55-A794-451B-B59C-76EC2E57D928}"/>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7" name="Rectangle 29">
            <a:extLst>
              <a:ext uri="{FF2B5EF4-FFF2-40B4-BE49-F238E27FC236}">
                <a16:creationId xmlns:a16="http://schemas.microsoft.com/office/drawing/2014/main" id="{ED4BD7F6-EA7E-4401-853C-D0E3A98CE3B7}"/>
              </a:ext>
            </a:extLst>
          </p:cNvPr>
          <p:cNvSpPr>
            <a:spLocks noGrp="1" noChangeArrowheads="1"/>
          </p:cNvSpPr>
          <p:nvPr>
            <p:ph type="sldNum" sz="quarter" idx="12"/>
          </p:nvPr>
        </p:nvSpPr>
        <p:spPr>
          <a:ln/>
        </p:spPr>
        <p:txBody>
          <a:bodyPr/>
          <a:lstStyle>
            <a:lvl1pPr>
              <a:defRPr/>
            </a:lvl1pPr>
          </a:lstStyle>
          <a:p>
            <a:fld id="{B9E91336-EB17-42D6-A40D-22D3DA1559BA}" type="slidenum">
              <a:rPr lang="en-US" altLang="zh-TW"/>
              <a:pPr/>
              <a:t>‹#›</a:t>
            </a:fld>
            <a:endParaRPr lang="en-US" altLang="zh-TW"/>
          </a:p>
        </p:txBody>
      </p:sp>
    </p:spTree>
    <p:extLst>
      <p:ext uri="{BB962C8B-B14F-4D97-AF65-F5344CB8AC3E}">
        <p14:creationId xmlns:p14="http://schemas.microsoft.com/office/powerpoint/2010/main" val="22680741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2335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5694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75623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2192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7811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92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D754-6CEB-4012-8D96-552A0C371A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5A22D-A901-4DE3-9D09-121E7D9C4A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BB75C1-FF53-4DB6-8F7D-05262F9E6FFD}"/>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5" name="Footer Placeholder 4">
            <a:extLst>
              <a:ext uri="{FF2B5EF4-FFF2-40B4-BE49-F238E27FC236}">
                <a16:creationId xmlns:a16="http://schemas.microsoft.com/office/drawing/2014/main" id="{B2ECA8C9-1884-4492-A6B0-F814641AA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41EDB-396E-4ACA-9524-551F2104EEC9}"/>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7728733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1924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2387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8470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8339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324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B889-B17C-42AE-BB63-07F1359B78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2B52B8-E457-4DC3-AAB3-A1FA747AD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2436F-EA1F-43AB-80E2-7982569834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B2806-1C64-4FCA-A4C5-2AEB935A7AB2}"/>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6" name="Footer Placeholder 5">
            <a:extLst>
              <a:ext uri="{FF2B5EF4-FFF2-40B4-BE49-F238E27FC236}">
                <a16:creationId xmlns:a16="http://schemas.microsoft.com/office/drawing/2014/main" id="{EA3FDCAD-FCE3-4D63-8E08-A59BB59B6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27A32-6A4C-4F52-BD21-09212FF78172}"/>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427976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E101-24F9-4D8A-A749-D912ECB70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9861E6-B002-499C-8FC9-4765B681B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810DA-0C31-4609-8CCA-78A14F47A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3F0A80-964F-4096-9D41-B049F1BB3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0AF67-74D4-4F78-B7DB-2A792B35C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B5007-BE23-4F7B-9F54-D8B1ECB00C47}"/>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8" name="Footer Placeholder 7">
            <a:extLst>
              <a:ext uri="{FF2B5EF4-FFF2-40B4-BE49-F238E27FC236}">
                <a16:creationId xmlns:a16="http://schemas.microsoft.com/office/drawing/2014/main" id="{DEE19D2D-C569-4248-890D-A1C9EFF9CE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5F43CD-6024-493B-B158-5CCF7233C5DF}"/>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428478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3F50-4198-4721-A6A1-F827F21485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A8615-0425-4537-AE24-15AAAA361C22}"/>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4" name="Footer Placeholder 3">
            <a:extLst>
              <a:ext uri="{FF2B5EF4-FFF2-40B4-BE49-F238E27FC236}">
                <a16:creationId xmlns:a16="http://schemas.microsoft.com/office/drawing/2014/main" id="{7685871C-3BA7-4CC5-88D6-C8FB3A0043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3F8898-3CE6-4CE0-8338-791D80D13D44}"/>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70260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F7264-9D08-4CD0-88E4-76681ADD77DF}"/>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3" name="Footer Placeholder 2">
            <a:extLst>
              <a:ext uri="{FF2B5EF4-FFF2-40B4-BE49-F238E27FC236}">
                <a16:creationId xmlns:a16="http://schemas.microsoft.com/office/drawing/2014/main" id="{EE04CBA2-62DA-41BE-9F4F-C4E18489D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944BA-A8C6-4E77-B7C4-FF9BD64E7520}"/>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200656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FE1F-F8F8-4F07-9FE3-79206633A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80A249-584E-4B0A-A8FF-B9FE5EECB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46372-4DBE-4B41-8755-9D27A1DBB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86C17-F99B-4A57-9060-1F2636238232}"/>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6" name="Footer Placeholder 5">
            <a:extLst>
              <a:ext uri="{FF2B5EF4-FFF2-40B4-BE49-F238E27FC236}">
                <a16:creationId xmlns:a16="http://schemas.microsoft.com/office/drawing/2014/main" id="{BD64DD32-D7FC-4EC2-8F0C-639FD4F79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17262-600B-4F26-9F85-91F01DC0E82E}"/>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268411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3EDC-159F-4A64-AE1C-52B00F7B8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69341-A4D2-4C13-888F-858C47620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F36F8F-8C2E-4591-B2C3-85E36ECB4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89BB9-F1CA-428B-82B7-3E424A83C5DA}"/>
              </a:ext>
            </a:extLst>
          </p:cNvPr>
          <p:cNvSpPr>
            <a:spLocks noGrp="1"/>
          </p:cNvSpPr>
          <p:nvPr>
            <p:ph type="dt" sz="half" idx="10"/>
          </p:nvPr>
        </p:nvSpPr>
        <p:spPr/>
        <p:txBody>
          <a:bodyPr/>
          <a:lstStyle/>
          <a:p>
            <a:fld id="{DF0D486C-785B-4FFE-B7CC-F763E9599F7D}" type="datetimeFigureOut">
              <a:rPr lang="en-US" smtClean="0"/>
              <a:t>1/5/2022</a:t>
            </a:fld>
            <a:endParaRPr lang="en-US"/>
          </a:p>
        </p:txBody>
      </p:sp>
      <p:sp>
        <p:nvSpPr>
          <p:cNvPr id="6" name="Footer Placeholder 5">
            <a:extLst>
              <a:ext uri="{FF2B5EF4-FFF2-40B4-BE49-F238E27FC236}">
                <a16:creationId xmlns:a16="http://schemas.microsoft.com/office/drawing/2014/main" id="{B5D3907F-AFE7-42F2-A1BA-A1B6352C4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612B1-F644-4EA7-8B95-F6D4DEABDC51}"/>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31324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690E2-C0CA-4880-986E-75AD4E6AE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9853C2-E823-4BF9-A5F3-EE6F5D8B1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D5713-F0B3-40B2-A556-60637463E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D486C-785B-4FFE-B7CC-F763E9599F7D}" type="datetimeFigureOut">
              <a:rPr lang="en-US" smtClean="0"/>
              <a:t>1/5/2022</a:t>
            </a:fld>
            <a:endParaRPr lang="en-US"/>
          </a:p>
        </p:txBody>
      </p:sp>
      <p:sp>
        <p:nvSpPr>
          <p:cNvPr id="5" name="Footer Placeholder 4">
            <a:extLst>
              <a:ext uri="{FF2B5EF4-FFF2-40B4-BE49-F238E27FC236}">
                <a16:creationId xmlns:a16="http://schemas.microsoft.com/office/drawing/2014/main" id="{81F72575-8B4C-4F13-BBFC-C8FD6DCAD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3DD984-5D93-4359-945E-3BDF6E40D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7DCD6-B8CA-4E12-B324-CD67A4FD9C48}" type="slidenum">
              <a:rPr lang="en-US" smtClean="0"/>
              <a:t>‹#›</a:t>
            </a:fld>
            <a:endParaRPr lang="en-US"/>
          </a:p>
        </p:txBody>
      </p:sp>
    </p:spTree>
    <p:extLst>
      <p:ext uri="{BB962C8B-B14F-4D97-AF65-F5344CB8AC3E}">
        <p14:creationId xmlns:p14="http://schemas.microsoft.com/office/powerpoint/2010/main" val="404472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6DB6885-0A10-4618-8DED-0A20F3DC7A13}"/>
              </a:ext>
            </a:extLst>
          </p:cNvPr>
          <p:cNvGrpSpPr>
            <a:grpSpLocks/>
          </p:cNvGrpSpPr>
          <p:nvPr/>
        </p:nvGrpSpPr>
        <p:grpSpPr bwMode="auto">
          <a:xfrm>
            <a:off x="1" y="-4763"/>
            <a:ext cx="1418167" cy="6858001"/>
            <a:chOff x="0" y="-3"/>
            <a:chExt cx="670" cy="4320"/>
          </a:xfrm>
        </p:grpSpPr>
        <p:grpSp>
          <p:nvGrpSpPr>
            <p:cNvPr id="1032" name="Group 3">
              <a:extLst>
                <a:ext uri="{FF2B5EF4-FFF2-40B4-BE49-F238E27FC236}">
                  <a16:creationId xmlns:a16="http://schemas.microsoft.com/office/drawing/2014/main" id="{EB9D1833-C51F-47DA-A3A6-E985B266BB49}"/>
                </a:ext>
              </a:extLst>
            </p:cNvPr>
            <p:cNvGrpSpPr>
              <a:grpSpLocks/>
            </p:cNvGrpSpPr>
            <p:nvPr/>
          </p:nvGrpSpPr>
          <p:grpSpPr bwMode="auto">
            <a:xfrm rot="16200000" flipH="1">
              <a:off x="-1815" y="1838"/>
              <a:ext cx="4320" cy="638"/>
              <a:chOff x="-2" y="1562"/>
              <a:chExt cx="5762" cy="638"/>
            </a:xfrm>
          </p:grpSpPr>
          <p:sp>
            <p:nvSpPr>
              <p:cNvPr id="1035" name="Freeform 4">
                <a:extLst>
                  <a:ext uri="{FF2B5EF4-FFF2-40B4-BE49-F238E27FC236}">
                    <a16:creationId xmlns:a16="http://schemas.microsoft.com/office/drawing/2014/main" id="{CF3429C2-555E-4F86-BFB1-0D142020D1A1}"/>
                  </a:ext>
                </a:extLst>
              </p:cNvPr>
              <p:cNvSpPr>
                <a:spLocks/>
              </p:cNvSpPr>
              <p:nvPr/>
            </p:nvSpPr>
            <p:spPr bwMode="ltGray">
              <a:xfrm rot="-5400000">
                <a:off x="2559" y="-993"/>
                <a:ext cx="624" cy="5745"/>
              </a:xfrm>
              <a:custGeom>
                <a:avLst/>
                <a:gdLst>
                  <a:gd name="T0" fmla="*/ 0 w 1000"/>
                  <a:gd name="T1" fmla="*/ 0 h 720"/>
                  <a:gd name="T2" fmla="*/ 0 w 1000"/>
                  <a:gd name="T3" fmla="*/ 2918500 h 720"/>
                  <a:gd name="T4" fmla="*/ 152 w 1000"/>
                  <a:gd name="T5" fmla="*/ 2918500 h 720"/>
                  <a:gd name="T6" fmla="*/ 152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36" name="Freeform 5">
                <a:extLst>
                  <a:ext uri="{FF2B5EF4-FFF2-40B4-BE49-F238E27FC236}">
                    <a16:creationId xmlns:a16="http://schemas.microsoft.com/office/drawing/2014/main" id="{FBF8A5C3-5EE1-40FE-B02C-CE0F45473CA6}"/>
                  </a:ext>
                </a:extLst>
              </p:cNvPr>
              <p:cNvSpPr>
                <a:spLocks/>
              </p:cNvSpPr>
              <p:nvPr/>
            </p:nvSpPr>
            <p:spPr bwMode="ltGray">
              <a:xfrm rot="-5400000">
                <a:off x="1323" y="1669"/>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37" name="Freeform 6">
                <a:extLst>
                  <a:ext uri="{FF2B5EF4-FFF2-40B4-BE49-F238E27FC236}">
                    <a16:creationId xmlns:a16="http://schemas.microsoft.com/office/drawing/2014/main" id="{B3C62592-F191-4985-812B-4BE288036B5B}"/>
                  </a:ext>
                </a:extLst>
              </p:cNvPr>
              <p:cNvSpPr>
                <a:spLocks/>
              </p:cNvSpPr>
              <p:nvPr/>
            </p:nvSpPr>
            <p:spPr bwMode="ltGray">
              <a:xfrm rot="-5400000">
                <a:off x="982" y="1669"/>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38" name="Freeform 7">
                <a:extLst>
                  <a:ext uri="{FF2B5EF4-FFF2-40B4-BE49-F238E27FC236}">
                    <a16:creationId xmlns:a16="http://schemas.microsoft.com/office/drawing/2014/main" id="{174A4BC2-B872-4BC3-9DB1-E49B7C4BFCDD}"/>
                  </a:ext>
                </a:extLst>
              </p:cNvPr>
              <p:cNvSpPr>
                <a:spLocks/>
              </p:cNvSpPr>
              <p:nvPr/>
            </p:nvSpPr>
            <p:spPr bwMode="ltGray">
              <a:xfrm rot="-5400000">
                <a:off x="-57" y="1752"/>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039" name="Freeform 8">
                <a:extLst>
                  <a:ext uri="{FF2B5EF4-FFF2-40B4-BE49-F238E27FC236}">
                    <a16:creationId xmlns:a16="http://schemas.microsoft.com/office/drawing/2014/main" id="{556CEB97-B9AE-472E-91FF-BF3CDBB1837F}"/>
                  </a:ext>
                </a:extLst>
              </p:cNvPr>
              <p:cNvSpPr>
                <a:spLocks/>
              </p:cNvSpPr>
              <p:nvPr/>
            </p:nvSpPr>
            <p:spPr bwMode="ltGray">
              <a:xfrm rot="-5400000">
                <a:off x="664" y="1733"/>
                <a:ext cx="624" cy="294"/>
              </a:xfrm>
              <a:custGeom>
                <a:avLst/>
                <a:gdLst>
                  <a:gd name="T0" fmla="*/ 0 w 624"/>
                  <a:gd name="T1" fmla="*/ 0 h 317"/>
                  <a:gd name="T2" fmla="*/ 0 w 624"/>
                  <a:gd name="T3" fmla="*/ 201 h 317"/>
                  <a:gd name="T4" fmla="*/ 624 w 624"/>
                  <a:gd name="T5" fmla="*/ 20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0" name="Freeform 9">
                <a:extLst>
                  <a:ext uri="{FF2B5EF4-FFF2-40B4-BE49-F238E27FC236}">
                    <a16:creationId xmlns:a16="http://schemas.microsoft.com/office/drawing/2014/main" id="{BCC8FE28-6F47-413A-9ABC-716019800626}"/>
                  </a:ext>
                </a:extLst>
              </p:cNvPr>
              <p:cNvSpPr>
                <a:spLocks/>
              </p:cNvSpPr>
              <p:nvPr/>
            </p:nvSpPr>
            <p:spPr bwMode="ltGray">
              <a:xfrm rot="-5400000">
                <a:off x="442" y="1699"/>
                <a:ext cx="624" cy="362"/>
              </a:xfrm>
              <a:custGeom>
                <a:avLst/>
                <a:gdLst>
                  <a:gd name="T0" fmla="*/ 0 w 624"/>
                  <a:gd name="T1" fmla="*/ 0 h 272"/>
                  <a:gd name="T2" fmla="*/ 0 w 624"/>
                  <a:gd name="T3" fmla="*/ 853 h 272"/>
                  <a:gd name="T4" fmla="*/ 240 w 624"/>
                  <a:gd name="T5" fmla="*/ 753 h 272"/>
                  <a:gd name="T6" fmla="*/ 624 w 624"/>
                  <a:gd name="T7" fmla="*/ 853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1" name="Freeform 10">
                <a:extLst>
                  <a:ext uri="{FF2B5EF4-FFF2-40B4-BE49-F238E27FC236}">
                    <a16:creationId xmlns:a16="http://schemas.microsoft.com/office/drawing/2014/main" id="{BC1B229C-B4F9-4AD5-96BE-01E4C59DDC36}"/>
                  </a:ext>
                </a:extLst>
              </p:cNvPr>
              <p:cNvSpPr>
                <a:spLocks/>
              </p:cNvSpPr>
              <p:nvPr/>
            </p:nvSpPr>
            <p:spPr bwMode="ltGray">
              <a:xfrm rot="-5400000">
                <a:off x="156" y="1726"/>
                <a:ext cx="632" cy="315"/>
              </a:xfrm>
              <a:custGeom>
                <a:avLst/>
                <a:gdLst>
                  <a:gd name="T0" fmla="*/ 8 w 632"/>
                  <a:gd name="T1" fmla="*/ 26 h 362"/>
                  <a:gd name="T2" fmla="*/ 8 w 632"/>
                  <a:gd name="T3" fmla="*/ 182 h 362"/>
                  <a:gd name="T4" fmla="*/ 248 w 632"/>
                  <a:gd name="T5" fmla="*/ 182 h 362"/>
                  <a:gd name="T6" fmla="*/ 632 w 632"/>
                  <a:gd name="T7" fmla="*/ 182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2" name="Freeform 11">
                <a:extLst>
                  <a:ext uri="{FF2B5EF4-FFF2-40B4-BE49-F238E27FC236}">
                    <a16:creationId xmlns:a16="http://schemas.microsoft.com/office/drawing/2014/main" id="{034FA6F9-936D-4BC6-BC9F-93EF4C8E2A4A}"/>
                  </a:ext>
                </a:extLst>
              </p:cNvPr>
              <p:cNvSpPr>
                <a:spLocks/>
              </p:cNvSpPr>
              <p:nvPr/>
            </p:nvSpPr>
            <p:spPr bwMode="ltGray">
              <a:xfrm rot="-5400000">
                <a:off x="3211" y="1664"/>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3" name="Freeform 12">
                <a:extLst>
                  <a:ext uri="{FF2B5EF4-FFF2-40B4-BE49-F238E27FC236}">
                    <a16:creationId xmlns:a16="http://schemas.microsoft.com/office/drawing/2014/main" id="{8286C7DB-190D-4572-9F4C-53364F83793F}"/>
                  </a:ext>
                </a:extLst>
              </p:cNvPr>
              <p:cNvSpPr>
                <a:spLocks/>
              </p:cNvSpPr>
              <p:nvPr/>
            </p:nvSpPr>
            <p:spPr bwMode="ltGray">
              <a:xfrm rot="-5400000">
                <a:off x="2870" y="1664"/>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4" name="Freeform 13">
                <a:extLst>
                  <a:ext uri="{FF2B5EF4-FFF2-40B4-BE49-F238E27FC236}">
                    <a16:creationId xmlns:a16="http://schemas.microsoft.com/office/drawing/2014/main" id="{FBE780D8-1911-4982-9B5B-8E9ABD72C95E}"/>
                  </a:ext>
                </a:extLst>
              </p:cNvPr>
              <p:cNvSpPr>
                <a:spLocks/>
              </p:cNvSpPr>
              <p:nvPr/>
            </p:nvSpPr>
            <p:spPr bwMode="ltGray">
              <a:xfrm rot="-5400000">
                <a:off x="1830" y="1747"/>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045" name="Freeform 14">
                <a:extLst>
                  <a:ext uri="{FF2B5EF4-FFF2-40B4-BE49-F238E27FC236}">
                    <a16:creationId xmlns:a16="http://schemas.microsoft.com/office/drawing/2014/main" id="{09814CD5-DE65-439D-B919-DDC37BDEB566}"/>
                  </a:ext>
                </a:extLst>
              </p:cNvPr>
              <p:cNvSpPr>
                <a:spLocks/>
              </p:cNvSpPr>
              <p:nvPr/>
            </p:nvSpPr>
            <p:spPr bwMode="ltGray">
              <a:xfrm rot="-5400000">
                <a:off x="2551" y="1728"/>
                <a:ext cx="624" cy="294"/>
              </a:xfrm>
              <a:custGeom>
                <a:avLst/>
                <a:gdLst>
                  <a:gd name="T0" fmla="*/ 0 w 624"/>
                  <a:gd name="T1" fmla="*/ 0 h 317"/>
                  <a:gd name="T2" fmla="*/ 0 w 624"/>
                  <a:gd name="T3" fmla="*/ 201 h 317"/>
                  <a:gd name="T4" fmla="*/ 624 w 624"/>
                  <a:gd name="T5" fmla="*/ 20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6" name="Freeform 15">
                <a:extLst>
                  <a:ext uri="{FF2B5EF4-FFF2-40B4-BE49-F238E27FC236}">
                    <a16:creationId xmlns:a16="http://schemas.microsoft.com/office/drawing/2014/main" id="{21302894-DC35-42D7-AA33-252D6F8B2819}"/>
                  </a:ext>
                </a:extLst>
              </p:cNvPr>
              <p:cNvSpPr>
                <a:spLocks/>
              </p:cNvSpPr>
              <p:nvPr/>
            </p:nvSpPr>
            <p:spPr bwMode="ltGray">
              <a:xfrm rot="-5400000">
                <a:off x="2330" y="1694"/>
                <a:ext cx="624" cy="361"/>
              </a:xfrm>
              <a:custGeom>
                <a:avLst/>
                <a:gdLst>
                  <a:gd name="T0" fmla="*/ 0 w 624"/>
                  <a:gd name="T1" fmla="*/ 0 h 272"/>
                  <a:gd name="T2" fmla="*/ 0 w 624"/>
                  <a:gd name="T3" fmla="*/ 844 h 272"/>
                  <a:gd name="T4" fmla="*/ 240 w 624"/>
                  <a:gd name="T5" fmla="*/ 745 h 272"/>
                  <a:gd name="T6" fmla="*/ 624 w 624"/>
                  <a:gd name="T7" fmla="*/ 844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7" name="Freeform 16">
                <a:extLst>
                  <a:ext uri="{FF2B5EF4-FFF2-40B4-BE49-F238E27FC236}">
                    <a16:creationId xmlns:a16="http://schemas.microsoft.com/office/drawing/2014/main" id="{AD793CBA-00FD-4D5D-B686-A9072F0D59EF}"/>
                  </a:ext>
                </a:extLst>
              </p:cNvPr>
              <p:cNvSpPr>
                <a:spLocks/>
              </p:cNvSpPr>
              <p:nvPr/>
            </p:nvSpPr>
            <p:spPr bwMode="ltGray">
              <a:xfrm rot="-5400000">
                <a:off x="2043" y="1721"/>
                <a:ext cx="632" cy="316"/>
              </a:xfrm>
              <a:custGeom>
                <a:avLst/>
                <a:gdLst>
                  <a:gd name="T0" fmla="*/ 8 w 632"/>
                  <a:gd name="T1" fmla="*/ 26 h 362"/>
                  <a:gd name="T2" fmla="*/ 8 w 632"/>
                  <a:gd name="T3" fmla="*/ 184 h 362"/>
                  <a:gd name="T4" fmla="*/ 248 w 632"/>
                  <a:gd name="T5" fmla="*/ 184 h 362"/>
                  <a:gd name="T6" fmla="*/ 632 w 632"/>
                  <a:gd name="T7" fmla="*/ 184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8" name="Freeform 17">
                <a:extLst>
                  <a:ext uri="{FF2B5EF4-FFF2-40B4-BE49-F238E27FC236}">
                    <a16:creationId xmlns:a16="http://schemas.microsoft.com/office/drawing/2014/main" id="{317D299F-0E78-49D7-9449-C6A0E2FB0A83}"/>
                  </a:ext>
                </a:extLst>
              </p:cNvPr>
              <p:cNvSpPr>
                <a:spLocks/>
              </p:cNvSpPr>
              <p:nvPr/>
            </p:nvSpPr>
            <p:spPr bwMode="ltGray">
              <a:xfrm rot="-5400000">
                <a:off x="4077" y="1669"/>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9" name="Freeform 18">
                <a:extLst>
                  <a:ext uri="{FF2B5EF4-FFF2-40B4-BE49-F238E27FC236}">
                    <a16:creationId xmlns:a16="http://schemas.microsoft.com/office/drawing/2014/main" id="{0942191D-E56C-498B-AFC7-BE322AEA0AA9}"/>
                  </a:ext>
                </a:extLst>
              </p:cNvPr>
              <p:cNvSpPr>
                <a:spLocks/>
              </p:cNvSpPr>
              <p:nvPr/>
            </p:nvSpPr>
            <p:spPr bwMode="ltGray">
              <a:xfrm rot="-5400000">
                <a:off x="3736" y="1669"/>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50" name="Freeform 19">
                <a:extLst>
                  <a:ext uri="{FF2B5EF4-FFF2-40B4-BE49-F238E27FC236}">
                    <a16:creationId xmlns:a16="http://schemas.microsoft.com/office/drawing/2014/main" id="{E8F0F0FC-7691-42BC-9191-34078B17C88C}"/>
                  </a:ext>
                </a:extLst>
              </p:cNvPr>
              <p:cNvSpPr>
                <a:spLocks/>
              </p:cNvSpPr>
              <p:nvPr/>
            </p:nvSpPr>
            <p:spPr bwMode="ltGray">
              <a:xfrm rot="-5400000">
                <a:off x="4584" y="1747"/>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051" name="Freeform 20">
                <a:extLst>
                  <a:ext uri="{FF2B5EF4-FFF2-40B4-BE49-F238E27FC236}">
                    <a16:creationId xmlns:a16="http://schemas.microsoft.com/office/drawing/2014/main" id="{2F2709B9-FF42-4E6C-A982-55127ACA9EE4}"/>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52" name="Freeform 21">
                <a:extLst>
                  <a:ext uri="{FF2B5EF4-FFF2-40B4-BE49-F238E27FC236}">
                    <a16:creationId xmlns:a16="http://schemas.microsoft.com/office/drawing/2014/main" id="{DB33CFA2-5CA4-48AC-A8DB-859564456727}"/>
                  </a:ext>
                </a:extLst>
              </p:cNvPr>
              <p:cNvSpPr>
                <a:spLocks/>
              </p:cNvSpPr>
              <p:nvPr/>
            </p:nvSpPr>
            <p:spPr bwMode="ltGray">
              <a:xfrm rot="-5400000">
                <a:off x="5084" y="1694"/>
                <a:ext cx="624" cy="361"/>
              </a:xfrm>
              <a:custGeom>
                <a:avLst/>
                <a:gdLst>
                  <a:gd name="T0" fmla="*/ 0 w 624"/>
                  <a:gd name="T1" fmla="*/ 0 h 272"/>
                  <a:gd name="T2" fmla="*/ 0 w 624"/>
                  <a:gd name="T3" fmla="*/ 844 h 272"/>
                  <a:gd name="T4" fmla="*/ 240 w 624"/>
                  <a:gd name="T5" fmla="*/ 745 h 272"/>
                  <a:gd name="T6" fmla="*/ 624 w 624"/>
                  <a:gd name="T7" fmla="*/ 844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53" name="Freeform 22">
                <a:extLst>
                  <a:ext uri="{FF2B5EF4-FFF2-40B4-BE49-F238E27FC236}">
                    <a16:creationId xmlns:a16="http://schemas.microsoft.com/office/drawing/2014/main" id="{5D108DB5-C4D3-4AC4-8765-1200F48D8B97}"/>
                  </a:ext>
                </a:extLst>
              </p:cNvPr>
              <p:cNvSpPr>
                <a:spLocks/>
              </p:cNvSpPr>
              <p:nvPr/>
            </p:nvSpPr>
            <p:spPr bwMode="ltGray">
              <a:xfrm rot="-5400000">
                <a:off x="4797" y="1721"/>
                <a:ext cx="632" cy="316"/>
              </a:xfrm>
              <a:custGeom>
                <a:avLst/>
                <a:gdLst>
                  <a:gd name="T0" fmla="*/ 8 w 632"/>
                  <a:gd name="T1" fmla="*/ 26 h 362"/>
                  <a:gd name="T2" fmla="*/ 8 w 632"/>
                  <a:gd name="T3" fmla="*/ 184 h 362"/>
                  <a:gd name="T4" fmla="*/ 248 w 632"/>
                  <a:gd name="T5" fmla="*/ 184 h 362"/>
                  <a:gd name="T6" fmla="*/ 632 w 632"/>
                  <a:gd name="T7" fmla="*/ 184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grpSp>
        <p:sp>
          <p:nvSpPr>
            <p:cNvPr id="1033" name="Freeform 23">
              <a:extLst>
                <a:ext uri="{FF2B5EF4-FFF2-40B4-BE49-F238E27FC236}">
                  <a16:creationId xmlns:a16="http://schemas.microsoft.com/office/drawing/2014/main" id="{685AEC7C-2106-432F-A084-A822297FFD30}"/>
                </a:ext>
              </a:extLst>
            </p:cNvPr>
            <p:cNvSpPr>
              <a:spLocks/>
            </p:cNvSpPr>
            <p:nvPr/>
          </p:nvSpPr>
          <p:spPr bwMode="ltGray">
            <a:xfrm rot="16200000" flipH="1">
              <a:off x="-1954" y="1951"/>
              <a:ext cx="4320" cy="412"/>
            </a:xfrm>
            <a:custGeom>
              <a:avLst/>
              <a:gdLst>
                <a:gd name="T0" fmla="*/ 0 w 5762"/>
                <a:gd name="T1" fmla="*/ 258 h 385"/>
                <a:gd name="T2" fmla="*/ 1820 w 5762"/>
                <a:gd name="T3" fmla="*/ 246 h 385"/>
                <a:gd name="T4" fmla="*/ 1820 w 5762"/>
                <a:gd name="T5" fmla="*/ 4 h 385"/>
                <a:gd name="T6" fmla="*/ 0 w 5762"/>
                <a:gd name="T7" fmla="*/ 0 h 385"/>
                <a:gd name="T8" fmla="*/ 0 w 5762"/>
                <a:gd name="T9" fmla="*/ 258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1034" name="Freeform 24">
              <a:extLst>
                <a:ext uri="{FF2B5EF4-FFF2-40B4-BE49-F238E27FC236}">
                  <a16:creationId xmlns:a16="http://schemas.microsoft.com/office/drawing/2014/main" id="{82767076-A5DA-4654-8110-1A6F4E589020}"/>
                </a:ext>
              </a:extLst>
            </p:cNvPr>
            <p:cNvSpPr>
              <a:spLocks/>
            </p:cNvSpPr>
            <p:nvPr/>
          </p:nvSpPr>
          <p:spPr bwMode="ltGray">
            <a:xfrm rot="16200000" flipH="1">
              <a:off x="-1584" y="2062"/>
              <a:ext cx="4319" cy="189"/>
            </a:xfrm>
            <a:custGeom>
              <a:avLst/>
              <a:gdLst>
                <a:gd name="T0" fmla="*/ 0 w 5761"/>
                <a:gd name="T1" fmla="*/ 28 h 189"/>
                <a:gd name="T2" fmla="*/ 1820 w 5761"/>
                <a:gd name="T3" fmla="*/ 0 h 189"/>
                <a:gd name="T4" fmla="*/ 1820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1027" name="Rectangle 25">
            <a:extLst>
              <a:ext uri="{FF2B5EF4-FFF2-40B4-BE49-F238E27FC236}">
                <a16:creationId xmlns:a16="http://schemas.microsoft.com/office/drawing/2014/main" id="{2BB2EAFC-9C4A-4A03-B98F-E754EDCC7592}"/>
              </a:ext>
            </a:extLst>
          </p:cNvPr>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8" name="Rectangle 26">
            <a:extLst>
              <a:ext uri="{FF2B5EF4-FFF2-40B4-BE49-F238E27FC236}">
                <a16:creationId xmlns:a16="http://schemas.microsoft.com/office/drawing/2014/main" id="{1C8A948C-555A-4442-A900-30A19CF8D74C}"/>
              </a:ext>
            </a:extLst>
          </p:cNvPr>
          <p:cNvSpPr>
            <a:spLocks noGrp="1" noChangeArrowheads="1"/>
          </p:cNvSpPr>
          <p:nvPr>
            <p:ph type="body" idx="1"/>
          </p:nvPr>
        </p:nvSpPr>
        <p:spPr bwMode="auto">
          <a:xfrm>
            <a:off x="1564217" y="1981200"/>
            <a:ext cx="10363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按一下以編輯母片本文樣式</a:t>
            </a:r>
          </a:p>
          <a:p>
            <a:pPr lvl="1"/>
            <a:r>
              <a:rPr lang="zh-TW" altLang="en-US"/>
              <a:t>第二階層</a:t>
            </a:r>
          </a:p>
          <a:p>
            <a:pPr lvl="2"/>
            <a:r>
              <a:rPr lang="zh-TW" altLang="en-US"/>
              <a:t>第三階層</a:t>
            </a:r>
          </a:p>
          <a:p>
            <a:pPr lvl="3"/>
            <a:r>
              <a:rPr lang="zh-TW" altLang="en-US"/>
              <a:t>第四階層</a:t>
            </a:r>
          </a:p>
          <a:p>
            <a:pPr lvl="4"/>
            <a:r>
              <a:rPr lang="zh-TW" altLang="en-US"/>
              <a:t>第五階層</a:t>
            </a:r>
          </a:p>
        </p:txBody>
      </p:sp>
      <p:sp>
        <p:nvSpPr>
          <p:cNvPr id="3099" name="Rectangle 27">
            <a:extLst>
              <a:ext uri="{FF2B5EF4-FFF2-40B4-BE49-F238E27FC236}">
                <a16:creationId xmlns:a16="http://schemas.microsoft.com/office/drawing/2014/main" id="{AA9172A5-0977-45B2-A582-483DC5D37E1C}"/>
              </a:ext>
            </a:extLst>
          </p:cNvPr>
          <p:cNvSpPr>
            <a:spLocks noGrp="1" noChangeArrowheads="1"/>
          </p:cNvSpPr>
          <p:nvPr>
            <p:ph type="dt" sz="half" idx="2"/>
          </p:nvPr>
        </p:nvSpPr>
        <p:spPr bwMode="auto">
          <a:xfrm>
            <a:off x="1564217" y="6265863"/>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chemeClr val="tx1"/>
                </a:solidFill>
                <a:ea typeface="新細明體" charset="-120"/>
              </a:defRPr>
            </a:lvl1pPr>
          </a:lstStyle>
          <a:p>
            <a:pPr>
              <a:defRPr/>
            </a:pPr>
            <a:endParaRPr lang="en-US" altLang="zh-TW"/>
          </a:p>
        </p:txBody>
      </p:sp>
      <p:sp>
        <p:nvSpPr>
          <p:cNvPr id="3100" name="Rectangle 28">
            <a:extLst>
              <a:ext uri="{FF2B5EF4-FFF2-40B4-BE49-F238E27FC236}">
                <a16:creationId xmlns:a16="http://schemas.microsoft.com/office/drawing/2014/main" id="{9C810382-FF4F-4F9C-B1DB-5B3EB3BB89EB}"/>
              </a:ext>
            </a:extLst>
          </p:cNvPr>
          <p:cNvSpPr>
            <a:spLocks noGrp="1" noChangeArrowheads="1"/>
          </p:cNvSpPr>
          <p:nvPr>
            <p:ph type="ftr" sz="quarter" idx="3"/>
          </p:nvPr>
        </p:nvSpPr>
        <p:spPr bwMode="auto">
          <a:xfrm>
            <a:off x="4775200" y="6248400"/>
            <a:ext cx="3860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chemeClr val="tx1"/>
                </a:solidFill>
                <a:ea typeface="新細明體" charset="-120"/>
              </a:defRPr>
            </a:lvl1pPr>
          </a:lstStyle>
          <a:p>
            <a:pPr>
              <a:defRPr/>
            </a:pPr>
            <a:r>
              <a:rPr lang="en-US" altLang="zh-TW"/>
              <a:t>CHAPTER 1</a:t>
            </a:r>
          </a:p>
        </p:txBody>
      </p:sp>
      <p:sp>
        <p:nvSpPr>
          <p:cNvPr id="3101" name="Rectangle 29">
            <a:extLst>
              <a:ext uri="{FF2B5EF4-FFF2-40B4-BE49-F238E27FC236}">
                <a16:creationId xmlns:a16="http://schemas.microsoft.com/office/drawing/2014/main" id="{9F22BFDA-78B9-42D3-AC3E-39EF141E9302}"/>
              </a:ext>
            </a:extLst>
          </p:cNvPr>
          <p:cNvSpPr>
            <a:spLocks noGrp="1" noChangeArrowheads="1"/>
          </p:cNvSpPr>
          <p:nvPr>
            <p:ph type="sldNum" sz="quarter" idx="4"/>
          </p:nvPr>
        </p:nvSpPr>
        <p:spPr bwMode="auto">
          <a:xfrm>
            <a:off x="9347200" y="6248400"/>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chemeClr val="tx1"/>
                </a:solidFill>
              </a:defRPr>
            </a:lvl1pPr>
          </a:lstStyle>
          <a:p>
            <a:fld id="{51029C98-5DE6-438E-AB91-210767AE31B0}" type="slidenum">
              <a:rPr lang="en-US" altLang="zh-TW"/>
              <a:pPr/>
              <a:t>‹#›</a:t>
            </a:fld>
            <a:endParaRPr lang="en-US" altLang="zh-TW"/>
          </a:p>
        </p:txBody>
      </p:sp>
    </p:spTree>
    <p:extLst>
      <p:ext uri="{BB962C8B-B14F-4D97-AF65-F5344CB8AC3E}">
        <p14:creationId xmlns:p14="http://schemas.microsoft.com/office/powerpoint/2010/main" val="1627326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新細明體" charset="-120"/>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新細明體" charset="-120"/>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新細明體" charset="-120"/>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新細明體"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新細明體"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新細明體"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新細明體"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新細明體" charset="-12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52289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20.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1.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oleObject" Target="../embeddings/oleObject1.bin"/><Relationship Id="rId7" Type="http://schemas.openxmlformats.org/officeDocument/2006/relationships/customXml" Target="../ink/ink23.xml"/><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24.wmf"/><Relationship Id="rId5" Type="http://schemas.openxmlformats.org/officeDocument/2006/relationships/oleObject" Target="../embeddings/oleObject2.bin"/><Relationship Id="rId10" Type="http://schemas.openxmlformats.org/officeDocument/2006/relationships/image" Target="../media/image25.png"/><Relationship Id="rId4" Type="http://schemas.openxmlformats.org/officeDocument/2006/relationships/image" Target="../media/image23.emf"/><Relationship Id="rId9" Type="http://schemas.openxmlformats.org/officeDocument/2006/relationships/customXml" Target="../ink/ink2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26.xml"/><Relationship Id="rId1" Type="http://schemas.openxmlformats.org/officeDocument/2006/relationships/slideLayout" Target="../slideLayouts/slideLayout23.xml"/><Relationship Id="rId5" Type="http://schemas.openxmlformats.org/officeDocument/2006/relationships/image" Target="../media/image27.png"/><Relationship Id="rId4" Type="http://schemas.openxmlformats.org/officeDocument/2006/relationships/customXml" Target="../ink/ink2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9.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image" Target="../media/image31.png"/><Relationship Id="rId5" Type="http://schemas.openxmlformats.org/officeDocument/2006/relationships/customXml" Target="../ink/ink30.xml"/><Relationship Id="rId4" Type="http://schemas.openxmlformats.org/officeDocument/2006/relationships/image" Target="../media/image3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image" Target="../media/image33.png"/><Relationship Id="rId5" Type="http://schemas.openxmlformats.org/officeDocument/2006/relationships/customXml" Target="../ink/ink31.xml"/><Relationship Id="rId4" Type="http://schemas.openxmlformats.org/officeDocument/2006/relationships/image" Target="../media/image3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vmlDrawing" Target="../drawings/vmlDrawing4.vml"/><Relationship Id="rId6" Type="http://schemas.openxmlformats.org/officeDocument/2006/relationships/image" Target="../media/image35.png"/><Relationship Id="rId5" Type="http://schemas.openxmlformats.org/officeDocument/2006/relationships/customXml" Target="../ink/ink32.xml"/><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556B-1351-4734-9F7D-58989D30F846}"/>
              </a:ext>
            </a:extLst>
          </p:cNvPr>
          <p:cNvSpPr>
            <a:spLocks noGrp="1"/>
          </p:cNvSpPr>
          <p:nvPr>
            <p:ph type="ctrTitle"/>
          </p:nvPr>
        </p:nvSpPr>
        <p:spPr/>
        <p:txBody>
          <a:bodyPr>
            <a:normAutofit fontScale="90000"/>
          </a:bodyPr>
          <a:lstStyle/>
          <a:p>
            <a:r>
              <a:rPr lang="en-US" b="1" dirty="0"/>
              <a:t>Graph Traversals: DFS BFS</a:t>
            </a:r>
            <a:br>
              <a:rPr lang="en-US" b="1" dirty="0"/>
            </a:br>
            <a:br>
              <a:rPr lang="en-US" b="1" dirty="0"/>
            </a:br>
            <a:r>
              <a:rPr lang="en-US" b="1" dirty="0"/>
              <a:t>Performance Analysis</a:t>
            </a:r>
          </a:p>
        </p:txBody>
      </p:sp>
      <p:sp>
        <p:nvSpPr>
          <p:cNvPr id="3" name="Subtitle 2">
            <a:extLst>
              <a:ext uri="{FF2B5EF4-FFF2-40B4-BE49-F238E27FC236}">
                <a16:creationId xmlns:a16="http://schemas.microsoft.com/office/drawing/2014/main" id="{AA835BA1-FF3D-41C3-9239-1CD7CDE6120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2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BBE4BFEB-D3E3-4FCF-A716-E76309855759}"/>
              </a:ext>
            </a:extLst>
          </p:cNvPr>
          <p:cNvSpPr>
            <a:spLocks noGrp="1"/>
          </p:cNvSpPr>
          <p:nvPr>
            <p:ph idx="1"/>
          </p:nvPr>
        </p:nvSpPr>
        <p:spPr>
          <a:xfrm>
            <a:off x="1655764" y="166689"/>
            <a:ext cx="8880475" cy="6523037"/>
          </a:xfrm>
        </p:spPr>
        <p:txBody>
          <a:bodyPr/>
          <a:lstStyle/>
          <a:p>
            <a:pPr marL="0" indent="0">
              <a:spcBef>
                <a:spcPct val="0"/>
              </a:spcBef>
              <a:buNone/>
            </a:pPr>
            <a:r>
              <a:rPr lang="en-US" altLang="en-US" sz="2200">
                <a:ea typeface="新細明體" panose="02020500000000000000" pitchFamily="18" charset="-120"/>
              </a:rPr>
              <a:t>void bfs(int a[20][20],int n,int source)</a:t>
            </a:r>
          </a:p>
          <a:p>
            <a:pPr marL="0" indent="0">
              <a:spcBef>
                <a:spcPct val="0"/>
              </a:spcBef>
              <a:buNone/>
            </a:pPr>
            <a:r>
              <a:rPr lang="en-US" altLang="en-US" sz="2200">
                <a:ea typeface="新細明體" panose="02020500000000000000" pitchFamily="18" charset="-120"/>
              </a:rPr>
              <a:t>{    </a:t>
            </a:r>
          </a:p>
          <a:p>
            <a:pPr marL="0" indent="0">
              <a:spcBef>
                <a:spcPct val="0"/>
              </a:spcBef>
              <a:buNone/>
            </a:pPr>
            <a:r>
              <a:rPr lang="en-US" altLang="en-US" sz="2200">
                <a:ea typeface="新細明體" panose="02020500000000000000" pitchFamily="18" charset="-120"/>
              </a:rPr>
              <a:t>int visited[10],u,v,i;</a:t>
            </a:r>
          </a:p>
          <a:p>
            <a:pPr marL="0" indent="0">
              <a:spcBef>
                <a:spcPct val="0"/>
              </a:spcBef>
              <a:buNone/>
            </a:pPr>
            <a:endParaRPr lang="en-US" altLang="en-US" sz="2200">
              <a:ea typeface="新細明體" panose="02020500000000000000" pitchFamily="18" charset="-120"/>
            </a:endParaRPr>
          </a:p>
          <a:p>
            <a:pPr marL="0" indent="0">
              <a:spcBef>
                <a:spcPct val="0"/>
              </a:spcBef>
              <a:buNone/>
            </a:pPr>
            <a:r>
              <a:rPr lang="en-US" altLang="en-US" sz="2200">
                <a:ea typeface="新細明體" panose="02020500000000000000" pitchFamily="18" charset="-120"/>
              </a:rPr>
              <a:t>  for(i=1;i&lt;=n;i++)        visited[i]=0;</a:t>
            </a:r>
          </a:p>
          <a:p>
            <a:pPr marL="0" indent="0">
              <a:spcBef>
                <a:spcPct val="0"/>
              </a:spcBef>
              <a:buNone/>
            </a:pPr>
            <a:r>
              <a:rPr lang="en-US" altLang="en-US" sz="2200">
                <a:ea typeface="新細明體" panose="02020500000000000000" pitchFamily="18" charset="-120"/>
              </a:rPr>
              <a:t>     int Q[20],f=-1,r=-1;</a:t>
            </a:r>
          </a:p>
          <a:p>
            <a:pPr marL="0" indent="0">
              <a:spcBef>
                <a:spcPct val="0"/>
              </a:spcBef>
              <a:buNone/>
            </a:pPr>
            <a:r>
              <a:rPr lang="en-US" altLang="en-US" sz="2200">
                <a:ea typeface="新細明體" panose="02020500000000000000" pitchFamily="18" charset="-120"/>
              </a:rPr>
              <a:t>    Q[++r]=source;    visited[source]=1;</a:t>
            </a:r>
          </a:p>
          <a:p>
            <a:pPr marL="0" indent="0">
              <a:spcBef>
                <a:spcPct val="0"/>
              </a:spcBef>
              <a:buNone/>
            </a:pPr>
            <a:r>
              <a:rPr lang="en-US" altLang="en-US" sz="2200">
                <a:ea typeface="新細明體" panose="02020500000000000000" pitchFamily="18" charset="-120"/>
              </a:rPr>
              <a:t>    while(f&lt;r)</a:t>
            </a:r>
          </a:p>
          <a:p>
            <a:pPr marL="0" indent="0">
              <a:spcBef>
                <a:spcPct val="0"/>
              </a:spcBef>
              <a:buNone/>
            </a:pPr>
            <a:r>
              <a:rPr lang="en-US" altLang="en-US" sz="2200">
                <a:ea typeface="新細明體" panose="02020500000000000000" pitchFamily="18" charset="-120"/>
              </a:rPr>
              <a:t>    {</a:t>
            </a:r>
          </a:p>
          <a:p>
            <a:pPr marL="0" indent="0">
              <a:spcBef>
                <a:spcPct val="0"/>
              </a:spcBef>
              <a:buNone/>
            </a:pPr>
            <a:r>
              <a:rPr lang="en-US" altLang="en-US" sz="2200">
                <a:solidFill>
                  <a:srgbClr val="00B050"/>
                </a:solidFill>
                <a:ea typeface="新細明體" panose="02020500000000000000" pitchFamily="18" charset="-120"/>
              </a:rPr>
              <a:t>        u=Q[++f];</a:t>
            </a:r>
          </a:p>
          <a:p>
            <a:pPr marL="0" indent="0">
              <a:spcBef>
                <a:spcPct val="0"/>
              </a:spcBef>
              <a:buNone/>
            </a:pPr>
            <a:r>
              <a:rPr lang="en-US" altLang="en-US" sz="2200">
                <a:solidFill>
                  <a:srgbClr val="FF0000"/>
                </a:solidFill>
                <a:ea typeface="新細明體" panose="02020500000000000000" pitchFamily="18" charset="-120"/>
              </a:rPr>
              <a:t>        for(v=1;v&lt;=n;v++)</a:t>
            </a:r>
          </a:p>
          <a:p>
            <a:pPr marL="0" indent="0">
              <a:spcBef>
                <a:spcPct val="0"/>
              </a:spcBef>
              <a:buNone/>
            </a:pPr>
            <a:r>
              <a:rPr lang="en-US" altLang="en-US" sz="2200">
                <a:solidFill>
                  <a:srgbClr val="FF0000"/>
                </a:solidFill>
                <a:ea typeface="新細明體" panose="02020500000000000000" pitchFamily="18" charset="-120"/>
              </a:rPr>
              <a:t>        {   if(a[u][v]==1 &amp;&amp; visited[v]==0)</a:t>
            </a:r>
          </a:p>
          <a:p>
            <a:pPr marL="0" indent="0">
              <a:spcBef>
                <a:spcPct val="0"/>
              </a:spcBef>
              <a:buNone/>
            </a:pPr>
            <a:r>
              <a:rPr lang="en-US" altLang="en-US" sz="2200">
                <a:solidFill>
                  <a:srgbClr val="FF0000"/>
                </a:solidFill>
                <a:ea typeface="新細明體" panose="02020500000000000000" pitchFamily="18" charset="-120"/>
              </a:rPr>
              <a:t>            {</a:t>
            </a:r>
          </a:p>
          <a:p>
            <a:pPr marL="0" indent="0">
              <a:spcBef>
                <a:spcPct val="0"/>
              </a:spcBef>
              <a:buNone/>
            </a:pPr>
            <a:r>
              <a:rPr lang="en-US" altLang="en-US" sz="2200">
                <a:solidFill>
                  <a:srgbClr val="FF0000"/>
                </a:solidFill>
                <a:ea typeface="新細明體" panose="02020500000000000000" pitchFamily="18" charset="-120"/>
              </a:rPr>
              <a:t>                visited[v]=1;</a:t>
            </a:r>
          </a:p>
          <a:p>
            <a:pPr marL="0" indent="0">
              <a:spcBef>
                <a:spcPct val="0"/>
              </a:spcBef>
              <a:buNone/>
            </a:pPr>
            <a:r>
              <a:rPr lang="en-US" altLang="en-US" sz="2200">
                <a:solidFill>
                  <a:srgbClr val="FF0000"/>
                </a:solidFill>
                <a:ea typeface="新細明體" panose="02020500000000000000" pitchFamily="18" charset="-120"/>
              </a:rPr>
              <a:t>                Q[++r]=v;</a:t>
            </a:r>
          </a:p>
          <a:p>
            <a:pPr marL="0" indent="0">
              <a:spcBef>
                <a:spcPct val="0"/>
              </a:spcBef>
              <a:buNone/>
            </a:pPr>
            <a:r>
              <a:rPr lang="en-US" altLang="en-US" sz="2200">
                <a:solidFill>
                  <a:srgbClr val="FF0000"/>
                </a:solidFill>
                <a:ea typeface="新細明體" panose="02020500000000000000" pitchFamily="18" charset="-120"/>
              </a:rPr>
              <a:t> 	  }</a:t>
            </a:r>
          </a:p>
          <a:p>
            <a:pPr marL="0" indent="0">
              <a:spcBef>
                <a:spcPct val="0"/>
              </a:spcBef>
              <a:buNone/>
            </a:pPr>
            <a:r>
              <a:rPr lang="en-US" altLang="en-US" sz="2200">
                <a:solidFill>
                  <a:srgbClr val="FF0000"/>
                </a:solidFill>
                <a:ea typeface="新細明體" panose="02020500000000000000" pitchFamily="18" charset="-120"/>
              </a:rPr>
              <a:t>        }</a:t>
            </a:r>
          </a:p>
          <a:p>
            <a:pPr marL="0" indent="0">
              <a:spcBef>
                <a:spcPct val="0"/>
              </a:spcBef>
              <a:buNone/>
            </a:pPr>
            <a:r>
              <a:rPr lang="en-US" altLang="en-US" sz="2200">
                <a:solidFill>
                  <a:srgbClr val="7030A0"/>
                </a:solidFill>
                <a:ea typeface="新細明體" panose="02020500000000000000" pitchFamily="18" charset="-120"/>
              </a:rPr>
              <a:t>        cout&lt;&lt;u&lt;&lt;" ";</a:t>
            </a:r>
          </a:p>
          <a:p>
            <a:pPr marL="0" indent="0">
              <a:spcBef>
                <a:spcPct val="0"/>
              </a:spcBef>
              <a:buNone/>
            </a:pPr>
            <a:r>
              <a:rPr lang="en-US" altLang="en-US" sz="2200">
                <a:ea typeface="新細明體" panose="02020500000000000000" pitchFamily="18" charset="-120"/>
              </a:rPr>
              <a:t>    }</a:t>
            </a:r>
          </a:p>
          <a:p>
            <a:pPr marL="0" indent="0">
              <a:spcBef>
                <a:spcPct val="0"/>
              </a:spcBef>
              <a:buNone/>
            </a:pPr>
            <a:r>
              <a:rPr lang="en-US" altLang="en-US" sz="2200">
                <a:ea typeface="新細明體" panose="02020500000000000000" pitchFamily="18" charset="-120"/>
              </a:rPr>
              <a:t>}</a:t>
            </a:r>
          </a:p>
          <a:p>
            <a:pPr marL="0" indent="0">
              <a:spcBef>
                <a:spcPct val="0"/>
              </a:spcBef>
              <a:buNone/>
            </a:pPr>
            <a:r>
              <a:rPr lang="en-US" altLang="en-US" sz="2200">
                <a:ea typeface="新細明體" panose="02020500000000000000" pitchFamily="18" charset="-120"/>
              </a:rPr>
              <a:t> </a:t>
            </a:r>
          </a:p>
          <a:p>
            <a:pPr marL="0" indent="0">
              <a:spcBef>
                <a:spcPct val="0"/>
              </a:spcBef>
              <a:buNone/>
            </a:pPr>
            <a:endParaRPr lang="en-US" altLang="en-US" sz="2200">
              <a:ea typeface="新細明體" panose="02020500000000000000" pitchFamily="18" charset="-12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2EAB13F-872C-493C-98B3-F6CE923FFD69}"/>
                  </a:ext>
                </a:extLst>
              </p14:cNvPr>
              <p14:cNvContentPartPr/>
              <p14:nvPr/>
            </p14:nvContentPartPr>
            <p14:xfrm>
              <a:off x="2327040" y="410760"/>
              <a:ext cx="8599320" cy="5829480"/>
            </p14:xfrm>
          </p:contentPart>
        </mc:Choice>
        <mc:Fallback>
          <p:pic>
            <p:nvPicPr>
              <p:cNvPr id="2" name="Ink 1">
                <a:extLst>
                  <a:ext uri="{FF2B5EF4-FFF2-40B4-BE49-F238E27FC236}">
                    <a16:creationId xmlns:a16="http://schemas.microsoft.com/office/drawing/2014/main" id="{82EAB13F-872C-493C-98B3-F6CE923FFD69}"/>
                  </a:ext>
                </a:extLst>
              </p:cNvPr>
              <p:cNvPicPr/>
              <p:nvPr/>
            </p:nvPicPr>
            <p:blipFill>
              <a:blip r:embed="rId3"/>
              <a:stretch>
                <a:fillRect/>
              </a:stretch>
            </p:blipFill>
            <p:spPr>
              <a:xfrm>
                <a:off x="2317680" y="401400"/>
                <a:ext cx="8618040" cy="58482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8C58C0B9-3F7A-4985-A793-83BB4AC284E6}"/>
              </a:ext>
            </a:extLst>
          </p:cNvPr>
          <p:cNvSpPr>
            <a:spLocks noGrp="1"/>
          </p:cNvSpPr>
          <p:nvPr>
            <p:ph idx="1"/>
          </p:nvPr>
        </p:nvSpPr>
        <p:spPr>
          <a:xfrm>
            <a:off x="1633538" y="147639"/>
            <a:ext cx="7886700" cy="4351337"/>
          </a:xfrm>
        </p:spPr>
        <p:txBody>
          <a:bodyPr>
            <a:normAutofit fontScale="70000" lnSpcReduction="20000"/>
          </a:bodyPr>
          <a:lstStyle/>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#include&lt;iostream.h&gt;</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void bfs(int a[20][20],int n,int 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void dfs(int a[20][20],int n,int 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int main()</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int a[20][20],source, n,i,j;</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cout&lt;&lt;"Enter the no of vertices: ";    cin&gt;&gt;n;</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cout&lt;&lt;"Enter the adjacency matrix: ";</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for(i=1;i&lt;=n;i++)        for(j=1;j&lt;=n;j++)            cin&gt;&gt;a[i][j];</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cout&lt;&lt;"Enter the source: ";</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cin&gt;&gt;source;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cout&lt;&lt;"\n BFS: ";    bfs(a,n,source);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cout&lt;&lt;"\n DFS: ";    dfs(a,n,source);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return 1;</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20000"/>
              </a:lnSpc>
              <a:spcBef>
                <a:spcPct val="0"/>
              </a:spcBef>
              <a:buNone/>
            </a:pPr>
            <a:endParaRPr lang="en-US" altLang="en-US" sz="2400">
              <a:latin typeface="Times New Roman" panose="02020603050405020304" pitchFamily="18" charset="0"/>
              <a:ea typeface="新細明體" panose="02020500000000000000" pitchFamily="18" charset="-12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C79EFA2-E3BB-4038-843A-08EBE0A1FEDA}"/>
                  </a:ext>
                </a:extLst>
              </p14:cNvPr>
              <p14:cNvContentPartPr/>
              <p14:nvPr/>
            </p14:nvContentPartPr>
            <p14:xfrm>
              <a:off x="1591920" y="798120"/>
              <a:ext cx="8867520" cy="4329000"/>
            </p14:xfrm>
          </p:contentPart>
        </mc:Choice>
        <mc:Fallback>
          <p:pic>
            <p:nvPicPr>
              <p:cNvPr id="2" name="Ink 1">
                <a:extLst>
                  <a:ext uri="{FF2B5EF4-FFF2-40B4-BE49-F238E27FC236}">
                    <a16:creationId xmlns:a16="http://schemas.microsoft.com/office/drawing/2014/main" id="{5C79EFA2-E3BB-4038-843A-08EBE0A1FEDA}"/>
                  </a:ext>
                </a:extLst>
              </p:cNvPr>
              <p:cNvPicPr/>
              <p:nvPr/>
            </p:nvPicPr>
            <p:blipFill>
              <a:blip r:embed="rId3"/>
              <a:stretch>
                <a:fillRect/>
              </a:stretch>
            </p:blipFill>
            <p:spPr>
              <a:xfrm>
                <a:off x="1582560" y="788760"/>
                <a:ext cx="8886240" cy="43477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F1DCF04C-43CD-483F-B868-2B2E2E23D3B5}"/>
              </a:ext>
            </a:extLst>
          </p:cNvPr>
          <p:cNvSpPr>
            <a:spLocks noGrp="1"/>
          </p:cNvSpPr>
          <p:nvPr>
            <p:ph type="title"/>
          </p:nvPr>
        </p:nvSpPr>
        <p:spPr>
          <a:xfrm>
            <a:off x="1611313" y="38101"/>
            <a:ext cx="7886700" cy="1325563"/>
          </a:xfrm>
        </p:spPr>
        <p:txBody>
          <a:bodyPr/>
          <a:lstStyle/>
          <a:p>
            <a:pPr eaLnBrk="1" hangingPunct="1"/>
            <a:r>
              <a:rPr lang="en-US" altLang="zh-TW" sz="3800">
                <a:latin typeface="Times New Roman" panose="02020603050405020304" pitchFamily="18" charset="0"/>
                <a:cs typeface="Times New Roman" panose="02020603050405020304" pitchFamily="18" charset="0"/>
              </a:rPr>
              <a:t>Spanning Tree (ST)</a:t>
            </a:r>
          </a:p>
        </p:txBody>
      </p:sp>
      <p:sp>
        <p:nvSpPr>
          <p:cNvPr id="34819" name="Rectangle 9">
            <a:extLst>
              <a:ext uri="{FF2B5EF4-FFF2-40B4-BE49-F238E27FC236}">
                <a16:creationId xmlns:a16="http://schemas.microsoft.com/office/drawing/2014/main" id="{91D70B9A-D7D8-492D-B209-7A044928BCC8}"/>
              </a:ext>
            </a:extLst>
          </p:cNvPr>
          <p:cNvSpPr>
            <a:spLocks noGrp="1"/>
          </p:cNvSpPr>
          <p:nvPr>
            <p:ph idx="1"/>
          </p:nvPr>
        </p:nvSpPr>
        <p:spPr>
          <a:xfrm>
            <a:off x="1989138" y="1562100"/>
            <a:ext cx="7886700" cy="4351338"/>
          </a:xfrm>
        </p:spPr>
        <p:txBody>
          <a:bodyPr/>
          <a:lstStyle/>
          <a:p>
            <a:pPr eaLnBrk="1" hangingPunct="1"/>
            <a:r>
              <a:rPr lang="en-US" altLang="zh-TW">
                <a:latin typeface="Times New Roman" panose="02020603050405020304" pitchFamily="18" charset="0"/>
                <a:cs typeface="Times New Roman" panose="02020603050405020304" pitchFamily="18" charset="0"/>
              </a:rPr>
              <a:t>A spanning tree is a minimal subgraph G’, such that V(G’)=V(G) and G’ is connected. Spanning Tree is always acyclic. </a:t>
            </a:r>
          </a:p>
        </p:txBody>
      </p:sp>
      <p:sp>
        <p:nvSpPr>
          <p:cNvPr id="79" name="Footer Placeholder 4">
            <a:extLst>
              <a:ext uri="{FF2B5EF4-FFF2-40B4-BE49-F238E27FC236}">
                <a16:creationId xmlns:a16="http://schemas.microsoft.com/office/drawing/2014/main" id="{DC1CCE84-A7AC-4CA5-B485-93A8849FCBC8}"/>
              </a:ext>
            </a:extLst>
          </p:cNvPr>
          <p:cNvSpPr>
            <a:spLocks noGrp="1"/>
          </p:cNvSpPr>
          <p:nvPr>
            <p:ph type="ftr" sz="quarter" idx="11"/>
          </p:nvPr>
        </p:nvSpPr>
        <p:spPr/>
        <p:txBody>
          <a:bodyPr/>
          <a:lstStyle/>
          <a:p>
            <a:pPr>
              <a:defRPr/>
            </a:pPr>
            <a:r>
              <a:rPr lang="en-US" altLang="zh-TW"/>
              <a:t>CHAPTER 6</a:t>
            </a:r>
          </a:p>
        </p:txBody>
      </p:sp>
      <p:sp>
        <p:nvSpPr>
          <p:cNvPr id="80" name="Slide Number Placeholder 5">
            <a:extLst>
              <a:ext uri="{FF2B5EF4-FFF2-40B4-BE49-F238E27FC236}">
                <a16:creationId xmlns:a16="http://schemas.microsoft.com/office/drawing/2014/main" id="{259F37F6-824B-4A55-AF5A-B459E352026A}"/>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A120493-BF3B-465A-A0B8-F34E4FD07B8E}" type="slidenum">
              <a:rPr lang="en-US" altLang="zh-TW">
                <a:solidFill>
                  <a:srgbClr val="898989"/>
                </a:solidFill>
              </a:rPr>
              <a:pPr/>
              <a:t>12</a:t>
            </a:fld>
            <a:endParaRPr lang="en-US" altLang="zh-TW">
              <a:solidFill>
                <a:srgbClr val="898989"/>
              </a:solidFill>
            </a:endParaRPr>
          </a:p>
        </p:txBody>
      </p:sp>
      <p:sp>
        <p:nvSpPr>
          <p:cNvPr id="34822" name="Line 2">
            <a:extLst>
              <a:ext uri="{FF2B5EF4-FFF2-40B4-BE49-F238E27FC236}">
                <a16:creationId xmlns:a16="http://schemas.microsoft.com/office/drawing/2014/main" id="{A88710A5-602D-42DF-9C88-828C107BDEB9}"/>
              </a:ext>
            </a:extLst>
          </p:cNvPr>
          <p:cNvSpPr>
            <a:spLocks noChangeShapeType="1"/>
          </p:cNvSpPr>
          <p:nvPr/>
        </p:nvSpPr>
        <p:spPr bwMode="auto">
          <a:xfrm>
            <a:off x="5016500" y="47974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3" name="Line 3">
            <a:extLst>
              <a:ext uri="{FF2B5EF4-FFF2-40B4-BE49-F238E27FC236}">
                <a16:creationId xmlns:a16="http://schemas.microsoft.com/office/drawing/2014/main" id="{3B40D310-4446-474E-9A8C-E07E0A6B191B}"/>
              </a:ext>
            </a:extLst>
          </p:cNvPr>
          <p:cNvSpPr>
            <a:spLocks noChangeShapeType="1"/>
          </p:cNvSpPr>
          <p:nvPr/>
        </p:nvSpPr>
        <p:spPr bwMode="auto">
          <a:xfrm flipH="1">
            <a:off x="4367214" y="4797426"/>
            <a:ext cx="649287" cy="576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Line 4">
            <a:extLst>
              <a:ext uri="{FF2B5EF4-FFF2-40B4-BE49-F238E27FC236}">
                <a16:creationId xmlns:a16="http://schemas.microsoft.com/office/drawing/2014/main" id="{31A4F354-FAB1-4A2C-9A32-6B211029279E}"/>
              </a:ext>
            </a:extLst>
          </p:cNvPr>
          <p:cNvSpPr>
            <a:spLocks noChangeShapeType="1"/>
          </p:cNvSpPr>
          <p:nvPr/>
        </p:nvSpPr>
        <p:spPr bwMode="auto">
          <a:xfrm>
            <a:off x="5016500" y="4797425"/>
            <a:ext cx="647700" cy="647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Line 5">
            <a:extLst>
              <a:ext uri="{FF2B5EF4-FFF2-40B4-BE49-F238E27FC236}">
                <a16:creationId xmlns:a16="http://schemas.microsoft.com/office/drawing/2014/main" id="{F5CE48C4-C30A-4B3C-BFB7-48B4F72EA9A2}"/>
              </a:ext>
            </a:extLst>
          </p:cNvPr>
          <p:cNvSpPr>
            <a:spLocks noChangeShapeType="1"/>
          </p:cNvSpPr>
          <p:nvPr/>
        </p:nvSpPr>
        <p:spPr bwMode="auto">
          <a:xfrm>
            <a:off x="2711450" y="4868864"/>
            <a:ext cx="0" cy="936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Line 6">
            <a:extLst>
              <a:ext uri="{FF2B5EF4-FFF2-40B4-BE49-F238E27FC236}">
                <a16:creationId xmlns:a16="http://schemas.microsoft.com/office/drawing/2014/main" id="{07D6D6CE-F681-422B-BB84-357FDECCED10}"/>
              </a:ext>
            </a:extLst>
          </p:cNvPr>
          <p:cNvSpPr>
            <a:spLocks noChangeShapeType="1"/>
          </p:cNvSpPr>
          <p:nvPr/>
        </p:nvSpPr>
        <p:spPr bwMode="auto">
          <a:xfrm flipH="1" flipV="1">
            <a:off x="1992314" y="5373689"/>
            <a:ext cx="719137" cy="503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7">
            <a:extLst>
              <a:ext uri="{FF2B5EF4-FFF2-40B4-BE49-F238E27FC236}">
                <a16:creationId xmlns:a16="http://schemas.microsoft.com/office/drawing/2014/main" id="{D758AEF0-650B-4131-B805-651E0358EDE7}"/>
              </a:ext>
            </a:extLst>
          </p:cNvPr>
          <p:cNvSpPr>
            <a:spLocks noChangeShapeType="1"/>
          </p:cNvSpPr>
          <p:nvPr/>
        </p:nvSpPr>
        <p:spPr bwMode="auto">
          <a:xfrm>
            <a:off x="2063751" y="5373688"/>
            <a:ext cx="12239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28" name="Group 10">
            <a:extLst>
              <a:ext uri="{FF2B5EF4-FFF2-40B4-BE49-F238E27FC236}">
                <a16:creationId xmlns:a16="http://schemas.microsoft.com/office/drawing/2014/main" id="{09B7AAA6-E539-4910-9390-BDADEE180E7B}"/>
              </a:ext>
            </a:extLst>
          </p:cNvPr>
          <p:cNvGrpSpPr>
            <a:grpSpLocks/>
          </p:cNvGrpSpPr>
          <p:nvPr/>
        </p:nvGrpSpPr>
        <p:grpSpPr bwMode="auto">
          <a:xfrm>
            <a:off x="7751764" y="3213101"/>
            <a:ext cx="2662237" cy="2303463"/>
            <a:chOff x="3742" y="2659"/>
            <a:chExt cx="1677" cy="1451"/>
          </a:xfrm>
        </p:grpSpPr>
        <p:sp>
          <p:nvSpPr>
            <p:cNvPr id="34852" name="Rectangle 11">
              <a:extLst>
                <a:ext uri="{FF2B5EF4-FFF2-40B4-BE49-F238E27FC236}">
                  <a16:creationId xmlns:a16="http://schemas.microsoft.com/office/drawing/2014/main" id="{61D311B7-88AE-4DEA-A2A5-6A9F6C110E9A}"/>
                </a:ext>
              </a:extLst>
            </p:cNvPr>
            <p:cNvSpPr>
              <a:spLocks noChangeArrowheads="1"/>
            </p:cNvSpPr>
            <p:nvPr/>
          </p:nvSpPr>
          <p:spPr bwMode="auto">
            <a:xfrm>
              <a:off x="3742" y="2659"/>
              <a:ext cx="91" cy="14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en-US" altLang="en-US"/>
            </a:p>
          </p:txBody>
        </p:sp>
        <p:sp>
          <p:nvSpPr>
            <p:cNvPr id="34853" name="Rectangle 12">
              <a:extLst>
                <a:ext uri="{FF2B5EF4-FFF2-40B4-BE49-F238E27FC236}">
                  <a16:creationId xmlns:a16="http://schemas.microsoft.com/office/drawing/2014/main" id="{8476F8AA-2C9D-469C-A0DD-DF22EE056F79}"/>
                </a:ext>
              </a:extLst>
            </p:cNvPr>
            <p:cNvSpPr>
              <a:spLocks noChangeArrowheads="1"/>
            </p:cNvSpPr>
            <p:nvPr/>
          </p:nvSpPr>
          <p:spPr bwMode="auto">
            <a:xfrm>
              <a:off x="4059" y="2705"/>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54" name="Rectangle 13">
              <a:extLst>
                <a:ext uri="{FF2B5EF4-FFF2-40B4-BE49-F238E27FC236}">
                  <a16:creationId xmlns:a16="http://schemas.microsoft.com/office/drawing/2014/main" id="{E81F4AC6-67B9-4CCC-873C-1AE8A8FFC6EB}"/>
                </a:ext>
              </a:extLst>
            </p:cNvPr>
            <p:cNvSpPr>
              <a:spLocks noChangeArrowheads="1"/>
            </p:cNvSpPr>
            <p:nvPr/>
          </p:nvSpPr>
          <p:spPr bwMode="auto">
            <a:xfrm>
              <a:off x="4513" y="2705"/>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55" name="Rectangle 14">
              <a:extLst>
                <a:ext uri="{FF2B5EF4-FFF2-40B4-BE49-F238E27FC236}">
                  <a16:creationId xmlns:a16="http://schemas.microsoft.com/office/drawing/2014/main" id="{BDE06341-F37F-41EB-9AD1-1E161C5913E8}"/>
                </a:ext>
              </a:extLst>
            </p:cNvPr>
            <p:cNvSpPr>
              <a:spLocks noChangeArrowheads="1"/>
            </p:cNvSpPr>
            <p:nvPr/>
          </p:nvSpPr>
          <p:spPr bwMode="auto">
            <a:xfrm>
              <a:off x="4966" y="2705"/>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56" name="Rectangle 15">
              <a:extLst>
                <a:ext uri="{FF2B5EF4-FFF2-40B4-BE49-F238E27FC236}">
                  <a16:creationId xmlns:a16="http://schemas.microsoft.com/office/drawing/2014/main" id="{DFEF8986-676F-4209-B6EC-4064E03C7966}"/>
                </a:ext>
              </a:extLst>
            </p:cNvPr>
            <p:cNvSpPr>
              <a:spLocks noChangeArrowheads="1"/>
            </p:cNvSpPr>
            <p:nvPr/>
          </p:nvSpPr>
          <p:spPr bwMode="auto">
            <a:xfrm>
              <a:off x="4059" y="3067"/>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57" name="Rectangle 16">
              <a:extLst>
                <a:ext uri="{FF2B5EF4-FFF2-40B4-BE49-F238E27FC236}">
                  <a16:creationId xmlns:a16="http://schemas.microsoft.com/office/drawing/2014/main" id="{8BDE4B1D-CA97-400B-B6B3-77F8ABB83032}"/>
                </a:ext>
              </a:extLst>
            </p:cNvPr>
            <p:cNvSpPr>
              <a:spLocks noChangeArrowheads="1"/>
            </p:cNvSpPr>
            <p:nvPr/>
          </p:nvSpPr>
          <p:spPr bwMode="auto">
            <a:xfrm>
              <a:off x="4513" y="3068"/>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58" name="Rectangle 17">
              <a:extLst>
                <a:ext uri="{FF2B5EF4-FFF2-40B4-BE49-F238E27FC236}">
                  <a16:creationId xmlns:a16="http://schemas.microsoft.com/office/drawing/2014/main" id="{4D3318E1-A0C6-4A51-9F42-C0D32889AE9D}"/>
                </a:ext>
              </a:extLst>
            </p:cNvPr>
            <p:cNvSpPr>
              <a:spLocks noChangeArrowheads="1"/>
            </p:cNvSpPr>
            <p:nvPr/>
          </p:nvSpPr>
          <p:spPr bwMode="auto">
            <a:xfrm>
              <a:off x="4966" y="3068"/>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59" name="Rectangle 18">
              <a:extLst>
                <a:ext uri="{FF2B5EF4-FFF2-40B4-BE49-F238E27FC236}">
                  <a16:creationId xmlns:a16="http://schemas.microsoft.com/office/drawing/2014/main" id="{D69E7866-DFBC-4069-B78A-583D6566AF95}"/>
                </a:ext>
              </a:extLst>
            </p:cNvPr>
            <p:cNvSpPr>
              <a:spLocks noChangeArrowheads="1"/>
            </p:cNvSpPr>
            <p:nvPr/>
          </p:nvSpPr>
          <p:spPr bwMode="auto">
            <a:xfrm>
              <a:off x="4059" y="3431"/>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60" name="Rectangle 19">
              <a:extLst>
                <a:ext uri="{FF2B5EF4-FFF2-40B4-BE49-F238E27FC236}">
                  <a16:creationId xmlns:a16="http://schemas.microsoft.com/office/drawing/2014/main" id="{668854C3-F0DD-4D1E-AFA1-EC242F89BA04}"/>
                </a:ext>
              </a:extLst>
            </p:cNvPr>
            <p:cNvSpPr>
              <a:spLocks noChangeArrowheads="1"/>
            </p:cNvSpPr>
            <p:nvPr/>
          </p:nvSpPr>
          <p:spPr bwMode="auto">
            <a:xfrm>
              <a:off x="4513" y="3430"/>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61" name="Rectangle 20">
              <a:extLst>
                <a:ext uri="{FF2B5EF4-FFF2-40B4-BE49-F238E27FC236}">
                  <a16:creationId xmlns:a16="http://schemas.microsoft.com/office/drawing/2014/main" id="{F4CF7B54-EC01-4FB6-9E55-AEBCB164028A}"/>
                </a:ext>
              </a:extLst>
            </p:cNvPr>
            <p:cNvSpPr>
              <a:spLocks noChangeArrowheads="1"/>
            </p:cNvSpPr>
            <p:nvPr/>
          </p:nvSpPr>
          <p:spPr bwMode="auto">
            <a:xfrm>
              <a:off x="4966" y="3431"/>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62" name="Rectangle 21">
              <a:extLst>
                <a:ext uri="{FF2B5EF4-FFF2-40B4-BE49-F238E27FC236}">
                  <a16:creationId xmlns:a16="http://schemas.microsoft.com/office/drawing/2014/main" id="{6549A44C-082D-41B0-B61A-2EAF657FF4E4}"/>
                </a:ext>
              </a:extLst>
            </p:cNvPr>
            <p:cNvSpPr>
              <a:spLocks noChangeArrowheads="1"/>
            </p:cNvSpPr>
            <p:nvPr/>
          </p:nvSpPr>
          <p:spPr bwMode="auto">
            <a:xfrm>
              <a:off x="4966" y="3794"/>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63" name="Rectangle 22">
              <a:extLst>
                <a:ext uri="{FF2B5EF4-FFF2-40B4-BE49-F238E27FC236}">
                  <a16:creationId xmlns:a16="http://schemas.microsoft.com/office/drawing/2014/main" id="{A4410863-5236-457B-887F-286D49FBEDE5}"/>
                </a:ext>
              </a:extLst>
            </p:cNvPr>
            <p:cNvSpPr>
              <a:spLocks noChangeArrowheads="1"/>
            </p:cNvSpPr>
            <p:nvPr/>
          </p:nvSpPr>
          <p:spPr bwMode="auto">
            <a:xfrm>
              <a:off x="4513" y="3794"/>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64" name="Rectangle 23">
              <a:extLst>
                <a:ext uri="{FF2B5EF4-FFF2-40B4-BE49-F238E27FC236}">
                  <a16:creationId xmlns:a16="http://schemas.microsoft.com/office/drawing/2014/main" id="{8D829C50-3B2F-4A7F-965D-37945672302E}"/>
                </a:ext>
              </a:extLst>
            </p:cNvPr>
            <p:cNvSpPr>
              <a:spLocks noChangeArrowheads="1"/>
            </p:cNvSpPr>
            <p:nvPr/>
          </p:nvSpPr>
          <p:spPr bwMode="auto">
            <a:xfrm>
              <a:off x="4059" y="3794"/>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65" name="Line 24">
              <a:extLst>
                <a:ext uri="{FF2B5EF4-FFF2-40B4-BE49-F238E27FC236}">
                  <a16:creationId xmlns:a16="http://schemas.microsoft.com/office/drawing/2014/main" id="{D61474E2-67D7-478E-96A5-76AB30597CEB}"/>
                </a:ext>
              </a:extLst>
            </p:cNvPr>
            <p:cNvSpPr>
              <a:spLocks noChangeShapeType="1"/>
            </p:cNvSpPr>
            <p:nvPr/>
          </p:nvSpPr>
          <p:spPr bwMode="auto">
            <a:xfrm>
              <a:off x="3742" y="3022"/>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6" name="Line 25">
              <a:extLst>
                <a:ext uri="{FF2B5EF4-FFF2-40B4-BE49-F238E27FC236}">
                  <a16:creationId xmlns:a16="http://schemas.microsoft.com/office/drawing/2014/main" id="{2CDD98AF-730A-471C-A4FF-D39523FE0F2B}"/>
                </a:ext>
              </a:extLst>
            </p:cNvPr>
            <p:cNvSpPr>
              <a:spLocks noChangeShapeType="1"/>
            </p:cNvSpPr>
            <p:nvPr/>
          </p:nvSpPr>
          <p:spPr bwMode="auto">
            <a:xfrm>
              <a:off x="3742" y="333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7" name="Line 26">
              <a:extLst>
                <a:ext uri="{FF2B5EF4-FFF2-40B4-BE49-F238E27FC236}">
                  <a16:creationId xmlns:a16="http://schemas.microsoft.com/office/drawing/2014/main" id="{618B0A65-DD9E-48CA-98AA-5F4AE3F7EC05}"/>
                </a:ext>
              </a:extLst>
            </p:cNvPr>
            <p:cNvSpPr>
              <a:spLocks noChangeShapeType="1"/>
            </p:cNvSpPr>
            <p:nvPr/>
          </p:nvSpPr>
          <p:spPr bwMode="auto">
            <a:xfrm>
              <a:off x="3742" y="3748"/>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8" name="Line 27">
              <a:extLst>
                <a:ext uri="{FF2B5EF4-FFF2-40B4-BE49-F238E27FC236}">
                  <a16:creationId xmlns:a16="http://schemas.microsoft.com/office/drawing/2014/main" id="{934B82C9-8E48-4AC6-8D8A-772B13F16D11}"/>
                </a:ext>
              </a:extLst>
            </p:cNvPr>
            <p:cNvSpPr>
              <a:spLocks noChangeShapeType="1"/>
            </p:cNvSpPr>
            <p:nvPr/>
          </p:nvSpPr>
          <p:spPr bwMode="auto">
            <a:xfrm>
              <a:off x="3833" y="2840"/>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9" name="Line 28">
              <a:extLst>
                <a:ext uri="{FF2B5EF4-FFF2-40B4-BE49-F238E27FC236}">
                  <a16:creationId xmlns:a16="http://schemas.microsoft.com/office/drawing/2014/main" id="{A9243B9B-0577-4E1E-A10A-45D6CFEE014D}"/>
                </a:ext>
              </a:extLst>
            </p:cNvPr>
            <p:cNvSpPr>
              <a:spLocks noChangeShapeType="1"/>
            </p:cNvSpPr>
            <p:nvPr/>
          </p:nvSpPr>
          <p:spPr bwMode="auto">
            <a:xfrm>
              <a:off x="4286" y="2840"/>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0" name="Line 29">
              <a:extLst>
                <a:ext uri="{FF2B5EF4-FFF2-40B4-BE49-F238E27FC236}">
                  <a16:creationId xmlns:a16="http://schemas.microsoft.com/office/drawing/2014/main" id="{F27ADD64-2809-4CA6-9E7C-0CDAA5407CF2}"/>
                </a:ext>
              </a:extLst>
            </p:cNvPr>
            <p:cNvSpPr>
              <a:spLocks noChangeShapeType="1"/>
            </p:cNvSpPr>
            <p:nvPr/>
          </p:nvSpPr>
          <p:spPr bwMode="auto">
            <a:xfrm>
              <a:off x="4741" y="2840"/>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71" name="Group 30">
              <a:extLst>
                <a:ext uri="{FF2B5EF4-FFF2-40B4-BE49-F238E27FC236}">
                  <a16:creationId xmlns:a16="http://schemas.microsoft.com/office/drawing/2014/main" id="{E958BB6D-FD77-45F7-9CAE-92CD26552FFF}"/>
                </a:ext>
              </a:extLst>
            </p:cNvPr>
            <p:cNvGrpSpPr>
              <a:grpSpLocks/>
            </p:cNvGrpSpPr>
            <p:nvPr/>
          </p:nvGrpSpPr>
          <p:grpSpPr bwMode="auto">
            <a:xfrm>
              <a:off x="5193" y="2839"/>
              <a:ext cx="226" cy="137"/>
              <a:chOff x="3833" y="1842"/>
              <a:chExt cx="226" cy="137"/>
            </a:xfrm>
          </p:grpSpPr>
          <p:sp>
            <p:nvSpPr>
              <p:cNvPr id="34893" name="Freeform 31">
                <a:extLst>
                  <a:ext uri="{FF2B5EF4-FFF2-40B4-BE49-F238E27FC236}">
                    <a16:creationId xmlns:a16="http://schemas.microsoft.com/office/drawing/2014/main" id="{3E811852-277C-4556-97C1-ACDAD10D90C0}"/>
                  </a:ext>
                </a:extLst>
              </p:cNvPr>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Lst>
                <a:ahLst/>
                <a:cxnLst>
                  <a:cxn ang="T6">
                    <a:pos x="T0" y="T1"/>
                  </a:cxn>
                  <a:cxn ang="T7">
                    <a:pos x="T2" y="T3"/>
                  </a:cxn>
                  <a:cxn ang="T8">
                    <a:pos x="T4" y="T5"/>
                  </a:cxn>
                </a:cxnLst>
                <a:rect l="0" t="0" r="r" b="b"/>
                <a:pathLst>
                  <a:path w="136" h="91">
                    <a:moveTo>
                      <a:pt x="0" y="0"/>
                    </a:moveTo>
                    <a:lnTo>
                      <a:pt x="136" y="0"/>
                    </a:lnTo>
                    <a:lnTo>
                      <a:pt x="136" y="91"/>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4" name="Line 32">
                <a:extLst>
                  <a:ext uri="{FF2B5EF4-FFF2-40B4-BE49-F238E27FC236}">
                    <a16:creationId xmlns:a16="http://schemas.microsoft.com/office/drawing/2014/main" id="{E7B9457F-90B1-4691-BCB6-5703C642EE7B}"/>
                  </a:ext>
                </a:extLst>
              </p:cNvPr>
              <p:cNvSpPr>
                <a:spLocks noChangeShapeType="1"/>
              </p:cNvSpPr>
              <p:nvPr/>
            </p:nvSpPr>
            <p:spPr bwMode="auto">
              <a:xfrm>
                <a:off x="3878" y="1933"/>
                <a:ext cx="1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5" name="Line 33">
                <a:extLst>
                  <a:ext uri="{FF2B5EF4-FFF2-40B4-BE49-F238E27FC236}">
                    <a16:creationId xmlns:a16="http://schemas.microsoft.com/office/drawing/2014/main" id="{F7FF0383-C112-44C3-94F7-476AB479B49D}"/>
                  </a:ext>
                </a:extLst>
              </p:cNvPr>
              <p:cNvSpPr>
                <a:spLocks noChangeShapeType="1"/>
              </p:cNvSpPr>
              <p:nvPr/>
            </p:nvSpPr>
            <p:spPr bwMode="auto">
              <a:xfrm>
                <a:off x="3923" y="197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72" name="Line 34">
              <a:extLst>
                <a:ext uri="{FF2B5EF4-FFF2-40B4-BE49-F238E27FC236}">
                  <a16:creationId xmlns:a16="http://schemas.microsoft.com/office/drawing/2014/main" id="{93787CAF-0D67-4A6B-9611-615DE02F0FB2}"/>
                </a:ext>
              </a:extLst>
            </p:cNvPr>
            <p:cNvSpPr>
              <a:spLocks noChangeShapeType="1"/>
            </p:cNvSpPr>
            <p:nvPr/>
          </p:nvSpPr>
          <p:spPr bwMode="auto">
            <a:xfrm>
              <a:off x="3833" y="3203"/>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3" name="Line 35">
              <a:extLst>
                <a:ext uri="{FF2B5EF4-FFF2-40B4-BE49-F238E27FC236}">
                  <a16:creationId xmlns:a16="http://schemas.microsoft.com/office/drawing/2014/main" id="{8C6A98A3-73AE-4652-92E5-3ADD1A736A34}"/>
                </a:ext>
              </a:extLst>
            </p:cNvPr>
            <p:cNvSpPr>
              <a:spLocks noChangeShapeType="1"/>
            </p:cNvSpPr>
            <p:nvPr/>
          </p:nvSpPr>
          <p:spPr bwMode="auto">
            <a:xfrm>
              <a:off x="4286" y="3203"/>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4" name="Line 36">
              <a:extLst>
                <a:ext uri="{FF2B5EF4-FFF2-40B4-BE49-F238E27FC236}">
                  <a16:creationId xmlns:a16="http://schemas.microsoft.com/office/drawing/2014/main" id="{4656B47B-A694-4B68-8336-736FD0017A96}"/>
                </a:ext>
              </a:extLst>
            </p:cNvPr>
            <p:cNvSpPr>
              <a:spLocks noChangeShapeType="1"/>
            </p:cNvSpPr>
            <p:nvPr/>
          </p:nvSpPr>
          <p:spPr bwMode="auto">
            <a:xfrm>
              <a:off x="4741" y="3203"/>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75" name="Group 37">
              <a:extLst>
                <a:ext uri="{FF2B5EF4-FFF2-40B4-BE49-F238E27FC236}">
                  <a16:creationId xmlns:a16="http://schemas.microsoft.com/office/drawing/2014/main" id="{34EA9658-3B5F-4060-9368-EDAB86A3AD0B}"/>
                </a:ext>
              </a:extLst>
            </p:cNvPr>
            <p:cNvGrpSpPr>
              <a:grpSpLocks/>
            </p:cNvGrpSpPr>
            <p:nvPr/>
          </p:nvGrpSpPr>
          <p:grpSpPr bwMode="auto">
            <a:xfrm>
              <a:off x="5193" y="3202"/>
              <a:ext cx="226" cy="137"/>
              <a:chOff x="3833" y="1842"/>
              <a:chExt cx="226" cy="137"/>
            </a:xfrm>
          </p:grpSpPr>
          <p:sp>
            <p:nvSpPr>
              <p:cNvPr id="34890" name="Freeform 38">
                <a:extLst>
                  <a:ext uri="{FF2B5EF4-FFF2-40B4-BE49-F238E27FC236}">
                    <a16:creationId xmlns:a16="http://schemas.microsoft.com/office/drawing/2014/main" id="{18F1B39A-AD60-4B09-BA0E-229B22DA2B38}"/>
                  </a:ext>
                </a:extLst>
              </p:cNvPr>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Lst>
                <a:ahLst/>
                <a:cxnLst>
                  <a:cxn ang="T6">
                    <a:pos x="T0" y="T1"/>
                  </a:cxn>
                  <a:cxn ang="T7">
                    <a:pos x="T2" y="T3"/>
                  </a:cxn>
                  <a:cxn ang="T8">
                    <a:pos x="T4" y="T5"/>
                  </a:cxn>
                </a:cxnLst>
                <a:rect l="0" t="0" r="r" b="b"/>
                <a:pathLst>
                  <a:path w="136" h="91">
                    <a:moveTo>
                      <a:pt x="0" y="0"/>
                    </a:moveTo>
                    <a:lnTo>
                      <a:pt x="136" y="0"/>
                    </a:lnTo>
                    <a:lnTo>
                      <a:pt x="136" y="91"/>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1" name="Line 39">
                <a:extLst>
                  <a:ext uri="{FF2B5EF4-FFF2-40B4-BE49-F238E27FC236}">
                    <a16:creationId xmlns:a16="http://schemas.microsoft.com/office/drawing/2014/main" id="{19457274-45E0-4232-A9E2-2A6C45F31BEA}"/>
                  </a:ext>
                </a:extLst>
              </p:cNvPr>
              <p:cNvSpPr>
                <a:spLocks noChangeShapeType="1"/>
              </p:cNvSpPr>
              <p:nvPr/>
            </p:nvSpPr>
            <p:spPr bwMode="auto">
              <a:xfrm>
                <a:off x="3878" y="1933"/>
                <a:ext cx="1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Line 40">
                <a:extLst>
                  <a:ext uri="{FF2B5EF4-FFF2-40B4-BE49-F238E27FC236}">
                    <a16:creationId xmlns:a16="http://schemas.microsoft.com/office/drawing/2014/main" id="{F8243677-3C8D-4DA2-AB47-6896336C44BA}"/>
                  </a:ext>
                </a:extLst>
              </p:cNvPr>
              <p:cNvSpPr>
                <a:spLocks noChangeShapeType="1"/>
              </p:cNvSpPr>
              <p:nvPr/>
            </p:nvSpPr>
            <p:spPr bwMode="auto">
              <a:xfrm>
                <a:off x="3923" y="197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76" name="Line 41">
              <a:extLst>
                <a:ext uri="{FF2B5EF4-FFF2-40B4-BE49-F238E27FC236}">
                  <a16:creationId xmlns:a16="http://schemas.microsoft.com/office/drawing/2014/main" id="{3A5828A3-DFAC-4C40-92FB-0531B143F3AC}"/>
                </a:ext>
              </a:extLst>
            </p:cNvPr>
            <p:cNvSpPr>
              <a:spLocks noChangeShapeType="1"/>
            </p:cNvSpPr>
            <p:nvPr/>
          </p:nvSpPr>
          <p:spPr bwMode="auto">
            <a:xfrm>
              <a:off x="3833" y="3567"/>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7" name="Line 42">
              <a:extLst>
                <a:ext uri="{FF2B5EF4-FFF2-40B4-BE49-F238E27FC236}">
                  <a16:creationId xmlns:a16="http://schemas.microsoft.com/office/drawing/2014/main" id="{2EB55DE7-AD23-4FD4-A0DE-5ECCF96C915F}"/>
                </a:ext>
              </a:extLst>
            </p:cNvPr>
            <p:cNvSpPr>
              <a:spLocks noChangeShapeType="1"/>
            </p:cNvSpPr>
            <p:nvPr/>
          </p:nvSpPr>
          <p:spPr bwMode="auto">
            <a:xfrm>
              <a:off x="4286" y="3567"/>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8" name="Line 43">
              <a:extLst>
                <a:ext uri="{FF2B5EF4-FFF2-40B4-BE49-F238E27FC236}">
                  <a16:creationId xmlns:a16="http://schemas.microsoft.com/office/drawing/2014/main" id="{4BF36CE9-D689-44CC-ABF3-CEA3D380FB13}"/>
                </a:ext>
              </a:extLst>
            </p:cNvPr>
            <p:cNvSpPr>
              <a:spLocks noChangeShapeType="1"/>
            </p:cNvSpPr>
            <p:nvPr/>
          </p:nvSpPr>
          <p:spPr bwMode="auto">
            <a:xfrm>
              <a:off x="4741" y="3567"/>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79" name="Group 44">
              <a:extLst>
                <a:ext uri="{FF2B5EF4-FFF2-40B4-BE49-F238E27FC236}">
                  <a16:creationId xmlns:a16="http://schemas.microsoft.com/office/drawing/2014/main" id="{F610B424-0A22-4746-8543-2857CA3A0487}"/>
                </a:ext>
              </a:extLst>
            </p:cNvPr>
            <p:cNvGrpSpPr>
              <a:grpSpLocks/>
            </p:cNvGrpSpPr>
            <p:nvPr/>
          </p:nvGrpSpPr>
          <p:grpSpPr bwMode="auto">
            <a:xfrm>
              <a:off x="5193" y="3566"/>
              <a:ext cx="226" cy="137"/>
              <a:chOff x="3833" y="1842"/>
              <a:chExt cx="226" cy="137"/>
            </a:xfrm>
          </p:grpSpPr>
          <p:sp>
            <p:nvSpPr>
              <p:cNvPr id="34887" name="Freeform 45">
                <a:extLst>
                  <a:ext uri="{FF2B5EF4-FFF2-40B4-BE49-F238E27FC236}">
                    <a16:creationId xmlns:a16="http://schemas.microsoft.com/office/drawing/2014/main" id="{DC40A253-1AEC-4319-9191-EE1597EABBB6}"/>
                  </a:ext>
                </a:extLst>
              </p:cNvPr>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Lst>
                <a:ahLst/>
                <a:cxnLst>
                  <a:cxn ang="T6">
                    <a:pos x="T0" y="T1"/>
                  </a:cxn>
                  <a:cxn ang="T7">
                    <a:pos x="T2" y="T3"/>
                  </a:cxn>
                  <a:cxn ang="T8">
                    <a:pos x="T4" y="T5"/>
                  </a:cxn>
                </a:cxnLst>
                <a:rect l="0" t="0" r="r" b="b"/>
                <a:pathLst>
                  <a:path w="136" h="91">
                    <a:moveTo>
                      <a:pt x="0" y="0"/>
                    </a:moveTo>
                    <a:lnTo>
                      <a:pt x="136" y="0"/>
                    </a:lnTo>
                    <a:lnTo>
                      <a:pt x="136" y="91"/>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8" name="Line 46">
                <a:extLst>
                  <a:ext uri="{FF2B5EF4-FFF2-40B4-BE49-F238E27FC236}">
                    <a16:creationId xmlns:a16="http://schemas.microsoft.com/office/drawing/2014/main" id="{1BFAF32A-882E-40C5-8BC0-6A29B71C74BD}"/>
                  </a:ext>
                </a:extLst>
              </p:cNvPr>
              <p:cNvSpPr>
                <a:spLocks noChangeShapeType="1"/>
              </p:cNvSpPr>
              <p:nvPr/>
            </p:nvSpPr>
            <p:spPr bwMode="auto">
              <a:xfrm>
                <a:off x="3878" y="1933"/>
                <a:ext cx="1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9" name="Line 47">
                <a:extLst>
                  <a:ext uri="{FF2B5EF4-FFF2-40B4-BE49-F238E27FC236}">
                    <a16:creationId xmlns:a16="http://schemas.microsoft.com/office/drawing/2014/main" id="{023E1A75-B7A7-4DEB-AA82-CCA8E1FD55AC}"/>
                  </a:ext>
                </a:extLst>
              </p:cNvPr>
              <p:cNvSpPr>
                <a:spLocks noChangeShapeType="1"/>
              </p:cNvSpPr>
              <p:nvPr/>
            </p:nvSpPr>
            <p:spPr bwMode="auto">
              <a:xfrm>
                <a:off x="3923" y="197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80" name="Line 48">
              <a:extLst>
                <a:ext uri="{FF2B5EF4-FFF2-40B4-BE49-F238E27FC236}">
                  <a16:creationId xmlns:a16="http://schemas.microsoft.com/office/drawing/2014/main" id="{FDF690CE-CC08-417F-9858-0A4166C2203A}"/>
                </a:ext>
              </a:extLst>
            </p:cNvPr>
            <p:cNvSpPr>
              <a:spLocks noChangeShapeType="1"/>
            </p:cNvSpPr>
            <p:nvPr/>
          </p:nvSpPr>
          <p:spPr bwMode="auto">
            <a:xfrm>
              <a:off x="3833" y="3929"/>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1" name="Line 49">
              <a:extLst>
                <a:ext uri="{FF2B5EF4-FFF2-40B4-BE49-F238E27FC236}">
                  <a16:creationId xmlns:a16="http://schemas.microsoft.com/office/drawing/2014/main" id="{95167D79-6BC7-4E95-AD2C-55487BA44B9E}"/>
                </a:ext>
              </a:extLst>
            </p:cNvPr>
            <p:cNvSpPr>
              <a:spLocks noChangeShapeType="1"/>
            </p:cNvSpPr>
            <p:nvPr/>
          </p:nvSpPr>
          <p:spPr bwMode="auto">
            <a:xfrm>
              <a:off x="4286" y="3929"/>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2" name="Line 50">
              <a:extLst>
                <a:ext uri="{FF2B5EF4-FFF2-40B4-BE49-F238E27FC236}">
                  <a16:creationId xmlns:a16="http://schemas.microsoft.com/office/drawing/2014/main" id="{A9467E1F-5965-4B7F-8AC7-218C00337A71}"/>
                </a:ext>
              </a:extLst>
            </p:cNvPr>
            <p:cNvSpPr>
              <a:spLocks noChangeShapeType="1"/>
            </p:cNvSpPr>
            <p:nvPr/>
          </p:nvSpPr>
          <p:spPr bwMode="auto">
            <a:xfrm>
              <a:off x="4741" y="3929"/>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83" name="Group 51">
              <a:extLst>
                <a:ext uri="{FF2B5EF4-FFF2-40B4-BE49-F238E27FC236}">
                  <a16:creationId xmlns:a16="http://schemas.microsoft.com/office/drawing/2014/main" id="{5703045A-9022-462C-AD17-B4E68B3C6906}"/>
                </a:ext>
              </a:extLst>
            </p:cNvPr>
            <p:cNvGrpSpPr>
              <a:grpSpLocks/>
            </p:cNvGrpSpPr>
            <p:nvPr/>
          </p:nvGrpSpPr>
          <p:grpSpPr bwMode="auto">
            <a:xfrm>
              <a:off x="5193" y="3928"/>
              <a:ext cx="226" cy="137"/>
              <a:chOff x="3833" y="1842"/>
              <a:chExt cx="226" cy="137"/>
            </a:xfrm>
          </p:grpSpPr>
          <p:sp>
            <p:nvSpPr>
              <p:cNvPr id="34884" name="Freeform 52">
                <a:extLst>
                  <a:ext uri="{FF2B5EF4-FFF2-40B4-BE49-F238E27FC236}">
                    <a16:creationId xmlns:a16="http://schemas.microsoft.com/office/drawing/2014/main" id="{467258A1-0009-43C7-B50B-45A1E31BE18C}"/>
                  </a:ext>
                </a:extLst>
              </p:cNvPr>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Lst>
                <a:ahLst/>
                <a:cxnLst>
                  <a:cxn ang="T6">
                    <a:pos x="T0" y="T1"/>
                  </a:cxn>
                  <a:cxn ang="T7">
                    <a:pos x="T2" y="T3"/>
                  </a:cxn>
                  <a:cxn ang="T8">
                    <a:pos x="T4" y="T5"/>
                  </a:cxn>
                </a:cxnLst>
                <a:rect l="0" t="0" r="r" b="b"/>
                <a:pathLst>
                  <a:path w="136" h="91">
                    <a:moveTo>
                      <a:pt x="0" y="0"/>
                    </a:moveTo>
                    <a:lnTo>
                      <a:pt x="136" y="0"/>
                    </a:lnTo>
                    <a:lnTo>
                      <a:pt x="136" y="91"/>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5" name="Line 53">
                <a:extLst>
                  <a:ext uri="{FF2B5EF4-FFF2-40B4-BE49-F238E27FC236}">
                    <a16:creationId xmlns:a16="http://schemas.microsoft.com/office/drawing/2014/main" id="{34B05224-DC95-4FB0-8953-8675E27DAD05}"/>
                  </a:ext>
                </a:extLst>
              </p:cNvPr>
              <p:cNvSpPr>
                <a:spLocks noChangeShapeType="1"/>
              </p:cNvSpPr>
              <p:nvPr/>
            </p:nvSpPr>
            <p:spPr bwMode="auto">
              <a:xfrm>
                <a:off x="3878" y="1933"/>
                <a:ext cx="1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6" name="Line 54">
                <a:extLst>
                  <a:ext uri="{FF2B5EF4-FFF2-40B4-BE49-F238E27FC236}">
                    <a16:creationId xmlns:a16="http://schemas.microsoft.com/office/drawing/2014/main" id="{D944CED7-4A3E-4841-BCD5-A7BBD59692E8}"/>
                  </a:ext>
                </a:extLst>
              </p:cNvPr>
              <p:cNvSpPr>
                <a:spLocks noChangeShapeType="1"/>
              </p:cNvSpPr>
              <p:nvPr/>
            </p:nvSpPr>
            <p:spPr bwMode="auto">
              <a:xfrm>
                <a:off x="3923" y="197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4829" name="Group 55">
            <a:extLst>
              <a:ext uri="{FF2B5EF4-FFF2-40B4-BE49-F238E27FC236}">
                <a16:creationId xmlns:a16="http://schemas.microsoft.com/office/drawing/2014/main" id="{92A8C3E3-CAF4-4D18-BE33-1FF139CCFC48}"/>
              </a:ext>
            </a:extLst>
          </p:cNvPr>
          <p:cNvGrpSpPr>
            <a:grpSpLocks/>
          </p:cNvGrpSpPr>
          <p:nvPr/>
        </p:nvGrpSpPr>
        <p:grpSpPr bwMode="auto">
          <a:xfrm>
            <a:off x="5878514" y="3573464"/>
            <a:ext cx="1728787" cy="2022475"/>
            <a:chOff x="2743" y="2251"/>
            <a:chExt cx="1089" cy="1274"/>
          </a:xfrm>
        </p:grpSpPr>
        <p:grpSp>
          <p:nvGrpSpPr>
            <p:cNvPr id="34840" name="Group 56">
              <a:extLst>
                <a:ext uri="{FF2B5EF4-FFF2-40B4-BE49-F238E27FC236}">
                  <a16:creationId xmlns:a16="http://schemas.microsoft.com/office/drawing/2014/main" id="{F67AC4A1-954A-4F7E-8BA2-941BBFCB4B0E}"/>
                </a:ext>
              </a:extLst>
            </p:cNvPr>
            <p:cNvGrpSpPr>
              <a:grpSpLocks/>
            </p:cNvGrpSpPr>
            <p:nvPr/>
          </p:nvGrpSpPr>
          <p:grpSpPr bwMode="auto">
            <a:xfrm>
              <a:off x="2879" y="2342"/>
              <a:ext cx="817" cy="725"/>
              <a:chOff x="4422" y="210"/>
              <a:chExt cx="817" cy="725"/>
            </a:xfrm>
          </p:grpSpPr>
          <p:sp>
            <p:nvSpPr>
              <p:cNvPr id="34846" name="Line 57">
                <a:extLst>
                  <a:ext uri="{FF2B5EF4-FFF2-40B4-BE49-F238E27FC236}">
                    <a16:creationId xmlns:a16="http://schemas.microsoft.com/office/drawing/2014/main" id="{949DD4FC-9BC1-434F-8CA0-8929FC95F89C}"/>
                  </a:ext>
                </a:extLst>
              </p:cNvPr>
              <p:cNvSpPr>
                <a:spLocks noChangeShapeType="1"/>
              </p:cNvSpPr>
              <p:nvPr/>
            </p:nvSpPr>
            <p:spPr bwMode="auto">
              <a:xfrm>
                <a:off x="4830" y="255"/>
                <a:ext cx="0" cy="6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58">
                <a:extLst>
                  <a:ext uri="{FF2B5EF4-FFF2-40B4-BE49-F238E27FC236}">
                    <a16:creationId xmlns:a16="http://schemas.microsoft.com/office/drawing/2014/main" id="{ACBFBE03-E4D3-4F76-92D6-2228E98869C9}"/>
                  </a:ext>
                </a:extLst>
              </p:cNvPr>
              <p:cNvSpPr>
                <a:spLocks noChangeShapeType="1"/>
              </p:cNvSpPr>
              <p:nvPr/>
            </p:nvSpPr>
            <p:spPr bwMode="auto">
              <a:xfrm>
                <a:off x="4422" y="618"/>
                <a:ext cx="81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Line 59">
                <a:extLst>
                  <a:ext uri="{FF2B5EF4-FFF2-40B4-BE49-F238E27FC236}">
                    <a16:creationId xmlns:a16="http://schemas.microsoft.com/office/drawing/2014/main" id="{D66CF19C-85AD-4090-AC8C-9DAD074320E9}"/>
                  </a:ext>
                </a:extLst>
              </p:cNvPr>
              <p:cNvSpPr>
                <a:spLocks noChangeShapeType="1"/>
              </p:cNvSpPr>
              <p:nvPr/>
            </p:nvSpPr>
            <p:spPr bwMode="auto">
              <a:xfrm flipH="1">
                <a:off x="4422" y="255"/>
                <a:ext cx="408" cy="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9" name="Line 60">
                <a:extLst>
                  <a:ext uri="{FF2B5EF4-FFF2-40B4-BE49-F238E27FC236}">
                    <a16:creationId xmlns:a16="http://schemas.microsoft.com/office/drawing/2014/main" id="{C199B10D-A865-416E-9814-67A75EF8FB36}"/>
                  </a:ext>
                </a:extLst>
              </p:cNvPr>
              <p:cNvSpPr>
                <a:spLocks noChangeShapeType="1"/>
              </p:cNvSpPr>
              <p:nvPr/>
            </p:nvSpPr>
            <p:spPr bwMode="auto">
              <a:xfrm>
                <a:off x="4422" y="618"/>
                <a:ext cx="408" cy="31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0" name="Line 61">
                <a:extLst>
                  <a:ext uri="{FF2B5EF4-FFF2-40B4-BE49-F238E27FC236}">
                    <a16:creationId xmlns:a16="http://schemas.microsoft.com/office/drawing/2014/main" id="{AEC79BBA-1A43-4EB6-9D91-7C61D4B10ADC}"/>
                  </a:ext>
                </a:extLst>
              </p:cNvPr>
              <p:cNvSpPr>
                <a:spLocks noChangeShapeType="1"/>
              </p:cNvSpPr>
              <p:nvPr/>
            </p:nvSpPr>
            <p:spPr bwMode="auto">
              <a:xfrm>
                <a:off x="4830" y="210"/>
                <a:ext cx="409" cy="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62">
                <a:extLst>
                  <a:ext uri="{FF2B5EF4-FFF2-40B4-BE49-F238E27FC236}">
                    <a16:creationId xmlns:a16="http://schemas.microsoft.com/office/drawing/2014/main" id="{F4459476-921D-4DDC-AE96-6FB46D07CF4F}"/>
                  </a:ext>
                </a:extLst>
              </p:cNvPr>
              <p:cNvSpPr>
                <a:spLocks noChangeShapeType="1"/>
              </p:cNvSpPr>
              <p:nvPr/>
            </p:nvSpPr>
            <p:spPr bwMode="auto">
              <a:xfrm flipH="1">
                <a:off x="4876" y="572"/>
                <a:ext cx="363" cy="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41" name="Oval 63">
              <a:extLst>
                <a:ext uri="{FF2B5EF4-FFF2-40B4-BE49-F238E27FC236}">
                  <a16:creationId xmlns:a16="http://schemas.microsoft.com/office/drawing/2014/main" id="{EDEB8BE2-B5EA-4C29-8452-0BFACD406A18}"/>
                </a:ext>
              </a:extLst>
            </p:cNvPr>
            <p:cNvSpPr>
              <a:spLocks noChangeArrowheads="1"/>
            </p:cNvSpPr>
            <p:nvPr/>
          </p:nvSpPr>
          <p:spPr bwMode="auto">
            <a:xfrm>
              <a:off x="3151" y="2251"/>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42" name="Oval 64">
              <a:extLst>
                <a:ext uri="{FF2B5EF4-FFF2-40B4-BE49-F238E27FC236}">
                  <a16:creationId xmlns:a16="http://schemas.microsoft.com/office/drawing/2014/main" id="{34688DAA-33B5-4E4C-B7B3-6F94A438DADE}"/>
                </a:ext>
              </a:extLst>
            </p:cNvPr>
            <p:cNvSpPr>
              <a:spLocks noChangeArrowheads="1"/>
            </p:cNvSpPr>
            <p:nvPr/>
          </p:nvSpPr>
          <p:spPr bwMode="auto">
            <a:xfrm>
              <a:off x="2743" y="2614"/>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43" name="Oval 65">
              <a:extLst>
                <a:ext uri="{FF2B5EF4-FFF2-40B4-BE49-F238E27FC236}">
                  <a16:creationId xmlns:a16="http://schemas.microsoft.com/office/drawing/2014/main" id="{4EE78917-C224-4FF5-85D3-688B41369EED}"/>
                </a:ext>
              </a:extLst>
            </p:cNvPr>
            <p:cNvSpPr>
              <a:spLocks noChangeArrowheads="1"/>
            </p:cNvSpPr>
            <p:nvPr/>
          </p:nvSpPr>
          <p:spPr bwMode="auto">
            <a:xfrm>
              <a:off x="3560" y="2614"/>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44" name="Oval 66">
              <a:extLst>
                <a:ext uri="{FF2B5EF4-FFF2-40B4-BE49-F238E27FC236}">
                  <a16:creationId xmlns:a16="http://schemas.microsoft.com/office/drawing/2014/main" id="{6C2F4E89-FD22-4342-B7CC-CC30E4AEEBE9}"/>
                </a:ext>
              </a:extLst>
            </p:cNvPr>
            <p:cNvSpPr>
              <a:spLocks noChangeArrowheads="1"/>
            </p:cNvSpPr>
            <p:nvPr/>
          </p:nvSpPr>
          <p:spPr bwMode="auto">
            <a:xfrm>
              <a:off x="3151" y="2931"/>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45" name="Text Box 67">
              <a:extLst>
                <a:ext uri="{FF2B5EF4-FFF2-40B4-BE49-F238E27FC236}">
                  <a16:creationId xmlns:a16="http://schemas.microsoft.com/office/drawing/2014/main" id="{A59A7326-20D0-430E-8F6A-CED91B7DF301}"/>
                </a:ext>
              </a:extLst>
            </p:cNvPr>
            <p:cNvSpPr txBox="1">
              <a:spLocks noChangeArrowheads="1"/>
            </p:cNvSpPr>
            <p:nvPr/>
          </p:nvSpPr>
          <p:spPr bwMode="auto">
            <a:xfrm>
              <a:off x="3151" y="3294"/>
              <a:ext cx="3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latin typeface="Tahoma" panose="020B0604030504040204" pitchFamily="34" charset="0"/>
                </a:rPr>
                <a:t>G1</a:t>
              </a:r>
            </a:p>
          </p:txBody>
        </p:sp>
      </p:grpSp>
      <p:sp>
        <p:nvSpPr>
          <p:cNvPr id="34830" name="Oval 68">
            <a:extLst>
              <a:ext uri="{FF2B5EF4-FFF2-40B4-BE49-F238E27FC236}">
                <a16:creationId xmlns:a16="http://schemas.microsoft.com/office/drawing/2014/main" id="{99DCB61E-6D73-405F-B255-8C7EE66D8D1F}"/>
              </a:ext>
            </a:extLst>
          </p:cNvPr>
          <p:cNvSpPr>
            <a:spLocks noChangeArrowheads="1"/>
          </p:cNvSpPr>
          <p:nvPr/>
        </p:nvSpPr>
        <p:spPr bwMode="auto">
          <a:xfrm>
            <a:off x="2495550" y="4581525"/>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31" name="Oval 69">
            <a:extLst>
              <a:ext uri="{FF2B5EF4-FFF2-40B4-BE49-F238E27FC236}">
                <a16:creationId xmlns:a16="http://schemas.microsoft.com/office/drawing/2014/main" id="{2112FB3B-8F8B-4E94-921C-727D91586DFB}"/>
              </a:ext>
            </a:extLst>
          </p:cNvPr>
          <p:cNvSpPr>
            <a:spLocks noChangeArrowheads="1"/>
          </p:cNvSpPr>
          <p:nvPr/>
        </p:nvSpPr>
        <p:spPr bwMode="auto">
          <a:xfrm>
            <a:off x="1847850" y="5157788"/>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32" name="Oval 70">
            <a:extLst>
              <a:ext uri="{FF2B5EF4-FFF2-40B4-BE49-F238E27FC236}">
                <a16:creationId xmlns:a16="http://schemas.microsoft.com/office/drawing/2014/main" id="{797B4AEB-86A2-488C-B4B3-4D57ADF53A4E}"/>
              </a:ext>
            </a:extLst>
          </p:cNvPr>
          <p:cNvSpPr>
            <a:spLocks noChangeArrowheads="1"/>
          </p:cNvSpPr>
          <p:nvPr/>
        </p:nvSpPr>
        <p:spPr bwMode="auto">
          <a:xfrm>
            <a:off x="3144838" y="5157788"/>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33" name="Oval 71">
            <a:extLst>
              <a:ext uri="{FF2B5EF4-FFF2-40B4-BE49-F238E27FC236}">
                <a16:creationId xmlns:a16="http://schemas.microsoft.com/office/drawing/2014/main" id="{C7BAA7E5-EDDB-4634-A392-5EDCB30183D9}"/>
              </a:ext>
            </a:extLst>
          </p:cNvPr>
          <p:cNvSpPr>
            <a:spLocks noChangeArrowheads="1"/>
          </p:cNvSpPr>
          <p:nvPr/>
        </p:nvSpPr>
        <p:spPr bwMode="auto">
          <a:xfrm>
            <a:off x="2495550" y="5661025"/>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34" name="Oval 72">
            <a:extLst>
              <a:ext uri="{FF2B5EF4-FFF2-40B4-BE49-F238E27FC236}">
                <a16:creationId xmlns:a16="http://schemas.microsoft.com/office/drawing/2014/main" id="{78B5CD68-8C15-4B05-A196-64A19C911BBE}"/>
              </a:ext>
            </a:extLst>
          </p:cNvPr>
          <p:cNvSpPr>
            <a:spLocks noChangeArrowheads="1"/>
          </p:cNvSpPr>
          <p:nvPr/>
        </p:nvSpPr>
        <p:spPr bwMode="auto">
          <a:xfrm>
            <a:off x="4799013" y="4581525"/>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35" name="Oval 73">
            <a:extLst>
              <a:ext uri="{FF2B5EF4-FFF2-40B4-BE49-F238E27FC236}">
                <a16:creationId xmlns:a16="http://schemas.microsoft.com/office/drawing/2014/main" id="{0F1FA8FB-1DE6-484D-B3E0-49B9FCC00CE8}"/>
              </a:ext>
            </a:extLst>
          </p:cNvPr>
          <p:cNvSpPr>
            <a:spLocks noChangeArrowheads="1"/>
          </p:cNvSpPr>
          <p:nvPr/>
        </p:nvSpPr>
        <p:spPr bwMode="auto">
          <a:xfrm>
            <a:off x="4151313" y="5157788"/>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36" name="Oval 74">
            <a:extLst>
              <a:ext uri="{FF2B5EF4-FFF2-40B4-BE49-F238E27FC236}">
                <a16:creationId xmlns:a16="http://schemas.microsoft.com/office/drawing/2014/main" id="{E14284E4-9FF9-4B99-AD32-BAE2DFF89DAA}"/>
              </a:ext>
            </a:extLst>
          </p:cNvPr>
          <p:cNvSpPr>
            <a:spLocks noChangeArrowheads="1"/>
          </p:cNvSpPr>
          <p:nvPr/>
        </p:nvSpPr>
        <p:spPr bwMode="auto">
          <a:xfrm>
            <a:off x="5448300" y="5157788"/>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37" name="Oval 75">
            <a:extLst>
              <a:ext uri="{FF2B5EF4-FFF2-40B4-BE49-F238E27FC236}">
                <a16:creationId xmlns:a16="http://schemas.microsoft.com/office/drawing/2014/main" id="{E7B1F56E-0F3F-474E-AB7E-154A0454D0A8}"/>
              </a:ext>
            </a:extLst>
          </p:cNvPr>
          <p:cNvSpPr>
            <a:spLocks noChangeArrowheads="1"/>
          </p:cNvSpPr>
          <p:nvPr/>
        </p:nvSpPr>
        <p:spPr bwMode="auto">
          <a:xfrm>
            <a:off x="4799013" y="5661025"/>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38" name="Text Box 76">
            <a:extLst>
              <a:ext uri="{FF2B5EF4-FFF2-40B4-BE49-F238E27FC236}">
                <a16:creationId xmlns:a16="http://schemas.microsoft.com/office/drawing/2014/main" id="{913CEBF0-02FD-400B-A873-04065F2DF30E}"/>
              </a:ext>
            </a:extLst>
          </p:cNvPr>
          <p:cNvSpPr txBox="1">
            <a:spLocks noChangeArrowheads="1"/>
          </p:cNvSpPr>
          <p:nvPr/>
        </p:nvSpPr>
        <p:spPr bwMode="auto">
          <a:xfrm>
            <a:off x="2208214" y="6237289"/>
            <a:ext cx="9985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latin typeface="Tahoma" panose="020B0604030504040204" pitchFamily="34" charset="0"/>
              </a:rPr>
              <a:t>ST1(G)</a:t>
            </a:r>
          </a:p>
        </p:txBody>
      </p:sp>
      <p:sp>
        <p:nvSpPr>
          <p:cNvPr id="34839" name="Text Box 77">
            <a:extLst>
              <a:ext uri="{FF2B5EF4-FFF2-40B4-BE49-F238E27FC236}">
                <a16:creationId xmlns:a16="http://schemas.microsoft.com/office/drawing/2014/main" id="{2F1523E2-E3D8-4617-8604-609E77770D82}"/>
              </a:ext>
            </a:extLst>
          </p:cNvPr>
          <p:cNvSpPr txBox="1">
            <a:spLocks noChangeArrowheads="1"/>
          </p:cNvSpPr>
          <p:nvPr/>
        </p:nvSpPr>
        <p:spPr bwMode="auto">
          <a:xfrm>
            <a:off x="4583114" y="6237289"/>
            <a:ext cx="9985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latin typeface="Tahoma" panose="020B0604030504040204" pitchFamily="34" charset="0"/>
              </a:rPr>
              <a:t>ST2(G)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9FF95D0-2B37-4CBA-ADEC-5D627FA8EC68}"/>
                  </a:ext>
                </a:extLst>
              </p14:cNvPr>
              <p14:cNvContentPartPr/>
              <p14:nvPr/>
            </p14:nvContentPartPr>
            <p14:xfrm>
              <a:off x="2287800" y="658800"/>
              <a:ext cx="7279200" cy="3662640"/>
            </p14:xfrm>
          </p:contentPart>
        </mc:Choice>
        <mc:Fallback>
          <p:pic>
            <p:nvPicPr>
              <p:cNvPr id="2" name="Ink 1">
                <a:extLst>
                  <a:ext uri="{FF2B5EF4-FFF2-40B4-BE49-F238E27FC236}">
                    <a16:creationId xmlns:a16="http://schemas.microsoft.com/office/drawing/2014/main" id="{69FF95D0-2B37-4CBA-ADEC-5D627FA8EC68}"/>
                  </a:ext>
                </a:extLst>
              </p:cNvPr>
              <p:cNvPicPr/>
              <p:nvPr/>
            </p:nvPicPr>
            <p:blipFill>
              <a:blip r:embed="rId3"/>
              <a:stretch>
                <a:fillRect/>
              </a:stretch>
            </p:blipFill>
            <p:spPr>
              <a:xfrm>
                <a:off x="2278440" y="649440"/>
                <a:ext cx="7297920" cy="36813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055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41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6">
            <a:extLst>
              <a:ext uri="{FF2B5EF4-FFF2-40B4-BE49-F238E27FC236}">
                <a16:creationId xmlns:a16="http://schemas.microsoft.com/office/drawing/2014/main" id="{22F5692F-EF20-4A43-B4D3-FA17AF0D48E5}"/>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A8BCFF3-B94B-4D0D-98FB-10209F1530A3}" type="slidenum">
              <a:rPr lang="en-US" altLang="zh-TW" sz="1400">
                <a:solidFill>
                  <a:srgbClr val="000000"/>
                </a:solidFill>
              </a:rPr>
              <a:pPr fontAlgn="base">
                <a:spcBef>
                  <a:spcPct val="50000"/>
                </a:spcBef>
                <a:spcAft>
                  <a:spcPct val="0"/>
                </a:spcAft>
                <a:buClrTx/>
                <a:buSzTx/>
                <a:buNone/>
              </a:pPr>
              <a:t>15</a:t>
            </a:fld>
            <a:endParaRPr lang="en-US" altLang="zh-TW" sz="1400">
              <a:solidFill>
                <a:srgbClr val="000000"/>
              </a:solidFill>
            </a:endParaRPr>
          </a:p>
        </p:txBody>
      </p:sp>
      <p:sp>
        <p:nvSpPr>
          <p:cNvPr id="5124" name="Rectangle 2">
            <a:extLst>
              <a:ext uri="{FF2B5EF4-FFF2-40B4-BE49-F238E27FC236}">
                <a16:creationId xmlns:a16="http://schemas.microsoft.com/office/drawing/2014/main" id="{8925119D-E72B-48FD-98A1-E90D82313BFB}"/>
              </a:ext>
            </a:extLst>
          </p:cNvPr>
          <p:cNvSpPr>
            <a:spLocks noGrp="1" noChangeArrowheads="1"/>
          </p:cNvSpPr>
          <p:nvPr>
            <p:ph type="title"/>
          </p:nvPr>
        </p:nvSpPr>
        <p:spPr>
          <a:xfrm>
            <a:off x="2438400" y="152400"/>
            <a:ext cx="7772400" cy="533400"/>
          </a:xfrm>
        </p:spPr>
        <p:txBody>
          <a:bodyPr/>
          <a:lstStyle/>
          <a:p>
            <a:pPr algn="ctr" eaLnBrk="1" hangingPunct="1"/>
            <a:r>
              <a:rPr lang="en-US" altLang="zh-TW" dirty="0"/>
              <a:t>How to create programs</a:t>
            </a:r>
          </a:p>
        </p:txBody>
      </p:sp>
      <p:sp>
        <p:nvSpPr>
          <p:cNvPr id="5125" name="Rectangle 3">
            <a:extLst>
              <a:ext uri="{FF2B5EF4-FFF2-40B4-BE49-F238E27FC236}">
                <a16:creationId xmlns:a16="http://schemas.microsoft.com/office/drawing/2014/main" id="{6B6B4867-FEBB-4363-A16C-311190891914}"/>
              </a:ext>
            </a:extLst>
          </p:cNvPr>
          <p:cNvSpPr>
            <a:spLocks noGrp="1" noChangeArrowheads="1"/>
          </p:cNvSpPr>
          <p:nvPr>
            <p:ph type="body" sz="half" idx="1"/>
          </p:nvPr>
        </p:nvSpPr>
        <p:spPr>
          <a:xfrm>
            <a:off x="2406041" y="914400"/>
            <a:ext cx="7772400" cy="1981200"/>
          </a:xfrm>
        </p:spPr>
        <p:txBody>
          <a:bodyPr/>
          <a:lstStyle/>
          <a:p>
            <a:pPr algn="just" eaLnBrk="1" hangingPunct="1">
              <a:buFont typeface="Wingdings" panose="05000000000000000000" pitchFamily="2" charset="2"/>
              <a:buChar char="Ø"/>
            </a:pPr>
            <a:r>
              <a:rPr lang="en-US" altLang="zh-TW" sz="2800" dirty="0"/>
              <a:t>Requirements</a:t>
            </a:r>
          </a:p>
          <a:p>
            <a:pPr algn="just" eaLnBrk="1" hangingPunct="1">
              <a:buFont typeface="Wingdings" panose="05000000000000000000" pitchFamily="2" charset="2"/>
              <a:buChar char="Ø"/>
            </a:pPr>
            <a:r>
              <a:rPr lang="en-US" altLang="zh-TW" sz="2800" dirty="0"/>
              <a:t>Analysis: </a:t>
            </a:r>
            <a:r>
              <a:rPr lang="en-US" altLang="zh-TW" sz="2800" dirty="0">
                <a:solidFill>
                  <a:srgbClr val="008000"/>
                </a:solidFill>
              </a:rPr>
              <a:t>bottom-up vs. top-down</a:t>
            </a:r>
          </a:p>
          <a:p>
            <a:pPr lvl="1" algn="just" eaLnBrk="1" hangingPunct="1">
              <a:buFont typeface="Wingdings" panose="05000000000000000000" pitchFamily="2" charset="2"/>
              <a:buChar char="§"/>
            </a:pPr>
            <a:r>
              <a:rPr lang="en-US" altLang="zh-TW" sz="2400" b="1" dirty="0"/>
              <a:t>top-down: </a:t>
            </a:r>
            <a:r>
              <a:rPr lang="en-US" altLang="zh-TW" sz="2400" dirty="0"/>
              <a:t>Breaks the massive problem into smaller subproblems. (Structured programming </a:t>
            </a:r>
            <a:r>
              <a:rPr lang="en-US" altLang="zh-TW" sz="2400" dirty="0" err="1"/>
              <a:t>Eg</a:t>
            </a:r>
            <a:r>
              <a:rPr lang="en-US" altLang="zh-TW" sz="2400" dirty="0"/>
              <a:t>: C)</a:t>
            </a:r>
          </a:p>
          <a:p>
            <a:pPr lvl="1" algn="just" eaLnBrk="1" hangingPunct="1">
              <a:buFont typeface="Wingdings" panose="05000000000000000000" pitchFamily="2" charset="2"/>
              <a:buChar char="§"/>
            </a:pPr>
            <a:r>
              <a:rPr lang="en-US" sz="2400" b="1" dirty="0"/>
              <a:t>bottom-up: </a:t>
            </a:r>
            <a:r>
              <a:rPr lang="en-US" sz="2400" dirty="0"/>
              <a:t>Solves the fundamental low-level problem and integrates them into a larger one. (OOP)</a:t>
            </a:r>
            <a:endParaRPr lang="en-US" altLang="zh-TW" sz="2400" dirty="0"/>
          </a:p>
          <a:p>
            <a:pPr algn="just" eaLnBrk="1" hangingPunct="1">
              <a:buFont typeface="Wingdings" panose="05000000000000000000" pitchFamily="2" charset="2"/>
              <a:buChar char="Ø"/>
            </a:pPr>
            <a:r>
              <a:rPr lang="en-US" altLang="zh-TW" sz="2800" dirty="0"/>
              <a:t>Design: </a:t>
            </a:r>
            <a:r>
              <a:rPr lang="en-US" altLang="zh-TW" sz="2800" dirty="0">
                <a:solidFill>
                  <a:srgbClr val="008000"/>
                </a:solidFill>
              </a:rPr>
              <a:t>data, objects and operations</a:t>
            </a:r>
            <a:endParaRPr lang="en-US" altLang="zh-TW" sz="2800" dirty="0"/>
          </a:p>
          <a:p>
            <a:pPr algn="just" eaLnBrk="1" hangingPunct="1">
              <a:buFont typeface="Wingdings" panose="05000000000000000000" pitchFamily="2" charset="2"/>
              <a:buChar char="Ø"/>
            </a:pPr>
            <a:r>
              <a:rPr lang="en-US" altLang="zh-TW" sz="2800" dirty="0"/>
              <a:t>Refinement and Coding</a:t>
            </a:r>
          </a:p>
          <a:p>
            <a:pPr algn="just" eaLnBrk="1" hangingPunct="1">
              <a:buFont typeface="Wingdings" panose="05000000000000000000" pitchFamily="2" charset="2"/>
              <a:buChar char="Ø"/>
            </a:pPr>
            <a:r>
              <a:rPr lang="en-US" altLang="zh-TW" sz="2800" dirty="0"/>
              <a:t>Verification</a:t>
            </a:r>
          </a:p>
          <a:p>
            <a:pPr lvl="1" algn="just" eaLnBrk="1" hangingPunct="1">
              <a:buFont typeface="Wingdings" panose="05000000000000000000" pitchFamily="2" charset="2"/>
              <a:buChar char="Ø"/>
            </a:pPr>
            <a:r>
              <a:rPr lang="en-US" altLang="zh-TW" sz="2400" dirty="0"/>
              <a:t>Program Proving</a:t>
            </a:r>
          </a:p>
          <a:p>
            <a:pPr lvl="1" algn="just" eaLnBrk="1" hangingPunct="1">
              <a:buFont typeface="Wingdings" panose="05000000000000000000" pitchFamily="2" charset="2"/>
              <a:buChar char="Ø"/>
            </a:pPr>
            <a:r>
              <a:rPr lang="en-US" altLang="zh-TW" sz="2400" dirty="0"/>
              <a:t>Testing</a:t>
            </a:r>
          </a:p>
          <a:p>
            <a:pPr lvl="1" algn="just" eaLnBrk="1" hangingPunct="1">
              <a:buFont typeface="Wingdings" panose="05000000000000000000" pitchFamily="2" charset="2"/>
              <a:buChar char="Ø"/>
            </a:pPr>
            <a:r>
              <a:rPr lang="en-US" altLang="zh-TW" sz="2400" dirty="0"/>
              <a:t>Debugging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EAFCC9D-2D14-4655-A6D4-347FC925AA0C}"/>
                  </a:ext>
                </a:extLst>
              </p14:cNvPr>
              <p14:cNvContentPartPr/>
              <p14:nvPr/>
            </p14:nvContentPartPr>
            <p14:xfrm>
              <a:off x="3630960" y="666720"/>
              <a:ext cx="4223880" cy="5439600"/>
            </p14:xfrm>
          </p:contentPart>
        </mc:Choice>
        <mc:Fallback>
          <p:pic>
            <p:nvPicPr>
              <p:cNvPr id="2" name="Ink 1">
                <a:extLst>
                  <a:ext uri="{FF2B5EF4-FFF2-40B4-BE49-F238E27FC236}">
                    <a16:creationId xmlns:a16="http://schemas.microsoft.com/office/drawing/2014/main" id="{2EAFCC9D-2D14-4655-A6D4-347FC925AA0C}"/>
                  </a:ext>
                </a:extLst>
              </p:cNvPr>
              <p:cNvPicPr/>
              <p:nvPr/>
            </p:nvPicPr>
            <p:blipFill>
              <a:blip r:embed="rId3"/>
              <a:stretch>
                <a:fillRect/>
              </a:stretch>
            </p:blipFill>
            <p:spPr>
              <a:xfrm>
                <a:off x="3621600" y="657360"/>
                <a:ext cx="4242600" cy="54583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6">
            <a:extLst>
              <a:ext uri="{FF2B5EF4-FFF2-40B4-BE49-F238E27FC236}">
                <a16:creationId xmlns:a16="http://schemas.microsoft.com/office/drawing/2014/main" id="{1FC81518-B3D8-4CA4-AA7E-046EA68EC6CE}"/>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C35D4939-35C4-42BB-AA25-D8A25BE036FA}" type="slidenum">
              <a:rPr lang="en-US" altLang="zh-TW" sz="1400">
                <a:solidFill>
                  <a:srgbClr val="000000"/>
                </a:solidFill>
              </a:rPr>
              <a:pPr fontAlgn="base">
                <a:spcBef>
                  <a:spcPct val="50000"/>
                </a:spcBef>
                <a:spcAft>
                  <a:spcPct val="0"/>
                </a:spcAft>
                <a:buClrTx/>
                <a:buSzTx/>
                <a:buNone/>
              </a:pPr>
              <a:t>16</a:t>
            </a:fld>
            <a:endParaRPr lang="en-US" altLang="zh-TW" sz="1400">
              <a:solidFill>
                <a:srgbClr val="000000"/>
              </a:solidFill>
            </a:endParaRPr>
          </a:p>
        </p:txBody>
      </p:sp>
      <p:sp>
        <p:nvSpPr>
          <p:cNvPr id="6148" name="Rectangle 1026">
            <a:extLst>
              <a:ext uri="{FF2B5EF4-FFF2-40B4-BE49-F238E27FC236}">
                <a16:creationId xmlns:a16="http://schemas.microsoft.com/office/drawing/2014/main" id="{365CAB90-4F56-4C12-9E9F-967DC708EED8}"/>
              </a:ext>
            </a:extLst>
          </p:cNvPr>
          <p:cNvSpPr>
            <a:spLocks noGrp="1" noChangeArrowheads="1"/>
          </p:cNvSpPr>
          <p:nvPr>
            <p:ph type="title"/>
          </p:nvPr>
        </p:nvSpPr>
        <p:spPr>
          <a:xfrm>
            <a:off x="2438400" y="0"/>
            <a:ext cx="7772400" cy="1143000"/>
          </a:xfrm>
        </p:spPr>
        <p:txBody>
          <a:bodyPr/>
          <a:lstStyle/>
          <a:p>
            <a:pPr algn="ctr" eaLnBrk="1" hangingPunct="1"/>
            <a:r>
              <a:rPr lang="en-US" altLang="zh-TW" dirty="0"/>
              <a:t>Algorithm</a:t>
            </a:r>
          </a:p>
        </p:txBody>
      </p:sp>
      <p:sp>
        <p:nvSpPr>
          <p:cNvPr id="6149" name="Rectangle 1027">
            <a:extLst>
              <a:ext uri="{FF2B5EF4-FFF2-40B4-BE49-F238E27FC236}">
                <a16:creationId xmlns:a16="http://schemas.microsoft.com/office/drawing/2014/main" id="{5E596560-9DAA-4218-889E-ECB58052A630}"/>
              </a:ext>
            </a:extLst>
          </p:cNvPr>
          <p:cNvSpPr>
            <a:spLocks noGrp="1" noChangeArrowheads="1"/>
          </p:cNvSpPr>
          <p:nvPr>
            <p:ph type="body" sz="half" idx="1"/>
          </p:nvPr>
        </p:nvSpPr>
        <p:spPr>
          <a:xfrm>
            <a:off x="2438400" y="1143000"/>
            <a:ext cx="7924800" cy="1981200"/>
          </a:xfrm>
        </p:spPr>
        <p:txBody>
          <a:bodyPr/>
          <a:lstStyle/>
          <a:p>
            <a:pPr eaLnBrk="1" hangingPunct="1"/>
            <a:r>
              <a:rPr lang="en-US" altLang="zh-TW" sz="2800" dirty="0"/>
              <a:t>Definition</a:t>
            </a:r>
            <a:br>
              <a:rPr lang="en-US" altLang="zh-TW" sz="2800" dirty="0"/>
            </a:br>
            <a:r>
              <a:rPr lang="en-US" altLang="zh-TW" sz="2800" dirty="0"/>
              <a:t>An </a:t>
            </a:r>
            <a:r>
              <a:rPr lang="en-US" altLang="zh-TW" sz="2800" i="1" dirty="0">
                <a:solidFill>
                  <a:srgbClr val="CC3300"/>
                </a:solidFill>
              </a:rPr>
              <a:t>algorithm</a:t>
            </a:r>
            <a:r>
              <a:rPr lang="en-US" altLang="zh-TW" sz="2800" dirty="0"/>
              <a:t> is a finite set of instructions that accomplishes a particular task.</a:t>
            </a:r>
          </a:p>
          <a:p>
            <a:pPr eaLnBrk="1" hangingPunct="1"/>
            <a:r>
              <a:rPr lang="en-US" altLang="zh-TW" sz="2800" dirty="0"/>
              <a:t>Criteria</a:t>
            </a:r>
          </a:p>
          <a:p>
            <a:pPr lvl="1" eaLnBrk="1" hangingPunct="1"/>
            <a:r>
              <a:rPr lang="en-US" altLang="zh-TW" sz="2400" dirty="0"/>
              <a:t>input</a:t>
            </a:r>
          </a:p>
          <a:p>
            <a:pPr lvl="1" eaLnBrk="1" hangingPunct="1"/>
            <a:r>
              <a:rPr lang="en-US" altLang="zh-TW" sz="2400" dirty="0"/>
              <a:t>output</a:t>
            </a:r>
          </a:p>
          <a:p>
            <a:pPr lvl="1" eaLnBrk="1" hangingPunct="1"/>
            <a:r>
              <a:rPr lang="en-US" altLang="zh-TW" sz="2400" dirty="0"/>
              <a:t>definiteness: </a:t>
            </a:r>
            <a:r>
              <a:rPr lang="en-US" altLang="zh-TW" sz="2400" dirty="0">
                <a:solidFill>
                  <a:srgbClr val="008000"/>
                </a:solidFill>
              </a:rPr>
              <a:t>clear and unambiguous</a:t>
            </a:r>
            <a:endParaRPr lang="en-US" altLang="zh-TW" sz="2400" dirty="0"/>
          </a:p>
          <a:p>
            <a:pPr lvl="1" eaLnBrk="1" hangingPunct="1"/>
            <a:r>
              <a:rPr lang="en-US" altLang="zh-TW" sz="2400" dirty="0"/>
              <a:t>finiteness: </a:t>
            </a:r>
            <a:r>
              <a:rPr lang="en-US" altLang="zh-TW" sz="2400" dirty="0">
                <a:solidFill>
                  <a:srgbClr val="008000"/>
                </a:solidFill>
              </a:rPr>
              <a:t>terminate after a finite number of steps</a:t>
            </a:r>
            <a:endParaRPr lang="en-US" altLang="zh-TW" sz="2400" dirty="0"/>
          </a:p>
          <a:p>
            <a:pPr lvl="1" eaLnBrk="1" hangingPunct="1"/>
            <a:r>
              <a:rPr lang="en-US" altLang="zh-TW" sz="2400" dirty="0"/>
              <a:t>effectiveness: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261F10B-9855-41EA-B7B4-B5A3C39373E0}"/>
                  </a:ext>
                </a:extLst>
              </p14:cNvPr>
              <p14:cNvContentPartPr/>
              <p14:nvPr/>
            </p14:nvContentPartPr>
            <p14:xfrm>
              <a:off x="4033080" y="2491560"/>
              <a:ext cx="5693760" cy="2568960"/>
            </p14:xfrm>
          </p:contentPart>
        </mc:Choice>
        <mc:Fallback>
          <p:pic>
            <p:nvPicPr>
              <p:cNvPr id="2" name="Ink 1">
                <a:extLst>
                  <a:ext uri="{FF2B5EF4-FFF2-40B4-BE49-F238E27FC236}">
                    <a16:creationId xmlns:a16="http://schemas.microsoft.com/office/drawing/2014/main" id="{7261F10B-9855-41EA-B7B4-B5A3C39373E0}"/>
                  </a:ext>
                </a:extLst>
              </p:cNvPr>
              <p:cNvPicPr/>
              <p:nvPr/>
            </p:nvPicPr>
            <p:blipFill>
              <a:blip r:embed="rId3"/>
              <a:stretch>
                <a:fillRect/>
              </a:stretch>
            </p:blipFill>
            <p:spPr>
              <a:xfrm>
                <a:off x="4023720" y="2482200"/>
                <a:ext cx="5712480" cy="25876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A6B135-D277-42A5-9899-3C9EC3A97C16}"/>
              </a:ext>
            </a:extLst>
          </p:cNvPr>
          <p:cNvSpPr>
            <a:spLocks noGrp="1"/>
          </p:cNvSpPr>
          <p:nvPr>
            <p:ph type="sldNum" sz="quarter" idx="12"/>
          </p:nvPr>
        </p:nvSpPr>
        <p:spPr/>
        <p:txBody>
          <a:bodyPr/>
          <a:lstStyle/>
          <a:p>
            <a:pPr fontAlgn="base">
              <a:spcAft>
                <a:spcPct val="0"/>
              </a:spcAft>
            </a:pPr>
            <a:fld id="{B9E91336-EB17-42D6-A40D-22D3DA1559BA}" type="slidenum">
              <a:rPr kumimoji="1" lang="en-US" altLang="zh-TW">
                <a:solidFill>
                  <a:srgbClr val="000000"/>
                </a:solidFill>
                <a:latin typeface="Times New Roman" panose="02020603050405020304" pitchFamily="18" charset="0"/>
                <a:ea typeface="新細明體" panose="02020500000000000000" pitchFamily="18" charset="-120"/>
              </a:rPr>
              <a:pPr fontAlgn="base">
                <a:spcAft>
                  <a:spcPct val="0"/>
                </a:spcAft>
              </a:pPr>
              <a:t>17</a:t>
            </a:fld>
            <a:endParaRPr kumimoji="1" lang="en-US" altLang="zh-TW">
              <a:solidFill>
                <a:srgbClr val="000000"/>
              </a:solidFill>
              <a:latin typeface="Times New Roman" panose="02020603050405020304" pitchFamily="18" charset="0"/>
              <a:ea typeface="新細明體" panose="02020500000000000000" pitchFamily="18" charset="-120"/>
            </a:endParaRPr>
          </a:p>
        </p:txBody>
      </p:sp>
      <p:sp>
        <p:nvSpPr>
          <p:cNvPr id="8" name="TextBox 7">
            <a:extLst>
              <a:ext uri="{FF2B5EF4-FFF2-40B4-BE49-F238E27FC236}">
                <a16:creationId xmlns:a16="http://schemas.microsoft.com/office/drawing/2014/main" id="{912CAEEE-8DF2-4C4E-A45E-F3B5F9F0697B}"/>
              </a:ext>
            </a:extLst>
          </p:cNvPr>
          <p:cNvSpPr txBox="1"/>
          <p:nvPr/>
        </p:nvSpPr>
        <p:spPr>
          <a:xfrm>
            <a:off x="2514600" y="762001"/>
            <a:ext cx="7734300" cy="5324535"/>
          </a:xfrm>
          <a:prstGeom prst="rect">
            <a:avLst/>
          </a:prstGeom>
          <a:noFill/>
        </p:spPr>
        <p:txBody>
          <a:bodyPr wrap="square">
            <a:spAutoFit/>
          </a:bodyPr>
          <a:lstStyle/>
          <a:p>
            <a:pPr algn="just" eaLnBrk="0" fontAlgn="base" hangingPunct="0">
              <a:spcBef>
                <a:spcPct val="0"/>
              </a:spcBef>
              <a:spcAft>
                <a:spcPct val="0"/>
              </a:spcAft>
            </a:pPr>
            <a:r>
              <a:rPr kumimoji="1" lang="en-US" sz="2000" dirty="0">
                <a:solidFill>
                  <a:srgbClr val="CC3300"/>
                </a:solidFill>
                <a:latin typeface="Times New Roman" panose="02020603050405020304" pitchFamily="18" charset="0"/>
                <a:ea typeface="新細明體" panose="02020500000000000000" pitchFamily="18" charset="-120"/>
              </a:rPr>
              <a:t>Properties of an Algorithm:</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dirty="0">
                <a:solidFill>
                  <a:srgbClr val="CC3300"/>
                </a:solidFill>
                <a:latin typeface="Times New Roman" panose="02020603050405020304" pitchFamily="18" charset="0"/>
                <a:ea typeface="新細明體" panose="02020500000000000000" pitchFamily="18" charset="-120"/>
              </a:rPr>
              <a:t>An algorithm must satisfy the following properties:</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CC3300"/>
                </a:solidFill>
                <a:latin typeface="Times New Roman" panose="02020603050405020304" pitchFamily="18" charset="0"/>
                <a:ea typeface="新細明體" panose="02020500000000000000" pitchFamily="18" charset="-120"/>
              </a:rPr>
              <a:t>Input: The algorithm must have input values from a specified set.</a:t>
            </a:r>
          </a:p>
          <a:p>
            <a:pPr marL="457200" indent="-457200" algn="just" eaLnBrk="0" fontAlgn="base" hangingPunct="0">
              <a:spcBef>
                <a:spcPct val="0"/>
              </a:spcBef>
              <a:spcAft>
                <a:spcPct val="0"/>
              </a:spcAft>
              <a:buFont typeface="+mj-lt"/>
              <a:buAutoNum type="arabicPeriod"/>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7030A0"/>
                </a:solidFill>
                <a:latin typeface="Times New Roman" panose="02020603050405020304" pitchFamily="18" charset="0"/>
                <a:ea typeface="新細明體" panose="02020500000000000000" pitchFamily="18" charset="-120"/>
              </a:rPr>
              <a:t>Output: The algorithm must produce the output values from a specified set of input values. The output values are the solution to a problem.</a:t>
            </a:r>
          </a:p>
          <a:p>
            <a:pPr marL="457200" indent="-457200" algn="just" eaLnBrk="0" fontAlgn="base" hangingPunct="0">
              <a:spcBef>
                <a:spcPct val="0"/>
              </a:spcBef>
              <a:spcAft>
                <a:spcPct val="0"/>
              </a:spcAft>
              <a:buFont typeface="+mj-lt"/>
              <a:buAutoNum type="arabicPeriod"/>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CC3300"/>
                </a:solidFill>
                <a:latin typeface="Times New Roman" panose="02020603050405020304" pitchFamily="18" charset="0"/>
                <a:ea typeface="新細明體" panose="02020500000000000000" pitchFamily="18" charset="-120"/>
              </a:rPr>
              <a:t>Finiteness: For any input, the algorithm must terminate after a finite number of steps.</a:t>
            </a:r>
          </a:p>
          <a:p>
            <a:pPr marL="457200" indent="-457200" algn="just" eaLnBrk="0" fontAlgn="base" hangingPunct="0">
              <a:spcBef>
                <a:spcPct val="0"/>
              </a:spcBef>
              <a:spcAft>
                <a:spcPct val="0"/>
              </a:spcAft>
              <a:buFont typeface="+mj-lt"/>
              <a:buAutoNum type="arabicPeriod"/>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7030A0"/>
                </a:solidFill>
                <a:latin typeface="Times New Roman" panose="02020603050405020304" pitchFamily="18" charset="0"/>
                <a:ea typeface="新細明體" panose="02020500000000000000" pitchFamily="18" charset="-120"/>
              </a:rPr>
              <a:t>Definiteness: All steps of the algorithm must be precisely defined.</a:t>
            </a:r>
          </a:p>
          <a:p>
            <a:pPr marL="457200" indent="-457200" algn="just" eaLnBrk="0" fontAlgn="base" hangingPunct="0">
              <a:spcBef>
                <a:spcPct val="0"/>
              </a:spcBef>
              <a:spcAft>
                <a:spcPct val="0"/>
              </a:spcAft>
              <a:buFont typeface="+mj-lt"/>
              <a:buAutoNum type="arabicPeriod"/>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CC3300"/>
                </a:solidFill>
                <a:latin typeface="Times New Roman" panose="02020603050405020304" pitchFamily="18" charset="0"/>
                <a:ea typeface="新細明體" panose="02020500000000000000" pitchFamily="18" charset="-120"/>
              </a:rPr>
              <a:t>Effectiveness: It must be possible to perform each step of the algorithm correctly and in a finite amount of time.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CF9E972-7336-4585-8665-66156E060894}"/>
                  </a:ext>
                </a:extLst>
              </p14:cNvPr>
              <p14:cNvContentPartPr/>
              <p14:nvPr/>
            </p14:nvContentPartPr>
            <p14:xfrm>
              <a:off x="3279600" y="3252240"/>
              <a:ext cx="5505480" cy="1001880"/>
            </p14:xfrm>
          </p:contentPart>
        </mc:Choice>
        <mc:Fallback>
          <p:pic>
            <p:nvPicPr>
              <p:cNvPr id="2" name="Ink 1">
                <a:extLst>
                  <a:ext uri="{FF2B5EF4-FFF2-40B4-BE49-F238E27FC236}">
                    <a16:creationId xmlns:a16="http://schemas.microsoft.com/office/drawing/2014/main" id="{CCF9E972-7336-4585-8665-66156E060894}"/>
                  </a:ext>
                </a:extLst>
              </p:cNvPr>
              <p:cNvPicPr/>
              <p:nvPr/>
            </p:nvPicPr>
            <p:blipFill>
              <a:blip r:embed="rId3"/>
              <a:stretch>
                <a:fillRect/>
              </a:stretch>
            </p:blipFill>
            <p:spPr>
              <a:xfrm>
                <a:off x="3270240" y="3242880"/>
                <a:ext cx="5524200" cy="1020600"/>
              </a:xfrm>
              <a:prstGeom prst="rect">
                <a:avLst/>
              </a:prstGeom>
            </p:spPr>
          </p:pic>
        </mc:Fallback>
      </mc:AlternateContent>
    </p:spTree>
    <p:extLst>
      <p:ext uri="{BB962C8B-B14F-4D97-AF65-F5344CB8AC3E}">
        <p14:creationId xmlns:p14="http://schemas.microsoft.com/office/powerpoint/2010/main" val="137249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04EE-5CF5-4157-BA0A-B89A995BDBAB}"/>
              </a:ext>
            </a:extLst>
          </p:cNvPr>
          <p:cNvSpPr>
            <a:spLocks noGrp="1"/>
          </p:cNvSpPr>
          <p:nvPr>
            <p:ph type="title"/>
          </p:nvPr>
        </p:nvSpPr>
        <p:spPr>
          <a:xfrm>
            <a:off x="2438400" y="84552"/>
            <a:ext cx="7772400" cy="677449"/>
          </a:xfrm>
        </p:spPr>
        <p:txBody>
          <a:bodyPr/>
          <a:lstStyle/>
          <a:p>
            <a:r>
              <a:rPr lang="en-US" dirty="0"/>
              <a:t>A sample Algorithm</a:t>
            </a:r>
          </a:p>
        </p:txBody>
      </p:sp>
      <p:sp>
        <p:nvSpPr>
          <p:cNvPr id="6" name="Slide Number Placeholder 5">
            <a:extLst>
              <a:ext uri="{FF2B5EF4-FFF2-40B4-BE49-F238E27FC236}">
                <a16:creationId xmlns:a16="http://schemas.microsoft.com/office/drawing/2014/main" id="{0E08C079-B45F-43EC-9679-C29C126FC36C}"/>
              </a:ext>
            </a:extLst>
          </p:cNvPr>
          <p:cNvSpPr>
            <a:spLocks noGrp="1"/>
          </p:cNvSpPr>
          <p:nvPr>
            <p:ph type="sldNum" sz="quarter" idx="12"/>
          </p:nvPr>
        </p:nvSpPr>
        <p:spPr/>
        <p:txBody>
          <a:bodyPr/>
          <a:lstStyle/>
          <a:p>
            <a:pPr fontAlgn="base">
              <a:spcAft>
                <a:spcPct val="0"/>
              </a:spcAft>
            </a:pPr>
            <a:fld id="{B9E91336-EB17-42D6-A40D-22D3DA1559BA}" type="slidenum">
              <a:rPr kumimoji="1" lang="en-US" altLang="zh-TW">
                <a:solidFill>
                  <a:srgbClr val="000000"/>
                </a:solidFill>
                <a:latin typeface="Times New Roman" panose="02020603050405020304" pitchFamily="18" charset="0"/>
                <a:ea typeface="新細明體" panose="02020500000000000000" pitchFamily="18" charset="-120"/>
              </a:rPr>
              <a:pPr fontAlgn="base">
                <a:spcAft>
                  <a:spcPct val="0"/>
                </a:spcAft>
              </a:pPr>
              <a:t>18</a:t>
            </a:fld>
            <a:endParaRPr kumimoji="1" lang="en-US" altLang="zh-TW">
              <a:solidFill>
                <a:srgbClr val="000000"/>
              </a:solidFill>
              <a:latin typeface="Times New Roman" panose="02020603050405020304" pitchFamily="18" charset="0"/>
              <a:ea typeface="新細明體" panose="02020500000000000000" pitchFamily="18" charset="-120"/>
            </a:endParaRPr>
          </a:p>
        </p:txBody>
      </p:sp>
      <p:sp>
        <p:nvSpPr>
          <p:cNvPr id="8" name="TextBox 7">
            <a:extLst>
              <a:ext uri="{FF2B5EF4-FFF2-40B4-BE49-F238E27FC236}">
                <a16:creationId xmlns:a16="http://schemas.microsoft.com/office/drawing/2014/main" id="{216D17FD-556C-4E14-BDB9-E9228B388BA6}"/>
              </a:ext>
            </a:extLst>
          </p:cNvPr>
          <p:cNvSpPr txBox="1"/>
          <p:nvPr/>
        </p:nvSpPr>
        <p:spPr>
          <a:xfrm>
            <a:off x="2438400" y="1236605"/>
            <a:ext cx="8839199" cy="4401205"/>
          </a:xfrm>
          <a:prstGeom prst="rect">
            <a:avLst/>
          </a:prstGeom>
          <a:noFill/>
        </p:spPr>
        <p:txBody>
          <a:bodyPr wrap="square">
            <a:spAutoFit/>
          </a:bodyPr>
          <a:lstStyle/>
          <a:p>
            <a:pPr algn="just" eaLnBrk="0" fontAlgn="base" hangingPunct="0">
              <a:spcBef>
                <a:spcPct val="0"/>
              </a:spcBef>
              <a:spcAft>
                <a:spcPct val="0"/>
              </a:spcAft>
            </a:pPr>
            <a:r>
              <a:rPr kumimoji="1" lang="en-US" sz="2000" b="1" dirty="0">
                <a:solidFill>
                  <a:srgbClr val="7030A0"/>
                </a:solidFill>
                <a:latin typeface="Times New Roman" panose="02020603050405020304" pitchFamily="18" charset="0"/>
                <a:ea typeface="新細明體" panose="02020500000000000000" pitchFamily="18" charset="-120"/>
              </a:rPr>
              <a:t>Problem: </a:t>
            </a:r>
            <a:r>
              <a:rPr kumimoji="1" lang="en-US" sz="2000" dirty="0">
                <a:solidFill>
                  <a:srgbClr val="CC3300"/>
                </a:solidFill>
                <a:latin typeface="Times New Roman" panose="02020603050405020304" pitchFamily="18" charset="0"/>
                <a:ea typeface="新細明體" panose="02020500000000000000" pitchFamily="18" charset="-120"/>
              </a:rPr>
              <a:t>Given a list of positive numbers, return the largest number on the list.</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7030A0"/>
                </a:solidFill>
                <a:latin typeface="Times New Roman" panose="02020603050405020304" pitchFamily="18" charset="0"/>
                <a:ea typeface="新細明體" panose="02020500000000000000" pitchFamily="18" charset="-120"/>
              </a:rPr>
              <a:t>Inputs: </a:t>
            </a:r>
            <a:r>
              <a:rPr kumimoji="1" lang="en-US" sz="2000" dirty="0">
                <a:solidFill>
                  <a:srgbClr val="CC3300"/>
                </a:solidFill>
                <a:latin typeface="Times New Roman" panose="02020603050405020304" pitchFamily="18" charset="0"/>
                <a:ea typeface="新細明體" panose="02020500000000000000" pitchFamily="18" charset="-120"/>
              </a:rPr>
              <a:t>A list L of positive numbers. This list must contain at least one number. (Asking for the largest number in a list of no numbers is not a meaningful question.)</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7030A0"/>
                </a:solidFill>
                <a:latin typeface="Times New Roman" panose="02020603050405020304" pitchFamily="18" charset="0"/>
                <a:ea typeface="新細明體" panose="02020500000000000000" pitchFamily="18" charset="-120"/>
              </a:rPr>
              <a:t>Outputs: </a:t>
            </a:r>
            <a:r>
              <a:rPr kumimoji="1" lang="en-US" sz="2000" dirty="0">
                <a:solidFill>
                  <a:srgbClr val="CC3300"/>
                </a:solidFill>
                <a:latin typeface="Times New Roman" panose="02020603050405020304" pitchFamily="18" charset="0"/>
                <a:ea typeface="新細明體" panose="02020500000000000000" pitchFamily="18" charset="-120"/>
              </a:rPr>
              <a:t>A number n, which will be the largest number of the list.</a:t>
            </a:r>
          </a:p>
          <a:p>
            <a:pPr algn="just" eaLnBrk="0" fontAlgn="base" hangingPunct="0">
              <a:spcBef>
                <a:spcPct val="0"/>
              </a:spcBef>
              <a:spcAft>
                <a:spcPct val="0"/>
              </a:spcAft>
            </a:pPr>
            <a:endParaRPr kumimoji="1" lang="en-US" sz="2000" b="1"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7030A0"/>
                </a:solidFill>
                <a:latin typeface="Times New Roman" panose="02020603050405020304" pitchFamily="18" charset="0"/>
                <a:ea typeface="新細明體" panose="02020500000000000000" pitchFamily="18" charset="-120"/>
              </a:rPr>
              <a:t>Algorithm:</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00B050"/>
                </a:solidFill>
                <a:latin typeface="Times New Roman" panose="02020603050405020304" pitchFamily="18" charset="0"/>
                <a:ea typeface="新細明體" panose="02020500000000000000" pitchFamily="18" charset="-120"/>
              </a:rPr>
              <a:t>Step1: </a:t>
            </a:r>
            <a:r>
              <a:rPr kumimoji="1" lang="en-US" sz="2000" dirty="0">
                <a:solidFill>
                  <a:srgbClr val="CC3300"/>
                </a:solidFill>
                <a:latin typeface="Times New Roman" panose="02020603050405020304" pitchFamily="18" charset="0"/>
                <a:ea typeface="新細明體" panose="02020500000000000000" pitchFamily="18" charset="-120"/>
              </a:rPr>
              <a:t>Set </a:t>
            </a:r>
            <a:r>
              <a:rPr kumimoji="1" lang="en-US" sz="2000" i="1" dirty="0">
                <a:solidFill>
                  <a:srgbClr val="CC3300"/>
                </a:solidFill>
                <a:latin typeface="Times New Roman" panose="02020603050405020304" pitchFamily="18" charset="0"/>
                <a:ea typeface="新細明體" panose="02020500000000000000" pitchFamily="18" charset="-120"/>
              </a:rPr>
              <a:t>max</a:t>
            </a:r>
            <a:r>
              <a:rPr kumimoji="1" lang="en-US" sz="2000" dirty="0">
                <a:solidFill>
                  <a:srgbClr val="CC3300"/>
                </a:solidFill>
                <a:latin typeface="Times New Roman" panose="02020603050405020304" pitchFamily="18" charset="0"/>
                <a:ea typeface="新細明體" panose="02020500000000000000" pitchFamily="18" charset="-120"/>
              </a:rPr>
              <a:t> to </a:t>
            </a:r>
            <a:r>
              <a:rPr kumimoji="1" lang="en-US" sz="2000" i="1" dirty="0">
                <a:solidFill>
                  <a:srgbClr val="CC3300"/>
                </a:solidFill>
                <a:latin typeface="Times New Roman" panose="02020603050405020304" pitchFamily="18" charset="0"/>
                <a:ea typeface="新細明體" panose="02020500000000000000" pitchFamily="18" charset="-120"/>
              </a:rPr>
              <a:t>0</a:t>
            </a:r>
            <a:r>
              <a:rPr kumimoji="1" lang="en-US" sz="2000" dirty="0">
                <a:solidFill>
                  <a:srgbClr val="CC3300"/>
                </a:solidFill>
                <a:latin typeface="Times New Roman" panose="02020603050405020304" pitchFamily="18" charset="0"/>
                <a:ea typeface="新細明體" panose="02020500000000000000" pitchFamily="18" charset="-120"/>
              </a:rPr>
              <a:t>.</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00B050"/>
                </a:solidFill>
                <a:latin typeface="Times New Roman" panose="02020603050405020304" pitchFamily="18" charset="0"/>
                <a:ea typeface="新細明體" panose="02020500000000000000" pitchFamily="18" charset="-120"/>
              </a:rPr>
              <a:t>Step 2: </a:t>
            </a:r>
            <a:r>
              <a:rPr kumimoji="1" lang="en-US" sz="2000" dirty="0">
                <a:solidFill>
                  <a:srgbClr val="CC3300"/>
                </a:solidFill>
                <a:latin typeface="Times New Roman" panose="02020603050405020304" pitchFamily="18" charset="0"/>
                <a:ea typeface="新細明體" panose="02020500000000000000" pitchFamily="18" charset="-120"/>
              </a:rPr>
              <a:t>For each number </a:t>
            </a:r>
            <a:r>
              <a:rPr kumimoji="1" lang="en-US" sz="2000" i="1" dirty="0">
                <a:solidFill>
                  <a:srgbClr val="CC3300"/>
                </a:solidFill>
                <a:latin typeface="Times New Roman" panose="02020603050405020304" pitchFamily="18" charset="0"/>
                <a:ea typeface="新細明體" panose="02020500000000000000" pitchFamily="18" charset="-120"/>
              </a:rPr>
              <a:t>x</a:t>
            </a:r>
            <a:r>
              <a:rPr kumimoji="1" lang="en-US" sz="2000" dirty="0">
                <a:solidFill>
                  <a:srgbClr val="CC3300"/>
                </a:solidFill>
                <a:latin typeface="Times New Roman" panose="02020603050405020304" pitchFamily="18" charset="0"/>
                <a:ea typeface="新細明體" panose="02020500000000000000" pitchFamily="18" charset="-120"/>
              </a:rPr>
              <a:t> in the list </a:t>
            </a:r>
            <a:r>
              <a:rPr kumimoji="1" lang="en-US" sz="2000" i="1" dirty="0">
                <a:solidFill>
                  <a:srgbClr val="CC3300"/>
                </a:solidFill>
                <a:latin typeface="Times New Roman" panose="02020603050405020304" pitchFamily="18" charset="0"/>
                <a:ea typeface="新細明體" panose="02020500000000000000" pitchFamily="18" charset="-120"/>
              </a:rPr>
              <a:t>L</a:t>
            </a:r>
            <a:r>
              <a:rPr kumimoji="1" lang="en-US" sz="2000" dirty="0">
                <a:solidFill>
                  <a:srgbClr val="CC3300"/>
                </a:solidFill>
                <a:latin typeface="Times New Roman" panose="02020603050405020304" pitchFamily="18" charset="0"/>
                <a:ea typeface="新細明體" panose="02020500000000000000" pitchFamily="18" charset="-120"/>
              </a:rPr>
              <a:t>, compare it to </a:t>
            </a:r>
            <a:r>
              <a:rPr kumimoji="1" lang="en-US" sz="2000" i="1" dirty="0">
                <a:solidFill>
                  <a:srgbClr val="CC3300"/>
                </a:solidFill>
                <a:latin typeface="Times New Roman" panose="02020603050405020304" pitchFamily="18" charset="0"/>
                <a:ea typeface="新細明體" panose="02020500000000000000" pitchFamily="18" charset="-120"/>
              </a:rPr>
              <a:t>max</a:t>
            </a:r>
            <a:r>
              <a:rPr kumimoji="1" lang="en-US" sz="2000" dirty="0">
                <a:solidFill>
                  <a:srgbClr val="CC3300"/>
                </a:solidFill>
                <a:latin typeface="Times New Roman" panose="02020603050405020304" pitchFamily="18" charset="0"/>
                <a:ea typeface="新細明體" panose="02020500000000000000" pitchFamily="18" charset="-120"/>
              </a:rPr>
              <a:t>. If </a:t>
            </a:r>
            <a:r>
              <a:rPr kumimoji="1" lang="en-US" sz="2000" i="1" dirty="0">
                <a:solidFill>
                  <a:srgbClr val="CC3300"/>
                </a:solidFill>
                <a:latin typeface="Times New Roman" panose="02020603050405020304" pitchFamily="18" charset="0"/>
                <a:ea typeface="新細明體" panose="02020500000000000000" pitchFamily="18" charset="-120"/>
              </a:rPr>
              <a:t>x</a:t>
            </a:r>
            <a:r>
              <a:rPr kumimoji="1" lang="en-US" sz="2000" dirty="0">
                <a:solidFill>
                  <a:srgbClr val="CC3300"/>
                </a:solidFill>
                <a:latin typeface="Times New Roman" panose="02020603050405020304" pitchFamily="18" charset="0"/>
                <a:ea typeface="新細明體" panose="02020500000000000000" pitchFamily="18" charset="-120"/>
              </a:rPr>
              <a:t> is larger, set </a:t>
            </a:r>
            <a:r>
              <a:rPr kumimoji="1" lang="en-US" sz="2000" i="1" dirty="0">
                <a:solidFill>
                  <a:srgbClr val="CC3300"/>
                </a:solidFill>
                <a:latin typeface="Times New Roman" panose="02020603050405020304" pitchFamily="18" charset="0"/>
                <a:ea typeface="新細明體" panose="02020500000000000000" pitchFamily="18" charset="-120"/>
              </a:rPr>
              <a:t>max</a:t>
            </a:r>
            <a:r>
              <a:rPr kumimoji="1" lang="en-US" sz="2000" dirty="0">
                <a:solidFill>
                  <a:srgbClr val="CC3300"/>
                </a:solidFill>
                <a:latin typeface="Times New Roman" panose="02020603050405020304" pitchFamily="18" charset="0"/>
                <a:ea typeface="新細明體" panose="02020500000000000000" pitchFamily="18" charset="-120"/>
              </a:rPr>
              <a:t> to </a:t>
            </a:r>
            <a:r>
              <a:rPr kumimoji="1" lang="en-US" sz="2000" i="1" dirty="0">
                <a:solidFill>
                  <a:srgbClr val="CC3300"/>
                </a:solidFill>
                <a:latin typeface="Times New Roman" panose="02020603050405020304" pitchFamily="18" charset="0"/>
                <a:ea typeface="新細明體" panose="02020500000000000000" pitchFamily="18" charset="-120"/>
              </a:rPr>
              <a:t>x</a:t>
            </a:r>
            <a:r>
              <a:rPr kumimoji="1" lang="en-US" sz="2000" dirty="0">
                <a:solidFill>
                  <a:srgbClr val="CC3300"/>
                </a:solidFill>
                <a:latin typeface="Times New Roman" panose="02020603050405020304" pitchFamily="18" charset="0"/>
                <a:ea typeface="新細明體" panose="02020500000000000000" pitchFamily="18" charset="-120"/>
              </a:rPr>
              <a:t>.</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00B050"/>
                </a:solidFill>
                <a:latin typeface="Times New Roman" panose="02020603050405020304" pitchFamily="18" charset="0"/>
                <a:ea typeface="新細明體" panose="02020500000000000000" pitchFamily="18" charset="-120"/>
              </a:rPr>
              <a:t>Step 3: </a:t>
            </a:r>
            <a:r>
              <a:rPr kumimoji="1" lang="en-US" sz="2000" i="1" dirty="0">
                <a:solidFill>
                  <a:srgbClr val="CC3300"/>
                </a:solidFill>
                <a:latin typeface="Times New Roman" panose="02020603050405020304" pitchFamily="18" charset="0"/>
                <a:ea typeface="新細明體" panose="02020500000000000000" pitchFamily="18" charset="-120"/>
              </a:rPr>
              <a:t>max</a:t>
            </a:r>
            <a:r>
              <a:rPr kumimoji="1" lang="en-US" sz="2000" dirty="0">
                <a:solidFill>
                  <a:srgbClr val="CC3300"/>
                </a:solidFill>
                <a:latin typeface="Times New Roman" panose="02020603050405020304" pitchFamily="18" charset="0"/>
                <a:ea typeface="新細明體" panose="02020500000000000000" pitchFamily="18" charset="-120"/>
              </a:rPr>
              <a:t> is now set to the largest number in the list.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412CCEC-C763-47F0-81A7-1E7C64EF3C81}"/>
                  </a:ext>
                </a:extLst>
              </p14:cNvPr>
              <p14:cNvContentPartPr/>
              <p14:nvPr/>
            </p14:nvContentPartPr>
            <p14:xfrm>
              <a:off x="3303360" y="1638000"/>
              <a:ext cx="7643520" cy="4549680"/>
            </p14:xfrm>
          </p:contentPart>
        </mc:Choice>
        <mc:Fallback>
          <p:pic>
            <p:nvPicPr>
              <p:cNvPr id="3" name="Ink 2">
                <a:extLst>
                  <a:ext uri="{FF2B5EF4-FFF2-40B4-BE49-F238E27FC236}">
                    <a16:creationId xmlns:a16="http://schemas.microsoft.com/office/drawing/2014/main" id="{0412CCEC-C763-47F0-81A7-1E7C64EF3C81}"/>
                  </a:ext>
                </a:extLst>
              </p:cNvPr>
              <p:cNvPicPr/>
              <p:nvPr/>
            </p:nvPicPr>
            <p:blipFill>
              <a:blip r:embed="rId3"/>
              <a:stretch>
                <a:fillRect/>
              </a:stretch>
            </p:blipFill>
            <p:spPr>
              <a:xfrm>
                <a:off x="3294000" y="1628640"/>
                <a:ext cx="7662240" cy="4568400"/>
              </a:xfrm>
              <a:prstGeom prst="rect">
                <a:avLst/>
              </a:prstGeom>
            </p:spPr>
          </p:pic>
        </mc:Fallback>
      </mc:AlternateContent>
    </p:spTree>
    <p:extLst>
      <p:ext uri="{BB962C8B-B14F-4D97-AF65-F5344CB8AC3E}">
        <p14:creationId xmlns:p14="http://schemas.microsoft.com/office/powerpoint/2010/main" val="916565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6">
            <a:extLst>
              <a:ext uri="{FF2B5EF4-FFF2-40B4-BE49-F238E27FC236}">
                <a16:creationId xmlns:a16="http://schemas.microsoft.com/office/drawing/2014/main" id="{66C95DEB-BEB3-4BCE-828B-12AE15ACE0D7}"/>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20D36BEB-96DE-468C-B9E7-6E9D45F3E416}" type="slidenum">
              <a:rPr lang="en-US" altLang="zh-TW" sz="1400">
                <a:solidFill>
                  <a:srgbClr val="000000"/>
                </a:solidFill>
              </a:rPr>
              <a:pPr fontAlgn="base">
                <a:spcBef>
                  <a:spcPct val="50000"/>
                </a:spcBef>
                <a:spcAft>
                  <a:spcPct val="0"/>
                </a:spcAft>
                <a:buClrTx/>
                <a:buSzTx/>
                <a:buNone/>
              </a:pPr>
              <a:t>19</a:t>
            </a:fld>
            <a:endParaRPr lang="en-US" altLang="zh-TW" sz="1400">
              <a:solidFill>
                <a:srgbClr val="000000"/>
              </a:solidFill>
            </a:endParaRPr>
          </a:p>
        </p:txBody>
      </p:sp>
      <p:sp>
        <p:nvSpPr>
          <p:cNvPr id="7172" name="Rectangle 2">
            <a:extLst>
              <a:ext uri="{FF2B5EF4-FFF2-40B4-BE49-F238E27FC236}">
                <a16:creationId xmlns:a16="http://schemas.microsoft.com/office/drawing/2014/main" id="{566ACCB8-14D6-4D6C-A8A2-AAF5FED0AE3E}"/>
              </a:ext>
            </a:extLst>
          </p:cNvPr>
          <p:cNvSpPr>
            <a:spLocks noGrp="1" noChangeArrowheads="1"/>
          </p:cNvSpPr>
          <p:nvPr>
            <p:ph type="title"/>
          </p:nvPr>
        </p:nvSpPr>
        <p:spPr>
          <a:xfrm>
            <a:off x="2644036" y="25740"/>
            <a:ext cx="7772400" cy="1143000"/>
          </a:xfrm>
        </p:spPr>
        <p:txBody>
          <a:bodyPr/>
          <a:lstStyle/>
          <a:p>
            <a:pPr algn="ctr" eaLnBrk="1" hangingPunct="1"/>
            <a:r>
              <a:rPr lang="en-US" altLang="zh-TW" dirty="0"/>
              <a:t>Data Type</a:t>
            </a:r>
          </a:p>
        </p:txBody>
      </p:sp>
      <p:sp>
        <p:nvSpPr>
          <p:cNvPr id="7173" name="Rectangle 3">
            <a:extLst>
              <a:ext uri="{FF2B5EF4-FFF2-40B4-BE49-F238E27FC236}">
                <a16:creationId xmlns:a16="http://schemas.microsoft.com/office/drawing/2014/main" id="{FF082924-FF09-4FE7-9675-B0B7658F156F}"/>
              </a:ext>
            </a:extLst>
          </p:cNvPr>
          <p:cNvSpPr>
            <a:spLocks noGrp="1" noChangeArrowheads="1"/>
          </p:cNvSpPr>
          <p:nvPr>
            <p:ph type="body" sz="half" idx="1"/>
          </p:nvPr>
        </p:nvSpPr>
        <p:spPr>
          <a:xfrm>
            <a:off x="2644036" y="990600"/>
            <a:ext cx="7772400" cy="1981200"/>
          </a:xfrm>
        </p:spPr>
        <p:txBody>
          <a:bodyPr/>
          <a:lstStyle/>
          <a:p>
            <a:pPr eaLnBrk="1" hangingPunct="1"/>
            <a:r>
              <a:rPr lang="en-US" altLang="zh-TW" sz="2800" dirty="0"/>
              <a:t>Data Type</a:t>
            </a:r>
            <a:br>
              <a:rPr lang="en-US" altLang="zh-TW" sz="2800" dirty="0"/>
            </a:br>
            <a:r>
              <a:rPr lang="en-US" altLang="zh-TW" sz="2800" dirty="0"/>
              <a:t>A </a:t>
            </a:r>
            <a:r>
              <a:rPr lang="en-US" altLang="zh-TW" sz="2800" i="1" dirty="0">
                <a:solidFill>
                  <a:srgbClr val="CC3300"/>
                </a:solidFill>
              </a:rPr>
              <a:t>data type</a:t>
            </a:r>
            <a:r>
              <a:rPr lang="en-US" altLang="zh-TW" sz="2800" dirty="0"/>
              <a:t> is a collection of </a:t>
            </a:r>
            <a:r>
              <a:rPr lang="en-US" altLang="zh-TW" sz="2800" i="1" dirty="0">
                <a:solidFill>
                  <a:srgbClr val="CC3300"/>
                </a:solidFill>
              </a:rPr>
              <a:t>objects</a:t>
            </a:r>
            <a:r>
              <a:rPr lang="en-US" altLang="zh-TW" sz="2800" dirty="0"/>
              <a:t> and a set of </a:t>
            </a:r>
            <a:r>
              <a:rPr lang="en-US" altLang="zh-TW" sz="2800" i="1" dirty="0">
                <a:solidFill>
                  <a:srgbClr val="CC3300"/>
                </a:solidFill>
              </a:rPr>
              <a:t>operations</a:t>
            </a:r>
            <a:r>
              <a:rPr lang="en-US" altLang="zh-TW" sz="2800" dirty="0"/>
              <a:t> that act on those objects.</a:t>
            </a:r>
          </a:p>
          <a:p>
            <a:pPr eaLnBrk="1" hangingPunct="1"/>
            <a:r>
              <a:rPr lang="en-US" altLang="zh-TW" sz="2800" dirty="0"/>
              <a:t>Abstract Data Type</a:t>
            </a:r>
            <a:br>
              <a:rPr lang="en-US" altLang="zh-TW" sz="2800" dirty="0"/>
            </a:br>
            <a:r>
              <a:rPr lang="en-US" altLang="zh-TW" sz="2800" dirty="0"/>
              <a:t>An </a:t>
            </a:r>
            <a:r>
              <a:rPr lang="en-US" altLang="zh-TW" sz="2800" i="1" dirty="0">
                <a:solidFill>
                  <a:srgbClr val="CC3300"/>
                </a:solidFill>
              </a:rPr>
              <a:t>abstract data type(ADT)</a:t>
            </a:r>
            <a:r>
              <a:rPr lang="en-US" altLang="zh-TW" sz="2800" dirty="0"/>
              <a:t> is a data type that is organized in such a way that </a:t>
            </a:r>
            <a:r>
              <a:rPr lang="en-US" altLang="zh-TW" sz="2800" dirty="0">
                <a:solidFill>
                  <a:srgbClr val="008000"/>
                </a:solidFill>
              </a:rPr>
              <a:t>the specification of the objects and the operations on the objects</a:t>
            </a:r>
            <a:r>
              <a:rPr lang="en-US" altLang="zh-TW" sz="2800" dirty="0"/>
              <a:t> is separated.</a:t>
            </a:r>
          </a:p>
          <a:p>
            <a:pPr algn="just" eaLnBrk="1" hangingPunct="1"/>
            <a:r>
              <a:rPr lang="en-US" altLang="zh-TW" sz="2800" dirty="0"/>
              <a:t>Abstract data type are like user defined data type on which we can perform functions without knowing what is there inside the datatype and how the operations are performed on them.</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559B304-86B0-461A-9CA0-FE90FF135D79}"/>
                  </a:ext>
                </a:extLst>
              </p14:cNvPr>
              <p14:cNvContentPartPr/>
              <p14:nvPr/>
            </p14:nvContentPartPr>
            <p14:xfrm>
              <a:off x="1321920" y="386280"/>
              <a:ext cx="9388080" cy="6108480"/>
            </p14:xfrm>
          </p:contentPart>
        </mc:Choice>
        <mc:Fallback>
          <p:pic>
            <p:nvPicPr>
              <p:cNvPr id="2" name="Ink 1">
                <a:extLst>
                  <a:ext uri="{FF2B5EF4-FFF2-40B4-BE49-F238E27FC236}">
                    <a16:creationId xmlns:a16="http://schemas.microsoft.com/office/drawing/2014/main" id="{5559B304-86B0-461A-9CA0-FE90FF135D79}"/>
                  </a:ext>
                </a:extLst>
              </p:cNvPr>
              <p:cNvPicPr/>
              <p:nvPr/>
            </p:nvPicPr>
            <p:blipFill>
              <a:blip r:embed="rId3"/>
              <a:stretch>
                <a:fillRect/>
              </a:stretch>
            </p:blipFill>
            <p:spPr>
              <a:xfrm>
                <a:off x="1312560" y="376920"/>
                <a:ext cx="9406800" cy="61272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301FDC50-274A-47DA-BB37-DF27472B81AD}"/>
              </a:ext>
            </a:extLst>
          </p:cNvPr>
          <p:cNvSpPr>
            <a:spLocks noGrp="1"/>
          </p:cNvSpPr>
          <p:nvPr>
            <p:ph type="ftr" sz="quarter" idx="11"/>
          </p:nvPr>
        </p:nvSpPr>
        <p:spPr/>
        <p:txBody>
          <a:bodyPr/>
          <a:lstStyle/>
          <a:p>
            <a:pPr>
              <a:defRPr/>
            </a:pPr>
            <a:r>
              <a:rPr lang="en-US" altLang="zh-TW"/>
              <a:t>CHAPTER 6</a:t>
            </a:r>
          </a:p>
        </p:txBody>
      </p:sp>
      <p:sp>
        <p:nvSpPr>
          <p:cNvPr id="6" name="Slide Number Placeholder 3">
            <a:extLst>
              <a:ext uri="{FF2B5EF4-FFF2-40B4-BE49-F238E27FC236}">
                <a16:creationId xmlns:a16="http://schemas.microsoft.com/office/drawing/2014/main" id="{CD4C48BA-FB64-4A8C-B5F0-259CDFE9762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A13B0E7-38FE-43BC-80EE-C8FF3DB583E8}" type="slidenum">
              <a:rPr lang="en-US" altLang="zh-TW">
                <a:solidFill>
                  <a:srgbClr val="898989"/>
                </a:solidFill>
              </a:rPr>
              <a:pPr/>
              <a:t>2</a:t>
            </a:fld>
            <a:endParaRPr lang="en-US" altLang="zh-TW">
              <a:solidFill>
                <a:srgbClr val="898989"/>
              </a:solidFill>
            </a:endParaRPr>
          </a:p>
        </p:txBody>
      </p:sp>
      <p:sp>
        <p:nvSpPr>
          <p:cNvPr id="23556" name="Rectangle 2">
            <a:extLst>
              <a:ext uri="{FF2B5EF4-FFF2-40B4-BE49-F238E27FC236}">
                <a16:creationId xmlns:a16="http://schemas.microsoft.com/office/drawing/2014/main" id="{9DF14D89-8A73-4665-851D-3921C59160F6}"/>
              </a:ext>
            </a:extLst>
          </p:cNvPr>
          <p:cNvSpPr>
            <a:spLocks noChangeArrowheads="1"/>
          </p:cNvSpPr>
          <p:nvPr/>
        </p:nvSpPr>
        <p:spPr bwMode="auto">
          <a:xfrm>
            <a:off x="2354263" y="376238"/>
            <a:ext cx="80454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3800">
                <a:solidFill>
                  <a:schemeClr val="tx2"/>
                </a:solidFill>
              </a:rPr>
              <a:t>Some Graph Operations</a:t>
            </a:r>
          </a:p>
        </p:txBody>
      </p:sp>
      <p:sp>
        <p:nvSpPr>
          <p:cNvPr id="23557" name="Rectangle 3">
            <a:extLst>
              <a:ext uri="{FF2B5EF4-FFF2-40B4-BE49-F238E27FC236}">
                <a16:creationId xmlns:a16="http://schemas.microsoft.com/office/drawing/2014/main" id="{A5A3EEAA-256B-440D-A5D7-2F81802E4C7E}"/>
              </a:ext>
            </a:extLst>
          </p:cNvPr>
          <p:cNvSpPr>
            <a:spLocks noChangeArrowheads="1"/>
          </p:cNvSpPr>
          <p:nvPr/>
        </p:nvSpPr>
        <p:spPr bwMode="auto">
          <a:xfrm>
            <a:off x="2192338" y="1527175"/>
            <a:ext cx="80454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accent1"/>
              </a:buClr>
              <a:buFont typeface="Wingdings" panose="05000000000000000000" pitchFamily="2" charset="2"/>
              <a:buChar char="l"/>
            </a:pPr>
            <a:r>
              <a:rPr lang="en-US" altLang="zh-TW" sz="3200"/>
              <a:t>Traversal</a:t>
            </a:r>
            <a:br>
              <a:rPr lang="en-US" altLang="zh-TW" sz="3200"/>
            </a:br>
            <a:r>
              <a:rPr lang="en-US" altLang="zh-TW" sz="3200">
                <a:solidFill>
                  <a:srgbClr val="008000"/>
                </a:solidFill>
              </a:rPr>
              <a:t>Given G=(V,E) and vertex v, find all w</a:t>
            </a:r>
            <a:r>
              <a:rPr lang="en-US" altLang="zh-TW" sz="3200">
                <a:solidFill>
                  <a:srgbClr val="008000"/>
                </a:solidFill>
                <a:sym typeface="Symbol" panose="05050102010706020507" pitchFamily="18" charset="2"/>
              </a:rPr>
              <a:t>V, </a:t>
            </a:r>
            <a:br>
              <a:rPr lang="en-US" altLang="zh-TW" sz="3200">
                <a:solidFill>
                  <a:srgbClr val="008000"/>
                </a:solidFill>
                <a:sym typeface="Symbol" panose="05050102010706020507" pitchFamily="18" charset="2"/>
              </a:rPr>
            </a:br>
            <a:r>
              <a:rPr lang="en-US" altLang="zh-TW" sz="3200">
                <a:solidFill>
                  <a:srgbClr val="008000"/>
                </a:solidFill>
                <a:sym typeface="Symbol" panose="05050102010706020507" pitchFamily="18" charset="2"/>
              </a:rPr>
              <a:t>such that w connects v.</a:t>
            </a:r>
            <a:endParaRPr lang="en-US" altLang="zh-TW" sz="3200">
              <a:solidFill>
                <a:srgbClr val="008000"/>
              </a:solidFill>
            </a:endParaRPr>
          </a:p>
          <a:p>
            <a:pPr lvl="1" eaLnBrk="1" hangingPunct="1">
              <a:spcBef>
                <a:spcPct val="20000"/>
              </a:spcBef>
              <a:buClr>
                <a:schemeClr val="accent1"/>
              </a:buClr>
              <a:buFont typeface="Wingdings" panose="05000000000000000000" pitchFamily="2" charset="2"/>
              <a:buChar char="¡"/>
            </a:pPr>
            <a:r>
              <a:rPr lang="en-US" altLang="zh-TW" sz="2700"/>
              <a:t>Depth First Search (DFS)</a:t>
            </a:r>
            <a:br>
              <a:rPr lang="en-US" altLang="zh-TW" sz="2700"/>
            </a:br>
            <a:r>
              <a:rPr lang="en-US" altLang="zh-TW" sz="2700">
                <a:solidFill>
                  <a:srgbClr val="008000"/>
                </a:solidFill>
              </a:rPr>
              <a:t>preorder tree traversal</a:t>
            </a:r>
          </a:p>
          <a:p>
            <a:pPr lvl="1" eaLnBrk="1" hangingPunct="1">
              <a:spcBef>
                <a:spcPct val="20000"/>
              </a:spcBef>
              <a:buClr>
                <a:schemeClr val="accent1"/>
              </a:buClr>
              <a:buFont typeface="Wingdings" panose="05000000000000000000" pitchFamily="2" charset="2"/>
              <a:buChar char="¡"/>
            </a:pPr>
            <a:r>
              <a:rPr lang="en-US" altLang="zh-TW" sz="2700"/>
              <a:t>Breadth First Search (BFS)</a:t>
            </a:r>
            <a:br>
              <a:rPr lang="en-US" altLang="zh-TW" sz="2700"/>
            </a:br>
            <a:r>
              <a:rPr lang="en-US" altLang="zh-TW" sz="2700">
                <a:solidFill>
                  <a:srgbClr val="008000"/>
                </a:solidFill>
              </a:rPr>
              <a:t>level order tree traversal</a:t>
            </a:r>
          </a:p>
          <a:p>
            <a:pPr eaLnBrk="1" hangingPunct="1">
              <a:spcBef>
                <a:spcPct val="20000"/>
              </a:spcBef>
              <a:buClr>
                <a:schemeClr val="accent1"/>
              </a:buClr>
              <a:buFont typeface="Wingdings" panose="05000000000000000000" pitchFamily="2" charset="2"/>
              <a:buChar char="l"/>
            </a:pPr>
            <a:endParaRPr lang="en-US" altLang="zh-TW" sz="32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80F55A0-196F-4713-A972-9C861C96CA79}"/>
                  </a:ext>
                </a:extLst>
              </p14:cNvPr>
              <p14:cNvContentPartPr/>
              <p14:nvPr/>
            </p14:nvContentPartPr>
            <p14:xfrm>
              <a:off x="4232160" y="2493000"/>
              <a:ext cx="7143840" cy="3843720"/>
            </p14:xfrm>
          </p:contentPart>
        </mc:Choice>
        <mc:Fallback>
          <p:pic>
            <p:nvPicPr>
              <p:cNvPr id="2" name="Ink 1">
                <a:extLst>
                  <a:ext uri="{FF2B5EF4-FFF2-40B4-BE49-F238E27FC236}">
                    <a16:creationId xmlns:a16="http://schemas.microsoft.com/office/drawing/2014/main" id="{380F55A0-196F-4713-A972-9C861C96CA79}"/>
                  </a:ext>
                </a:extLst>
              </p:cNvPr>
              <p:cNvPicPr/>
              <p:nvPr/>
            </p:nvPicPr>
            <p:blipFill>
              <a:blip r:embed="rId3"/>
              <a:stretch>
                <a:fillRect/>
              </a:stretch>
            </p:blipFill>
            <p:spPr>
              <a:xfrm>
                <a:off x="4222800" y="2483640"/>
                <a:ext cx="7162560" cy="386244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3BB97FA-B39E-408B-AF0D-010CEEECB25B}"/>
              </a:ext>
            </a:extLst>
          </p:cNvPr>
          <p:cNvSpPr>
            <a:spLocks noGrp="1"/>
          </p:cNvSpPr>
          <p:nvPr>
            <p:ph type="sldNum" sz="quarter" idx="12"/>
          </p:nvPr>
        </p:nvSpPr>
        <p:spPr/>
        <p:txBody>
          <a:bodyPr/>
          <a:lstStyle/>
          <a:p>
            <a:pPr fontAlgn="base">
              <a:spcAft>
                <a:spcPct val="0"/>
              </a:spcAft>
            </a:pPr>
            <a:fld id="{B9E91336-EB17-42D6-A40D-22D3DA1559BA}" type="slidenum">
              <a:rPr kumimoji="1" lang="en-US" altLang="zh-TW">
                <a:solidFill>
                  <a:srgbClr val="000000"/>
                </a:solidFill>
                <a:latin typeface="Times New Roman" panose="02020603050405020304" pitchFamily="18" charset="0"/>
                <a:ea typeface="新細明體" panose="02020500000000000000" pitchFamily="18" charset="-120"/>
              </a:rPr>
              <a:pPr fontAlgn="base">
                <a:spcAft>
                  <a:spcPct val="0"/>
                </a:spcAft>
              </a:pPr>
              <a:t>20</a:t>
            </a:fld>
            <a:endParaRPr kumimoji="1" lang="en-US" altLang="zh-TW">
              <a:solidFill>
                <a:srgbClr val="000000"/>
              </a:solidFill>
              <a:latin typeface="Times New Roman" panose="02020603050405020304" pitchFamily="18" charset="0"/>
              <a:ea typeface="新細明體" panose="02020500000000000000" pitchFamily="18" charset="-120"/>
            </a:endParaRPr>
          </a:p>
        </p:txBody>
      </p:sp>
      <p:sp>
        <p:nvSpPr>
          <p:cNvPr id="8" name="TextBox 7">
            <a:extLst>
              <a:ext uri="{FF2B5EF4-FFF2-40B4-BE49-F238E27FC236}">
                <a16:creationId xmlns:a16="http://schemas.microsoft.com/office/drawing/2014/main" id="{97BBAD61-30F4-4A05-8DF3-6B84923D519F}"/>
              </a:ext>
            </a:extLst>
          </p:cNvPr>
          <p:cNvSpPr txBox="1"/>
          <p:nvPr/>
        </p:nvSpPr>
        <p:spPr>
          <a:xfrm>
            <a:off x="2286000" y="152400"/>
            <a:ext cx="8153400" cy="6124754"/>
          </a:xfrm>
          <a:prstGeom prst="rect">
            <a:avLst/>
          </a:prstGeom>
          <a:noFill/>
        </p:spPr>
        <p:txBody>
          <a:bodyPr wrap="square">
            <a:spAutoFit/>
          </a:bodyPr>
          <a:lstStyle/>
          <a:p>
            <a:pPr marL="457200" indent="-457200" algn="just" eaLnBrk="0" fontAlgn="base" hangingPunct="0">
              <a:spcBef>
                <a:spcPct val="0"/>
              </a:spcBef>
              <a:spcAft>
                <a:spcPct val="0"/>
              </a:spcAft>
              <a:buFont typeface="Wingdings" panose="05000000000000000000" pitchFamily="2" charset="2"/>
              <a:buChar char="Ø"/>
            </a:pPr>
            <a:r>
              <a:rPr kumimoji="1" lang="en-US" sz="2800" dirty="0">
                <a:solidFill>
                  <a:srgbClr val="CC3300"/>
                </a:solidFill>
                <a:latin typeface="Times New Roman" panose="02020603050405020304" pitchFamily="18" charset="0"/>
                <a:ea typeface="新細明體" panose="02020500000000000000" pitchFamily="18" charset="-120"/>
              </a:rPr>
              <a:t>An abstract data type (ADT) is basically a logical description or a specification of components of the data and the operations that are allowed, that is independent of the implementation.</a:t>
            </a:r>
          </a:p>
          <a:p>
            <a:pPr marL="457200" indent="-457200" algn="just" eaLnBrk="0" fontAlgn="base" hangingPunct="0">
              <a:spcBef>
                <a:spcPct val="0"/>
              </a:spcBef>
              <a:spcAft>
                <a:spcPct val="0"/>
              </a:spcAft>
              <a:buFont typeface="Wingdings" panose="05000000000000000000" pitchFamily="2" charset="2"/>
              <a:buChar char="Ø"/>
            </a:pPr>
            <a:r>
              <a:rPr kumimoji="1" lang="en-US" sz="2800" dirty="0">
                <a:solidFill>
                  <a:srgbClr val="7030A0"/>
                </a:solidFill>
                <a:latin typeface="Times New Roman" panose="02020603050405020304" pitchFamily="18" charset="0"/>
                <a:ea typeface="新細明體" panose="02020500000000000000" pitchFamily="18" charset="-120"/>
              </a:rPr>
              <a:t>ADTs are a theoretical concept in computer science, used in the design and analysis of algorithms, data structures, and software systems, and do not correspond to specific features of computer languages.</a:t>
            </a:r>
          </a:p>
          <a:p>
            <a:pPr marL="457200" indent="-457200" algn="just" eaLnBrk="0" fontAlgn="base" hangingPunct="0">
              <a:spcBef>
                <a:spcPct val="0"/>
              </a:spcBef>
              <a:spcAft>
                <a:spcPct val="0"/>
              </a:spcAft>
              <a:buFont typeface="Wingdings" panose="05000000000000000000" pitchFamily="2" charset="2"/>
              <a:buChar char="Ø"/>
            </a:pPr>
            <a:r>
              <a:rPr kumimoji="1" lang="en-US" sz="2800" dirty="0">
                <a:solidFill>
                  <a:srgbClr val="CC3300"/>
                </a:solidFill>
                <a:latin typeface="Times New Roman" panose="02020603050405020304" pitchFamily="18" charset="0"/>
                <a:ea typeface="新細明體" panose="02020500000000000000" pitchFamily="18" charset="-120"/>
              </a:rPr>
              <a:t>There may be thousands of ways in which a given ADT can be implemented, even when the coding language remains constant. Any such implementation must comply with the content-wise and behavioral description of the ADT.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DE00D0C-39B5-415C-838F-CBA7216D55A7}"/>
                  </a:ext>
                </a:extLst>
              </p14:cNvPr>
              <p14:cNvContentPartPr/>
              <p14:nvPr/>
            </p14:nvContentPartPr>
            <p14:xfrm>
              <a:off x="3116520" y="1452600"/>
              <a:ext cx="7119360" cy="4813920"/>
            </p14:xfrm>
          </p:contentPart>
        </mc:Choice>
        <mc:Fallback>
          <p:pic>
            <p:nvPicPr>
              <p:cNvPr id="2" name="Ink 1">
                <a:extLst>
                  <a:ext uri="{FF2B5EF4-FFF2-40B4-BE49-F238E27FC236}">
                    <a16:creationId xmlns:a16="http://schemas.microsoft.com/office/drawing/2014/main" id="{4DE00D0C-39B5-415C-838F-CBA7216D55A7}"/>
                  </a:ext>
                </a:extLst>
              </p:cNvPr>
              <p:cNvPicPr/>
              <p:nvPr/>
            </p:nvPicPr>
            <p:blipFill>
              <a:blip r:embed="rId3"/>
              <a:stretch>
                <a:fillRect/>
              </a:stretch>
            </p:blipFill>
            <p:spPr>
              <a:xfrm>
                <a:off x="3107160" y="1443240"/>
                <a:ext cx="7138080" cy="4832640"/>
              </a:xfrm>
              <a:prstGeom prst="rect">
                <a:avLst/>
              </a:prstGeom>
            </p:spPr>
          </p:pic>
        </mc:Fallback>
      </mc:AlternateContent>
    </p:spTree>
    <p:extLst>
      <p:ext uri="{BB962C8B-B14F-4D97-AF65-F5344CB8AC3E}">
        <p14:creationId xmlns:p14="http://schemas.microsoft.com/office/powerpoint/2010/main" val="141598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6">
            <a:extLst>
              <a:ext uri="{FF2B5EF4-FFF2-40B4-BE49-F238E27FC236}">
                <a16:creationId xmlns:a16="http://schemas.microsoft.com/office/drawing/2014/main" id="{84BD0276-2B49-4EF4-921E-E8B0AE8F803B}"/>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A27559F5-04B5-4685-91B9-368663D63DAC}" type="slidenum">
              <a:rPr lang="en-US" altLang="zh-TW" sz="1400">
                <a:solidFill>
                  <a:srgbClr val="000000"/>
                </a:solidFill>
              </a:rPr>
              <a:pPr fontAlgn="base">
                <a:spcBef>
                  <a:spcPct val="50000"/>
                </a:spcBef>
                <a:spcAft>
                  <a:spcPct val="0"/>
                </a:spcAft>
                <a:buClrTx/>
                <a:buSzTx/>
                <a:buNone/>
              </a:pPr>
              <a:t>21</a:t>
            </a:fld>
            <a:endParaRPr lang="en-US" altLang="zh-TW" sz="1400">
              <a:solidFill>
                <a:srgbClr val="000000"/>
              </a:solidFill>
            </a:endParaRPr>
          </a:p>
        </p:txBody>
      </p:sp>
      <p:sp>
        <p:nvSpPr>
          <p:cNvPr id="8196" name="Rectangle 1026">
            <a:extLst>
              <a:ext uri="{FF2B5EF4-FFF2-40B4-BE49-F238E27FC236}">
                <a16:creationId xmlns:a16="http://schemas.microsoft.com/office/drawing/2014/main" id="{293EC536-5C90-49DC-9888-5BFADB46DD02}"/>
              </a:ext>
            </a:extLst>
          </p:cNvPr>
          <p:cNvSpPr>
            <a:spLocks noGrp="1" noChangeArrowheads="1"/>
          </p:cNvSpPr>
          <p:nvPr>
            <p:ph type="title"/>
          </p:nvPr>
        </p:nvSpPr>
        <p:spPr/>
        <p:txBody>
          <a:bodyPr/>
          <a:lstStyle/>
          <a:p>
            <a:pPr algn="ctr" eaLnBrk="1" hangingPunct="1"/>
            <a:r>
              <a:rPr lang="en-US" altLang="zh-TW"/>
              <a:t>Specification vs. Implementation</a:t>
            </a:r>
          </a:p>
        </p:txBody>
      </p:sp>
      <p:sp>
        <p:nvSpPr>
          <p:cNvPr id="8197" name="Rectangle 1027">
            <a:extLst>
              <a:ext uri="{FF2B5EF4-FFF2-40B4-BE49-F238E27FC236}">
                <a16:creationId xmlns:a16="http://schemas.microsoft.com/office/drawing/2014/main" id="{34E2266E-1BBB-4DA2-AF6C-B9AE7402F5CD}"/>
              </a:ext>
            </a:extLst>
          </p:cNvPr>
          <p:cNvSpPr>
            <a:spLocks noGrp="1" noChangeArrowheads="1"/>
          </p:cNvSpPr>
          <p:nvPr>
            <p:ph type="body" sz="half" idx="1"/>
          </p:nvPr>
        </p:nvSpPr>
        <p:spPr/>
        <p:txBody>
          <a:bodyPr/>
          <a:lstStyle/>
          <a:p>
            <a:pPr eaLnBrk="1" hangingPunct="1"/>
            <a:r>
              <a:rPr lang="en-US" altLang="zh-TW" sz="2800"/>
              <a:t>Operation specification</a:t>
            </a:r>
          </a:p>
          <a:p>
            <a:pPr lvl="1" eaLnBrk="1" hangingPunct="1"/>
            <a:r>
              <a:rPr lang="en-US" altLang="zh-TW" sz="2400"/>
              <a:t>function name</a:t>
            </a:r>
          </a:p>
          <a:p>
            <a:pPr lvl="1" eaLnBrk="1" hangingPunct="1"/>
            <a:r>
              <a:rPr lang="en-US" altLang="zh-TW" sz="2400"/>
              <a:t>the types of arguments</a:t>
            </a:r>
          </a:p>
          <a:p>
            <a:pPr lvl="1" eaLnBrk="1" hangingPunct="1"/>
            <a:r>
              <a:rPr lang="en-US" altLang="zh-TW" sz="2400"/>
              <a:t>the type of the results</a:t>
            </a:r>
          </a:p>
          <a:p>
            <a:pPr eaLnBrk="1" hangingPunct="1"/>
            <a:r>
              <a:rPr lang="en-US" altLang="zh-TW" sz="2800"/>
              <a:t>Implementation independent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44C59294-F4DC-4879-8454-627AFC35343F}"/>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B593A124-03DB-4E9C-8620-8282ECA9FB36}" type="slidenum">
              <a:rPr lang="en-US" altLang="zh-TW" sz="1400">
                <a:solidFill>
                  <a:srgbClr val="000000"/>
                </a:solidFill>
              </a:rPr>
              <a:pPr fontAlgn="base">
                <a:spcBef>
                  <a:spcPct val="50000"/>
                </a:spcBef>
                <a:spcAft>
                  <a:spcPct val="0"/>
                </a:spcAft>
                <a:buClrTx/>
                <a:buSzTx/>
                <a:buNone/>
              </a:pPr>
              <a:t>22</a:t>
            </a:fld>
            <a:endParaRPr lang="en-US" altLang="zh-TW" sz="1400">
              <a:solidFill>
                <a:srgbClr val="000000"/>
              </a:solidFill>
            </a:endParaRPr>
          </a:p>
        </p:txBody>
      </p:sp>
      <p:sp>
        <p:nvSpPr>
          <p:cNvPr id="9220" name="Rectangle 2">
            <a:extLst>
              <a:ext uri="{FF2B5EF4-FFF2-40B4-BE49-F238E27FC236}">
                <a16:creationId xmlns:a16="http://schemas.microsoft.com/office/drawing/2014/main" id="{9A2A8FB2-3F0B-4CE5-9200-6FB12A94F05D}"/>
              </a:ext>
            </a:extLst>
          </p:cNvPr>
          <p:cNvSpPr>
            <a:spLocks noGrp="1" noChangeArrowheads="1"/>
          </p:cNvSpPr>
          <p:nvPr>
            <p:ph type="title"/>
          </p:nvPr>
        </p:nvSpPr>
        <p:spPr>
          <a:xfrm>
            <a:off x="2667000" y="304800"/>
            <a:ext cx="7772400" cy="6324600"/>
          </a:xfrm>
        </p:spPr>
        <p:txBody>
          <a:bodyPr/>
          <a:lstStyle/>
          <a:p>
            <a:pPr eaLnBrk="1" hangingPunct="1"/>
            <a:r>
              <a:rPr lang="en-US" altLang="zh-TW" sz="2400" b="1" u="sng" dirty="0"/>
              <a:t>*Structure 1.1:</a:t>
            </a:r>
            <a:r>
              <a:rPr lang="en-US" altLang="zh-TW" sz="2400" u="sng" dirty="0"/>
              <a:t>Abstract data type </a:t>
            </a:r>
            <a:r>
              <a:rPr lang="en-US" altLang="zh-TW" sz="2400" i="1" u="sng" dirty="0" err="1"/>
              <a:t>Natural_Number</a:t>
            </a:r>
            <a:r>
              <a:rPr lang="en-US" altLang="zh-TW" sz="2400" i="1" u="sng" dirty="0"/>
              <a:t> </a:t>
            </a:r>
            <a:r>
              <a:rPr lang="en-US" altLang="zh-TW" sz="2400" u="sng" dirty="0"/>
              <a:t>(p.17)</a:t>
            </a:r>
            <a:br>
              <a:rPr lang="en-US" altLang="zh-TW" sz="2400" u="sng" dirty="0"/>
            </a:br>
            <a:r>
              <a:rPr lang="en-US" altLang="zh-TW" sz="2000" b="1" dirty="0"/>
              <a:t>structure</a:t>
            </a:r>
            <a:r>
              <a:rPr lang="en-US" altLang="zh-TW" sz="2000" dirty="0"/>
              <a:t> </a:t>
            </a:r>
            <a:r>
              <a:rPr lang="en-US" altLang="zh-TW" sz="2000" dirty="0" err="1"/>
              <a:t>Natural_Number</a:t>
            </a:r>
            <a:r>
              <a:rPr lang="en-US" altLang="zh-TW" sz="2000" dirty="0"/>
              <a:t> is</a:t>
            </a:r>
            <a:br>
              <a:rPr lang="en-US" altLang="zh-TW" sz="2000" dirty="0"/>
            </a:br>
            <a:r>
              <a:rPr lang="en-US" altLang="zh-TW" sz="2000" dirty="0"/>
              <a:t>    </a:t>
            </a:r>
            <a:r>
              <a:rPr lang="en-US" altLang="zh-TW" sz="2000" b="1" dirty="0"/>
              <a:t>objects</a:t>
            </a:r>
            <a:r>
              <a:rPr lang="en-US" altLang="zh-TW" sz="2000" dirty="0"/>
              <a:t>:  an ordered subrange of the integers starting at zero and ending </a:t>
            </a:r>
            <a:br>
              <a:rPr lang="en-US" altLang="zh-TW" sz="2000" dirty="0"/>
            </a:br>
            <a:r>
              <a:rPr lang="en-US" altLang="zh-TW" sz="2000" dirty="0"/>
              <a:t>	     at the maximum integer (</a:t>
            </a:r>
            <a:r>
              <a:rPr lang="en-US" altLang="zh-TW" sz="2000" i="1" dirty="0"/>
              <a:t>INT_MAX</a:t>
            </a:r>
            <a:r>
              <a:rPr lang="en-US" altLang="zh-TW" sz="2000" dirty="0"/>
              <a:t>) on the computer</a:t>
            </a:r>
            <a:br>
              <a:rPr lang="en-US" altLang="zh-TW" sz="2000" dirty="0"/>
            </a:br>
            <a:r>
              <a:rPr lang="en-US" altLang="zh-TW" sz="2000" dirty="0"/>
              <a:t>    </a:t>
            </a:r>
            <a:r>
              <a:rPr lang="en-US" altLang="zh-TW" sz="2000" b="1" dirty="0"/>
              <a:t>functions</a:t>
            </a:r>
            <a:r>
              <a:rPr lang="en-US" altLang="zh-TW" sz="2000" dirty="0"/>
              <a:t>:</a:t>
            </a:r>
            <a:br>
              <a:rPr lang="en-US" altLang="zh-TW" sz="2000" dirty="0"/>
            </a:br>
            <a:r>
              <a:rPr lang="en-US" altLang="zh-TW" sz="2000" dirty="0"/>
              <a:t>       for all x, y </a:t>
            </a:r>
            <a:r>
              <a:rPr lang="en-US" altLang="zh-TW" sz="2000" dirty="0">
                <a:sym typeface="Symbol" panose="05050102010706020507" pitchFamily="18" charset="2"/>
              </a:rPr>
              <a:t> </a:t>
            </a:r>
            <a:r>
              <a:rPr lang="en-US" altLang="zh-TW" sz="2000" i="1" dirty="0" err="1">
                <a:sym typeface="Symbol" panose="05050102010706020507" pitchFamily="18" charset="2"/>
              </a:rPr>
              <a:t>Nat_Number</a:t>
            </a:r>
            <a:r>
              <a:rPr lang="en-US" altLang="zh-TW" sz="2000" dirty="0">
                <a:sym typeface="Symbol" panose="05050102010706020507" pitchFamily="18" charset="2"/>
              </a:rPr>
              <a:t>; </a:t>
            </a:r>
            <a:r>
              <a:rPr lang="en-US" altLang="zh-TW" sz="2000" i="1" dirty="0">
                <a:sym typeface="Symbol" panose="05050102010706020507" pitchFamily="18" charset="2"/>
              </a:rPr>
              <a:t>TRUE, FALSE  Boolean</a:t>
            </a:r>
            <a:br>
              <a:rPr lang="en-US" altLang="zh-TW" sz="2000" i="1" dirty="0">
                <a:sym typeface="Symbol" panose="05050102010706020507" pitchFamily="18" charset="2"/>
              </a:rPr>
            </a:br>
            <a:r>
              <a:rPr lang="en-US" altLang="zh-TW" sz="2000" dirty="0">
                <a:sym typeface="Symbol" panose="05050102010706020507" pitchFamily="18" charset="2"/>
              </a:rPr>
              <a:t>       and where +, -, &lt;, and == are the usual integer operations.</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err="1">
                <a:sym typeface="Symbol" panose="05050102010706020507" pitchFamily="18" charset="2"/>
              </a:rPr>
              <a:t>Nat_No</a:t>
            </a:r>
            <a:r>
              <a:rPr lang="en-US" altLang="zh-TW" sz="2000" i="1" dirty="0">
                <a:sym typeface="Symbol" panose="05050102010706020507" pitchFamily="18" charset="2"/>
              </a:rPr>
              <a:t> </a:t>
            </a:r>
            <a:r>
              <a:rPr lang="en-US" altLang="zh-TW" sz="2000" dirty="0">
                <a:sym typeface="Symbol" panose="05050102010706020507" pitchFamily="18" charset="2"/>
              </a:rPr>
              <a:t>Zero (  )        	::=  0</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a:sym typeface="Symbol" panose="05050102010706020507" pitchFamily="18" charset="2"/>
              </a:rPr>
              <a:t>Boolean</a:t>
            </a:r>
            <a:r>
              <a:rPr lang="en-US" altLang="zh-TW" sz="2000" dirty="0">
                <a:sym typeface="Symbol" panose="05050102010706020507" pitchFamily="18" charset="2"/>
              </a:rPr>
              <a:t>  </a:t>
            </a:r>
            <a:r>
              <a:rPr lang="en-US" altLang="zh-TW" sz="2000" dirty="0" err="1">
                <a:sym typeface="Symbol" panose="05050102010706020507" pitchFamily="18" charset="2"/>
              </a:rPr>
              <a:t>Is_Zero</a:t>
            </a:r>
            <a:r>
              <a:rPr lang="en-US" altLang="zh-TW" sz="2000" dirty="0">
                <a:sym typeface="Symbol" panose="05050102010706020507" pitchFamily="18" charset="2"/>
              </a:rPr>
              <a:t>(x)   	::= </a:t>
            </a:r>
            <a:r>
              <a:rPr lang="en-US" altLang="zh-TW" sz="2000" b="1" dirty="0">
                <a:sym typeface="Symbol" panose="05050102010706020507" pitchFamily="18" charset="2"/>
              </a:rPr>
              <a:t>if </a:t>
            </a:r>
            <a:r>
              <a:rPr lang="en-US" altLang="zh-TW" sz="2000" dirty="0">
                <a:sym typeface="Symbol" panose="05050102010706020507" pitchFamily="18" charset="2"/>
              </a:rPr>
              <a:t>(x) </a:t>
            </a:r>
            <a:r>
              <a:rPr lang="en-US" altLang="zh-TW" sz="2000" b="1" dirty="0">
                <a:sym typeface="Symbol" panose="05050102010706020507" pitchFamily="18" charset="2"/>
              </a:rPr>
              <a:t>return</a:t>
            </a:r>
            <a:r>
              <a:rPr lang="en-US" altLang="zh-TW" sz="2000" dirty="0">
                <a:sym typeface="Symbol" panose="05050102010706020507" pitchFamily="18" charset="2"/>
              </a:rPr>
              <a:t> </a:t>
            </a:r>
            <a:r>
              <a:rPr lang="en-US" altLang="zh-TW" sz="2000" i="1" dirty="0">
                <a:sym typeface="Symbol" panose="05050102010706020507" pitchFamily="18" charset="2"/>
              </a:rPr>
              <a:t>FALSE</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a:t>
            </a:r>
            <a:r>
              <a:rPr lang="en-US" altLang="zh-TW" sz="2000" i="1" dirty="0">
                <a:sym typeface="Symbol" panose="05050102010706020507" pitchFamily="18" charset="2"/>
              </a:rPr>
              <a:t>TRUE</a:t>
            </a:r>
            <a:br>
              <a:rPr lang="en-US" altLang="zh-TW" sz="2000" i="1" dirty="0">
                <a:sym typeface="Symbol" panose="05050102010706020507" pitchFamily="18" charset="2"/>
              </a:rPr>
            </a:br>
            <a:r>
              <a:rPr lang="en-US" altLang="zh-TW" sz="2000" dirty="0">
                <a:sym typeface="Symbol" panose="05050102010706020507" pitchFamily="18" charset="2"/>
              </a:rPr>
              <a:t>       </a:t>
            </a:r>
            <a:r>
              <a:rPr lang="en-US" altLang="zh-TW" sz="2000" i="1" dirty="0" err="1">
                <a:sym typeface="Symbol" panose="05050102010706020507" pitchFamily="18" charset="2"/>
              </a:rPr>
              <a:t>Nat_No</a:t>
            </a:r>
            <a:r>
              <a:rPr lang="en-US" altLang="zh-TW" sz="2000" dirty="0">
                <a:sym typeface="Symbol" panose="05050102010706020507" pitchFamily="18" charset="2"/>
              </a:rPr>
              <a:t> Add(x, y)      	::= </a:t>
            </a:r>
            <a:r>
              <a:rPr lang="en-US" altLang="zh-TW" sz="2000" b="1" dirty="0">
                <a:sym typeface="Symbol" panose="05050102010706020507" pitchFamily="18" charset="2"/>
              </a:rPr>
              <a:t>if </a:t>
            </a:r>
            <a:r>
              <a:rPr lang="en-US" altLang="zh-TW" sz="2000" dirty="0">
                <a:sym typeface="Symbol" panose="05050102010706020507" pitchFamily="18" charset="2"/>
              </a:rPr>
              <a:t>((</a:t>
            </a:r>
            <a:r>
              <a:rPr lang="en-US" altLang="zh-TW" sz="2000" dirty="0" err="1">
                <a:sym typeface="Symbol" panose="05050102010706020507" pitchFamily="18" charset="2"/>
              </a:rPr>
              <a:t>x+y</a:t>
            </a:r>
            <a:r>
              <a:rPr lang="en-US" altLang="zh-TW" sz="2000" dirty="0">
                <a:sym typeface="Symbol" panose="05050102010706020507" pitchFamily="18" charset="2"/>
              </a:rPr>
              <a:t>) &lt;= </a:t>
            </a:r>
            <a:r>
              <a:rPr lang="en-US" altLang="zh-TW" sz="2000" i="1" dirty="0">
                <a:sym typeface="Symbol" panose="05050102010706020507" pitchFamily="18" charset="2"/>
              </a:rPr>
              <a:t>INT_MAX</a:t>
            </a:r>
            <a:r>
              <a:rPr lang="en-US" altLang="zh-TW" sz="2000" dirty="0">
                <a:sym typeface="Symbol" panose="05050102010706020507" pitchFamily="18" charset="2"/>
              </a:rPr>
              <a:t>) </a:t>
            </a:r>
            <a:r>
              <a:rPr lang="en-US" altLang="zh-TW" sz="2000" b="1" dirty="0">
                <a:sym typeface="Symbol" panose="05050102010706020507" pitchFamily="18" charset="2"/>
              </a:rPr>
              <a:t>return</a:t>
            </a:r>
            <a:r>
              <a:rPr lang="en-US" altLang="zh-TW" sz="2000" dirty="0">
                <a:sym typeface="Symbol" panose="05050102010706020507" pitchFamily="18" charset="2"/>
              </a:rPr>
              <a:t> </a:t>
            </a:r>
            <a:r>
              <a:rPr lang="en-US" altLang="zh-TW" sz="2000" dirty="0" err="1">
                <a:sym typeface="Symbol" panose="05050102010706020507" pitchFamily="18" charset="2"/>
              </a:rPr>
              <a:t>x+y</a:t>
            </a:r>
            <a:r>
              <a:rPr lang="en-US" altLang="zh-TW" sz="2000" dirty="0">
                <a:sym typeface="Symbol" panose="05050102010706020507" pitchFamily="18" charset="2"/>
              </a:rPr>
              <a:t> </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a:t>
            </a:r>
            <a:r>
              <a:rPr lang="en-US" altLang="zh-TW" sz="2000" i="1" dirty="0">
                <a:sym typeface="Symbol" panose="05050102010706020507" pitchFamily="18" charset="2"/>
              </a:rPr>
              <a:t>INT_MAX</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a:sym typeface="Symbol" panose="05050102010706020507" pitchFamily="18" charset="2"/>
              </a:rPr>
              <a:t>Boolean</a:t>
            </a:r>
            <a:r>
              <a:rPr lang="en-US" altLang="zh-TW" sz="2000" dirty="0">
                <a:sym typeface="Symbol" panose="05050102010706020507" pitchFamily="18" charset="2"/>
              </a:rPr>
              <a:t> Equal(</a:t>
            </a:r>
            <a:r>
              <a:rPr lang="en-US" altLang="zh-TW" sz="2000" dirty="0" err="1">
                <a:sym typeface="Symbol" panose="05050102010706020507" pitchFamily="18" charset="2"/>
              </a:rPr>
              <a:t>x,y</a:t>
            </a:r>
            <a:r>
              <a:rPr lang="en-US" altLang="zh-TW" sz="2000" dirty="0">
                <a:sym typeface="Symbol" panose="05050102010706020507" pitchFamily="18" charset="2"/>
              </a:rPr>
              <a:t>)   	::= </a:t>
            </a:r>
            <a:r>
              <a:rPr lang="en-US" altLang="zh-TW" sz="2000" b="1" dirty="0">
                <a:sym typeface="Symbol" panose="05050102010706020507" pitchFamily="18" charset="2"/>
              </a:rPr>
              <a:t>if </a:t>
            </a:r>
            <a:r>
              <a:rPr lang="en-US" altLang="zh-TW" sz="2000" dirty="0">
                <a:sym typeface="Symbol" panose="05050102010706020507" pitchFamily="18" charset="2"/>
              </a:rPr>
              <a:t>(x== y) </a:t>
            </a:r>
            <a:r>
              <a:rPr lang="en-US" altLang="zh-TW" sz="2000" b="1" dirty="0">
                <a:sym typeface="Symbol" panose="05050102010706020507" pitchFamily="18" charset="2"/>
              </a:rPr>
              <a:t>return</a:t>
            </a:r>
            <a:r>
              <a:rPr lang="en-US" altLang="zh-TW" sz="2000" dirty="0">
                <a:sym typeface="Symbol" panose="05050102010706020507" pitchFamily="18" charset="2"/>
              </a:rPr>
              <a:t> </a:t>
            </a:r>
            <a:r>
              <a:rPr lang="en-US" altLang="zh-TW" sz="2000" i="1" dirty="0">
                <a:sym typeface="Symbol" panose="05050102010706020507" pitchFamily="18" charset="2"/>
              </a:rPr>
              <a:t>TRUE</a:t>
            </a:r>
            <a:br>
              <a:rPr lang="en-US" altLang="zh-TW" sz="2000" i="1"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a:t>
            </a:r>
            <a:r>
              <a:rPr lang="en-US" altLang="zh-TW" sz="2000" i="1" dirty="0">
                <a:sym typeface="Symbol" panose="05050102010706020507" pitchFamily="18" charset="2"/>
              </a:rPr>
              <a:t>FALSE</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err="1">
                <a:sym typeface="Symbol" panose="05050102010706020507" pitchFamily="18" charset="2"/>
              </a:rPr>
              <a:t>Nat_No</a:t>
            </a:r>
            <a:r>
              <a:rPr lang="en-US" altLang="zh-TW" sz="2000" dirty="0">
                <a:sym typeface="Symbol" panose="05050102010706020507" pitchFamily="18" charset="2"/>
              </a:rPr>
              <a:t> Successor(x) 	::= </a:t>
            </a:r>
            <a:r>
              <a:rPr lang="en-US" altLang="zh-TW" sz="2000" b="1" dirty="0">
                <a:sym typeface="Symbol" panose="05050102010706020507" pitchFamily="18" charset="2"/>
              </a:rPr>
              <a:t>if</a:t>
            </a:r>
            <a:r>
              <a:rPr lang="en-US" altLang="zh-TW" sz="2000" dirty="0">
                <a:sym typeface="Symbol" panose="05050102010706020507" pitchFamily="18" charset="2"/>
              </a:rPr>
              <a:t> (x == </a:t>
            </a:r>
            <a:r>
              <a:rPr lang="en-US" altLang="zh-TW" sz="2000" i="1" dirty="0">
                <a:sym typeface="Symbol" panose="05050102010706020507" pitchFamily="18" charset="2"/>
              </a:rPr>
              <a:t>INT_MAX</a:t>
            </a:r>
            <a:r>
              <a:rPr lang="en-US" altLang="zh-TW" sz="2000" dirty="0">
                <a:sym typeface="Symbol" panose="05050102010706020507" pitchFamily="18" charset="2"/>
              </a:rPr>
              <a:t>) </a:t>
            </a:r>
            <a:r>
              <a:rPr lang="en-US" altLang="zh-TW" sz="2000" b="1" dirty="0">
                <a:sym typeface="Symbol" panose="05050102010706020507" pitchFamily="18" charset="2"/>
              </a:rPr>
              <a:t>return</a:t>
            </a:r>
            <a:r>
              <a:rPr lang="en-US" altLang="zh-TW" sz="2000" dirty="0">
                <a:sym typeface="Symbol" panose="05050102010706020507" pitchFamily="18" charset="2"/>
              </a:rPr>
              <a:t> x</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x+1</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err="1">
                <a:sym typeface="Symbol" panose="05050102010706020507" pitchFamily="18" charset="2"/>
              </a:rPr>
              <a:t>Nat_No</a:t>
            </a:r>
            <a:r>
              <a:rPr lang="en-US" altLang="zh-TW" sz="2000" dirty="0">
                <a:sym typeface="Symbol" panose="05050102010706020507" pitchFamily="18" charset="2"/>
              </a:rPr>
              <a:t> Subtract(</a:t>
            </a:r>
            <a:r>
              <a:rPr lang="en-US" altLang="zh-TW" sz="2000" dirty="0" err="1">
                <a:sym typeface="Symbol" panose="05050102010706020507" pitchFamily="18" charset="2"/>
              </a:rPr>
              <a:t>x,y</a:t>
            </a:r>
            <a:r>
              <a:rPr lang="en-US" altLang="zh-TW" sz="2000" dirty="0">
                <a:sym typeface="Symbol" panose="05050102010706020507" pitchFamily="18" charset="2"/>
              </a:rPr>
              <a:t>)	::= </a:t>
            </a:r>
            <a:r>
              <a:rPr lang="en-US" altLang="zh-TW" sz="2000" b="1" dirty="0">
                <a:sym typeface="Symbol" panose="05050102010706020507" pitchFamily="18" charset="2"/>
              </a:rPr>
              <a:t>if </a:t>
            </a:r>
            <a:r>
              <a:rPr lang="en-US" altLang="zh-TW" sz="2000" dirty="0">
                <a:sym typeface="Symbol" panose="05050102010706020507" pitchFamily="18" charset="2"/>
              </a:rPr>
              <a:t>(x&lt;y) </a:t>
            </a:r>
            <a:r>
              <a:rPr lang="en-US" altLang="zh-TW" sz="2000" b="1" dirty="0">
                <a:sym typeface="Symbol" panose="05050102010706020507" pitchFamily="18" charset="2"/>
              </a:rPr>
              <a:t>return</a:t>
            </a:r>
            <a:r>
              <a:rPr lang="en-US" altLang="zh-TW" sz="2000" dirty="0">
                <a:sym typeface="Symbol" panose="05050102010706020507" pitchFamily="18" charset="2"/>
              </a:rPr>
              <a:t> 0</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x-y</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end </a:t>
            </a:r>
            <a:r>
              <a:rPr lang="en-US" altLang="zh-TW" sz="2000" i="1" dirty="0" err="1">
                <a:sym typeface="Symbol" panose="05050102010706020507" pitchFamily="18" charset="2"/>
              </a:rPr>
              <a:t>Natural_Number</a:t>
            </a:r>
            <a:r>
              <a:rPr lang="en-US" altLang="zh-TW" sz="2000" dirty="0">
                <a:sym typeface="Symbol" panose="05050102010706020507" pitchFamily="18" charset="2"/>
              </a:rPr>
              <a:t>   </a:t>
            </a:r>
            <a:br>
              <a:rPr lang="en-US" altLang="zh-TW" sz="2000" dirty="0"/>
            </a:br>
            <a:endParaRPr lang="en-US" altLang="zh-TW" sz="2400" b="1" u="sng" dirty="0"/>
          </a:p>
        </p:txBody>
      </p:sp>
      <p:sp>
        <p:nvSpPr>
          <p:cNvPr id="9221" name="Text Box 4">
            <a:extLst>
              <a:ext uri="{FF2B5EF4-FFF2-40B4-BE49-F238E27FC236}">
                <a16:creationId xmlns:a16="http://schemas.microsoft.com/office/drawing/2014/main" id="{9641C3A0-5448-477A-9C44-DCA704EDECF6}"/>
              </a:ext>
            </a:extLst>
          </p:cNvPr>
          <p:cNvSpPr txBox="1">
            <a:spLocks noChangeArrowheads="1"/>
          </p:cNvSpPr>
          <p:nvPr/>
        </p:nvSpPr>
        <p:spPr bwMode="auto">
          <a:xfrm>
            <a:off x="7604125" y="5881689"/>
            <a:ext cx="1797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000">
                <a:solidFill>
                  <a:srgbClr val="CC3300"/>
                </a:solidFill>
              </a:rPr>
              <a:t>::= is defined as</a:t>
            </a:r>
          </a:p>
        </p:txBody>
      </p:sp>
      <p:sp>
        <p:nvSpPr>
          <p:cNvPr id="9222" name="Rectangle 5">
            <a:extLst>
              <a:ext uri="{FF2B5EF4-FFF2-40B4-BE49-F238E27FC236}">
                <a16:creationId xmlns:a16="http://schemas.microsoft.com/office/drawing/2014/main" id="{55ADB600-66CB-46BD-B8C4-EC817F6BD294}"/>
              </a:ext>
            </a:extLst>
          </p:cNvPr>
          <p:cNvSpPr>
            <a:spLocks noChangeArrowheads="1"/>
          </p:cNvSpPr>
          <p:nvPr/>
        </p:nvSpPr>
        <p:spPr bwMode="auto">
          <a:xfrm>
            <a:off x="7620000" y="5943600"/>
            <a:ext cx="1752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42E319F-0851-4189-B6AA-4FD1BF7B0100}"/>
                  </a:ext>
                </a:extLst>
              </p14:cNvPr>
              <p14:cNvContentPartPr/>
              <p14:nvPr/>
            </p14:nvContentPartPr>
            <p14:xfrm>
              <a:off x="2280960" y="252360"/>
              <a:ext cx="9346320" cy="6348600"/>
            </p14:xfrm>
          </p:contentPart>
        </mc:Choice>
        <mc:Fallback>
          <p:pic>
            <p:nvPicPr>
              <p:cNvPr id="2" name="Ink 1">
                <a:extLst>
                  <a:ext uri="{FF2B5EF4-FFF2-40B4-BE49-F238E27FC236}">
                    <a16:creationId xmlns:a16="http://schemas.microsoft.com/office/drawing/2014/main" id="{442E319F-0851-4189-B6AA-4FD1BF7B0100}"/>
                  </a:ext>
                </a:extLst>
              </p:cNvPr>
              <p:cNvPicPr/>
              <p:nvPr/>
            </p:nvPicPr>
            <p:blipFill>
              <a:blip r:embed="rId3"/>
              <a:stretch>
                <a:fillRect/>
              </a:stretch>
            </p:blipFill>
            <p:spPr>
              <a:xfrm>
                <a:off x="2271600" y="243000"/>
                <a:ext cx="9365040" cy="63673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6">
            <a:extLst>
              <a:ext uri="{FF2B5EF4-FFF2-40B4-BE49-F238E27FC236}">
                <a16:creationId xmlns:a16="http://schemas.microsoft.com/office/drawing/2014/main" id="{A458F8F1-ED80-4D60-857C-1E0EDC97ED2E}"/>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E8CABC7-4F04-4F32-AD98-1230655B1B5B}" type="slidenum">
              <a:rPr lang="en-US" altLang="zh-TW" sz="1400">
                <a:solidFill>
                  <a:srgbClr val="000000"/>
                </a:solidFill>
              </a:rPr>
              <a:pPr fontAlgn="base">
                <a:spcBef>
                  <a:spcPct val="50000"/>
                </a:spcBef>
                <a:spcAft>
                  <a:spcPct val="0"/>
                </a:spcAft>
                <a:buClrTx/>
                <a:buSzTx/>
                <a:buNone/>
              </a:pPr>
              <a:t>23</a:t>
            </a:fld>
            <a:endParaRPr lang="en-US" altLang="zh-TW" sz="1400">
              <a:solidFill>
                <a:srgbClr val="000000"/>
              </a:solidFill>
            </a:endParaRPr>
          </a:p>
        </p:txBody>
      </p:sp>
      <p:sp>
        <p:nvSpPr>
          <p:cNvPr id="10244" name="Rectangle 2">
            <a:extLst>
              <a:ext uri="{FF2B5EF4-FFF2-40B4-BE49-F238E27FC236}">
                <a16:creationId xmlns:a16="http://schemas.microsoft.com/office/drawing/2014/main" id="{4443C298-ABA8-4ECC-BB87-759A677E7448}"/>
              </a:ext>
            </a:extLst>
          </p:cNvPr>
          <p:cNvSpPr>
            <a:spLocks noGrp="1" noChangeArrowheads="1"/>
          </p:cNvSpPr>
          <p:nvPr>
            <p:ph type="title"/>
          </p:nvPr>
        </p:nvSpPr>
        <p:spPr>
          <a:xfrm>
            <a:off x="2133600" y="395288"/>
            <a:ext cx="7772400" cy="1143000"/>
          </a:xfrm>
        </p:spPr>
        <p:txBody>
          <a:bodyPr/>
          <a:lstStyle/>
          <a:p>
            <a:pPr algn="ctr" eaLnBrk="1" hangingPunct="1"/>
            <a:r>
              <a:rPr lang="en-US" altLang="zh-TW"/>
              <a:t>Space Complexity</a:t>
            </a:r>
            <a:br>
              <a:rPr lang="en-US" altLang="zh-TW"/>
            </a:br>
            <a:r>
              <a:rPr lang="en-US" altLang="zh-TW"/>
              <a:t>S(P)=C+S</a:t>
            </a:r>
            <a:r>
              <a:rPr lang="en-US" altLang="zh-TW" baseline="-25000"/>
              <a:t>P</a:t>
            </a:r>
            <a:r>
              <a:rPr lang="en-US" altLang="zh-TW"/>
              <a:t>(I)</a:t>
            </a:r>
          </a:p>
        </p:txBody>
      </p:sp>
      <p:sp>
        <p:nvSpPr>
          <p:cNvPr id="10245" name="Rectangle 3">
            <a:extLst>
              <a:ext uri="{FF2B5EF4-FFF2-40B4-BE49-F238E27FC236}">
                <a16:creationId xmlns:a16="http://schemas.microsoft.com/office/drawing/2014/main" id="{A6DA2B74-BC5B-410F-80F8-F4AACC70D0F0}"/>
              </a:ext>
            </a:extLst>
          </p:cNvPr>
          <p:cNvSpPr>
            <a:spLocks noGrp="1" noChangeArrowheads="1"/>
          </p:cNvSpPr>
          <p:nvPr>
            <p:ph type="body" sz="half" idx="1"/>
          </p:nvPr>
        </p:nvSpPr>
        <p:spPr>
          <a:xfrm>
            <a:off x="2438400" y="2057400"/>
            <a:ext cx="7772400" cy="1981200"/>
          </a:xfrm>
        </p:spPr>
        <p:txBody>
          <a:bodyPr/>
          <a:lstStyle/>
          <a:p>
            <a:pPr eaLnBrk="1" hangingPunct="1"/>
            <a:r>
              <a:rPr lang="en-US" altLang="zh-TW"/>
              <a:t>The space needed by a program is the sum of the following components:</a:t>
            </a:r>
          </a:p>
          <a:p>
            <a:pPr eaLnBrk="1" hangingPunct="1"/>
            <a:endParaRPr lang="en-US" altLang="zh-TW"/>
          </a:p>
          <a:p>
            <a:pPr lvl="1" eaLnBrk="1" hangingPunct="1"/>
            <a:r>
              <a:rPr lang="en-US" altLang="zh-TW"/>
              <a:t>Fixed Space Requirements (C)</a:t>
            </a:r>
          </a:p>
          <a:p>
            <a:pPr lvl="1" eaLnBrk="1" hangingPunct="1"/>
            <a:r>
              <a:rPr lang="en-US" altLang="zh-TW"/>
              <a:t>Variable Space Requirements (S</a:t>
            </a:r>
            <a:r>
              <a:rPr lang="en-US" altLang="zh-TW" baseline="-25000"/>
              <a:t>P</a:t>
            </a:r>
            <a:r>
              <a:rPr lang="en-US" altLang="zh-TW" sz="2400"/>
              <a:t>(I))</a:t>
            </a:r>
            <a:br>
              <a:rPr lang="en-US" altLang="zh-TW" sz="2400"/>
            </a:br>
            <a:endParaRPr lang="en-US" altLang="zh-TW"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8C5C833-C7EB-43E4-9B6B-6911FBD2B664}"/>
                  </a:ext>
                </a:extLst>
              </p14:cNvPr>
              <p14:cNvContentPartPr/>
              <p14:nvPr/>
            </p14:nvContentPartPr>
            <p14:xfrm>
              <a:off x="4335840" y="879480"/>
              <a:ext cx="5422680" cy="3914640"/>
            </p14:xfrm>
          </p:contentPart>
        </mc:Choice>
        <mc:Fallback>
          <p:pic>
            <p:nvPicPr>
              <p:cNvPr id="2" name="Ink 1">
                <a:extLst>
                  <a:ext uri="{FF2B5EF4-FFF2-40B4-BE49-F238E27FC236}">
                    <a16:creationId xmlns:a16="http://schemas.microsoft.com/office/drawing/2014/main" id="{18C5C833-C7EB-43E4-9B6B-6911FBD2B664}"/>
                  </a:ext>
                </a:extLst>
              </p:cNvPr>
              <p:cNvPicPr/>
              <p:nvPr/>
            </p:nvPicPr>
            <p:blipFill>
              <a:blip r:embed="rId3"/>
              <a:stretch>
                <a:fillRect/>
              </a:stretch>
            </p:blipFill>
            <p:spPr>
              <a:xfrm>
                <a:off x="4326480" y="870120"/>
                <a:ext cx="5441400" cy="39333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6">
            <a:extLst>
              <a:ext uri="{FF2B5EF4-FFF2-40B4-BE49-F238E27FC236}">
                <a16:creationId xmlns:a16="http://schemas.microsoft.com/office/drawing/2014/main" id="{94795B7A-7BD6-4250-B0E9-EA84203A97FD}"/>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3694620F-3B1A-44E8-A577-2198B2EB8AFB}" type="slidenum">
              <a:rPr lang="en-US" altLang="zh-TW" sz="1400">
                <a:solidFill>
                  <a:srgbClr val="000000"/>
                </a:solidFill>
              </a:rPr>
              <a:pPr fontAlgn="base">
                <a:spcBef>
                  <a:spcPct val="50000"/>
                </a:spcBef>
                <a:spcAft>
                  <a:spcPct val="0"/>
                </a:spcAft>
                <a:buClrTx/>
                <a:buSzTx/>
                <a:buNone/>
              </a:pPr>
              <a:t>24</a:t>
            </a:fld>
            <a:endParaRPr lang="en-US" altLang="zh-TW" sz="1400">
              <a:solidFill>
                <a:srgbClr val="000000"/>
              </a:solidFill>
            </a:endParaRPr>
          </a:p>
        </p:txBody>
      </p:sp>
      <p:sp>
        <p:nvSpPr>
          <p:cNvPr id="11268" name="Rectangle 3">
            <a:extLst>
              <a:ext uri="{FF2B5EF4-FFF2-40B4-BE49-F238E27FC236}">
                <a16:creationId xmlns:a16="http://schemas.microsoft.com/office/drawing/2014/main" id="{023EB7D0-252D-4A3A-8A66-AF7D54BF5933}"/>
              </a:ext>
            </a:extLst>
          </p:cNvPr>
          <p:cNvSpPr>
            <a:spLocks noGrp="1" noChangeArrowheads="1"/>
          </p:cNvSpPr>
          <p:nvPr>
            <p:ph type="body" sz="half" idx="1"/>
          </p:nvPr>
        </p:nvSpPr>
        <p:spPr>
          <a:xfrm>
            <a:off x="2286000" y="457200"/>
            <a:ext cx="7772400" cy="1981200"/>
          </a:xfrm>
        </p:spPr>
        <p:txBody>
          <a:bodyPr/>
          <a:lstStyle/>
          <a:p>
            <a:pPr eaLnBrk="1" hangingPunct="1"/>
            <a:r>
              <a:rPr lang="en-US" altLang="zh-TW" sz="2800" dirty="0"/>
              <a:t>Fixed Space Requirements (C)</a:t>
            </a:r>
            <a:br>
              <a:rPr lang="en-US" altLang="zh-TW" sz="2800" dirty="0"/>
            </a:br>
            <a:r>
              <a:rPr lang="en-US" altLang="zh-TW" sz="2800" dirty="0">
                <a:solidFill>
                  <a:srgbClr val="CC3300"/>
                </a:solidFill>
              </a:rPr>
              <a:t>Independent of the characteristics of the inputs and outputs</a:t>
            </a:r>
            <a:endParaRPr lang="en-US" altLang="zh-TW" sz="2800" dirty="0"/>
          </a:p>
          <a:p>
            <a:pPr lvl="1" eaLnBrk="1" hangingPunct="1"/>
            <a:r>
              <a:rPr lang="en-US" altLang="zh-TW" sz="2400" dirty="0"/>
              <a:t>instruction space</a:t>
            </a:r>
          </a:p>
          <a:p>
            <a:pPr lvl="1" eaLnBrk="1" hangingPunct="1"/>
            <a:r>
              <a:rPr lang="en-US" altLang="zh-TW" sz="2400" dirty="0"/>
              <a:t>space for simple variables, fixed-size structured variable, constants</a:t>
            </a:r>
          </a:p>
          <a:p>
            <a:pPr lvl="1" eaLnBrk="1" hangingPunct="1"/>
            <a:endParaRPr lang="en-US" altLang="zh-TW" sz="2400" dirty="0"/>
          </a:p>
          <a:p>
            <a:pPr eaLnBrk="1" hangingPunct="1"/>
            <a:r>
              <a:rPr lang="en-US" altLang="zh-TW" sz="2800" dirty="0"/>
              <a:t>Variable Space Requirements (S</a:t>
            </a:r>
            <a:r>
              <a:rPr lang="en-US" altLang="zh-TW" sz="2800" baseline="-25000" dirty="0"/>
              <a:t>P</a:t>
            </a:r>
            <a:r>
              <a:rPr lang="en-US" altLang="zh-TW" sz="2800" dirty="0"/>
              <a:t>(I))</a:t>
            </a:r>
            <a:br>
              <a:rPr lang="en-US" altLang="zh-TW" sz="2800" dirty="0"/>
            </a:br>
            <a:r>
              <a:rPr lang="en-US" altLang="zh-TW" sz="2800" dirty="0">
                <a:solidFill>
                  <a:srgbClr val="CC3300"/>
                </a:solidFill>
              </a:rPr>
              <a:t>depend on the </a:t>
            </a:r>
            <a:r>
              <a:rPr lang="en-US" altLang="zh-TW" sz="2800" b="1" i="1" u="sng" dirty="0">
                <a:solidFill>
                  <a:srgbClr val="008000"/>
                </a:solidFill>
              </a:rPr>
              <a:t>instance characteristic I </a:t>
            </a:r>
          </a:p>
          <a:p>
            <a:pPr lvl="1" eaLnBrk="1" hangingPunct="1"/>
            <a:r>
              <a:rPr lang="en-US" altLang="zh-TW" sz="2400" dirty="0"/>
              <a:t>number, size, values of inputs and outputs associated with I</a:t>
            </a:r>
          </a:p>
          <a:p>
            <a:pPr lvl="1" eaLnBrk="1" hangingPunct="1"/>
            <a:r>
              <a:rPr lang="en-US" altLang="zh-TW" sz="2400" dirty="0"/>
              <a:t>recursive stack space</a:t>
            </a:r>
          </a:p>
          <a:p>
            <a:pPr lvl="2" eaLnBrk="1" hangingPunct="1"/>
            <a:r>
              <a:rPr lang="en-US" dirty="0"/>
              <a:t>local variable, formal parameter, depth of recursion</a:t>
            </a:r>
            <a:endParaRPr lang="en-US" altLang="zh-TW" sz="20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325D0E5-61F6-43AE-9B86-131F9D4FBA3E}"/>
                  </a:ext>
                </a:extLst>
              </p14:cNvPr>
              <p14:cNvContentPartPr/>
              <p14:nvPr/>
            </p14:nvContentPartPr>
            <p14:xfrm>
              <a:off x="3959640" y="2005560"/>
              <a:ext cx="7256880" cy="4340160"/>
            </p14:xfrm>
          </p:contentPart>
        </mc:Choice>
        <mc:Fallback>
          <p:pic>
            <p:nvPicPr>
              <p:cNvPr id="2" name="Ink 1">
                <a:extLst>
                  <a:ext uri="{FF2B5EF4-FFF2-40B4-BE49-F238E27FC236}">
                    <a16:creationId xmlns:a16="http://schemas.microsoft.com/office/drawing/2014/main" id="{6325D0E5-61F6-43AE-9B86-131F9D4FBA3E}"/>
                  </a:ext>
                </a:extLst>
              </p:cNvPr>
              <p:cNvPicPr/>
              <p:nvPr/>
            </p:nvPicPr>
            <p:blipFill>
              <a:blip r:embed="rId3"/>
              <a:stretch>
                <a:fillRect/>
              </a:stretch>
            </p:blipFill>
            <p:spPr>
              <a:xfrm>
                <a:off x="3950280" y="1996200"/>
                <a:ext cx="7275600" cy="435888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a:extLst>
              <a:ext uri="{FF2B5EF4-FFF2-40B4-BE49-F238E27FC236}">
                <a16:creationId xmlns:a16="http://schemas.microsoft.com/office/drawing/2014/main" id="{E65A5CF4-8472-428E-8593-5D70549040EF}"/>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C730E0C3-6ADD-457A-8E2B-918228D10E35}" type="slidenum">
              <a:rPr lang="en-US" altLang="zh-TW" sz="1400">
                <a:solidFill>
                  <a:srgbClr val="000000"/>
                </a:solidFill>
              </a:rPr>
              <a:pPr fontAlgn="base">
                <a:spcBef>
                  <a:spcPct val="50000"/>
                </a:spcBef>
                <a:spcAft>
                  <a:spcPct val="0"/>
                </a:spcAft>
                <a:buClrTx/>
                <a:buSzTx/>
                <a:buNone/>
              </a:pPr>
              <a:t>25</a:t>
            </a:fld>
            <a:endParaRPr lang="en-US" altLang="zh-TW" sz="1400">
              <a:solidFill>
                <a:srgbClr val="000000"/>
              </a:solidFill>
            </a:endParaRPr>
          </a:p>
        </p:txBody>
      </p:sp>
      <p:sp>
        <p:nvSpPr>
          <p:cNvPr id="12292" name="Rectangle 2">
            <a:extLst>
              <a:ext uri="{FF2B5EF4-FFF2-40B4-BE49-F238E27FC236}">
                <a16:creationId xmlns:a16="http://schemas.microsoft.com/office/drawing/2014/main" id="{88323213-089E-4E17-A28B-4DC963113B8F}"/>
              </a:ext>
            </a:extLst>
          </p:cNvPr>
          <p:cNvSpPr>
            <a:spLocks noGrp="1" noChangeArrowheads="1"/>
          </p:cNvSpPr>
          <p:nvPr>
            <p:ph type="title"/>
          </p:nvPr>
        </p:nvSpPr>
        <p:spPr>
          <a:xfrm>
            <a:off x="2697163" y="457200"/>
            <a:ext cx="7772400" cy="5562600"/>
          </a:xfrm>
        </p:spPr>
        <p:txBody>
          <a:bodyPr/>
          <a:lstStyle/>
          <a:p>
            <a:pPr eaLnBrk="1" hangingPunct="1"/>
            <a:r>
              <a:rPr lang="en-US" altLang="zh-TW" sz="2000" b="1" u="sng" dirty="0"/>
              <a:t>*Program 1.9: </a:t>
            </a:r>
            <a:r>
              <a:rPr lang="en-US" altLang="zh-TW" sz="2000" u="sng" dirty="0"/>
              <a:t>Simple arithmetic function (p.19)</a:t>
            </a:r>
            <a:br>
              <a:rPr lang="en-US" altLang="zh-TW" sz="2000" u="sng" dirty="0"/>
            </a:br>
            <a:r>
              <a:rPr lang="en-US" altLang="zh-TW" sz="2400" dirty="0"/>
              <a:t>float </a:t>
            </a:r>
            <a:r>
              <a:rPr lang="en-US" altLang="zh-TW" sz="2400" dirty="0" err="1"/>
              <a:t>abc</a:t>
            </a:r>
            <a:r>
              <a:rPr lang="en-US" altLang="zh-TW" sz="2400" dirty="0"/>
              <a:t>(float a, float b, float c)</a:t>
            </a:r>
            <a:br>
              <a:rPr lang="en-US" altLang="zh-TW" sz="2400" dirty="0"/>
            </a:br>
            <a:r>
              <a:rPr lang="en-US" altLang="zh-TW" sz="2400" dirty="0"/>
              <a:t>{</a:t>
            </a:r>
            <a:br>
              <a:rPr lang="en-US" altLang="zh-TW" sz="2400" dirty="0"/>
            </a:br>
            <a:r>
              <a:rPr lang="en-US" altLang="zh-TW" sz="2400" dirty="0"/>
              <a:t>    return a + b + b * c + (a + b - c) / (a + b) + 4.00;</a:t>
            </a:r>
            <a:br>
              <a:rPr lang="en-US" altLang="zh-TW" sz="2400" dirty="0"/>
            </a:br>
            <a:r>
              <a:rPr lang="en-US" altLang="zh-TW" sz="2400" dirty="0"/>
              <a:t> }</a:t>
            </a:r>
            <a:br>
              <a:rPr lang="en-US" altLang="zh-TW" sz="2400" dirty="0"/>
            </a:br>
            <a:br>
              <a:rPr lang="en-US" altLang="zh-TW" sz="2400" dirty="0"/>
            </a:br>
            <a:br>
              <a:rPr lang="en-US" altLang="zh-TW" sz="2400" dirty="0"/>
            </a:br>
            <a:br>
              <a:rPr lang="en-US" altLang="zh-TW" sz="2400" dirty="0"/>
            </a:br>
            <a:r>
              <a:rPr lang="en-US" altLang="zh-TW" sz="2000" b="1" u="sng" dirty="0"/>
              <a:t>*Program 1.10: </a:t>
            </a:r>
            <a:r>
              <a:rPr lang="en-US" altLang="zh-TW" sz="2000" u="sng" dirty="0"/>
              <a:t>Iterative function for summing a list of numbers (p.20)</a:t>
            </a:r>
            <a:br>
              <a:rPr lang="en-US" altLang="zh-TW" sz="2000" u="sng" dirty="0"/>
            </a:br>
            <a:r>
              <a:rPr lang="en-US" altLang="zh-TW" sz="2400" dirty="0"/>
              <a:t>float sum(float list[ ], int n)</a:t>
            </a:r>
            <a:br>
              <a:rPr lang="en-US" altLang="zh-TW" sz="2400" dirty="0"/>
            </a:br>
            <a:r>
              <a:rPr lang="en-US" altLang="zh-TW" sz="2400" dirty="0"/>
              <a:t>{</a:t>
            </a:r>
            <a:br>
              <a:rPr lang="en-US" altLang="zh-TW" sz="2400" dirty="0"/>
            </a:br>
            <a:r>
              <a:rPr lang="en-US" altLang="zh-TW" sz="2400" dirty="0"/>
              <a:t>  float </a:t>
            </a:r>
            <a:r>
              <a:rPr lang="en-US" altLang="zh-TW" sz="2400" dirty="0" err="1"/>
              <a:t>tempsum</a:t>
            </a:r>
            <a:r>
              <a:rPr lang="en-US" altLang="zh-TW" sz="2400" dirty="0"/>
              <a:t> = 0;</a:t>
            </a:r>
            <a:br>
              <a:rPr lang="en-US" altLang="zh-TW" sz="2400" dirty="0"/>
            </a:br>
            <a:r>
              <a:rPr lang="en-US" altLang="zh-TW" sz="2400" dirty="0"/>
              <a:t>  int </a:t>
            </a:r>
            <a:r>
              <a:rPr lang="en-US" altLang="zh-TW" sz="2400" dirty="0" err="1"/>
              <a:t>i</a:t>
            </a:r>
            <a:r>
              <a:rPr lang="en-US" altLang="zh-TW" sz="2400" dirty="0"/>
              <a:t>;</a:t>
            </a:r>
            <a:br>
              <a:rPr lang="en-US" altLang="zh-TW" sz="2400" dirty="0"/>
            </a:br>
            <a:r>
              <a:rPr lang="en-US" altLang="zh-TW" sz="2400" dirty="0"/>
              <a:t>  for (</a:t>
            </a:r>
            <a:r>
              <a:rPr lang="en-US" altLang="zh-TW" sz="2400" dirty="0" err="1"/>
              <a:t>i</a:t>
            </a:r>
            <a:r>
              <a:rPr lang="en-US" altLang="zh-TW" sz="2400" dirty="0"/>
              <a:t> = 0; </a:t>
            </a:r>
            <a:r>
              <a:rPr lang="en-US" altLang="zh-TW" sz="2400" dirty="0" err="1"/>
              <a:t>i</a:t>
            </a:r>
            <a:r>
              <a:rPr lang="en-US" altLang="zh-TW" sz="2400" dirty="0"/>
              <a:t>&lt;n; </a:t>
            </a:r>
            <a:r>
              <a:rPr lang="en-US" altLang="zh-TW" sz="2400" dirty="0" err="1"/>
              <a:t>i</a:t>
            </a:r>
            <a:r>
              <a:rPr lang="en-US" altLang="zh-TW" sz="2400" dirty="0"/>
              <a:t>++)</a:t>
            </a:r>
            <a:br>
              <a:rPr lang="en-US" altLang="zh-TW" sz="2400" dirty="0"/>
            </a:br>
            <a:r>
              <a:rPr lang="en-US" altLang="zh-TW" sz="2400" dirty="0"/>
              <a:t>     </a:t>
            </a:r>
            <a:r>
              <a:rPr lang="en-US" altLang="zh-TW" sz="2400" dirty="0" err="1"/>
              <a:t>tempsum</a:t>
            </a:r>
            <a:r>
              <a:rPr lang="en-US" altLang="zh-TW" sz="2400" dirty="0"/>
              <a:t> += list [</a:t>
            </a:r>
            <a:r>
              <a:rPr lang="en-US" altLang="zh-TW" sz="2400" dirty="0" err="1"/>
              <a:t>i</a:t>
            </a:r>
            <a:r>
              <a:rPr lang="en-US" altLang="zh-TW" sz="2400" dirty="0"/>
              <a:t>];</a:t>
            </a:r>
            <a:br>
              <a:rPr lang="en-US" altLang="zh-TW" sz="2400" dirty="0"/>
            </a:br>
            <a:r>
              <a:rPr lang="en-US" altLang="zh-TW" sz="2400" dirty="0"/>
              <a:t>  return </a:t>
            </a:r>
            <a:r>
              <a:rPr lang="en-US" altLang="zh-TW" sz="2400" dirty="0" err="1"/>
              <a:t>tempsum</a:t>
            </a:r>
            <a:r>
              <a:rPr lang="en-US" altLang="zh-TW" sz="2400" dirty="0"/>
              <a:t>;</a:t>
            </a:r>
            <a:br>
              <a:rPr lang="en-US" altLang="zh-TW" sz="2400" dirty="0"/>
            </a:br>
            <a:r>
              <a:rPr lang="en-US" altLang="zh-TW" sz="2400" dirty="0"/>
              <a:t>}      </a:t>
            </a:r>
            <a:r>
              <a:rPr lang="en-US" altLang="zh-TW" sz="2000" u="sng" dirty="0"/>
              <a:t> </a:t>
            </a:r>
            <a:endParaRPr lang="en-US" altLang="zh-TW" sz="2400" b="1" u="sng" dirty="0"/>
          </a:p>
        </p:txBody>
      </p:sp>
      <p:sp>
        <p:nvSpPr>
          <p:cNvPr id="12293" name="Line 3">
            <a:extLst>
              <a:ext uri="{FF2B5EF4-FFF2-40B4-BE49-F238E27FC236}">
                <a16:creationId xmlns:a16="http://schemas.microsoft.com/office/drawing/2014/main" id="{92E0290A-7240-475E-A233-850945F1EA39}"/>
              </a:ext>
            </a:extLst>
          </p:cNvPr>
          <p:cNvSpPr>
            <a:spLocks noChangeShapeType="1"/>
          </p:cNvSpPr>
          <p:nvPr/>
        </p:nvSpPr>
        <p:spPr bwMode="auto">
          <a:xfrm>
            <a:off x="2819400" y="2590800"/>
            <a:ext cx="71628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CC3300"/>
              </a:solidFill>
              <a:latin typeface="Times New Roman" panose="02020603050405020304" pitchFamily="18" charset="0"/>
              <a:ea typeface="新細明體" panose="02020500000000000000" pitchFamily="18" charset="-120"/>
            </a:endParaRPr>
          </a:p>
        </p:txBody>
      </p:sp>
      <p:sp>
        <p:nvSpPr>
          <p:cNvPr id="12294" name="Text Box 5">
            <a:extLst>
              <a:ext uri="{FF2B5EF4-FFF2-40B4-BE49-F238E27FC236}">
                <a16:creationId xmlns:a16="http://schemas.microsoft.com/office/drawing/2014/main" id="{37A78328-A780-4D59-8676-C375C4ED8C28}"/>
              </a:ext>
            </a:extLst>
          </p:cNvPr>
          <p:cNvSpPr txBox="1">
            <a:spLocks noChangeArrowheads="1"/>
          </p:cNvSpPr>
          <p:nvPr/>
        </p:nvSpPr>
        <p:spPr bwMode="auto">
          <a:xfrm>
            <a:off x="4343400" y="1905000"/>
            <a:ext cx="1417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a:solidFill>
                  <a:srgbClr val="CC3300"/>
                </a:solidFill>
              </a:rPr>
              <a:t>S</a:t>
            </a:r>
            <a:r>
              <a:rPr lang="en-US" altLang="zh-TW" sz="2400" baseline="-25000">
                <a:solidFill>
                  <a:srgbClr val="CC3300"/>
                </a:solidFill>
              </a:rPr>
              <a:t>abc</a:t>
            </a:r>
            <a:r>
              <a:rPr lang="en-US" altLang="zh-TW" sz="2400">
                <a:solidFill>
                  <a:srgbClr val="CC3300"/>
                </a:solidFill>
              </a:rPr>
              <a:t>(I) = 0</a:t>
            </a:r>
            <a:endParaRPr lang="en-US" altLang="zh-TW" sz="2400">
              <a:solidFill>
                <a:srgbClr val="000000"/>
              </a:solidFill>
            </a:endParaRPr>
          </a:p>
        </p:txBody>
      </p:sp>
      <p:sp>
        <p:nvSpPr>
          <p:cNvPr id="12295" name="Text Box 7">
            <a:extLst>
              <a:ext uri="{FF2B5EF4-FFF2-40B4-BE49-F238E27FC236}">
                <a16:creationId xmlns:a16="http://schemas.microsoft.com/office/drawing/2014/main" id="{CC7C248F-2F02-46FD-9756-6E4124BE9A2E}"/>
              </a:ext>
            </a:extLst>
          </p:cNvPr>
          <p:cNvSpPr txBox="1">
            <a:spLocks noChangeArrowheads="1"/>
          </p:cNvSpPr>
          <p:nvPr/>
        </p:nvSpPr>
        <p:spPr bwMode="auto">
          <a:xfrm>
            <a:off x="6781800" y="3886200"/>
            <a:ext cx="1474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a:solidFill>
                  <a:srgbClr val="CC3300"/>
                </a:solidFill>
              </a:rPr>
              <a:t>S</a:t>
            </a:r>
            <a:r>
              <a:rPr lang="en-US" altLang="zh-TW" sz="2400" baseline="-25000">
                <a:solidFill>
                  <a:srgbClr val="CC3300"/>
                </a:solidFill>
              </a:rPr>
              <a:t>sum</a:t>
            </a:r>
            <a:r>
              <a:rPr lang="en-US" altLang="zh-TW" sz="2400">
                <a:solidFill>
                  <a:srgbClr val="CC3300"/>
                </a:solidFill>
              </a:rPr>
              <a:t>(I) = 0</a:t>
            </a:r>
            <a:endParaRPr lang="en-US" altLang="zh-TW" sz="2400">
              <a:solidFill>
                <a:srgbClr val="000000"/>
              </a:solidFill>
            </a:endParaRPr>
          </a:p>
        </p:txBody>
      </p:sp>
      <p:sp>
        <p:nvSpPr>
          <p:cNvPr id="12296" name="Text Box 8">
            <a:extLst>
              <a:ext uri="{FF2B5EF4-FFF2-40B4-BE49-F238E27FC236}">
                <a16:creationId xmlns:a16="http://schemas.microsoft.com/office/drawing/2014/main" id="{E9B73BD1-65A0-43C7-9283-6357E65AB98D}"/>
              </a:ext>
            </a:extLst>
          </p:cNvPr>
          <p:cNvSpPr txBox="1">
            <a:spLocks noChangeArrowheads="1"/>
          </p:cNvSpPr>
          <p:nvPr/>
        </p:nvSpPr>
        <p:spPr bwMode="auto">
          <a:xfrm>
            <a:off x="6805613" y="4343401"/>
            <a:ext cx="389882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dirty="0">
                <a:solidFill>
                  <a:srgbClr val="000000"/>
                </a:solidFill>
              </a:rPr>
              <a:t>Recall: pass the address of the</a:t>
            </a:r>
          </a:p>
          <a:p>
            <a:pPr fontAlgn="base">
              <a:spcBef>
                <a:spcPct val="0"/>
              </a:spcBef>
              <a:spcAft>
                <a:spcPct val="0"/>
              </a:spcAft>
              <a:buClrTx/>
              <a:buSzTx/>
              <a:buNone/>
            </a:pPr>
            <a:r>
              <a:rPr lang="en-US" altLang="zh-TW" sz="2400" dirty="0">
                <a:solidFill>
                  <a:srgbClr val="000000"/>
                </a:solidFill>
              </a:rPr>
              <a:t>first element of the array &amp;</a:t>
            </a:r>
          </a:p>
        </p:txBody>
      </p:sp>
      <p:sp>
        <p:nvSpPr>
          <p:cNvPr id="12297" name="Rectangle 9">
            <a:extLst>
              <a:ext uri="{FF2B5EF4-FFF2-40B4-BE49-F238E27FC236}">
                <a16:creationId xmlns:a16="http://schemas.microsoft.com/office/drawing/2014/main" id="{D7E15C0D-2660-4913-BB00-6ACA013F3FD0}"/>
              </a:ext>
            </a:extLst>
          </p:cNvPr>
          <p:cNvSpPr>
            <a:spLocks noChangeArrowheads="1"/>
          </p:cNvSpPr>
          <p:nvPr/>
        </p:nvSpPr>
        <p:spPr bwMode="auto">
          <a:xfrm>
            <a:off x="4114800" y="1828800"/>
            <a:ext cx="1752600" cy="6096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p:sp>
        <p:nvSpPr>
          <p:cNvPr id="12298" name="Rectangle 10">
            <a:extLst>
              <a:ext uri="{FF2B5EF4-FFF2-40B4-BE49-F238E27FC236}">
                <a16:creationId xmlns:a16="http://schemas.microsoft.com/office/drawing/2014/main" id="{6231E1FE-7DF7-4397-8FCD-7B3B3B42D644}"/>
              </a:ext>
            </a:extLst>
          </p:cNvPr>
          <p:cNvSpPr>
            <a:spLocks noChangeArrowheads="1"/>
          </p:cNvSpPr>
          <p:nvPr/>
        </p:nvSpPr>
        <p:spPr bwMode="auto">
          <a:xfrm>
            <a:off x="6705600" y="3886200"/>
            <a:ext cx="1600200" cy="5334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511196C-4F97-40D5-AB54-FB5E7C01ABFD}"/>
                  </a:ext>
                </a:extLst>
              </p14:cNvPr>
              <p14:cNvContentPartPr/>
              <p14:nvPr/>
            </p14:nvContentPartPr>
            <p14:xfrm>
              <a:off x="1645560" y="469080"/>
              <a:ext cx="9493200" cy="5463720"/>
            </p14:xfrm>
          </p:contentPart>
        </mc:Choice>
        <mc:Fallback>
          <p:pic>
            <p:nvPicPr>
              <p:cNvPr id="2" name="Ink 1">
                <a:extLst>
                  <a:ext uri="{FF2B5EF4-FFF2-40B4-BE49-F238E27FC236}">
                    <a16:creationId xmlns:a16="http://schemas.microsoft.com/office/drawing/2014/main" id="{1511196C-4F97-40D5-AB54-FB5E7C01ABFD}"/>
                  </a:ext>
                </a:extLst>
              </p:cNvPr>
              <p:cNvPicPr/>
              <p:nvPr/>
            </p:nvPicPr>
            <p:blipFill>
              <a:blip r:embed="rId3"/>
              <a:stretch>
                <a:fillRect/>
              </a:stretch>
            </p:blipFill>
            <p:spPr>
              <a:xfrm>
                <a:off x="1636200" y="459720"/>
                <a:ext cx="9511920" cy="548244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a:extLst>
              <a:ext uri="{FF2B5EF4-FFF2-40B4-BE49-F238E27FC236}">
                <a16:creationId xmlns:a16="http://schemas.microsoft.com/office/drawing/2014/main" id="{8CED8A63-5B5A-49B3-A234-0C612867C22D}"/>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522770B-62D8-42C2-8285-54FD15460D76}" type="slidenum">
              <a:rPr lang="en-US" altLang="zh-TW" sz="1400">
                <a:solidFill>
                  <a:srgbClr val="000000"/>
                </a:solidFill>
              </a:rPr>
              <a:pPr fontAlgn="base">
                <a:spcBef>
                  <a:spcPct val="50000"/>
                </a:spcBef>
                <a:spcAft>
                  <a:spcPct val="0"/>
                </a:spcAft>
                <a:buClrTx/>
                <a:buSzTx/>
                <a:buNone/>
              </a:pPr>
              <a:t>26</a:t>
            </a:fld>
            <a:endParaRPr lang="en-US" altLang="zh-TW" sz="1400">
              <a:solidFill>
                <a:srgbClr val="000000"/>
              </a:solidFill>
            </a:endParaRPr>
          </a:p>
        </p:txBody>
      </p:sp>
      <p:sp>
        <p:nvSpPr>
          <p:cNvPr id="13316" name="Rectangle 2">
            <a:extLst>
              <a:ext uri="{FF2B5EF4-FFF2-40B4-BE49-F238E27FC236}">
                <a16:creationId xmlns:a16="http://schemas.microsoft.com/office/drawing/2014/main" id="{C4AA3D02-5D99-4FA4-A6E7-B92CAD1297A1}"/>
              </a:ext>
            </a:extLst>
          </p:cNvPr>
          <p:cNvSpPr>
            <a:spLocks noGrp="1" noChangeArrowheads="1"/>
          </p:cNvSpPr>
          <p:nvPr>
            <p:ph type="title"/>
          </p:nvPr>
        </p:nvSpPr>
        <p:spPr>
          <a:xfrm>
            <a:off x="2514600" y="685800"/>
            <a:ext cx="7772400" cy="3810000"/>
          </a:xfrm>
        </p:spPr>
        <p:txBody>
          <a:bodyPr/>
          <a:lstStyle/>
          <a:p>
            <a:pPr eaLnBrk="1" hangingPunct="1"/>
            <a:r>
              <a:rPr lang="en-US" altLang="zh-TW" sz="2000" b="1" u="sng"/>
              <a:t>*Program 1.11: </a:t>
            </a:r>
            <a:r>
              <a:rPr lang="en-US" altLang="zh-TW" sz="2000" u="sng">
                <a:solidFill>
                  <a:srgbClr val="CC3300"/>
                </a:solidFill>
              </a:rPr>
              <a:t>Recursive function</a:t>
            </a:r>
            <a:r>
              <a:rPr lang="en-US" altLang="zh-TW" sz="2000" u="sng"/>
              <a:t> for summing a list of numbers (p.20)</a:t>
            </a:r>
            <a:br>
              <a:rPr lang="en-US" altLang="zh-TW" sz="2000" u="sng"/>
            </a:br>
            <a:r>
              <a:rPr lang="en-US" altLang="zh-TW" sz="2400"/>
              <a:t>float rsum(float list[ ], int n)</a:t>
            </a:r>
            <a:br>
              <a:rPr lang="en-US" altLang="zh-TW" sz="2400"/>
            </a:br>
            <a:r>
              <a:rPr lang="en-US" altLang="zh-TW" sz="2400"/>
              <a:t>{</a:t>
            </a:r>
            <a:br>
              <a:rPr lang="en-US" altLang="zh-TW" sz="2400"/>
            </a:br>
            <a:r>
              <a:rPr lang="en-US" altLang="zh-TW" sz="2400"/>
              <a:t>   if (n) return rsum(list, n-1) + list[n-1];</a:t>
            </a:r>
            <a:br>
              <a:rPr lang="en-US" altLang="zh-TW" sz="2400"/>
            </a:br>
            <a:r>
              <a:rPr lang="en-US" altLang="zh-TW" sz="2400"/>
              <a:t>   return 0;</a:t>
            </a:r>
            <a:br>
              <a:rPr lang="en-US" altLang="zh-TW" sz="2400"/>
            </a:br>
            <a:r>
              <a:rPr lang="en-US" altLang="zh-TW" sz="2400"/>
              <a:t> }</a:t>
            </a:r>
            <a:br>
              <a:rPr lang="en-US" altLang="zh-TW" sz="2400"/>
            </a:br>
            <a:br>
              <a:rPr lang="en-US" altLang="zh-TW" sz="2400"/>
            </a:br>
            <a:br>
              <a:rPr lang="en-US" altLang="zh-TW" sz="2400"/>
            </a:br>
            <a:br>
              <a:rPr lang="en-US" altLang="zh-TW" sz="2400"/>
            </a:br>
            <a:br>
              <a:rPr lang="en-US" altLang="zh-TW" sz="2400"/>
            </a:br>
            <a:r>
              <a:rPr lang="en-US" altLang="zh-TW" sz="2000"/>
              <a:t>*</a:t>
            </a:r>
            <a:r>
              <a:rPr lang="en-US" altLang="zh-TW" sz="2000" b="1" u="sng"/>
              <a:t>Figure 1.1: </a:t>
            </a:r>
            <a:r>
              <a:rPr lang="en-US" altLang="zh-TW" sz="2000" u="sng"/>
              <a:t>Space needed for one recursive call of Program 1.11 (p.21)</a:t>
            </a:r>
            <a:br>
              <a:rPr lang="en-US" altLang="zh-TW" sz="2000" u="sng"/>
            </a:br>
            <a:br>
              <a:rPr lang="en-US" altLang="zh-TW" sz="2000" u="sng"/>
            </a:br>
            <a:endParaRPr lang="en-US" altLang="zh-TW" sz="2400" b="1" u="sng"/>
          </a:p>
        </p:txBody>
      </p:sp>
      <p:graphicFrame>
        <p:nvGraphicFramePr>
          <p:cNvPr id="13317" name="Object 3">
            <a:extLst>
              <a:ext uri="{FF2B5EF4-FFF2-40B4-BE49-F238E27FC236}">
                <a16:creationId xmlns:a16="http://schemas.microsoft.com/office/drawing/2014/main" id="{B1001FB7-DD0F-4C75-9DFA-3006E39D7489}"/>
              </a:ext>
            </a:extLst>
          </p:cNvPr>
          <p:cNvGraphicFramePr>
            <a:graphicFrameLocks noChangeAspect="1"/>
          </p:cNvGraphicFramePr>
          <p:nvPr/>
        </p:nvGraphicFramePr>
        <p:xfrm>
          <a:off x="6118226" y="4049713"/>
          <a:ext cx="3254375" cy="1782762"/>
        </p:xfrm>
        <a:graphic>
          <a:graphicData uri="http://schemas.openxmlformats.org/presentationml/2006/ole">
            <mc:AlternateContent xmlns:mc="http://schemas.openxmlformats.org/markup-compatibility/2006">
              <mc:Choice xmlns:v="urn:schemas-microsoft-com:vml" Requires="v">
                <p:oleObj spid="_x0000_s1034" name="圖表" r:id="rId3" imgW="3257419" imgH="1781019" progId="MSGraph.Chart.8">
                  <p:embed followColorScheme="full"/>
                </p:oleObj>
              </mc:Choice>
              <mc:Fallback>
                <p:oleObj name="圖表" r:id="rId3" imgW="3257419" imgH="1781019" progId="MSGraph.Chart.8">
                  <p:embed followColorScheme="full"/>
                  <p:pic>
                    <p:nvPicPr>
                      <p:cNvPr id="13317" name="Object 3">
                        <a:extLst>
                          <a:ext uri="{FF2B5EF4-FFF2-40B4-BE49-F238E27FC236}">
                            <a16:creationId xmlns:a16="http://schemas.microsoft.com/office/drawing/2014/main" id="{B1001FB7-DD0F-4C75-9DFA-3006E39D7489}"/>
                          </a:ext>
                        </a:extLst>
                      </p:cNvPr>
                      <p:cNvPicPr>
                        <a:picLocks noChangeAspect="1" noChangeArrowheads="1"/>
                      </p:cNvPicPr>
                      <p:nvPr/>
                    </p:nvPicPr>
                    <p:blipFill>
                      <a:blip r:embed="rId4"/>
                      <a:srcRect/>
                      <a:stretch>
                        <a:fillRect/>
                      </a:stretch>
                    </p:blipFill>
                    <p:spPr bwMode="auto">
                      <a:xfrm>
                        <a:off x="6118226" y="4049713"/>
                        <a:ext cx="3254375" cy="178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4">
            <a:extLst>
              <a:ext uri="{FF2B5EF4-FFF2-40B4-BE49-F238E27FC236}">
                <a16:creationId xmlns:a16="http://schemas.microsoft.com/office/drawing/2014/main" id="{077EEA77-61FE-4E03-91B0-EF4E03F176AD}"/>
              </a:ext>
            </a:extLst>
          </p:cNvPr>
          <p:cNvGraphicFramePr>
            <a:graphicFrameLocks noChangeAspect="1"/>
          </p:cNvGraphicFramePr>
          <p:nvPr/>
        </p:nvGraphicFramePr>
        <p:xfrm>
          <a:off x="2895601" y="4572000"/>
          <a:ext cx="7051675" cy="1898650"/>
        </p:xfrm>
        <a:graphic>
          <a:graphicData uri="http://schemas.openxmlformats.org/presentationml/2006/ole">
            <mc:AlternateContent xmlns:mc="http://schemas.openxmlformats.org/markup-compatibility/2006">
              <mc:Choice xmlns:v="urn:schemas-microsoft-com:vml" Requires="v">
                <p:oleObj spid="_x0000_s1035" name="文件" r:id="rId5" imgW="7033260" imgH="2202180" progId="Word.Document.8">
                  <p:embed/>
                </p:oleObj>
              </mc:Choice>
              <mc:Fallback>
                <p:oleObj name="文件" r:id="rId5" imgW="7033260" imgH="2202180" progId="Word.Document.8">
                  <p:embed/>
                  <p:pic>
                    <p:nvPicPr>
                      <p:cNvPr id="13318" name="Object 4">
                        <a:extLst>
                          <a:ext uri="{FF2B5EF4-FFF2-40B4-BE49-F238E27FC236}">
                            <a16:creationId xmlns:a16="http://schemas.microsoft.com/office/drawing/2014/main" id="{077EEA77-61FE-4E03-91B0-EF4E03F176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1" y="4572000"/>
                        <a:ext cx="7051675"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Line 5">
            <a:extLst>
              <a:ext uri="{FF2B5EF4-FFF2-40B4-BE49-F238E27FC236}">
                <a16:creationId xmlns:a16="http://schemas.microsoft.com/office/drawing/2014/main" id="{4F828429-3696-4898-BD85-C18F4902C62E}"/>
              </a:ext>
            </a:extLst>
          </p:cNvPr>
          <p:cNvSpPr>
            <a:spLocks noChangeShapeType="1"/>
          </p:cNvSpPr>
          <p:nvPr/>
        </p:nvSpPr>
        <p:spPr bwMode="auto">
          <a:xfrm>
            <a:off x="2590800" y="2971800"/>
            <a:ext cx="72390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CC3300"/>
              </a:solidFill>
              <a:latin typeface="Times New Roman" panose="02020603050405020304" pitchFamily="18" charset="0"/>
              <a:ea typeface="新細明體" panose="02020500000000000000" pitchFamily="18" charset="-120"/>
            </a:endParaRPr>
          </a:p>
        </p:txBody>
      </p:sp>
      <p:sp>
        <p:nvSpPr>
          <p:cNvPr id="13320" name="Text Box 6">
            <a:extLst>
              <a:ext uri="{FF2B5EF4-FFF2-40B4-BE49-F238E27FC236}">
                <a16:creationId xmlns:a16="http://schemas.microsoft.com/office/drawing/2014/main" id="{A4AFE4A1-84AD-43D9-9C03-696D4DB27BA2}"/>
              </a:ext>
            </a:extLst>
          </p:cNvPr>
          <p:cNvSpPr txBox="1">
            <a:spLocks noChangeArrowheads="1"/>
          </p:cNvSpPr>
          <p:nvPr/>
        </p:nvSpPr>
        <p:spPr bwMode="auto">
          <a:xfrm>
            <a:off x="7010401" y="2133600"/>
            <a:ext cx="251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a:solidFill>
                  <a:srgbClr val="CC3300"/>
                </a:solidFill>
              </a:rPr>
              <a:t>S</a:t>
            </a:r>
            <a:r>
              <a:rPr lang="en-US" altLang="zh-TW" sz="2400" baseline="-25000">
                <a:solidFill>
                  <a:srgbClr val="CC3300"/>
                </a:solidFill>
              </a:rPr>
              <a:t>sum</a:t>
            </a:r>
            <a:r>
              <a:rPr lang="en-US" altLang="zh-TW" sz="2400">
                <a:solidFill>
                  <a:srgbClr val="CC3300"/>
                </a:solidFill>
              </a:rPr>
              <a:t>(I)=S</a:t>
            </a:r>
            <a:r>
              <a:rPr lang="en-US" altLang="zh-TW" sz="2400" baseline="-25000">
                <a:solidFill>
                  <a:srgbClr val="CC3300"/>
                </a:solidFill>
              </a:rPr>
              <a:t>sum</a:t>
            </a:r>
            <a:r>
              <a:rPr lang="en-US" altLang="zh-TW" sz="2400">
                <a:solidFill>
                  <a:srgbClr val="CC3300"/>
                </a:solidFill>
              </a:rPr>
              <a:t>(n)=6n</a:t>
            </a:r>
            <a:endParaRPr lang="en-US" altLang="zh-TW" sz="2400">
              <a:solidFill>
                <a:srgbClr val="000000"/>
              </a:solidFill>
            </a:endParaRPr>
          </a:p>
        </p:txBody>
      </p:sp>
      <p:sp>
        <p:nvSpPr>
          <p:cNvPr id="13321" name="Text Box 8">
            <a:extLst>
              <a:ext uri="{FF2B5EF4-FFF2-40B4-BE49-F238E27FC236}">
                <a16:creationId xmlns:a16="http://schemas.microsoft.com/office/drawing/2014/main" id="{444C103A-4DC4-450A-AD10-F8479CAB22C4}"/>
              </a:ext>
            </a:extLst>
          </p:cNvPr>
          <p:cNvSpPr txBox="1">
            <a:spLocks noChangeArrowheads="1"/>
          </p:cNvSpPr>
          <p:nvPr/>
        </p:nvSpPr>
        <p:spPr bwMode="auto">
          <a:xfrm>
            <a:off x="2574925" y="3241675"/>
            <a:ext cx="186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a:solidFill>
                  <a:srgbClr val="CC3300"/>
                </a:solidFill>
              </a:rPr>
              <a:t>Assumptions:</a:t>
            </a:r>
          </a:p>
        </p:txBody>
      </p:sp>
      <p:sp>
        <p:nvSpPr>
          <p:cNvPr id="13322" name="Rectangle 9">
            <a:extLst>
              <a:ext uri="{FF2B5EF4-FFF2-40B4-BE49-F238E27FC236}">
                <a16:creationId xmlns:a16="http://schemas.microsoft.com/office/drawing/2014/main" id="{347EA6C9-71BB-478F-AB19-4DB45AEE7EE5}"/>
              </a:ext>
            </a:extLst>
          </p:cNvPr>
          <p:cNvSpPr>
            <a:spLocks noChangeArrowheads="1"/>
          </p:cNvSpPr>
          <p:nvPr/>
        </p:nvSpPr>
        <p:spPr bwMode="auto">
          <a:xfrm>
            <a:off x="6934200" y="2057400"/>
            <a:ext cx="2667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A14ECF93-AF7D-46A5-ABE0-BE94D0A0F988}"/>
                  </a:ext>
                </a:extLst>
              </p14:cNvPr>
              <p14:cNvContentPartPr/>
              <p14:nvPr/>
            </p14:nvContentPartPr>
            <p14:xfrm>
              <a:off x="3243720" y="948240"/>
              <a:ext cx="6162840" cy="5130000"/>
            </p14:xfrm>
          </p:contentPart>
        </mc:Choice>
        <mc:Fallback xmlns="">
          <p:pic>
            <p:nvPicPr>
              <p:cNvPr id="2" name="Ink 1">
                <a:extLst>
                  <a:ext uri="{FF2B5EF4-FFF2-40B4-BE49-F238E27FC236}">
                    <a16:creationId xmlns:a16="http://schemas.microsoft.com/office/drawing/2014/main" id="{A14ECF93-AF7D-46A5-ABE0-BE94D0A0F988}"/>
                  </a:ext>
                </a:extLst>
              </p:cNvPr>
              <p:cNvPicPr/>
              <p:nvPr/>
            </p:nvPicPr>
            <p:blipFill>
              <a:blip r:embed="rId8"/>
              <a:stretch>
                <a:fillRect/>
              </a:stretch>
            </p:blipFill>
            <p:spPr>
              <a:xfrm>
                <a:off x="3234360" y="938880"/>
                <a:ext cx="6181560" cy="5148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025FC409-5FCC-415C-A641-098642F0068C}"/>
                  </a:ext>
                </a:extLst>
              </p14:cNvPr>
              <p14:cNvContentPartPr/>
              <p14:nvPr/>
            </p14:nvContentPartPr>
            <p14:xfrm>
              <a:off x="3260520" y="950400"/>
              <a:ext cx="6204240" cy="4425840"/>
            </p14:xfrm>
          </p:contentPart>
        </mc:Choice>
        <mc:Fallback>
          <p:pic>
            <p:nvPicPr>
              <p:cNvPr id="3" name="Ink 2">
                <a:extLst>
                  <a:ext uri="{FF2B5EF4-FFF2-40B4-BE49-F238E27FC236}">
                    <a16:creationId xmlns:a16="http://schemas.microsoft.com/office/drawing/2014/main" id="{025FC409-5FCC-415C-A641-098642F0068C}"/>
                  </a:ext>
                </a:extLst>
              </p:cNvPr>
              <p:cNvPicPr/>
              <p:nvPr/>
            </p:nvPicPr>
            <p:blipFill>
              <a:blip r:embed="rId10"/>
              <a:stretch>
                <a:fillRect/>
              </a:stretch>
            </p:blipFill>
            <p:spPr>
              <a:xfrm>
                <a:off x="3251160" y="941040"/>
                <a:ext cx="6222960" cy="44445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on Space Complexity</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int Fact ( int n)</a:t>
            </a:r>
          </a:p>
          <a:p>
            <a:pPr marL="0" indent="0">
              <a:buNone/>
            </a:pPr>
            <a:r>
              <a:rPr lang="en-US" dirty="0"/>
              <a:t>	{</a:t>
            </a:r>
          </a:p>
          <a:p>
            <a:pPr marL="0" indent="0">
              <a:buNone/>
            </a:pPr>
            <a:r>
              <a:rPr lang="en-US" dirty="0"/>
              <a:t>		if  ( n &lt;= 1) return 1;</a:t>
            </a:r>
          </a:p>
          <a:p>
            <a:pPr marL="0" indent="0">
              <a:buNone/>
            </a:pPr>
            <a:r>
              <a:rPr lang="en-US" dirty="0"/>
              <a:t>		else return n * Fact ( n – 1);</a:t>
            </a:r>
          </a:p>
          <a:p>
            <a:pPr marL="0" indent="0">
              <a:buNone/>
            </a:pPr>
            <a:r>
              <a:rPr lang="en-US" dirty="0"/>
              <a:t>	}</a:t>
            </a:r>
          </a:p>
          <a:p>
            <a:pPr marL="0" indent="0">
              <a:buNone/>
            </a:pPr>
            <a:endParaRPr lang="en-US" dirty="0"/>
          </a:p>
          <a:p>
            <a:pPr marL="0" indent="0">
              <a:buNone/>
            </a:pPr>
            <a:r>
              <a:rPr lang="en-US" dirty="0"/>
              <a:t>         </a:t>
            </a:r>
            <a:r>
              <a:rPr lang="en-US" b="1" i="1" dirty="0"/>
              <a:t>What is the space complexity S(P) for a given code?</a:t>
            </a:r>
          </a:p>
          <a:p>
            <a:pPr marL="0" indent="0">
              <a:buNone/>
            </a:pPr>
            <a:endParaRPr lang="en-US" dirty="0"/>
          </a:p>
          <a:p>
            <a:pPr marL="0" indent="0">
              <a:buNone/>
            </a:pPr>
            <a:r>
              <a:rPr lang="en-US" dirty="0"/>
              <a:t>	Depth of the recursion = n or max{n,1}</a:t>
            </a:r>
          </a:p>
          <a:p>
            <a:pPr marL="0" indent="0">
              <a:buNone/>
            </a:pPr>
            <a:r>
              <a:rPr lang="en-US" dirty="0"/>
              <a:t>	For each recursion space requirements are</a:t>
            </a:r>
          </a:p>
          <a:p>
            <a:pPr marL="0" indent="0">
              <a:buNone/>
            </a:pPr>
            <a:r>
              <a:rPr lang="en-US" dirty="0"/>
              <a:t>		return address: 2 bytes</a:t>
            </a:r>
          </a:p>
          <a:p>
            <a:pPr marL="0" indent="0">
              <a:buNone/>
            </a:pPr>
            <a:r>
              <a:rPr lang="en-US" dirty="0"/>
              <a:t>		n : 2 bytes</a:t>
            </a:r>
          </a:p>
          <a:p>
            <a:pPr marL="0" indent="0">
              <a:buNone/>
            </a:pPr>
            <a:endParaRPr lang="en-US" dirty="0"/>
          </a:p>
          <a:p>
            <a:pPr marL="0" indent="0">
              <a:buNone/>
            </a:pPr>
            <a:r>
              <a:rPr lang="en-US" dirty="0"/>
              <a:t>	</a:t>
            </a:r>
            <a:r>
              <a:rPr lang="en-US" b="1" i="1" dirty="0" err="1"/>
              <a:t>S</a:t>
            </a:r>
            <a:r>
              <a:rPr lang="en-US" sz="1900" b="1" i="1" dirty="0" err="1"/>
              <a:t>Fact</a:t>
            </a:r>
            <a:r>
              <a:rPr lang="en-US" b="1" i="1" dirty="0"/>
              <a:t>(n) = 4n or 4 *max {n,1}</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8443693-2C06-4711-8C12-40E797A90B6D}"/>
                  </a:ext>
                </a:extLst>
              </p14:cNvPr>
              <p14:cNvContentPartPr/>
              <p14:nvPr/>
            </p14:nvContentPartPr>
            <p14:xfrm>
              <a:off x="2424240" y="1897560"/>
              <a:ext cx="2485080" cy="4229280"/>
            </p14:xfrm>
          </p:contentPart>
        </mc:Choice>
        <mc:Fallback>
          <p:pic>
            <p:nvPicPr>
              <p:cNvPr id="4" name="Ink 3">
                <a:extLst>
                  <a:ext uri="{FF2B5EF4-FFF2-40B4-BE49-F238E27FC236}">
                    <a16:creationId xmlns:a16="http://schemas.microsoft.com/office/drawing/2014/main" id="{98443693-2C06-4711-8C12-40E797A90B6D}"/>
                  </a:ext>
                </a:extLst>
              </p:cNvPr>
              <p:cNvPicPr/>
              <p:nvPr/>
            </p:nvPicPr>
            <p:blipFill>
              <a:blip r:embed="rId3"/>
              <a:stretch>
                <a:fillRect/>
              </a:stretch>
            </p:blipFill>
            <p:spPr>
              <a:xfrm>
                <a:off x="2414880" y="1888200"/>
                <a:ext cx="2503800" cy="4248000"/>
              </a:xfrm>
              <a:prstGeom prst="rect">
                <a:avLst/>
              </a:prstGeom>
            </p:spPr>
          </p:pic>
        </mc:Fallback>
      </mc:AlternateContent>
    </p:spTree>
    <p:extLst>
      <p:ext uri="{BB962C8B-B14F-4D97-AF65-F5344CB8AC3E}">
        <p14:creationId xmlns:p14="http://schemas.microsoft.com/office/powerpoint/2010/main" val="313220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6">
            <a:extLst>
              <a:ext uri="{FF2B5EF4-FFF2-40B4-BE49-F238E27FC236}">
                <a16:creationId xmlns:a16="http://schemas.microsoft.com/office/drawing/2014/main" id="{79D552C0-74BF-47BB-8EA1-8A06A85E1AA7}"/>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787AD7BF-173C-4C41-B2B6-F235D75F5650}" type="slidenum">
              <a:rPr lang="en-US" altLang="zh-TW" sz="1400">
                <a:solidFill>
                  <a:srgbClr val="000000"/>
                </a:solidFill>
              </a:rPr>
              <a:pPr fontAlgn="base">
                <a:spcBef>
                  <a:spcPct val="50000"/>
                </a:spcBef>
                <a:spcAft>
                  <a:spcPct val="0"/>
                </a:spcAft>
                <a:buClrTx/>
                <a:buSzTx/>
                <a:buNone/>
              </a:pPr>
              <a:t>28</a:t>
            </a:fld>
            <a:endParaRPr lang="en-US" altLang="zh-TW" sz="1400">
              <a:solidFill>
                <a:srgbClr val="000000"/>
              </a:solidFill>
            </a:endParaRPr>
          </a:p>
        </p:txBody>
      </p:sp>
      <p:sp>
        <p:nvSpPr>
          <p:cNvPr id="14340" name="Rectangle 2">
            <a:extLst>
              <a:ext uri="{FF2B5EF4-FFF2-40B4-BE49-F238E27FC236}">
                <a16:creationId xmlns:a16="http://schemas.microsoft.com/office/drawing/2014/main" id="{97B5F85D-0BA0-46BF-A088-071F3531E4E5}"/>
              </a:ext>
            </a:extLst>
          </p:cNvPr>
          <p:cNvSpPr>
            <a:spLocks noGrp="1" noChangeArrowheads="1"/>
          </p:cNvSpPr>
          <p:nvPr>
            <p:ph type="title"/>
          </p:nvPr>
        </p:nvSpPr>
        <p:spPr>
          <a:xfrm>
            <a:off x="2895600" y="0"/>
            <a:ext cx="7772400" cy="1143000"/>
          </a:xfrm>
        </p:spPr>
        <p:txBody>
          <a:bodyPr/>
          <a:lstStyle/>
          <a:p>
            <a:pPr algn="ctr" eaLnBrk="1" hangingPunct="1"/>
            <a:r>
              <a:rPr lang="en-US" altLang="zh-TW"/>
              <a:t>Time Complexity</a:t>
            </a:r>
          </a:p>
        </p:txBody>
      </p:sp>
      <p:sp>
        <p:nvSpPr>
          <p:cNvPr id="14341" name="Rectangle 3">
            <a:extLst>
              <a:ext uri="{FF2B5EF4-FFF2-40B4-BE49-F238E27FC236}">
                <a16:creationId xmlns:a16="http://schemas.microsoft.com/office/drawing/2014/main" id="{078D0B13-3ABD-4AF8-8B85-B891015BFCFD}"/>
              </a:ext>
            </a:extLst>
          </p:cNvPr>
          <p:cNvSpPr>
            <a:spLocks noGrp="1" noChangeArrowheads="1"/>
          </p:cNvSpPr>
          <p:nvPr>
            <p:ph type="body" sz="half" idx="1"/>
          </p:nvPr>
        </p:nvSpPr>
        <p:spPr>
          <a:xfrm>
            <a:off x="2667000" y="2455863"/>
            <a:ext cx="7772400" cy="1981200"/>
          </a:xfrm>
        </p:spPr>
        <p:txBody>
          <a:bodyPr/>
          <a:lstStyle/>
          <a:p>
            <a:pPr eaLnBrk="1" hangingPunct="1"/>
            <a:r>
              <a:rPr lang="en-US" altLang="zh-TW" sz="2800"/>
              <a:t>Compile time (C)</a:t>
            </a:r>
            <a:br>
              <a:rPr lang="en-US" altLang="zh-TW" sz="2800"/>
            </a:br>
            <a:r>
              <a:rPr lang="en-US" altLang="zh-TW" sz="2800"/>
              <a:t>independent of instance characteristics</a:t>
            </a:r>
          </a:p>
          <a:p>
            <a:pPr eaLnBrk="1" hangingPunct="1"/>
            <a:endParaRPr lang="en-US" altLang="zh-TW" sz="2800"/>
          </a:p>
          <a:p>
            <a:pPr eaLnBrk="1" hangingPunct="1"/>
            <a:r>
              <a:rPr lang="en-US" altLang="zh-TW" sz="2800"/>
              <a:t>run (execution) time T</a:t>
            </a:r>
            <a:r>
              <a:rPr lang="en-US" altLang="zh-TW" sz="2800" baseline="-25000"/>
              <a:t>P</a:t>
            </a:r>
            <a:endParaRPr lang="en-US" altLang="zh-TW" sz="2800"/>
          </a:p>
          <a:p>
            <a:pPr lvl="1" eaLnBrk="1" hangingPunct="1"/>
            <a:endParaRPr lang="en-US" altLang="zh-TW" sz="2400"/>
          </a:p>
        </p:txBody>
      </p:sp>
      <p:sp>
        <p:nvSpPr>
          <p:cNvPr id="14342" name="Text Box 7">
            <a:extLst>
              <a:ext uri="{FF2B5EF4-FFF2-40B4-BE49-F238E27FC236}">
                <a16:creationId xmlns:a16="http://schemas.microsoft.com/office/drawing/2014/main" id="{2D16598D-527C-4489-84E5-F0C8D3F48256}"/>
              </a:ext>
            </a:extLst>
          </p:cNvPr>
          <p:cNvSpPr txBox="1">
            <a:spLocks noChangeArrowheads="1"/>
          </p:cNvSpPr>
          <p:nvPr/>
        </p:nvSpPr>
        <p:spPr bwMode="auto">
          <a:xfrm>
            <a:off x="5410200" y="914401"/>
            <a:ext cx="218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800">
                <a:solidFill>
                  <a:srgbClr val="000000"/>
                </a:solidFill>
              </a:rPr>
              <a:t>T(P)=C+T</a:t>
            </a:r>
            <a:r>
              <a:rPr lang="en-US" altLang="zh-TW" sz="2800" baseline="-25000">
                <a:solidFill>
                  <a:srgbClr val="000000"/>
                </a:solidFill>
              </a:rPr>
              <a:t>P</a:t>
            </a:r>
            <a:r>
              <a:rPr lang="en-US" altLang="zh-TW" sz="2800">
                <a:solidFill>
                  <a:srgbClr val="000000"/>
                </a:solidFill>
              </a:rPr>
              <a:t>(I)</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A33F4F8-7FC8-47B6-B601-BE518A47272D}"/>
                  </a:ext>
                </a:extLst>
              </p14:cNvPr>
              <p14:cNvContentPartPr/>
              <p14:nvPr/>
            </p14:nvContentPartPr>
            <p14:xfrm>
              <a:off x="5563200" y="1402560"/>
              <a:ext cx="468720" cy="25920"/>
            </p14:xfrm>
          </p:contentPart>
        </mc:Choice>
        <mc:Fallback xmlns="">
          <p:pic>
            <p:nvPicPr>
              <p:cNvPr id="2" name="Ink 1">
                <a:extLst>
                  <a:ext uri="{FF2B5EF4-FFF2-40B4-BE49-F238E27FC236}">
                    <a16:creationId xmlns:a16="http://schemas.microsoft.com/office/drawing/2014/main" id="{DA33F4F8-7FC8-47B6-B601-BE518A47272D}"/>
                  </a:ext>
                </a:extLst>
              </p:cNvPr>
              <p:cNvPicPr/>
              <p:nvPr/>
            </p:nvPicPr>
            <p:blipFill>
              <a:blip r:embed="rId3"/>
              <a:stretch>
                <a:fillRect/>
              </a:stretch>
            </p:blipFill>
            <p:spPr>
              <a:xfrm>
                <a:off x="5553840" y="1393200"/>
                <a:ext cx="4874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4933C1A-1482-43CA-AF48-23519B50C0ED}"/>
                  </a:ext>
                </a:extLst>
              </p14:cNvPr>
              <p14:cNvContentPartPr/>
              <p14:nvPr/>
            </p14:nvContentPartPr>
            <p14:xfrm>
              <a:off x="5809680" y="1418760"/>
              <a:ext cx="2010960" cy="566280"/>
            </p14:xfrm>
          </p:contentPart>
        </mc:Choice>
        <mc:Fallback>
          <p:pic>
            <p:nvPicPr>
              <p:cNvPr id="3" name="Ink 2">
                <a:extLst>
                  <a:ext uri="{FF2B5EF4-FFF2-40B4-BE49-F238E27FC236}">
                    <a16:creationId xmlns:a16="http://schemas.microsoft.com/office/drawing/2014/main" id="{74933C1A-1482-43CA-AF48-23519B50C0ED}"/>
                  </a:ext>
                </a:extLst>
              </p:cNvPr>
              <p:cNvPicPr/>
              <p:nvPr/>
            </p:nvPicPr>
            <p:blipFill>
              <a:blip r:embed="rId5"/>
              <a:stretch>
                <a:fillRect/>
              </a:stretch>
            </p:blipFill>
            <p:spPr>
              <a:xfrm>
                <a:off x="5800320" y="1409400"/>
                <a:ext cx="2029680" cy="58500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6">
            <a:extLst>
              <a:ext uri="{FF2B5EF4-FFF2-40B4-BE49-F238E27FC236}">
                <a16:creationId xmlns:a16="http://schemas.microsoft.com/office/drawing/2014/main" id="{2C8BC52F-05A4-45B7-8F8C-31EF4F354722}"/>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5689DE1A-BABF-495B-BED5-D2FE6CD27E09}" type="slidenum">
              <a:rPr lang="en-US" altLang="zh-TW" sz="1400">
                <a:solidFill>
                  <a:srgbClr val="000000"/>
                </a:solidFill>
              </a:rPr>
              <a:pPr fontAlgn="base">
                <a:spcBef>
                  <a:spcPct val="50000"/>
                </a:spcBef>
                <a:spcAft>
                  <a:spcPct val="0"/>
                </a:spcAft>
                <a:buClrTx/>
                <a:buSzTx/>
                <a:buNone/>
              </a:pPr>
              <a:t>29</a:t>
            </a:fld>
            <a:endParaRPr lang="en-US" altLang="zh-TW" sz="1400">
              <a:solidFill>
                <a:srgbClr val="000000"/>
              </a:solidFill>
            </a:endParaRPr>
          </a:p>
        </p:txBody>
      </p:sp>
      <p:sp>
        <p:nvSpPr>
          <p:cNvPr id="15364" name="Rectangle 2">
            <a:extLst>
              <a:ext uri="{FF2B5EF4-FFF2-40B4-BE49-F238E27FC236}">
                <a16:creationId xmlns:a16="http://schemas.microsoft.com/office/drawing/2014/main" id="{883B08B5-6F16-432E-B462-924CE90823A5}"/>
              </a:ext>
            </a:extLst>
          </p:cNvPr>
          <p:cNvSpPr>
            <a:spLocks noGrp="1" noChangeArrowheads="1"/>
          </p:cNvSpPr>
          <p:nvPr>
            <p:ph type="title"/>
          </p:nvPr>
        </p:nvSpPr>
        <p:spPr>
          <a:xfrm>
            <a:off x="2895600" y="0"/>
            <a:ext cx="7772400" cy="1143000"/>
          </a:xfrm>
        </p:spPr>
        <p:txBody>
          <a:bodyPr/>
          <a:lstStyle/>
          <a:p>
            <a:pPr algn="ctr" eaLnBrk="1" hangingPunct="1"/>
            <a:r>
              <a:rPr lang="en-US" altLang="zh-TW"/>
              <a:t>Time Complexity</a:t>
            </a:r>
          </a:p>
        </p:txBody>
      </p:sp>
      <p:sp>
        <p:nvSpPr>
          <p:cNvPr id="15365" name="Rectangle 3">
            <a:extLst>
              <a:ext uri="{FF2B5EF4-FFF2-40B4-BE49-F238E27FC236}">
                <a16:creationId xmlns:a16="http://schemas.microsoft.com/office/drawing/2014/main" id="{3D096C32-AC38-4CFB-841F-794EB3310EBF}"/>
              </a:ext>
            </a:extLst>
          </p:cNvPr>
          <p:cNvSpPr>
            <a:spLocks noGrp="1" noChangeArrowheads="1"/>
          </p:cNvSpPr>
          <p:nvPr>
            <p:ph type="body" sz="half" idx="1"/>
          </p:nvPr>
        </p:nvSpPr>
        <p:spPr>
          <a:xfrm>
            <a:off x="2667000" y="1447800"/>
            <a:ext cx="7772400" cy="1981200"/>
          </a:xfrm>
        </p:spPr>
        <p:txBody>
          <a:bodyPr/>
          <a:lstStyle/>
          <a:p>
            <a:pPr eaLnBrk="1" hangingPunct="1"/>
            <a:br>
              <a:rPr lang="en-US" altLang="zh-TW" sz="2800" dirty="0"/>
            </a:br>
            <a:r>
              <a:rPr lang="en-US" altLang="zh-TW" sz="2800" dirty="0"/>
              <a:t>A </a:t>
            </a:r>
            <a:r>
              <a:rPr lang="en-US" altLang="zh-TW" sz="2800" i="1" dirty="0"/>
              <a:t>program step</a:t>
            </a:r>
            <a:r>
              <a:rPr lang="en-US" altLang="zh-TW" sz="2800" dirty="0"/>
              <a:t> is a syntactically or semantically meaningful program segment whose execution time is independent of the instance characteristics.</a:t>
            </a:r>
          </a:p>
          <a:p>
            <a:pPr eaLnBrk="1" hangingPunct="1"/>
            <a:endParaRPr lang="en-US" altLang="zh-TW" sz="2800" dirty="0"/>
          </a:p>
          <a:p>
            <a:pPr eaLnBrk="1" hangingPunct="1"/>
            <a:r>
              <a:rPr lang="en-US" altLang="zh-TW" sz="2800" dirty="0"/>
              <a:t>Example</a:t>
            </a:r>
          </a:p>
          <a:p>
            <a:pPr lvl="1" eaLnBrk="1" hangingPunct="1"/>
            <a:r>
              <a:rPr lang="en-US" altLang="zh-TW" sz="2400" dirty="0" err="1"/>
              <a:t>abc</a:t>
            </a:r>
            <a:r>
              <a:rPr lang="en-US" altLang="zh-TW" sz="2400" dirty="0"/>
              <a:t> = a + b + b * c + (a + b - c) / (a + b) + 4.0</a:t>
            </a:r>
          </a:p>
          <a:p>
            <a:pPr lvl="1" eaLnBrk="1" hangingPunct="1"/>
            <a:r>
              <a:rPr lang="en-US" altLang="zh-TW" sz="2400" dirty="0" err="1"/>
              <a:t>abc</a:t>
            </a:r>
            <a:r>
              <a:rPr lang="en-US" altLang="zh-TW" sz="2400" dirty="0"/>
              <a:t> = a + b + c</a:t>
            </a:r>
          </a:p>
          <a:p>
            <a:pPr lvl="1" eaLnBrk="1" hangingPunct="1"/>
            <a:endParaRPr lang="en-US" altLang="zh-TW" sz="2400" dirty="0"/>
          </a:p>
        </p:txBody>
      </p:sp>
      <p:sp>
        <p:nvSpPr>
          <p:cNvPr id="15366" name="Text Box 5">
            <a:extLst>
              <a:ext uri="{FF2B5EF4-FFF2-40B4-BE49-F238E27FC236}">
                <a16:creationId xmlns:a16="http://schemas.microsoft.com/office/drawing/2014/main" id="{60DED7A3-CEF8-4BCC-B8B3-36DD93C13A8C}"/>
              </a:ext>
            </a:extLst>
          </p:cNvPr>
          <p:cNvSpPr txBox="1">
            <a:spLocks noChangeArrowheads="1"/>
          </p:cNvSpPr>
          <p:nvPr/>
        </p:nvSpPr>
        <p:spPr bwMode="auto">
          <a:xfrm>
            <a:off x="7315201" y="5638801"/>
            <a:ext cx="2606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000">
                <a:solidFill>
                  <a:srgbClr val="CC3300"/>
                </a:solidFill>
              </a:rPr>
              <a:t>Regard as the same unit</a:t>
            </a:r>
          </a:p>
          <a:p>
            <a:pPr fontAlgn="base">
              <a:spcBef>
                <a:spcPct val="0"/>
              </a:spcBef>
              <a:spcAft>
                <a:spcPct val="0"/>
              </a:spcAft>
              <a:buClrTx/>
              <a:buSzTx/>
              <a:buNone/>
            </a:pPr>
            <a:r>
              <a:rPr lang="en-US" altLang="zh-TW" sz="2000">
                <a:solidFill>
                  <a:srgbClr val="CC3300"/>
                </a:solidFill>
              </a:rPr>
              <a:t>machine independent</a:t>
            </a:r>
          </a:p>
        </p:txBody>
      </p:sp>
      <p:sp>
        <p:nvSpPr>
          <p:cNvPr id="15367" name="Rectangle 6">
            <a:extLst>
              <a:ext uri="{FF2B5EF4-FFF2-40B4-BE49-F238E27FC236}">
                <a16:creationId xmlns:a16="http://schemas.microsoft.com/office/drawing/2014/main" id="{8C46A8E1-2D18-47DD-B6FB-F1C98286CE97}"/>
              </a:ext>
            </a:extLst>
          </p:cNvPr>
          <p:cNvSpPr>
            <a:spLocks noChangeArrowheads="1"/>
          </p:cNvSpPr>
          <p:nvPr/>
        </p:nvSpPr>
        <p:spPr bwMode="auto">
          <a:xfrm>
            <a:off x="7178676" y="5700713"/>
            <a:ext cx="2817813" cy="608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3D86126-F3D4-43FC-A0A7-60AB08A59777}"/>
                  </a:ext>
                </a:extLst>
              </p14:cNvPr>
              <p14:cNvContentPartPr/>
              <p14:nvPr/>
            </p14:nvContentPartPr>
            <p14:xfrm>
              <a:off x="2710440" y="4460760"/>
              <a:ext cx="1474920" cy="711360"/>
            </p14:xfrm>
          </p:contentPart>
        </mc:Choice>
        <mc:Fallback>
          <p:pic>
            <p:nvPicPr>
              <p:cNvPr id="2" name="Ink 1">
                <a:extLst>
                  <a:ext uri="{FF2B5EF4-FFF2-40B4-BE49-F238E27FC236}">
                    <a16:creationId xmlns:a16="http://schemas.microsoft.com/office/drawing/2014/main" id="{03D86126-F3D4-43FC-A0A7-60AB08A59777}"/>
                  </a:ext>
                </a:extLst>
              </p:cNvPr>
              <p:cNvPicPr/>
              <p:nvPr/>
            </p:nvPicPr>
            <p:blipFill>
              <a:blip r:embed="rId3"/>
              <a:stretch>
                <a:fillRect/>
              </a:stretch>
            </p:blipFill>
            <p:spPr>
              <a:xfrm>
                <a:off x="2701080" y="4451400"/>
                <a:ext cx="1493640" cy="7300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Image result for BFS">
            <a:extLst>
              <a:ext uri="{FF2B5EF4-FFF2-40B4-BE49-F238E27FC236}">
                <a16:creationId xmlns:a16="http://schemas.microsoft.com/office/drawing/2014/main" id="{20FA8260-A078-40C7-A56E-45C2F6EC593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1341439"/>
            <a:ext cx="7597775"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91BEE52-9BAE-433A-8ABB-82F7FB43D95B}"/>
                  </a:ext>
                </a:extLst>
              </p14:cNvPr>
              <p14:cNvContentPartPr/>
              <p14:nvPr/>
            </p14:nvContentPartPr>
            <p14:xfrm>
              <a:off x="3988200" y="2175480"/>
              <a:ext cx="383040" cy="370080"/>
            </p14:xfrm>
          </p:contentPart>
        </mc:Choice>
        <mc:Fallback xmlns="">
          <p:pic>
            <p:nvPicPr>
              <p:cNvPr id="2" name="Ink 1">
                <a:extLst>
                  <a:ext uri="{FF2B5EF4-FFF2-40B4-BE49-F238E27FC236}">
                    <a16:creationId xmlns:a16="http://schemas.microsoft.com/office/drawing/2014/main" id="{A91BEE52-9BAE-433A-8ABB-82F7FB43D95B}"/>
                  </a:ext>
                </a:extLst>
              </p:cNvPr>
              <p:cNvPicPr/>
              <p:nvPr/>
            </p:nvPicPr>
            <p:blipFill>
              <a:blip r:embed="rId4"/>
              <a:stretch>
                <a:fillRect/>
              </a:stretch>
            </p:blipFill>
            <p:spPr>
              <a:xfrm>
                <a:off x="3978840" y="2166120"/>
                <a:ext cx="40176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4AF06CD-1399-46F5-8DCC-BE7D8E1519E9}"/>
                  </a:ext>
                </a:extLst>
              </p14:cNvPr>
              <p14:cNvContentPartPr/>
              <p14:nvPr/>
            </p14:nvContentPartPr>
            <p14:xfrm>
              <a:off x="2132640" y="2077560"/>
              <a:ext cx="9045000" cy="4502520"/>
            </p14:xfrm>
          </p:contentPart>
        </mc:Choice>
        <mc:Fallback>
          <p:pic>
            <p:nvPicPr>
              <p:cNvPr id="3" name="Ink 2">
                <a:extLst>
                  <a:ext uri="{FF2B5EF4-FFF2-40B4-BE49-F238E27FC236}">
                    <a16:creationId xmlns:a16="http://schemas.microsoft.com/office/drawing/2014/main" id="{94AF06CD-1399-46F5-8DCC-BE7D8E1519E9}"/>
                  </a:ext>
                </a:extLst>
              </p:cNvPr>
              <p:cNvPicPr/>
              <p:nvPr/>
            </p:nvPicPr>
            <p:blipFill>
              <a:blip r:embed="rId6"/>
              <a:stretch>
                <a:fillRect/>
              </a:stretch>
            </p:blipFill>
            <p:spPr>
              <a:xfrm>
                <a:off x="2123280" y="2068200"/>
                <a:ext cx="9063720" cy="452124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6">
            <a:extLst>
              <a:ext uri="{FF2B5EF4-FFF2-40B4-BE49-F238E27FC236}">
                <a16:creationId xmlns:a16="http://schemas.microsoft.com/office/drawing/2014/main" id="{4624C035-AC0C-4E0F-8FBB-680D3DFF26C2}"/>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1592479-3B77-4DE1-8C1B-CA21A4CC8AAD}" type="slidenum">
              <a:rPr lang="en-US" altLang="zh-TW" sz="1400">
                <a:solidFill>
                  <a:srgbClr val="000000"/>
                </a:solidFill>
              </a:rPr>
              <a:pPr fontAlgn="base">
                <a:spcBef>
                  <a:spcPct val="50000"/>
                </a:spcBef>
                <a:spcAft>
                  <a:spcPct val="0"/>
                </a:spcAft>
                <a:buClrTx/>
                <a:buSzTx/>
                <a:buNone/>
              </a:pPr>
              <a:t>30</a:t>
            </a:fld>
            <a:endParaRPr lang="en-US" altLang="zh-TW" sz="1400">
              <a:solidFill>
                <a:srgbClr val="000000"/>
              </a:solidFill>
            </a:endParaRPr>
          </a:p>
        </p:txBody>
      </p:sp>
      <p:sp>
        <p:nvSpPr>
          <p:cNvPr id="16388" name="Rectangle 2">
            <a:extLst>
              <a:ext uri="{FF2B5EF4-FFF2-40B4-BE49-F238E27FC236}">
                <a16:creationId xmlns:a16="http://schemas.microsoft.com/office/drawing/2014/main" id="{5A2BA0B3-1A47-47A8-9F24-176540018F5A}"/>
              </a:ext>
            </a:extLst>
          </p:cNvPr>
          <p:cNvSpPr>
            <a:spLocks noGrp="1" noChangeArrowheads="1"/>
          </p:cNvSpPr>
          <p:nvPr>
            <p:ph type="title"/>
          </p:nvPr>
        </p:nvSpPr>
        <p:spPr/>
        <p:txBody>
          <a:bodyPr/>
          <a:lstStyle/>
          <a:p>
            <a:pPr algn="ctr" eaLnBrk="1" hangingPunct="1"/>
            <a:r>
              <a:rPr lang="en-US" altLang="zh-TW" sz="4000"/>
              <a:t>Methods to compute the step count</a:t>
            </a:r>
            <a:endParaRPr lang="en-US" altLang="zh-TW"/>
          </a:p>
        </p:txBody>
      </p:sp>
      <p:sp>
        <p:nvSpPr>
          <p:cNvPr id="16389" name="Rectangle 3">
            <a:extLst>
              <a:ext uri="{FF2B5EF4-FFF2-40B4-BE49-F238E27FC236}">
                <a16:creationId xmlns:a16="http://schemas.microsoft.com/office/drawing/2014/main" id="{EE2F39F2-9434-4F42-B607-0B82FB1E7742}"/>
              </a:ext>
            </a:extLst>
          </p:cNvPr>
          <p:cNvSpPr>
            <a:spLocks noGrp="1" noChangeArrowheads="1"/>
          </p:cNvSpPr>
          <p:nvPr>
            <p:ph type="body" sz="half" idx="1"/>
          </p:nvPr>
        </p:nvSpPr>
        <p:spPr/>
        <p:txBody>
          <a:bodyPr/>
          <a:lstStyle/>
          <a:p>
            <a:pPr eaLnBrk="1" hangingPunct="1"/>
            <a:r>
              <a:rPr lang="en-US" altLang="zh-TW" sz="2800"/>
              <a:t>Introduce variable count into programs</a:t>
            </a:r>
          </a:p>
          <a:p>
            <a:pPr eaLnBrk="1" hangingPunct="1"/>
            <a:r>
              <a:rPr lang="en-US" altLang="zh-TW" sz="2800"/>
              <a:t>Tabular method</a:t>
            </a:r>
          </a:p>
          <a:p>
            <a:pPr lvl="1" eaLnBrk="1" hangingPunct="1"/>
            <a:r>
              <a:rPr lang="en-US" altLang="zh-TW" sz="2400"/>
              <a:t>Determine the total number of steps contributed by each statement</a:t>
            </a:r>
            <a:br>
              <a:rPr lang="en-US" altLang="zh-TW" sz="2400"/>
            </a:br>
            <a:r>
              <a:rPr lang="en-US" altLang="zh-TW" sz="2400">
                <a:solidFill>
                  <a:srgbClr val="CC3300"/>
                </a:solidFill>
              </a:rPr>
              <a:t>step per execution </a:t>
            </a:r>
            <a:r>
              <a:rPr lang="en-US" altLang="zh-TW" sz="2400">
                <a:solidFill>
                  <a:srgbClr val="CC3300"/>
                </a:solidFill>
                <a:sym typeface="Symbol" panose="05050102010706020507" pitchFamily="18" charset="2"/>
              </a:rPr>
              <a:t> frequency</a:t>
            </a:r>
            <a:endParaRPr lang="en-US" altLang="zh-TW" sz="2400">
              <a:sym typeface="Symbol" panose="05050102010706020507" pitchFamily="18" charset="2"/>
            </a:endParaRPr>
          </a:p>
          <a:p>
            <a:pPr lvl="1" eaLnBrk="1" hangingPunct="1"/>
            <a:r>
              <a:rPr lang="en-US" altLang="zh-TW" sz="2400">
                <a:sym typeface="Symbol" panose="05050102010706020507" pitchFamily="18" charset="2"/>
              </a:rPr>
              <a:t>add up the contribution of all statements</a:t>
            </a:r>
            <a:endParaRPr lang="en-US" altLang="zh-TW"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3EE5DA6-861F-4C0A-BCBD-7BC0C1D81727}"/>
                  </a:ext>
                </a:extLst>
              </p14:cNvPr>
              <p14:cNvContentPartPr/>
              <p14:nvPr/>
            </p14:nvContentPartPr>
            <p14:xfrm>
              <a:off x="7714440" y="1514520"/>
              <a:ext cx="4301640" cy="2499120"/>
            </p14:xfrm>
          </p:contentPart>
        </mc:Choice>
        <mc:Fallback>
          <p:pic>
            <p:nvPicPr>
              <p:cNvPr id="2" name="Ink 1">
                <a:extLst>
                  <a:ext uri="{FF2B5EF4-FFF2-40B4-BE49-F238E27FC236}">
                    <a16:creationId xmlns:a16="http://schemas.microsoft.com/office/drawing/2014/main" id="{53EE5DA6-861F-4C0A-BCBD-7BC0C1D81727}"/>
                  </a:ext>
                </a:extLst>
              </p:cNvPr>
              <p:cNvPicPr/>
              <p:nvPr/>
            </p:nvPicPr>
            <p:blipFill>
              <a:blip r:embed="rId3"/>
              <a:stretch>
                <a:fillRect/>
              </a:stretch>
            </p:blipFill>
            <p:spPr>
              <a:xfrm>
                <a:off x="7705080" y="1505160"/>
                <a:ext cx="4320360" cy="251784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a:extLst>
              <a:ext uri="{FF2B5EF4-FFF2-40B4-BE49-F238E27FC236}">
                <a16:creationId xmlns:a16="http://schemas.microsoft.com/office/drawing/2014/main" id="{28FBB2E1-D6DB-4D94-B3A5-9E8E59AF0FB9}"/>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89DCE77-FD7C-400C-8E1B-6F76B54767C1}" type="slidenum">
              <a:rPr lang="en-US" altLang="zh-TW" sz="1400">
                <a:solidFill>
                  <a:srgbClr val="000000"/>
                </a:solidFill>
              </a:rPr>
              <a:pPr fontAlgn="base">
                <a:spcBef>
                  <a:spcPct val="50000"/>
                </a:spcBef>
                <a:spcAft>
                  <a:spcPct val="0"/>
                </a:spcAft>
                <a:buClrTx/>
                <a:buSzTx/>
                <a:buNone/>
              </a:pPr>
              <a:t>31</a:t>
            </a:fld>
            <a:endParaRPr lang="en-US" altLang="zh-TW" sz="1400">
              <a:solidFill>
                <a:srgbClr val="000000"/>
              </a:solidFill>
            </a:endParaRPr>
          </a:p>
        </p:txBody>
      </p:sp>
      <p:sp>
        <p:nvSpPr>
          <p:cNvPr id="17412" name="Rectangle 2">
            <a:extLst>
              <a:ext uri="{FF2B5EF4-FFF2-40B4-BE49-F238E27FC236}">
                <a16:creationId xmlns:a16="http://schemas.microsoft.com/office/drawing/2014/main" id="{8E20C7DE-D574-4446-9302-519CB05E8B7A}"/>
              </a:ext>
            </a:extLst>
          </p:cNvPr>
          <p:cNvSpPr>
            <a:spLocks noGrp="1" noChangeArrowheads="1"/>
          </p:cNvSpPr>
          <p:nvPr>
            <p:ph type="title"/>
          </p:nvPr>
        </p:nvSpPr>
        <p:spPr/>
        <p:txBody>
          <a:bodyPr/>
          <a:lstStyle/>
          <a:p>
            <a:pPr eaLnBrk="1" hangingPunct="1"/>
            <a:r>
              <a:rPr lang="en-US" altLang="zh-TW" sz="2000" b="1" u="sng"/>
              <a:t>*Figure 1.2:</a:t>
            </a:r>
            <a:r>
              <a:rPr lang="en-US" altLang="zh-TW" sz="2000" u="sng"/>
              <a:t> Step count table for Program 1.10 (p.26)</a:t>
            </a:r>
            <a:r>
              <a:rPr lang="en-US" altLang="zh-TW" sz="2000" b="1" u="sng"/>
              <a:t> </a:t>
            </a:r>
          </a:p>
        </p:txBody>
      </p:sp>
      <p:graphicFrame>
        <p:nvGraphicFramePr>
          <p:cNvPr id="17413" name="Object 3">
            <a:extLst>
              <a:ext uri="{FF2B5EF4-FFF2-40B4-BE49-F238E27FC236}">
                <a16:creationId xmlns:a16="http://schemas.microsoft.com/office/drawing/2014/main" id="{2BE39BB0-69B8-4FC9-AC48-A00EA4ADB98A}"/>
              </a:ext>
            </a:extLst>
          </p:cNvPr>
          <p:cNvGraphicFramePr>
            <a:graphicFrameLocks noChangeAspect="1"/>
          </p:cNvGraphicFramePr>
          <p:nvPr/>
        </p:nvGraphicFramePr>
        <p:xfrm>
          <a:off x="2790826" y="2001839"/>
          <a:ext cx="7585075" cy="4232275"/>
        </p:xfrm>
        <a:graphic>
          <a:graphicData uri="http://schemas.openxmlformats.org/presentationml/2006/ole">
            <mc:AlternateContent xmlns:mc="http://schemas.openxmlformats.org/markup-compatibility/2006">
              <mc:Choice xmlns:v="urn:schemas-microsoft-com:vml" Requires="v">
                <p:oleObj spid="_x0000_s2054" name="文件" r:id="rId3" imgW="7589520" imgH="4251960" progId="Word.Document.8">
                  <p:embed/>
                </p:oleObj>
              </mc:Choice>
              <mc:Fallback>
                <p:oleObj name="文件" r:id="rId3" imgW="7589520" imgH="4251960" progId="Word.Document.8">
                  <p:embed/>
                  <p:pic>
                    <p:nvPicPr>
                      <p:cNvPr id="17413" name="Object 3">
                        <a:extLst>
                          <a:ext uri="{FF2B5EF4-FFF2-40B4-BE49-F238E27FC236}">
                            <a16:creationId xmlns:a16="http://schemas.microsoft.com/office/drawing/2014/main" id="{2BE39BB0-69B8-4FC9-AC48-A00EA4ADB9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826" y="2001839"/>
                        <a:ext cx="7585075" cy="423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Text Box 4">
            <a:extLst>
              <a:ext uri="{FF2B5EF4-FFF2-40B4-BE49-F238E27FC236}">
                <a16:creationId xmlns:a16="http://schemas.microsoft.com/office/drawing/2014/main" id="{789FA8B2-F919-43D7-8E88-72BB3B4FEE5A}"/>
              </a:ext>
            </a:extLst>
          </p:cNvPr>
          <p:cNvSpPr txBox="1">
            <a:spLocks noChangeArrowheads="1"/>
          </p:cNvSpPr>
          <p:nvPr/>
        </p:nvSpPr>
        <p:spPr bwMode="auto">
          <a:xfrm>
            <a:off x="5257800" y="130175"/>
            <a:ext cx="2814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a:solidFill>
                  <a:srgbClr val="CC3300"/>
                </a:solidFill>
              </a:rPr>
              <a:t>Tabular Method</a:t>
            </a:r>
          </a:p>
        </p:txBody>
      </p:sp>
      <p:sp>
        <p:nvSpPr>
          <p:cNvPr id="17415" name="Text Box 5">
            <a:extLst>
              <a:ext uri="{FF2B5EF4-FFF2-40B4-BE49-F238E27FC236}">
                <a16:creationId xmlns:a16="http://schemas.microsoft.com/office/drawing/2014/main" id="{DB31FEED-098D-47B2-9147-6B206E5E297C}"/>
              </a:ext>
            </a:extLst>
          </p:cNvPr>
          <p:cNvSpPr txBox="1">
            <a:spLocks noChangeArrowheads="1"/>
          </p:cNvSpPr>
          <p:nvPr/>
        </p:nvSpPr>
        <p:spPr bwMode="auto">
          <a:xfrm>
            <a:off x="6172200" y="1447801"/>
            <a:ext cx="174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000">
                <a:solidFill>
                  <a:srgbClr val="008000"/>
                </a:solidFill>
              </a:rPr>
              <a:t>steps/execution</a:t>
            </a:r>
          </a:p>
        </p:txBody>
      </p:sp>
      <p:sp>
        <p:nvSpPr>
          <p:cNvPr id="17416" name="Text Box 6">
            <a:extLst>
              <a:ext uri="{FF2B5EF4-FFF2-40B4-BE49-F238E27FC236}">
                <a16:creationId xmlns:a16="http://schemas.microsoft.com/office/drawing/2014/main" id="{7D00DAB0-60FF-4B42-BDBE-7D0BBDC18D55}"/>
              </a:ext>
            </a:extLst>
          </p:cNvPr>
          <p:cNvSpPr txBox="1">
            <a:spLocks noChangeArrowheads="1"/>
          </p:cNvSpPr>
          <p:nvPr/>
        </p:nvSpPr>
        <p:spPr bwMode="auto">
          <a:xfrm>
            <a:off x="3960814" y="1157289"/>
            <a:ext cx="4440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fontAlgn="base">
              <a:spcBef>
                <a:spcPct val="0"/>
              </a:spcBef>
              <a:spcAft>
                <a:spcPct val="0"/>
              </a:spcAft>
              <a:buClrTx/>
              <a:buSzTx/>
              <a:buNone/>
            </a:pPr>
            <a:r>
              <a:rPr lang="en-US" altLang="zh-TW" sz="2000">
                <a:solidFill>
                  <a:srgbClr val="3366CC"/>
                </a:solidFill>
              </a:rPr>
              <a:t>Iterative function to sum a list of numbers</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3E66A38F-FECA-4A0E-B76A-31B2B4693CB2}"/>
                  </a:ext>
                </a:extLst>
              </p14:cNvPr>
              <p14:cNvContentPartPr/>
              <p14:nvPr/>
            </p14:nvContentPartPr>
            <p14:xfrm>
              <a:off x="4314960" y="1828440"/>
              <a:ext cx="5077440" cy="2952000"/>
            </p14:xfrm>
          </p:contentPart>
        </mc:Choice>
        <mc:Fallback>
          <p:pic>
            <p:nvPicPr>
              <p:cNvPr id="2" name="Ink 1">
                <a:extLst>
                  <a:ext uri="{FF2B5EF4-FFF2-40B4-BE49-F238E27FC236}">
                    <a16:creationId xmlns:a16="http://schemas.microsoft.com/office/drawing/2014/main" id="{3E66A38F-FECA-4A0E-B76A-31B2B4693CB2}"/>
                  </a:ext>
                </a:extLst>
              </p:cNvPr>
              <p:cNvPicPr/>
              <p:nvPr/>
            </p:nvPicPr>
            <p:blipFill>
              <a:blip r:embed="rId6"/>
              <a:stretch>
                <a:fillRect/>
              </a:stretch>
            </p:blipFill>
            <p:spPr>
              <a:xfrm>
                <a:off x="4305600" y="1819080"/>
                <a:ext cx="5096160" cy="297072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2633C983-6B15-4158-9A9E-36D20DE9A013}"/>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7BD63FCD-0575-4033-B451-7A4EFACDAC01}" type="slidenum">
              <a:rPr lang="en-US" altLang="zh-TW" sz="1400">
                <a:solidFill>
                  <a:srgbClr val="000000"/>
                </a:solidFill>
              </a:rPr>
              <a:pPr fontAlgn="base">
                <a:spcBef>
                  <a:spcPct val="50000"/>
                </a:spcBef>
                <a:spcAft>
                  <a:spcPct val="0"/>
                </a:spcAft>
                <a:buClrTx/>
                <a:buSzTx/>
                <a:buNone/>
              </a:pPr>
              <a:t>32</a:t>
            </a:fld>
            <a:endParaRPr lang="en-US" altLang="zh-TW" sz="1400">
              <a:solidFill>
                <a:srgbClr val="000000"/>
              </a:solidFill>
            </a:endParaRPr>
          </a:p>
        </p:txBody>
      </p:sp>
      <p:sp>
        <p:nvSpPr>
          <p:cNvPr id="18436" name="Rectangle 1026">
            <a:extLst>
              <a:ext uri="{FF2B5EF4-FFF2-40B4-BE49-F238E27FC236}">
                <a16:creationId xmlns:a16="http://schemas.microsoft.com/office/drawing/2014/main" id="{7D8065AB-F919-44C8-87DC-C17D9EC9F3F9}"/>
              </a:ext>
            </a:extLst>
          </p:cNvPr>
          <p:cNvSpPr>
            <a:spLocks noGrp="1" noChangeArrowheads="1"/>
          </p:cNvSpPr>
          <p:nvPr>
            <p:ph type="title"/>
          </p:nvPr>
        </p:nvSpPr>
        <p:spPr/>
        <p:txBody>
          <a:bodyPr/>
          <a:lstStyle/>
          <a:p>
            <a:pPr eaLnBrk="1" hangingPunct="1"/>
            <a:r>
              <a:rPr lang="en-US" altLang="zh-TW" sz="2000" b="1" u="sng"/>
              <a:t>*Figure 1.3:</a:t>
            </a:r>
            <a:r>
              <a:rPr lang="en-US" altLang="zh-TW" sz="2000" u="sng"/>
              <a:t> Step count table for recursive summing function (p.27)</a:t>
            </a:r>
            <a:r>
              <a:rPr lang="en-US" altLang="zh-TW" sz="2000" b="1" u="sng"/>
              <a:t> </a:t>
            </a:r>
          </a:p>
        </p:txBody>
      </p:sp>
      <p:graphicFrame>
        <p:nvGraphicFramePr>
          <p:cNvPr id="18437" name="Object 1027">
            <a:extLst>
              <a:ext uri="{FF2B5EF4-FFF2-40B4-BE49-F238E27FC236}">
                <a16:creationId xmlns:a16="http://schemas.microsoft.com/office/drawing/2014/main" id="{67959D3B-4F5B-4F7C-8DA1-306E0B74BF81}"/>
              </a:ext>
            </a:extLst>
          </p:cNvPr>
          <p:cNvGraphicFramePr>
            <a:graphicFrameLocks noChangeAspect="1"/>
          </p:cNvGraphicFramePr>
          <p:nvPr/>
        </p:nvGraphicFramePr>
        <p:xfrm>
          <a:off x="2705101" y="2346325"/>
          <a:ext cx="7585075" cy="3333750"/>
        </p:xfrm>
        <a:graphic>
          <a:graphicData uri="http://schemas.openxmlformats.org/presentationml/2006/ole">
            <mc:AlternateContent xmlns:mc="http://schemas.openxmlformats.org/markup-compatibility/2006">
              <mc:Choice xmlns:v="urn:schemas-microsoft-com:vml" Requires="v">
                <p:oleObj spid="_x0000_s3078" name="文件" r:id="rId3" imgW="8199120" imgH="3602736" progId="Word.Document.8">
                  <p:embed/>
                </p:oleObj>
              </mc:Choice>
              <mc:Fallback>
                <p:oleObj name="文件" r:id="rId3" imgW="8199120" imgH="3602736" progId="Word.Document.8">
                  <p:embed/>
                  <p:pic>
                    <p:nvPicPr>
                      <p:cNvPr id="18437" name="Object 1027">
                        <a:extLst>
                          <a:ext uri="{FF2B5EF4-FFF2-40B4-BE49-F238E27FC236}">
                            <a16:creationId xmlns:a16="http://schemas.microsoft.com/office/drawing/2014/main" id="{67959D3B-4F5B-4F7C-8DA1-306E0B74B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1" y="2346325"/>
                        <a:ext cx="7585075" cy="333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Line 1029">
            <a:extLst>
              <a:ext uri="{FF2B5EF4-FFF2-40B4-BE49-F238E27FC236}">
                <a16:creationId xmlns:a16="http://schemas.microsoft.com/office/drawing/2014/main" id="{5ECFDD79-2680-45D6-9FEC-67081791813C}"/>
              </a:ext>
            </a:extLst>
          </p:cNvPr>
          <p:cNvSpPr>
            <a:spLocks noChangeShapeType="1"/>
          </p:cNvSpPr>
          <p:nvPr/>
        </p:nvSpPr>
        <p:spPr bwMode="auto">
          <a:xfrm>
            <a:off x="10287000" y="23622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CC3300"/>
              </a:solidFill>
              <a:latin typeface="Times New Roman" panose="02020603050405020304" pitchFamily="18" charset="0"/>
              <a:ea typeface="新細明體" panose="02020500000000000000" pitchFamily="18" charset="-120"/>
            </a:endParaRPr>
          </a:p>
        </p:txBody>
      </p:sp>
      <p:sp>
        <p:nvSpPr>
          <p:cNvPr id="18439" name="Text Box 1030">
            <a:extLst>
              <a:ext uri="{FF2B5EF4-FFF2-40B4-BE49-F238E27FC236}">
                <a16:creationId xmlns:a16="http://schemas.microsoft.com/office/drawing/2014/main" id="{D90CA0E9-9BF6-48EA-954D-A94425C42A02}"/>
              </a:ext>
            </a:extLst>
          </p:cNvPr>
          <p:cNvSpPr txBox="1">
            <a:spLocks noChangeArrowheads="1"/>
          </p:cNvSpPr>
          <p:nvPr/>
        </p:nvSpPr>
        <p:spPr bwMode="auto">
          <a:xfrm>
            <a:off x="2895601" y="304801"/>
            <a:ext cx="685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fontAlgn="base">
              <a:spcBef>
                <a:spcPct val="0"/>
              </a:spcBef>
              <a:spcAft>
                <a:spcPct val="0"/>
              </a:spcAft>
              <a:buClrTx/>
              <a:buSzTx/>
              <a:buNone/>
            </a:pPr>
            <a:r>
              <a:rPr lang="en-US" altLang="zh-TW" sz="2800">
                <a:solidFill>
                  <a:srgbClr val="CC3300"/>
                </a:solidFill>
              </a:rPr>
              <a:t>Recursive Function to sum of a list of numbers</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1624702-E56E-4F2E-A54A-F747995E7F62}"/>
                  </a:ext>
                </a:extLst>
              </p14:cNvPr>
              <p14:cNvContentPartPr/>
              <p14:nvPr/>
            </p14:nvContentPartPr>
            <p14:xfrm>
              <a:off x="2925360" y="2891160"/>
              <a:ext cx="3286080" cy="1391760"/>
            </p14:xfrm>
          </p:contentPart>
        </mc:Choice>
        <mc:Fallback>
          <p:pic>
            <p:nvPicPr>
              <p:cNvPr id="2" name="Ink 1">
                <a:extLst>
                  <a:ext uri="{FF2B5EF4-FFF2-40B4-BE49-F238E27FC236}">
                    <a16:creationId xmlns:a16="http://schemas.microsoft.com/office/drawing/2014/main" id="{21624702-E56E-4F2E-A54A-F747995E7F62}"/>
                  </a:ext>
                </a:extLst>
              </p:cNvPr>
              <p:cNvPicPr/>
              <p:nvPr/>
            </p:nvPicPr>
            <p:blipFill>
              <a:blip r:embed="rId6"/>
              <a:stretch>
                <a:fillRect/>
              </a:stretch>
            </p:blipFill>
            <p:spPr>
              <a:xfrm>
                <a:off x="2916000" y="2881800"/>
                <a:ext cx="3304800" cy="141048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a:extLst>
              <a:ext uri="{FF2B5EF4-FFF2-40B4-BE49-F238E27FC236}">
                <a16:creationId xmlns:a16="http://schemas.microsoft.com/office/drawing/2014/main" id="{FD8FE0B6-8BA0-485F-8FC3-CA158B86C826}"/>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88BF34CB-EFCB-4D1E-BFBA-7099EFDC6826}" type="slidenum">
              <a:rPr lang="en-US" altLang="zh-TW" sz="1400">
                <a:solidFill>
                  <a:srgbClr val="000000"/>
                </a:solidFill>
              </a:rPr>
              <a:pPr fontAlgn="base">
                <a:spcBef>
                  <a:spcPct val="50000"/>
                </a:spcBef>
                <a:spcAft>
                  <a:spcPct val="0"/>
                </a:spcAft>
                <a:buClrTx/>
                <a:buSzTx/>
                <a:buNone/>
              </a:pPr>
              <a:t>33</a:t>
            </a:fld>
            <a:endParaRPr lang="en-US" altLang="zh-TW" sz="1400">
              <a:solidFill>
                <a:srgbClr val="000000"/>
              </a:solidFill>
            </a:endParaRPr>
          </a:p>
        </p:txBody>
      </p:sp>
      <p:sp>
        <p:nvSpPr>
          <p:cNvPr id="19460" name="Rectangle 2">
            <a:extLst>
              <a:ext uri="{FF2B5EF4-FFF2-40B4-BE49-F238E27FC236}">
                <a16:creationId xmlns:a16="http://schemas.microsoft.com/office/drawing/2014/main" id="{D5CA3BCA-CB8D-46DE-AF70-C2E6F4F3CAA8}"/>
              </a:ext>
            </a:extLst>
          </p:cNvPr>
          <p:cNvSpPr>
            <a:spLocks noGrp="1" noChangeArrowheads="1"/>
          </p:cNvSpPr>
          <p:nvPr>
            <p:ph type="title"/>
          </p:nvPr>
        </p:nvSpPr>
        <p:spPr/>
        <p:txBody>
          <a:bodyPr/>
          <a:lstStyle/>
          <a:p>
            <a:pPr eaLnBrk="1" hangingPunct="1"/>
            <a:r>
              <a:rPr lang="en-US" altLang="zh-TW" sz="2000" b="1" u="sng"/>
              <a:t>*Figure 1.4:</a:t>
            </a:r>
            <a:r>
              <a:rPr lang="en-US" altLang="zh-TW" sz="2000" u="sng"/>
              <a:t> Step count table for matrix addition (p.27)</a:t>
            </a:r>
            <a:r>
              <a:rPr lang="en-US" altLang="zh-TW" sz="2000" b="1" u="sng"/>
              <a:t> </a:t>
            </a:r>
          </a:p>
        </p:txBody>
      </p:sp>
      <p:graphicFrame>
        <p:nvGraphicFramePr>
          <p:cNvPr id="19461" name="Object 3">
            <a:extLst>
              <a:ext uri="{FF2B5EF4-FFF2-40B4-BE49-F238E27FC236}">
                <a16:creationId xmlns:a16="http://schemas.microsoft.com/office/drawing/2014/main" id="{BFE54070-4E94-4B2E-875A-AB018FFDA2ED}"/>
              </a:ext>
            </a:extLst>
          </p:cNvPr>
          <p:cNvGraphicFramePr>
            <a:graphicFrameLocks noChangeAspect="1"/>
          </p:cNvGraphicFramePr>
          <p:nvPr/>
        </p:nvGraphicFramePr>
        <p:xfrm>
          <a:off x="2378076" y="2133601"/>
          <a:ext cx="8289925" cy="3598863"/>
        </p:xfrm>
        <a:graphic>
          <a:graphicData uri="http://schemas.openxmlformats.org/presentationml/2006/ole">
            <mc:AlternateContent xmlns:mc="http://schemas.openxmlformats.org/markup-compatibility/2006">
              <mc:Choice xmlns:v="urn:schemas-microsoft-com:vml" Requires="v">
                <p:oleObj spid="_x0000_s4102" name="文件" r:id="rId3" imgW="9869424" imgH="3736848" progId="Word.Document.8">
                  <p:embed/>
                </p:oleObj>
              </mc:Choice>
              <mc:Fallback>
                <p:oleObj name="文件" r:id="rId3" imgW="9869424" imgH="3736848" progId="Word.Document.8">
                  <p:embed/>
                  <p:pic>
                    <p:nvPicPr>
                      <p:cNvPr id="19461" name="Object 3">
                        <a:extLst>
                          <a:ext uri="{FF2B5EF4-FFF2-40B4-BE49-F238E27FC236}">
                            <a16:creationId xmlns:a16="http://schemas.microsoft.com/office/drawing/2014/main" id="{BFE54070-4E94-4B2E-875A-AB018FFDA2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076" y="2133601"/>
                        <a:ext cx="8289925" cy="359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5">
            <a:extLst>
              <a:ext uri="{FF2B5EF4-FFF2-40B4-BE49-F238E27FC236}">
                <a16:creationId xmlns:a16="http://schemas.microsoft.com/office/drawing/2014/main" id="{974D925C-78EC-4AF6-AABA-41C850F4379E}"/>
              </a:ext>
            </a:extLst>
          </p:cNvPr>
          <p:cNvSpPr txBox="1">
            <a:spLocks noChangeArrowheads="1"/>
          </p:cNvSpPr>
          <p:nvPr/>
        </p:nvSpPr>
        <p:spPr bwMode="auto">
          <a:xfrm>
            <a:off x="4999039" y="142876"/>
            <a:ext cx="2503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fontAlgn="base">
              <a:spcBef>
                <a:spcPct val="0"/>
              </a:spcBef>
              <a:spcAft>
                <a:spcPct val="0"/>
              </a:spcAft>
              <a:buClrTx/>
              <a:buSzTx/>
              <a:buNone/>
            </a:pPr>
            <a:r>
              <a:rPr lang="en-US" altLang="zh-TW" sz="2800">
                <a:solidFill>
                  <a:srgbClr val="CC3300"/>
                </a:solidFill>
              </a:rPr>
              <a:t>Matrix Addition</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EAB1D9D-65B7-4035-B332-BD907EBEBAB1}"/>
                  </a:ext>
                </a:extLst>
              </p14:cNvPr>
              <p14:cNvContentPartPr/>
              <p14:nvPr/>
            </p14:nvContentPartPr>
            <p14:xfrm>
              <a:off x="2427120" y="2757960"/>
              <a:ext cx="9218160" cy="1703880"/>
            </p14:xfrm>
          </p:contentPart>
        </mc:Choice>
        <mc:Fallback>
          <p:pic>
            <p:nvPicPr>
              <p:cNvPr id="2" name="Ink 1">
                <a:extLst>
                  <a:ext uri="{FF2B5EF4-FFF2-40B4-BE49-F238E27FC236}">
                    <a16:creationId xmlns:a16="http://schemas.microsoft.com/office/drawing/2014/main" id="{6EAB1D9D-65B7-4035-B332-BD907EBEBAB1}"/>
                  </a:ext>
                </a:extLst>
              </p:cNvPr>
              <p:cNvPicPr/>
              <p:nvPr/>
            </p:nvPicPr>
            <p:blipFill>
              <a:blip r:embed="rId6"/>
              <a:stretch>
                <a:fillRect/>
              </a:stretch>
            </p:blipFill>
            <p:spPr>
              <a:xfrm>
                <a:off x="2417760" y="2748600"/>
                <a:ext cx="9236880" cy="17226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6E3A030-7356-4A53-9F84-B29D8DB8298E}"/>
              </a:ext>
            </a:extLst>
          </p:cNvPr>
          <p:cNvSpPr>
            <a:spLocks noGrp="1"/>
          </p:cNvSpPr>
          <p:nvPr>
            <p:ph type="title"/>
          </p:nvPr>
        </p:nvSpPr>
        <p:spPr/>
        <p:txBody>
          <a:bodyPr/>
          <a:lstStyle/>
          <a:p>
            <a:pPr eaLnBrk="1" hangingPunct="1"/>
            <a:r>
              <a:rPr lang="en-US" altLang="en-US">
                <a:ea typeface="新細明體" panose="02020500000000000000" pitchFamily="18" charset="-120"/>
              </a:rPr>
              <a:t>Depth-first search</a:t>
            </a:r>
          </a:p>
        </p:txBody>
      </p:sp>
      <p:sp>
        <p:nvSpPr>
          <p:cNvPr id="7171" name="Rectangle 3">
            <a:extLst>
              <a:ext uri="{FF2B5EF4-FFF2-40B4-BE49-F238E27FC236}">
                <a16:creationId xmlns:a16="http://schemas.microsoft.com/office/drawing/2014/main" id="{8F14B70B-D3FB-4E99-9617-3A744A120E44}"/>
              </a:ext>
            </a:extLst>
          </p:cNvPr>
          <p:cNvSpPr>
            <a:spLocks noGrp="1"/>
          </p:cNvSpPr>
          <p:nvPr>
            <p:ph idx="1"/>
          </p:nvPr>
        </p:nvSpPr>
        <p:spPr>
          <a:xfrm>
            <a:off x="5943600" y="1447800"/>
            <a:ext cx="4343400" cy="5029200"/>
          </a:xfrm>
        </p:spPr>
        <p:txBody>
          <a:bodyPr/>
          <a:lstStyle/>
          <a:p>
            <a:pPr eaLnBrk="1" hangingPunct="1"/>
            <a:r>
              <a:rPr lang="en-US" altLang="en-US" sz="2400">
                <a:ea typeface="新細明體" panose="02020500000000000000" pitchFamily="18" charset="-120"/>
              </a:rPr>
              <a:t>A depth-first search (DFS) explores a path all the way to a leaf before backtracking and exploring another path</a:t>
            </a:r>
          </a:p>
          <a:p>
            <a:pPr eaLnBrk="1" hangingPunct="1"/>
            <a:r>
              <a:rPr lang="en-US" altLang="en-US" sz="2400">
                <a:ea typeface="新細明體" panose="02020500000000000000" pitchFamily="18" charset="-120"/>
              </a:rPr>
              <a:t>For example, after searching </a:t>
            </a:r>
            <a:r>
              <a:rPr lang="en-US" altLang="en-US" sz="2000">
                <a:latin typeface="Verdana" panose="020B0604030504040204" pitchFamily="34" charset="0"/>
                <a:ea typeface="新細明體" panose="02020500000000000000" pitchFamily="18" charset="-120"/>
              </a:rPr>
              <a:t>A</a:t>
            </a:r>
            <a:r>
              <a:rPr lang="en-US" altLang="en-US" sz="2400">
                <a:ea typeface="新細明體" panose="02020500000000000000" pitchFamily="18" charset="-120"/>
              </a:rPr>
              <a:t>, then </a:t>
            </a:r>
            <a:r>
              <a:rPr lang="en-US" altLang="en-US" sz="2000">
                <a:latin typeface="Verdana" panose="020B0604030504040204" pitchFamily="34" charset="0"/>
                <a:ea typeface="新細明體" panose="02020500000000000000" pitchFamily="18" charset="-120"/>
              </a:rPr>
              <a:t>B</a:t>
            </a:r>
            <a:r>
              <a:rPr lang="en-US" altLang="en-US" sz="2400">
                <a:ea typeface="新細明體" panose="02020500000000000000" pitchFamily="18" charset="-120"/>
              </a:rPr>
              <a:t>, then </a:t>
            </a:r>
            <a:r>
              <a:rPr lang="en-US" altLang="en-US" sz="2000">
                <a:latin typeface="Verdana" panose="020B0604030504040204" pitchFamily="34" charset="0"/>
                <a:ea typeface="新細明體" panose="02020500000000000000" pitchFamily="18" charset="-120"/>
              </a:rPr>
              <a:t>D</a:t>
            </a:r>
            <a:r>
              <a:rPr lang="en-US" altLang="en-US" sz="2400">
                <a:ea typeface="新細明體" panose="02020500000000000000" pitchFamily="18" charset="-120"/>
              </a:rPr>
              <a:t>, the search backtracks and tries another path from </a:t>
            </a:r>
            <a:r>
              <a:rPr lang="en-US" altLang="en-US" sz="2000">
                <a:latin typeface="Verdana" panose="020B0604030504040204" pitchFamily="34" charset="0"/>
                <a:ea typeface="新細明體" panose="02020500000000000000" pitchFamily="18" charset="-120"/>
              </a:rPr>
              <a:t>B</a:t>
            </a:r>
            <a:endParaRPr lang="en-US" altLang="en-US" sz="2400">
              <a:ea typeface="新細明體" panose="02020500000000000000" pitchFamily="18" charset="-120"/>
            </a:endParaRPr>
          </a:p>
          <a:p>
            <a:pPr eaLnBrk="1" hangingPunct="1"/>
            <a:r>
              <a:rPr lang="en-US" altLang="en-US" sz="2400">
                <a:ea typeface="新細明體" panose="02020500000000000000" pitchFamily="18" charset="-120"/>
              </a:rPr>
              <a:t>Node are explored in the order </a:t>
            </a:r>
            <a:r>
              <a:rPr lang="en-US" altLang="en-US" sz="2000">
                <a:latin typeface="Verdana" panose="020B0604030504040204" pitchFamily="34" charset="0"/>
                <a:ea typeface="新細明體" panose="02020500000000000000" pitchFamily="18" charset="-120"/>
              </a:rPr>
              <a:t>A B D E H L M N I O P C F G J K Q</a:t>
            </a:r>
            <a:endParaRPr lang="en-US" altLang="en-US" sz="2400">
              <a:ea typeface="新細明體" panose="02020500000000000000" pitchFamily="18" charset="-120"/>
            </a:endParaRPr>
          </a:p>
        </p:txBody>
      </p:sp>
      <p:grpSp>
        <p:nvGrpSpPr>
          <p:cNvPr id="26628" name="Group 38">
            <a:extLst>
              <a:ext uri="{FF2B5EF4-FFF2-40B4-BE49-F238E27FC236}">
                <a16:creationId xmlns:a16="http://schemas.microsoft.com/office/drawing/2014/main" id="{2BE766D1-C4C9-474C-9B2F-EB99C08B796A}"/>
              </a:ext>
            </a:extLst>
          </p:cNvPr>
          <p:cNvGrpSpPr>
            <a:grpSpLocks/>
          </p:cNvGrpSpPr>
          <p:nvPr/>
        </p:nvGrpSpPr>
        <p:grpSpPr bwMode="auto">
          <a:xfrm>
            <a:off x="2133600" y="1828800"/>
            <a:ext cx="3581400" cy="3886200"/>
            <a:chOff x="384" y="1152"/>
            <a:chExt cx="2256" cy="2448"/>
          </a:xfrm>
        </p:grpSpPr>
        <p:sp>
          <p:nvSpPr>
            <p:cNvPr id="26630" name="Oval 5">
              <a:extLst>
                <a:ext uri="{FF2B5EF4-FFF2-40B4-BE49-F238E27FC236}">
                  <a16:creationId xmlns:a16="http://schemas.microsoft.com/office/drawing/2014/main" id="{951CD84F-8912-4C8C-B314-BBCA66F87851}"/>
                </a:ext>
              </a:extLst>
            </p:cNvPr>
            <p:cNvSpPr>
              <a:spLocks noChangeArrowheads="1"/>
            </p:cNvSpPr>
            <p:nvPr/>
          </p:nvSpPr>
          <p:spPr bwMode="auto">
            <a:xfrm>
              <a:off x="384"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L</a:t>
              </a:r>
            </a:p>
          </p:txBody>
        </p:sp>
        <p:sp>
          <p:nvSpPr>
            <p:cNvPr id="26631" name="Oval 6">
              <a:extLst>
                <a:ext uri="{FF2B5EF4-FFF2-40B4-BE49-F238E27FC236}">
                  <a16:creationId xmlns:a16="http://schemas.microsoft.com/office/drawing/2014/main" id="{6C83B7D9-9470-4480-BC28-9A51F5EACDD8}"/>
                </a:ext>
              </a:extLst>
            </p:cNvPr>
            <p:cNvSpPr>
              <a:spLocks noChangeArrowheads="1"/>
            </p:cNvSpPr>
            <p:nvPr/>
          </p:nvSpPr>
          <p:spPr bwMode="auto">
            <a:xfrm>
              <a:off x="72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M</a:t>
              </a:r>
            </a:p>
          </p:txBody>
        </p:sp>
        <p:sp>
          <p:nvSpPr>
            <p:cNvPr id="26632" name="Oval 7">
              <a:extLst>
                <a:ext uri="{FF2B5EF4-FFF2-40B4-BE49-F238E27FC236}">
                  <a16:creationId xmlns:a16="http://schemas.microsoft.com/office/drawing/2014/main" id="{BB7F2846-8D23-4629-821D-4FC3514276D6}"/>
                </a:ext>
              </a:extLst>
            </p:cNvPr>
            <p:cNvSpPr>
              <a:spLocks noChangeArrowheads="1"/>
            </p:cNvSpPr>
            <p:nvPr/>
          </p:nvSpPr>
          <p:spPr bwMode="auto">
            <a:xfrm>
              <a:off x="1056" y="3360"/>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N</a:t>
              </a:r>
            </a:p>
          </p:txBody>
        </p:sp>
        <p:sp>
          <p:nvSpPr>
            <p:cNvPr id="26633" name="Oval 8">
              <a:extLst>
                <a:ext uri="{FF2B5EF4-FFF2-40B4-BE49-F238E27FC236}">
                  <a16:creationId xmlns:a16="http://schemas.microsoft.com/office/drawing/2014/main" id="{037197CA-E465-4839-A142-BBC4411322AD}"/>
                </a:ext>
              </a:extLst>
            </p:cNvPr>
            <p:cNvSpPr>
              <a:spLocks noChangeArrowheads="1"/>
            </p:cNvSpPr>
            <p:nvPr/>
          </p:nvSpPr>
          <p:spPr bwMode="auto">
            <a:xfrm>
              <a:off x="1392"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O</a:t>
              </a:r>
            </a:p>
          </p:txBody>
        </p:sp>
        <p:sp>
          <p:nvSpPr>
            <p:cNvPr id="26634" name="Oval 9">
              <a:extLst>
                <a:ext uri="{FF2B5EF4-FFF2-40B4-BE49-F238E27FC236}">
                  <a16:creationId xmlns:a16="http://schemas.microsoft.com/office/drawing/2014/main" id="{A6E734C0-1933-483A-BC9D-367098B200C6}"/>
                </a:ext>
              </a:extLst>
            </p:cNvPr>
            <p:cNvSpPr>
              <a:spLocks noChangeArrowheads="1"/>
            </p:cNvSpPr>
            <p:nvPr/>
          </p:nvSpPr>
          <p:spPr bwMode="auto">
            <a:xfrm>
              <a:off x="1728"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P</a:t>
              </a:r>
            </a:p>
          </p:txBody>
        </p:sp>
        <p:sp>
          <p:nvSpPr>
            <p:cNvPr id="26635" name="Oval 10">
              <a:extLst>
                <a:ext uri="{FF2B5EF4-FFF2-40B4-BE49-F238E27FC236}">
                  <a16:creationId xmlns:a16="http://schemas.microsoft.com/office/drawing/2014/main" id="{428E0DEB-3CE6-4CBE-B0F5-EDA96225406D}"/>
                </a:ext>
              </a:extLst>
            </p:cNvPr>
            <p:cNvSpPr>
              <a:spLocks noChangeArrowheads="1"/>
            </p:cNvSpPr>
            <p:nvPr/>
          </p:nvSpPr>
          <p:spPr bwMode="auto">
            <a:xfrm>
              <a:off x="2208"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G</a:t>
              </a:r>
            </a:p>
          </p:txBody>
        </p:sp>
        <p:sp>
          <p:nvSpPr>
            <p:cNvPr id="26636" name="Oval 11">
              <a:extLst>
                <a:ext uri="{FF2B5EF4-FFF2-40B4-BE49-F238E27FC236}">
                  <a16:creationId xmlns:a16="http://schemas.microsoft.com/office/drawing/2014/main" id="{64A22038-E323-40A9-B989-70174B0370E2}"/>
                </a:ext>
              </a:extLst>
            </p:cNvPr>
            <p:cNvSpPr>
              <a:spLocks noChangeArrowheads="1"/>
            </p:cNvSpPr>
            <p:nvPr/>
          </p:nvSpPr>
          <p:spPr bwMode="auto">
            <a:xfrm>
              <a:off x="240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Q</a:t>
              </a:r>
            </a:p>
          </p:txBody>
        </p:sp>
        <p:sp>
          <p:nvSpPr>
            <p:cNvPr id="26637" name="Oval 12">
              <a:extLst>
                <a:ext uri="{FF2B5EF4-FFF2-40B4-BE49-F238E27FC236}">
                  <a16:creationId xmlns:a16="http://schemas.microsoft.com/office/drawing/2014/main" id="{633A80B7-B505-4A06-AA47-63A1C3C35FE0}"/>
                </a:ext>
              </a:extLst>
            </p:cNvPr>
            <p:cNvSpPr>
              <a:spLocks noChangeArrowheads="1"/>
            </p:cNvSpPr>
            <p:nvPr/>
          </p:nvSpPr>
          <p:spPr bwMode="auto">
            <a:xfrm>
              <a:off x="72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H</a:t>
              </a:r>
            </a:p>
          </p:txBody>
        </p:sp>
        <p:sp>
          <p:nvSpPr>
            <p:cNvPr id="26638" name="Oval 13">
              <a:extLst>
                <a:ext uri="{FF2B5EF4-FFF2-40B4-BE49-F238E27FC236}">
                  <a16:creationId xmlns:a16="http://schemas.microsoft.com/office/drawing/2014/main" id="{93C3EA05-AA27-4965-AC46-E20F1CB116CF}"/>
                </a:ext>
              </a:extLst>
            </p:cNvPr>
            <p:cNvSpPr>
              <a:spLocks noChangeArrowheads="1"/>
            </p:cNvSpPr>
            <p:nvPr/>
          </p:nvSpPr>
          <p:spPr bwMode="auto">
            <a:xfrm>
              <a:off x="2016" y="2832"/>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J</a:t>
              </a:r>
            </a:p>
          </p:txBody>
        </p:sp>
        <p:sp>
          <p:nvSpPr>
            <p:cNvPr id="26639" name="Oval 14">
              <a:extLst>
                <a:ext uri="{FF2B5EF4-FFF2-40B4-BE49-F238E27FC236}">
                  <a16:creationId xmlns:a16="http://schemas.microsoft.com/office/drawing/2014/main" id="{4072B556-B534-4B59-8B9B-531DD3F50963}"/>
                </a:ext>
              </a:extLst>
            </p:cNvPr>
            <p:cNvSpPr>
              <a:spLocks noChangeArrowheads="1"/>
            </p:cNvSpPr>
            <p:nvPr/>
          </p:nvSpPr>
          <p:spPr bwMode="auto">
            <a:xfrm>
              <a:off x="1536"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I</a:t>
              </a:r>
            </a:p>
          </p:txBody>
        </p:sp>
        <p:sp>
          <p:nvSpPr>
            <p:cNvPr id="26640" name="Oval 15">
              <a:extLst>
                <a:ext uri="{FF2B5EF4-FFF2-40B4-BE49-F238E27FC236}">
                  <a16:creationId xmlns:a16="http://schemas.microsoft.com/office/drawing/2014/main" id="{5E1265D2-6F89-4D11-8831-9F0E38A6690C}"/>
                </a:ext>
              </a:extLst>
            </p:cNvPr>
            <p:cNvSpPr>
              <a:spLocks noChangeArrowheads="1"/>
            </p:cNvSpPr>
            <p:nvPr/>
          </p:nvSpPr>
          <p:spPr bwMode="auto">
            <a:xfrm>
              <a:off x="240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K</a:t>
              </a:r>
            </a:p>
          </p:txBody>
        </p:sp>
        <p:sp>
          <p:nvSpPr>
            <p:cNvPr id="26641" name="Oval 16">
              <a:extLst>
                <a:ext uri="{FF2B5EF4-FFF2-40B4-BE49-F238E27FC236}">
                  <a16:creationId xmlns:a16="http://schemas.microsoft.com/office/drawing/2014/main" id="{D1A81714-8F3D-46B7-8482-159E1B1B166F}"/>
                </a:ext>
              </a:extLst>
            </p:cNvPr>
            <p:cNvSpPr>
              <a:spLocks noChangeArrowheads="1"/>
            </p:cNvSpPr>
            <p:nvPr/>
          </p:nvSpPr>
          <p:spPr bwMode="auto">
            <a:xfrm>
              <a:off x="17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F</a:t>
              </a:r>
            </a:p>
          </p:txBody>
        </p:sp>
        <p:sp>
          <p:nvSpPr>
            <p:cNvPr id="26642" name="Oval 17">
              <a:extLst>
                <a:ext uri="{FF2B5EF4-FFF2-40B4-BE49-F238E27FC236}">
                  <a16:creationId xmlns:a16="http://schemas.microsoft.com/office/drawing/2014/main" id="{1A9D53A7-3D21-48CE-A4BC-34CAFDC81B34}"/>
                </a:ext>
              </a:extLst>
            </p:cNvPr>
            <p:cNvSpPr>
              <a:spLocks noChangeArrowheads="1"/>
            </p:cNvSpPr>
            <p:nvPr/>
          </p:nvSpPr>
          <p:spPr bwMode="auto">
            <a:xfrm>
              <a:off x="1152"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E</a:t>
              </a:r>
            </a:p>
          </p:txBody>
        </p:sp>
        <p:sp>
          <p:nvSpPr>
            <p:cNvPr id="26643" name="Oval 18">
              <a:extLst>
                <a:ext uri="{FF2B5EF4-FFF2-40B4-BE49-F238E27FC236}">
                  <a16:creationId xmlns:a16="http://schemas.microsoft.com/office/drawing/2014/main" id="{7F50AA2D-43E1-47B4-82F6-2A65B4ACB04D}"/>
                </a:ext>
              </a:extLst>
            </p:cNvPr>
            <p:cNvSpPr>
              <a:spLocks noChangeArrowheads="1"/>
            </p:cNvSpPr>
            <p:nvPr/>
          </p:nvSpPr>
          <p:spPr bwMode="auto">
            <a:xfrm>
              <a:off x="5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D</a:t>
              </a:r>
            </a:p>
          </p:txBody>
        </p:sp>
        <p:sp>
          <p:nvSpPr>
            <p:cNvPr id="26644" name="Oval 19">
              <a:extLst>
                <a:ext uri="{FF2B5EF4-FFF2-40B4-BE49-F238E27FC236}">
                  <a16:creationId xmlns:a16="http://schemas.microsoft.com/office/drawing/2014/main" id="{D70E35FF-74AD-41D7-AB23-9A6F0B926500}"/>
                </a:ext>
              </a:extLst>
            </p:cNvPr>
            <p:cNvSpPr>
              <a:spLocks noChangeArrowheads="1"/>
            </p:cNvSpPr>
            <p:nvPr/>
          </p:nvSpPr>
          <p:spPr bwMode="auto">
            <a:xfrm>
              <a:off x="864"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B</a:t>
              </a:r>
            </a:p>
          </p:txBody>
        </p:sp>
        <p:sp>
          <p:nvSpPr>
            <p:cNvPr id="26645" name="Oval 20">
              <a:extLst>
                <a:ext uri="{FF2B5EF4-FFF2-40B4-BE49-F238E27FC236}">
                  <a16:creationId xmlns:a16="http://schemas.microsoft.com/office/drawing/2014/main" id="{B45B8EBE-5783-46AD-AC79-C12508BB5CFE}"/>
                </a:ext>
              </a:extLst>
            </p:cNvPr>
            <p:cNvSpPr>
              <a:spLocks noChangeArrowheads="1"/>
            </p:cNvSpPr>
            <p:nvPr/>
          </p:nvSpPr>
          <p:spPr bwMode="auto">
            <a:xfrm>
              <a:off x="1968"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C</a:t>
              </a:r>
            </a:p>
          </p:txBody>
        </p:sp>
        <p:sp>
          <p:nvSpPr>
            <p:cNvPr id="26646" name="Oval 21">
              <a:extLst>
                <a:ext uri="{FF2B5EF4-FFF2-40B4-BE49-F238E27FC236}">
                  <a16:creationId xmlns:a16="http://schemas.microsoft.com/office/drawing/2014/main" id="{F15CA6B7-4ACD-4343-A99F-7C92516843A2}"/>
                </a:ext>
              </a:extLst>
            </p:cNvPr>
            <p:cNvSpPr>
              <a:spLocks noChangeArrowheads="1"/>
            </p:cNvSpPr>
            <p:nvPr/>
          </p:nvSpPr>
          <p:spPr bwMode="auto">
            <a:xfrm>
              <a:off x="1392" y="115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A</a:t>
              </a:r>
            </a:p>
          </p:txBody>
        </p:sp>
        <p:sp>
          <p:nvSpPr>
            <p:cNvPr id="26647" name="Line 22">
              <a:extLst>
                <a:ext uri="{FF2B5EF4-FFF2-40B4-BE49-F238E27FC236}">
                  <a16:creationId xmlns:a16="http://schemas.microsoft.com/office/drawing/2014/main" id="{92645018-2187-4F79-BDA0-E158B7192174}"/>
                </a:ext>
              </a:extLst>
            </p:cNvPr>
            <p:cNvSpPr>
              <a:spLocks noChangeShapeType="1"/>
            </p:cNvSpPr>
            <p:nvPr/>
          </p:nvSpPr>
          <p:spPr bwMode="auto">
            <a:xfrm flipV="1">
              <a:off x="1056" y="1344"/>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8" name="Line 23">
              <a:extLst>
                <a:ext uri="{FF2B5EF4-FFF2-40B4-BE49-F238E27FC236}">
                  <a16:creationId xmlns:a16="http://schemas.microsoft.com/office/drawing/2014/main" id="{76EDEF68-64FD-4718-BAF8-F22695CF294D}"/>
                </a:ext>
              </a:extLst>
            </p:cNvPr>
            <p:cNvSpPr>
              <a:spLocks noChangeShapeType="1"/>
            </p:cNvSpPr>
            <p:nvPr/>
          </p:nvSpPr>
          <p:spPr bwMode="auto">
            <a:xfrm>
              <a:off x="1584" y="134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Line 24">
              <a:extLst>
                <a:ext uri="{FF2B5EF4-FFF2-40B4-BE49-F238E27FC236}">
                  <a16:creationId xmlns:a16="http://schemas.microsoft.com/office/drawing/2014/main" id="{2DEAE059-7B9C-4254-ADAE-2A1AAF9832AE}"/>
                </a:ext>
              </a:extLst>
            </p:cNvPr>
            <p:cNvSpPr>
              <a:spLocks noChangeShapeType="1"/>
            </p:cNvSpPr>
            <p:nvPr/>
          </p:nvSpPr>
          <p:spPr bwMode="auto">
            <a:xfrm flipH="1">
              <a:off x="720"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Line 25">
              <a:extLst>
                <a:ext uri="{FF2B5EF4-FFF2-40B4-BE49-F238E27FC236}">
                  <a16:creationId xmlns:a16="http://schemas.microsoft.com/office/drawing/2014/main" id="{04307D8F-2DC6-4186-B105-8D8719B8C5A4}"/>
                </a:ext>
              </a:extLst>
            </p:cNvPr>
            <p:cNvSpPr>
              <a:spLocks noChangeShapeType="1"/>
            </p:cNvSpPr>
            <p:nvPr/>
          </p:nvSpPr>
          <p:spPr bwMode="auto">
            <a:xfrm>
              <a:off x="1056"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1" name="Line 26">
              <a:extLst>
                <a:ext uri="{FF2B5EF4-FFF2-40B4-BE49-F238E27FC236}">
                  <a16:creationId xmlns:a16="http://schemas.microsoft.com/office/drawing/2014/main" id="{51DD02CD-A63B-4C05-83B4-96A8709C2584}"/>
                </a:ext>
              </a:extLst>
            </p:cNvPr>
            <p:cNvSpPr>
              <a:spLocks noChangeShapeType="1"/>
            </p:cNvSpPr>
            <p:nvPr/>
          </p:nvSpPr>
          <p:spPr bwMode="auto">
            <a:xfrm flipH="1">
              <a:off x="1920" y="1968"/>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2" name="Line 27">
              <a:extLst>
                <a:ext uri="{FF2B5EF4-FFF2-40B4-BE49-F238E27FC236}">
                  <a16:creationId xmlns:a16="http://schemas.microsoft.com/office/drawing/2014/main" id="{AD8400A5-3166-425D-BFFA-9BCECBCCE65C}"/>
                </a:ext>
              </a:extLst>
            </p:cNvPr>
            <p:cNvSpPr>
              <a:spLocks noChangeShapeType="1"/>
            </p:cNvSpPr>
            <p:nvPr/>
          </p:nvSpPr>
          <p:spPr bwMode="auto">
            <a:xfrm>
              <a:off x="2160" y="1968"/>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3" name="Line 28">
              <a:extLst>
                <a:ext uri="{FF2B5EF4-FFF2-40B4-BE49-F238E27FC236}">
                  <a16:creationId xmlns:a16="http://schemas.microsoft.com/office/drawing/2014/main" id="{09B8B243-4ACE-49A4-BB1C-0A52790431A0}"/>
                </a:ext>
              </a:extLst>
            </p:cNvPr>
            <p:cNvSpPr>
              <a:spLocks noChangeShapeType="1"/>
            </p:cNvSpPr>
            <p:nvPr/>
          </p:nvSpPr>
          <p:spPr bwMode="auto">
            <a:xfrm flipV="1">
              <a:off x="816" y="2448"/>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4" name="Line 29">
              <a:extLst>
                <a:ext uri="{FF2B5EF4-FFF2-40B4-BE49-F238E27FC236}">
                  <a16:creationId xmlns:a16="http://schemas.microsoft.com/office/drawing/2014/main" id="{3A7596F9-1D71-4B09-A9A2-46EC328D0DEA}"/>
                </a:ext>
              </a:extLst>
            </p:cNvPr>
            <p:cNvSpPr>
              <a:spLocks noChangeShapeType="1"/>
            </p:cNvSpPr>
            <p:nvPr/>
          </p:nvSpPr>
          <p:spPr bwMode="auto">
            <a:xfrm flipH="1" flipV="1">
              <a:off x="1344" y="2448"/>
              <a:ext cx="240"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Line 30">
              <a:extLst>
                <a:ext uri="{FF2B5EF4-FFF2-40B4-BE49-F238E27FC236}">
                  <a16:creationId xmlns:a16="http://schemas.microsoft.com/office/drawing/2014/main" id="{EF9B5D05-3DD4-45FA-82D0-385F999DAB8F}"/>
                </a:ext>
              </a:extLst>
            </p:cNvPr>
            <p:cNvSpPr>
              <a:spLocks noChangeShapeType="1"/>
            </p:cNvSpPr>
            <p:nvPr/>
          </p:nvSpPr>
          <p:spPr bwMode="auto">
            <a:xfrm flipV="1">
              <a:off x="2160"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6" name="Line 31">
              <a:extLst>
                <a:ext uri="{FF2B5EF4-FFF2-40B4-BE49-F238E27FC236}">
                  <a16:creationId xmlns:a16="http://schemas.microsoft.com/office/drawing/2014/main" id="{A8853430-5112-4D98-87CA-B8BAE6D82984}"/>
                </a:ext>
              </a:extLst>
            </p:cNvPr>
            <p:cNvSpPr>
              <a:spLocks noChangeShapeType="1"/>
            </p:cNvSpPr>
            <p:nvPr/>
          </p:nvSpPr>
          <p:spPr bwMode="auto">
            <a:xfrm flipH="1" flipV="1">
              <a:off x="2352"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7" name="Line 32">
              <a:extLst>
                <a:ext uri="{FF2B5EF4-FFF2-40B4-BE49-F238E27FC236}">
                  <a16:creationId xmlns:a16="http://schemas.microsoft.com/office/drawing/2014/main" id="{6CF41584-70AB-4687-BC99-F452F1C785D4}"/>
                </a:ext>
              </a:extLst>
            </p:cNvPr>
            <p:cNvSpPr>
              <a:spLocks noChangeShapeType="1"/>
            </p:cNvSpPr>
            <p:nvPr/>
          </p:nvSpPr>
          <p:spPr bwMode="auto">
            <a:xfrm flipV="1">
              <a:off x="528" y="3024"/>
              <a:ext cx="24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Line 33">
              <a:extLst>
                <a:ext uri="{FF2B5EF4-FFF2-40B4-BE49-F238E27FC236}">
                  <a16:creationId xmlns:a16="http://schemas.microsoft.com/office/drawing/2014/main" id="{F1ADE26C-E670-4220-839D-1A62B4D5B2BD}"/>
                </a:ext>
              </a:extLst>
            </p:cNvPr>
            <p:cNvSpPr>
              <a:spLocks noChangeShapeType="1"/>
            </p:cNvSpPr>
            <p:nvPr/>
          </p:nvSpPr>
          <p:spPr bwMode="auto">
            <a:xfrm flipV="1">
              <a:off x="81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9" name="Line 34">
              <a:extLst>
                <a:ext uri="{FF2B5EF4-FFF2-40B4-BE49-F238E27FC236}">
                  <a16:creationId xmlns:a16="http://schemas.microsoft.com/office/drawing/2014/main" id="{8F1D9B0A-0208-4B38-92E1-812845B04890}"/>
                </a:ext>
              </a:extLst>
            </p:cNvPr>
            <p:cNvSpPr>
              <a:spLocks noChangeShapeType="1"/>
            </p:cNvSpPr>
            <p:nvPr/>
          </p:nvSpPr>
          <p:spPr bwMode="auto">
            <a:xfrm flipH="1" flipV="1">
              <a:off x="912" y="3072"/>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0" name="Line 35">
              <a:extLst>
                <a:ext uri="{FF2B5EF4-FFF2-40B4-BE49-F238E27FC236}">
                  <a16:creationId xmlns:a16="http://schemas.microsoft.com/office/drawing/2014/main" id="{B9722A91-A28F-4256-8F38-CBA3BBFFFD23}"/>
                </a:ext>
              </a:extLst>
            </p:cNvPr>
            <p:cNvSpPr>
              <a:spLocks noChangeShapeType="1"/>
            </p:cNvSpPr>
            <p:nvPr/>
          </p:nvSpPr>
          <p:spPr bwMode="auto">
            <a:xfrm flipV="1">
              <a:off x="1536" y="3072"/>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1" name="Line 36">
              <a:extLst>
                <a:ext uri="{FF2B5EF4-FFF2-40B4-BE49-F238E27FC236}">
                  <a16:creationId xmlns:a16="http://schemas.microsoft.com/office/drawing/2014/main" id="{16D7CA2E-15F7-4245-B62F-BBB5F5532EE7}"/>
                </a:ext>
              </a:extLst>
            </p:cNvPr>
            <p:cNvSpPr>
              <a:spLocks noChangeShapeType="1"/>
            </p:cNvSpPr>
            <p:nvPr/>
          </p:nvSpPr>
          <p:spPr bwMode="auto">
            <a:xfrm flipH="1" flipV="1">
              <a:off x="1680" y="3072"/>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Line 37">
              <a:extLst>
                <a:ext uri="{FF2B5EF4-FFF2-40B4-BE49-F238E27FC236}">
                  <a16:creationId xmlns:a16="http://schemas.microsoft.com/office/drawing/2014/main" id="{B79E0970-B615-4D63-A58E-EC869DD73E01}"/>
                </a:ext>
              </a:extLst>
            </p:cNvPr>
            <p:cNvSpPr>
              <a:spLocks noChangeShapeType="1"/>
            </p:cNvSpPr>
            <p:nvPr/>
          </p:nvSpPr>
          <p:spPr bwMode="auto">
            <a:xfrm flipV="1">
              <a:off x="249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08" name="Freeform 40">
            <a:extLst>
              <a:ext uri="{FF2B5EF4-FFF2-40B4-BE49-F238E27FC236}">
                <a16:creationId xmlns:a16="http://schemas.microsoft.com/office/drawing/2014/main" id="{B5B2C004-780F-4457-99FD-E411596EC5B3}"/>
              </a:ext>
            </a:extLst>
          </p:cNvPr>
          <p:cNvSpPr>
            <a:spLocks/>
          </p:cNvSpPr>
          <p:nvPr/>
        </p:nvSpPr>
        <p:spPr bwMode="auto">
          <a:xfrm>
            <a:off x="2198688" y="1754189"/>
            <a:ext cx="1993900" cy="3836987"/>
          </a:xfrm>
          <a:custGeom>
            <a:avLst/>
            <a:gdLst>
              <a:gd name="T0" fmla="*/ 2147483646 w 1256"/>
              <a:gd name="T1" fmla="*/ 0 h 2417"/>
              <a:gd name="T2" fmla="*/ 2147483646 w 1256"/>
              <a:gd name="T3" fmla="*/ 2147483646 h 2417"/>
              <a:gd name="T4" fmla="*/ 2147483646 w 1256"/>
              <a:gd name="T5" fmla="*/ 2147483646 h 2417"/>
              <a:gd name="T6" fmla="*/ 2147483646 w 1256"/>
              <a:gd name="T7" fmla="*/ 2147483646 h 2417"/>
              <a:gd name="T8" fmla="*/ 2147483646 w 1256"/>
              <a:gd name="T9" fmla="*/ 2147483646 h 2417"/>
              <a:gd name="T10" fmla="*/ 2147483646 w 1256"/>
              <a:gd name="T11" fmla="*/ 2147483646 h 2417"/>
              <a:gd name="T12" fmla="*/ 2147483646 w 1256"/>
              <a:gd name="T13" fmla="*/ 2147483646 h 2417"/>
              <a:gd name="T14" fmla="*/ 2147483646 w 1256"/>
              <a:gd name="T15" fmla="*/ 2147483646 h 2417"/>
              <a:gd name="T16" fmla="*/ 2147483646 w 1256"/>
              <a:gd name="T17" fmla="*/ 2147483646 h 2417"/>
              <a:gd name="T18" fmla="*/ 2147483646 w 1256"/>
              <a:gd name="T19" fmla="*/ 2147483646 h 2417"/>
              <a:gd name="T20" fmla="*/ 2147483646 w 1256"/>
              <a:gd name="T21" fmla="*/ 2147483646 h 2417"/>
              <a:gd name="T22" fmla="*/ 2147483646 w 1256"/>
              <a:gd name="T23" fmla="*/ 2147483646 h 2417"/>
              <a:gd name="T24" fmla="*/ 2147483646 w 1256"/>
              <a:gd name="T25" fmla="*/ 2147483646 h 2417"/>
              <a:gd name="T26" fmla="*/ 2147483646 w 1256"/>
              <a:gd name="T27" fmla="*/ 2147483646 h 2417"/>
              <a:gd name="T28" fmla="*/ 2147483646 w 1256"/>
              <a:gd name="T29" fmla="*/ 2147483646 h 2417"/>
              <a:gd name="T30" fmla="*/ 2147483646 w 1256"/>
              <a:gd name="T31" fmla="*/ 2147483646 h 2417"/>
              <a:gd name="T32" fmla="*/ 2147483646 w 1256"/>
              <a:gd name="T33" fmla="*/ 2147483646 h 2417"/>
              <a:gd name="T34" fmla="*/ 2147483646 w 1256"/>
              <a:gd name="T35" fmla="*/ 2147483646 h 24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56" h="2417">
                <a:moveTo>
                  <a:pt x="1256" y="0"/>
                </a:moveTo>
                <a:cubicBezTo>
                  <a:pt x="1181" y="62"/>
                  <a:pt x="929" y="254"/>
                  <a:pt x="809" y="374"/>
                </a:cubicBezTo>
                <a:cubicBezTo>
                  <a:pt x="689" y="494"/>
                  <a:pt x="629" y="567"/>
                  <a:pt x="535" y="721"/>
                </a:cubicBezTo>
                <a:cubicBezTo>
                  <a:pt x="441" y="875"/>
                  <a:pt x="295" y="1169"/>
                  <a:pt x="246" y="1297"/>
                </a:cubicBezTo>
                <a:cubicBezTo>
                  <a:pt x="198" y="1425"/>
                  <a:pt x="226" y="1457"/>
                  <a:pt x="246" y="1489"/>
                </a:cubicBezTo>
                <a:cubicBezTo>
                  <a:pt x="266" y="1521"/>
                  <a:pt x="322" y="1581"/>
                  <a:pt x="369" y="1490"/>
                </a:cubicBezTo>
                <a:cubicBezTo>
                  <a:pt x="416" y="1399"/>
                  <a:pt x="491" y="1034"/>
                  <a:pt x="530" y="940"/>
                </a:cubicBezTo>
                <a:cubicBezTo>
                  <a:pt x="569" y="846"/>
                  <a:pt x="557" y="880"/>
                  <a:pt x="606" y="923"/>
                </a:cubicBezTo>
                <a:cubicBezTo>
                  <a:pt x="655" y="966"/>
                  <a:pt x="788" y="1129"/>
                  <a:pt x="823" y="1201"/>
                </a:cubicBezTo>
                <a:cubicBezTo>
                  <a:pt x="858" y="1273"/>
                  <a:pt x="888" y="1246"/>
                  <a:pt x="816" y="1358"/>
                </a:cubicBezTo>
                <a:cubicBezTo>
                  <a:pt x="744" y="1470"/>
                  <a:pt x="520" y="1711"/>
                  <a:pt x="391" y="1874"/>
                </a:cubicBezTo>
                <a:cubicBezTo>
                  <a:pt x="262" y="2037"/>
                  <a:pt x="80" y="2255"/>
                  <a:pt x="40" y="2335"/>
                </a:cubicBezTo>
                <a:cubicBezTo>
                  <a:pt x="0" y="2415"/>
                  <a:pt x="95" y="2407"/>
                  <a:pt x="150" y="2354"/>
                </a:cubicBezTo>
                <a:cubicBezTo>
                  <a:pt x="205" y="2301"/>
                  <a:pt x="333" y="2013"/>
                  <a:pt x="369" y="2014"/>
                </a:cubicBezTo>
                <a:cubicBezTo>
                  <a:pt x="405" y="2015"/>
                  <a:pt x="349" y="2303"/>
                  <a:pt x="369" y="2360"/>
                </a:cubicBezTo>
                <a:cubicBezTo>
                  <a:pt x="389" y="2417"/>
                  <a:pt x="473" y="2409"/>
                  <a:pt x="487" y="2354"/>
                </a:cubicBezTo>
                <a:cubicBezTo>
                  <a:pt x="501" y="2299"/>
                  <a:pt x="429" y="2047"/>
                  <a:pt x="454" y="2030"/>
                </a:cubicBezTo>
                <a:cubicBezTo>
                  <a:pt x="479" y="2013"/>
                  <a:pt x="601" y="2204"/>
                  <a:pt x="640" y="2250"/>
                </a:cubicBezTo>
              </a:path>
            </a:pathLst>
          </a:custGeom>
          <a:noFill/>
          <a:ln w="38100" cap="flat" cmpd="sng">
            <a:solidFill>
              <a:srgbClr val="FF7C8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5E8BC59-F14E-447E-92E8-2BD7452A1D5E}"/>
                  </a:ext>
                </a:extLst>
              </p14:cNvPr>
              <p14:cNvContentPartPr/>
              <p14:nvPr/>
            </p14:nvContentPartPr>
            <p14:xfrm>
              <a:off x="2980440" y="1922760"/>
              <a:ext cx="1811160" cy="2363760"/>
            </p14:xfrm>
          </p:contentPart>
        </mc:Choice>
        <mc:Fallback>
          <p:pic>
            <p:nvPicPr>
              <p:cNvPr id="4" name="Ink 3">
                <a:extLst>
                  <a:ext uri="{FF2B5EF4-FFF2-40B4-BE49-F238E27FC236}">
                    <a16:creationId xmlns:a16="http://schemas.microsoft.com/office/drawing/2014/main" id="{85E8BC59-F14E-447E-92E8-2BD7452A1D5E}"/>
                  </a:ext>
                </a:extLst>
              </p:cNvPr>
              <p:cNvPicPr/>
              <p:nvPr/>
            </p:nvPicPr>
            <p:blipFill>
              <a:blip r:embed="rId3"/>
              <a:stretch>
                <a:fillRect/>
              </a:stretch>
            </p:blipFill>
            <p:spPr>
              <a:xfrm>
                <a:off x="2971080" y="1913400"/>
                <a:ext cx="1829880" cy="2382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208"/>
                                        </p:tgtEl>
                                        <p:attrNameLst>
                                          <p:attrName>style.visibility</p:attrName>
                                        </p:attrNameLst>
                                      </p:cBhvr>
                                      <p:to>
                                        <p:strVal val="visible"/>
                                      </p:to>
                                    </p:set>
                                    <p:animEffect transition="in" filter="wipe(up)">
                                      <p:cBhvr>
                                        <p:cTn id="22" dur="500"/>
                                        <p:tgtEl>
                                          <p:spTgt spid="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4"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8369260-5683-48FB-8BB3-9D0A64CD833D}"/>
              </a:ext>
            </a:extLst>
          </p:cNvPr>
          <p:cNvSpPr>
            <a:spLocks noGrp="1"/>
          </p:cNvSpPr>
          <p:nvPr>
            <p:ph type="title"/>
          </p:nvPr>
        </p:nvSpPr>
        <p:spPr>
          <a:xfrm>
            <a:off x="1643063" y="149225"/>
            <a:ext cx="8534400" cy="762000"/>
          </a:xfrm>
        </p:spPr>
        <p:txBody>
          <a:bodyPr/>
          <a:lstStyle/>
          <a:p>
            <a:pPr eaLnBrk="1" hangingPunct="1"/>
            <a:r>
              <a:rPr lang="en-US" altLang="en-US">
                <a:ea typeface="新細明體" panose="02020500000000000000" pitchFamily="18" charset="-120"/>
              </a:rPr>
              <a:t>DFS Algorithm</a:t>
            </a:r>
          </a:p>
        </p:txBody>
      </p:sp>
      <p:sp>
        <p:nvSpPr>
          <p:cNvPr id="3" name="Content Placeholder 2">
            <a:extLst>
              <a:ext uri="{FF2B5EF4-FFF2-40B4-BE49-F238E27FC236}">
                <a16:creationId xmlns:a16="http://schemas.microsoft.com/office/drawing/2014/main" id="{BA50F4D6-4301-4F0E-82D3-1AB7CF79C7BF}"/>
              </a:ext>
            </a:extLst>
          </p:cNvPr>
          <p:cNvSpPr>
            <a:spLocks noGrp="1"/>
          </p:cNvSpPr>
          <p:nvPr>
            <p:ph idx="1"/>
          </p:nvPr>
        </p:nvSpPr>
        <p:spPr>
          <a:xfrm>
            <a:off x="1828801" y="911226"/>
            <a:ext cx="8348663" cy="5338763"/>
          </a:xfrm>
        </p:spPr>
        <p:txBody>
          <a:bodyPr rtlCol="0">
            <a:normAutofit/>
          </a:bodyPr>
          <a:lstStyle/>
          <a:p>
            <a:pPr marL="0" indent="0">
              <a:buNone/>
              <a:defRPr/>
            </a:pPr>
            <a:r>
              <a:rPr lang="en-US" dirty="0">
                <a:latin typeface="Times New Roman" panose="02020603050405020304" pitchFamily="18" charset="0"/>
                <a:cs typeface="Times New Roman" panose="02020603050405020304" pitchFamily="18" charset="0"/>
              </a:rPr>
              <a:t>Mark all the n vertices as not visited.</a:t>
            </a:r>
          </a:p>
          <a:p>
            <a:pPr marL="0" indent="0">
              <a:buNone/>
              <a:defRPr/>
            </a:pPr>
            <a:r>
              <a:rPr lang="en-US" dirty="0">
                <a:latin typeface="Times New Roman" panose="02020603050405020304" pitchFamily="18" charset="0"/>
                <a:cs typeface="Times New Roman" panose="02020603050405020304" pitchFamily="18" charset="0"/>
              </a:rPr>
              <a:t>insert source into stack and mark it visited</a:t>
            </a:r>
          </a:p>
          <a:p>
            <a:pPr marL="0" indent="0">
              <a:buNone/>
              <a:defRPr/>
            </a:pPr>
            <a:r>
              <a:rPr lang="en-US" b="1" dirty="0">
                <a:latin typeface="Times New Roman" panose="02020603050405020304" pitchFamily="18" charset="0"/>
                <a:cs typeface="Times New Roman" panose="02020603050405020304" pitchFamily="18" charset="0"/>
              </a:rPr>
              <a:t>while(Stack is not empty)</a:t>
            </a:r>
          </a:p>
          <a:p>
            <a:pPr marL="0" indent="0">
              <a:buNone/>
              <a:defRPr/>
            </a:pPr>
            <a:r>
              <a:rPr lang="en-US" b="1" dirty="0">
                <a:latin typeface="Times New Roman" panose="02020603050405020304" pitchFamily="18" charset="0"/>
                <a:cs typeface="Times New Roman" panose="02020603050405020304" pitchFamily="18" charset="0"/>
              </a:rPr>
              <a:t>{</a:t>
            </a:r>
          </a:p>
          <a:p>
            <a:pPr marL="0" indent="0">
              <a:buNone/>
              <a:defRPr/>
            </a:pPr>
            <a:r>
              <a:rPr lang="en-US" b="1" dirty="0">
                <a:solidFill>
                  <a:srgbClr val="00B050"/>
                </a:solidFill>
                <a:latin typeface="Times New Roman" panose="02020603050405020304" pitchFamily="18" charset="0"/>
                <a:cs typeface="Times New Roman" panose="02020603050405020304" pitchFamily="18" charset="0"/>
              </a:rPr>
              <a:t>delete Stack element into variable u</a:t>
            </a:r>
          </a:p>
          <a:p>
            <a:pPr marL="0" indent="0">
              <a:buNone/>
              <a:defRPr/>
            </a:pPr>
            <a:r>
              <a:rPr lang="en-US" b="1" dirty="0">
                <a:solidFill>
                  <a:srgbClr val="FF0000"/>
                </a:solidFill>
                <a:latin typeface="Times New Roman" panose="02020603050405020304" pitchFamily="18" charset="0"/>
                <a:cs typeface="Times New Roman" panose="02020603050405020304" pitchFamily="18" charset="0"/>
              </a:rPr>
              <a:t>place all the adjacent (not visited) vertices of u into Stack and also mark them visited</a:t>
            </a:r>
          </a:p>
          <a:p>
            <a:pPr marL="0" indent="0">
              <a:buNone/>
              <a:defRPr/>
            </a:pPr>
            <a:r>
              <a:rPr lang="en-US" b="1" dirty="0">
                <a:solidFill>
                  <a:srgbClr val="7030A0"/>
                </a:solidFill>
                <a:latin typeface="Times New Roman" panose="02020603050405020304" pitchFamily="18" charset="0"/>
                <a:cs typeface="Times New Roman" panose="02020603050405020304" pitchFamily="18" charset="0"/>
              </a:rPr>
              <a:t>print u</a:t>
            </a:r>
          </a:p>
          <a:p>
            <a:pPr marL="0" indent="0">
              <a:buNone/>
              <a:defRPr/>
            </a:pPr>
            <a:r>
              <a:rPr lang="en-US" b="1" dirty="0">
                <a:latin typeface="Times New Roman" panose="02020603050405020304" pitchFamily="18" charset="0"/>
                <a:cs typeface="Times New Roman" panose="02020603050405020304" pitchFamily="18" charset="0"/>
              </a:rPr>
              <a:t>}</a:t>
            </a:r>
          </a:p>
          <a:p>
            <a:pPr>
              <a:defRPr/>
            </a:pP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23C4140-F86B-4B4E-BCB3-3320B8D7BE46}"/>
                  </a:ext>
                </a:extLst>
              </p14:cNvPr>
              <p14:cNvContentPartPr/>
              <p14:nvPr/>
            </p14:nvContentPartPr>
            <p14:xfrm>
              <a:off x="1943640" y="1336680"/>
              <a:ext cx="8861400" cy="5197320"/>
            </p14:xfrm>
          </p:contentPart>
        </mc:Choice>
        <mc:Fallback>
          <p:pic>
            <p:nvPicPr>
              <p:cNvPr id="2" name="Ink 1">
                <a:extLst>
                  <a:ext uri="{FF2B5EF4-FFF2-40B4-BE49-F238E27FC236}">
                    <a16:creationId xmlns:a16="http://schemas.microsoft.com/office/drawing/2014/main" id="{823C4140-F86B-4B4E-BCB3-3320B8D7BE46}"/>
                  </a:ext>
                </a:extLst>
              </p:cNvPr>
              <p:cNvPicPr/>
              <p:nvPr/>
            </p:nvPicPr>
            <p:blipFill>
              <a:blip r:embed="rId3"/>
              <a:stretch>
                <a:fillRect/>
              </a:stretch>
            </p:blipFill>
            <p:spPr>
              <a:xfrm>
                <a:off x="1934280" y="1327320"/>
                <a:ext cx="8880120" cy="52160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2B31E6FD-8A41-4283-A342-49C6C955956A}"/>
              </a:ext>
            </a:extLst>
          </p:cNvPr>
          <p:cNvSpPr>
            <a:spLocks noGrp="1"/>
          </p:cNvSpPr>
          <p:nvPr>
            <p:ph idx="1"/>
          </p:nvPr>
        </p:nvSpPr>
        <p:spPr>
          <a:xfrm>
            <a:off x="1676400" y="1"/>
            <a:ext cx="8402638" cy="6372225"/>
          </a:xfrm>
        </p:spPr>
        <p:txBody>
          <a:bodyPr>
            <a:normAutofit lnSpcReduction="10000"/>
          </a:bodyPr>
          <a:lstStyle/>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void dfs(int a[20][20],int n,int source)</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int visited[10],u,v,i;</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for(i=1;i&lt;=n;i++)        visited[i]=0;</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int S[20],top=-1;</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S[++top]=source;</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visited[source]=1;</a:t>
            </a:r>
          </a:p>
          <a:p>
            <a:pPr marL="0" indent="0">
              <a:lnSpc>
                <a:spcPct val="100000"/>
              </a:lnSpc>
              <a:spcBef>
                <a:spcPct val="0"/>
              </a:spcBef>
              <a:buNone/>
            </a:pPr>
            <a:r>
              <a:rPr lang="en-US" altLang="en-US" sz="2400" b="1">
                <a:latin typeface="Times New Roman" panose="02020603050405020304" pitchFamily="18" charset="0"/>
                <a:ea typeface="新細明體" panose="02020500000000000000" pitchFamily="18" charset="-120"/>
                <a:cs typeface="Times New Roman" panose="02020603050405020304" pitchFamily="18" charset="0"/>
              </a:rPr>
              <a:t>    while(top&gt;=0)</a:t>
            </a:r>
          </a:p>
          <a:p>
            <a:pPr marL="0" indent="0">
              <a:lnSpc>
                <a:spcPct val="100000"/>
              </a:lnSpc>
              <a:spcBef>
                <a:spcPct val="0"/>
              </a:spcBef>
              <a:buNone/>
            </a:pPr>
            <a:r>
              <a:rPr lang="en-US" altLang="en-US" sz="2400" b="1">
                <a:latin typeface="Times New Roman" panose="02020603050405020304" pitchFamily="18" charset="0"/>
                <a:ea typeface="新細明體" panose="02020500000000000000" pitchFamily="18" charset="-120"/>
                <a:cs typeface="Times New Roman" panose="02020603050405020304" pitchFamily="18" charset="0"/>
              </a:rPr>
              <a:t>    { </a:t>
            </a:r>
            <a:r>
              <a:rPr lang="en-US" altLang="en-US" sz="2400" b="1">
                <a:solidFill>
                  <a:srgbClr val="00B050"/>
                </a:solidFill>
                <a:latin typeface="Times New Roman" panose="02020603050405020304" pitchFamily="18" charset="0"/>
                <a:ea typeface="新細明體" panose="02020500000000000000" pitchFamily="18" charset="-120"/>
                <a:cs typeface="Times New Roman" panose="02020603050405020304" pitchFamily="18" charset="0"/>
              </a:rPr>
              <a:t> u=S[top--];</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for(v=1;v&lt;=n;v++)</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   if(a[u][v]==1 &amp;&amp; visited[v]==0)</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visited[v]=1;          S[++top]=v;</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00000"/>
              </a:lnSpc>
              <a:spcBef>
                <a:spcPct val="0"/>
              </a:spcBef>
              <a:buNone/>
            </a:pPr>
            <a:r>
              <a:rPr lang="en-US" altLang="en-US" sz="2400" b="1">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400" b="1">
                <a:solidFill>
                  <a:srgbClr val="7030A0"/>
                </a:solidFill>
                <a:latin typeface="Times New Roman" panose="02020603050405020304" pitchFamily="18" charset="0"/>
                <a:ea typeface="新細明體" panose="02020500000000000000" pitchFamily="18" charset="-120"/>
                <a:cs typeface="Times New Roman" panose="02020603050405020304" pitchFamily="18" charset="0"/>
              </a:rPr>
              <a:t> cout&lt;&lt;u&lt;&lt;" ";</a:t>
            </a:r>
          </a:p>
          <a:p>
            <a:pPr marL="0" indent="0">
              <a:lnSpc>
                <a:spcPct val="100000"/>
              </a:lnSpc>
              <a:spcBef>
                <a:spcPct val="0"/>
              </a:spcBef>
              <a:buNone/>
            </a:pPr>
            <a:r>
              <a:rPr lang="en-US" altLang="en-US" sz="2400" b="1">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9488547-6BDB-4627-B7BC-A85525923F03}"/>
                  </a:ext>
                </a:extLst>
              </p14:cNvPr>
              <p14:cNvContentPartPr/>
              <p14:nvPr/>
            </p14:nvContentPartPr>
            <p14:xfrm>
              <a:off x="2508480" y="425520"/>
              <a:ext cx="8320680" cy="3729240"/>
            </p14:xfrm>
          </p:contentPart>
        </mc:Choice>
        <mc:Fallback>
          <p:pic>
            <p:nvPicPr>
              <p:cNvPr id="3" name="Ink 2">
                <a:extLst>
                  <a:ext uri="{FF2B5EF4-FFF2-40B4-BE49-F238E27FC236}">
                    <a16:creationId xmlns:a16="http://schemas.microsoft.com/office/drawing/2014/main" id="{C9488547-6BDB-4627-B7BC-A85525923F03}"/>
                  </a:ext>
                </a:extLst>
              </p:cNvPr>
              <p:cNvPicPr/>
              <p:nvPr/>
            </p:nvPicPr>
            <p:blipFill>
              <a:blip r:embed="rId3"/>
              <a:stretch>
                <a:fillRect/>
              </a:stretch>
            </p:blipFill>
            <p:spPr>
              <a:xfrm>
                <a:off x="2499120" y="416160"/>
                <a:ext cx="8339400" cy="37479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E5AFC5C-30C0-45A5-A282-9556831E8884}"/>
              </a:ext>
            </a:extLst>
          </p:cNvPr>
          <p:cNvSpPr>
            <a:spLocks noGrp="1"/>
          </p:cNvSpPr>
          <p:nvPr>
            <p:ph type="title"/>
          </p:nvPr>
        </p:nvSpPr>
        <p:spPr/>
        <p:txBody>
          <a:bodyPr/>
          <a:lstStyle/>
          <a:p>
            <a:pPr eaLnBrk="1" hangingPunct="1"/>
            <a:r>
              <a:rPr lang="en-US" altLang="en-US" sz="3400" b="1">
                <a:latin typeface="Times New Roman" panose="02020603050405020304" pitchFamily="18" charset="0"/>
                <a:ea typeface="新細明體" panose="02020500000000000000" pitchFamily="18" charset="-120"/>
                <a:cs typeface="Times New Roman" panose="02020603050405020304" pitchFamily="18" charset="0"/>
              </a:rPr>
              <a:t>Breadth first search</a:t>
            </a:r>
          </a:p>
        </p:txBody>
      </p:sp>
      <p:sp>
        <p:nvSpPr>
          <p:cNvPr id="29699" name="Rectangle 3">
            <a:extLst>
              <a:ext uri="{FF2B5EF4-FFF2-40B4-BE49-F238E27FC236}">
                <a16:creationId xmlns:a16="http://schemas.microsoft.com/office/drawing/2014/main" id="{56DA3474-F9C3-4084-95CA-698FA08EF695}"/>
              </a:ext>
            </a:extLst>
          </p:cNvPr>
          <p:cNvSpPr>
            <a:spLocks noGrp="1"/>
          </p:cNvSpPr>
          <p:nvPr>
            <p:ph idx="1"/>
          </p:nvPr>
        </p:nvSpPr>
        <p:spPr>
          <a:xfrm>
            <a:off x="1981200" y="1295400"/>
            <a:ext cx="8229600" cy="4572000"/>
          </a:xfrm>
        </p:spPr>
        <p:txBody>
          <a:bodyPr/>
          <a:lstStyle/>
          <a:p>
            <a:pPr lvl="1" eaLnBrk="1" hangingPunct="1">
              <a:buFont typeface="Wingdings" panose="05000000000000000000" pitchFamily="2" charset="2"/>
              <a:buNone/>
            </a:pPr>
            <a:endParaRPr lang="en-US" altLang="en-US" sz="2800">
              <a:latin typeface="Times New Roman" panose="02020603050405020304" pitchFamily="18" charset="0"/>
              <a:ea typeface="新細明體" panose="02020500000000000000" pitchFamily="18" charset="-120"/>
              <a:cs typeface="Times New Roman" panose="02020603050405020304" pitchFamily="18" charset="0"/>
            </a:endParaRPr>
          </a:p>
          <a:p>
            <a:pPr lvl="1" eaLnBrk="1" hangingPunct="1">
              <a:buFont typeface="Wingdings" panose="05000000000000000000" pitchFamily="2" charset="2"/>
              <a:buNone/>
            </a:pPr>
            <a:endParaRPr lang="en-US" altLang="en-US" sz="2800">
              <a:latin typeface="Times New Roman" panose="02020603050405020304" pitchFamily="18" charset="0"/>
              <a:ea typeface="新細明體" panose="02020500000000000000" pitchFamily="18" charset="-120"/>
              <a:cs typeface="Times New Roman" panose="02020603050405020304" pitchFamily="18" charset="0"/>
            </a:endParaRPr>
          </a:p>
          <a:p>
            <a:pPr lvl="1" eaLnBrk="1" hangingPunct="1">
              <a:buFont typeface="Wingdings" panose="05000000000000000000" pitchFamily="2" charset="2"/>
              <a:buNone/>
            </a:pPr>
            <a:r>
              <a:rPr lang="en-US" altLang="en-US" sz="2800">
                <a:latin typeface="Times New Roman" panose="02020603050405020304" pitchFamily="18" charset="0"/>
                <a:ea typeface="新細明體" panose="02020500000000000000" pitchFamily="18" charset="-120"/>
                <a:cs typeface="Times New Roman" panose="02020603050405020304" pitchFamily="18" charset="0"/>
              </a:rPr>
              <a:t>It is so named because </a:t>
            </a:r>
          </a:p>
          <a:p>
            <a:pPr lvl="1" eaLnBrk="1" hangingPunct="1">
              <a:buFont typeface="Wingdings" panose="05000000000000000000" pitchFamily="2" charset="2"/>
              <a:buNone/>
            </a:pPr>
            <a:endParaRPr lang="en-US" altLang="en-US" sz="2800">
              <a:latin typeface="Times New Roman" panose="02020603050405020304" pitchFamily="18" charset="0"/>
              <a:ea typeface="新細明體" panose="02020500000000000000" pitchFamily="18" charset="-120"/>
              <a:cs typeface="Times New Roman" panose="02020603050405020304" pitchFamily="18" charset="0"/>
            </a:endParaRPr>
          </a:p>
          <a:p>
            <a:pPr lvl="1" eaLnBrk="1" hangingPunct="1">
              <a:buFont typeface="Wingdings" panose="05000000000000000000" pitchFamily="2" charset="2"/>
              <a:buNone/>
            </a:pPr>
            <a:r>
              <a:rPr lang="en-US" altLang="en-US" sz="2800">
                <a:latin typeface="Times New Roman" panose="02020603050405020304" pitchFamily="18" charset="0"/>
                <a:ea typeface="新細明體" panose="02020500000000000000" pitchFamily="18" charset="-120"/>
                <a:cs typeface="Times New Roman" panose="02020603050405020304" pitchFamily="18" charset="0"/>
              </a:rPr>
              <a:t>It discovers all vertices at distance k from s before discovering vertices at distance k+1.</a:t>
            </a:r>
          </a:p>
          <a:p>
            <a:pPr eaLnBrk="1" hangingPunct="1">
              <a:buFont typeface="Wingdings" panose="05000000000000000000" pitchFamily="2" charset="2"/>
              <a:buNone/>
            </a:pPr>
            <a:endParaRPr lang="en-US" altLang="en-US">
              <a:latin typeface="Times New Roman" panose="02020603050405020304" pitchFamily="18" charset="0"/>
              <a:ea typeface="新細明體" panose="02020500000000000000" pitchFamily="18" charset="-120"/>
              <a:cs typeface="Times New Roman" panose="02020603050405020304" pitchFamily="18" charset="0"/>
            </a:endParaRPr>
          </a:p>
          <a:p>
            <a:pPr eaLnBrk="1" hangingPunct="1">
              <a:buFont typeface="Wingdings" panose="05000000000000000000" pitchFamily="2" charset="2"/>
              <a:buNone/>
            </a:pPr>
            <a:endParaRPr lang="en-US" altLang="en-US">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5" name="Footer Placeholder 4">
            <a:extLst>
              <a:ext uri="{FF2B5EF4-FFF2-40B4-BE49-F238E27FC236}">
                <a16:creationId xmlns:a16="http://schemas.microsoft.com/office/drawing/2014/main" id="{E3D3E562-122C-420E-8427-41E082A9669D}"/>
              </a:ext>
            </a:extLst>
          </p:cNvPr>
          <p:cNvSpPr>
            <a:spLocks noGrp="1"/>
          </p:cNvSpPr>
          <p:nvPr>
            <p:ph type="ftr" sz="quarter" idx="11"/>
          </p:nvPr>
        </p:nvSpPr>
        <p:spPr/>
        <p:txBody>
          <a:bodyPr/>
          <a:lstStyle/>
          <a:p>
            <a:pPr>
              <a:defRPr/>
            </a:pPr>
            <a:r>
              <a:rPr lang="en-US" altLang="en-US"/>
              <a:t>ref. Introduction to Algorithms by Thomas Cormen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9C3E8D7-FF24-488E-8D79-A87A74CAD173}"/>
                  </a:ext>
                </a:extLst>
              </p14:cNvPr>
              <p14:cNvContentPartPr/>
              <p14:nvPr/>
            </p14:nvContentPartPr>
            <p14:xfrm>
              <a:off x="8151480" y="4036320"/>
              <a:ext cx="73440" cy="19800"/>
            </p14:xfrm>
          </p:contentPart>
        </mc:Choice>
        <mc:Fallback>
          <p:pic>
            <p:nvPicPr>
              <p:cNvPr id="2" name="Ink 1">
                <a:extLst>
                  <a:ext uri="{FF2B5EF4-FFF2-40B4-BE49-F238E27FC236}">
                    <a16:creationId xmlns:a16="http://schemas.microsoft.com/office/drawing/2014/main" id="{99C3E8D7-FF24-488E-8D79-A87A74CAD173}"/>
                  </a:ext>
                </a:extLst>
              </p:cNvPr>
              <p:cNvPicPr/>
              <p:nvPr/>
            </p:nvPicPr>
            <p:blipFill>
              <a:blip r:embed="rId3"/>
              <a:stretch>
                <a:fillRect/>
              </a:stretch>
            </p:blipFill>
            <p:spPr>
              <a:xfrm>
                <a:off x="8142120" y="4026960"/>
                <a:ext cx="92160" cy="385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25D955F-CA44-4FEE-BDDD-5FE2DCD2417B}"/>
              </a:ext>
            </a:extLst>
          </p:cNvPr>
          <p:cNvSpPr>
            <a:spLocks noGrp="1"/>
          </p:cNvSpPr>
          <p:nvPr>
            <p:ph type="title"/>
          </p:nvPr>
        </p:nvSpPr>
        <p:spPr/>
        <p:txBody>
          <a:bodyPr/>
          <a:lstStyle/>
          <a:p>
            <a:pPr eaLnBrk="1" hangingPunct="1"/>
            <a:r>
              <a:rPr lang="en-US" altLang="en-US">
                <a:ea typeface="新細明體" panose="02020500000000000000" pitchFamily="18" charset="-120"/>
              </a:rPr>
              <a:t>Breadth-first search</a:t>
            </a:r>
          </a:p>
        </p:txBody>
      </p:sp>
      <p:sp>
        <p:nvSpPr>
          <p:cNvPr id="8195" name="Rectangle 3">
            <a:extLst>
              <a:ext uri="{FF2B5EF4-FFF2-40B4-BE49-F238E27FC236}">
                <a16:creationId xmlns:a16="http://schemas.microsoft.com/office/drawing/2014/main" id="{42901B60-1ED6-475A-8B8A-6776BD04EACA}"/>
              </a:ext>
            </a:extLst>
          </p:cNvPr>
          <p:cNvSpPr>
            <a:spLocks noGrp="1"/>
          </p:cNvSpPr>
          <p:nvPr>
            <p:ph idx="1"/>
          </p:nvPr>
        </p:nvSpPr>
        <p:spPr>
          <a:xfrm>
            <a:off x="5943600" y="1447800"/>
            <a:ext cx="4343400" cy="5029200"/>
          </a:xfrm>
        </p:spPr>
        <p:txBody>
          <a:bodyPr/>
          <a:lstStyle/>
          <a:p>
            <a:pPr eaLnBrk="1" hangingPunct="1"/>
            <a:r>
              <a:rPr lang="en-US" altLang="en-US" sz="2400">
                <a:ea typeface="新細明體" panose="02020500000000000000" pitchFamily="18" charset="-120"/>
              </a:rPr>
              <a:t>A breadth-first search (BFS) explores nodes nearest the root before exploring nodes further away</a:t>
            </a:r>
          </a:p>
          <a:p>
            <a:pPr eaLnBrk="1" hangingPunct="1"/>
            <a:r>
              <a:rPr lang="en-US" altLang="en-US" sz="2400">
                <a:ea typeface="新細明體" panose="02020500000000000000" pitchFamily="18" charset="-120"/>
              </a:rPr>
              <a:t>For example, after searching </a:t>
            </a:r>
            <a:r>
              <a:rPr lang="en-US" altLang="en-US" sz="2000">
                <a:latin typeface="Verdana" panose="020B0604030504040204" pitchFamily="34" charset="0"/>
                <a:ea typeface="新細明體" panose="02020500000000000000" pitchFamily="18" charset="-120"/>
              </a:rPr>
              <a:t>A</a:t>
            </a:r>
            <a:r>
              <a:rPr lang="en-US" altLang="en-US" sz="2400">
                <a:ea typeface="新細明體" panose="02020500000000000000" pitchFamily="18" charset="-120"/>
              </a:rPr>
              <a:t>, then </a:t>
            </a:r>
            <a:r>
              <a:rPr lang="en-US" altLang="en-US" sz="2000">
                <a:latin typeface="Verdana" panose="020B0604030504040204" pitchFamily="34" charset="0"/>
                <a:ea typeface="新細明體" panose="02020500000000000000" pitchFamily="18" charset="-120"/>
              </a:rPr>
              <a:t>B</a:t>
            </a:r>
            <a:r>
              <a:rPr lang="en-US" altLang="en-US" sz="2400">
                <a:ea typeface="新細明體" panose="02020500000000000000" pitchFamily="18" charset="-120"/>
              </a:rPr>
              <a:t>, then </a:t>
            </a:r>
            <a:r>
              <a:rPr lang="en-US" altLang="en-US" sz="2000">
                <a:latin typeface="Verdana" panose="020B0604030504040204" pitchFamily="34" charset="0"/>
                <a:ea typeface="新細明體" panose="02020500000000000000" pitchFamily="18" charset="-120"/>
              </a:rPr>
              <a:t>C</a:t>
            </a:r>
            <a:r>
              <a:rPr lang="en-US" altLang="en-US" sz="2400">
                <a:ea typeface="新細明體" panose="02020500000000000000" pitchFamily="18" charset="-120"/>
              </a:rPr>
              <a:t>, the search proceeds with </a:t>
            </a:r>
            <a:r>
              <a:rPr lang="en-US" altLang="en-US" sz="2000">
                <a:latin typeface="Verdana" panose="020B0604030504040204" pitchFamily="34" charset="0"/>
                <a:ea typeface="新細明體" panose="02020500000000000000" pitchFamily="18" charset="-120"/>
              </a:rPr>
              <a:t>D</a:t>
            </a:r>
            <a:r>
              <a:rPr lang="en-US" altLang="en-US" sz="2400">
                <a:ea typeface="新細明體" panose="02020500000000000000" pitchFamily="18" charset="-120"/>
              </a:rPr>
              <a:t>,</a:t>
            </a:r>
            <a:r>
              <a:rPr lang="en-US" altLang="en-US" sz="2000">
                <a:latin typeface="Verdana" panose="020B0604030504040204" pitchFamily="34" charset="0"/>
                <a:ea typeface="新細明體" panose="02020500000000000000" pitchFamily="18" charset="-120"/>
              </a:rPr>
              <a:t> E</a:t>
            </a:r>
            <a:r>
              <a:rPr lang="en-US" altLang="en-US" sz="2400">
                <a:ea typeface="新細明體" panose="02020500000000000000" pitchFamily="18" charset="-120"/>
              </a:rPr>
              <a:t>,</a:t>
            </a:r>
            <a:r>
              <a:rPr lang="en-US" altLang="en-US" sz="2000">
                <a:latin typeface="Verdana" panose="020B0604030504040204" pitchFamily="34" charset="0"/>
                <a:ea typeface="新細明體" panose="02020500000000000000" pitchFamily="18" charset="-120"/>
              </a:rPr>
              <a:t> F</a:t>
            </a:r>
            <a:r>
              <a:rPr lang="en-US" altLang="en-US" sz="2400">
                <a:ea typeface="新細明體" panose="02020500000000000000" pitchFamily="18" charset="-120"/>
              </a:rPr>
              <a:t>,</a:t>
            </a:r>
            <a:r>
              <a:rPr lang="en-US" altLang="en-US" sz="2000">
                <a:latin typeface="Verdana" panose="020B0604030504040204" pitchFamily="34" charset="0"/>
                <a:ea typeface="新細明體" panose="02020500000000000000" pitchFamily="18" charset="-120"/>
              </a:rPr>
              <a:t> G</a:t>
            </a:r>
            <a:endParaRPr lang="en-US" altLang="en-US" sz="2400">
              <a:ea typeface="新細明體" panose="02020500000000000000" pitchFamily="18" charset="-120"/>
            </a:endParaRPr>
          </a:p>
          <a:p>
            <a:pPr eaLnBrk="1" hangingPunct="1"/>
            <a:r>
              <a:rPr lang="en-US" altLang="en-US" sz="2400">
                <a:ea typeface="新細明體" panose="02020500000000000000" pitchFamily="18" charset="-120"/>
              </a:rPr>
              <a:t>Node are explored in the order </a:t>
            </a:r>
            <a:r>
              <a:rPr lang="en-US" altLang="en-US" sz="2000">
                <a:latin typeface="Verdana" panose="020B0604030504040204" pitchFamily="34" charset="0"/>
                <a:ea typeface="新細明體" panose="02020500000000000000" pitchFamily="18" charset="-120"/>
              </a:rPr>
              <a:t>A B C D E F G H I J K L M N O P Q</a:t>
            </a:r>
            <a:endParaRPr lang="en-US" altLang="en-US" sz="2400">
              <a:ea typeface="新細明體" panose="02020500000000000000" pitchFamily="18" charset="-120"/>
            </a:endParaRPr>
          </a:p>
        </p:txBody>
      </p:sp>
      <p:grpSp>
        <p:nvGrpSpPr>
          <p:cNvPr id="30724" name="Group 4">
            <a:extLst>
              <a:ext uri="{FF2B5EF4-FFF2-40B4-BE49-F238E27FC236}">
                <a16:creationId xmlns:a16="http://schemas.microsoft.com/office/drawing/2014/main" id="{ECF84478-48B4-42A4-8E6D-DD6500B807E2}"/>
              </a:ext>
            </a:extLst>
          </p:cNvPr>
          <p:cNvGrpSpPr>
            <a:grpSpLocks/>
          </p:cNvGrpSpPr>
          <p:nvPr/>
        </p:nvGrpSpPr>
        <p:grpSpPr bwMode="auto">
          <a:xfrm>
            <a:off x="2133600" y="1828800"/>
            <a:ext cx="3581400" cy="3886200"/>
            <a:chOff x="384" y="1152"/>
            <a:chExt cx="2256" cy="2448"/>
          </a:xfrm>
        </p:grpSpPr>
        <p:sp>
          <p:nvSpPr>
            <p:cNvPr id="30726" name="Oval 5">
              <a:extLst>
                <a:ext uri="{FF2B5EF4-FFF2-40B4-BE49-F238E27FC236}">
                  <a16:creationId xmlns:a16="http://schemas.microsoft.com/office/drawing/2014/main" id="{037B4CF3-3570-42D7-82B1-BE369B0C6281}"/>
                </a:ext>
              </a:extLst>
            </p:cNvPr>
            <p:cNvSpPr>
              <a:spLocks noChangeArrowheads="1"/>
            </p:cNvSpPr>
            <p:nvPr/>
          </p:nvSpPr>
          <p:spPr bwMode="auto">
            <a:xfrm>
              <a:off x="384"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L</a:t>
              </a:r>
            </a:p>
          </p:txBody>
        </p:sp>
        <p:sp>
          <p:nvSpPr>
            <p:cNvPr id="30727" name="Oval 6">
              <a:extLst>
                <a:ext uri="{FF2B5EF4-FFF2-40B4-BE49-F238E27FC236}">
                  <a16:creationId xmlns:a16="http://schemas.microsoft.com/office/drawing/2014/main" id="{EB7A282B-A139-4201-8F21-2DCB6A4B6B26}"/>
                </a:ext>
              </a:extLst>
            </p:cNvPr>
            <p:cNvSpPr>
              <a:spLocks noChangeArrowheads="1"/>
            </p:cNvSpPr>
            <p:nvPr/>
          </p:nvSpPr>
          <p:spPr bwMode="auto">
            <a:xfrm>
              <a:off x="72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M</a:t>
              </a:r>
            </a:p>
          </p:txBody>
        </p:sp>
        <p:sp>
          <p:nvSpPr>
            <p:cNvPr id="30728" name="Oval 7">
              <a:extLst>
                <a:ext uri="{FF2B5EF4-FFF2-40B4-BE49-F238E27FC236}">
                  <a16:creationId xmlns:a16="http://schemas.microsoft.com/office/drawing/2014/main" id="{6B96CE8C-5D30-4048-A456-392593E8F376}"/>
                </a:ext>
              </a:extLst>
            </p:cNvPr>
            <p:cNvSpPr>
              <a:spLocks noChangeArrowheads="1"/>
            </p:cNvSpPr>
            <p:nvPr/>
          </p:nvSpPr>
          <p:spPr bwMode="auto">
            <a:xfrm>
              <a:off x="1056" y="3360"/>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N</a:t>
              </a:r>
            </a:p>
          </p:txBody>
        </p:sp>
        <p:sp>
          <p:nvSpPr>
            <p:cNvPr id="30729" name="Oval 8">
              <a:extLst>
                <a:ext uri="{FF2B5EF4-FFF2-40B4-BE49-F238E27FC236}">
                  <a16:creationId xmlns:a16="http://schemas.microsoft.com/office/drawing/2014/main" id="{F4EFF1D8-CA17-4B4F-AD37-FEBD45C8D58F}"/>
                </a:ext>
              </a:extLst>
            </p:cNvPr>
            <p:cNvSpPr>
              <a:spLocks noChangeArrowheads="1"/>
            </p:cNvSpPr>
            <p:nvPr/>
          </p:nvSpPr>
          <p:spPr bwMode="auto">
            <a:xfrm>
              <a:off x="1392"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O</a:t>
              </a:r>
            </a:p>
          </p:txBody>
        </p:sp>
        <p:sp>
          <p:nvSpPr>
            <p:cNvPr id="30730" name="Oval 9">
              <a:extLst>
                <a:ext uri="{FF2B5EF4-FFF2-40B4-BE49-F238E27FC236}">
                  <a16:creationId xmlns:a16="http://schemas.microsoft.com/office/drawing/2014/main" id="{E0A199E1-A95A-44D8-90E6-BC17A04CB754}"/>
                </a:ext>
              </a:extLst>
            </p:cNvPr>
            <p:cNvSpPr>
              <a:spLocks noChangeArrowheads="1"/>
            </p:cNvSpPr>
            <p:nvPr/>
          </p:nvSpPr>
          <p:spPr bwMode="auto">
            <a:xfrm>
              <a:off x="1728"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P</a:t>
              </a:r>
            </a:p>
          </p:txBody>
        </p:sp>
        <p:sp>
          <p:nvSpPr>
            <p:cNvPr id="30731" name="Oval 10">
              <a:extLst>
                <a:ext uri="{FF2B5EF4-FFF2-40B4-BE49-F238E27FC236}">
                  <a16:creationId xmlns:a16="http://schemas.microsoft.com/office/drawing/2014/main" id="{ED0A3D42-65D5-4604-BD6D-81C43763FA75}"/>
                </a:ext>
              </a:extLst>
            </p:cNvPr>
            <p:cNvSpPr>
              <a:spLocks noChangeArrowheads="1"/>
            </p:cNvSpPr>
            <p:nvPr/>
          </p:nvSpPr>
          <p:spPr bwMode="auto">
            <a:xfrm>
              <a:off x="2208"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G</a:t>
              </a:r>
            </a:p>
          </p:txBody>
        </p:sp>
        <p:sp>
          <p:nvSpPr>
            <p:cNvPr id="30732" name="Oval 11">
              <a:extLst>
                <a:ext uri="{FF2B5EF4-FFF2-40B4-BE49-F238E27FC236}">
                  <a16:creationId xmlns:a16="http://schemas.microsoft.com/office/drawing/2014/main" id="{85B2C9CC-A4FB-4FD1-9296-5E99542693A7}"/>
                </a:ext>
              </a:extLst>
            </p:cNvPr>
            <p:cNvSpPr>
              <a:spLocks noChangeArrowheads="1"/>
            </p:cNvSpPr>
            <p:nvPr/>
          </p:nvSpPr>
          <p:spPr bwMode="auto">
            <a:xfrm>
              <a:off x="240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Q</a:t>
              </a:r>
            </a:p>
          </p:txBody>
        </p:sp>
        <p:sp>
          <p:nvSpPr>
            <p:cNvPr id="30733" name="Oval 12">
              <a:extLst>
                <a:ext uri="{FF2B5EF4-FFF2-40B4-BE49-F238E27FC236}">
                  <a16:creationId xmlns:a16="http://schemas.microsoft.com/office/drawing/2014/main" id="{2D6B7BC7-33F8-4DD0-B0E5-6D619A0A49EB}"/>
                </a:ext>
              </a:extLst>
            </p:cNvPr>
            <p:cNvSpPr>
              <a:spLocks noChangeArrowheads="1"/>
            </p:cNvSpPr>
            <p:nvPr/>
          </p:nvSpPr>
          <p:spPr bwMode="auto">
            <a:xfrm>
              <a:off x="72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H</a:t>
              </a:r>
            </a:p>
          </p:txBody>
        </p:sp>
        <p:sp>
          <p:nvSpPr>
            <p:cNvPr id="30734" name="Oval 13">
              <a:extLst>
                <a:ext uri="{FF2B5EF4-FFF2-40B4-BE49-F238E27FC236}">
                  <a16:creationId xmlns:a16="http://schemas.microsoft.com/office/drawing/2014/main" id="{B6A7C8B2-A6EE-493E-BB58-3F2D84275DF9}"/>
                </a:ext>
              </a:extLst>
            </p:cNvPr>
            <p:cNvSpPr>
              <a:spLocks noChangeArrowheads="1"/>
            </p:cNvSpPr>
            <p:nvPr/>
          </p:nvSpPr>
          <p:spPr bwMode="auto">
            <a:xfrm>
              <a:off x="2016" y="2832"/>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J</a:t>
              </a:r>
            </a:p>
          </p:txBody>
        </p:sp>
        <p:sp>
          <p:nvSpPr>
            <p:cNvPr id="30735" name="Oval 14">
              <a:extLst>
                <a:ext uri="{FF2B5EF4-FFF2-40B4-BE49-F238E27FC236}">
                  <a16:creationId xmlns:a16="http://schemas.microsoft.com/office/drawing/2014/main" id="{208C993E-3ECA-4C83-BB70-96B80CDC1B24}"/>
                </a:ext>
              </a:extLst>
            </p:cNvPr>
            <p:cNvSpPr>
              <a:spLocks noChangeArrowheads="1"/>
            </p:cNvSpPr>
            <p:nvPr/>
          </p:nvSpPr>
          <p:spPr bwMode="auto">
            <a:xfrm>
              <a:off x="1536"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I</a:t>
              </a:r>
            </a:p>
          </p:txBody>
        </p:sp>
        <p:sp>
          <p:nvSpPr>
            <p:cNvPr id="30736" name="Oval 15">
              <a:extLst>
                <a:ext uri="{FF2B5EF4-FFF2-40B4-BE49-F238E27FC236}">
                  <a16:creationId xmlns:a16="http://schemas.microsoft.com/office/drawing/2014/main" id="{97B1C34E-3B34-47A2-9B81-997DB6F6DB1E}"/>
                </a:ext>
              </a:extLst>
            </p:cNvPr>
            <p:cNvSpPr>
              <a:spLocks noChangeArrowheads="1"/>
            </p:cNvSpPr>
            <p:nvPr/>
          </p:nvSpPr>
          <p:spPr bwMode="auto">
            <a:xfrm>
              <a:off x="240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K</a:t>
              </a:r>
            </a:p>
          </p:txBody>
        </p:sp>
        <p:sp>
          <p:nvSpPr>
            <p:cNvPr id="30737" name="Oval 16">
              <a:extLst>
                <a:ext uri="{FF2B5EF4-FFF2-40B4-BE49-F238E27FC236}">
                  <a16:creationId xmlns:a16="http://schemas.microsoft.com/office/drawing/2014/main" id="{BC32FEEF-8777-41A2-9BCE-8282C8A67993}"/>
                </a:ext>
              </a:extLst>
            </p:cNvPr>
            <p:cNvSpPr>
              <a:spLocks noChangeArrowheads="1"/>
            </p:cNvSpPr>
            <p:nvPr/>
          </p:nvSpPr>
          <p:spPr bwMode="auto">
            <a:xfrm>
              <a:off x="17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F</a:t>
              </a:r>
            </a:p>
          </p:txBody>
        </p:sp>
        <p:sp>
          <p:nvSpPr>
            <p:cNvPr id="30738" name="Oval 17">
              <a:extLst>
                <a:ext uri="{FF2B5EF4-FFF2-40B4-BE49-F238E27FC236}">
                  <a16:creationId xmlns:a16="http://schemas.microsoft.com/office/drawing/2014/main" id="{4899B695-0F69-44A1-8013-8CC3BD5ECDFC}"/>
                </a:ext>
              </a:extLst>
            </p:cNvPr>
            <p:cNvSpPr>
              <a:spLocks noChangeArrowheads="1"/>
            </p:cNvSpPr>
            <p:nvPr/>
          </p:nvSpPr>
          <p:spPr bwMode="auto">
            <a:xfrm>
              <a:off x="1152"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E</a:t>
              </a:r>
            </a:p>
          </p:txBody>
        </p:sp>
        <p:sp>
          <p:nvSpPr>
            <p:cNvPr id="30739" name="Oval 18">
              <a:extLst>
                <a:ext uri="{FF2B5EF4-FFF2-40B4-BE49-F238E27FC236}">
                  <a16:creationId xmlns:a16="http://schemas.microsoft.com/office/drawing/2014/main" id="{F09A7369-CB7B-470B-A84A-8B6C301E6BC7}"/>
                </a:ext>
              </a:extLst>
            </p:cNvPr>
            <p:cNvSpPr>
              <a:spLocks noChangeArrowheads="1"/>
            </p:cNvSpPr>
            <p:nvPr/>
          </p:nvSpPr>
          <p:spPr bwMode="auto">
            <a:xfrm>
              <a:off x="5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D</a:t>
              </a:r>
            </a:p>
          </p:txBody>
        </p:sp>
        <p:sp>
          <p:nvSpPr>
            <p:cNvPr id="30740" name="Oval 19">
              <a:extLst>
                <a:ext uri="{FF2B5EF4-FFF2-40B4-BE49-F238E27FC236}">
                  <a16:creationId xmlns:a16="http://schemas.microsoft.com/office/drawing/2014/main" id="{4EEE5AC9-D567-41C0-A14D-E265640EFC4D}"/>
                </a:ext>
              </a:extLst>
            </p:cNvPr>
            <p:cNvSpPr>
              <a:spLocks noChangeArrowheads="1"/>
            </p:cNvSpPr>
            <p:nvPr/>
          </p:nvSpPr>
          <p:spPr bwMode="auto">
            <a:xfrm>
              <a:off x="864"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B</a:t>
              </a:r>
            </a:p>
          </p:txBody>
        </p:sp>
        <p:sp>
          <p:nvSpPr>
            <p:cNvPr id="30741" name="Oval 20">
              <a:extLst>
                <a:ext uri="{FF2B5EF4-FFF2-40B4-BE49-F238E27FC236}">
                  <a16:creationId xmlns:a16="http://schemas.microsoft.com/office/drawing/2014/main" id="{F158701E-EDA4-456E-ADB2-470C4BC3C075}"/>
                </a:ext>
              </a:extLst>
            </p:cNvPr>
            <p:cNvSpPr>
              <a:spLocks noChangeArrowheads="1"/>
            </p:cNvSpPr>
            <p:nvPr/>
          </p:nvSpPr>
          <p:spPr bwMode="auto">
            <a:xfrm>
              <a:off x="1968"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C</a:t>
              </a:r>
            </a:p>
          </p:txBody>
        </p:sp>
        <p:sp>
          <p:nvSpPr>
            <p:cNvPr id="30742" name="Oval 21">
              <a:extLst>
                <a:ext uri="{FF2B5EF4-FFF2-40B4-BE49-F238E27FC236}">
                  <a16:creationId xmlns:a16="http://schemas.microsoft.com/office/drawing/2014/main" id="{9F7C47A2-BCAA-4159-9578-46D4C59E7987}"/>
                </a:ext>
              </a:extLst>
            </p:cNvPr>
            <p:cNvSpPr>
              <a:spLocks noChangeArrowheads="1"/>
            </p:cNvSpPr>
            <p:nvPr/>
          </p:nvSpPr>
          <p:spPr bwMode="auto">
            <a:xfrm>
              <a:off x="1392" y="115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A</a:t>
              </a:r>
            </a:p>
          </p:txBody>
        </p:sp>
        <p:sp>
          <p:nvSpPr>
            <p:cNvPr id="30743" name="Line 22">
              <a:extLst>
                <a:ext uri="{FF2B5EF4-FFF2-40B4-BE49-F238E27FC236}">
                  <a16:creationId xmlns:a16="http://schemas.microsoft.com/office/drawing/2014/main" id="{378CFD18-0DC1-4506-8800-02D86DE7DACD}"/>
                </a:ext>
              </a:extLst>
            </p:cNvPr>
            <p:cNvSpPr>
              <a:spLocks noChangeShapeType="1"/>
            </p:cNvSpPr>
            <p:nvPr/>
          </p:nvSpPr>
          <p:spPr bwMode="auto">
            <a:xfrm flipV="1">
              <a:off x="1056" y="1344"/>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4" name="Line 23">
              <a:extLst>
                <a:ext uri="{FF2B5EF4-FFF2-40B4-BE49-F238E27FC236}">
                  <a16:creationId xmlns:a16="http://schemas.microsoft.com/office/drawing/2014/main" id="{92C634B7-9907-4B65-AE53-668B978B22DC}"/>
                </a:ext>
              </a:extLst>
            </p:cNvPr>
            <p:cNvSpPr>
              <a:spLocks noChangeShapeType="1"/>
            </p:cNvSpPr>
            <p:nvPr/>
          </p:nvSpPr>
          <p:spPr bwMode="auto">
            <a:xfrm>
              <a:off x="1584" y="134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5" name="Line 24">
              <a:extLst>
                <a:ext uri="{FF2B5EF4-FFF2-40B4-BE49-F238E27FC236}">
                  <a16:creationId xmlns:a16="http://schemas.microsoft.com/office/drawing/2014/main" id="{D475902E-2DBC-4DC7-83CB-0E59CE029273}"/>
                </a:ext>
              </a:extLst>
            </p:cNvPr>
            <p:cNvSpPr>
              <a:spLocks noChangeShapeType="1"/>
            </p:cNvSpPr>
            <p:nvPr/>
          </p:nvSpPr>
          <p:spPr bwMode="auto">
            <a:xfrm flipH="1">
              <a:off x="720"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6" name="Line 25">
              <a:extLst>
                <a:ext uri="{FF2B5EF4-FFF2-40B4-BE49-F238E27FC236}">
                  <a16:creationId xmlns:a16="http://schemas.microsoft.com/office/drawing/2014/main" id="{E8A7E291-597C-4B52-ACD1-944BE3CBB20C}"/>
                </a:ext>
              </a:extLst>
            </p:cNvPr>
            <p:cNvSpPr>
              <a:spLocks noChangeShapeType="1"/>
            </p:cNvSpPr>
            <p:nvPr/>
          </p:nvSpPr>
          <p:spPr bwMode="auto">
            <a:xfrm>
              <a:off x="1056"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Line 26">
              <a:extLst>
                <a:ext uri="{FF2B5EF4-FFF2-40B4-BE49-F238E27FC236}">
                  <a16:creationId xmlns:a16="http://schemas.microsoft.com/office/drawing/2014/main" id="{96ACF46D-60A2-44F3-9550-F008528F0769}"/>
                </a:ext>
              </a:extLst>
            </p:cNvPr>
            <p:cNvSpPr>
              <a:spLocks noChangeShapeType="1"/>
            </p:cNvSpPr>
            <p:nvPr/>
          </p:nvSpPr>
          <p:spPr bwMode="auto">
            <a:xfrm flipH="1">
              <a:off x="1920" y="1968"/>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8" name="Line 27">
              <a:extLst>
                <a:ext uri="{FF2B5EF4-FFF2-40B4-BE49-F238E27FC236}">
                  <a16:creationId xmlns:a16="http://schemas.microsoft.com/office/drawing/2014/main" id="{CC8E6E94-9076-484D-BE71-4764498FEBD6}"/>
                </a:ext>
              </a:extLst>
            </p:cNvPr>
            <p:cNvSpPr>
              <a:spLocks noChangeShapeType="1"/>
            </p:cNvSpPr>
            <p:nvPr/>
          </p:nvSpPr>
          <p:spPr bwMode="auto">
            <a:xfrm>
              <a:off x="2160" y="1968"/>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9" name="Line 28">
              <a:extLst>
                <a:ext uri="{FF2B5EF4-FFF2-40B4-BE49-F238E27FC236}">
                  <a16:creationId xmlns:a16="http://schemas.microsoft.com/office/drawing/2014/main" id="{A6CEFF65-DE14-48AA-B280-0ED64C8D74BD}"/>
                </a:ext>
              </a:extLst>
            </p:cNvPr>
            <p:cNvSpPr>
              <a:spLocks noChangeShapeType="1"/>
            </p:cNvSpPr>
            <p:nvPr/>
          </p:nvSpPr>
          <p:spPr bwMode="auto">
            <a:xfrm flipV="1">
              <a:off x="816" y="2448"/>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0" name="Line 29">
              <a:extLst>
                <a:ext uri="{FF2B5EF4-FFF2-40B4-BE49-F238E27FC236}">
                  <a16:creationId xmlns:a16="http://schemas.microsoft.com/office/drawing/2014/main" id="{FA74E762-7442-43B1-98D5-08E30217AF9D}"/>
                </a:ext>
              </a:extLst>
            </p:cNvPr>
            <p:cNvSpPr>
              <a:spLocks noChangeShapeType="1"/>
            </p:cNvSpPr>
            <p:nvPr/>
          </p:nvSpPr>
          <p:spPr bwMode="auto">
            <a:xfrm flipH="1" flipV="1">
              <a:off x="1344" y="2448"/>
              <a:ext cx="240"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Line 30">
              <a:extLst>
                <a:ext uri="{FF2B5EF4-FFF2-40B4-BE49-F238E27FC236}">
                  <a16:creationId xmlns:a16="http://schemas.microsoft.com/office/drawing/2014/main" id="{9B92FCD1-2C6A-4C29-8867-52AEE811A3ED}"/>
                </a:ext>
              </a:extLst>
            </p:cNvPr>
            <p:cNvSpPr>
              <a:spLocks noChangeShapeType="1"/>
            </p:cNvSpPr>
            <p:nvPr/>
          </p:nvSpPr>
          <p:spPr bwMode="auto">
            <a:xfrm flipV="1">
              <a:off x="2160"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2" name="Line 31">
              <a:extLst>
                <a:ext uri="{FF2B5EF4-FFF2-40B4-BE49-F238E27FC236}">
                  <a16:creationId xmlns:a16="http://schemas.microsoft.com/office/drawing/2014/main" id="{62134CAC-93DB-4980-AF12-7CAA72B4C3F6}"/>
                </a:ext>
              </a:extLst>
            </p:cNvPr>
            <p:cNvSpPr>
              <a:spLocks noChangeShapeType="1"/>
            </p:cNvSpPr>
            <p:nvPr/>
          </p:nvSpPr>
          <p:spPr bwMode="auto">
            <a:xfrm flipH="1" flipV="1">
              <a:off x="2352"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Line 32">
              <a:extLst>
                <a:ext uri="{FF2B5EF4-FFF2-40B4-BE49-F238E27FC236}">
                  <a16:creationId xmlns:a16="http://schemas.microsoft.com/office/drawing/2014/main" id="{D862E82B-9A63-4AA2-977A-0F9E696A2A42}"/>
                </a:ext>
              </a:extLst>
            </p:cNvPr>
            <p:cNvSpPr>
              <a:spLocks noChangeShapeType="1"/>
            </p:cNvSpPr>
            <p:nvPr/>
          </p:nvSpPr>
          <p:spPr bwMode="auto">
            <a:xfrm flipV="1">
              <a:off x="528" y="3024"/>
              <a:ext cx="24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4" name="Line 33">
              <a:extLst>
                <a:ext uri="{FF2B5EF4-FFF2-40B4-BE49-F238E27FC236}">
                  <a16:creationId xmlns:a16="http://schemas.microsoft.com/office/drawing/2014/main" id="{CD6EA01A-869B-4F44-8977-A36D3E78C4BD}"/>
                </a:ext>
              </a:extLst>
            </p:cNvPr>
            <p:cNvSpPr>
              <a:spLocks noChangeShapeType="1"/>
            </p:cNvSpPr>
            <p:nvPr/>
          </p:nvSpPr>
          <p:spPr bwMode="auto">
            <a:xfrm flipV="1">
              <a:off x="81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5" name="Line 34">
              <a:extLst>
                <a:ext uri="{FF2B5EF4-FFF2-40B4-BE49-F238E27FC236}">
                  <a16:creationId xmlns:a16="http://schemas.microsoft.com/office/drawing/2014/main" id="{617DB7E1-3DC6-4C4F-9835-F63331F445E5}"/>
                </a:ext>
              </a:extLst>
            </p:cNvPr>
            <p:cNvSpPr>
              <a:spLocks noChangeShapeType="1"/>
            </p:cNvSpPr>
            <p:nvPr/>
          </p:nvSpPr>
          <p:spPr bwMode="auto">
            <a:xfrm flipH="1" flipV="1">
              <a:off x="912" y="3072"/>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6" name="Line 35">
              <a:extLst>
                <a:ext uri="{FF2B5EF4-FFF2-40B4-BE49-F238E27FC236}">
                  <a16:creationId xmlns:a16="http://schemas.microsoft.com/office/drawing/2014/main" id="{C42595BC-ABB3-4C21-9914-95B629BABA03}"/>
                </a:ext>
              </a:extLst>
            </p:cNvPr>
            <p:cNvSpPr>
              <a:spLocks noChangeShapeType="1"/>
            </p:cNvSpPr>
            <p:nvPr/>
          </p:nvSpPr>
          <p:spPr bwMode="auto">
            <a:xfrm flipV="1">
              <a:off x="1536" y="3072"/>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7" name="Line 36">
              <a:extLst>
                <a:ext uri="{FF2B5EF4-FFF2-40B4-BE49-F238E27FC236}">
                  <a16:creationId xmlns:a16="http://schemas.microsoft.com/office/drawing/2014/main" id="{62920270-6CA7-4933-82A9-1602A6077551}"/>
                </a:ext>
              </a:extLst>
            </p:cNvPr>
            <p:cNvSpPr>
              <a:spLocks noChangeShapeType="1"/>
            </p:cNvSpPr>
            <p:nvPr/>
          </p:nvSpPr>
          <p:spPr bwMode="auto">
            <a:xfrm flipH="1" flipV="1">
              <a:off x="1680" y="3072"/>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8" name="Line 37">
              <a:extLst>
                <a:ext uri="{FF2B5EF4-FFF2-40B4-BE49-F238E27FC236}">
                  <a16:creationId xmlns:a16="http://schemas.microsoft.com/office/drawing/2014/main" id="{A6A2F737-8F31-496A-AC00-08F4EB22221D}"/>
                </a:ext>
              </a:extLst>
            </p:cNvPr>
            <p:cNvSpPr>
              <a:spLocks noChangeShapeType="1"/>
            </p:cNvSpPr>
            <p:nvPr/>
          </p:nvSpPr>
          <p:spPr bwMode="auto">
            <a:xfrm flipV="1">
              <a:off x="249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31" name="Freeform 39">
            <a:extLst>
              <a:ext uri="{FF2B5EF4-FFF2-40B4-BE49-F238E27FC236}">
                <a16:creationId xmlns:a16="http://schemas.microsoft.com/office/drawing/2014/main" id="{7EF0ADA9-636A-451F-B26C-982F93DBB79E}"/>
              </a:ext>
            </a:extLst>
          </p:cNvPr>
          <p:cNvSpPr>
            <a:spLocks/>
          </p:cNvSpPr>
          <p:nvPr/>
        </p:nvSpPr>
        <p:spPr bwMode="auto">
          <a:xfrm>
            <a:off x="1804989" y="1946275"/>
            <a:ext cx="4084637" cy="2724150"/>
          </a:xfrm>
          <a:custGeom>
            <a:avLst/>
            <a:gdLst>
              <a:gd name="T0" fmla="*/ 2147483646 w 2573"/>
              <a:gd name="T1" fmla="*/ 2147483646 h 1716"/>
              <a:gd name="T2" fmla="*/ 2147483646 w 2573"/>
              <a:gd name="T3" fmla="*/ 2147483646 h 1716"/>
              <a:gd name="T4" fmla="*/ 2147483646 w 2573"/>
              <a:gd name="T5" fmla="*/ 2147483646 h 1716"/>
              <a:gd name="T6" fmla="*/ 2147483646 w 2573"/>
              <a:gd name="T7" fmla="*/ 2147483646 h 1716"/>
              <a:gd name="T8" fmla="*/ 2147483646 w 2573"/>
              <a:gd name="T9" fmla="*/ 2147483646 h 1716"/>
              <a:gd name="T10" fmla="*/ 2147483646 w 2573"/>
              <a:gd name="T11" fmla="*/ 2147483646 h 1716"/>
              <a:gd name="T12" fmla="*/ 2147483646 w 2573"/>
              <a:gd name="T13" fmla="*/ 2147483646 h 1716"/>
              <a:gd name="T14" fmla="*/ 2147483646 w 2573"/>
              <a:gd name="T15" fmla="*/ 2147483646 h 1716"/>
              <a:gd name="T16" fmla="*/ 2147483646 w 2573"/>
              <a:gd name="T17" fmla="*/ 2147483646 h 1716"/>
              <a:gd name="T18" fmla="*/ 2147483646 w 2573"/>
              <a:gd name="T19" fmla="*/ 2147483646 h 1716"/>
              <a:gd name="T20" fmla="*/ 2147483646 w 2573"/>
              <a:gd name="T21" fmla="*/ 2147483646 h 1716"/>
              <a:gd name="T22" fmla="*/ 2147483646 w 2573"/>
              <a:gd name="T23" fmla="*/ 2147483646 h 1716"/>
              <a:gd name="T24" fmla="*/ 2147483646 w 2573"/>
              <a:gd name="T25" fmla="*/ 2147483646 h 1716"/>
              <a:gd name="T26" fmla="*/ 2147483646 w 2573"/>
              <a:gd name="T27" fmla="*/ 2147483646 h 1716"/>
              <a:gd name="T28" fmla="*/ 2147483646 w 2573"/>
              <a:gd name="T29" fmla="*/ 2147483646 h 1716"/>
              <a:gd name="T30" fmla="*/ 2147483646 w 2573"/>
              <a:gd name="T31" fmla="*/ 2147483646 h 17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3" h="1716">
                <a:moveTo>
                  <a:pt x="1023" y="22"/>
                </a:moveTo>
                <a:cubicBezTo>
                  <a:pt x="1079" y="22"/>
                  <a:pt x="1247" y="22"/>
                  <a:pt x="1359" y="22"/>
                </a:cubicBezTo>
                <a:cubicBezTo>
                  <a:pt x="1471" y="22"/>
                  <a:pt x="1640" y="0"/>
                  <a:pt x="1695" y="22"/>
                </a:cubicBezTo>
                <a:cubicBezTo>
                  <a:pt x="1750" y="44"/>
                  <a:pt x="1906" y="80"/>
                  <a:pt x="1690" y="152"/>
                </a:cubicBezTo>
                <a:cubicBezTo>
                  <a:pt x="1474" y="224"/>
                  <a:pt x="614" y="381"/>
                  <a:pt x="399" y="454"/>
                </a:cubicBezTo>
                <a:cubicBezTo>
                  <a:pt x="184" y="527"/>
                  <a:pt x="230" y="567"/>
                  <a:pt x="398" y="591"/>
                </a:cubicBezTo>
                <a:cubicBezTo>
                  <a:pt x="566" y="615"/>
                  <a:pt x="1117" y="595"/>
                  <a:pt x="1407" y="598"/>
                </a:cubicBezTo>
                <a:cubicBezTo>
                  <a:pt x="1697" y="601"/>
                  <a:pt x="1994" y="584"/>
                  <a:pt x="2138" y="608"/>
                </a:cubicBezTo>
                <a:cubicBezTo>
                  <a:pt x="2282" y="632"/>
                  <a:pt x="2573" y="684"/>
                  <a:pt x="2273" y="743"/>
                </a:cubicBezTo>
                <a:cubicBezTo>
                  <a:pt x="1973" y="802"/>
                  <a:pt x="665" y="900"/>
                  <a:pt x="338" y="963"/>
                </a:cubicBezTo>
                <a:cubicBezTo>
                  <a:pt x="11" y="1026"/>
                  <a:pt x="0" y="1091"/>
                  <a:pt x="313" y="1123"/>
                </a:cubicBezTo>
                <a:cubicBezTo>
                  <a:pt x="626" y="1155"/>
                  <a:pt x="1893" y="1124"/>
                  <a:pt x="2214" y="1157"/>
                </a:cubicBezTo>
                <a:cubicBezTo>
                  <a:pt x="2535" y="1190"/>
                  <a:pt x="2550" y="1252"/>
                  <a:pt x="2240" y="1318"/>
                </a:cubicBezTo>
                <a:cubicBezTo>
                  <a:pt x="1930" y="1384"/>
                  <a:pt x="666" y="1492"/>
                  <a:pt x="355" y="1554"/>
                </a:cubicBezTo>
                <a:cubicBezTo>
                  <a:pt x="44" y="1616"/>
                  <a:pt x="129" y="1664"/>
                  <a:pt x="372" y="1690"/>
                </a:cubicBezTo>
                <a:cubicBezTo>
                  <a:pt x="615" y="1716"/>
                  <a:pt x="1514" y="1705"/>
                  <a:pt x="1814" y="1709"/>
                </a:cubicBezTo>
              </a:path>
            </a:pathLst>
          </a:custGeom>
          <a:noFill/>
          <a:ln w="38100" cap="flat" cmpd="sng">
            <a:solidFill>
              <a:srgbClr val="FF7C8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4ADDAC1-4C00-4F74-8668-75F9A885B503}"/>
                  </a:ext>
                </a:extLst>
              </p14:cNvPr>
              <p14:cNvContentPartPr/>
              <p14:nvPr/>
            </p14:nvContentPartPr>
            <p14:xfrm>
              <a:off x="2021040" y="2429640"/>
              <a:ext cx="5538600" cy="3433680"/>
            </p14:xfrm>
          </p:contentPart>
        </mc:Choice>
        <mc:Fallback>
          <p:pic>
            <p:nvPicPr>
              <p:cNvPr id="2" name="Ink 1">
                <a:extLst>
                  <a:ext uri="{FF2B5EF4-FFF2-40B4-BE49-F238E27FC236}">
                    <a16:creationId xmlns:a16="http://schemas.microsoft.com/office/drawing/2014/main" id="{74ADDAC1-4C00-4F74-8668-75F9A885B503}"/>
                  </a:ext>
                </a:extLst>
              </p:cNvPr>
              <p:cNvPicPr/>
              <p:nvPr/>
            </p:nvPicPr>
            <p:blipFill>
              <a:blip r:embed="rId3"/>
              <a:stretch>
                <a:fillRect/>
              </a:stretch>
            </p:blipFill>
            <p:spPr>
              <a:xfrm>
                <a:off x="2011680" y="2420280"/>
                <a:ext cx="5557320" cy="3452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left)">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231"/>
                                        </p:tgtEl>
                                        <p:attrNameLst>
                                          <p:attrName>style.visibility</p:attrName>
                                        </p:attrNameLst>
                                      </p:cBhvr>
                                      <p:to>
                                        <p:strVal val="visible"/>
                                      </p:to>
                                    </p:set>
                                    <p:animEffect transition="in" filter="wipe(up)">
                                      <p:cBhvr>
                                        <p:cTn id="22" dur="500"/>
                                        <p:tgtEl>
                                          <p:spTgt spid="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4"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B57AA48-6418-409F-B813-49A68F33BE4F}"/>
              </a:ext>
            </a:extLst>
          </p:cNvPr>
          <p:cNvSpPr>
            <a:spLocks noGrp="1"/>
          </p:cNvSpPr>
          <p:nvPr>
            <p:ph type="title"/>
          </p:nvPr>
        </p:nvSpPr>
        <p:spPr>
          <a:xfrm>
            <a:off x="1695451" y="306388"/>
            <a:ext cx="7718425" cy="696912"/>
          </a:xfrm>
        </p:spPr>
        <p:txBody>
          <a:bodyPr/>
          <a:lstStyle/>
          <a:p>
            <a:pPr eaLnBrk="1" hangingPunct="1"/>
            <a:r>
              <a:rPr lang="en-US" altLang="en-US" b="1">
                <a:latin typeface="Times New Roman" panose="02020603050405020304" pitchFamily="18" charset="0"/>
                <a:ea typeface="新細明體" panose="02020500000000000000" pitchFamily="18" charset="-120"/>
                <a:cs typeface="Times New Roman" panose="02020603050405020304" pitchFamily="18" charset="0"/>
              </a:rPr>
              <a:t>Algorithm BFS</a:t>
            </a:r>
          </a:p>
        </p:txBody>
      </p:sp>
      <p:sp>
        <p:nvSpPr>
          <p:cNvPr id="3" name="Content Placeholder 2">
            <a:extLst>
              <a:ext uri="{FF2B5EF4-FFF2-40B4-BE49-F238E27FC236}">
                <a16:creationId xmlns:a16="http://schemas.microsoft.com/office/drawing/2014/main" id="{903617C1-8392-4840-8BEC-9789CDE9732A}"/>
              </a:ext>
            </a:extLst>
          </p:cNvPr>
          <p:cNvSpPr>
            <a:spLocks noGrp="1"/>
          </p:cNvSpPr>
          <p:nvPr>
            <p:ph idx="1"/>
          </p:nvPr>
        </p:nvSpPr>
        <p:spPr>
          <a:xfrm>
            <a:off x="1695450" y="1017589"/>
            <a:ext cx="8528050" cy="4822825"/>
          </a:xfrm>
        </p:spPr>
        <p:txBody>
          <a:bodyPr rtlCol="0">
            <a:normAutofit/>
          </a:bodyPr>
          <a:lstStyle/>
          <a:p>
            <a:pPr marL="0" indent="0">
              <a:buNone/>
              <a:defRPr/>
            </a:pPr>
            <a:r>
              <a:rPr lang="en-US" dirty="0">
                <a:latin typeface="Times New Roman" panose="02020603050405020304" pitchFamily="18" charset="0"/>
                <a:cs typeface="Times New Roman" panose="02020603050405020304" pitchFamily="18" charset="0"/>
              </a:rPr>
              <a:t>Mark all the n vertices as not visited.</a:t>
            </a:r>
          </a:p>
          <a:p>
            <a:pPr marL="0" indent="0">
              <a:buNone/>
              <a:defRPr/>
            </a:pPr>
            <a:r>
              <a:rPr lang="en-US" dirty="0">
                <a:latin typeface="Times New Roman" panose="02020603050405020304" pitchFamily="18" charset="0"/>
                <a:cs typeface="Times New Roman" panose="02020603050405020304" pitchFamily="18" charset="0"/>
              </a:rPr>
              <a:t>insert source into Q and mark it visited</a:t>
            </a:r>
          </a:p>
          <a:p>
            <a:pPr marL="0" indent="0">
              <a:buNone/>
              <a:defRPr/>
            </a:pPr>
            <a:r>
              <a:rPr lang="en-US" b="1" dirty="0">
                <a:latin typeface="Times New Roman" panose="02020603050405020304" pitchFamily="18" charset="0"/>
                <a:cs typeface="Times New Roman" panose="02020603050405020304" pitchFamily="18" charset="0"/>
              </a:rPr>
              <a:t>while(Q is not empty)</a:t>
            </a:r>
          </a:p>
          <a:p>
            <a:pPr marL="0" indent="0">
              <a:buNone/>
              <a:defRPr/>
            </a:pPr>
            <a:r>
              <a:rPr lang="en-US" b="1" dirty="0">
                <a:latin typeface="Times New Roman" panose="02020603050405020304" pitchFamily="18" charset="0"/>
                <a:cs typeface="Times New Roman" panose="02020603050405020304" pitchFamily="18" charset="0"/>
              </a:rPr>
              <a:t>{</a:t>
            </a:r>
          </a:p>
          <a:p>
            <a:pPr marL="0" indent="0">
              <a:buNone/>
              <a:defRPr/>
            </a:pPr>
            <a:r>
              <a:rPr lang="en-US" b="1" dirty="0">
                <a:latin typeface="Times New Roman" panose="02020603050405020304" pitchFamily="18" charset="0"/>
                <a:cs typeface="Times New Roman" panose="02020603050405020304" pitchFamily="18" charset="0"/>
              </a:rPr>
              <a:t>	</a:t>
            </a:r>
            <a:r>
              <a:rPr lang="en-US" b="1" dirty="0">
                <a:solidFill>
                  <a:srgbClr val="00B050"/>
                </a:solidFill>
                <a:latin typeface="Times New Roman" panose="02020603050405020304" pitchFamily="18" charset="0"/>
                <a:cs typeface="Times New Roman" panose="02020603050405020304" pitchFamily="18" charset="0"/>
              </a:rPr>
              <a:t>delete Q element into variable u</a:t>
            </a:r>
          </a:p>
          <a:p>
            <a:pPr marL="0" indent="0">
              <a:buNone/>
              <a:defRPr/>
            </a:pPr>
            <a:r>
              <a:rPr lang="en-US" b="1"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place all the adjacent (not visited) vertices of u into Q and also mark them visited</a:t>
            </a:r>
          </a:p>
          <a:p>
            <a:pPr marL="0" indent="0">
              <a:buNone/>
              <a:defRPr/>
            </a:pPr>
            <a:r>
              <a:rPr lang="en-US" b="1" dirty="0">
                <a:solidFill>
                  <a:srgbClr val="7030A0"/>
                </a:solidFill>
                <a:latin typeface="Times New Roman" panose="02020603050405020304" pitchFamily="18" charset="0"/>
                <a:cs typeface="Times New Roman" panose="02020603050405020304" pitchFamily="18" charset="0"/>
              </a:rPr>
              <a:t>	print u</a:t>
            </a:r>
          </a:p>
          <a:p>
            <a:pPr marL="0" indent="0">
              <a:buNone/>
              <a:defRPr/>
            </a:pPr>
            <a:r>
              <a:rPr lang="en-US" b="1" dirty="0">
                <a:latin typeface="Times New Roman" panose="02020603050405020304" pitchFamily="18" charset="0"/>
                <a:cs typeface="Times New Roman" panose="02020603050405020304" pitchFamily="18" charset="0"/>
              </a:rPr>
              <a:t>}</a:t>
            </a:r>
          </a:p>
          <a:p>
            <a:pPr>
              <a:defRPr/>
            </a:pP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52E50EE-CDA1-493C-B23C-A6898EE0A851}"/>
                  </a:ext>
                </a:extLst>
              </p14:cNvPr>
              <p14:cNvContentPartPr/>
              <p14:nvPr/>
            </p14:nvContentPartPr>
            <p14:xfrm>
              <a:off x="2498400" y="2422440"/>
              <a:ext cx="1596600" cy="2019240"/>
            </p14:xfrm>
          </p:contentPart>
        </mc:Choice>
        <mc:Fallback>
          <p:pic>
            <p:nvPicPr>
              <p:cNvPr id="2" name="Ink 1">
                <a:extLst>
                  <a:ext uri="{FF2B5EF4-FFF2-40B4-BE49-F238E27FC236}">
                    <a16:creationId xmlns:a16="http://schemas.microsoft.com/office/drawing/2014/main" id="{752E50EE-CDA1-493C-B23C-A6898EE0A851}"/>
                  </a:ext>
                </a:extLst>
              </p:cNvPr>
              <p:cNvPicPr/>
              <p:nvPr/>
            </p:nvPicPr>
            <p:blipFill>
              <a:blip r:embed="rId3"/>
              <a:stretch>
                <a:fillRect/>
              </a:stretch>
            </p:blipFill>
            <p:spPr>
              <a:xfrm>
                <a:off x="2489040" y="2413080"/>
                <a:ext cx="1615320" cy="203796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ds Tie">
  <a:themeElements>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pot">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rgbClr val="CC3300"/>
            </a:solidFill>
            <a:effectLst/>
            <a:latin typeface="Times New Roman" panose="02020603050405020304" pitchFamily="18" charset="0"/>
            <a:ea typeface="新細明體"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rgbClr val="CC3300"/>
            </a:solidFill>
            <a:effectLst/>
            <a:latin typeface="Times New Roman" panose="02020603050405020304" pitchFamily="18" charset="0"/>
            <a:ea typeface="新細明體" charset="-120"/>
          </a:defRPr>
        </a:defPPr>
      </a:lstStyle>
    </a:lnDef>
  </a:objectDefaults>
  <a:extraClrSchemeLst>
    <a:extraClrScheme>
      <a:clrScheme name="Dads Tie.pot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pot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pot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pot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31EE210F-01EE-44D8-8F8D-1AF37ABC3E9F}"/>
</file>

<file path=customXml/itemProps2.xml><?xml version="1.0" encoding="utf-8"?>
<ds:datastoreItem xmlns:ds="http://schemas.openxmlformats.org/officeDocument/2006/customXml" ds:itemID="{68DB4326-91BE-40F8-AB4B-137C22545535}"/>
</file>

<file path=customXml/itemProps3.xml><?xml version="1.0" encoding="utf-8"?>
<ds:datastoreItem xmlns:ds="http://schemas.openxmlformats.org/officeDocument/2006/customXml" ds:itemID="{B0FF53C6-6266-46FB-BC7F-0AC0733CFB4A}"/>
</file>

<file path=docProps/app.xml><?xml version="1.0" encoding="utf-8"?>
<Properties xmlns="http://schemas.openxmlformats.org/officeDocument/2006/extended-properties" xmlns:vt="http://schemas.openxmlformats.org/officeDocument/2006/docPropsVTypes">
  <TotalTime>154</TotalTime>
  <Words>2374</Words>
  <Application>Microsoft Office PowerPoint</Application>
  <PresentationFormat>Widescreen</PresentationFormat>
  <Paragraphs>301</Paragraphs>
  <Slides>33</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33</vt:i4>
      </vt:variant>
    </vt:vector>
  </HeadingPairs>
  <TitlesOfParts>
    <vt:vector size="46" baseType="lpstr">
      <vt:lpstr>Arial</vt:lpstr>
      <vt:lpstr>Calibri</vt:lpstr>
      <vt:lpstr>Calibri Light</vt:lpstr>
      <vt:lpstr>Monotype Sorts</vt:lpstr>
      <vt:lpstr>Tahoma</vt:lpstr>
      <vt:lpstr>Times New Roman</vt:lpstr>
      <vt:lpstr>Verdana</vt:lpstr>
      <vt:lpstr>Wingdings</vt:lpstr>
      <vt:lpstr>Office Theme</vt:lpstr>
      <vt:lpstr>Dads Tie</vt:lpstr>
      <vt:lpstr>1_Office Theme</vt:lpstr>
      <vt:lpstr>文件</vt:lpstr>
      <vt:lpstr>圖表</vt:lpstr>
      <vt:lpstr>Graph Traversals: DFS BFS  Performance Analysis</vt:lpstr>
      <vt:lpstr>PowerPoint Presentation</vt:lpstr>
      <vt:lpstr>PowerPoint Presentation</vt:lpstr>
      <vt:lpstr>Depth-first search</vt:lpstr>
      <vt:lpstr>DFS Algorithm</vt:lpstr>
      <vt:lpstr>PowerPoint Presentation</vt:lpstr>
      <vt:lpstr>Breadth first search</vt:lpstr>
      <vt:lpstr>Breadth-first search</vt:lpstr>
      <vt:lpstr>Algorithm BFS</vt:lpstr>
      <vt:lpstr>PowerPoint Presentation</vt:lpstr>
      <vt:lpstr>PowerPoint Presentation</vt:lpstr>
      <vt:lpstr>Spanning Tree (ST)</vt:lpstr>
      <vt:lpstr>PowerPoint Presentation</vt:lpstr>
      <vt:lpstr>PowerPoint Presentation</vt:lpstr>
      <vt:lpstr>How to create programs</vt:lpstr>
      <vt:lpstr>Algorithm</vt:lpstr>
      <vt:lpstr>PowerPoint Presentation</vt:lpstr>
      <vt:lpstr>A sample Algorithm</vt:lpstr>
      <vt:lpstr>Data Type</vt:lpstr>
      <vt:lpstr>PowerPoint Presentation</vt:lpstr>
      <vt:lpstr>Specification vs. Implementation</vt:lpstr>
      <vt:lpstr>*Structure 1.1:Abstract data type Natural_Number (p.17) structure Natural_Number is     objects:  an ordered subrange of the integers starting at zero and ending        at the maximum integer (INT_MAX) on the computer     functions:        for all x, y  Nat_Number; TRUE, FALSE  Boolean        and where +, -, &lt;, and == are the usual integer operations.        Nat_No Zero (  )         ::=  0        Boolean  Is_Zero(x)    ::= if (x) return FALSE                                                  else return TRUE        Nat_No Add(x, y)       ::= if ((x+y) &lt;= INT_MAX) return x+y                                                   else return INT_MAX        Boolean Equal(x,y)    ::= if (x== y) return TRUE                                                 else return FALSE        Nat_No Successor(x)  ::= if (x == INT_MAX) return x                                                  else return x+1        Nat_No Subtract(x,y) ::= if (x&lt;y) return 0                                                  else return x-y     end Natural_Number    </vt:lpstr>
      <vt:lpstr>Space Complexity S(P)=C+SP(I)</vt:lpstr>
      <vt:lpstr>PowerPoint Presentation</vt:lpstr>
      <vt:lpstr>*Program 1.9: Simple arithmetic function (p.19) float abc(float a, float b, float c) {     return a + b + b * c + (a + b - c) / (a + b) + 4.00;  }    *Program 1.10: Iterative function for summing a list of numbers (p.20) float sum(float list[ ], int n) {   float tempsum = 0;   int i;   for (i = 0; i&lt;n; i++)      tempsum += list [i];   return tempsum; }       </vt:lpstr>
      <vt:lpstr>*Program 1.11: Recursive function for summing a list of numbers (p.20) float rsum(float list[ ], int n) {    if (n) return rsum(list, n-1) + list[n-1];    return 0;  }     *Figure 1.1: Space needed for one recursive call of Program 1.11 (p.21)  </vt:lpstr>
      <vt:lpstr>Examples on Space Complexity</vt:lpstr>
      <vt:lpstr>Time Complexity</vt:lpstr>
      <vt:lpstr>Time Complexity</vt:lpstr>
      <vt:lpstr>Methods to compute the step count</vt:lpstr>
      <vt:lpstr>*Figure 1.2: Step count table for Program 1.10 (p.26) </vt:lpstr>
      <vt:lpstr>*Figure 1.3: Step count table for recursive summing function (p.27) </vt:lpstr>
      <vt:lpstr>*Figure 1.4: Step count table for matrix addition (p.27)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Traversals: DFS BFS  Performance Analysis</dc:title>
  <dc:creator>Veena  K. M. [MAHE-MIT]</dc:creator>
  <cp:lastModifiedBy>Veena  K. M. [MAHE-MIT]</cp:lastModifiedBy>
  <cp:revision>3</cp:revision>
  <dcterms:created xsi:type="dcterms:W3CDTF">2022-01-04T10:31:33Z</dcterms:created>
  <dcterms:modified xsi:type="dcterms:W3CDTF">2022-01-05T06:43:59Z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864600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