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20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9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16.xml" ContentType="application/inkml+xml"/>
  <Override PartName="/ppt/ink/ink31.xml" ContentType="application/inkml+xml"/>
  <Override PartName="/ppt/ink/ink32.xml" ContentType="application/inkml+xml"/>
  <Override PartName="/ppt/ink/ink30.xml" ContentType="application/inkml+xml"/>
  <Override PartName="/ppt/ink/ink17.xml" ContentType="application/inkml+xml"/>
  <Override PartName="/ppt/ink/ink18.xml" ContentType="application/inkml+xml"/>
  <Override PartName="/ppt/ink/ink15.xml" ContentType="application/inkml+xml"/>
  <Override PartName="/ppt/ink/ink1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2" r:id="rId2"/>
  </p:sldMasterIdLst>
  <p:notesMasterIdLst>
    <p:notesMasterId r:id="rId28"/>
  </p:notesMasterIdLst>
  <p:sldIdLst>
    <p:sldId id="543" r:id="rId3"/>
    <p:sldId id="532" r:id="rId4"/>
    <p:sldId id="279" r:id="rId5"/>
    <p:sldId id="533" r:id="rId6"/>
    <p:sldId id="534" r:id="rId7"/>
    <p:sldId id="535" r:id="rId8"/>
    <p:sldId id="544" r:id="rId9"/>
    <p:sldId id="548" r:id="rId10"/>
    <p:sldId id="550" r:id="rId11"/>
    <p:sldId id="285" r:id="rId12"/>
    <p:sldId id="537" r:id="rId13"/>
    <p:sldId id="545" r:id="rId14"/>
    <p:sldId id="281" r:id="rId15"/>
    <p:sldId id="282" r:id="rId16"/>
    <p:sldId id="551" r:id="rId17"/>
    <p:sldId id="283" r:id="rId18"/>
    <p:sldId id="538" r:id="rId19"/>
    <p:sldId id="275" r:id="rId20"/>
    <p:sldId id="552" r:id="rId21"/>
    <p:sldId id="531" r:id="rId22"/>
    <p:sldId id="553" r:id="rId23"/>
    <p:sldId id="530" r:id="rId24"/>
    <p:sldId id="520" r:id="rId25"/>
    <p:sldId id="542" r:id="rId26"/>
    <p:sldId id="54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E1"/>
    <a:srgbClr val="18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4:49:10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14068 19022 39 0,'-91'10'154'0,"12"-3"-153"16,15-5 13-16,10-2-14 15,14 0 0-15,10 0-36 16,8-13-49-16</inkml:trace>
  <inkml:trace contextRef="#ctx0" brushRef="#br0" timeOffset="18079.68">768 2077 17 0,'0'0'37'0,"0"0"-7"0,0 0-27 16,0 0 2-16,0 0-3 16,0 0 13-16,0 3-1 15,0-3-1-15,0 0 4 16,0 0-7-16,0 0-5 15,0 0 8-15,0 0 7 16,0 0-8-16,0 1-6 16,0-1 16-16,0 0-6 15,0 0 4-15,0 0 2 16,0 0-8-16,0 0-1 16,0 0 6-16,0 0-1 15,0 0 3-15,0 0-5 16,0 0 1-16,0 0-13 15,0 0 18-15,0 0-16 16,0 0 3-16,0 0-2 0,0 0-7 16,0 0 0-16,0 0 0 15,3 0 0-15,1 0 1 16,2 0 8-16,-1 0 2 16,-1 0-2-16,1 0 4 15,-1 0-3-15,2-1-9 16,0-1 14-16,-3 1-10 15,6 0 1-15,-1-2-6 16,-1 0 3-16,0 1 7 16,1-1-10-16,1 1-4 0,7 1 4 15,-2-2 12 1,-1 0-10-16,2-2 3 0,-2 0-5 16,1 2 2-16,5-3 4 15,-2 3-6-15,-1-2 1 16,-1 1 5-16,-2 1-4 15,-2 0 0-15,2 1-1 16,2-1-1-16,1-2 0 16,-2 1-4-16,4 1 4 15,-3-1 0-15,1-1 10 16,1 2-10-16,2-2 0 16,2 1-5-16,-2-1 5 15,2 2 9-15,-4 0-8 16,-1 1-2-16,2 1 1 15,-5-2 0-15,-2 2 8 0,2-1-6 16,-2 0-1 0,2-1-1-16,-1 1 0 0,0 1 2 15,4-4-2-15,-4 3 0 16,3-2 0-16,0 1-6 16,0 1 6-16,-3-1 11 15,1 0-10-15,-4 2-1 16,0-1 0-16,3 1 0 15,-3 1-8-15,-3 0 4 16,5-2 4-16,-3 2 1 16,0-3 1-16,4 1-1 15,1-1 9-15,-1 0-9 0,0 2-1 16,0-2 3-16,0 1-3 16,1-1 3-16,-5 1-2 15,1 0-1-15,4 2 0 16,-4 0-1-16,0-3-5 15,3 3 6-15,-3-3 3 16,0 2-2-16,3-1 6 16,-3 1-7-16,4-1 0 15,-2 1 0-15,-1-1 0 16,3 2 0-16,-2-2-4 16,0 2 2-16,0 0-1 15,-3 0 3-15,-2-3 4 0,3 3-3 16,4-3-2-16,-1 2 0 15,0-1 1-15,-3-1 0 16,2 3 1-16,-1-3 3 16,-1 3-4-16,-3 0-5 15,0 0 5-15,4 0-3 16,-4 0-1-16,0 0 4 16,0 0 0-16,3 0 0 15,-3 0 8-15,3 0-16 16,-3 0 8-16,1 0-5 15,1 0 10-15,1 0-8 16,0 0 5-16,1 0-3 16,-1 0 1-16,-1 2 0 15,-2 1 2-15,2-2-2 16,-6 1-3-16,4 1 1 0,0-2 4 16,2 2-2-16,-1 1 1 15,-1-1 8-15,0 0-9 16,0-2-5-16,-3 0 5 15,4 1 0-15,-1 1-2 16,0-3 2-16,-1 2 1 16,-2 1-1-16,1 0 0 15,2-2 1-15,0 1 9 16,0-1-9-16,0 0-1 16,0 2 0-16,4 0-8 15,-2 0 8-15,-1-1 1 16,1 0-1-16,-1-2 1 15,2 1 0-15,-3 1-1 0,-1-1 10 16,2 1-9-16,-3-1-1 16,1-1 0-16,4 2 1 15,-3-2-1-15,4 1 0 16,-2 1-8-16,1-2 8 16,1 0 1-16,4 0 6 15,-2 0-7-15,1 0 1 16,-1 0-1-16,-2 0 0 15,-1 0 0-15,0 0 1 16,-1 0-1-16,2 0 1 16,4 0-3-16,0 0 2 15,0 0 0-15,5-2 2 16,-2-1 0-16,2 2-2 16,-1-1 0-16,-3 1 1 0,1-1 0 15,-4 2-1-15,-1 0-1 16,-1 0 1-16,-4 0 0 15,2 0-5-15,-4 0 5 16,3 0 7-16,-2 0-7 16,1 0 0-16,0 0-3 15,0 0-1-15,4 0 4 16,-2 3 0-16,1 0-1 16,-2 0 1-16,2-1 0 15,0 1 0-15,2 1-7 0,0-3 7 16,0 2 10-1,-2-2-10-15,3 1-8 0,-3-1 8 16,-2 1 0-16,2 1 0 16,-6 1 0-16,3-3 0 15,-3 1-1-15,0-2 0 16,0 1 1-16,2 0 1 16,-1-1 0-16,3 2-1 15,-1-2 0-15,0 1 4 16,2 1-4-16,2-2 0 15,-2 0 0-15,1 0 2 16,1 3-2-16,-1-3 0 16,0 0-1-16,-3 0 1 15,1 0 0-15,-1 0 6 16,0 0-12-16,-1 0 9 0,1 0-4 16,1 0 2-16,1 0-2 15,2 0 7-15,2 2-12 16,0 0 17-16,7-1-11 15,-5 1 0-15,2-1-3 16,-1 0-2-16,-2 1 8 16,1-1-3-16,0 0 2 15,-3-1 1-15,-2 0-3 16,-1 0 1-16,8 0 1 16,-2 0-2-16,-1 0 0 0,5 0 3 15,-3-4-8 1,-2 3 11-16,2-2-3 15,0 0-3-15,-2 3 1 0,-2-2-4 16,-2 2 4-16,1 0-1 16,-2-3 1-16,-2 3 3 15,0 0-3-15,-3-2 0 16,1 2 4-16,2-1-1 16,-3-1 5-16,5 1-4 15,-4 0 2-15,1-1-2 16,-1 2-1-16,-1 0 0 15,-2 0-3-15,1 0 4 16,-2 0-2-16,0 0-1 16,0 0 6-16,0 0-4 15,0-1-4-15,0 1 4 0,0 0 4 16,0 0-3-16,0 0 0 16,1 0 2-16,1 0-2 15,-2 0-1-15,3 0-4 16,-3 0 3-16,0 0-3 15,0 0 6-15,0 0 0 16,0 0-6-16,0 0 0 16,0 0-5-16,0 0 5 15,0 0-24-15,0 0-19 16,0-2-12-16,-16-3-260 16</inkml:trace>
  <inkml:trace contextRef="#ctx0" brushRef="#br0" timeOffset="-113264.56">20379 5121 39 0,'0'0'36'0,"0"0"7"15,0 0-17-15,0 0 5 16,0 0 7-16,0 0-6 0,0 0 6 16,0 0-1-1,6 3-21-15,-6-3 8 0,0 0 12 16,0 0-18-16,0 0 9 16,0 0-25-16,0 0 9 15,0 0 14-15,0-3 7 16,0 1-11-16,0 1 10 15,0-1-11-15,-4 1-2 16,-4 0-5-16,-2 1-10 16,-2 0 4-16,0 0 3 15,1 0-2-15,-2 0-5 16,-2 4 10-16,-1 9-13 16,-1 4 1-16,-1 1 4 15,5 1-5-15,0 1 6 16,2-1-6-16,5 0 2 15,-1 1-11-15,4 0 9 16,1 2 0-16,2 2 16 0,-3 0-11 16,2 1-4-16,-1 0 1 15,1-2 1-15,-1 1 7 16,2 0-9-16,0-2 5 16,-1 2 4-16,-1 3-6 15,-2 0-4-15,-5 5 5 16,-2-2 0-16,-1 0 2 15,-2-5 1-15,1-4-4 16,0-1 0-16,0-3-4 16,-2-4 10-16,0-1-9 0,-4-2 18 15,0-5-14 1,2 2 1-16,2-7 4 0,1 0 2 16,4 0 4-16,1 0-12 15,-1-11-1-15,5 0-1 16,2 2 3-16,3-4-5 15,0 2 1-15,0-1-1 16,9 0 3-16,1 2-6 16,1 2 3-16,-2 2-4 15,1 1 4-15,-2 0 0 16,-2 4 1-16,-2 1-1 16,-1 0-5-16,0 0 0 15,4 0 5-15,-2 9-1 0,1 0 0 16,0 3 1-1,-1 0 3-15,-1-3-3 0,2 3-2 16,-3-2 2-16,0 2 3 16,-2 3-2-16,1-1-1 15,-1 3-1-15,-1 2 1 16,0 2 1-16,0 1 0 16,0 0-1-16,0-2 0 15,0-3 4-15,0 0-4 16,0-1 0-16,-1 0 0 15,-2-2 1-15,1-2-1 16,2 1 4-16,0 1-6 16,0-2 4-16,0 2 1 15,0 1-3-15,0 1 0 0,-1 0 0 16,-2-2 0-16,1 0 3 16,-2-3 0-16,3 0 1 15,-1 1-3-15,2-2-1 16,0 0 2-16,0 2-1 15,0-2 3-15,0-1 0 16,0 1-4-16,0-2 2 16,0 1-2-16,7 0 0 15,2 1 3-15,0 0-1 16,0 3 1-16,2-4 0 16,-4 1-1-16,2-1 0 15,0-4 2-15,0-1-4 16,0-1 4-16,4-3 14 0,-1 0 6 15,5 0-6-15,-1-1-6 16,2-5-4-16,-7 1-6 16,-4 2 1-16,-4 1-3 15,0 2 2-15,-3 0-2 16,0 0-16-16,1-1-38 16,1-1-32-16,-1-2-93 15,-1-1-366-15</inkml:trace>
  <inkml:trace contextRef="#ctx0" brushRef="#br0" timeOffset="-96768.02">20378 6289 97 0,'0'0'103'0,"0"0"-36"16,0 0 25-16,0 0-25 15,0 0-19-15,0 0 9 16,0 0-30-16,-15-1 17 15,8 0-19-15,-3-3 10 16,1 3-22-16,-4-3 11 16,-5 4-12-16,-1 0 7 15,-1 0 1-15,-1 0-10 16,2 0-2-16,4 4 1 16,0 2-9-16,3 3 3 0,-3 4 1 15,0 3-1-15,-2 4-1 16,0 1-2-16,2 1 14 15,0 2-5-15,0 0-4 16,2 0 4-16,1 1-1 16,-1 0 0-16,3-2 2 15,-1 1 3-15,3-7-9 16,1-2 0-16,1-3 1 16,0-2-1-16,-2-1 4 15,1-2 2-15,-2 0 0 16,-4-2 4-16,-1 1-13 15,-1-2 3-15,0 0 0 16,0-2-2-16,5-1 0 16,1-1 2-16,3 0 0 0,0 0-4 15,0 0 0-15,2 0-2 16,1 0 1-16,3 0 2 16,0 0 5-16,0 0-2 15,0 0-3-15,0 0-1 16,0 0 0-16,4-1-1 15,5-5 0-15,3 2-1 16,0-1 0-16,3 2 0 16,1 3 2-16,2 0 0 15,-3 0-6-15,-2 0 6 16,-2 2-1-16,-4 8-8 16,4 3 9-16,-5 1 1 15,0 2 3-15,-2-2-4 16,1 0 0-16,-1 0 0 15,2 1-2-15,-2 1 2 0,1 0 3 16,-3 4-3-16,1-2-1 16,-2 3 1-16,-1-1 2 15,0-1-2-15,0 0 0 16,2-2 1-16,-1 0-1 16,1-3 0-16,-1 0 2 15,1-1-1-15,-1-3-1 16,2 2 1-16,-3 1-2 15,0-2 2-15,0 2-2 16,0-1 5-16,0 2-2 16,0 1-2-16,0-3 0 15,0 0 0-15,0-3 1 0,0-1 1 16,0-1 1-16,0 0 0 16,0 0-1-16,0 1-3 15,0 1 1-15,-3-1 0 16,2 2 5-16,-1-2-1 15,1 3-4-15,1-3 3 16,0-2-2-16,0 0 0 16,0 0 5-16,0-1-6 15,0 4-3-15,0-1 3 16,0 2 6-16,0 0-5 16,0 0 0-16,0 0 0 15,1 0-1-15,2 1 1 16,3-5-1-16,-2 2 1 0,2 0-1 15,0-1 1-15,0-2-1 16,2-2 4-16,-1 1-3 16,2 1 0-16,3-3 0 15,1 3 0-15,4-4-1 16,-1 2-1-16,2-1 1 16,-4 0-19-16,-5-2-58 15,-5 0-143-15</inkml:trace>
  <inkml:trace contextRef="#ctx0" brushRef="#br0" timeOffset="-82516.81">20486 7400 101 0,'0'0'30'15,"0"0"38"-15,0 0-16 0,0 0-8 16,0 0-14-16,0 0 13 15,0 0-4-15,-25-25-16 16,16 24 23-16,-4-3-20 16,-1 1-6-16,-2 0 11 15,-1 2-5-15,3-2 5 16,0 3-6-16,1 0-2 16,-1 0-8-16,-2 0-1 15,1 0-4-15,-1 9 5 16,1 3-5-16,1 2-7 15,2 5 4-15,2 4 3 16,1 4-7-16,3 1 4 16,0 5 3-16,0 2-3 15,-2 4 4-15,-3 2 5 16,-3 0 0-16,-4-4 7 0,3-3-7 16,-1-4-10-16,2-5 5 15,4-5-1-15,3-7-7 16,1-3 0-16,1-4 2 15,-1-2 2-15,-1 0-1 16,1-3 3-16,-3-1 0 16,-3 0-2-16,0 0-4 15,-2 0 2-15,1-1-4 16,4-5 0-16,2 1 0 16,1 1 3-16,4-1-1 0,2 1-3 15,0 0-2 1,0 1-3-16,5-1-2 0,11-1-5 15,6 1 6-15,2 3 3 16,-4 1 0-16,-1 0 1 16,-5 10 0-16,-3 10-3 15,-2 1 5-15,-2-1 2 16,-3 1-1-16,3-1-1 16,-2-2 2-16,-1 0-2 15,1 1 0-15,-2-2 0 16,0 0 0-16,-3 2 0 15,0 3 5-15,0 2-3 16,0 3 1-16,-3 0-3 16,-5-1 5-16,-1 0 1 15,2-3-3-15,3-5-3 0,1-1 1 16,3-3 3-16,0-1-4 16,0-3 0-16,0 4 0 15,0-1 3-15,0 2-2 16,0 1-1-16,1 1-6 15,1-2 6-15,-1-1 3 16,1 2 0-16,-1-2 0 16,1-3-3-16,-1 2 0 15,3-1 0-15,-1 2 0 16,2-1 0-16,-2 3-3 16,3-1 6-16,-2-1-3 15,1-4 0-15,1 0 0 0,-2-1-2 16,5-2 2-1,0 1 6-15,6 1-6 0,-1-1 0 16,2 1 0-16,-3-3 3 16,4 0 0-16,-4-1-2 15,2-2-1-15,3-3 0 16,4 0-5-16,5-6-14 16,1-10-28-16,-2-6-37 15,-7-4-192-15</inkml:trace>
  <inkml:trace contextRef="#ctx0" brushRef="#br0" timeOffset="-67419.85">20312 8707 153 0,'0'0'85'16,"0"0"-55"-16,0 0 28 16,0 0 11-16,0 0-18 15,0 0-25-15,0 0-12 16,-31-14 0-16,23 14 5 16,-1 9 6-16,0 1-11 0,3 2 4 15,0 3-4-15,2 4-5 16,1 5 7-16,0-1-4 15,-3 3 0-15,2 0 2 16,-1-3-3-16,-3 0-5 16,1-1-5-16,-5 0 14 15,0 1-9-15,-4 0 1 16,-2 1-4-16,-6-2 1 16,-3 1 0-16,-1-3 9 15,-2 0-10-15,0-1 1 16,3-8 3-16,9-3 6 15,7-8-5-15,8 0 18 0,1 0-7 16,1 0-9-16,-1-2-9 16,0-7-2-16,-1 1-2 15,3-2 2-15,0 0-6 16,0 3-6-16,0 0 13 16,7 2-3-16,0 3-3 15,3 0 1-15,-1 2 5 16,0 0-3-16,5 0 3 15,-1 0 1-15,-1 7-1 16,3 2 0-16,-1 3-1 16,-1-1 2-16,-1 1-1 15,0 3 2-15,-2 1-1 16,1 0-1-16,-1 4 0 0,-3 2 1 16,-2 3 0-1,-3 0 1-15,-2 1-2 0,0-1 1 16,0 2 4-16,0-5 1 15,-5 0 4-15,2-1-6 16,0 3 1-16,-2-3 3 16,1 1 1-16,1-1-1 15,-1 2-2-15,1 1 0 16,1 0 2-16,1-1-7 16,-1 2 5-16,2-4-3 15,0-1 4-15,0-2-1 16,0-4-4-16,3-1 0 15,5-5 4-15,-1-2-4 16,0-1 0-16,3-4-2 0,-1-1 8 16,2 0-7-16,3 0 2 15,1 0-3-15,1-8-25 16,-1-6-103-16</inkml:trace>
  <inkml:trace contextRef="#ctx0" brushRef="#br0" timeOffset="-41266.86">32282 4288 39 0,'0'0'202'16,"0"0"-139"-16,0 0 57 15,0 0-31-15,0 0-17 16,0 0-8-16,0 0-16 16,0 0-15-16,0-36-23 15,-4 36-10-15,-2 15 0 16,-4 6 1-16,0 4 7 16,0 1-3-16,1-1 5 15,-3-1 7-15,1-3-13 16,2 1 9-16,2-7-6 15,3-2-3-15,1-5-4 16,3-4 1-16,0-4-1 16,0 0 7-16,0 0-7 0,1 0 7 15,12 0-1 1,4 0 1-16,5-4-7 0,-3 1 0 16,-3 2-4-16,-2 1 11 15,-2 0-7-15,3 0 0 16,-1 0 0-16,2 4-9 15,-2 7 9-15,-1 0 0 16,0 3 2-16,-5 1-4 16,-2 2 2-16,-2 3-1 15,1-2 0-15,-4 2-3 0,-1-2 1 16,0 1 0-16,0-1 3 16,-10-3-6-16,-2 1 1 15,-6-2 5-15,-2-2 4 16,-2-4 3-16,1-3 14 15,2-3 0-15,0-1 0 16,5-1 2-16,-1 0-1 16,6 0-8-16,2 0-13 15,1 0-1-15,1-5 0 16,1 1-1-16,1-3-22 16,3-2-44-16,0-4-68 15,0-4-158-15</inkml:trace>
  <inkml:trace contextRef="#ctx0" brushRef="#br0" timeOffset="-40854.12">32529 4117 35 0,'0'0'85'16,"0"0"-6"-16,0 0-34 15,0 0-18-15,0 0 0 16,0 0-1-16,-31-58 8 15,21 50 9-15,-2-1-35 16,-4 2 11-16,-6 2-2 16,-4 3-3-16,-3 2 1 15,2 0-3-15,7 0-3 16,6 0-9-16,8 6 1 16,2-1-1-16,4 3 2 15,0-1 2-15,0-2 6 16,3 0-9-16,4-2-1 15,1-3-24-15,-2 0-110 0</inkml:trace>
  <inkml:trace contextRef="#ctx0" brushRef="#br0" timeOffset="-40522.59">32228 4127 51 0,'0'0'152'0,"0"0"-101"15,0 0-25-15,0 0 6 16,84 7 18-16,-41-4-21 15,0 0 14-15,3-2-19 16,-1-1-3-16,-3 0-4 16,-5 0-5-16,-7 0-4 15,-9 0-6-15,-12 0 1 16,-6 0-3-16,-3 0-9 16,0 0-73-16,-8 0-98 15</inkml:trace>
  <inkml:trace contextRef="#ctx0" brushRef="#br0" timeOffset="-39607.04">32565 3979 38 0,'0'0'59'0,"0"0"12"0,0 0 2 15,0 0-12 1,0 0-8-16,0 0-12 0,-89-53-20 16,63 52 5-1,-3 1-16-15,-7 0 4 0,-6 5-6 16,0 10 3-1,-3 7-3-15,1 3 14 0,2 1-11 16,1 3-10-16,5 0 22 16,-2 2-14-1,4 2-3-15,1 0 8 0,3 1-5 16,2 0 13-16,3 0-6 16,1 4-11-16,3-1 14 15,0 4 1-15,5 0-18 16,5-2 7-16,3-1-5 15,4 1-2-15,1 0-2 16,3 2 6-16,0 2-3 16,0 2 0-16,0-2 6 0,6 0-2 15,3-4 1-15,2-3-6 16,3-4-2-16,6-2 0 16,10-3 1-16,10-1-2 15,5-3 2-15,8-4 11 16,-2-3-11-16,-5-6 4 15,-1-3-3-15,-9-4 16 16,0-3-7-16,-6 0-4 16,-1 0-4-16,3-3 4 15,1-8 10-15,-1-5 1 0,3-2-6 16,-1-1 12 0,0-5-11-16,-3 1 11 0,-1-3-16 15,-4 0 10 1,-2 4 11-16,-5-2-21 0,-2 0 19 15,-1-3-10-15,-4-2-1 16,3-6 1-16,-2-1-11 16,0 0 9-16,-1-2-10 15,2 4 3-15,-4 0-7 16,1 0 6-16,-4 0-4 16,-3 3 5-16,-4-1 13 15,0 1-13-15,0-1 7 16,-8-1-5-16,-3 0 7 0,-2-4-5 15,-4 1-5 1,0-1-1-16,-3 2-2 0,-2 2-3 16,1 8 11-16,0 4-9 15,-3 7 0-15,-6 2-3 16,-14 5-9-16,-16 6 4 16,-12 1 0-16,-5 7-32 15,2 15-68-15,9 7-65 16,13-2-56-16,17-2-381 15</inkml:trace>
  <inkml:trace contextRef="#ctx0" brushRef="#br0" timeOffset="-38851.03">31902 4864 86 0,'0'0'175'0,"0"0"-130"15,0 0 46-15,0 0-23 16,0 0-44-16,0 0-20 16,-87 45 23-16,54-9 13 15,-1 7-13-15,-8 5 30 16,-3 0-23-16,-4 3 9 15,-3-4-22-15,0-2 17 16,1-6-17-16,6-5-5 0,4-2-2 16,9-5-3-16,10-4-1 15,4-8-9-15,9-6 15 16,4-6-6-16,4-1-9 16,1-2 13-16,0 0-6 15,0 0-3-15,0 0-5 16,0 0 0-16,3-5-62 15,4-4-64-15,1 4-108 16</inkml:trace>
  <inkml:trace contextRef="#ctx0" brushRef="#br0" timeOffset="-38245.18">31048 5559 338 0,'0'0'68'0,"0"0"-6"0,0 0 30 16,0 0-35-16,0 0-14 16,0 0-23-16,-28-8 2 15,28 8-15-15,0 0 0 16,2 0 2-16,14 0 10 16,9 0-15-16,10 0 11 15,3 0-1-15,-2 0-12 16,-3 0 3-16,-6 0 0 15,-6 0-1-15,-6-1 1 16,-5 1 2-16,-4 0 1 16,-3 0 3-16,-3 0 1 15,0 0-3-15,0 0 7 16,0 0-12-16,0 1-1 16,-6 15 6-16,-4 3-7 0,-4 7 13 15,-2 2-2-15,-1 3-1 16,-2 2-1-16,-2 4-3 15,3 4 4-15,0-2-12 16,6-3 1-16,1-2 1 16,5-11-2-16,1-6 1 15,2-7-1-15,3-5 0 16,0-1 2-16,0-4-4 16,0 1 0-16,-2-1-33 15,-2 0-51-15,-2-4-30 16,0-14-91-16</inkml:trace>
  <inkml:trace contextRef="#ctx0" brushRef="#br0" timeOffset="-37419.95">31365 5387 110 0,'0'0'60'0,"0"0"34"0,0 0-6 16,0 0-38-16,0 0-5 15,0 0 0-15,-58-46-18 16,38 46-11-16,-5 0 8 16,-2 0-1-16,-1 0 1 15,-4 3-7-15,1 5 1 16,-2 3 0-16,0-1 2 16,-3 6-11-16,2 1 6 15,3 3-8-15,0 4 1 16,1 0-1-16,0 2-1 15,3 2 2-15,-2 3-5 16,6-1 4-16,0 1-2 16,7-2-5-16,4 1 0 0,2 1-1 15,3 0 1-15,4-1 0 16,3 1 0-16,0 3 4 16,0 1 3-16,10 2 0 15,3-3-7-15,2-1 8 16,0-4-2-16,3-2-3 15,0-1 0-15,3-1-1 16,2-3-2-16,1-1 0 16,1 0 0-16,0-2 4 15,0-5-3-15,-1-5-2 16,4-1 2-16,3-4 3 16,5-2 0-16,0-2-4 0,3 0 2 15,-2-11-2-15,0-4 5 16,2-4-1-16,0-1 7 15,-3-1-4-15,-4-2 1 16,-5 0 10-16,-4-1 5 16,-7-1-5-16,-4-4 18 15,-2-2-3-15,-7-6 14 16,-1-6-21-16,-2-3-2 16,0-4-9-16,0-2-5 15,0-1 2-15,-6-4-4 16,-3-5-5-16,0 4-3 0,-1 8 0 15,-5 6 0 1,-3 13 1-16,-8 6-3 0,-11 8-12 16,-18 12-2-16,-18 5-21 15,-12 13-66-15,-3 16-74 16,7 2-42-16</inkml:trace>
  <inkml:trace contextRef="#ctx0" brushRef="#br0" timeOffset="-36822.67">30823 6073 388 0,'0'0'38'0,"0"0"50"15,0 0 23-15,0 0-80 16,0 0-29-16,0 0 22 16,-92 84 5-16,57-38-17 15,-3 6 7-15,-4 3 17 16,-1-1-2-16,2-7-19 16,7-5-13-16,6-9 9 0,7-7-7 15,10-7-3 1,3-9-1-16,5-5 0 0,1-5 0 15,2 0-64-15,0-3-35 16,0-15-155-16</inkml:trace>
  <inkml:trace contextRef="#ctx0" brushRef="#br0" timeOffset="-35971">30179 6740 267 0,'0'0'72'0,"0"0"26"16,0 0-10-16,0 0-44 15,-82-2 5-15,76 2-5 16,4 4-28-16,2 6-16 15,0 4 11-15,5 4-5 16,13 5-2-16,5 2-2 16,6-4-2-16,2 4 11 0,2 0-7 15,-3 0 1 1,0 4-5-16,-2-2 1 0,-5 0 0 16,-6-3-1-16,-6 0 4 15,-10-1-1-15,-1-2-1 16,0-2-2-16,-12-2 5 15,-5-3-4-15,-2-4 13 16,0-3-12-16,-1-4 2 16,1-2 5-16,2-1 0 15,3 0 6-15,-1-8-9 16,6-9-1-16,5-6 3 16,2-4-8-16,2-8 0 0,0-5 0 15,14 0 0-15,3 0-4 16,0 7 0-16,-1 5 4 15,-2 6 0-15,-1 6 3 16,-4-1-2-16,1 2 7 16,-2-2 4-16,-4 1-5 15,-2-1 0-15,-2 4-5 16,0 3 1-16,-5 2 3 16,-12 5-6-16,-9 2 0 15,-5 1-6-15,-3 0 6 16,2 0-10-16,6 9-48 15,7 0-49-15,9 2-24 16,7-2-135-16</inkml:trace>
  <inkml:trace contextRef="#ctx0" brushRef="#br0" timeOffset="-35021.26">30316 6564 168 0,'0'0'74'0,"0"0"17"15,0 0-14-15,0 0-27 16,-87-30-18-16,65 30-9 16,-5 0 1-16,-1 7-9 15,-3 8 1-15,-2 3 6 16,-1 6-6-16,-2 2-3 15,-2 3-6-15,0 2-1 16,3 3-2-16,4 2-1 16,6-2 0-16,7 3-1 15,1 1 7-15,7 2 1 16,1 1-2-16,3-1-3 0,3-3-3 16,3-1 5-16,0-1-4 15,0-3-1-15,0 1-2 16,2 0 1-16,8-3 2 15,0 2 2-15,3-2-5 16,3-1-1-16,1-1 0 16,2 0 1-16,1-1 2 15,0-1 1-15,2-1-1 0,2-4-2 16,-2-1 0 0,5-3 1-16,-1-4-1 0,1-5 0 15,2-3-3 1,0-2 2-16,-1-3 1 0,2 0 0 15,-3 0 1-15,-1 0 3 16,-3-7 0-16,-2 1 8 16,1-5-11-16,0 0 5 15,1-2 1-15,-1-1-5 16,2-3 7-16,1-3-8 16,-2 1 20-16,-2-4-4 15,-3 2 13-15,-6-2 7 16,-1 1-6-16,-2 1 0 0,-2-4-2 15,-1 0 3 1,2-1-16-16,-2-4 5 0,2-5 5 16,-2 4-14-16,2-2 9 15,0 2-16-15,-3 3 14 16,-1-1 0-16,-2-3-3 16,-2 2 14-16,0 0-15 15,0-3 2-15,0-3 1 16,-5-2 3-16,-2-7-15 15,-5-2-2-15,3-2 0 16,-3 9-2-16,-3 6-1 16,0 8 0-16,-10 9-1 15,-8 8-8-15,-12 5 1 16,-10 4-2-16,-14 5-8 16,-2 17-113-16,0 2-90 0,5-2-121 15</inkml:trace>
  <inkml:trace contextRef="#ctx0" brushRef="#br0" timeOffset="-34445.88">29851 7207 363 0,'0'0'61'16,"0"0"-19"-16,0 0 23 16,-81 95 4-16,53-39-31 15,-5 6-10-15,-6 4 7 16,-6-2-3-16,-8-3-13 16,-5-4 16-16,3-10-21 15,11-13 11-15,17-14-11 16,14-11-8-16,13-9-4 15,0 0 15-15,4-13-17 16,18-12-21-16,6-8-91 0,0-3-217 16</inkml:trace>
  <inkml:trace contextRef="#ctx0" brushRef="#br0" timeOffset="-33249.98">29212 8012 327 0,'0'0'55'16,"0"0"32"-16,0 0-7 15,0 0-54-15,0 0-6 16,0 0-11-16,94-29 2 15,-71 29-8-15,-9 16-1 16,-6 3 3-16,-5 3 9 16,-3 2-4-16,-3 2 5 15,-16-1 1-15,-5-1 18 16,-2-3-4-16,1-4-9 16,4-7 5-16,9-3-7 15,3-2-15-15,8-5 6 0,1 0-9 16,0 0-2-16,0 0-1 15,0 0 2-15,0 0-1 16,12 0-15-16,3 0 5 16,4 0 10-16,0 7-6 15,-4 3 7-15,3 5-5 16,-3 3 1-16,0 2-1 16,-3 0-4-16,-6-1 7 15,-4 1-15-15,-2-3 14 16,0-1-2-16,-2-4-4 15,-12-2 3-15,-2-1 3 0,-2-3 3 16,-4-1 7-16,1-3 16 16,-3-2-8-16,3 0 2 15,2 0-11-15,4 0 2 16,0-3-7-16,3-6-1 16,3-2-17-16,5-3-47 15,4-2-89-15,1-1-189 16</inkml:trace>
  <inkml:trace contextRef="#ctx0" brushRef="#br0" timeOffset="-32394.07">29381 7790 206 0,'0'0'43'15,"0"0"26"-15,0 0 17 16,0 0-36-16,-97-29-16 0,74 29 3 15,-3 0-20 1,-6 4-3-16,-5 13-3 0,-2 3 1 16,-2 5 11-1,2-2 0-15,6 2-5 0,3 2-10 16,8-1 4-16,7 3-5 16,-2 3-5-16,7 7-2 15,-3 1 7-15,4 3-2 16,1-1-2-16,5-1 0 15,3-2-5-15,0-2 4 16,0 0-2-16,9-2 10 16,5-1 0-16,0 0 2 15,1 0-4-15,2 0-2 16,-1-1 2-16,4 1-6 0,2-4-1 16,0-2 0-16,1-5 1 15,1-3-2-15,-1-5 4 16,0-3-8-16,-1-4 4 15,2-4 0-15,1-3 4 16,1-1-1-16,-1 0 16 16,1 0 5-16,-1 0-15 15,-1-5-7-15,4-2 3 16,0-1-3-16,1-1 1 16,2-2-2-16,-4-3 2 15,-1-3 6-15,1 1 16 16,-4-2-10-16,-1-2 9 15,-3-1 7-15,-2-5-3 16,-4-1 6-16,-1-2-17 0,-4-2 4 16,-2-1-2-16,-2-2-2 15,-1 0-4-15,-3-3-9 16,0-1 7-16,0-1-5 16,-4-3 4-16,-11 0 8 15,-4-2-5-15,-3 1 3 16,-3 0-12-16,-3 1 3 15,-2 4 6-15,2 5 0 16,1 8-9-16,-3 4 8 16,-3 5-1-16,-9 5-11 15,-8 5-3-15,-7 3-10 0,2 3-13 16,6 0-77-16,6 13-40 16,11 6-42-16,10 3-37 15</inkml:trace>
  <inkml:trace contextRef="#ctx0" brushRef="#br0" timeOffset="-27254.64">28954 8629 64 0,'0'0'102'16,"0"0"-42"-16,0 0 3 15,0 0-12-15,0 0 3 16,0 0-14-16,0 0-5 0,12-36-3 16,-9 31 2-16,-1 1-6 15,-1 1 3-15,-1 1-1 16,0 2 15-16,0 0-5 15,0 0-10-15,0 0-16 16,0 0-7-16,-15 17-6 16,-9 7 0-16,-5 5 25 15,-4 5 0 1,0 4-10-16,3-3 4 0,0 0-8 16,5-1-8-16,5-4 3 15,3-4-2-15,4-6-5 16,5-6 2-16,3-4-2 15,2-3 2-15,2-4 0 16,1-2-2-16,0-1 5 0,0 0-3 16,0 0-1-16,0 0 4 15,0 0-5-15,0 0-4 16,0 0 2-16,0 1-33 16,0 2-38-16,0 4-35 15,-5-4-72-15,1 3-184 16</inkml:trace>
  <inkml:trace contextRef="#ctx0" brushRef="#br0" timeOffset="-26892.17">28511 9031 141 0,'0'0'158'16,"0"0"-114"-16,0 0 21 15,0 0-12-15,0 0-35 16,0 0-3-16,42 0 19 16,-12 5-13-16,1 2 7 15,2 1-10-15,0-1 5 16,-2 0-20-16,-3 0 15 15,-6-1-4-15,-6-4-1 0,-9 0-13 16,-4-2 7-16,-3 3-7 16,0-3 0-16,0 0 0 15,0 0-13 1,-1 0-89-16,-13 0-74 0,-2 0-72 16</inkml:trace>
  <inkml:trace contextRef="#ctx0" brushRef="#br0" timeOffset="-26648.74">28447 9240 154 0,'0'0'41'0,"0"0"58"15,0 0-4-15,0 0-29 16,0 0-26-16,82 3 0 15,-55-3-17-15,0 0 4 16,-5 0-20-16,-4 1 1 16,-3-1-7-16,-3 5 2 15,-5-5-3-15,-1 0 0 16,-4 2-22-16,-2-1-55 16,0 2-86-16</inkml:trace>
  <inkml:trace contextRef="#ctx0" brushRef="#br0" timeOffset="-26474.87">28507 9389 148 0,'0'0'76'16,"0"0"51"-16,0 0-62 15,0 0-21-15,94 3-17 16,-69-3-22-16,-4 0-5 15,-12-3-165-15</inkml:trace>
  <inkml:trace contextRef="#ctx0" brushRef="#br0" timeOffset="-20149.74">20297 9774 6 0,'0'0'56'0,"0"0"35"15,0 0-19-15,0 0 9 16,0 0-34-16,0 0-22 15,0 0-6-15,-51-7 3 16,39 26-4-16,-2 1 33 16,1 6-18-16,0 1 6 15,3 0-26-15,-1 1 7 16,1 0-9-16,1 0 12 16,-2 2-14-16,0 1 0 15,-3 0-3-15,-5 2 7 16,-2-3 4-16,-2-6-14 15,4-4 13-15,0-6-6 16,7-4-1-16,3-5 1 0,0-4-8 16,4 1 8-16,4-2-5 15,1 0 1-15,0 0 3 16,0 0 9-16,0 0-5 16,0 0-4-16,0-2-8 15,1-4-2-15,13 3 0 16,1-1-2-16,2 1-2 15,2 3 5-15,0 0 0 16,-3 0-4-16,-1 5 4 16,0 8-2-16,-5 4 2 15,-2 5 0-15,-5 3 0 0,-3 4 0 16,0 5 1-16,0-5 0 16,0 3 3-16,0-2-4 15,-1 0 3-15,-1 1-2 16,-1-4-1-16,0-3 1 15,0 0 6-15,-2-3-6 16,-2 0 3-16,0 0 5 16,-2-1-1-16,0-1-3 15,-5 1 8-15,4-1-6 16,-3-1 2-16,4-2 1 16,2 0-6-16,4-6-1 15,3 1-1-15,0-2-1 0,0 1-1 16,0 3 1-1,5 0 6-15,6-1-6 0,0 3 0 16,3-1 6-16,-1-2-7 16,1-2-1-16,-1-2-2 15,2 0 2-15,3-7-9 16,3-1-52-16,6 0-11 16,-4-14-50-16,-10-4-288 15</inkml:trace>
  <inkml:trace contextRef="#ctx0" brushRef="#br0" timeOffset="-18401.46">29536 8581 266 0,'0'0'80'0,"0"0"42"15,0 0-52-15,0 0-29 16,0 0-30-16,0 0 7 15,0 0 2-15,55 32-2 16,-27-10 17-16,5 4-7 16,3 6-4-16,3 1 5 15,2 4-5-15,-3-1-8 16,-1 4-9-16,-4 1 3 0,-5-2-5 16,-4-1-2-1,-3-3 1-15,-4-5-1 0,-3-4-2 16,-2-5-1-16,-3-5 2 15,0-7-2-15,-3-4-1 16,-3-3 0-16,-3-2 1 16,0 1 4-16,0-1 8 15,0 0-12-15,0 0-4 16,0 0-42-16,0 0-46 16,-6 0-72-16,-6-3-75 15</inkml:trace>
  <inkml:trace contextRef="#ctx0" brushRef="#br0" timeOffset="-18007.64">30140 9008 189 0,'0'0'80'0,"0"0"15"16,0 0 0-16,0 0-46 15,0 0-39-15,0 0 11 0,-48 38 14 16,22-12-1-16,-4-1 9 16,-2 4-21-16,1-1-1 15,1 0-6-15,1 0 5 16,3-3-8-16,2-3-3 15,5-6-9-15,5-6 4 16,4-3 3-16,5-4-3 16,4-2-1-16,-1-1-3 15,2 2 1-15,0-2-1 16,0 0-4-16,0 0-8 16,0 0-37-16,3 0-53 15,14 0-53-15</inkml:trace>
  <inkml:trace contextRef="#ctx0" brushRef="#br0" timeOffset="-17757.7">30118 9198 266 0,'0'0'59'16,"0"0"-41"-16,0 0 23 15,0 0 24-15,0 0-32 16,-75 76 27-16,57-60-36 16,3 1-9-16,0-5 1 15,6-4-10-15,2 1 1 16,1-2-6-16,5-1-1 0,1-2-8 16,0-1-90-1,1-1-140-15</inkml:trace>
  <inkml:trace contextRef="#ctx0" brushRef="#br0" timeOffset="-17606.13">30148 9276 257 0,'0'0'42'0,"0"0"36"15,0 0-3-15,0 0-59 16,-59 75-14-16,53-58-2 0,-1-2 0 15,-3-1-47-15</inkml:trace>
  <inkml:trace contextRef="#ctx0" brushRef="#br0" timeOffset="-13878.35">20243 11097 25 0,'0'0'86'0,"0"0"-24"16,0 0-15-16,0 0 7 15,-88 25-16-15,68-7-6 16,0 5 9-16,-1 3-6 16,2 0-12-16,5-1-1 15,4-2-4-15,3-1-6 16,4-2-1-16,3 2 1 15,0 3 9-15,-2 6-11 16,-2 4-5-16,-4 7 8 16,-7 1 0-16,-1-3 1 15,-7-1-6-15,0-3-1 16,-1-8 11-16,3-5-9 16,4-7-9-16,10-5 15 0,2-8-7 15,5-1-5-15,-1-2 8 16,1 0-5-16,-2 0 10 15,-1 0-12-15,-1 0-3 16,0 0 5-16,1 0-5 16,3-5 0-16,0-2-1 15,0 2 0-15,10-3-15 16,6 3 1-16,5 1 14 16,0 1-5-16,0 3 5 15,-2 0-2-15,-5 0 1 0,-1 0 0 16,-4 0 0-16,-3 8 1 15,-3 4 1-15,-1 2 0 16,-2 4-1-16,0 2 6 16,0-1 3-16,-2 3 4 15,-2 1-9-15,1-2 0 16,1-2-2-16,2 2 4 16,0-2-4-16,0 1 2 15,0-2-1-15,0 1 5 16,0 0-3-16,0-2-3 15,0 1 8-15,0-2-1 16,-3-1-3-16,0-3 2 16,0-1-3-16,2-1-2 0,1 0-2 15,0 0 1 1,0 0 0-16,0 2-2 0,0 1 7 16,1-1-4-16,4 0 3 15,-1 0 3-15,1-3-6 16,-2-1 5-16,1 2-4 15,2-3-3-15,-2 0 1 16,1 0-2-16,0-3 0 16,2 2 6-16,5-4-4 15,3 2 4-15,6-1-3 16,1 0-2-16,-4-1 0 16,-2 3-1-16,-4-1-3 15,-4 4-56-15,-1-6-98 16,-2-2-286-16</inkml:trace>
  <inkml:trace contextRef="#ctx0" brushRef="#br0" timeOffset="-10879.74">30613 7294 95 0,'0'0'118'0,"0"0"-37"15,0 0 17-15,0 0-10 16,0 0-24-16,0 0-8 16,0 0-20-16,-7-29 16 15,7 29-41-15,0 0-11 16,0 2 4-16,10 10 1 15,6 4 1-15,5 0 9 16,3 4-2-16,6 1 8 16,2 1 3-16,1-1-17 15,-1 4 10-15,-3-1-17 16,-2-2 20-16,-6-4-15 0,-1-2-4 16,-7-5 8-16,-3-2-3 15,-2-4-5-15,-3-1 1 16,-1-1-1-16,1 1 0 15,0 0 2-15,3 4-1 16,1 0 0-16,0 1-2 16,4 3 0-16,-4-2 1 15,-3-2-1-15,0-4-1 16,-5 1-2-16,-1-2-2 16,0 0-31-16,0 0-20 0,0-1-44 15,-5 1-42 1,-9-3-55-16</inkml:trace>
  <inkml:trace contextRef="#ctx0" brushRef="#br0" timeOffset="-10447.13">31135 7521 263 0,'0'0'84'0,"0"0"-7"0,0 0 26 16,0 0-49-16,0 0-38 15,0 0-14-15,-15 18 1 16,-7 5 16-16,-4 4 15 15,-2-1-8-15,1 2-1 16,-1-3-9-16,2-3-5 16,1 1 3-16,3-4-1 15,1-2-2-15,0-2-2 16,3-4-5-16,2-3 3 16,5-1-6-16,1-5 8 15,5-1-8-15,5-1-1 0,0 0-1 16,0 0-2-1,0 2 1-15,0-2-9 0,0 0-37 16,0 0-24-16,0 0-46 16,15 0-91-16</inkml:trace>
  <inkml:trace contextRef="#ctx0" brushRef="#br0" timeOffset="-10165.65">31122 7674 224 0,'0'0'53'15,"0"0"-28"-15,0 0 22 16,0 0 28-16,0 0-3 16,0 0-16-16,-65 70-12 15,52-54-6-15,-2-2-3 16,4-3-14-16,4-1-14 15,0-3-2-15,2-2-3 16,2-1 1-16,0 1-2 16,0 0-1-16,2 1-6 15,1-2-66-15,0-2-45 16,9-2-64-16</inkml:trace>
  <inkml:trace contextRef="#ctx0" brushRef="#br0" timeOffset="-9967.38">31216 7724 148 0,'0'0'57'16,"0"0"17"-16,0 0 25 16,0 0-19-16,-91 66-39 15,71-45-18-15,1-1-6 16,1-1-3-16,4-1-13 15,-2-3-1-15,3-1-6 16,0-4-102-16</inkml:trace>
  <inkml:trace contextRef="#ctx0" brushRef="#br0" timeOffset="-6237.79">20470 12168 44 0,'0'0'47'0,"0"0"0"15,0 0 23-15,0 0 2 0,0 0-41 16,0 0 3-16,0 0-29 16,-55-20 21-16,35 29 21 15,0-3-33-15,1 3 24 16,2 1-19-16,3 1-5 15,-1 2-3-15,5 2 6 16,0 1-7-16,2 1-1 16,4-2-2-16,1-2-3 15,3 1 2-15,0-5-3 16,0-1 1-16,0-1-2 16,0-1 2-16,0 3-4 15,0 0 0-15,0 5 0 16,3 3 2-16,1 1-2 0,-1 3 10 15,-3-1-7 1,0 1 8-16,0-1-9 0,0-3 5 16,0 3-5-16,0 1 6 15,-4 2-2-15,-5 7 1 16,-5-1-4-16,-1 5-3 16,-7-1 2-16,0-6 10 15,-2 0-9-15,-2-5 11 16,6-5-9-16,3-5 7 15,4-5-2-15,5-2 5 16,4-5-8-16,-1 0 4 16,1 0 0-16,1 0 2 0,-2 0 6 15,1 0-12 1,1-3-5-16,0-4 0 0,1 1-2 16,1 2 0-16,1-3 0 15,0 3 0-15,0-2-3 16,3-1 2-16,9 1-2 15,4 3-3-15,-1 0 0 16,-2 3 6-16,-2 0 0 16,-2 0-1-16,1 0 1 15,-4 3-2-15,0 6-2 16,0 1 4-16,-1 0 0 16,2 1-1-16,-2 0 2 15,-1 1-2-15,1 1 4 16,-2 3-5-16,-2 1 5 0,1 3 1 15,-2 2-3-15,0 3 3 16,0 0 4-16,0-1-1 16,0-3-5-16,-3 1 8 15,1-3-9-15,1-1-1 16,-1-1 5-16,1-1 1 16,1 1-6-16,-2 0 0 15,-1 2 3-15,0-2 2 16,-1-3-2-16,-1 2-3 15,2-4 0-15,2 0 3 16,-1-2 1-16,-1-2-2 0,3 0 1 16,-1 1-2-1,-1-1 1-15,1 1 4 0,-1-1-2 16,1 1-4-16,-1-1 2 16,2 1 0-16,0 1-2 15,-1-2 0-15,1 2 5 16,-2 0-4-16,-1-1 5 15,2 0-5-15,-1-1 0 16,1 1 2-16,1-1 2 16,0-2-1-16,0 2-4 15,0 2 1-15,0-3 2 16,0 3 5-16,0-4-6 16,0 2-2-16,0-3 1 0,0-1 2 15,3 0 4 1,-2 0-5-16,4 1-2 0,-1-1 2 15,2-1 4-15,3 0-1 16,3 1 3-16,0-4 4 16,4 0 2-16,0 0-11 15,1 0 4-15,1 0-6 16,2 0 1-16,0 0-2 16,-1 0 3-16,-2 0-5 15,-5 0 4-15,-3 0-4 16,-6 0-26-16,-3 0-78 15,-1 0-64-15</inkml:trace>
  <inkml:trace contextRef="#ctx0" brushRef="#br0" timeOffset="-2170.36">31460 6079 153 0,'0'0'94'15,"0"0"17"-15,0 0-15 16,0 0-15-16,0 0-19 16,0 0-22-16,0 0-21 0,-3-12 6 15,3 12-9-15,0 0-3 16,0 0 10-16,0 0-18 16,0 0-3-16,0 0 7 15,6 12-5-15,6 2-4 16,2 4 16-16,3 0-5 15,1 2-5-15,5 2 3 16,0 0-8-16,6 2-1 16,-1 1 0-16,-3 1 0 15,-2-1 0-15,-4 1 8 16,-4-1-8-16,-1 1 0 16,-1 0-2-16,-1 0 4 15,-2-3-3-15,-3-6 1 16,0-3 0-16,-4-7 1 15,-2-4 3-15,1-3-3 0,-2 0 2 16,0 0-1-16,0 0 1 16,0 0-3-16,0 0-12 15,0-2-35-15,-2-6-49 16,-16 1-195-16</inkml:trace>
  <inkml:trace contextRef="#ctx0" brushRef="#br0" timeOffset="-1643.44">31912 6396 128 0,'0'0'97'0,"0"0"-21"16,0 0 12-16,0 0-12 0,0 0-25 15,0 0-11-15,5-1 3 16,-5 1-22-16,0 0-12 16,-8 8-4-16,-7 6-5 15,-7 6 25-15,-4 2 2 16,0-2 3-16,-3 4-6 16,8-4-15-16,-1-1-1 15,3-1 6-15,4 0-7 16,0-1-4-16,3-3 7 15,3-2-6-15,0-2-1 16,1-5 5-16,7-3-8 16,-1 1-2-16,2-3 2 15,0 0 0-15,0 0 8 0,0 0-8 16,0 0-20-16,0 2-39 16,0-2-66-16,11 0-91 15</inkml:trace>
  <inkml:trace contextRef="#ctx0" brushRef="#br0" timeOffset="-1310.16">32021 6522 213 0,'0'0'61'0,"0"0"-18"0,0 0 5 16,0 0 8-16,0 0-31 16,-106 49 8-16,83-30-9 15,3 0 14-15,2-4-32 16,3 1 9-16,2-2-7 16,2-3 4-16,4 0-4 15,-1-3 1-15,4-4-5 16,1-1 4-16,1-1-8 15,2-2 2-15,0 1 9 16,0-1-11-16,0 0-4 16,0 0-8-16,0 0-74 15,3 0-109-15</inkml:trace>
  <inkml:trace contextRef="#ctx0" brushRef="#br0" timeOffset="-1111.74">32000 6638 228 0,'0'0'87'0,"0"0"-66"16,0 0 21-16,0 0 23 16,0 0-33-16,0 0-13 15,-18 73-2-15,6-57-17 16,-4-1 1-16,-7 0-1 0,0-5-82 15</inkml:trace>
  <inkml:trace contextRef="#ctx0" brushRef="#br0" timeOffset="1804.81">20425 13343 44 0,'0'0'47'15,"0"0"36"-15,0 0 4 16,0 0-35-16,0 0 11 16,0 0-6-16,0 0-23 15,-53-14-12-15,30 24-2 16,-2 9-9-16,-5 3 11 16,0 2-4-16,5 0-2 15,2 0 7-15,4 0 2 16,4 1-6-16,2 3-12 15,2 4 2-15,2 3 3 16,-4 2-3-16,1 1-8 16,-3 0 5-16,3-3 6 15,0-3-11-15,0-3 2 0,2-4-3 16,-2-5 4-16,-4-1-4 16,-4 0 0-16,-2-1 4 15,-4 2-4-15,-1-2 0 16,2-1-1-16,4-3 2 15,8-9-1-15,7-3 0 16,3-2 4-16,3 0 0 16,0 0-1-16,0-2 35 15,12-11-34-15,3 1-3 16,0 0-1-16,-3 5-1 16,-1 5 1-16,-1 2 0 15,0 0 0-15,3 0-1 16,1 2 0-16,2 6 1 15,1 3 0-15,1-2 1 0,-5 4-1 16,3-3 2-16,-4 7-2 16,2-2 2-16,-4 3-2 15,-1 4 6-15,-3-2-1 16,-2 4 1-16,-2-1 4 16,-2 5 0-16,0 1 7 15,0 0-2-15,0 0-7 16,0 2 4-16,0-3-12 15,0 0 8-15,0-2-3 16,0-5 0-16,0-2 9 16,0-3 1-16,0-1-10 15,0-3 6-15,3 2-3 16,5 1 0-16,-2 2-8 16,1-5 4-16,-1 2-1 0,0-1 0 15,1-6-3-15,2 1 0 16,0-4 0-16,0-2-2 15,4-2-3-15,3 0-24 16,4-14-55-16,0-9-71 16,-1-8-272-16</inkml:trace>
  <inkml:trace contextRef="#ctx0" brushRef="#br0" timeOffset="4464.12">32716 4788 260 0,'0'0'79'0,"0"0"-14"15,0 0 32-15,0 0-15 16,0 0-34-16,0 0-9 15,0 0-22-15,3-10-4 16,0 10-9-16,1 2 9 16,7 15-12-16,5 11 13 15,5 7 17-15,2 3-9 16,0 0-1-16,1 0-5 0,-2-3-11 16,-2-4 2-1,-2-4-6-15,-3-6 2 0,-2-5-1 16,-4-2 1-16,-3-4 0 15,3-2-1-15,-3-3-2 16,-3 0 0-16,0-2 0 16,-1-2 0-16,-1-1-2 15,-1 0-32-15,0 2-31 16,0-2-19-16,0 0-57 16,0 0-104-16</inkml:trace>
  <inkml:trace contextRef="#ctx0" brushRef="#br0" timeOffset="4848.84">33131 5078 266 0,'0'0'106'0,"0"0"-49"16,0 0 10-16,0 0-16 15,0 0-21-15,-97 33 16 16,67-10-16-16,0 3-5 16,5-1-9-16,5 1-2 15,-1-7-14-15,8-2 17 16,0-3-15-16,4-4-2 15,2-4 0-15,3-3 7 16,1-2-4-16,2-1-3 16,1 0 0-16,0 0 0 15,0 0 0-15,0 0-42 16,0 0-46-16,4-4-63 16,10-6-194-16</inkml:trace>
  <inkml:trace contextRef="#ctx0" brushRef="#br0" timeOffset="5129.93">33139 5150 57 0,'0'0'211'16,"0"0"-153"-16,0 0 33 15,0 0-12-15,0 0-24 16,0 0-31-16,-26 29 3 15,-1-7 13-15,0 0-22 16,3-3 11-16,8-4-21 16,3-1-1-16,2-4 0 0,2 0-6 15,0-1 1 1,5-4 7-16,-1 1-9 0,2-1-14 16,2-1-38-16,1 0-35 15,0-1-50-15,0-3-77 16</inkml:trace>
  <inkml:trace contextRef="#ctx0" brushRef="#br0" timeOffset="5315.02">33195 5221 225 0,'0'0'67'15,"0"0"7"-15,0 0-1 16,0 0-38-16,0 0-14 15,-99 59-10-15,81-39-4 16,1 0-7-16,0-1-6 16,4-2-1-16,2-5-98 15,4-5-179-15</inkml:trace>
  <inkml:trace contextRef="#ctx0" brushRef="#br0" timeOffset="23020.97">4564 2925 23 0,'0'0'63'15,"0"0"-17"-15,0 0 4 0,0 0-22 16,0 0 7-16,0 0 12 16,0 0-20-16,0 0 13 15,0 0-15-15,0 0 13 16,0 0-4-16,0 0-12 16,0-3-6-16,0-8-12 15,3-3-2-15,3-2 5 16,3 1-3-16,1 1 3 15,2 0-7-15,0-2 0 16,4 0 3-16,4-4 1 16,5-2-3-16,5 1 2 15,3-1 0-15,6-2 0 16,1 4 2-16,0-2 0 16,-1 4-4-16,-6 2 6 15,1 1-5-15,-7 4 5 0,-3-2-4 16,-2 2-1-16,-4 7 4 15,-9-1-2-15,-3 4-2 16,-3-1 4-16,-3 2-2 16,0 0-4-16,0 0 1 15,0 0-1-15,3 0 5 16,-3 0 0-16,0 0-4 16,0 0 0-16,0 0 3 15,0 0-4-15,0 0 1 16,0 0-2-16,2 0-33 15,-2 0-66-15,0 8-72 16</inkml:trace>
  <inkml:trace contextRef="#ctx0" brushRef="#br0" timeOffset="57930.87">15458 4378 43 0,'0'0'58'0,"0"0"-15"16,0 0-5-16,0 0 2 15,0 0-24-15,0 0 20 16,0 0-14-16,0 0-3 15,0 0 5-15,-15-17 2 16,11 16-2-16,-3-2-15 16,2-1 22-16,-1 1-2 15,-3-1-12-15,-1 0-5 16,-4 3 4-16,-4-2-6 16,2 1 6-16,-3-1 2 0,2 3-3 15,1 0-2-15,4 0-1 16,-2 0 0-16,1 0-9 15,-3 0 6 1,-1 0-6-16,-1 6 1 0,2 1-4 16,-4 0 4-16,1 1-4 15,-1 1 2-15,-2 0 9 16,0 3-10-16,2 2 1 16,0 2 11-16,2-1-11 15,3 2 3-15,2 0 3 16,2-1-3-16,2 1-3 0,-1 0-1 15,1-1 2-15,0 4 0 16,-3 0 13-16,0 3-15 16,1 1 1-16,0 1 7 15,0 1-9-15,3-1 11 16,1 0-7-16,3-3 2 16,1 0 5-16,3-1-5 15,-2 0-5-15,2 0 6 16,0-2-5-16,0 5 3 15,0-3 3-15,0 0-2 16,0 0-1-16,0 1 1 16,0 0-5-16,0 2 5 0,0-1-6 15,0 0 4 1,0 1-1-16,3-1 1 0,2 0 1 16,-2-1 0-16,2 0 5 15,0 0-8-15,-1-1 0 16,1 0 0-16,1 0-2 15,1 3 0-15,1-1 0 16,1 0 0-16,0-1 1 16,1-1 1-16,1-2-2 15,-1 1 4-15,3-2-4 16,1-2 1-16,1 1 1 16,0-3-2-16,1 1 6 15,1 1 0-15,0-3-5 16,3 1-1-16,-2-1 8 0,1-1-6 15,1-3-2-15,0 2 0 16,3-2 8-16,2-2-6 16,0 0 8-16,-2 0-9 15,2-4 7-15,-1 3-8 16,0-2 1-16,-3 0-1 16,1-1 0-16,0 0 4 15,1-2 4-15,1-1-8 16,4 0 3-16,4 0 6 15,5 0 1-15,-3-1-5 16,0-5 2-16,-2 1-1 16,-4-4-5-16,0 2 2 15,-1-3 9-15,-3-2-10 16,2 0 16-16,0-2-7 16,1-2-6-16,-3 1 13 0,-2-1-9 15,-4 2 2-15,-1-1 2 16,-1-1-5-16,0 1 1 15,0-2-1-15,-2-1 6 16,0-1-5-16,-1 1 2 16,-4-2 9-16,2 0-14 15,-3-1 6-15,1 4 3 16,-3-3-5-16,2-2 3 16,1 1-7-16,-3-3-4 15,0-1 12-15,-2-1 0 0,1-2-3 16,-2-1 0-16,-2 0 1 15,1 1-4-15,-2-1 0 16,0 2 8-16,0-3-7 16,0-1-1-16,0-2 6 15,0 2-9-15,-5-2 1 16,-4 1 3-16,-1 2 14 16,0-1-15-16,0 4-1 15,1 5 11-15,-1 1-7 16,-2 1-5-16,1-1 9 15,-3 0-9-15,2 1 3 16,-4-1-8-16,2 1 6 16,1 1-4-16,1-3-3 0,1 5 5 15,1 2 3 1,2 0 1-16,1 6-3 0,1-1 2 16,-1 2-2-16,-1 1-2 15,0 1 3-15,-1 0-7 16,-2-4 3-16,0 3-3 15,-1 0 1-15,-1 0 3 16,2 1-4-16,-2 1-1 16,-1 1 1-16,-2-2 0 15,-2 2 2-15,-3 1-5 16,-5-1 5-16,-1 3-2 16,1-4 0-16,0 1-3 15,4 0 2-15,0-3 2 16,1 2 1-16,2-3-1 0,-3 2 1 15,-5 3-2-15,-3 0-6 16,-8 3-20-16,-8 5-96 16,-8 17-114-16,-9 4-89 15</inkml:trace>
  <inkml:trace contextRef="#ctx0" brushRef="#br0" timeOffset="63375.63">15446 4848 6 0,'0'0'81'16,"0"0"-24"-16,0 0-17 16,0 0 0-16,0 0-7 15,0 0 3-15,0 0 7 16,0-21-10-16,0 18-17 15,0 3 32-15,0-3-12 16,0-2-3-16,0-1-4 16,0 2 0-16,0 0-2 15,0 1 4-15,0 0-3 0,0 2-7 16,0-1-10-16,-1 2 6 16,-2 0-13-16,-2 0 9 15,0 0-13-15,-1 0 3 16,-2 0-1-16,2 3 2 15,-3 5 0-15,3-1-3 16,0 3-1-16,2 2 1 16,-2 0 1-16,-1 3-1 15,0-1 0-15,3 1 5 16,1-1 6-16,0 2-12 16,3-2 3-16,0 2-3 15,0-1 6-15,0 0-6 0,0-1 2 16,0 3 3-1,4 2-2-15,2 0-3 0,1-1 9 16,1 0-9-16,0 0 2 16,1-2-2-16,2 1 0 15,0-3-1-15,1-3 1 16,0 0 6-16,-2-3-4 16,2-2-1-16,-3 0-1 15,0-1 0-15,0-2 7 16,1-3-5-16,-2 2 12 15,0 0-13-15,0-2 6 16,-2 0 4-16,0 0-1 16,-1 0 10-16,2 0-8 0,4-7-9 15,-2-1 11 1,1-1-11-16,2 0 0 0,-5-1 3 16,1 0-3-16,-2 1 5 15,0-1 6-15,-2-2-3 16,1 2 0-16,-2-3-5 15,0 2 5-15,0 1 2 16,-2-2-9-16,1 2 10 16,-2 0-2-16,1 1 0 15,-1 1-6-15,0-1 7 16,0-3-7-16,0-1 4 16,0 0-3-16,0 3 3 15,-1-2-1-15,-2 2-3 16,1 3-2-16,1 0 7 0,-1 2-9 15,1-1 14-15,-1 1-8 16,1 1-6-16,1-1 0 16,-3-1 5-16,1 0-1 15,1-1-4-15,-4 0 1 16,0 0 3-16,-1-1 5 16,-1 1-2-16,3-3 3 15,1 4 9-15,0-2-14 16,-1 2 8-16,2 0-7 15,-1-1 7-15,0 1-11 0,-1 0 6 16,-2-3 0 0,0 2-9-16,-3-2 5 0,0 1-6 15,0 2 0-15,1 1 0 16,-2 3-7-16,-1 2-1 16,-6 0-6-16,-10 19-66 15,-9 12-61-15,-9 4-110 16,-5-2-36-16</inkml:trace>
  <inkml:trace contextRef="#ctx0" brushRef="#br0" timeOffset="64350.98">14974 5450 162 0,'0'0'104'16,"0"0"-31"-16,0 0 40 15,0 0-47-15,0 0-45 16,0 0-7-16,0 0 6 16,-85 71 13-16,57-33 11 15,-3 5-12-15,-3 1 9 16,1 1-15-16,1-1 1 16,3 0-5-16,5-7-8 15,5-3-6-15,3-7 5 16,7-10 10-16,2-8-5 15,4-9 5-15,3 2 2 0,0-2 10 16,0 0-8-16,0 0-7 16,0 0-9-16,0 0-5 15,0-7-6-15,-1 4-17 16,1-1-48-16,0 1-50 16,0 3-35-16,-2 0-101 15</inkml:trace>
  <inkml:trace contextRef="#ctx0" brushRef="#br0" timeOffset="64815.73">14341 6048 4 0,'0'0'320'0,"0"0"-281"16,0 0 24-16,0 0 23 0,100-12-43 15,-58 4-8-15,4 1 7 16,-3 2-4-16,-2-4-13 16,-3 5 7-16,-6-2-10 15,-7 1-3-15,-5 1 1 16,-7 2-3-16,-6 2-11 16,-5 0-1-16,-1 0 3 15,-1 0-7-15,0 0 0 16,0 0 4-16,0 0-10 15,0 0-3-15,0 0-23 16,0 0-30-16,-9 4-14 16,-10 7-13-16,0 4-79 15,-2-2-110-15</inkml:trace>
  <inkml:trace contextRef="#ctx0" brushRef="#br0" timeOffset="65084.06">14481 6171 123 0,'0'0'125'0,"0"0"-52"16,0 0 41-16,0 0-58 16,0 0-19-16,0 0 20 15,26 5-5-15,2-5-7 0,3 0-11 16,2-5-1-1,-2 2-5-15,-4-3-18 0,-1 1 1 16,-5 0-4-16,-2 1 4 16,-5 1-10-16,-4 1-1 15,-4 1-61-15,-5 1-28 16,1 0-148-16</inkml:trace>
  <inkml:trace contextRef="#ctx0" brushRef="#br0" timeOffset="66016.35">14549 6348 132 0,'0'0'126'0,"0"0"-44"16,0 0 39-16,0 0-23 0,0 0-30 16,0 0-46-16,34-10-21 15,-10 3 21-15,-2 2-8 16,2-2 1-16,-6 1 1 16,0 0 0-16,-6 3-15 15,-4-1 2-15,-2 3-3 16,-3 1-49-16,-3-2-126 15</inkml:trace>
  <inkml:trace contextRef="#ctx0" brushRef="#br0" timeOffset="66796.75">15894 5378 198 0,'0'0'72'0,"0"0"34"15,0 0 14-15,0 0-22 16,0 0-22-16,0 0-23 16,1-49-7-16,5 49-13 15,2 0-11-15,2 0 6 16,5 2-1-16,2 9-7 16,5 5 11-16,3 1-5 15,5 3-8-15,4 5-2 16,4 0 1-16,2 5-9 15,-3 3 3-15,-2-1 0 16,-3 2-10-16,-2-4 5 16,-1-5 5-16,-3-3 2 0,1-3-7 15,-3-7 1-15,-1 1 6 16,0-4-1-16,-2-1 1 16,-6-3 2-16,-5-3-11 15,-5 0-3-15,-5-2 3 16,0 0-4-16,0 0-1 15,0 0-32-15,-12 0-47 16,-4 0-19-16,-5 0-68 16,3 0-96-16</inkml:trace>
  <inkml:trace contextRef="#ctx0" brushRef="#br0" timeOffset="67372.84">16631 5585 24 0,'0'0'186'16,"0"0"-102"-16,0 0 38 15,0 0-16-15,0 0-24 16,0 0-20-16,3-14 2 16,-3 14-39-16,-5 7-12 15,-16 15 8-15,-5 5 6 16,-6 9-15-16,2-2 12 16,1 4-6-16,0-1 14 15,3 2-16-15,3-5-5 16,2-1-3-16,2-1 7 15,2-8-7-15,4-5-1 0,2-5-5 16,4-6 11 0,2-2-6-16,4-3-7 0,-1-3 5 15,2 2-4-15,0-2-2 16,0 0-3-16,0 0-6 16,0 0-53-16,0 0-26 15,0 0-28-15,0-8-59 16,8-2-203-16</inkml:trace>
  <inkml:trace contextRef="#ctx0" brushRef="#br0" timeOffset="67781.78">16713 5729 330 0,'0'0'59'0,"0"0"27"16,0 0 21-16,0 0-71 15,0 0-10-15,0 0-14 16,-39 14-2-16,19 5 4 16,-2-2 1-16,0 6 6 15,-2 0-4-15,4 1-4 16,1-2 8-16,0 1-11 0,5-5 1 15,2-1 1-15,2-4-3 16,4-5-4-16,2 0 9 16,2-5 1-16,0 2-15 15,2-5 0-15,0 0 2 16,0 0-1-16,0 0-1 16,0 0 0-16,0 0-3 15,0 0-11-15,0 0-20 16,0 0-28-16,8 0-81 15,3-5-179-15</inkml:trace>
  <inkml:trace contextRef="#ctx0" brushRef="#br0" timeOffset="68026.25">16833 5779 355 0,'0'0'100'0,"0"0"-14"16,0 0 10-16,0 0-38 15,0 0-37-15,0 0 4 16,-32 62 1-16,14-29-4 16,-3 0 3-16,4-1-25 15,0-4 0-15,3-3 0 16,2-10-1-16,5-4-67 15,2-8-40-15,2-3-150 0</inkml:trace>
  <inkml:trace contextRef="#ctx0" brushRef="#br0" timeOffset="69728.78">6427 9099 153 0,'0'0'120'0,"0"0"-18"0,0 0 26 16,0 0-45-16,0 0-47 16,0 0-14-16,-10 15-7 15,-7 14 6-15,-5 10 23 16,-2 11-4-16,1 4-13 16,1 6-13-16,0 2 3 15,1-8-1-15,4-2-11 16,1-5 0-16,4-10-5 15,7-8 6-15,1-10-4 16,2-8 5-16,2-5-5 0,0-4-2 16,0-2 0-16,0 3-2 15,0-1 2-15,0-2-29 16,0 0-55-16,0 0-32 16,0-7-75-16,0-12-241 15</inkml:trace>
  <inkml:trace contextRef="#ctx0" brushRef="#br0" timeOffset="70118.35">6612 9149 129 0,'0'0'89'16,"0"0"17"-16,0 0-20 16,0 0-23-16,0 0-9 15,0 0-7-15,-39 6-39 16,18 25 4-16,0 13 17 16,-4 8 17-16,2 2-4 15,-2-2-24-15,7-5 10 16,0-7 0-16,2-4-10 15,5-3-7-15,0-7-3 0,3-1 5 16,-1-2-8 0,3-5 0-16,-1-3-5 0,-1-5 3 15,2-1 0-15,2-3-1 16,-1-3-2-16,0-2-3 16,0-1-17-16,-1 0-42 15,-2 0-47-15,1 0-114 16</inkml:trace>
  <inkml:trace contextRef="#ctx0" brushRef="#br0" timeOffset="72390.84">6743 9386 12 0,'0'0'98'15,"0"0"-7"-15,0 0 16 16,0 0-24-16,0 0-26 0,0 0 6 16,-6-40-6-16,3 50-31 15,0 17-3-15,-2 10 1 16,4 7 9-16,1 4-18 16,0 1 7-16,0 5-7 15,0-1-3-15,6 2-12 16,0-2 2-16,2-4 0 15,-4-5-2-15,2-7 11 16,-5-12-10-16,2-9 2 16,-3-7-3-16,0-5 1 15,0-4 2-15,0 0 1 16,0-4 42-16,0-16-11 16,-4-8-13-16,-6-9-20 15,-7-7-2-15,1-7 1 16,-5-6-7-16,0-3-3 0,0-2-29 15,3 2 12-15,8 5-1 16,5 6 2-16,5 5 18 16,0 8-5-16,5 10-8 15,8 9 15-15,7 6-4 16,5 5 6-16,3 6-3 16,5 0 5-16,3 0-1 15,-3 9-3-15,-3 8 5 16,-5 7 0-16,-9 3 1 15,-8 3 0-15,-7 1 1 16,-1 0 13-16,-1-1 7 16,-17-2 5-16,1-4-10 15,-2-3-3-15,1-5-2 0,2-4 5 16,-2-3-9-16,4-1-4 16,1-3 4-16,0-1-8 15,-1-1-8-15,1 1-13 16,1-1-52-16,6-3-63 15,6 0-258-15</inkml:trace>
  <inkml:trace contextRef="#ctx0" brushRef="#br0" timeOffset="72673.88">7038 9445 277 0,'0'0'62'0,"0"0"-13"16,0 0 32-16,82-22-44 15,-49 13-21-15,0 1 1 16,-5 2-8-16,-8 0-5 15,-10 4-4-15,-2 2-1 16,-8 0-26-16,0 0-67 16,-8 7-138-16</inkml:trace>
  <inkml:trace contextRef="#ctx0" brushRef="#br0" timeOffset="72861.8">7096 9602 156 0,'0'0'42'0,"0"0"72"15,0 0-24-15,93-1-23 16,-57-10-9-16,-2-1-38 16,-1-1-12-16,-3 2-8 0,-3 1-23 15,-7-3-152 1</inkml:trace>
  <inkml:trace contextRef="#ctx0" brushRef="#br0" timeOffset="73418.63">7517 9286 387 0,'0'0'52'0,"0"0"-22"0,0 0 52 15,0 0-41-15,0 0-38 16,0 0 11-16,51 70 15 16,-29-27-9-16,-4 0-14 15,-4-1-5-15,-4-4 4 16,-1-7-4-16,-3-6 3 15,-3-13 3-15,-3-4-7 16,0-5 4-16,0-3 6 16,0 0 19-16,0-11 23 15,0-11-26-15,0-6-24 16,0-6-2-16,-2-5 0 16,-2-6-4-16,-1-5 0 15,2 2-13-15,3 7-6 16,0 9-7-16,0 11 6 15,8 9 6-15,7 5 3 0,13 4 8 16,5 3 6-16,4 0-8 16,-1 13 9-16,-3 10 4 15,-8 7-2-15,-5 6 2 16,-4 1 6-16,-5 2 3 16,-2-2-3-16,-2-3 8 15,-6-5-14-15,1 0-3 16,-2-9 1-16,0-4 1 15,0-3-3-15,1-7-14 16,4-3-37-16,4-3-97 16,7 0-122-16</inkml:trace>
  <inkml:trace contextRef="#ctx0" brushRef="#br0" timeOffset="73823.31">8081 9381 225 0,'0'0'39'16,"0"0"44"-16,0 0-8 15,0 0-39-15,0 0-8 16,97-57-22-16,-75 40 8 16,-2 0-5-16,-5-2 11 0,-4-1-7 15,-6-3 16 1,-5 1-9-16,0 1 17 0,0 2-6 15,-12 4 10-15,-7 4 6 16,-2 5-11-16,-3 6-16 16,-1 0 4-16,4 9-24 15,-2 13 6-15,4 9-5 16,7 8 2-16,6 5-1 16,6 3-2-16,0-1-3 15,6-2 3-15,12-4 6 16,0-7-6-16,1-7-1 15,3-4-10-15,1-8-12 16,2-6 4-16,2-6-11 16,0-2-2-16,3 0-42 0,-2-5-98 15,-1-9-142-15</inkml:trace>
  <inkml:trace contextRef="#ctx0" brushRef="#br0" timeOffset="74361.19">8417 9190 154 0,'0'0'193'0,"0"0"-124"16,0 0 30-16,0 0-48 16,0 0-45-16,0 0 12 15,-2 59 0-15,8-26 4 0,4 2-22 16,-2 1 6-1,4-8-1-15,0-7-4 0,-2-9 2 16,2-6-3-16,-1-6 1 16,-1 0-1-16,5-4 0 15,-3-12 2-15,4-6 0 16,-5-5 5-16,-4-2-4 16,-1-3 3-16,-4 2 9 15,2 2-2-15,-1 2-5 16,-3 9 4-16,3 5-3 15,-3 9 0-15,0 3 4 16,0 0-10-16,0 0-3 0,5 0-4 16,2 12 4-16,5 5 0 15,-2 4 1-15,1 2 2 16,1-2-5-16,-2-3 4 16,2-5-2-16,3-5 0 15,0-5 0-15,3-3 0 16,1 0 2-16,-2-16 0 15,-1-3 2-15,-2-2 0 16,-5-3-3-16,-4 0 6 16,-5-3 23-16,0-1-8 15,0-4-21-15,-10-2-1 16,-2 5-8-16,-1 7-38 16,1 7-33-16,3 8-89 15,6 7-299-15</inkml:trace>
  <inkml:trace contextRef="#ctx0" brushRef="#br0" timeOffset="74673.68">9512 8716 432 0,'0'0'20'0,"0"0"-6"15,0 0 5-15,0 0 16 0,-13 108 30 16,15-48-9-16,12 3-10 16,-3 2-22-16,-3-1-14 15,-4 0-1-15,1-3-9 16,-4-1 0-16,-1-8-49 15,0-12-23-15,0-11-31 16,0-14 6-16,-7-10-7 16,-2-5-194-16</inkml:trace>
  <inkml:trace contextRef="#ctx0" brushRef="#br0" timeOffset="75681.82">9341 9107 218 0,'0'0'81'0,"0"0"-11"0,0 0 0 16,77-86-7-16,-27 72-24 16,5 4-22-16,0 5-1 15,-7 3-9-15,-2 2-2 16,-7 0 6-16,-6 17 8 16,-6 7-12-16,-6 3 8 15,-8 4 4-15,-4-1-4 16,0 2-2-16,-3-1-10 15,2-3 9-15,-4-3-12 16,-2-8-10-16,-1-5 6 16,-1-5-2-16,0-5-3 15,0-2 7-15,-15 0 4 16,-6-10-3-16,-4-9 2 16,4 0-1-16,3-3 0 0,4-5-1 15,3-1 1-15,5-7-3 16,3-5-1-16,3-1-9 15,4 2 12-15,17 7-2 16,7 8-7-16,2 12 4 16,-2 7-3-16,2 5-16 15,2 2 22-15,-3 15 2 16,3 5-4-16,-1 3 5 16,0-1 2-16,-2 2 4 15,-5 0-2-15,0-3-1 16,-5-2-3-16,-1-4 2 0,-2-8 3 15,-5-3-6-15,5-6 1 16,1 0-2-16,2-4 2 16,3-12 0-16,-2-3-7 15,-4-4 1-15,-5 0 1 16,-5-2 5-16,-4-1 5 16,-2 0-4-16,0-1 20 15,-13 1 0-15,-2 6 2 16,0 8-10-16,0 7 17 15,-4 5-17-15,0 0-13 16,-1 20 4-16,-1 5 1 16,4 5-4-16,8 7-2 0,6 1 2 15,3-1 0-15,0 0-1 16,6-3 3-16,10-2-2 16,-1-2-1-16,7-4-11 15,2-1-15-15,6-6 8 16,1-2-2-16,2-10-11 15,6-4 0-15,0-3 15 16,-2 0 15-16,-6-6-15 16,-7-9 0-16,-6-6 0 15,0-3 16-15,-9-5 10 16,-3-5 14-16,1-2 17 16,2-6-8-16,2-6-11 15,2-2-8-15,-1 5-5 0,-6 9-5 16,-6 10 5-16,0 12 13 15,0 9 27-15,-12 5-9 16,-4 0-27-16,-1 5-6 16,-1 16-7-1,8 8 8-15,1 5-7 0,6 3-1 16,3 4 1-16,0-4 0 16,0 0-2-16,10-6 1 15,-1-4 0-15,2-5 0 16,2-7-2-16,-1-3-28 15,3-5 0-15,0-6-5 16,4-1 3-16,2 0-9 0,8 0-30 16,1-8-43-16,-2-2-10 15</inkml:trace>
  <inkml:trace contextRef="#ctx0" brushRef="#br0" timeOffset="75929.1">10839 9221 401 0,'0'0'68'0,"0"0"-64"15,0 0 36 1,86-17 13-16,-53 14-36 0,-4 1-8 15,-7 1-8-15,-9 1-2 16,-8-2-24-16,-5 0-51 16,0 1-192-16</inkml:trace>
  <inkml:trace contextRef="#ctx0" brushRef="#br0" timeOffset="76497.06">11159 8918 344 0,'0'0'43'15,"0"0"62"-15,0 0-5 16,0 0-60-16,0 0-36 16,0 0 9-16,17 58 18 15,-8-15-9-15,-2 0 1 16,-2 4-8-16,-4-1-7 16,1 0-6-16,-2-7 2 15,0-13-4-15,0-10-16 0,0-10 15 16,0-6 1-1,0 0 8-15,0 0 8 0,0-10 18 16,0-7-19 0,0-7 3-16,0-5-10 0,0-3-7 15,1-6-1-15,2-3 0 16,2-3-4-16,5-1-12 16,1 4-7-16,1 5-7 15,-1 11 4-15,3 13 2 16,1 12 16-16,1 0-4 15,7 14 8-15,-1 14 4 16,1 8 0-16,-3 3 0 16,-2 6 12-16,-7-4-3 15,-4 2 1-15,-5-1-4 0,-2-3-4 16,0-5-1-16,0-7-1 16,1-9-19-16,5-4-33 15,1-9-72-15,1-5-109 16</inkml:trace>
  <inkml:trace contextRef="#ctx0" brushRef="#br0" timeOffset="76945.69">11694 8947 336 0,'0'0'86'0,"0"0"48"16,0 0-37-16,0 0-64 15,0 0-13-15,0 0-2 16,-14 45-10-16,5-16 14 16,6 3-8-16,3 0-13 15,0 2 2-15,0-2 1 16,9-2 4-16,5-5-11 15,3-4 3-15,3-5-14 16,2-8-16-16,7-5 1 16,0-3 9-16,4-3-10 15,-4-13 4-15,-4-4 19 0,-7-4 7 16,-5-1 11-16,-8-4 22 16,-5-4 12-16,0-2 9 15,-18-2-19-15,-3-1-12 16,-6 5-16-16,-1 5-4 15,1 13 1-15,-1 11-4 16,2 4-10-16,1 6 0 16,4 18-24-16,2 2-51 15,5 1-57-15,4-5-347 16</inkml:trace>
  <inkml:trace contextRef="#ctx0" brushRef="#br0" timeOffset="77902.09">12357 8964 294 0,'0'0'84'0,"0"0"23"0,0 0-9 15,0 0-46-15,0 0-25 16,0 0-3-16,-100-50-15 16,77 58-1-16,0 9 5 15,7 5 1-15,-1 1-10 16,7 4 6-16,4 2 0 15,4 3-10-15,2 0 0 16,0 2 1-16,6-1-1 16,6-3-17-16,3-4-26 15,0-4-10-15,1-3-12 16,0-9 3-16,1-7 15 16,0-3 19-16,4-6 22 15,-2-15 6-15,-1-3 18 16,1-5 29-16,-5-1 9 0,2-4 0 15,-4-4-4-15,1-5-12 16,-2-3-10-16,-2-7-14 16,0-1-1-16,-6-1-10 15,-3 4-5-15,0-2 4 16,-12 5-4-16,-6 4-1 16,-3 7 1-16,2 8 3 15,4 11-3-15,6 6 1 16,2 7-1-16,5 5 0 15,2 0 0-15,0 21-15 16,0 13 15-16,7 11 0 16,7 6 0-16,-2 4 0 15,3 3 3-15,-3 2-3 0,-2 1 1 16,-6-3-1-16,-1-6-20 16,4-6-18-16,2-10 2 15,7-4 6-15,3-7-23 16,2-6 14-16,5-5-11 15,0-4 6-15,4-6 2 16,0-4-5-16,4 0-4 16,-2 0-13-16,-4-17 27 15,-4 0 37-15,-5-7 14 16,-1-3 31-16,-3-3 35 16,-3-5 2-16,-6-2-8 15,0-4-4-15,-6 3-25 0,0 4-11 16,-3 10-6-1,-12 10 7-15,-4 10-6 0,-5 4-22 16,1 4 5 0,1 19 2-16,4 4-12 0,8 7 7 15,2 3-2-15,5-1-4 16,3-2-3-16,0-1 0 16,3-4-1-16,8-2-1 15,2-7-21-15,3-7-14 16,5-5-10-16,-1-8-10 15,1 0-20-15,-1-4-57 16</inkml:trace>
  <inkml:trace contextRef="#ctx0" brushRef="#br0" timeOffset="78697.74">13206 8457 109 0,'0'0'115'0,"0"0"-8"0,0 0-12 15,0 0-42-15,-92 1 3 16,65 26-19-16,-3 11-1 16,3 11 11-16,7 9-1 15,4 7-7-15,12 5 1 16,4 4-7-16,0 1-13 16,16 0-7-16,11-5-8 15,3-3 4-15,0-7-9 16,1-6 1-16,-4-11-1 15,-3-9 0-15,-5-12-16 16,-4-8-16-16,1-4-2 0,-2-8-8 16,2-2-30-1,-1 0-17-15,1-5-73 0,-2-11-116 16</inkml:trace>
  <inkml:trace contextRef="#ctx0" brushRef="#br0" timeOffset="79053.95">13336 8835 186 0,'0'0'85'0,"0"0"20"15,0 0 19-15,0 0-35 16,0 0-25-16,0 0-17 15,44-34-32-15,-21 48 6 16,2 9 6-16,2 5 4 16,-1 9-23-16,-6 2 1 15,-6 2-4-15,-8 0-1 16,-6-3 2-16,0-4-10 16,-9-2 10-16,-12-5-8 15,0-3 3-15,0-5-1 16,2-7 0-16,7-4-1 15,0-5-9-15,2-1-42 16,2-2-34-16,5 0-40 16,3-13-49-16</inkml:trace>
  <inkml:trace contextRef="#ctx0" brushRef="#br0" timeOffset="79360.21">13740 8787 228 0,'0'0'74'15,"0"0"15"-15,0 0 42 16,0 0-72-16,0 0-51 16,-90 15 26-16,61 16 2 15,0 8-8-15,10 2-7 16,8 2 3-16,7 1-12 15,4-5 1-15,0-2-2 0,9-4-7 16,12-5-4-16,0-5 6 16,6-4-6-16,3-8-5 15,-1-3-12 1,-2-5-5-16,-2-3-13 0,-4 0-13 16,-4-2-21-16,-3-9-66 15,-6-5-209-15</inkml:trace>
  <inkml:trace contextRef="#ctx0" brushRef="#br0" timeOffset="79723.73">13822 8506 277 0,'0'0'51'16,"0"0"27"-16,0 0 22 16,0 0-55-16,0 0 5 15,103 71 14-15,-70-18-15 16,-5 5-21-16,-3 5 15 16,-2 5-12-16,-5 3-16 15,-8 0-10-15,-7-4-1 16,-3-5-2-16,-3-4 0 0,-15-10-2 15,-3-7-1 1,-1-10-7-16,4-9 4 0,-1-7 0 16,3-10 1-16,5-2-10 15,3-3-20-15,7 0-34 16,1 0-24-16,0-13-79 16,15-9-205-16</inkml:trace>
  <inkml:trace contextRef="#ctx0" brushRef="#br0" timeOffset="79978.11">14295 8831 358 0,'0'0'84'0,"0"0"63"16,0 0-25-16,0 0-53 15,0 0-22-15,0 0-14 16,6-46-12-16,-2 39-9 16,-2 3-4-16,-2 2 1 15,5 2-9-15,-5 0 0 16,0 0-3-16,0 0-38 16,0 0-87-16,0 6-75 15</inkml:trace>
  <inkml:trace contextRef="#ctx0" brushRef="#br0" timeOffset="80156.56">14413 9162 241 0,'0'0'99'16,"0"0"95"-16,-24 102-55 15,12-67-86-15,-3 0-18 16,-6 0-15-16,-8-1-18 15,-9-2-2-15,-5-5-111 16,-2-7-161-16</inkml:trace>
  <inkml:trace contextRef="#ctx0" brushRef="#br0" timeOffset="82374.58">6021 8869 3 0,'0'0'57'0,"0"0"-3"16,0 0-24-16,0 0 34 15,0 0-29-15,0 0 16 16,0-27-20-16,0 24 3 15,0 0 5-15,0 3 9 16,0-1-9-16,0 1-8 16,0 0-9-16,0 0-1 15,0 0-8-15,0 8-12 16,0 6 14-16,0 1-3 16,2-1-3-16,3 1 5 15,0 2-2-15,1 0-8 16,0 0 7-16,0 1-3 15,1 2 3-15,-4 0 0 0,2 2 8 16,-2-1-7-16,-2 2 1 16,2-3-1-16,-1-2-2 15,-2 2 6-15,1 0-5 16,1-3-3-16,1 1-3 16,0-3 1-16,1 2 2 15,4 3-5-15,-4-1-2 16,1 3-1-16,-1 1 2 15,-1-2 0-15,0 2-2 16,0-4 4-16,-2-2 1 16,-1-2-5-16,0-1 4 15,0 0 1-15,2 1-2 0,-2 0 1 16,1-1 1-16,1 0-5 16,1-1 6-16,0 2 0 15,0 0-6-15,0 0 2 16,0 5 0-16,0-1-1 15,-1 3-1-15,-2 0 0 16,1 2 1-16,-1-4 2 16,3 0-2-16,-3-1-1 15,0-3-1-15,1 1 1 16,1-3 0-16,1 1 1 0,-2-1-2 16,1 1 2-16,-1 1-1 15,-1-1 1-15,0 0-1 16,0-1 2-16,0 3-1 15,0-3 1-15,0 1 2 16,0 2-2-16,0 0 1 16,0 2 0-16,0 2 2 15,0-2 4-15,0 2-8 16,0 1 2-16,0-3-2 16,0 3-1-16,0 0 3 15,0-3 0-15,0 0 2 16,0 1-1-16,0-1 2 15,0 3-2-15,0-1 4 16,0-1-1-16,0-1 2 16,0 1 3-16,0-3-8 0,0 2 8 15,-1-2-6-15,1-3-2 16,0 1 4-16,0-1-5 16,0 2 6-16,0 1-8 15,0 1 0-15,-2 5 5 16,-1-2-3-16,-1 5 2 15,0-3 4-15,-1 0-3 16,2-3-1-16,-3-1 0 16,6-5-2-16,-3-3 3 15,3-4-5-15,0-2 1 16,0-3-3-16,0-2 3 16,0 0 4-16,0 0-2 0,0 0 6 15,0 0 3-15,0 0-6 16,0 0 4-16,0 0-9 15,-2 0-2-15,2 0 3 16,0 0-2-16,0 0 1 16,0 0 0-16,0 0 10 15,0 0-7-15,0 0 1 16,0 0-4-16,-3 0-2 16,-7-8-15-16,1 0-82 15,2-3-65-15,5-3-42 16,2-1-128-16</inkml:trace>
  <inkml:trace contextRef="#ctx0" brushRef="#br0" timeOffset="95685.07">15724 4659 16 0,'0'0'88'0,"0"0"-25"15,0 0 2-15,0 0 4 16,0 0-36-16,0 0 14 0,0 0-4 16,-91 92-8-16,72-58 13 15,-3 2-4-15,-1 7-15 16,-9 6 2-16,-4 2 7 16,-5 7 0-16,2-5-3 15,8-7 1-15,8-13 1 16,14-12-13-16,8-9-18 15,1-5 9-15,0-2-11 16,15-5 8-16,12 0 9 16,7 0 8-16,9-3-19 15,1-5 2-15,2 2-9 16,-3-3-2-16,-1 2-1 16,-5 3-1-16,-6 0 0 15,-5 1 2-15,-7 3-1 0,-1 0 5 16,-6 0-5-16,1 0-7 15,-4 0 6-15,0 2 2 16,2 7 0-16,-1 0 7 16,1 3-16-16,-1 2 17 15,-1 5-15-15,0 2 6 16,-4 1 0-16,0 3 3 16,-5-2 7-16,0 2-10 15,0 2 0-15,-7 0 4 16,-7-1 6-16,-3-1 5 15,-1-4-6-15,-5-1 1 16,-3-2 8-16,-7-1 3 0,-9-2 0 16,-4 1-3-1,1-5-4-15,6-3 9 0,8-7-6 16,8-1 8-16,4 0-4 16,5 0-8-16,3-1 7 15,3-5-18-15,2 2-2 16,2-1 0-16,-2 4-1 15,3-2-7-15,3 2-52 16,-2-1-51-16,2-5-33 16,0-3-59-16,0-7-127 15</inkml:trace>
  <inkml:trace contextRef="#ctx0" brushRef="#br0" timeOffset="96096.88">15469 4844 93 0,'0'0'93'0,"0"0"-44"16,0 0 44-16,0 0-40 16,0 0-24-16,97-72 27 15,-46 49-29-15,5-2 12 16,2 4-3-16,-9 3-15 15,-7 1 11-15,-12 6-9 16,-11 3-4-16,-9 5-4 16,-7 2-9-16,-3 1-6 15,0 0 0-15,0 0-29 16,-17 15-58-16,-10 10 1 0,-6 0-52 16,-1-1-188-16</inkml:trace>
  <inkml:trace contextRef="#ctx0" brushRef="#br0" timeOffset="96891.69">15592 4775 118 0,'0'0'64'16,"0"0"59"-16,0 0-49 15,0 0-21-15,0 0-11 16,0 0-16-16,-25 18-19 16,4 13 11-16,-2 2 30 15,1 4-6-15,2-1 1 16,4-2-20-16,2-2 23 15,3 0-27-15,3-2-2 16,2-3 3-16,4-1-5 16,2-3 1-16,0-5-5 15,0-2-2-15,0 0 2 16,0-4-8-16,6-1 6 16,1-5-6-16,1-1-2 0,4-2 12 15,3-3-3-15,1 0 4 16,7 0-9-16,2-1-3 15,2-6-4-15,2-1 4 16,-2 2-4-16,-4 6 4 16,-4 0-2-16,-5 0 0 15,-1 0 1-15,-4 0 1 16,0 0-2-16,1 5 0 16,-1 2 0-16,-1 2 0 15,1 1 1-15,-3 5-1 16,-2 1 0-16,-1 3 0 15,-1 0 3-15,-2-1-3 16,0 1 0-16,0 0 0 0,0-2 5 16,0-2-4-16,-3 1 2 15,-3-3-3-15,-2-1 3 16,-2 1 1-16,-1-1-1 16,-3 0 8-16,-6-1-3 15,-4 0 2-15,-3 0 2 16,-2-3 0-16,-1-3-6 15,-2-2 21-15,3-3-20 16,0 0 13-16,4 0-4 16,4 0 5-16,3-10-9 15,4 0-1-15,3-3 2 16,5-1-5-16,1 2-5 16,2 3-3-16,2 2-1 15,1 4-32-15,0 1-31 0,0 2-59 16,0-1-70-16,0-4-32 15,9-3-264-15</inkml:trace>
  <inkml:trace contextRef="#ctx0" brushRef="#br0" timeOffset="97449.67">15446 4825 78 0,'0'0'110'15,"0"0"21"-15,0 0 12 16,0 0-74-16,0 0-52 15,0 0 22-15,48-36-13 16,-16 27 0-16,8-2 1 16,8 1 1-16,4 0 4 15,3-5-9-15,0 1-5 16,-7-3 12-16,-2 2-2 16,-9-2-6-16,-11 6 2 15,-13 5-6-15,-8 3 3 16,-5 1-4-16,0 2 10 15,0 0-23-15,-8 0-4 16,-12 10-17-16,-3 6-21 16,-3 5-23-16,0 3-86 0,0-2-60 15,1-1-125-15</inkml:trace>
  <inkml:trace contextRef="#ctx0" brushRef="#br0" timeOffset="98191.79">15536 4804 82 0,'0'0'92'16,"0"0"-15"-16,0 0-43 16,0 0 14-16,0 0 19 15,-87 87-32-15,70-55 33 16,5-2-30-16,2-4-10 15,3-2-8-15,4-2 1 16,0-1-9-16,2 1-2 0,1 0-6 16,0-3-1-16,0 0 6 15,0-6 1-15,6-1 10 16,8-5-9-16,5-4 9 16,4-3-3-16,7 0-9 15,3 0-6-15,0-10-1 16,2 2 4-16,-3 1-3 15,-4 1-4-15,-4 0 4 16,-1 1-2-16,-3 3 0 16,-2-1 1-16,2 3 0 15,-5 0 0-15,-1 0-1 16,-1 5 0-16,-2 9 0 16,-2 3 0-16,-1 1 0 0,-4 0 1 15,0 2 1-15,0-1 3 16,-3-1-2-16,-1 0 1 15,0 0 1-15,0 0-4 16,0-1 4-16,0-4-2 16,-12 2 12-16,-4-1 6 15,-10-2-2-15,-6 3 0 16,-9-1 8-16,-6-4-8 16,-2-2 21-16,2-4-5 15,8-4 7-15,7 0-4 16,8 0-23-16,6 0-5 15,7-7-4-15,5 2-2 0,4-2-3 16,2 0-2 0,0 2-73-16,2 0-82 0,7 2-126 15,-4 1-243-15</inkml:trace>
  <inkml:trace contextRef="#ctx0" brushRef="#br0" timeOffset="112612.95">15024 5400 6 0,'0'0'48'15,"0"0"21"-15,0 0-8 16,0 0-12-16,0 0 12 16,0 0-17-16,0 0 3 15,3 0-9-15,-3 0-11 16,0 0 9-16,0 0-3 16,0 0-8-16,0 0 0 15,0 0-1-15,0 0-8 0,0 0 3 16,0 0-10-16,0 0-5 15,-4 3 1-15,-4 3 7 16,-3-3-5-16,1 4 3 16,4-2 1-16,-2 0-4 15,0 2 2-15,1-1-1 16,-4 5 0-16,1-2 4 16,1 3 6-16,-3-2-9 15,0 5 1-15,0 0 3 16,0 1-1-16,3-1-1 15,0-1 8-15,3-2-14 16,-1 1 5-16,2-2 4 0,1-3-10 16,-1 4 5-16,1-3-4 15,-2 1-4-15,-3 2 7 16,3-1 11-16,-2 0-18 16,1 3 2-16,-2-1 11 15,-1 1-13-15,1-2 1 16,-2 3 4-16,4-2-4 15,-1 0 2-15,2 2-3 16,-1-3 1-16,1 1 4 16,0 1 1-16,3-2-3 15,-2 2 0-15,-1 0 2 16,-1 1-4-16,1-5 2 16,-1 3 0-16,1 0-3 0,-3-3 0 15,3 4 1-15,0-3 1 16,1-2-2-16,2 1-1 15,-3-1 4-15,1-1-4 16,-1 1 0-16,-1 1 1 16,1 0 9-16,-1 0-9 15,-2 2 9-15,0-2-5 16,2-1 5-16,-1-1-10 16,4-2 3-16,-1-1 6 15,1 0-7-15,1-1-1 16,-2 2-1-16,2-2 0 15,2 0 9-15,-3 1-9 0,1-4 3 16,0 4-3-16,1-2 4 16,1-1-2-16,-1-1 1 15,2 1-2-15,-1-1 5 16,1 0-6-16,0 1 4 16,-5 1 0-16,5-3-4 15,-2 0 3-15,2 2 2 16,0-2-2-16,0 2-2 15,0-2-1-15,0 0 6 16,0 0 5-16,0 0-3 16,0 0 12-16,0 0-5 15,0 0 5-15,0 0-7 0,0-9-8 16,5-1-2-16,3 1 0 16,0-4-2-16,1 1-2 15,2-5 0-15,2 1 1 16,-2-1 7-16,-1-2-7 15,2-1 1-15,-1-2-6 16,-1 0 11-16,2 2-11 16,-3 0 6-16,1 0-1 15,1 2 0-15,-2-2 0 16,1 2 0-16,2-1-1 16,-3 2 2-16,0 3 0 15,1-2-1-15,1 0 0 16,-2 1 0-16,1-2 4 15,-1 3-4-15,-1 1 0 16,-1 2-4-16,0 4 4 0,-1-3 6 16,2 2-6-16,-2-1 1 15,3 1 0-15,-3-1-1 16,0-2 1-16,1 0-2 16,2 0 1-16,0 0-1 15,0 1 1-15,-1 1 0 16,-1 2 0-16,-1 4-3 15,-5 1 3-15,1 2 3 16,-1-2-3-16,1 2 0 16,-2-3 0-16,3 0 0 15,-1-1-1-15,1 1 1 16,0-1 0-16,2 0 0 0,0 0 0 16,-4 0 1-16,2-2-1 15,0 1 0-15,2-1 1 16,-1-2-1-16,3 2 1 15,0 0-2-15,-3 1 0 16,-1 2 0-16,-1 1 1 16,-1 1 2-16,-1-1-2 15,2 1 1-15,2-4-1 16,-1 2 0-16,4-2-1 16,1 1 1-16,-2-1 0 15,-1 3 0-15,-2-1 0 16,-2 1 3-16,-1 2-3 15,0 0 0-15,0 0-3 0,0 0 3 16,0 0-2-16,0 0 2 16,0 0-6-16,0 0 4 15,0 0 0-15,0 0-8 16,0 0 7-16,-1 0-1 16,-2 5 2-16,-4 3 2 15,1 0 0-15,-3 1 1 16,-1 2-1-16,1 1 0 15,-3 1 0-15,-1 3 0 16,-4 1 0-16,1 0 1 16,2-3-1-16,0 1 1 15,2 0-1-15,-2 0 0 0,2 1 0 16,1-4 0-16,0 2 0 16,2-3 0-1,0 0 0-15,-1 0 0 0,2 2 0 16,-1-1 2-16,-3 1-2 15,3 2 0-15,-3 2 0 16,-1-1 0-16,2 1 0 16,0 0 0-16,0 0 0 15,2-3 0-15,3-2 0 16,-4 2 1-16,2 1-1 16,-1-3 2-16,-1 0-4 15,1 1 2-15,0 1 0 16,-3 0 0-16,3 0 0 15,-1 0 0-15,-1 0-2 16,4 0 2-16,1-3 0 0,0-2 0 16,1 1 0-1,0-1-1-15,-1-1 1 0,-2 3 0 16,3-4 0-16,-1 3 1 16,1 2-1-16,-1-2-1 15,1 0 1-15,-1 0 1 16,3-3 0-16,0 2 3 15,0-3-4-15,-1 1-2 16,-1-3-1-16,1 2 3 16,1-2 0-16,1 1 0 15,-1 0 0-15,2 1 1 16,-2 0-1-16,0-2 3 16,1 1-3-16,0-3 0 0,2 1 0 15,0-3-2-15,0 0-2 16,0 0 8-16,0 0-4 15,0 0 0-15,0 0 0 16,0 0 0-16,0 0 1 16,0 0 0-16,0 0 1 15,0 0-2-15,0 0 2 16,0 0-1-16,0-7 0 16,4-5-1-16,5-3 3 15,4-2-3-15,2-4-7 16,2 0 7-16,2 1 0 15,-3-2 3-15,-1 5-7 0,2-3 7 16,-4 1-7 0,2 0 4-16,-2-1 0 0,0 1 1 15,1-3-1-15,0 5 1 16,1-3-1-16,-3 0 0 16,-1 2 0-16,1 1 0 15,-2 5 2-15,0 0-2 16,-1 2 0-16,-3 1 4 15,1 1-4-15,-1 0 0 16,5 0-3-16,-4-1 2 16,1 1 1-16,0 0 2 15,-2-1-2-15,2 4 0 0,-2-4 0 16,3 1 0-16,-3-1 0 16,1-1 0-1,-1 1 3-15,3-2-1 0,-1 2-2 16,-2-1 0-16,1 2-1 15,-1 1 1-15,0 1 0 16,-2 3 0-16,1 0 1 16,-2-2-2-16,0 2 1 15,5-3-2-15,0 1 4 16,3-2-4-16,2-3 2 16,4 0 0-16,0 3-1 15,-2 0 0-15,2-2 2 16,-4 3-1-16,-2-2 1 0,-3 2 1 15,-1 3 0 1,-1-2-1-16,-3 1-2 0,1 1 0 16,-2 1 1-16,-1 0 0 15,1-1 0-15,-2 3 0 16,0-2 0-16,0 2 1 16,0 0-1-16,0 0 0 15,0 0 1-15,0 0-1 16,0 0 0-16,0 0 1 15,0 0-4-15,0 0 3 16,0 0 0-16,0 0 1 16,0 0-1-16,0 0 1 15,0 0-1-15,0 0-5 16,0 0 3-16,0 0 1 0,0 0-2 16,0 0-2-16,0 0 4 15,0 0 0-15,0 0-1 16,0 0-2-16,0 0-1 15,0 0 5-15,-6 2-4 16,-2 3 4-16,-1 1 0 16,-1 2-1-16,-1 2 1 15,1 0 0-15,-2-1 0 16,1 2-1-16,1 2-1 16,-5 0 1-16,0 2 1 15,0 0 1-15,2 1 0 16,-2-2-1-16,1 1 0 15,0-3-1-15,2 0 2 0,2-2-1 16,-1 2 0-16,2 0 0 16,-2-3 0-16,0 5 0 15,-3 1 0-15,-1 0 1 16,2 4-1-16,-4 1 0 16,4 0 0-16,-2 1 0 15,1-1 0-15,1-2 2 16,1-1-4-16,3-2 8 15,0-5-8-15,3 0 2 16,0-3-6-16,2 2 6 16,-2-1-1-16,-3 2 1 15,3 1 0-15,-2 0 0 16,1 0 0-16,1-1 1 0,-1 0-2 16,2-3 1-16,1 0 0 15,-1-2 0-15,1 2 0 16,-1 0-1-16,-1-1 1 15,2 0 0-15,-1 1 0 16,1-1 0-16,-1-2 0 16,4 1 0-16,-1 0-1 15,-1-1 1-15,-1-1 0 16,3 0 0-16,-2 1 6 16,1 0-6-16,1-1-5 15,-1-2 4-15,2 0 1 16,0-1-2-16,0 0 2 0,0 0 3 15,0 0-3-15,0 0-1 16,0 0 1-16,0 0 0 16,0 0 2-16,0 0-2 15,0 0 3-15,0 0-3 16,0 0 0-16,0 0 0 16,0 0-1-16,0-1 1 15,0-6 0-15,2-3 1 16,4-2-1-16,1 0 3 15,3-3-3-15,1-2 0 16,1-2-1-16,-2 0 1 16,1 0 1-16,2 1-1 15,-2 1-1-15,2 0-4 16,-1-1 5-16,0 1-1 0,3-3 1 16,-2 0 0-16,3-1 0 15,1-1 1-15,-1 3-1 16,-1-2 1-16,2 0-2 15,-1 1 2-15,-1 2 1 16,-1 1-2-16,2 0 0 16,-3 1 0-16,1 0 0 15,-2 2-2-15,1-3 2 16,-3 2 5-16,3 0-2 16,-2 1-3-16,-3 0 0 15,-1 5 0-15,0 3 0 16,-5-2 1-16,4 2 0 15,-3 3-1-15,-1-4 0 0,1 3 1 16,0-2 0-16,0 1 2 16,0-1 1-16,2 1-3 15,-2-1 3-15,2-1 0 16,-2 2-3-16,0 0 0 16,0 3 2-16,-2 0 0 15,1 2-3-15,-2-1 0 16,2 1 6-16,-2-2-5 15,0 2 1-15,0 0 0 16,0 0-1-16,0 0 1 16,0 0-2-16,0 0-2 15,0 0 2-15,0 0-2 16,0 0 1-16,0 0-41 16,0 0-79-16,-19 15-97 0,-9 2-80 15</inkml:trace>
  <inkml:trace contextRef="#ctx0" brushRef="#br0" timeOffset="126358.3">14657 6232 76 0,'0'0'77'0,"0"0"-30"16,0 0 7-16,0 0-6 15,0 0-20-15,0 0 10 16,0 0-10-16,0 0-7 16,0-24 1-16,0 16 5 15,0 1-10-15,-3-1 12 16,-1-1-16-16,-5 2 3 15,3 0-3-15,-2-1-4 16,-1 2-2-16,-2 0 4 16,0 2 4-16,-2-2 0 15,1 2-6-15,-4 1 5 16,-1 1 8-16,-2-1-18 0,-2 1 0 16,-3 0 4-1,-1 2-3-15,-2 0 4 0,1 0-1 16,0 0 4-16,4 0 3 15,0 4-9-15,1 0 3 16,5 1-1-16,-3 1-4 16,2 0 0-16,-2 1-1 15,-1-1 7-15,1 5-10 16,0-2 13-16,1 3-12 16,0 0 9-16,0-2-7 15,4 3-2-15,0-2 2 16,0 1-2-16,-1 1 12 15,0-1-12-15,1 1-1 0,0 2 15 16,-2 1-12 0,2-1 3-16,-2 4-2 0,2 0 4 15,0-3 14-15,3 1-14 16,2 1-7-16,1-1-1 16,1 2 1-16,3 0 2 15,-1 0-1-15,4-2 4 16,-1 0 4-16,1 0-4 15,1 2-3-15,0 1 0 16,0 1 5-16,0-2-6 16,0 1 9-16,0-3-8 0,0 2-1 15,0-2-1-15,4 2 3 16,2 0 2-16,-1-1-5 16,0-1 0-16,1 2 6 15,-1-2-7-15,-1 0 0 16,1-1 6-16,1 0-6 15,3 0 11-15,-3-1-5 16,3 1-3-16,1-1 3 16,1 0 0-16,-1 3 10 15,2-4-9-15,-2-1-1 16,-2-3 2-16,5 1-2 16,-1-3 0-16,3 3-6 15,0-2 1-15,1-1-1 16,-1 1 6-16,3-4-4 0,-3 1 5 15,3-3-4-15,-1 2-1 16,2-2 7-16,0 0-8 16,-1-1 21-16,3-1-18 15,-3 1 0-15,0-1-3 16,1-1 13-16,-5 0-12 16,0 0 6-16,5 0-6 15,0 0 2-15,1 0 3 16,3-1-1-16,1-7 6 15,0 0-12-15,0 1 6 16,-5-2-2-16,0 2-1 16,-3-3-1-16,-3 3 7 15,-3-1-8-15,2-2 6 0,-1 1 3 16,1 0-3-16,1-4-2 16,-1 1 4-16,1-3-2 15,-1 2 2-15,0-3-3 16,2 2 12-16,-4-3-9 15,2 0-2-15,-3 5-2 16,0-5 16-16,-1 2-7 16,0-2-2-16,0-1-3 15,-2-2-2-15,0-2-2 16,1 3 0-16,-4 0 0 16,0-1 2-16,-1 1 1 15,-1-1-4-15,-1 3 7 0,0-2-4 16,0 4-4-16,0 1 2 15,0-3 7-15,0 1-4 16,0-1-6-16,0 0 4 16,0 1-1-16,0-1-1 15,0 0 3-15,-6 1 3 16,0 1 3-16,0 1-6 16,2 1 0-16,-2 2 3 15,1 0-6-15,-1-3 1 16,-1 2-2-16,-2-2-3 15,1 1 0-15,1-1 1 16,-2 2 2-16,2 1 0 16,-1 0-1-16,-1 2 1 15,3-1 1-15,0 0-4 0,0 1 2 16,-1 2 0-16,-2 1 0 16,2-2 0-16,-3 2-1 15,0-4-1-15,-3 1 0 16,-1-2 2-16,-4-3-2 15,-1 0 0-15,4 0 1 16,-1 2-1-16,2-1 4 16,-1 1-4-16,0-2 3 15,-4-2-3-15,-5 5-9 16,-5 6-56-16,-10 5-93 16,-13 27-81-16,-10 19-34 15,-3 12-83-15</inkml:trace>
  <inkml:trace contextRef="#ctx0" brushRef="#br0" timeOffset="127243.7">14163 6503 42 0,'0'0'119'0,"0"0"44"16,0 0-42-16,0 0-14 16,0 0-8-16,0 0 0 15,-13 0-20-15,13 0-18 16,0 0 0-16,0 0-26 16,0-3-17-16,3 3 5 15,6-5-18-15,3 1-4 16,6-1 9-16,3 0-9 15,7-1-1-15,4 2 0 16,0 2 0-16,-2-1 1 16,-3 1 0-16,-3 2 1 15,-3 0 2-15,-5 0-4 16,0-2-2-16,-2 2 2 0,-1 0 10 16,-5 0 3-16,-5 0-8 15,-3 0 1-15,0 0 11 16,0 0-14-16,0 0 9 15,0 0 0-15,0 0-5 16,0 0-3-16,0 4 3 16,-5 5-2-16,1 2 4 15,-3 1 0-15,-2 3-5 16,-1 4 8-16,-3 2-1 16,0 5 15-16,-2 4-10 15,1 7 7-15,-3 3 2 16,0 1-8-16,5-1 18 0,2-2-14 15,2-7-1-15,4-6-16 16,1-4 6-16,1-8 0 16,2-5-1-16,0-5 2 15,0-3-10-15,0 0 12 16,0 0-13-16,0 0-2 16,0 0-38-16,-7-7-128 15,4-3-131-15,-3 3 107 16</inkml:trace>
  <inkml:trace contextRef="#ctx0" brushRef="#br0" timeOffset="132227.74">1344 12976 20 0,'0'0'47'0,"0"0"4"0,0 0-7 16,0 0 4-16,0 0-11 16,0 0-10-16,0 0-3 15,-5-1 3-15,2 1-13 16,0-2 2-16,-3 2-7 15,3 0-3-15,0 0 8 16,3 0 10-16,0 0-5 16,-4 0-5-16,4 0 6 15,0 0-8-15,0 0 1 16,0 0-1-16,0 0 3 16,0 0 11-16,0 0-19 15,0 0 1-15,0 0 4 16,0 0 9-16,0 0-8 0,4 0-4 15,5 0 2 1,3 0 8-16,3 0-3 16,0 0-1-16,4 0 9 0,1-2-7 15,4-3-5-15,1 3 6 16,3-3-11-16,-1 0 10 16,-2 2-4-16,-1 0 0 15,-3 0-8-15,0 2 8 16,-2 1-11-16,-4-2 4 15,3 2-2-15,-4-1 2 16,0 1 3-16,0 0-1 16,5-2-5-16,1-3 0 0,5 2 4 15,2-3 0-15,1 3 0 16,-1 1-6-16,-3-2 0 16,-6-1 1-16,0 2-2 15,-6 0 2-15,1-2 1 16,-2 3 9-16,-2 1-4 15,1 0-8-15,2-1 3 16,0 1-3-16,3-1 2 16,0 0-1-16,7 2-1 15,-1 0 1-15,1 0-1 16,1 0 0-16,2 0 2 16,-4 0 0-16,1 0 4 15,-8 0-8-15,-4 2 5 0,-1-2 5 16,0 2-2-16,0-2 12 15,1 1-1-15,-2 1 3 16,-2-2-5-16,0 1-11 16,-3 0 11-16,6-1-4 15,-3 0-6-15,-2 0 13 16,1 2-8-16,-2-2 0 16,-3 0 0-16,1 0 3 15,-1 0-6-15,0 0 6 16,2 0 3-16,-2 0-6 15,1 0-4-15,-1 0 2 16,0 0 9-16,0 0-8 0,0 0-5 16,0 0 1-1,0 0-3-15,0 0-2 0,2 0-6 16,1 0-76-16,1 0-76 16,2 0-41-16,0 0-92 15</inkml:trace>
  <inkml:trace contextRef="#ctx0" brushRef="#br0" timeOffset="141535.96">14510 6090 35 0,'0'0'79'0,"0"0"-1"15,0 0-20 1,0 0-7-16,0 0-1 0,0 0-10 15,0 0-9-15,-3 0-7 16,3 0 3-16,0 0 12 16,0 0-7-16,0 0 10 15,0 0 2-15,0 0 3 16,0-3-12-16,0-2-9 16,0-1-9-16,0 0 6 15,0-1-17-15,0 0 4 16,3 1 5-16,1-2-4 15,-1 2 3-15,3-2-2 16,1 0 6-16,1-3-16 16,1 0 11-16,-1 0 0 0,2-1 3 15,-3 1-2-15,-1-2 4 16,3-2-5-16,-1-1 4 16,1 3-6-16,0 0 2 15,-1 2-3-15,1 0-1 16,-1 1-1-16,-2 2 1 15,3-1-4-15,-3 0 2 16,0 1-3-16,0-1 2 16,-2 1-3-16,4-1 6 15,-4 1-5-15,1 2 1 16,-1 0 2-16,2 1-4 16,0 0 0-16,-2 1-1 15,1-1 1-15,-1 0-1 0,4-1-1 16,2-1 0-16,-1 0 0 15,2-1 2-15,-1 2 0 16,-1-2-2-16,-3 4 1 16,0-1-1-16,-1 2 2 15,2-4-1-15,-1 2 4 16,0-2-5-16,0 0 3 16,0 0 2-16,1-1-1 15,-1 2-2-15,0 0 1 16,-1 1 2-16,-1-1-2 15,2 2 3-15,-1-3-7 16,-2 2 0-16,3 1 5 16,-2-3-2-16,2 0-2 0,3 1 1 15,-3-3 1-15,0 2-1 16,-3 1 2-16,3-1 2 16,1 4-3-16,-4-1 0 15,2-1 2-15,-1 3-7 16,-1-1 2-16,0 0 0 15,-1 0 4-15,-1 2-3 16,1-1 5-16,1 2-3 16,-2-3-1-16,3 1-1 15,-2 0 0-15,1 1 0 16,0-1 1-16,0 1 0 16,-1-1-1-16,-1 1-1 15,-1 0 1-15,2 1 1 0,-2 0-1 16,0 0 0-16,1 0 5 15,-1-2 2-15,0 2-6 16,0 0-2-16,0 0 3 16,3-3-1-16,2 1 0 15,0 0 4-15,1-1-3 16,-3 1 6-16,0 0 4 16,-1 1-3-16,-1 1 2 15,-1-2-7-15,0 2 3 16,0 0-8-16,0 0 3 15,0 0-3-15,0 0-93 16,-13 3-157-16,-14 11-113 16</inkml:trace>
  <inkml:trace contextRef="#ctx0" brushRef="#br0" timeOffset="157922.79">13374 7291 25 0,'0'0'68'0,"0"0"6"0,0 0 7 15,0 0-34-15,0 0 0 16,0 0-20-16,-91 20 6 15,78 1 8-15,3-1-9 16,4-1-11-16,3 0-2 16,3-2-8-16,0-4-1 15,0 2 1-15,12 2 4 16,4-2-2-16,4 1 9 16,-1 1-8-16,-3-3-2 15,1 1 3-15,-2-2 0 16,-4 1-9-16,-3-5-1 15,0 3 3-15,-5 3-2 0,-3-3 0 16,0 2 5 0,0 0-4-16,-14 0 1 0,-1 1-8 15,-1-5 2-15,-2 1-2 16,0-3 5-16,0-3-3 16,-1-2-2-16,2-2 0 15,1-1 2-15,8 0-1 16,5-6 1-16,3-10-2 15,0-9 1-15,11-3-4 16,13-4 3-16,1 0-5 16,-1 4 4-16,-6 2 2 15,-2 4-2-15,-5 2 2 16,-5 2 3-16,-2 1-3 16,-4 1 1-16,0-3-2 0,-7 2 1 15,-5 1-1-15,3 2-1 16,-3 5-12-16,3 3-14 15,0 6-4-15,-7 0-39 16,-5 17-46-16,-5 8-27 16,-2 1-55-16</inkml:trace>
  <inkml:trace contextRef="#ctx0" brushRef="#br0" timeOffset="158706.96">13322 7117 28 0,'0'0'83'0,"0"0"-26"16,0 0-20-16,-86 32 16 0,55-11-22 15,-2 1-7-15,1 2 8 16,7 1 11-16,1 2-18 15,8 4-2 1,1 1 4-16,3 4-2 0,4 0-15 16,3 3 18-16,3-3-12 15,1 2-7-15,1-4 15 16,0 2-7-16,0-4-7 16,7 1 3-16,0-3 3 15,1-4-3-15,4-1-1 16,3-3-6-16,5-2 7 15,3-2 12-15,4-3-11 16,1-1 3-16,1-2-14 16,-1-2 0-16,0-3 1 0,-1-1-3 15,0-5 5-15,0-1-1 16,-5 0 4-16,2 0 4 16,1-10-11-16,1-4 14 15,0-3 5-15,3-3-14 16,-5-4-4-16,3-4 15 15,-2-5-7-15,-3 0 13 16,-5 0-12-16,-2-4 2 16,-9 1 1-16,-3 0 4 15,-3-3-2-15,0-2-3 16,-2-2-3-16,-10-3-9 0,-3 1-2 16,-1 2 0-1,-8 4 1-15,-1 6 2 0,-4 7-1 16,0 8 1-16,-7 12 1 15,-6 5 7-15,-10 1-11 16,-6 3-4-16,-2 12-27 16,9 4-28-16,11 6-15 15,16 2-59-15,15 0-36 16,9 3-79-16</inkml:trace>
  <inkml:trace contextRef="#ctx0" brushRef="#br0" timeOffset="159312.83">13664 7278 18 0,'0'0'91'0,"0"0"22"15,0 0-10-15,0 0-40 16,19-74 2-16,-4 52 13 15,6-6-17-15,1 0-17 16,5-5-8-16,0-1 11 16,2 0-13-16,-1 1 6 15,-3 5-3-15,-4 2-4 0,-4 8 4 16,-4 5-16-16,-4 5 5 16,-4 4-2-16,-4 1-11 15,-1 3 0-15,0 0-5 16,0 0-3-16,0 0-5 15,0 0-6-15,0 0-31 16,0 3-25-16,-9 11-48 16,-9 5-49-16,-3 2-98 15</inkml:trace>
  <inkml:trace contextRef="#ctx0" brushRef="#br0" timeOffset="170069.34">13012 7573 4 0,'0'0'5'16,"0"0"17"-16,0 0-15 16,0 0 11-16,0 0-17 15,0 0 15-15,0 0-15 16,0 0 4-16,0 0-5 16,0 0 1-16,0 0 3 15,0 0 5-15,0 0 4 16,0 0 5-16,0 0 5 15,1 0 5-15,1 0-19 16,-2 0-7-16,3-1 1 16,0-1 12-16,-1-1 4 0,1 1-16 15,0-1 20-15,0 0-8 16,1 0-4-16,-1 3 3 16,0-3 16-1,-2 3-15-15,2-3 27 0,-3 3-16 16,0 0 24-16,0 0-14 15,0 0-3-15,0 0 15 16,0 0-2-16,-3 0-5 16,-10 3-28-16,-7 14-11 15,-6 3 6-15,-1 4 10 16,-1 5 10-16,2-3 3 0,3 0-7 16,3-3 1-16,-1 1-6 15,0 2-4-15,0-1 3 16,-1-1-1-16,0-2-2 15,5-8-6-15,2-2 8 16,6-5 3-16,3-4-4 16,2-1-7-16,3-2-3 15,1 0 3-15,0 0-3 16,0 0 0-16,0 0-2 16,0 0-3-16,0 0-1 15,0 0 0-15,0 0 1 16,0 0 2-16,0 0-6 15,0 0 1-15,0 0-14 16,0 0-13-16,0 0-52 16,0 0-76-16,0-2-60 15,-3-3-170-15</inkml:trace>
  <inkml:trace contextRef="#ctx0" brushRef="#br0" timeOffset="170959.26">12110 7807 79 0,'0'0'85'15,"0"0"0"-15,0 0-35 16,0 0 1-16,0 0-18 16,100-58 0-16,-69 50-2 15,-1 2 7-15,-5 6-14 16,-4 0 3-16,-7 0-12 16,-3 5 22-16,-5 7-12 15,-3 1 4-15,-3 3-7 0,0 0-4 16,-4 4-1-16,-11-1-16 15,1 2 5-15,-2-6 0 16,3-2-4-16,5-4-1 16,4-6 1-16,1 0-2 15,3-3 2-15,0 0-2 16,0 0 12-16,0 0 10 16,10-8-19-16,1-1-3 15,2 3 0-15,2 1-1 16,0 3-8-16,0 2 9 15,-3 0 0-15,3 0 8 16,-5 11-17-16,2 2 14 0,-5 0-6 16,-2 5 1-16,1 0 0 15,-6 0 0-15,0-1 1 16,0 0-1-16,0-1 4 16,-11-1-3-16,-2-4-1 15,0-1 2-15,-5-1 12 16,1-4 2-16,-5-1-6 15,-5 1-7-15,-1-1 7 16,-2 0-10-16,2-4 0 16,7 3-4-16,4-3-33 15,8 0-22-15,6 0-31 16,3 0-72-16,0 0-191 16</inkml:trace>
  <inkml:trace contextRef="#ctx0" brushRef="#br0" timeOffset="172032.07">12332 7504 17 0,'0'0'95'0,"0"0"-34"15,0 0-22-15,0 0 5 16,-95-7-1-16,72 13-8 16,1 7-1-16,-1 3-4 15,1 5-8-15,0 3 13 16,1 3-20-16,-2 4-10 0,1 2 22 16,1 2-8-1,3-1-4-15,5 0-4 0,1-2 10 16,6-2-6-16,4-2 10 15,2 0-11-15,0 0-2 16,0 0-1-16,0 1-10 16,0 0 12-16,2-1-2 15,4-1-6-15,7 0 8 16,-2-1-13-16,2-2 5 16,4-1 13-16,-2-2-15 15,4-1 8-15,2-5-2 16,-2-1 7-16,5-2-5 0,-3 0-3 15,1-2-2-15,-1 0-4 16,2-5 0-16,2 0 2 16,0-4-3-16,2-1 7 15,0 0-2-15,0 0-2 16,4 0 4-16,-2 0-5 16,-4 0-3-16,0-1 5 15,-3-5-5-15,0-1 8 16,-2-2 1-16,0-1 1 15,-4-2-2-15,2 0 16 16,-3-3-17-16,0 0 7 16,-3-3 1-16,1 1 11 15,-4-1-18-15,0-1 4 16,0-1-1-16,-3 4 9 16,1-2-13-16,0 1 12 0,-1 0-13 15,1 1 3-15,-3-1 3 16,-1 0-1-16,0-2 3 15,-3-1 2-15,0 1 7 16,0-2-16-16,0 0 6 16,0 0-3-16,-1 0-8 15,-5 1 6-15,0-1-2 16,-3 1-1-16,1 2 3 16,-1 2 2-16,-1 4 6 15,0-3-9-15,-1 4 1 16,-1-1-1-16,2 1 3 15,-1 0-9-15,1-1 4 0,-1-1 1 16,1 1-3 0,-5-1-2-16,0 0 5 0,-6-2-1 15,-1 3-5-15,-3 1 3 16,-2 0 0-16,-4 2 2 16,-7 2-2-16,-2 1-1 15,-8 5-2-15,-4 1 0 16,-3 0-3-16,-2 3-32 15,2 14-87-15,7 0-116 16,11 0-197-16</inkml:trace>
  <inkml:trace contextRef="#ctx0" brushRef="#br0" timeOffset="175695.99">11919 7998 19 0,'0'0'29'0,"0"0"10"16,0 0-27-16,0 0 23 15,0 0-3-15,0 0 6 16,0 0-12-16,0-9-2 0,0 6-2 15,0 3 1 1,0-3-5-16,0 2-8 0,-2 0 16 16,2-1-13-16,0 0 2 15,-1-3 5-15,1 3-12 16,0-3 15-16,0 2-18 16,0 2 12-16,0 0-11 15,0-1 14-15,-3 2-20 16,3 0 13-16,0 0-12 15,0 0 16-15,0 0-6 16,-1 0 7-16,-1 0-2 16,2 0-5-16,0 0-1 15,-3 0 2-15,3 0-11 16,-5 0 11-16,-4 0-8 0,-4 0 0 16,-2 6 0-16,-3 7-2 15,-1 2 2-15,-5 6-1 16,-1 5 1-16,-2 3 14 15,0 3 4-15,2 0-4 16,2-1-1-16,2-3 3 16,5-4-2-16,4-7-14 15,4-6 4-15,5-5-5 16,3-3 9-16,0-3-4 16,0 0 1-16,0 0-6 15,0 0 11-15,0 0 3 16,0 0 5-16,0 0-10 15,0 0-3-15,0 0-9 0,0 0-7 16,0 0-11 0,0 0-32-16,0 0-52 0,-1 0-28 15,-1 0-33-15,-2 0-44 16</inkml:trace>
  <inkml:trace contextRef="#ctx0" brushRef="#br0" timeOffset="176218.54">11470 8300 38 0,'0'0'103'0,"0"0"-18"0,0 0-26 15,0 0-12-15,0 0-7 16,0 0-15-16,59-6 21 16,-29-2 7-16,2-1-20 15,-4 2 20-15,0 0-26 16,-1 1-7-16,-4-1 9 16,-3 3-12-16,-2 1-10 15,-3 0 13-15,-4 1-19 16,-4-1 12-16,-1 1-11 15,-3 1 5-15,-1 1 4 16,-1 0-10-16,-1 0 2 16,0 0-6-16,0 0-4 15,0 0-42-15,-4 0-10 16,-10 8-8-16,-2 6-64 0,-3-1-45 16</inkml:trace>
  <inkml:trace contextRef="#ctx0" brushRef="#br0" timeOffset="176553.68">11516 8425 30 0,'0'0'61'0,"0"0"39"0,0 0-16 16,0 0-28-16,0 0 0 16,0 0-3-16,85-10-18 15,-66 5-3-15,1-2-10 16,-2 2 0-16,-2 0-11 16,-1 1 6-16,-6 1-6 15,-2 2-8-15,-5 1-3 16,-2 0-1-16,0 0-12 15,0 0-14-15,0 0-6 16,0 0-41-16,0 0-32 16,-6 0-32-16</inkml:trace>
  <inkml:trace contextRef="#ctx0" brushRef="#br0" timeOffset="176777.48">11513 8533 30 0,'0'0'9'0,"0"0"64"0,0 0-34 0,104-38-31 15,-78 32-8-15,-8 0-34 16</inkml:trace>
  <inkml:trace contextRef="#ctx0" brushRef="#br0" timeOffset="178118.82">11409 8231 7 0,'0'0'25'0,"0"0"66"16,0 0-33-16,0 0-35 16,0 0 4-16,-38-88 8 15,38 67-19-15,0 0 9 16,0 1-14-16,0-4 2 16,0 3-4-16,5 0 13 15,-1 0-7-15,1 1 3 16,1-1 7-16,0 1 0 15,6 1-7-15,-2 2-1 0,3-1 2 16,1 3-6-16,5 1 7 16,1 0-3-16,2 2-12 15,5-2 8-15,0 0-7 16,0 1-5-16,-1 2 4 16,-4 3 9-16,-2 1-13 15,-5 2 9-15,0 2-8 16,-6 3 8-16,-3 0-4 15,-2 0-3-15,-2 0 0 16,-2 0-3-16,1 0 1 16,-1 0-1-16,0-3 0 15,2 3 2-15,-2 0-9 0,0 0 11 16,0 0-9-16,0 0-5 16,0 0-27-16,0 0-20 15,0 0-64-15,-2 0-76 16</inkml:trace>
  <inkml:trace contextRef="#ctx0" brushRef="#br0" timeOffset="178657.56">11583 7682 54 0,'0'0'33'0,"0"0"22"0,0 0 36 16,0 0-39-16,0 0-10 15,0 0 1-15,-4-3-30 16,8 2 11-16,7 0-11 16,2-5 8-16,5 3 12 15,0-3-18-15,0 1 9 16,3 0-2-16,-3 1-1 15,1 1-16-15,-4 3 4 16,-5 0-7-16,-1 0 0 16,-1 0-2-16,-1 0 3 15,-1 0-3-15,-3 0 2 16,-1 0-2-16,1 0 3 0,-2 0-3 16,1 0 1-16,-1 0 4 15,-1 0-4-15,0 0-1 16,0 0 3-16,0 0 7 15,0 0-10-15,0 0 0 16,0 0 1-16,0 0-1 16,0 1 3-16,0 5-3 15,0 3 4-15,0 4 11 16,0 3-9-16,-4 2 14 16,-5 2-7-16,-5 1 3 15,1 1-9-15,-3 3-6 16,-3 3 0-16,0 1-1 15,4 5-36-15,3-1-31 0,12-6-93 16,0-7-113 0</inkml:trace>
  <inkml:trace contextRef="#ctx0" brushRef="#br0" timeOffset="203789.5">12739 8102 42 0,'0'0'77'0,"0"0"24"16,0 0-19-16,0 0-25 0,0 0-8 15,0 0-5-15,0 0-11 16,0 0-7-16,0-21-3 16,0 21 2-16,0-3-7 15,9 0-3-15,2 2 11 16,3 0-14-16,2 1 7 16,0 0-3-16,-3 0-6 15,4 0 3-15,-4 0 0 16,3 0 1-16,1 2 0 15,2 5 4-15,0-1-11 16,-2 1 10-16,1-4-16 16,-3 0 11-16,-5-2 0 15,-2 1-8-15,-4-2 6 16,-4 0-9-16,2 0 7 16,-2 0 1-16,0 0-7 0,0 0-2 15,0 0 6-15,0 0-9 16,0 0 3-16,0 0-22 15,0 0-36-15,0 0-81 16,-3 0-46-16,-6 3-205 16</inkml:trace>
  <inkml:trace contextRef="#ctx0" brushRef="#br0" timeOffset="204307.06">13091 7970 9 0,'0'0'96'0,"0"0"-7"15,0 0-48-15,0 0 6 16,0 0 2-16,0 0-18 0,0-1-6 16,0 1-4-1,-1 1-9-15,-7 11 0 0,-1 4 5 16,-4 1 3-16,4 5 0 15,-2 2 3-15,-2 0 6 16,1 2-14-16,0-4-1 16,3 1 5-16,0-5-15 15,3-4 5-15,-1-1-2 16,4-1-5-16,-2-6 1 16,2 1 3-16,0 0-1 15,0 0-1-15,0 0-4 16,2-2 1-16,-2-3 1 15,0-2-2-15,3 0-1 16,0 0-7-16,0 0-33 0,0 0-40 16,0 0-42-16,0 0-52 15</inkml:trace>
  <inkml:trace contextRef="#ctx0" brushRef="#br0" timeOffset="204700.75">13160 8061 32 0,'0'0'60'0,"0"0"49"15,0 0-17-15,0 0-42 16,0 0-5-16,0 0 3 15,-4-8-38-15,-4 11-2 16,-3 8 1-16,-2 7-7 16,1 4 5-16,1-3-3 15,0 4 0-15,2-4 5 16,0 0-5-16,2-3 3 16,0-4-4-16,3-1 5 15,1-6-5-15,1 0 1 16,-1-1 2-16,3-1-6 15,-1-1 0-15,-1-1 0 0,1 0 0 16,-1 1-17 0,2-2-16-16,0 0-21 0,0 0-39 15,0 0-21-15,0-4-81 16</inkml:trace>
  <inkml:trace contextRef="#ctx0" brushRef="#br0" timeOffset="204918.84">13257 8101 110 0,'0'0'83'0,"0"0"-20"16,0 0-13-16,0 0-32 15,0 0 4-15,0 0-2 16,-46 93-8-16,32-66 4 15,-2-3-16-15,-2 1 0 16,-2-4-95-16,0-5-153 16</inkml:trace>
  <inkml:trace contextRef="#ctx0" brushRef="#br0" timeOffset="208402.48">11931 7420 78 0,'0'0'84'0,"0"0"-14"16,0 0-14-16,0 0-5 16,0 0-2-16,0 0-8 15,-5-20-21-15,2 10 29 16,3-3-38-16,0-3 15 0,0 0-5 15,0-1 10 1,0-3-16-16,11-3 8 0,2-2 5 16,1-2-16-16,-1 1 2 15,3-2-3-15,4 2 11 16,2-4-9-16,5-1-9 16,3-2-2-16,4 2 4 15,5-2-5-15,1-1 5 16,2 1-5-16,1 5-2 15,-7 6 5-15,-5 2-4 16,-4 4 9-16,-3 3 2 16,-3 4 12-16,1 1-14 15,1 1-7-15,0 2 0 16,0 1-2-16,2-1 2 0,1 2-2 16,-4 1 0-16,-4 2 0 15,-3-2 4-15,-5 2-2 16,-4 0 6-16,0 0-8 15,-6 0 2-15,3 0 0 16,-1-1-2-16,1 0 3 16,3 1 1-16,-2-2-1 15,2 2-1-15,0-1-2 16,-5 1 0-16,-1 0 1 16,0-2 0-16,0 2 1 15,0 0-2-15,0 0-42 16,0 0-67-16,-8 0-22 15,-10 6-52-15,-5-3-91 16</inkml:trace>
  <inkml:trace contextRef="#ctx0" brushRef="#br0" timeOffset="209135.61">12429 6635 81 0,'0'0'68'16,"0"0"34"-16,0 0-14 15,0 0-37-15,0 0-12 16,0 0 0-16,0-4-11 15,0 4-8-15,0 0-10 16,6 0 0-16,4 0 7 16,2 0 10-16,3 0-7 15,2 0-5-15,-1 3 0 16,5 1 10-16,0-2-14 16,0 3 0-16,1-1 5 15,-1 0-14-15,3 1 4 16,-3 0 1-16,-2 0 1 15,-4 1-3-15,0-1-4 16,-3 0 8-16,0-2-9 16,-2 0 1-16,2 0-1 15,-1-1 22-15,-1 2-18 0,-1-1 7 16,-1-2 7-16,-1-1-10 16,-4 0-7-16,-2 1 19 15,-1-1-12-15,0 0 3 16,0 0-6-16,0 1-2 15,0-1 6-15,0 2-6 16,0-2-3-16,2 0 0 16,-1 0 2-16,2 1-3 15,-1 1 1-15,-1-2 0 16,-1 0 0-16,0 1 3 0,0 1 1 16,0 0-2-16,0 3 2 15,0 3 7-15,-4 2-1 16,-9 4 3-16,-3 3 4 15,-3 0-11-15,-2 5 0 16,-4 2-2-16,-2-1-2 16,0 0 0-16,2 1-2 15,3-4 0-15,2 3 2 16,2-1-2-16,5-5 0 16,1-2-1-16,6-3-2 15,1 0-11-15,2-4-27 0,3 1-24 16,0-2-76-1,2-3-109-15</inkml:trace>
  <inkml:trace contextRef="#ctx0" brushRef="#br0" timeOffset="-212491.94">13689 7645 106 0,'0'0'82'0,"0"0"-7"16,0 0 49-16,0 0-57 15,0 0-35-15,0 0-2 0,0 0 8 16,45-18-17-16,-27 18 17 16,6 7 15-16,3 4 2 15,1 1-20-15,2 2-13 16,-2 4 9-16,-2 1-7 15,-4 0-6-15,3-1-8 16,-4-3 6-16,-4-4-12 16,-3-1 1-16,-3-5-1 15,-5-1-3-15,-1-2 4 16,-4-2-5-16,-1 0 0 16,0 0-14-16,0 0 2 15,0 0-39-15,0 0-50 16,0 0-73-16,-6 0-50 0</inkml:trace>
  <inkml:trace contextRef="#ctx0" brushRef="#br0" timeOffset="-212120.98">14127 7660 109 0,'0'0'73'0,"0"0"33"15,0 0-16-15,0 0-46 16,0 0-24-16,0 0 13 16,-26 62-6-16,11-35 2 15,3 3-13-15,-3 1-2 16,-1 0 1-16,-1-2-2 15,2-2-6-15,2-8-1 16,4-4-4-16,1-6 1 16,3-4-1-16,2 0 2 15,1-3-4-15,2-1 0 16,0-1-16-16,0 0-2 16,0 0-8-16,0 0-38 15,0 0-11-15,0-8-83 16</inkml:trace>
  <inkml:trace contextRef="#ctx0" brushRef="#br0" timeOffset="-211863.02">14232 7752 34 0,'0'0'109'16,"0"0"-14"-16,0 0 7 15,0 0-38-15,0 0-45 16,0 0 0-16,-21 38 13 16,11-15-12-16,-2-3 0 15,3 0-9-15,2-3-1 16,2-4-6-16,2-2-3 0,1-6 3 16,1-1-3-16,1-1-2 15,0-2-15-15,0 0-53 16,0-1-103-16</inkml:trace>
  <inkml:trace contextRef="#ctx0" brushRef="#br0" timeOffset="-211687.05">14319 7783 125 0,'0'0'120'0,"0"0"-57"16,0 0 3-16,0 0-20 0,0 0-13 15,-23 73-4-15,13-48-11 16,-2 0-17-16,0 0-1 16,-3-4-46-16,2-9-151 15</inkml:trace>
  <inkml:trace contextRef="#ctx0" brushRef="#br0" timeOffset="-208015.73">13072 6853 45 0,'0'0'105'0,"0"0"-16"0,0 0-19 16,0 0-9-16,0 0-25 15,0 0-9-15,-2-56-2 16,8 42-10-16,0-2 17 16,2 1-10-16,-4-4 6 15,3-1-6-15,-2-2 3 16,1-2-3-16,2 0 3 16,-4 0-5-16,5-3 7 15,-3 0 4-15,1-1-22 16,3 0 2-16,0-3-3 15,0 3 2-15,1-2-2 0,2 2 5 16,1 2-8-16,2-2-3 16,-1 4 3-16,3 2-5 15,1 1 3-15,-1-1 7 16,3 2-3-16,0-1-7 16,-2 4 2-16,-1 0-1 15,-3 5 13-15,-2 1-5 16,1 0-8-16,-5 0 15 15,6 0-13-15,-2 2-3 16,5-4 2-16,1 1-2 16,2 3 4-16,5-3-3 15,-4 2 6-15,0 3-7 0,-7 2 1 16,-6 0-1 0,-3 5 0-16,-1-2 1 0,-4 1 1 15,-1 1-1-15,0 0 2 16,0 0-3-16,2 0 0 15,-1-2 2-15,4-1 1 16,-1 0-3-16,1 0 0 16,-2 2 5 15,-2 0 0-31,-1 1-10 0,0 0 1 0,0 0-42 0,0 0-51 16,-10 0-72-16,-13 8-10 15,-2 0-159-15</inkml:trace>
  <inkml:trace contextRef="#ctx0" brushRef="#br0" timeOffset="-207393.42">13364 5928 93 0,'0'0'36'0,"0"0"46"0,0 0 12 15,0 0-35-15,0 0-23 16,0 0 18-16,-1 0-7 16,2 0-17-16,12 0-13 15,7-3-3-15,2 2-3 16,2-1-3-16,3 0 8 15,-2-1-3-15,1 3-2 16,-1 0-5-16,2 0 2 16,-2 0-5-16,-1 0 8 15,-4 0-2-15,-1 0-4 16,0 0 5-16,-4 0-5 16,2 0 4-16,-4 0-2 15,3 0 3-15,0 0-2 16,-3 0-1-16,-1 3-7 0,-3-3 8 15,-5 0-8-15,2 0 0 16,-3 0 7-16,-3 0-4 16,0 0 14-16,0 2 15 15,0-2-21-15,0 0 16 16,0 0-21-16,0 0 1 16,0 0-1-16,0 0-5 15,0 0 9-15,0 2-10 16,0 5-1-16,0 6-1 15,-10 7 2-15,-5 6 1 16,-6 1 2-16,-4-1 8 16,-1 1-8-16,1-1 0 15,-4 2-3-15,4-1 0 0,1 0-7 16,9 0-34-16,7 2-80 16,8-5-84-16,0-8-218 15</inkml:trace>
  <inkml:trace contextRef="#ctx0" brushRef="#br0" timeOffset="-201179.03">14896 6838 44 0,'0'0'41'0,"0"0"79"15,0 0-7-15,0 0-40 0,0 0 2 16,0 0-45-16,0 0-2 16,0 0 2-16,0 0-1 15,9 0-11-15,9 0 2 16,4 1 14-16,11 5 7 15,9 1 5-15,3 0-24 16,5 3 2-16,1 1 10 16,-5 1-17-16,-5 5 6 15,-4-1-17-15,-9 1 5 16,-5-2-7-16,-6-2 1 16,-5-5 1-16,-3-2-4 15,-4-4-2-15,-4-1 2 0,-1-1 9 16,0 0-11-16,0 0 0 15,0 0-1-15,0 0-5 16,0 0-34-16,0 0-42 16,0 0-80-1,0 0-62-15,0 0-170 0</inkml:trace>
  <inkml:trace contextRef="#ctx0" brushRef="#br0" timeOffset="-200745.03">15518 6880 80 0,'0'0'77'0,"0"0"11"16,0 0 13-16,0 0-39 16,0 0-11-16,0 0-25 15,-6 5-18-15,-6 19 5 16,-7 9 9-16,-4 4 11 16,0 4-5-16,-2-2-3 15,-1 0 4-15,2-5 3 16,0-3-12-16,6-7 8 0,5-7-12 15,4-2 20-15,4-7-26 16,2-5 8-16,3 0-16 16,0-3 6-16,0 0-7 15,0 0-1-15,0 0 4 16,0 0-4-16,0 0-14 16,0 0-7-16,0 0-44 15,0 0-33-15,0 0-49 16,14-4-87-16</inkml:trace>
  <inkml:trace contextRef="#ctx0" brushRef="#br0" timeOffset="-200425.24">15581 7013 157 0,'0'0'75'0,"0"0"6"16,0 0 12-16,0 0-49 16,0 0-16-16,0 0 1 15,-41 77 6-15,27-52 9 16,2-3-9-16,-1-3-13 16,2-4-3-16,5-4-6 15,0-3-13-15,3 0 12 16,0-4-11-16,0-3 0 15,3 0 2-15,-2-1-6 0,0 0 2 16,2 0-25-16,0 0-32 16,0 0-24-16,0-12-121 15</inkml:trace>
  <inkml:trace contextRef="#ctx0" brushRef="#br0" timeOffset="-200245.25">15700 7017 143 0,'0'0'121'0,"0"0"-93"0,0 0 65 15,0 0-13 1,-46 100-13-16,29-71-31 0,2-1-4 16,-2-2-29-16,-3 1-3 15,-1-2-9-15,-1-5-72 16,-2-1-181-16</inkml:trace>
  <inkml:trace contextRef="#ctx0" brushRef="#br0" timeOffset="-193053.2">15336 6665 10 0,'0'0'26'15,"0"0"42"-15,0 0 19 16,0 0-23-16,0 0-14 15,0 0-21-15,0 0 13 16,-79-63 12-16,69 51-19 16,-1 0 1-16,-1-1-1 15,0 4-15-15,0 0-2 16,-3 3 8-16,3-1-3 16,-1 2-9-16,1 2-5 15,-2 2-9-15,0-1 9 16,-1 2-8-16,1 0-1 0,5 0 0 15,2 0 0-15,0 0-21 16,-1 0-18-16,1 0-23 31,-1 2-27-31,1-2-67 0,1 0-88 16</inkml:trace>
  <inkml:trace contextRef="#ctx0" brushRef="#br0" timeOffset="-192667.41">15144 6377 24 0,'0'0'63'15,"0"0"18"-15,0 0-24 16,0 0-28-16,0 0-13 15,0 0 20-15,-30 7-3 16,19-2-10-16,-2 2 11 16,-1 0 0-16,0 1 1 15,0-2-12-15,-1 2 13 16,5-3-12-16,1-1-18 16,3-1 10-16,3 0-13 15,3-1 3-15,0 1-4 0,0 2 6 16,0 2-8-1,0 6 10-15,5 3 2 0,5 1-12 16,-1 3 3-16,0 0 4 16,1-2-3-16,-4-1-4 15,-3-3-24-15,-3-2-23 16,0-5-103-16</inkml:trace>
  <inkml:trace contextRef="#ctx0" brushRef="#br0" timeOffset="-191103.28">14177 5673 16 0,'0'0'59'16,"0"0"-8"-16,0 0 2 15,0 0 3-15,0 0 1 16,0 0-5-16,-12 4 4 15,9-7-6-15,0-8-2 16,0-1-11-16,3-5-7 16,0-2-20-16,0-5 4 15,0 1-8-15,0-5-1 16,0-1-3-16,6-6 7 16,9-2-3-16,4-2-6 15,3-3 3-15,4-2-1 16,3-3 4-16,5 0-3 0,12 1 22 15,6 4-19-15,2 2 20 16,1 7-2-16,-7 3-10 16,-11 9-4-16,-10 5 0 15,-13 5 11-15,-8 5-2 16,-2 5-9-16,-4 1 8 16,0 0-18-16,0 0-4 15,0 0-8-15,0 0-30 16,-2 0-42-16,-16 0-22 15,-5 5-88-15,-6 2-67 16</inkml:trace>
  <inkml:trace contextRef="#ctx0" brushRef="#br0" timeOffset="-190635.99">14302 4906 26 0,'0'0'42'0,"0"0"54"15,0 0 3-15,0 0-36 16,0 0-32-16,0 0-3 0,-13 0-3 16,13 0-2-1,3 0 7-15,12 0-8 0,7 0 14 16,7 0 2-16,3 0-16 15,1 0 6-15,0-4-12 16,0 0-10-16,-5 0 8 16,-7-1-4-16,-4 3 1 15,-7 1-8-15,-6 1-1 16,-4 0 6-16,0 0-2 16,0 0-4-16,0 0-1 15,0 0 3-15,0 9 0 16,2 9 9-16,-1 3 9 15,1 4 10-15,-2 2-12 16,0 0-2-16,0 3 1 16,0 2-18-16,0-3 6 0,-2 3-5 15,-1-2-2-15,2 0 0 16,-1-3-2-16,1-4-45 16,-2 0-49-16,-2-8-50 15,-2-6-141-15</inkml:trace>
  <inkml:trace contextRef="#ctx0" brushRef="#br0" timeOffset="-176437.42">16338 10321 22 0,'0'0'63'16,"0"0"-9"-16,0 0 1 16,0 0 11-16,-87-30-26 15,60 30 6-15,-5 0-11 16,1 13 14-16,0 5-23 16,-1 3-4-16,1 0 2 15,0 1-2-15,1 3 1 16,0-1-8-16,5 0 5 15,1 0 6-15,1 0 2 0,1 1-4 16,4 1 0 0,0 1-7-16,4 2 3 0,0 4-11 15,2 1 13-15,-1 3-16 16,3 2 0-16,1 0 5 16,1 1-11-16,-1 1 1 15,0-1 4-15,-2-2 5 16,5-1-10-16,2-2 0 15,1-2 3-15,3 0 3 16,0-1-1-16,0-1 3 16,0 0-4-16,0-1 0 15,0 1 6-15,3-2-7 16,1-2-3-16,5-1-1 16,-1 3 1-16,1-2 4 15,0 0-3-15,2-1-1 0,-2-1 0 16,2 0-3-16,1-3 8 15,-3 3-3-15,1-3-1 16,2-2-2-16,-1 0 2 16,2 0 0-16,0-1 3 15,5-2-4-15,-1 0 2 16,2 0 3-16,1-1-3 16,0-2 5-16,4-2-7 15,2 1 1-15,-1-1 3 16,1-2-4-16,0 0 0 15,1 0 4-15,-3-4-2 16,1 0 0-16,-1 4-2 16,-3-5 0-16,3-1 1 15,3-1 2-15,1-3-1 0,6 0 3 16,5 0 1-16,3 0 1 16,-2-1-2-16,-1-3-2 15,-4 0-2-15,-6-1-1 16,0 1 7-16,-6-3-3 15,1 1 3-15,1-4-6 16,-2 0 19-16,4-4-7 16,3-1-7-16,0-2 8 15,2 0-3-15,0-3 6 0,-2 0-5 16,-2 2 3 0,-3-3 0-16,0 0 11 0,-4-2-1 15,-1-2 3-15,-2-2-8 16,-1 0-1-16,-2 0-9 15,3 1 5-15,-4 1-10 16,0-2 8-16,-3 4 0 16,-2-1-6-16,1-2 10 15,-4-2-9-15,0-1 5 16,-3-3-9-16,0 2 14 16,1-2-4-16,-1 2-5 15,1 3 0-15,0-2-5 16,-1 0 10-16,-1 0-5 15,1 0 0-15,-2 0-7 0,-1 1 13 16,0-2-7-16,0 1-1 16,0-1-6-1,0 2 3-15,0 3-1 0,0 1-1 16,-4 6-1-16,-2 1-1 16,-4 0 1-16,0-1 8 15,-2 3-9-15,-2-2-2 16,-4 1 2-16,1-4 2 15,0 1 1-15,1 0-2 16,0 2-1-16,3-3 0 16,-4 3 0-16,1 0 1 15,-2 1-1-15,-2 1 0 16,1 1 2-16,-3 1-2 16,0-1-3-16,2 2 3 15,-2 0-1-15,1 0-1 0,3 4 0 16,-1 1 1-16,5 2 1 15,-1 2-2-15,0-1 1 16,-1-1-1-16,-1 0 2 16,-5-3-1-16,0 2-3 15,-1 0 3-15,2 1-4 16,-1 5 0-16,-3 0 0 16,-2 0-3-16,-3 0 3 15,0 0 0-15,2 8-6 16,4 0 5-16,3 1-8 15,2 1-11-15,2-1-12 0,1 3-27 16,1-1-31 0,5 1-55-16,7 1-47 0,3-2-133 15</inkml:trace>
  <inkml:trace contextRef="#ctx0" brushRef="#br0" timeOffset="-175112.43">16021 11383 11 0,'0'0'15'0,"0"0"78"16,0 0-34-16,0 0-29 16,0 0 4-16,0 0-1 15,41 22-4-15,-27-22 11 16,1-4-3-16,1-11 5 0,-2-3-11 16,0-6 10-16,-3 1-20 15,-4-5 5-15,-2-5-3 16,-3-5-2-16,-2-2-17 15,0-6 5-15,-5 0-9 16,-10 0 1-16,-3 8-1 16,-3 9 9-16,5 9-8 15,1 9 21-15,3 7 2 16,0 4 1-16,-3 0-25 16,-2 5 0-16,1 10 5 15,4 2-4-15,4-1-1 16,6 0-2-16,2-2 2 15,0 0 1-15,7 0-1 16,11-2 0-16,8-1-1 0,3-2 1 16,3-4 0-16,-1-2-4 15,2-3 11-15,-3 0-7 16,1 0 0-16,-1-8 1 16,-2-1-2-16,-2 1 2 15,-10 4 0-15,-6 1-1 16,-5 3 0-16,-5 0-2 15,0 0 1-15,0 0-6 16,0 12 7-16,0 3 2 16,0 4 1-16,0 1-3 15,1 4 0-15,1-2 1 16,2 1-2-16,3-4 1 16,0-2-3-16,0-6 2 0,1-2-3 15,-2-6-7-15,2-3 10 16,2 0-5-16,-1 0 2 15,4-12 4-15,-4-5 0 16,-2-2 4-16,-2-3 2 16,-2 0-5-16,-1 1 2 15,-2 4-1-15,0 7-1 16,0 5 6-16,0 5 0 16,0 0 6-16,0 0-10 15,0 0-3-15,0 0-1 16,0 9 1-16,0 7 0 15,0 2-9-15,0 1 9 16,0-2 2-16,0 0-2 16,7-4-1-16,2-2 0 0,-3-2 1 15,1-5-2-15,3-4 1 16,1 0-3-16,0 0 8 16,3-14 2-16,-2-3-5 15,0-1 17-15,-3-2-9 16,-3 0 8-16,-3-2-2 15,-3-3-6-15,0 3 3 16,-6-2-7-16,-7 3 0 16,-4 6-5-16,-3 7 5 15,1 6-4-15,-3 2-1 16,2 0-3-16,3 10 3 0,4 2-9 16,8 2-25-16,5 0-30 15,2 2-51-15,18-4-55 16,3-4-98-1</inkml:trace>
  <inkml:trace contextRef="#ctx0" brushRef="#br0" timeOffset="-174697.33">16731 10978 82 0,'0'0'48'0,"0"0"54"15,0 0-29-15,0 0-47 16,0 0-20-16,0 0 2 16,-44 49 3-16,41-28-3 15,3 4 3-15,0-5 5 16,0-3-3-16,5-4-10 15,2-2-1-15,1-6 2 16,1-2 10-16,-2-3-9 16,2 0 13-16,2-2 19 15,-1-11-26-15,-2-2 13 16,-2-4 7-16,-3-1-1 16,-3-3-3-16,0 0-10 0,0-1-9 15,-11 6 8 1,-5 2-16-16,-1 8-1 0,-4 7-6 15,3 1-8-15,1 0-21 16,6 7-27 0,8 1-76-16,3-2-85 0</inkml:trace>
  <inkml:trace contextRef="#ctx0" brushRef="#br0" timeOffset="-174367.45">16845 10689 59 0,'0'0'5'0,"0"0"66"16,0 0 10-16,17 111-29 15,-11-62-3-15,-3-1-16 16,0 2-8-16,0-5-10 16,0-5-10-16,1-8 0 15,1-12-1-15,2-4-4 16,-1-9 3-16,3-4-2 16,4-3-1-16,4 0 0 15,5 0-21-15,2-9-51 0,-3-7-71 16</inkml:trace>
  <inkml:trace contextRef="#ctx0" brushRef="#br0" timeOffset="-174216.22">16920 10920 91 0,'0'0'106'15,"0"0"-35"-15,0 0-3 16,0 0-32-16,0 0-33 15,98-57-3-15,-72 50-68 16,-11 2 47-16</inkml:trace>
  <inkml:trace contextRef="#ctx0" brushRef="#br0" timeOffset="-172580.64">15793 11548 68 0,'0'0'116'16,"0"0"-42"-16,0 0-23 15,0 0-3-15,0 0-17 0,0 0-11 16,0-5 7-1,-11 16-22-15,-5 8 5 0,-4 9 14 16,-4 1-13 0,-2 5 19-16,-3 4 9 0,-2 4-13 15,1 4 10-15,-1 0-9 16,-2 5-6 0,-2 4-12-16,-3-1 10 0,-5 1-5 15,-4-1 5-15,0-4-6 16,0-4-2-16,7-12-4 15,10-5 4-15,12-11-1 16,8-7-2-16,4-5-4 16,4-3 11-16,2-2-13 15,-1 1 9-15,1-2 9 16,0 3 5-16,0-1 4 0,0-2 6 16,0 0-5-16,0 0-3 15,-2 0-2-15,1 0-13 16,-2 0 5-16,0 0-14 15,0 0-2-15,1 0 2 16,2 0-3-16,0 0 3 16,0 0-3-16,0 0 1 15,0 0 8-15,0 0-9 16,0 0 3-16,0 0-3 16,0 0-3-16,0 0 3 15,0 0-1-15,0 0 3 16,0 0-4-16,0 0 2 15,0 0 0-15,0 0 2 0,0 0-2 16,0 0-3-16,0 0-1 16,0 0 4-16,0 0-4 15,0 0-15-15,0 0-24 16,0 0 6-16,0 0-10 16,0 0-27-16,0 0-28 15,-2 0 21-15,-3 0 18 16,1 0 7-16,-1 0 12 15,-4 0 35-15,3 0-24 16,-6 2-24-16,0-1-73 16</inkml:trace>
  <inkml:trace contextRef="#ctx0" brushRef="#br0" timeOffset="-172059.18">15203 12289 45 0,'0'0'65'15,"0"0"-40"-15,0 0 75 0,0 0-43 16,0 0-35-1,0 0-5-15,-11-1 9 0,-3 15-11 16,-5 3-2-16,-3 3 23 16,-3 5-8-16,-5 2 1 15,1 1 0-15,-1 3 16 16,-3 1-22-16,3 1-5 16,2 0-4-1,1 7-1 1,-3 6 4-16,-6 12-10 0,-8 5-2 0,-6 3 1 15,-5 2-1-15,-3-1 8 16,-2 3 28-16,-1 0-28 16,2-4 21-16,0-6 9 15,7-11-28-15,10-9 9 16,10-10 4-16,12-13-21 16,11-6-3-16,6-8 5 15,3 0-9-15,0-3-2 0,0 0-10 16,0 0-1-16,0 0-1 15,0 0-6-15,0 0-8 16,-3 0-26-16,0 0-19 16,0 0-26-16,2-8-79 15,1-16-103-15</inkml:trace>
  <inkml:trace contextRef="#ctx0" brushRef="#br0" timeOffset="-171218.22">15124 12391 17 0,'0'0'82'15,"0"0"31"-15,0 0-43 16,0 0-24-16,0 0 21 16,0 0-8-16,5-32-15 15,3 26-28-15,-1 0 4 16,-1 1 0-16,-2 4 0 16,1 1 9-16,0 0-5 15,3 0-2-15,2 0-5 16,4 9-2-16,-1 5 4 15,5 5 5-15,-1 4 0 16,0 2-12-16,3 4 7 16,1 0-11-16,1-2 0 0,0 4-1 15,-1-2-3-15,0 5 15 16,-2 3-1-16,-2 3-7 16,-1 2-6-16,1 1 16 15,4-1-1-15,1-2-9 16,2-3-1-16,3-3 6 15,1-3-12-15,-2 3 4 16,-1 2 1-16,-1 1 1 16,-3 4 3-16,4 1 0 15,-1-4 6-15,0-1 20 16,-8-7-36-16,-1-4 3 0,-8-6 4 16,-2-1-6-1,-3-2 19-15,-1-3-5 0,-1 2-15 16,0-4 10-1,0 2-2-15,0-1-9 0,2-4 9 16,-1-4-4-16,1-2-7 16,-2-3 1-16,2 0 7 15,-2 0 8-15,0 0-9 16,2 0 3-16,-1 0 5 16,1-5-15-16,-2-3-1 15,0 2-38-15,-5 2-98 16,-13-1-77-16,-2 1-100 15,-6 0-192-15</inkml:trace>
  <inkml:trace contextRef="#ctx0" brushRef="#br0" timeOffset="-169844.16">14422 13626 1 0,'0'0'44'16,"0"0"30"-16,0 0-2 15,0 0-27-15,0 0-2 16,0 0 9-16,-2 0-1 0,-1 0 4 16,2 0-7-1,-2 0-7-15,1 0 7 0,2 0-4 16,-1 0-7-16,1 0-18 15,0 0 7-15,0 0 4 16,0 0-10-16,0 0-3 16,0 0 4-16,0 0-21 15,0 0 4-15,0-3 4 16,0 1-6-16,0-1 2 16,0 3-4-16,0 0 3 15,0 0-2-15,0 0 3 16,0 0-1-16,0 0 5 15,0 0-8-15,0 0 0 16,0 0-6-16,0-1 11 0,0-1-5 16,0-1 4-16,-3 0-1 15,-3-5-3-15,-2 2 8 16,-2-2-7-16,-5 1 1 16,-3 3 0-16,-4 3-2 15,-2 1 4-15,4 0-4 16,9 0 5-16,5 0 2 15,4 0-6-15,2 0 7 16,0 0-7-16,0 0 1 16,0 0 5-16,0-2 16 15,0 0-3-15,0 2-6 16,0 0 12-16,0-3-1 16,0 1-9-16,6-2-7 0,12-2-6 15,7 1-3-15,12-2 3 16,5-3-2-16,12-2-1 15,6-5 0-15,2 1 0 16,4-3 2-16,-2 4-2 16,-4 2 0-16,-5 4 0 15,-9 4-7-15,-9 3 14 16,-4 2-7-16,0 0 1 16,1-4 3-16,5-2-1 15,7-4 6-15,8-5-1 0,2-1-7 16,3-4 5-1,-4 1 0-15,-4 5-1 0,-11 3 0 16,-7 2 1-16,-5 4 3 16,-2 1-6-16,-4-1 11 15,-2 0 3-15,0 2 1 16,0 0 4-16,-2 0-7 16,-1 0-4-16,-4 3-3 15,-5-3-7-15,-2 3 10 16,0 0-5-16,2 0 8 15,1-2-1-15,-2 2-6 16,-2 0 0-16,-2 0-3 16,-2 0-4-16,1 0 2 15,-1 0-2-15,1 0 4 16,-2 0 1-16,0 0-3 16,0 0-2-16,0 0 0 15,0 0 0-15,0 0-21 16,0 0-29-16,-5 0-30 0,-11 8-69 15,-11 11-34-15,-12 2-115 16</inkml:trace>
  <inkml:trace contextRef="#ctx0" brushRef="#br0" timeOffset="-163597.08">17192 11569 55 0,'0'0'43'0,"0"0"14"15,0 0-20-15,0 0 7 16,0 0 19-16,-3-84-9 16,1 74-9-16,1 3 7 15,-1 6-6-15,2 1-8 16,0 0-24-16,0 0-4 0,0 4-10 16,0 8 0-16,0 2 0 15,2 0 14-15,11 4-11 16,2 1-3-16,6 1 20 15,0 2-12 1,3 6-5-16,2 1 4 0,3 3 10 16,4 1-5-16,3 3 13 15,2 3-11-15,2 0 7 16,2 1-9-16,3-1 16 16,-2-1-15-16,0-1 7 15,-1-2-10-15,-3-4 5 16,-5-4-7-16,-2-2-2 15,-5-5 7-15,-7-3-10 16,-2-2-2-16,-7-5 1 0,-4-5 0 16,-4 0 8-16,-3-4-9 15,0 0 12-15,0 0 5 16,0 1-1-16,0-2-14 16,0 0 8-16,0 0-7 15,0 0-4-15,0 2-20 16,0 5-60-16,-7 2-73 15,-7 5-40-15,-4 0-118 16</inkml:trace>
  <inkml:trace contextRef="#ctx0" brushRef="#br0" timeOffset="-162911.52">17927 12264 7 0,'0'0'52'15,"0"0"-17"-15,0 0 9 16,0 0 4-16,0 0-12 16,0 0 0-16,-10-4-9 15,4 4 5-15,-4 0-17 16,-3 7 8-16,0 9-7 0,-5 9 10 16,3 2 6-16,-1 4-1 15,0 4-11 1,3 3 6-16,0 4 16 15,-1 5-3-15,1 8-11 0,-3 4 19 16,-1 0-21-16,-5 2 11 16,0-4-15-16,-1 4-4 15,-3 0 8-15,1 0-23 16,3-8 22-16,4-7-20 16,5-12 5-16,2-7-7 15,3-5 8-15,1-7-4 16,3-4 1-16,-1-3-5 0,1-3-1 15,1-3-1-15,0-1 3 16,0-1 0-16,-3 0-4 16,-2 0 0-16,1-5-26 15,-1-9-56-15,5-5-81 16,3-2 3-16,0-6-78 16</inkml:trace>
  <inkml:trace contextRef="#ctx0" brushRef="#br0" timeOffset="-162257.36">17855 12190 24 0,'0'0'101'15,"0"0"-25"-15,0 0-3 0,0 0-21 16,0 0-9-16,0 0-17 16,5-10 1-16,-2 10-7 15,3 0-12-15,3 0-2 16,4 0-3-16,5 0 0 16,3 13 9-16,-5 7-3 15,1 7 9-15,-2 0 2 16,1 5 8-16,-2-2-14 15,2-3-4-15,-1 0 3 16,4 2-13-16,5 2 13 16,7 3-11-16,4 4 6 15,2 7-6-15,0 4 4 16,-1 4 7-16,1-3 2 16,-1-3-9-16,0-10 2 0,3-5 0 15,1-3 2-15,-4-6-2 16,0 2 15-16,-4-5 0 15,-3 0-9-15,-4 1-7 16,-7-3 5-16,0 1 9 16,-7-5-10-16,-3-5-2 15,-5-4-6-15,0-5 2 16,-3 0-5-16,0 0 0 16,0 0-5-16,-6 0-45 15,-9-5-95-15,-3-7-121 16</inkml:trace>
  <inkml:trace contextRef="#ctx0" brushRef="#br0" timeOffset="-161453.21">17678 13274 55 0,'0'0'46'0,"0"0"7"16,0 0-4-16,0 0-13 15,0 0-4-15,0 0-9 0,-9 6 15 16,9-6-15-16,6 3 42 16,10-3-13-16,9 0 18 15,7-3-25-15,7-6-9 16,3-4-9-16,4 2 2 16,-3 1-11-16,5 0 8 15,1-2-20-15,5-1 7 16,4-1-9-16,5-2 8 15,-4 3 11-15,-2 2-12 16,-8 1-7-16,-9 4 12 16,-5 0-16-16,-6 1 1 15,0 2 3-15,-4-3-3 16,-1-2 9-16,-1 2 1 16,0-2-10-16,-2 2 20 0,1-3-9 15,-4 2 6-15,0 0-10 16,-1 1 12-16,-1 1-13 15,-2 1-2-15,0-1 2 16,-5 3-3-16,-3-1-1 16,-2 1-6-16,-3 1 6 15,2-1-2-15,-3 2 0 16,0 0-1-16,0 0 1 16,0 0 9-16,0 0-9 15,0 0 2-15,0 0-3 16,0 0 0-16,0 0-9 15,0 0-43-15,-15 8-41 16,-6 4-97-16,-6-1-134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7:04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8941 10829 495 0,'0'0'58'0,"0"0"27"0,0 0 2 16,0 0-48-16,0 0-27 15,77-72-10-15,-18 30 17 16,17-4-14-16,11-5 14 15,11-5-14-15,5-4 2 16,6-3 11-16,-4 5-4 16,-5 7-1-1,-14 11 2-15,-19 8-11 0,-21 11 20 16,-19 10-15-16,-13 6-1 16,-11 3-1-16,-3 2 8 15,0 0-8-15,0 0-7 16,0 0-3-16,0 0-23 15,1 2-28-15,3 8-30 16,1-4-84-16,1-2-339 16</inkml:trace>
  <inkml:trace contextRef="#ctx0" brushRef="#br0" timeOffset="393">10720 9422 638 0,'0'0'35'0,"0"0"47"0,0 0-6 16,0 0-43-16,0 0-20 16,0 0-11-16,31 86 19 15,-12-23 0-15,1 12 10 16,-1 10-14-16,-3 3-16 16,-4-1 9-16,-4-10-5 15,-2-9 0-15,0-13-3 16,-3-12-2-16,0-10 0 15,0-8-8-15,-2-5 7 16,-1-7-19-16,0-4-18 0,0-5-31 16,-1-4-73-16,-15 0-286 15</inkml:trace>
  <inkml:trace contextRef="#ctx0" brushRef="#br0" timeOffset="860.21">10566 9934 449 0,'0'0'10'0,"0"0"44"15,88-78 18-15,-43 54-22 16,4-2-21-16,3 6-8 16,-7 6 4-16,-2 7 2 0,-9 7 4 15,-5 0-7 1,-7 4 2-16,-1 13 1 0,-3 5 0 15,-3 2 1-15,3 5-9 16,-3 0-11-16,1 3 1 16,-2 4-4-1,-1-2-3-15,-6 0-2 0,-1-3 2 16,-1-6-4-16,1-6 4 16,0-7-4-16,6-7-1 15,7-5-1-15,5 0-13 16,0-12 16-16,4-13-2 15,-7-3 3-15,-6-4-4 16,-5-4 4-16,-10-5 0 16,0-8 2-16,-7 1 22 0,-17 0-23 15,-4 4 6 1,-4 7-4-16,-2 10-1 0,0 13 11 16,0 8-10-16,1 6 3 15,3 6-6-15,7 13-2 16,9 3-16-16,12 0-46 15,2-2-101-15,8-4-536 16</inkml:trace>
  <inkml:trace contextRef="#ctx0" brushRef="#br0" timeOffset="1439.87">11467 9565 686 0,'0'0'13'16,"0"0"-9"-16,0 0 41 15,6 126 2-15,6-60-16 16,3 9-9-16,-3-2-15 15,4-1-2-15,-2-6-2 16,0-3 2-16,0-5-4 0,-5-6-1 16,1-11 1-1,-4-8-1-15,-1-15 0 0,-4-10 0 16,-1-5 0-16,0-3 5 16,0-5 23-16,0-19 23 15,-6-13-34-15,-6-13 6 16,2-11-4-16,-1-7-10 15,2-7-3-15,-2-2-5 16,1-1-2-16,1 3-6 16,4 13-11-16,2 11 1 15,3 12 9-15,0 10 0 16,13 9-6-16,11 9 8 16,3 7-11-16,7 4 12 15,-3 1 5-15,-1 21 3 16,-6 6-3-16,-8 8-4 0,-8 6 3 15,-8 2 0-15,0-1 1 16,-8-2 1-16,-17-7 1 16,-5-3 1-16,-1-8 6 15,-3-2-1-15,2-8 2 16,2-3-10-16,4-4-4 16,5-6-30-16,10 0-136 15</inkml:trace>
  <inkml:trace contextRef="#ctx0" brushRef="#br0" timeOffset="1748.35">12049 9518 549 0,'0'0'108'0,"0"0"-103"16,0 0 14-16,0 0 37 0,89-15-35 16,-52 13-10-16,-4-1 4 15,-3 0-13-15,-8 2-2 16,-10 1 0-1,-10 0-8-15,-2 0-78 0,-5 0-176 16</inkml:trace>
  <inkml:trace contextRef="#ctx0" brushRef="#br0" timeOffset="1936.01">12039 9726 252 0,'0'0'313'0,"0"0"-309"0,0 0 94 16,108-11-28-16,-72 0-32 16,1-2-1-1,-4 1-19-15,-3-2 2 0,-6 0-18 16,0 0-2-16,-4-2-97 16,-3-1-359-16</inkml:trace>
  <inkml:trace contextRef="#ctx0" brushRef="#br0" timeOffset="2166.1">12550 9406 632 0,'0'0'86'16,"0"0"-41"-16,0 0-8 15,0 0-10-15,0 0-15 16,110-45-9-16,-80 44 5 16,-5 1-8-16,-4 0-26 15,-10 0-87-15,-11 1-246 16</inkml:trace>
  <inkml:trace contextRef="#ctx0" brushRef="#br0" timeOffset="2328.85">12575 9626 659 0,'0'0'38'15,"0"0"19"-15,88-33 9 16,-49 21-55-16,1-2-2 16,-4 3-9-16,-8 2-1 15,-7-1-96-15,-10 1-440 16</inkml:trace>
  <inkml:trace contextRef="#ctx0" brushRef="#br0" timeOffset="3125.04">13052 9264 589 0,'0'0'57'16,"0"0"-53"-16,0 0 20 15,13 87 16-15,4-36-8 16,-2 2-14-16,2-2-9 15,-5-3-4-15,-2-7 4 16,-4-10-7-16,0-13 1 0,-5-8-2 16,-1-5 4-16,0-5 25 15,0 0 23-15,-1-6 12 16,-13-15-45-16,-5-7-8 16,1-5-6-16,3-6-6 15,5-7-4-15,-2-4 4 16,7-6 1-16,1-2-1 15,4 5-22-15,0 12 12 16,0 12 6-16,6 14-2 16,9 5 5-16,1 8-7 15,10 2 2-15,3 2 3 16,9 15 3-16,3 5 0 0,-3 5 5 16,-4 4-5-1,-9 5-1-15,-8-2 1 0,-5-2 3 16,-6-2 6-16,-5-7-3 15,-1-7-1-15,0-5-5 16,0-7 0-16,0-3 0 16,0-1 12-16,0 0-9 15,-1-11 1-15,-7-14-4 16,-2-9-4-16,5-10-14 16,2-3-8-16,2-3-5 15,1 2-11-15,0 6-19 16,0 6 22-16,15 9 5 15,3 11-6-15,4 8 11 16,8 8 17-16,0 0 12 16,1 20 6-16,2 7-5 0,-3 4 16 15,-2 10 6-15,-4 5-12 16,-9 4 10-16,-6 1 2 16,-5-5-2-16,-4-6-8 15,0-9 7-15,0-9-19 16,0-3 0-16,0-7 1 15,0-3-2-15,0-2-8 16,0-4-54-16,0-3-213 16</inkml:trace>
  <inkml:trace contextRef="#ctx0" brushRef="#br0" timeOffset="3675.05">13849 9062 561 0,'0'0'31'16,"0"0"11"-16,-97-14 49 15,73 14-25-15,3 17-36 16,0 12-18-16,5 5-1 15,7 7 4-15,9 1-5 16,0 4-6-16,12 0 2 0,9-3-1 16,1-6 1-16,2-6-6 15,-1-6 2-15,-1-9-2 16,0-7 0-16,-1-8-21 16,-3-1 6-16,4-5 15 15,-5-15 1-15,-1-6-1 16,-7-7 0-16,-6-7 6 15,-3-5-4-15,0-2 4 16,0-1-3-16,-12 7 1 16,1 5 11-16,0 9-15 15,5 10 1-15,3 10 7 16,1 6 5-16,2 1-9 16,2 1-4-16,17 15 0 0,8 9 12 15,7 5-10-15,-1 5-2 16,1 4 12-16,-1 0-11 15,-3 0 0-15,-2-6-1 16,-6-9-4-16,-2-7 4 16,-2-6-6-16,3-10-6 15,1-1-3-15,2 0-35 16,-2-15-53-16,-5-9-202 16</inkml:trace>
  <inkml:trace contextRef="#ctx0" brushRef="#br0" timeOffset="3947.05">14117 8891 723 0,'0'0'37'16,"0"0"-14"-16,0 0 28 15,90 23-11-15,-44 10 1 16,-3 9-29-16,-1 8 8 15,-3 0-5-15,-8-1-7 16,-7-8 7-16,-1-7-15 16,-4-12-4-16,-6-3 4 15,2-9 0-15,-4-6-6 16,-1-4-9-16,2 0-13 16,-1-10-62-16,-4-11-78 0,-1-9-324 15</inkml:trace>
  <inkml:trace contextRef="#ctx0" brushRef="#br0" timeOffset="4191.03">14422 8828 546 0,'0'0'48'0,"0"0"-31"16,0 0 64-16,-11 75-6 15,-1-21-23-15,-6 8-18 16,-4 4-1-16,-5-2-7 15,0-3-14-15,5-5 2 16,-1-5-11-16,7-10 9 0,4-9-11 16,6-11-1-16,6-7 2 15,0-8-2-15,0-2-13 16,8-4-32-16,8 0-109 16,2-13-286-16</inkml:trace>
  <inkml:trace contextRef="#ctx0" brushRef="#br0" timeOffset="4622.85">14959 8735 667 0,'0'0'21'0,"-84"0"-7"16,35 8 69-16,4 12-16 15,8 2-28-15,13-2-1 16,13 3-22-16,11 1-10 16,0 1 1-16,2 4-3 15,10-2 1-15,10 1-3 16,2-3 1-16,9-1-3 15,0 0 0-15,0-2 0 16,-5 0-8-16,-8-1-8 0,-7 1 6 16,-10 1 8-1,-3 1-4-15,0-3 6 0,-8-3-3 16,-8-4 3-16,4-3 9 16,-3-5-7-1,0-3-2-15,-3-3 0 0,2 0 0 16,-4 0 7-16,7-4-4 15,1-6-3-15,12-4-13 16,0-5-82-16,19-7-216 16</inkml:trace>
  <inkml:trace contextRef="#ctx0" brushRef="#br0" timeOffset="4875.33">15247 8825 838 0,'0'0'10'0,"0"0"-10"16,0 76 38-16,3-33-11 16,2 3-16-16,1-4-8 15,-4-5 2-15,-2-9-4 16,0-8-1-16,0-9-11 15,0-5-11-15,0-6-30 16,0 0-58-16,0-11-146 0</inkml:trace>
  <inkml:trace contextRef="#ctx0" brushRef="#br0" timeOffset="5052.47">15255 8635 746 0,'0'0'49'16,"0"0"27"-16,0 0-18 16,0 0-34-16,0 0-24 0,0 0 4 15,26-34-11 1,-5 36 2-16,1 10-86 0,-7-1-210 16</inkml:trace>
  <inkml:trace contextRef="#ctx0" brushRef="#br0" timeOffset="5763.71">15572 8770 675 0,'0'0'42'0,"0"0"-28"15,0 0 7-15,0 0 18 16,97-29-21-16,-66 49-5 16,-7 10-13-16,-14 7 12 15,-10 4 4-15,0-2 17 16,-12-3-9-16,-8-7-13 15,-2-7 4-15,-1-5-8 16,5-4 20-16,6-6-21 16,7-3-4-16,5-4 4 15,0 0-4-15,0 0-1 16,15 0-1-16,11 0 0 0,2-2-2 16,-1 2 2-16,-3 2 1 15,-8 15 2-15,-1 10-3 16,-3 3 1-16,-3 3 1 15,0 0-2-15,-5 1 0 16,-4 0-7-16,0 5 7 16,-1-3-3-16,-19 1 1 15,-6-4-3-15,-4-8 5 16,-3-8 2-16,0-9-1 16,5-8 3-16,3 0 11 15,6-6 12-15,3-13 17 16,7-6-7-16,5-3-23 15,4-2-7-15,0 1-1 16,3 2-5-16,15 6-1 0,6 7-1 16,1 6-8-16,3 8-2 15,-1 0 9-15,-3 23 1 16,-3 10-18-16,-6 3 5 16,-3 4-3-16,-3-5 4 15,2-8 11-15,0-6-14 16,4-6 11-16,0-5 1 15,3-6-9-15,-2-4-11 16,5 0-15-16,-2-2 9 16,-2-14-46-16,-1-4-105 15</inkml:trace>
  <inkml:trace contextRef="#ctx0" brushRef="#br0" timeOffset="6190.46">15913 8939 657 0,'0'0'68'16,"0"0"-55"-16,0 0 46 16,0 0-14-16,0 0-23 15,0 0-5-15,96-21-15 16,-71 9 14-16,-3-5-16 15,-2-5-1-15,-10-1-8 16,-5 0-10-16,-5-4 8 16,-2 3 8-16,-18 3 3 0,-5 4 3 15,-2 7 8-15,5 7-3 16,2 3 13-16,6 5 4 16,1 15-21-16,7 10 5 15,4 5 3-15,2 4-1 16,0 6 6-16,9 1-7 15,7 5-6-15,2-2 0 16,2-3-4-16,2-5 2 16,0-10-10-16,3-11 2 15,0-8-29-15,2-10 11 0,2-2-11 16,1-2-8-16,-1-13-31 16,-1-8-59-16,-3-2-414 15</inkml:trace>
  <inkml:trace contextRef="#ctx0" brushRef="#br0" timeOffset="6403">16359 8869 627 0,'0'0'77'0,"0"0"-28"16,0 0 14-16,0 0-25 0,87-27-26 15,-53 24-6 1,-1 0 1-16,-5 2-7 0,-4-3 0 16,-7 1-11-16,-6-1-68 15,-8-5-162-15</inkml:trace>
  <inkml:trace contextRef="#ctx0" brushRef="#br0" timeOffset="6805.34">16816 8386 569 0,'0'0'86'15,"0"0"5"-15,0 0-1 16,0 0-24-16,0 0-26 16,0 0-22-16,22 28-16 15,-8 28 29-15,-1 14-10 16,-7 13-8-16,-6 4-7 15,0-3-4-15,0-4-2 0,0-17-8 16,0-13-25 0,0-20 7-16,0-15 24 0,0-8-5 15,0-7-39-15,4 0-30 16,4-7-108-16</inkml:trace>
  <inkml:trace contextRef="#ctx0" brushRef="#br0" timeOffset="7095.89">17010 8223 732 0,'0'0'21'16,"0"0"-12"-16,122 37 33 16,-68 18 7-16,-5 25-14 15,-16 17-1-15,-18 10-4 16,-14 7-9-16,-1-1-15 16,-3-6-1-16,-12-11 0 15,-4-15-10-15,-5-17-6 16,-4-15-103-16,-2-14-447 15</inkml:trace>
  <inkml:trace contextRef="#ctx0" brushRef="#br0" timeOffset="8223.74">10563 9343 244 0,'0'0'48'0,"0"0"76"0,0 0-12 16,-66 102-41-16,55-49-4 15,5 10-6-15,6 11-16 16,0 9-3-16,10 12-8 16,11 3-3-16,6 7-17 15,9 4-4-15,8-5-6 16,7-9-1-16,13-18-6 16,3-22-8-16,3-19-4 15,-1-18 2-15,-6-13-44 16,-11-5-87-16</inkml:trace>
  <inkml:trace contextRef="#ctx0" brushRef="#br0" timeOffset="18274.95">4285 14001 153 0,'0'0'69'16,"0"0"10"-16,0 0 22 16,0 0-22-16,0 0-25 15,0 0 7-15,0 0-16 16,0-30-7-16,-3 30-11 15,0 0 17-15,0 0-11 16,-2 0-27-16,-6 0-2 0,-3 1 9 16,-2 8 0-16,2 4-5 15,-2 4-4-15,1 2 8 16,3 5-10-16,2 3 14 16,2 0-12-16,2 5 0 15,-1 5 7-15,2 1-9 16,1 5 16-16,-1-1-2 15,2 0-14-15,0 2 15 16,3 0-10-16,0-1-4 16,0 1 4-16,2-2 7 15,11 0 3-15,2-1-14 0,3 1 7 16,3 0-10-16,6-2 2 16,1-1 6-16,2-1-6 15,6-2-1-15,-3-2 4 16,-2-2-3-16,0-2-2 15,-5-11 0-15,-1-4-1 16,-4-6-11-16,-2-7-30 16,-1-2-19-16,2 0-103 15,-3-16-473-15</inkml:trace>
  <inkml:trace contextRef="#ctx0" brushRef="#br0" timeOffset="20013.09">6776 13861 339 0,'0'0'69'0,"0"0"-57"15,0 0 24-15,0 0 33 16,0 0-34-16,0 0-12 16,0-14-10-16,0 14 1 15,0 0 0-15,0 0-1 16,0 0-2-16,0 0 16 16,3 0-1-16,4 3-8 15,-1 1-4-15,0 0-2 16,0 2 0-16,2-1-1 15,-1 1-2-15,2 2 0 16,-1-2-4-16,2 2-2 16,-3 0 3-16,1 1-3 15,1 1 10-15,0-3-4 16,0 3 0-16,-2 0-3 16,1 1 5-16,0 2-6 15,0-1-5-15,1 2 5 0,0-1-4 16,-2-1 2-16,2-1 3 15,-1 2-2-15,-1-1-4 16,2 2-3-16,-1 0 3 16,-2 1 7-16,-2 0 2 15,2-1-7-15,-3 2 5 16,0-1-6-16,0 0 2 16,3 0 6-16,-1-3-9 15,2 3 0-15,-1-1 0 16,0-1 1-16,0 1 9 15,-3-2-9-15,3 2 1 16,-2-3-2-16,-1 2 3 0,0-2-6 16,-3 0 8-16,2-1 2 15,-1-1-5-15,1-1-2 16,1 1 1-16,-2 0 0 16,2 0 0-16,-1 0-1 15,-1 1 2-15,2 0-7 16,-1 2 5-16,-1 0 0 15,-1 0 12-15,0 0-11 16,0-3-1-16,0 2 0 16,0-2 0-16,0 1 1 15,0-3-1-15,0 3 0 16,0 0 6-16,0-1-4 16,0 0 1-16,0 0-3 0,0 0 1 15,3 1 1-15,-3-1-1 16,0 0 4-16,0 3-3 15,1-2-2-15,-1 0 1 16,0-2-1-16,0 1 12 16,0 0-10-16,0 1-1 15,0 2-1-15,0 1 4 16,0 3-2-16,0-2-1 16,0 0 7-16,0 0-5 15,0 2 2-15,-5-1-3 0,-1 4-1 16,-2-2 1-1,1-1 2-15,-5 1 0 0,3 2-4 16,-5 2 1-16,-2 0 0 16,-6 1-1-16,-1 1 3 15,-2-1-3-15,-5 0 0 16,2-1 1-16,-5 1-4 16,-2-1 3-16,4-4-2 15,6-5-3-15,9-4 7 16,8-3-2-16,8-4 0 15,-3-1-19-15,3 2-11 16,-3-1-27-16,-3-1-78 16,-1 1-375-16</inkml:trace>
  <inkml:trace contextRef="#ctx0" brushRef="#br0" timeOffset="22969.19">7307 14633 603 0,'0'0'104'0,"0"0"-81"15,0 0 48-15,0 0-9 16,0 0-5-16,10 101-11 16,-10-59-21-16,-15 4-2 15,-7 1-4-15,-8 3-18 0,-7 3-1 16,-8 0 0-16,-1-2-84 15,-5-7-149-15</inkml:trace>
  <inkml:trace contextRef="#ctx0" brushRef="#br0" timeOffset="23982.86">7264 14253 610 0,'0'0'61'0,"0"0"13"0,0 0 3 16,0 0-33-16,0 0-32 16,0 0-2-16,7-1-6 15,-4 12 6-15,1 1 6 16,-2-3-1-16,1-2 1 16,0-6-3-16,-3 1 2 15,0 0-7-15,0-1 13 16,0 1-6-16,0-1 8 15,0 3-16-15,0 2 1 16,0 0 2-16,3 0-6 16,2 0 3-16,-4-4-4 15,2 1 0-15,-3-3 0 16,0 0 17-16,0 0-7 0,0 0 33 16,0 0-1-1,0-3-13-15,0-5-13 0,0 6-9 16,0 0 4-16,0 2-2 15,0 0-12-15,0 0-9 16,0 0 9-16,0 0 1 16,0 3-1-16,0 1 0 15,2-1 2-15,2-3-1 16,-3 0 0-16,1 0 6 16,-1-7-5-16,1-7 4 15,-1-2-5-15,-1 4 2 16,0 5-3-16,0 5-63 0,0 2-104 15,-1 0-297-15</inkml:trace>
  <inkml:trace contextRef="#ctx0" brushRef="#br0" timeOffset="32109.16">26407 5765 20 0,'0'0'87'0,"0"0"-53"0,0 0 22 16,0 0-24-16,0 0-4 15,0 0-8-15,0 0 3 16,-72-13 4-16,66 10 20 16,3 1-2-16,0 2-16 15,0 0 16-15,0 0 2 16,0 0-17-16,-2-1-5 16,4 1 16-16,-1-1-26 15,2 1 19-15,0-2 3 16,0 2-33-16,0-2 23 15,0 2-23-15,7 0 10 16,8 0-2-16,2 0-6 0,6 0 2 16,-4 0-7-1,4 8-1-15,-3 1 0 0,2 0 0 16,0-2 2-16,3 1 0 16,0-4 0-16,4 2-1 15,-1-2 0-15,2-1-1 16,0 0 0-16,-2-1 4 15,-4 0-3-15,1 1-1 16,-2 1-2-16,0-1 1 16,0 0-1-16,1 1 2 0,4-2 0 15,2 1 0 1,4 2 11-16,2-2-10 16,6 2 0-16,-2-1-1 0,-1 0-1 15,1-1-5-15,-6-1 5 16,2 0 2-16,-1-1 0 15,-1-1 0-15,3 0-1 16,-1 0 0-16,1 0-5 16,1 2 9-16,3-2-4 15,0 0 1-15,-1 1 6 16,4-1-7-16,-2 2 0 16,4 2 0-16,-2 1 0 15,-1-1 9-15,0 1-9 0,-4 1-8 16,3-1 8-16,-5-2 2 15,0 0 7-15,1 0-9 16,-1-3 1-16,3 0-4 16,-1 0 5-16,3 0-2 15,1 0 1-15,-1 0 7 16,1 0-7-16,-1 0 0 16,-3 0 0-16,-1 0-2 15,-2 0 3-15,-1 0-10 16,0 0 16-16,3 0-10 15,0 0 2-15,1 0 0 16,-1 0 2-16,-1 0-2 16,0 0-6-16,-3 0 6 15,-1 0 2-15,-2 0-1 0,4 0-1 16,-1 0 0-16,4 0 0 16,2 0 1-16,-2 0 2 15,3 0 10-15,2 0-11 16,-4 0-1-16,1 0 1 15,2 0-2-15,-5 0 1 16,-1 0-1-16,-2 0-2 16,-1 0 2-16,2 0 0 15,-1-2 4-15,3 2-7 16,-3 0 3-16,4 0 0 16,-2 0 10-16,-1-1-10 15,-3 1-1-15,-4 0 1 16,2-2 0-16,-2 2 3 0,0-3-3 15,2 2 0 1,0 1-2-16,0-5-3 0,0 5 5 16,0 0 1-16,-1-2-1 15,3 2 0-15,-1 0 1 16,2-1-1-16,0 1 0 16,0-2 3-16,-2-1-3 15,1 3 3-15,-3-3 0 16,-2 2-3-16,1-1 0 15,2 1 5-15,1 1 7 16,2-4-9-16,3 3 7 16,-3-3-8-16,-2 2 7 15,0 1-2-15,-1-2 0 16,-2 0-6-16,-3 2 2 16,-3-1 5-16,0-1-6 15,-1 1 2-15,2 2-2 0,5 0 0 16,3 0 6-16,8 0-5 15,0 0 3-15,-2 0 2 16,-3 0-5-16,-2 0 1 16,-4 0-4-16,-3 0 14 15,0 0-11-15,-1 0 17 16,-1-3-14-16,4 0-6 16,0 0 10-16,-1 0-9 15,-2 0 6-15,-3 1 0 16,-4-1-1-16,-5 1 1 0,-1 1 12 15,-2-2-6-15,0 0 15 16,5 0-25-16,2-1 3 16,2 3 1-16,3 1-3 15,-5 0-3-15,-1 0 0 16,-4-2 1-16,-4 2 4 16,-1-1 7-16,0 1 6 15,-2 0 4-15,1-1-5 16,0-1-1-16,-1 2-4 15,1-1-5-15,2-1-1 16,-1 2 2-16,-2-3-4 16,1 3-1-16,-4 0 4 15,-1 0 4-15,2 0 3 16,-2-2 5-16,0 2-17 16,0 0 4-16,0 0 4 0,0 0-11 15,0 0-6-15,0 0 5 16,0 0-11-16,0 0-74 15,-2 14-62-15,-8 1-108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8:01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17830 6341 149 0,'0'0'51'0,"0"0"25"15,0 0 3-15,0 0-14 16,0 0 7-16,0 0-36 16,0 0 21-16,0 0-20 15,0 0 30-15,15-48-22 16,-15 47 9-16,0 1-9 15,0 0-31-15,0 0 19 16,-5 0-19-16,-5 3-5 16,-2 15 0-16,-7 13-5 15,1 10 5-15,-5 11 3 16,-2 9 0-16,-2 5 7 16,1 2-7-16,0-1 2 15,3-9-14-15,6-3 10 0,3-12 5 16,4-6-9-1,1-8-5-15,4-6 6 0,1-6-1 16,2-8-1-16,1-2-4 16,1-5 0-16,0-2-2 15,0 0 6-15,0 0-11 16,0 0 6-16,0 0-25 16,0-12-27-16,4-8-35 15,17-5-56-15,5-2-94 16</inkml:trace>
  <inkml:trace contextRef="#ctx0" brushRef="#br0" timeOffset="473.08">18063 6392 320 0,'0'0'88'0,"0"0"15"16,0 0 27-16,0 0-48 0,0 0-26 15,0 0-43-15,0 19-1 16,-14 12-3-16,-5 8 17 15,-3 9 4-15,-4 4-2 16,2 1-5-16,-1 1 4 16,1-2-5-16,-1-2-6 15,2-4 8-15,2-4-6 16,4-3-16-16,3-7 14 16,2-2-16-16,5-7 6 15,2-4 9-15,1-5-8 16,4-9-7-16,-2 0 5 15,2-5 1-15,0 0 0 16,0 0 1-16,0 0 2 16,0 0-1-16,0 0-4 15,0-10-4-15,0 0-5 16,0-2-42-16,0 1-42 16,0-2-51-16,2-1-271 0</inkml:trace>
  <inkml:trace contextRef="#ctx0" brushRef="#br0" timeOffset="11032.05">19164 6522 230 0,'0'0'89'0,"0"0"-12"16,0 0 5-16,0 0-15 16,0 0-26-16,0 0-6 15,0 0-10-15,0-22 3 16,0 22-13-16,0 0-8 0,0 0 7 15,0 0-7 1,-2 0-14-16,1 15 16 0,-4 15-2 16,0 6 4-16,-2 7 10 15,0 1-1-15,2 1-13 16,2-1 16-16,3-1-11 16,0-1-7-16,0 2-3 15,0 4-2-15,3 0 0 16,-3 1 2-16,0-8-2 15,0-6 0-15,0-6 8 16,0-8-8-16,0-8 2 16,0-5 3-16,0-5 10 15,0-2-8-15,0-1 0 16,0 0 9-16,0 0 11 16,0-12 27-16,0-17-35 15,0-14-14-15,0-15 4 16,0-8-8-16,0-5 2 0,0 3 3 15,0 4-6-15,0 8 0 16,0 3 1-16,0 3 1 16,0 5-3-16,3 4 3 15,7 6-4-15,3 3 5 16,3 9-12 0,2 4 9-16,3 6-3 0,2 8 0 15,3 5 1-15,-4 0-2 16,4 12 4-16,-6 11 0 15,-3 7-2-15,-7 1 1 16,-7 3 0-16,-3 2 0 0,0 1-8 16,-13-1 9-16,-8-3 4 15,-4-2 1-15,-4-5-5 16,1-4 1-16,1-5-7 16,0-5 13-16,5-5-14 15,5-3 7-15,4-3-5 16,7-1 3-16,5 0-26 15,1 0-11-15,1 0-76 16,17-11-169-16</inkml:trace>
  <inkml:trace contextRef="#ctx0" brushRef="#br0" timeOffset="11531.09">19529 6503 417 0,'0'0'72'16,"0"0"12"-16,0 0-8 15,0 0-37-15,0 0-21 16,0 0 3-16,-61 72-12 0,52-36 2 16,3 2 5-1,0 0-3-15,3 0-5 0,3-6-3 16,0-3-2-16,6-5 8 16,6-5-11-16,2-3 2 15,3-6-9-15,2-4 14 16,4-6-3-16,-2 0-4 15,3-5-5-15,-4-9 5 16,-1-6 6-16,-3-2 4 16,-6-4-4-16,-4-8 2 15,-6-2 27-15,0-3-14 16,-3-2 6-16,-10 1-16 16,-7 7-7-16,4 8 2 0,-3 10-6 15,-1 7 5-15,5 5-5 16,-1 3-8-16,5 5 1 15,4 15-29-15,5 2-68 16,2 1-189-16</inkml:trace>
  <inkml:trace contextRef="#ctx0" brushRef="#br0" timeOffset="12164.13">19885 6484 188 0,'0'0'354'16,"0"0"-330"-16,0 0-16 15,0 0 12-15,0 0 18 16,-3 120 17-16,3-62-33 16,0 5 11-16,-7 2-18 15,-2 0-5-15,2-1-10 16,1-2 5-16,-1-8 1 16,3-7-6-16,1-12 1 15,3-11-2-15,0-8 0 0,0-10 1 16,0-4 0-16,0-2 3 15,0 0 26-15,0-9 19 16,0-15-31-16,0-13 6 16,3-10 6-16,0-12-24 15,0-8 4-15,0-5 2 16,0-1-5-16,-1 3-2 16,-1 4-3-16,2 10 8 15,3 14-18-15,3 11 8 16,3 12 1-16,3 7-2 0,4 6-3 15,7 5-1 1,5 1 1-16,6 1 1 0,2 16 1 16,-5 6-5-16,-13 9 5 15,-9 0 2-15,-12 4-3 16,0-2 2-16,-15-1 2 16,-7-2-1-16,-7-4 1 15,-4-5 0-15,1-5 3 16,-2-2-2-16,4-1-1 15,9-2-8-15,6 0-63 16,10-5-44-16,5-4-230 16</inkml:trace>
  <inkml:trace contextRef="#ctx0" brushRef="#br0" timeOffset="12659.81">20540 6174 442 0,'0'0'60'15,"0"0"-16"-15,0 0 49 16,0 0-32-16,-89 55-43 15,69-2 20-15,1 8-9 16,4 7-8-16,3 2 1 16,3 0-4-16,8 0 0 15,1-1-7-15,0-5-6 16,6-5 1-16,7-4-2 16,-1-6 4-16,3-7-6 15,0-6-2-15,1-11-6 16,2-7-5-16,6-8-24 15,3-4-42-15,3-6-78 0,-1-3-391 16</inkml:trace>
  <inkml:trace contextRef="#ctx0" brushRef="#br0" timeOffset="13027.97">20937 6240 255 0,'0'0'285'16,"0"0"-217"-16,0 0 23 15,0 0-28-15,0 0-15 16,76 73-19-16,-52-12 7 16,-3 7-17-16,-8 10-2 15,-4 1 9-15,-2 1-17 16,-5-5-1-16,-1-8-3 16,-1-6 2-16,0-9-2 15,-11-8-1-15,-7-8-2 16,-6-5-4-16,-4-4-23 0,-5-4-29 15,3-5-115 1,8-7-558-16</inkml:trace>
  <inkml:trace contextRef="#ctx0" brushRef="#br0" timeOffset="14397.84">21660 6585 195 0,'0'0'291'16,"0"0"-238"-16,0 0 50 15,0 0-19-15,0 0-52 16,0 0-19-16,21 0 5 15,8 0 24-15,4 0-4 16,-1 0-17-16,0 0-9 0,-2 0 7 16,-7-4-8-16,0 1 0 15,-10 0-8-15,0 2-1 16,-5 0 0-16,-5 1-2 16,1 0 0-16,-4 0-25 15,0 0-22-15,0 9-27 16,-10 4-70-16,-12-1-118 15</inkml:trace>
  <inkml:trace contextRef="#ctx0" brushRef="#br0" timeOffset="14635.81">21653 6822 18 0,'0'0'489'0,"0"0"-438"16,0 0 61-16,0 0-37 15,101 0-12-15,-70 0-31 16,-1 0 11-16,2 0-24 16,-1-1-14-16,-1 0-5 15,-3-1 0-15,-5 1 0 16,-4-1-48-16,-6 0-73 15,-5-4-213-15</inkml:trace>
  <inkml:trace contextRef="#ctx0" brushRef="#br0" timeOffset="14961.85">22248 6528 622 0,'0'0'41'15,"0"0"-38"-15,0 0 56 0,86 0-16 16,-53 0-20-16,-1-3-4 15,-4 1-2-15,-8 1-9 16,-4-1-7-16,-6 2 14 16,-5 0-15-16,-1 0-6 15,-4 0-55-15,0 0-89 16,-9 0-283-16</inkml:trace>
  <inkml:trace contextRef="#ctx0" brushRef="#br0" timeOffset="15141.64">22293 6742 554 0,'0'0'59'0,"0"0"32"16,0 0 2-16,0 0-66 16,97-2 2-16,-65-5-14 15,1 2-14-15,-3 0-1 16,-3-3-8-16,-6 0-99 15,-3-5-244-15</inkml:trace>
  <inkml:trace contextRef="#ctx0" brushRef="#br0" timeOffset="15862.75">23006 6453 681 0,'0'0'26'0,"0"0"-19"16,0 0-3-16,0 0 30 15,-2 106 0-15,2-61-11 16,0 3-16-16,0-1-4 15,0-3 0-15,-3-8 9 0,-1-12-10 16,1-5-2-16,2-9 0 16,-1-6 0-16,1-2 0 15,-1-2 2-15,0 0-2 16,-1 0 17-16,-1-14-6 16,-2-7 0-16,-2-8-7 15,-2-8-2-15,4-6-1 16,2-6-1-16,4-4-7 15,0 2-14-15,3 1 10 16,14 8-4-16,1 9 4 16,0 11 5-16,-3 7 6 15,3 6-3-15,4 3 3 16,4 6 2-16,5 0 0 16,1 3-4-16,-2 15 3 15,-4 8-2-15,-5 5 2 0,-7 6 4 16,-7 4 1-16,-6 2-3 15,-1 1-3-15,0-1 1 16,0-2 5-16,0-5-6 16,0-9 0-16,5-4-3 15,12-10 2-15,8-4-5 16,2-8-4-16,1-1 10 16,0 0-4-16,0-10 12 15,-2-9-17-15,-2-3 18 16,-3-6-7-16,-2-5 9 15,-7-3 17-15,-3-7 16 16,-8-5-6-16,-1-2-6 0,0-2-21 16,-4-1 8-1,-5 7-14-15,1 7-5 0,4 11-4 16,4 13 1-16,0 14-13 16,0 1-38-16,8 8-106 15,4 11-224-15</inkml:trace>
  <inkml:trace contextRef="#ctx0" brushRef="#br0" timeOffset="16361.96">23990 6293 269 0,'0'0'346'16,"0"0"-329"-16,0 0 46 16,0 0-27-16,0 0-2 15,-31 79-18-15,26-37 16 16,1 3-23-16,-1 2 13 15,1 1-21-15,4-1 10 16,0-5-5-16,0-6-6 16,1-5 2-16,13-9-2 0,4-7-5 15,1-3 1-15,2-8-5 16,0-3-6-16,3-1 12 16,-2 0 3-16,4-10 0 15,-3-9 2-15,1-6 5 16,-3-6 20-16,-3-7 21 15,0-2-13-15,-5-3-2 16,0-7-15-16,-2 1-4 16,-2 4-4-16,-4 9-6 15,-2 8-3-15,-2 12-1 16,-1 6-1-16,0 7 1 0,0 3-43 16,0 0-23-1,0 0-109-15,-1 7-432 0</inkml:trace>
  <inkml:trace contextRef="#ctx0" brushRef="#br0" timeOffset="16774.87">24679 6246 122 0,'0'0'571'0,"0"0"-554"0,0 0 35 0,0 0-8 16,0 0-34-16,0 0 5 16,-55 104-10-16,33-50 14 15,-2 1 4-15,-3 1-13 16,5-6 8-16,1-3-16 15,7-6 0-15,4-4 5 16,3-6-12-16,4-6 13 16,3-5-9-16,0-4 1 15,13-4-4-15,11-3 0 16,4-5 4-16,5-3 13 16,4-1-11-16,-1 0-2 15,0 0 2-15,-2-6-6 16,-1-6 8-16,-6 1-8 15,-2-1-13-15,-6-3-52 0,-7-2-102 16</inkml:trace>
  <inkml:trace contextRef="#ctx0" brushRef="#br0" timeOffset="17160.55">25094 6254 681 0,'0'0'27'16,"0"0"53"-16,0 0-20 15,0 0-46-15,0 0-6 16,-25 76 13-16,5-31 10 15,2 5-4-15,-3 0-10 16,2 3-10-16,3-3-3 16,4-4-2-16,6-5-1 15,6-10-1-15,0-4-1 16,6-8-1-16,15-4 2 16,4-5 3-16,2-3-3 15,2-2 0-15,1-5 2 0,0 0 0 16,-2 0-4-1,1 0-14-15,-5-10-25 0,-3-5-48 16,-11-6-162-16</inkml:trace>
  <inkml:trace contextRef="#ctx0" brushRef="#br0" timeOffset="17498">25555 5950 685 0,'0'0'21'0,"56"126"45"16,-24-31 16-16,-7 17-40 16,-10 11-10-16,-10 3-21 15,-5-9-11-15,-15-9 2 16,-18-15-1-16,-10-16-1 16,-7-17-45-16,-6-14-100 15,-7-18-216-15</inkml:trace>
  <inkml:trace contextRef="#ctx0" brushRef="#br0" timeOffset="18590.02">19135 5942 280 0,'0'0'56'15,"0"0"44"-15,-107 62-7 0,65-23-33 16,-1 14 7-16,-6 14-20 16,-4 12-1-16,-1 12-8 15,1 6-9-15,2 5 0 16,3 4 5-16,5 2-12 16,11 5-2-16,12 3-13 15,17-3 12-15,3-2-15 16,24-6 1-16,16-9-3 15,6-9 2-15,7-14-2 16,2-15 0-16,1-11-1 16,2-16-1-16,2-9-9 15,0-11-12-15,5-11-34 16,3 0 0-16,-3-11-122 0,-5-16-468 16</inkml:trace>
  <inkml:trace contextRef="#ctx0" brushRef="#br0" timeOffset="19514.21">26029 6203 723 0,'0'0'35'16,"0"0"-15"-16,0 0 92 15,0 0-59-15,0 0-17 16,0 0-3-16,-12-52-21 16,12 52-8-16,0 0-4 15,0 0-12-15,0 6-50 16,0 18-30-16,0 7-56 0,0 6-287 15</inkml:trace>
  <inkml:trace contextRef="#ctx0" brushRef="#br0" timeOffset="19708.68">25929 6779 126 0,'0'0'589'16,"0"0"-575"-16,0 0 84 15,0 0-15-15,0 0-20 16,0 0-9-16,-10 1-17 16,10-1-37-16,1-3 0 15,8-5-18-15,4-1-65 16,0-4-34-16,3-1-220 16</inkml:trace>
  <inkml:trace contextRef="#ctx0" brushRef="#br0" timeOffset="20191.41">26763 6121 660 0,'0'0'36'0,"0"0"-29"16,-106 6 55-16,61 15-13 16,1 5-24-16,3 3-9 15,10 2 6-15,7 1-20 16,12-3 3-16,12 0-5 16,0 2-1-16,21-1 1 15,15 1 7-15,4-2-5 16,4 1-4-16,-3 0 4 15,-5 1-5-15,-9 1-7 16,-11 1 5-16,-5 0 3 16,-8-4-4-16,-3-1 2 15,0-3 4-15,-3-1-1 16,-12-7 1-16,-3 0 1 16,-5-5 6-16,-2-2-6 15,-5-4 11-15,-1-5 5 0,-2-1-5 16,-1 0 9-16,2 0-14 15,10 0-6-15,10-6-1 16,12-5-2-16,0-6-38 16,20-6-112-16,10-5-399 15</inkml:trace>
  <inkml:trace contextRef="#ctx0" brushRef="#br0" timeOffset="20475.14">27048 6001 641 0,'0'0'120'0,"0"0"-114"16,0 0 16-16,0 0-18 15,19 92 32-15,-8-17 3 16,-2 12-24-16,-8 6-4 15,-1-2-3-15,0-4-8 16,-12-9 0-16,-4-12 1 16,2-13-3-16,7-17-11 15,2-12-6-15,5-13-5 16,0-5 12-16,0-6-60 16,0 0-38-16,0-10-141 15</inkml:trace>
  <inkml:trace contextRef="#ctx0" brushRef="#br0" timeOffset="21064.87">26918 6456 558 0,'0'0'19'16,"0"0"-10"-16,116-57 37 16,-65 47 17-16,1 5-59 15,-1 5 6-15,-3 0-9 16,-4 8-2-16,-2 8 2 15,-1 1 0-15,-3-3 11 0,-8 0 11 16,-10-3-19-16,-7-4 26 16,-7-3-8-16,-6 0 1 15,0 3-10-15,-1-2 5 16,-19 4-6-16,-5 2 1 16,-6 1-4-16,2 2-3 15,5 5-6-15,6 3 3 16,8 1 4-16,1 5-6 15,6-1-2-15,3 1-8 16,0-4-5-16,0-3 4 16,15-5-10-16,0-7-2 15,6-4 4-15,4-5-17 0,2 0 9 16,0-5 21-16,-3-9-4 16,-2-10 2-1,-4 1 12-15,-5-5-5 0,-3-3 19 16,-3-5 26-16,-1-2-25 15,-3-2 6-15,-3 6-7 16,0 4-9-16,0 11 6 16,0 10 9-16,0 6-19 15,0 3 14-15,0 3-20 16,0 18-10-16,0 8 10 16,1 8 6-16,7 2-2 15,0 2-6-15,2 2 4 16,0-2-1-16,3-7-1 15,1-4 0-15,2-7-1 16,-1-7-21-16,1-7-6 16,0-4-21-16,3-5-42 15,1 0-74-15,0-12-422 0</inkml:trace>
  <inkml:trace contextRef="#ctx0" brushRef="#br0" timeOffset="21366.85">27988 6321 660 0,'0'0'37'0,"0"0"4"16,0 0 29-16,0 0-44 0,-99 63-12 15,78-19 2-15,6 6-11 16,2 4 10-16,7-2-6 15,6-2 0-15,0-8-6 16,5-7-3-16,15-6 2 16,9-7 2-16,2-7-7 15,3-6 3-15,1-5-7 16,-1-4-4-16,-3 0-15 16,-1-4-11-16,-3-12-52 15,-5-8-101 1</inkml:trace>
  <inkml:trace contextRef="#ctx0" brushRef="#br0" timeOffset="21631.56">28215 6093 673 0,'0'0'52'0,"0"0"39"15,0 0-46-15,0 0-36 16,33 100 7-16,-13-30 26 15,-1 8-16-15,-8 3-26 16,-6 0 15-16,-5-9-11 16,0-6-4-16,0-12 0 15,0-16-1-15,-2-11 1 16,-1-10-18-16,3-10 6 16,0-5-11-16,0-2-26 15,0-4-9-15,15-19-90 0,4-9-300 16</inkml:trace>
  <inkml:trace contextRef="#ctx0" brushRef="#br0" timeOffset="21972.76">28589 6280 568 0,'0'0'50'0,"0"0"-30"15,0 0 58-15,-96 73-23 16,69-39-18-16,2-2-12 0,4-2-12 15,8-5 5 1,5-6-7-16,6-3 6 0,2-5-17 16,0 0 6-16,17-6 4 15,12 1-3-15,2-1-7 16,2 4 0-16,-5 3 5 16,-7 4-5-16,-9 4-2 15,-4 8 0-15,-7 2 2 16,-1 4 1-16,0 0 2 15,0 0 1-15,0-4-4 16,0-6 8-16,4-4-15 16,-1-5 15-16,2-5-8 15,-1-3 0-15,1-5-17 16,2-2-9-16,6 0-37 16,6 0-43-16,9-9-133 0</inkml:trace>
  <inkml:trace contextRef="#ctx0" brushRef="#br0" timeOffset="22269.16">29576 6403 707 0,'0'0'79'16,"0"0"-63"-16,0 0-10 15,-16 78 54-15,11-27-16 0,-2 4-25 16,1-2-7-16,0-2-9 16,0-7-1-16,0-9-1 15,-1-9-2-15,2-8 3 16,2-8-3-16,2-6 1 16,1-4-18-16,0 0-40 15,0-8-2-15,1-16-96 16,12-12-327-16</inkml:trace>
  <inkml:trace contextRef="#ctx0" brushRef="#br0" timeOffset="22393.01">29651 6188 648 0,'0'0'39'15,"0"0"15"-15,0 0 26 16,0 0-51-16,0 0-29 0,0 0-5 15,28-6-107-15</inkml:trace>
  <inkml:trace contextRef="#ctx0" brushRef="#br0" timeOffset="22764.79">30125 6277 669 0,'0'0'9'0,"0"0"0"15,-85 76 25-15,69-37-10 16,8 2 2-16,8 0-12 16,0 2-1-16,12 0-7 15,17 1-2-15,3 2-3 16,0-1 11-16,-8-3-11 15,-11-5 1-15,-10-8-2 16,-3-4 0-16,0-8 0 16,-10-6 0-16,-4-6 5 15,-4-5-3-15,-1 0 7 16,-8-2-4-16,-2-16-5 16,1-6 3-16,4-7-3 15,11-5-3-15,9-7-50 16,4-8-100-16,13-8-69 0,17-7-120 15</inkml:trace>
  <inkml:trace contextRef="#ctx0" brushRef="#br0" timeOffset="22939.73">30158 6309 401 0,'0'0'191'15,"0"0"-121"-15,0 0-53 16,-13 86 22-16,-8-19 15 16,-8 14-13-16,-9 10-10 15,-10 3-10-15,-11-4-15 16,-2-9-5-16,3-13-1 15,6-15 2-15,10-12-1 0,9-16 1 16,8-11-4 0,7-8 2-16,6-6-23 0,5 0-64 15,7-11-105-15</inkml:trace>
  <inkml:trace contextRef="#ctx0" brushRef="#br0" timeOffset="23726.09">28000 7483 413 0,'0'0'13'0,"0"0"-4"0,0 0 52 16,0 0-4-16,0 0-40 15,104 7-15-15,-76-24-2 16,-7-4-33-16,-7-2 5 15,-11 0 13-15,-3-3 15 16,0 4 18-16,-11 6 41 16,-5 5-15-16,-3 5 21 15,-3 6-31-15,-3 0-10 16,-2 13 5-16,1 12-20 16,2 7 2-16,3 8 1 15,3 6-1-15,3 4-2 16,3 1 12-16,4 1-15 15,5-1-4-15,3-7 3 16,0-5-4-16,2-10 9 16,12-6-10-16,2-7 0 0,0-5 3 15,5-8-3-15,3-3 0 16,3 0-19-16,0 0-37 16,1-17-103-16,-4-5-302 15</inkml:trace>
  <inkml:trace contextRef="#ctx0" brushRef="#br0" timeOffset="24378.76">28323 7487 675 0,'0'0'34'0,"0"0"-34"0,0 0 12 15,-3 89 35-15,3-45-28 16,0 2-11-16,5 3-2 15,-4-3-5-15,1-3-1 16,-2-7 0-16,0-11 0 16,0-11-1-16,0-8-2 15,0-6 6-15,0 0-1 16,0 0 17-16,-2-13 11 16,-4-9-23-16,-1-4-7 15,0-6 2-15,2-3 11 16,5-4-13-16,0-5 3 15,0-1-6-15,18 2 4 16,2 3-1-16,6 10 0 16,3 11-1-16,-3 11-14 15,1 8 12-15,-3 3 2 0,1 21 2 16,-5 6-1-16,-1 3 1 16,-5 2 6-16,-4-3-6 15,-4-1 4-15,-2-6-5 16,-1-6-2-16,-1-5 2 15,-2-8 0-15,0-5 0 16,0-1 1-16,0 0 10 16,0-7-7-16,0-10 1 0,0-11-5 15,0-5 7 1,5-6-7-16,8-4-6 0,2-4-18 16,7 5-20-16,5 8 6 15,4 14 15-15,2 13 0 16,0 7 6-16,-3 19 13 15,-3 15 4-15,-7 9 1 16,-2 6 12-16,-4 2-2 16,-8 2 10-16,-5-3-8 15,-1-3-12-15,0-7 7 16,-10-4 3-16,-4-13-9 16,4-4-2-16,-1-9-1 15,3-4-4-15,2-6-9 16,3 0-85-16,1 0-326 15</inkml:trace>
  <inkml:trace contextRef="#ctx0" brushRef="#br0" timeOffset="24896.69">29129 7604 587 0,'0'0'57'0,"0"0"-48"16,-8 75 27-16,-1-26 21 15,-3 8-11-15,-2 4-32 0,0 0-12 16,-1 1 12-16,2-3-7 16,-1-2-5-16,1-3-2 15,2-11 0-15,0-11 3 16,4-15-6-16,4-12 2 15,2-3 1-15,1-2 0 16,0-3 10-16,0-18 36 16,4-14-21-16,9-8-5 15,0-12-5-15,-1-11-2 16,1-2-11-16,-2-7 10 16,-1-1-7-16,-1-2-10 15,0 6 2-15,5 12 1 16,3 13 1-16,6 19-9 15,1 12-7-15,3 11 12 16,1 5-3-16,-1 9 5 0,-4 14 0 16,-3 11 3-16,-8 2 0 15,-8 1 1-15,-4 0-1 16,0-1 0-16,-3-3 0 16,-14-7 0-16,-8-1 2 15,-3-4-2-15,-2-4-5 16,2-5 1-16,3-5-19 15,7-6-72-15,9-1-174 16</inkml:trace>
  <inkml:trace contextRef="#ctx0" brushRef="#br0" timeOffset="25327.84">29648 7285 617 0,'0'0'48'16,"0"0"-48"-16,0 129 68 15,0-62-8-15,-2 2-26 16,-8 5-10-16,-2-3-7 15,-4-2-17-15,-1-6 1 16,-2-8-4-16,2-9-2 16,1-12-26-16,2-10-20 15,3-7 13-15,0-11 6 16,0-3-177-16</inkml:trace>
  <inkml:trace contextRef="#ctx0" brushRef="#br0" timeOffset="25926.88">29561 7671 624 0,'0'0'26'0,"0"0"-7"16,87-35 37-16,-53 34-18 16,-1 1-29-16,-5 3-8 15,-6 16 7-15,-6 5 2 16,-7 2-1-16,-4-1-4 15,-5 3 0-15,0-6-1 16,0-5 3-16,0-3-6 16,5-7 1-16,5-3-2 15,8-4 2-15,3 0 2 0,6-7-1 16,-2-8-2-16,-2-5-1 16,-5-2 6-1,-2-6-6-15,-2-1 11 0,0 0 8 16,-2 4-14-16,-1 5 12 15,-2 9-10-15,-5 4 4 16,-1 3-2-16,-3 4-3 16,0 0 2-16,0 4 4 15,0 17-10-15,-4 8 0 16,-7 6 15-16,-2 6-10 0,-2 8-2 16,0 5 1-16,0 5 2 15,-3 7 5-15,3 6-8 16,-3 8-1-16,3 2-1 15,1 2-2-15,-2-6 1 16,-1-3-1-16,-1-10 0 16,6-12 2-16,3-17-3 15,4-14 1-15,1-14 0 16,3-8 0-16,-4 0 58 16,-1-16 0-16,-5-7-30 15,-3-10-4-15,-1-4 2 16,1-7-9-16,7-3-11 15,7-4 2-15,9-4-9 16,32-5-7-16,21 5-66 16,17 5-87-16,9 8-217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9:08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19164 1093 509 0,'0'0'77'16,"0"0"6"-16,0 0 45 16,0 0-64-16,0 0 0 15,0 0-18-15,0 0-32 16,-11 3-12-16,11 24-2 15,0 13 0-15,0 7 0 0,0 9 17 16,0 5-3 0,0 10 19-16,0 4-5 0,-2-1-19 15,-1-8-9-15,-1-11 5 16,-2-11 3-16,3-8-6 16,-1-7 1-16,1-5-3 15,1-11 0-15,1-4-5 16,1-6 5-16,0-3 12 15,0 0-12-15,-2 0 2 16,-1 0-2-16,-3-18 0 16,-4-10-24-16,2-9-28 15,4-4-70-15,1-1-105 16</inkml:trace>
  <inkml:trace contextRef="#ctx0" brushRef="#br0" timeOffset="321.18">18817 1197 492 0,'0'0'62'16,"0"0"4"-16,0 0 9 15,0 0-22-15,0 0-23 16,0 0 3-16,57-74-16 0,-15 58 0 15,11-1-1 1,7 5-12-16,1 0-1 0,-6 7 4 16,-8 3-2-16,-13 2 7 15,-7 0-10-15,-8 0-4 16,-7 7 6-16,-6 5-10 16,-6 8-2-16,0 3-41 15,-15 10 12-15,-10 2-50 16,-5 2-75-16,3 1-200 15</inkml:trace>
  <inkml:trace contextRef="#ctx0" brushRef="#br0" timeOffset="616.29">18707 1992 333 0,'0'0'69'0,"0"0"-37"16,0 0 62-16,0 0-22 15,67 75-31-15,-31-65-9 16,3-2-9-16,7-4 2 16,6-4-1-16,2 0-16 15,-2 0 7-15,-3-13-8 16,-3-4 4-16,-4-2-9 15,-9-1-2-15,-6 1 0 16,-9-1-13-16,-9 0-65 16,-3 1-159-16</inkml:trace>
  <inkml:trace contextRef="#ctx0" brushRef="#br0" timeOffset="948.43">19619 1093 642 0,'0'0'51'0,"0"0"1"0,0 0 34 16,0 0-82-16,-2 112-3 15,2-33 6-15,0 15 2 16,0 8 16-16,0 5-10 16,0-6-2-16,0-9-10 15,0-17-2-15,0-14 9 16,-2-18-10-16,1-14 0 16,-2-10 0-16,1-6-4 15,1-6-30-15,-2-7 14 16,-3 0-21-16,-3-5-55 15,-4-17-117-15</inkml:trace>
  <inkml:trace contextRef="#ctx0" brushRef="#br0" timeOffset="1427.03">19468 1621 609 0,'0'0'48'0,"0"0"-15"15,0 0 27-15,124-17-30 16,-66 17-27-16,1 3 7 16,3 8 0-16,-4 3-5 15,-5-1-5-15,-8-2 1 16,-3-4 6-16,-5-4-6 16,-4-3 0-16,-3 0 3 15,-6 0-2-15,-4-14-1 16,-4-1-1-16,-3-5 1 0,-6-4 2 15,-5-2-3-15,-2 1 1 16,0 1-1-16,-16 4 5 16,-3 6 5-16,2 3 7 15,-3 8-4-15,4 3 5 16,-5 3-5-16,-4 19-8 16,1 9-1-16,-2 5-8 15,6 5 8-15,4 2-4 16,5 6 4-16,6-1 5 15,5 3-8-15,0 0 5 0,0-5-1 16,12-7-5-16,8-8-4 16,-1-5 4-16,2-8 0 15,1-4-6-15,2-6 2 16,3-6 2-16,1-2-29 16,2 0-8-16,-2-3-11 15,-5-11-95-15,-7-5-38 16</inkml:trace>
  <inkml:trace contextRef="#ctx0" brushRef="#br0" timeOffset="1854.02">20215 1576 436 0,'0'0'222'0,"0"0"-165"15,0 0-30-15,92-26 28 16,-53 27-19-16,1 19-29 16,-4 10 4-16,-4 6-1 15,-6 3-1-15,-3 1-5 16,-2 0 1-16,-7 0 0 16,-3-1-10-16,-3-7 14 15,-7-1-18-15,-1-2-1 16,0-5 4-16,-7-2-22 15,-16 0 9-15,-3-5-39 16,0-4 14-16,5-7 7 16,5-6 19-16,7 0 18 15,1-17 13-15,4-12 25 0,2-9 8 16,2-11-4-16,2-8-3 16,17-4-6-16,7 2-22 15,3 6 1-15,9 8-8 16,2 6 8-16,0 10-10 15,4 8-4-15,0 8-15 16,1 10-42-16,-3 3-117 16,-6 2-476-16</inkml:trace>
  <inkml:trace contextRef="#ctx0" brushRef="#br0" timeOffset="2514.41">21168 1610 473 0,'0'0'63'0,"0"0"-11"0,0 0 56 16,-91-36-42-16,69 36-11 16,-4 0-21-16,-2 12-12 15,-3 12-11-15,1 8-3 16,3 3-7-16,3 7 14 16,8 2-8-16,4 2-5 15,7-3 1-15,5-1-3 16,0-8 10-16,3 1-10 15,11-9-2-15,-1-5-6 16,3-6-3-16,1-9-5 16,4-6-8-16,3 0 3 15,0-6 0-15,1-14 7 16,0-5 11-16,-4-5 3 16,-4-4 1-16,-3-5 4 15,-6-5 3-15,-3-1-1 16,-4 0 17-16,-1 4-17 0,0 10 12 15,0 7-1-15,-1 12 3 16,-2 4-2-16,1 8 10 16,2 0-4-16,0 0-4 15,0 10-21-15,0 18-4 16,3 12 4-16,12 11-1 16,0 6 1-16,3-3-2 15,-2 1 2-15,2-10 1 16,-3-6-1-16,1-9-4 15,-2-6-25-15,1-8-6 16,-3-8-13-16,2-5 26 0,0-3-5 16,-1 0 9-16,2-5-35 15,-3-14-39-15,2-4-67 16,-2-10-362-16</inkml:trace>
  <inkml:trace contextRef="#ctx0" brushRef="#br0" timeOffset="2818.53">21571 1107 794 0,'0'0'52'0,"0"0"2"15,0 0 44-15,0 0-42 16,0 0-56-16,-7 112-1 15,14-35 1-15,2 14 13 16,0 7 7-16,-2 1-10 16,-1-4-6-16,-3-11-1 15,-1-7-3-15,-2-14-4 16,0-15-34-16,0-10-16 16,0-13-11-16,0-8 20 15,0-8-48-15,0-9-17 16,-8 0-64-16,-5-4-333 15</inkml:trace>
  <inkml:trace contextRef="#ctx0" brushRef="#br0" timeOffset="3176.38">21443 1671 38 0,'0'0'497'0,"0"0"-456"16,107-87 32-16,-67 67 14 15,3 7-46-15,-4 10-22 16,-3 3-10-16,-6 4-5 16,-6 17 1-16,-4 9-2 15,-6 6-2-15,-5 5 14 16,0 5 2-16,-8-1-5 16,-1 0-2-16,0-3-3 15,0-2-3-15,0-7 1 0,0-3-5 16,0-3 0-16,-5-3-14 15,-1-2 5-15,0-5-4 16,3-8-17-16,1-4 1 16,2-3 11-16,-1-2-2 15,-1 0 20-15,1-4 6 16,-3-11-5-16,1-2 0 16,-1-4-2-16,3 1 0 15,-4-2-6-15,4 0-155 16</inkml:trace>
  <inkml:trace contextRef="#ctx0" brushRef="#br0" timeOffset="3408.03">21801 1306 281 0,'0'0'486'15,"0"0"-439"-15,0 0 46 16,0 0-5-16,0 0-51 16,0 0-22-16,-8-37-11 15,8 37-8-15,14 15-34 16,2 7-54-16,-7 4-9 16,-8 1-175-16</inkml:trace>
  <inkml:trace contextRef="#ctx0" brushRef="#br0" timeOffset="4110.93">22126 1535 734 0,'0'0'35'15,"0"0"-8"-15,0 0 3 0,0 0 12 16,103 49-28-16,-73-6-5 16,-4 15-6-16,-6 5 15 15,-7 0 0-15,-7 0-13 16,-2-12 16-16,-4-13-21 16,0-16-7-16,0-10 3 15,0-9 8-15,0-3-3 16,0 0 2-16,0-10 7 15,0-13 17-15,0-10-27 16,0-7 0-16,0-10-11 16,11-2-17-16,10-6 19 15,1 3-5-15,5 3-1 16,5 15-15-16,0 14 7 16,3 12-1-16,-1 11 1 15,-3 3 10-15,0 22 11 16,-1 4-3-16,-6 9 3 0,-1-1-1 15,-4-3-6-15,-2-1 7 16,0-5 2-16,-2-6 0 16,2-8 4-16,0-7 0 15,0-7-3-15,2 0-1 16,-1-7 3-16,3-13 4 16,-3-2-6-16,-6-7 3 15,-3-2-2-15,-4-1 9 16,-5 1 5-16,0 4 4 0,0 8-2 15,-10 9-2 1,-8 6 11-16,-9 4 7 0,-4 9-28 16,-4 18 4-16,0 14-4 15,7 9 6-15,10 6-12 16,8 5 7-16,8-5-2 16,2-8-5-16,2-7 0 15,11-10-14-15,4-9-3 16,3-7-2-16,6-7-2 15,2-8-8-15,3 0-6 16,1-3-21-16,-1-13-35 16,-4-4-148-16</inkml:trace>
  <inkml:trace contextRef="#ctx0" brushRef="#br0" timeOffset="4954.85">24086 1131 693 0,'0'0'59'0,"0"0"-3"16,0 0 24-16,0 0-61 15,-8 95-19-15,8-11 0 16,-1 20 9-16,-7 8 10 16,-2-4-9-16,-2-12-5 15,3-18-5-15,1-17 8 16,3-16-8-16,3-15 1 16,2-13-2-16,0-8-1 15,0-9 2-15,0 0 0 16,0-11 1-16,0-17 10 15,0-15 29-15,0-17-16 16,0-10-2-16,0-12-10 16,0-13 4-16,0-9-14 0,0 3-1 15,0 6-2-15,0 11-3 16,12 21-2-16,6 11 0 16,7 16-7-16,5 16 0 15,8 11 6-15,3 9-6 16,4 8 10-16,1 19-1 15,-7 11 4-15,-8 6-3 16,-12 2-2-16,-14-2-12 16,-5-2 7-16,-15-3 2 15,-19-2 6-15,-8-3 2 16,-7-5 1-16,2-5 0 16,5-5 6-16,9-2 0 15,13-1-3-15,7 0-4 16,13-1-33-16,0-1-50 0,27-2-88 15,12-7-338-15</inkml:trace>
  <inkml:trace contextRef="#ctx0" brushRef="#br0" timeOffset="5780.09">24454 1765 621 0,'0'0'23'0,"0"0"25"0,0 0 21 15,0 0-28-15,0 0-1 16,0 0-18-16,52-9 16 16,-22-12-35-16,0-7 11 15,-5-3-6-15,1-15-5 16,-6-8 0-16,-4-16-6 15,-6-5 6-15,-4 3-8 16,-6 14 1-16,0 18-17 16,-20 18 19-16,-6 13 2 15,-12 9 0-15,-8 0 12 16,0 20-10-16,7 4 0 16,12 0-1-16,20 0 0 15,7-2-1-15,18-2 2 0,22-1 1 16,15-8 2-16,9-5 1 15,1-6-6-15,-7 0-7 16,-12 0-6-16,-12 0 4 16,-12 0 2-16,-10 5 2 15,-5 12-3-15,-4 7 8 16,-3 7-13-16,0 6 3 16,0 1 10-16,-8 0 5 15,-1-1-2-15,3-2 1 16,0-1 0-16,3-3 9 15,3-6-13-15,0-4 0 16,2-5 0-16,12-6 1 0,7-6-1 16,5-4-4-1,8 0 4-15,0-4-10 0,1-12 5 16,-1-7-1-16,-3-2 0 16,-1-5-1-16,-2-6 7 15,-2-7 10-15,-4-7-2 16,-2-8 2-16,-4-2 17 15,-7 4-17-15,-5 10 7 16,-4 20 2-16,0 9-17 16,0 14 25-16,-12 3 12 15,-7 0-22-15,-8 20-6 16,-1 14-11-16,1 14-7 16,7 8 7-16,9 2-1 15,8 0 1-15,3-7-4 16,0-4 4-16,10-7 3 0,4-6-3 15,6-7-11-15,3-7 4 16,1-5 1-16,4-10-4 16,0-4 2-16,2-1-14 15,0 0 0-15,-2-8-19 16,-5-9-28-16,-7-5-107 16,4-2-495-16</inkml:trace>
  <inkml:trace contextRef="#ctx0" brushRef="#br0" timeOffset="6793.36">25765 1388 525 0,'0'0'91'0,"0"0"-38"16,0 0 51-16,-88-15-43 16,61 27-33-16,2 17-15 15,-2 10-2-15,6 5-1 16,5 1 3-16,5 0 7 15,7 0-10-15,4-1-3 0,0-3 3 16,0-3-10 0,13-5 4-16,7-5-4 0,1-9 0 15,7-9-4-15,3-7-7 16,4-3-5-16,-1-7 0 16,-7-13 12-16,-3-10 4 15,-8-5 10-15,-7-5-9 16,-9-8 8-16,0-5 5 15,-14-5 16-15,-11-2-29 16,-3 5 14-16,6 13-13 16,5 15-2-16,4 17-8 15,2 10 8-15,-4 0-12 16,0 18-5-16,2 15-11 16,7 9-28-16,6-3-37 15,6-4-157-15</inkml:trace>
  <inkml:trace contextRef="#ctx0" brushRef="#br0" timeOffset="7178.03">25997 1367 660 0,'0'0'109'0,"0"0"-99"0,0 0 4 15,104 59 13 1,-73-8-16-16,-4 7 23 0,-6 5-26 16,-5-2 18-16,-8-3-16 15,-7-7-10-15,-1-8-3 16,0-7-19-16,-15-9-11 16,-4-9 6-16,-5-7-3 15,1-6 22-15,-2-5 7 16,3 0 1-16,0-16 2 15,7-9 39-15,7-7 3 16,8-6-5-16,0-8-2 16,21-6 4-16,11-6-24 15,6-4-10-15,4-3-4 16,-2 9-6-16,3 12-3 0,-2 22-22 16,-5 19-19-16,-7 3-16 15,-8 16-111-15,-13 8-332 16</inkml:trace>
  <inkml:trace contextRef="#ctx0" brushRef="#br0" timeOffset="8159.94">26678 1506 549 0,'0'0'75'15,"0"0"-10"-15,0 0 18 16,0 0-27-16,-82-41-20 15,58 41-17-15,-1 7-19 16,-5 13 8-16,0 8 6 16,2 4-12-16,5 2 6 15,6 1 12-15,8 4-15 16,6 1 3-16,3 1-3 16,0 0-5-16,4-4-2 15,7-6-10-15,5-6 3 16,-1-6-18-16,4-10-2 0,3-4 0 15,2-5 15-15,-1 0-17 16,2-13 28-16,-3-8 3 16,1-6-5-16,-5-10 11 15,0-7 9-15,-6-8-3 16,-5-8 15-16,0-13-24 16,-4-8 13-16,0 0-13 15,-3 1-3-15,0 12 1 16,0 16-3-16,0 13 2 0,-6 10 0 15,-1 12 20 1,1 4 15-16,3 9-22 0,2 4 17 16,1 0-19-16,0 10-10 15,0 21-1-15,0 13-13 16,0 9 13-16,0 5 0 16,3 0 0-16,7 7 5 15,-3 0-5-15,1-2 2 16,-2-1 5-16,-1-5-6 15,2-1-2-15,-1-6 1 16,0-4-2-16,4-10-18 16,5-9-14-16,3-8 9 15,6-9-9-15,4-4 15 16,4-6 2-16,5 0-3 16,0-6 3-16,0-11 12 0,-4-5 5 15,-1-6-4-15,-4-11 13 16,-1-10-7-16,-5-7 21 15,-4-9-4-15,-5 1-19 16,-10 8 7-16,-3 3 2 16,0 16-2-16,-16 10 8 15,-2 8 20-15,-3 13-5 16,-1 6-14-16,0 2-9 16,2 24-7-16,1 12 0 15,5 9-2-15,4 6-1 16,9 0 0-16,1-1 3 15,1-2 0-15,17-4 0 16,6-5-5-16,1-7-2 16,1-8-13-16,0-8 16 0,1-9-7 15,0-4 0-15,0-5-6 16,1 0-7-16,0 0-39 16,1-11-63-16,-3-5-194 15</inkml:trace>
  <inkml:trace contextRef="#ctx0" brushRef="#br0" timeOffset="8544.26">27373 1515 64 0,'0'0'611'15,"0"0"-568"-15,0 0 19 16,82-6-3-16,-52 25-14 15,0 6-22-15,-5 6 7 16,-4 2-18-16,-7 4 8 16,-4 5 0-16,-4 1-8 15,-5 3-10-15,-1-5-2 16,0-5-1-16,-9-3-23 16,-8-8-11-16,-7-6 2 15,-3-2-3-15,3-7 16 16,2-6-15-16,4-4 7 15,7 0 24-15,5-11 4 16,3-12 27-16,3-10 32 0,0-9 10 16,17-13-14-1,16-12-12-15,13-6-2 0,7-3-40 16,4-3-2-16,1 10-29 16,-1 16-25-16,-9 20-35 15,-12 23-107-15</inkml:trace>
  <inkml:trace contextRef="#ctx0" brushRef="#br0" timeOffset="-186323.92">16795 2953 150 0,'0'0'76'15,"0"0"-7"-15,0 0 59 16,0 0-83-16,0 0-34 16,0 0 1-16,0 0 32 15,0 0 0-15,-24 87 4 16,21-51-13-16,0 1 7 16,0 9-22-16,0 2 20 15,-2 8-17-15,1 6-2 16,-1 9-9-16,-3 6 12 15,2 12-17-15,0 4-3 0,-2 6 0 16,1-3 0-16,1-1-3 16,1-5 8-16,1 2 2 15,-4 2 4-15,-3 1-14 16,-2 3 15-16,-1 0-12 16,2 1 3-16,4 5-3 15,4-5 2-15,2 1 6 16,2 1-12-16,0-2 1 15,0 0 1-15,0 1 9 16,0-7-2-16,0-5 0 0,0-6-7 16,5-1 10-16,2-2 5 15,1-2-17-15,2 4 2 16,0 0-2-16,1 1 0 16,1 1 0-16,-3-6 11 15,-3 2-9-15,-2-8 0 16,-1-1-1-16,-1-9 3 15,-2-5-1-15,0-3-2 16,0-2 3-16,3-2-1 16,1-2-1-16,2-1 3 15,2-4-1-15,1-1-3 16,-1-4-2-16,-2-8 1 16,1-3 0-16,-3-5 0 0,-1-6 4 15,0-2-3-15,0-4 2 16,0-2-2-16,0-5-2 15,4 3-2-15,4-2 3 16,10-2 3-16,10-1-1 16,9 0-1-16,13 0 1 15,6-1 1-15,8-9-2 16,9 1-1-16,12-5 6 16,8 0-5-16,11-2 0 15,14-1 0-15,15-3 2 16,14 1 1-16,13 2-3 15,7 2 12-15,0 4-1 0,-6 1-12 16,-16 4 2-16,-19 2-1 16,-18-3 3-16,-19 1 7 15,-15 0-9-15,-12-2 5 16,-10-1-5-16,-4 1 7 16,-9-1 0-16,-8 2 0 15,-10 2 2-15,-8 2 2 16,-8 0 2-16,-4-1 2 15,4-6 7-15,2-6-4 16,5-9-3-16,4-12-14 16,3-10-1-16,3-7 0 15,3-5 5-15,-1-3-7 16,-2-2-4-16,-1-2 3 16,-6-4 2-16,1-5 3 15,-2-5 1-15,-1-12-5 0,-2-10 7 16,-1-11-7-16,-1-8 0 15,0 5 0-15,-2 6 0 16,1 6 4-16,-1 11-3 16,-4 1 1-16,0 5 2 15,-4-2 0-15,-1 2-3 16,-1-4 4-16,3-1-1 16,2-1 0-16,3 0-4 15,5-1 0-15,3 3 4 16,-1 5-1-16,-2 8-2 15,-4 11 3-15,-4 1-3 16,-4 8 4-16,-1-2-4 0,0 2 1 16,0 0 0-16,0 1 2 15,0 1-2-15,0-4-2 16,0 1 0-16,0-1 4 16,0 0-4-16,-1 5 2 15,-5 5-2-15,-2 3 2 16,1 8-1-16,4 5-1 15,-2 8 0-15,4 4 0 16,1 1 2-16,0 1 5 16,0 0-5-16,0-1-2 15,0 1 7-15,0 0-3 16,0-1 0-16,0-1 0 16,3-2 1-16,1 1-5 15,0 0 4-15,0 4-2 16,-1 0-1-16,-2 2 3 0,2 3-2 15,-1 0 0-15,1 1-2 16,0 1 0-16,0 0-1 16,-2 1 2-16,2 3-2 15,-1 2 2-15,1 1-2 16,-3 3 0-16,1 2-29 16,3 0-83-16,1 17-72 15,1 25-70-15,-6 15 19 16</inkml:trace>
  <inkml:trace contextRef="#ctx0" brushRef="#br0" timeOffset="-184610.07">16992 5864 104 0,'0'0'47'15,"0"0"49"-15,0 0-4 16,0 0-24-16,0 0-52 16,0 0 8-16,-94-65-4 15,71 54-1-15,1 2 1 16,-3 1-8-16,-2 3 6 15,3 2-2-15,-5 2 22 16,4 1-3-16,3 0 4 16,4 0-9-16,5 0 10 15,6 0 6-15,4 0-9 16,3 0-2-16,0 0-13 16,0 0-3-16,0 0-15 15,0 0 5-15,0 0-3 16,0 0-6-16,0 0-2 0,8 0 2 15,13 3 1-15,9 2 0 16,12-3 18-16,10 0-5 16,9-2-5-1,3 0 11-15,5 0-14 0,-2 0-4 16,-3 0 0-16,0 0-2 16,-3-3 6-16,2 0-6 15,2 0 1-15,6-5 3 16,7 1-2-16,7 0 3 15,-1 2-5-15,-2 3 2 16,-6 1-2-16,-9-1 0 16,-7 1 0-16,-5-1 8 15,1 2-8-15,5-3-4 0,10 0 4 16,5-4 7-16,6 0-2 16,2 1-1-16,-5-1-1 15,-5 2 2-15,-8 0-5 16,-8 0 5-16,-4 0-3 15,-6-1 1-15,-2 1 6 16,-9-1-5-16,-5 2 5 16,-7-1-2-16,-6 3-4 15,-1-1 5-15,-2 0 0 16,3 1 5-16,0 1-5 16,0 1-5-16,-1 0 3 0,-2 0-6 15,1 0 5 1,-1 0-1-16,-1 0-2 0,2 0 7 15,-7 1-5-15,-2 1-2 16,0-2-1-16,0 1 1 16,4-1 12-16,3 0-3 15,1 2 2-15,2-2 2 16,-3 3-15-16,0-3 11 16,0 0-10-16,4 0-1 15,2 0 13-15,3 0 14 16,2 0-17-16,-3 0-7 15,-4-5 3-15,-5 2 0 16,-6 2 1-16,-3 0-7 16,0-1 9-16,-1 1 0 0,4-3 7 15,5 1-8-15,7 1-2 16,8-2 4-16,5 1-1 16,0-2 0-16,-6 0-4 15,-4 1 8-15,-6 1 3 16,-7 0 2-16,-4 1 2 15,-4-1-7-15,-2 3 0 16,0-2-8-16,0 2-5 16,0-2-8-16,-9 2-62 15,-23 0-36-15,-12 0-79 16,-16 12-43-16</inkml:trace>
  <inkml:trace contextRef="#ctx0" brushRef="#br0" timeOffset="-183810.94">17985 6232 264 0,'0'0'121'16,"0"0"-31"-16,0 0 22 16,0 0-55-16,0 0 1 15,0 0-2-15,15-58-3 16,-15 52 4-16,0 3-13 15,0 1 12-15,0 1-11 16,0 1-12-16,0 0-15 16,0 0 1-16,0 0-9 0,0 0-10 15,0 16 0-15,0 9 0 16,-2 10 2-16,-2 9 2 16,-2 0 9-16,-1 0 5 15,2-5-8-15,1-6 5 16,1-3-9-16,1-4 1 15,1-7-7-15,1-2 0 16,0-2 3-16,-2-4-2 16,2-3 1-16,-1-1-2 15,1-3 0-15,0-1-3 16,0-1 3-16,0-2 0 16,0 0-2-16,0 0-38 15,0 0-33-15,-3-10-40 0,-1-11-94 16,-1-4-529-16</inkml:trace>
  <inkml:trace contextRef="#ctx0" brushRef="#br0" timeOffset="-182325.09">18102 5914 119 0,'0'0'69'0,"0"0"17"16,0 0 16-16,0 0-32 15,0 0-22-15,0 0 3 16,-47-14-17-16,37 14-10 16,-1 0 7-16,-1 0-8 0,-2 0-3 15,0 0 4 1,-2 0-9-16,2 5 7 0,-4 1-2 15,2 0-6-15,-2 4 3 16,-3-3 0-16,2 5-9 16,-1-4-5-16,5 2 14 15,1 1-6-15,3-2-11 16,1 2 6-16,1 1 4 16,0 2-1-16,1 1-7 15,-2 2 3-15,1 0 0 16,0 3-4-16,-1-1 16 15,-1 0-12-15,3 2-4 16,-2 1 6-16,3 0-1 16,1 1-3-16,0-1 7 0,0 1-7 15,0 1-2-15,3-2 2 16,1 1-3-16,2 0 6 16,0 1-4-16,0-2-1 15,0 2 2-15,0-2 3 16,0 0-2-16,2-3-1 15,4 0-1-15,3-2-2 16,-3 0 2-16,1-3 0 16,1 0 3-16,2 0-3 15,1 0 1-15,-1 2 0 16,2-3-2-16,-2-1 0 16,4 1 1-16,-1-2-3 15,-1 0 9-15,5 0-9 0,-4 1 1 16,2-2 0-1,-2-1 11-15,2-2-8 0,-1 0-2 16,-1-2-1-16,-2 0 0 16,-1 0 2-16,3-2-2 15,-1-1 2-15,5 1 0 16,-4-3 4-16,2 2-4 16,-1-2 0-16,0 0 2 15,-2 0 0-15,3 0-2 16,0 0 4-16,3 0-3 15,2 0-2-15,-1-2 7 16,0-5-6-16,-1 2-1 16,-3-1 10-16,-3-1-6 15,0 0 3-15,0 0-4 0,0-1 7 16,3-2-2-16,-3-1-7 16,4-3 8-16,-3 0-5 15,1 1-3-15,-4 0 7 16,-2 0 10-16,-2 2-11 15,1-1 5-15,-2 1 2 16,-1 0-3-16,-1 0 0 16,0-3-3-16,-1 0-2 15,-1-2 6-15,1 1-11 16,1 1 1-16,0-2 3 16,-2 2 1-16,2 0 0 15,-3 2 9-15,0-1-10 16,0-1 10-16,0 0-13 0,0 0 10 15,0-1-2 1,0-1-5-16,0 0-1 0,0 1-3 16,0-1-1-16,0 4 5 15,-3-1-6-15,0 2 13 16,-1 1-9-16,1-3 8 16,-2 2-9-16,-1-3 5 15,1 1-6-15,0 1 4 16,0 2 5-16,2 0-7 15,-1-1-4-15,-1 0 2 16,1 3 2-16,-1-2 3 16,1 3-1-16,0-1-5 0,1 1 1 15,-1-3 6-15,1 3-3 16,0-3-3-16,-1 3-1 16,1-2 0-16,0 2 2 15,-3-1-1-15,5 1 1 16,-4 2-3-16,2-5 6 15,-3 2 1-15,-2-1-3 16,-3-2-3-16,-3 1 1 16,-3 0-1-16,-3-4 0 15,-7 1-1-15,-4-2-2 16,-11 3-3-16,-6 8-33 16,-22 4-16-16,-24 14-68 15,-28 15-93-15,-24 5-726 0</inkml:trace>
  <inkml:trace contextRef="#ctx0" brushRef="#br0" timeOffset="-168678.99">24226 3648 23 0,'0'0'40'0,"0"0"9"16,0 0 15-1,0 0 2-15,0 0 1 0,0 0-8 16,0 0-26-16,0 0-1 16,0 0-7-16,0 0-3 15,0 0 16-15,0 0-7 16,0 0-11-16,0 0 4 15,0-2-6-15,0-1 13 16,0-2-24-16,0 2 13 16,0 0-5-16,0-1 7 15,0-3-9-15,1 1 4 16,-1 0 12-16,2-2 0 16,-2 2-3-16,0-2-2 15,0 3-7-15,0 3 5 16,0 0-6-16,0-1 1 15,0 3-1-15,0-2 0 16,0 0 4-16,0 1-20 0,0 1 14 16,0 0-12-16,0 0 5 15,0 0 5-15,0 0-11 16,0 0 2-16,0 0 6 16,0 0-1-16,0 0 1 15,0 0 0-15,0 0-6 16,0 0 3-16,0 0 0 15,0 0-1-15,0 0-2 16,0 0-3-16,0 0 0 16,0 0 5-16,0 0-5 15,0 0 2-15,0 0-4 16,0 0 10-16,0 0-13 0,0 0 5 16,0 0 0-16,0 0 1 15,0 0 3-15,0 0-4 16,0 0 1-16,0 0 4 15,0 0-4-15,0 0-1 16,0 0 0-16,0 0-1 16,0 0-4-16,0 0 5 15,0 0-1-15,0 0-5 16,0 0 0-16,0 7 6 16,0 4-1-16,0 2 3 15,-2 1-4-15,1 2 5 16,-2 2-5-16,1 4 4 15,-1 3-4-15,0 6 4 0,2-1 0 16,1 1-1 0,-2 3 10-16,2 0-11 0,0-1-1 15,0-1 1-15,0 0 2 16,0-1-1-16,0 2 0 16,0 1-1-16,0-3 2 15,0-1-2-15,0-1 0 16,0-2 7-16,-4-2-10 15,1-5 3-15,2-6 0 16,1-3 2-16,-2-6 0 16,2-2-3-16,0-3 1 15,0 0 0-15,0 0 0 0,0 0 4 16,0 0 3-16,0 0-9 16,0 0 2-16,0 0-3 15,0-13-52-15,0-5-33 16,0-4-84-16,0 0-371 15</inkml:trace>
  <inkml:trace contextRef="#ctx0" brushRef="#br0" timeOffset="-167176.16">24354 3323 144 0,'0'0'73'16,"0"0"30"-16,0 0-7 15,0 0-40-15,0 0 7 16,0 0-30-16,-79-22-8 16,60 20-3-16,-2 0 0 15,1 2-9-15,-2 0 6 16,0 0-4-16,-3 0-6 16,0 0 14-16,0 5-12 15,1 2 12-15,2 0-11 16,2 1-1-16,1 1 0 15,1-1-1-15,2 3 0 16,-5 1 0-16,-1 4 2 0,-3 0 7 16,2 2-7-16,-1 2-6 15,2 2 4-15,4 5-3 16,-2 0 5-16,1 8-6 16,4 0-2-16,-1 3 1 15,1 3-3-15,0 0 0 16,0-2 5-16,3-2 0 15,2-3-12-15,5-2 9 16,2-1-4-16,3 1 12 0,0 0-12 16,0 2 0-1,0-1 2-15,0 1-2 0,0-1 1 16,1 1 0 0,6-2-1-16,-3-3 0 0,2 0 1 15,0 0-1-15,0-4-1 16,3-2 1-16,1 1 0 15,4-2 3-15,0-2-1 16,1-1 0-16,2-1-2 16,-2 1 2-16,2-1-1 15,0-1-1-15,1-1 0 16,-1 0-2-16,2-2 2 16,1-2 0-16,0 1 1 15,1-4 1-15,1 0-2 16,-2-2 7-16,1 1-7 0,1-5 0 15,-2 2 4-15,-1-1 0 16,3 1 4-16,-2-2-5 16,2-3-1-16,0 0 2 15,2 0 3-15,-1 0-1 16,2 0 8-16,-4 0-9 16,-1 0 7-16,-3 0-8 15,-2 0-3-15,-2 0 6 16,1-3 5-16,-1-4-1 15,2 2-2-15,5-4 1 16,3-2 0-16,3 2 8 16,-1-4-16-16,-2 0 14 15,-3 0-14-15,-2 1 6 16,-3-1 8-16,-3-1-3 0,1 0 2 16,-2-3 4-16,-1 0-5 15,2-3 2-15,-1-2-9 16,2-3 6-16,1 1-9 15,-1-2 2-15,-4-2-4 16,-1 2 5-16,-2 1 3 16,-5 1 6-16,2 1 2 15,-3 0 10-15,0-1-14 16,0-2-1-16,0-4-11 16,0-1 2-16,0 0-3 15,0-2 8-15,0 5-4 16,0 1-4-16,0 3 0 15,0 4 1-15,0 1 6 0,-4 0 9 16,1 2-8-16,0 0 0 16,-2-2-1-16,2-1 0 15,0-2-6-15,-2-1 1 16,-2-4 0-16,1 1 1 16,-1 1 0-16,-2 1-3 15,-2 6 0-15,2 2 2 16,0 2 7-16,-1 2-4 15,0-1 0-15,-3 1 0 16,-1-1-1-16,-3-1-2 16,-4 0-1-16,-4 0 4 15,-2-6-10-15,-3 3 4 0,-2-4 0 16,-3 1 0 0,2 3-14-16,1 1-13 0,-3 6-33 15,-5 10-18-15,-9 0-64 16,-9 24-38-16,1 9-92 15</inkml:trace>
  <inkml:trace contextRef="#ctx0" brushRef="#br0" timeOffset="-165814.77">30094 3522 174 0,'0'0'268'16,"0"0"-222"-16,0 0 80 16,0 0-17-16,0 0-47 15,0 0 7-15,0-76-21 16,0 69-8-16,0 1 0 15,0 3 5-15,0-2-13 16,0 5-11-16,0 0 4 16,0-2-8-16,0 2-1 0,0 0-6 15,0 0-6-15,0 0-2 16,0 0 0-16,0 0-2 16,0 0-1-16,0 4-4 15,0 8-2-15,0 11 7 16,0 3 4-16,0 6-3 15,0 4 5-15,0 4 3 16,0 6 2-16,0 2-1 16,0 0-2-16,0 5 4 15,0-1 3-15,-3 4-1 16,-5 0 3-16,1-3-9 16,-1-4 0-16,0-6 1 15,3-5 4-15,-1-8-7 16,1-7 7-16,4-7-5 15,-2-7-2-15,3-4 13 0,-2-2-19 16,2-3 12-16,0 0 1 16,0 0 6-16,0 0-4 15,0 0-5-15,0 0 5 16,0 0-12-16,0 0-3 16,0 0 0-16,0 0-35 15,0-3-91-15,-7 0-80 16,-14 2-226-16</inkml:trace>
  <inkml:trace contextRef="#ctx0" brushRef="#br0" timeOffset="-162908.95">1172 14377 353 0,'0'0'141'0,"0"0"-89"0,0 0-1 15,0 0-9-15,0 0-31 16,0 0-2-16,0 0 5 16,0 19-1-16,0-7 18 15,-6-2 1-15,-3 2-12 16,0-3-3-16,-4 0 3 15,2-3-8-15,1 1 7 16,-5-2-5-16,0-2 6 16,-3-2-9-16,0-1 3 15,2 0-2-15,0-2 4 16,-1-11-11-16,2-5 1 16,0 1-3-16,3 0-3 15,2-3 9-15,5 1-9 16,4 0-9-16,1 4 8 15,0-1 1-15,1 3 4 16,10 1-4-16,5-2-12 16,-1 5 10-16,-3 3 2 0,0 4 0 15,3 2-3-15,-2 0 0 16,5 0 3-16,0 10-12 16,0 2 12-16,4 4 9 15,-2 4-9-15,-1 6-3 16,0 6-1-16,-8 4 8 15,-2 4-2-15,-3 3 5 16,-2 4-9-16,-4 0 4 16,0 0-1-16,0 1 3 15,-10-4-2-15,-2-2-2 0,-3-2 2 16,0-5-4-16,-3-6 4 16,2-1 7-16,-5-7-8 15,5-6-1-15,-1-6-1 16,-2-4 1-16,1-5 19 15,-6 0-7-15,-1 0-1 16,-4-14-4-16,1-6-7 16,4-6 4-16,3-6-4 15,5 0-2-15,10-1 2 16,3 3-2-16,3 4-6 16,0 6 7-16,1 2-1 15,7 7-3-15,5 5 4 16,-1 3-7-16,4 3 3 0,4 0 3 15,4 0 0-15,6 12 2 16,-2 8 0-16,5 6 2 16,-3 1-2-16,-2 4 3 15,-4 1-7-15,-3 3 5 16,1 0-1-16,-1-2 0 16,-6-2 8-16,3-5-5 15,-3-8-6-15,-2-3-5 16,-1-4-3-16,3-2-17 15,0-5-36-15,4-4-84 16,2 0-228-16</inkml:trace>
  <inkml:trace contextRef="#ctx0" brushRef="#br0" timeOffset="-162261.79">1673 14534 470 0,'0'0'89'16,"0"0"7"-16,0 0-11 15,0 0-30-15,-92-22-32 0,68 22-13 16,3 11 1-1,-3 7 4-15,0 8-7 0,2 2 3 16,8 5-4-16,1 1-3 16,6 3 1-16,-1 1-5 15,8-1 4-15,0-4-4 16,0-4 0-16,11-3 0 16,6-6 0-16,0-5 1 15,2-4 1-15,-1-3 1 16,3-8-2-16,0 0-2 15,1 0 2-15,-1-12-1 16,0-5 0-16,-2-7 2 16,-5-3 9-16,-1-1-11 15,-1-6 0-15,-7-3 0 16,-5-2 6-16,0-2-6 16,0 4-7-16,-3 6 7 0,-5 10 9 15,2 8-9-15,3 11 1 16,-1 2 4-16,4 0-4 15,-3 6-1-15,3 18 0 16,0 11-8-16,0 6 8 16,7 5 0-16,10 0 0 15,2-2-1-15,-2-5 0 16,2-6 1-16,0-8 4 16,-2-5-1-16,-1-4-3 15,-1-5 0-15,0-5 0 16,0-6-1-16,1 0 1 15,1 0-2-15,-1 0 2 0,2-7 0 16,1-5-34-16,2-1-113 16,3 1-594-16</inkml:trace>
  <inkml:trace contextRef="#ctx0" brushRef="#br0" timeOffset="-162069.29">2143 14791 577 0,'0'0'119'0,"0"0"-42"0,0 0 31 15,0 0-65-15,0 0-25 16,0 0-7-16,-9-28-11 16,9 28-10-16,0 0-44 15,0 0-158-15</inkml:trace>
  <inkml:trace contextRef="#ctx0" brushRef="#br0" timeOffset="-161341.08">3250 14275 515 0,'0'0'82'0,"0"0"-42"0,0 0-19 16,0 0 6-16,0 119 27 16,4-47-18-16,1 7-11 15,-2 6 0-15,1 3-22 16,2-2 6-16,-3-6-9 15,2-11 1-15,-1-17-1 16,-1-17 2-16,0-18-2 16,-1-11-2-16,-1-6 2 15,-1 0 7-15,0-12 50 16,0-19-17-16,-3-10-13 16,-4-10-7-16,-4-8-12 15,1-8-1-15,-2-8-4 16,-3-4 10-16,-3-2-13 15,7 1-5-15,4 9 2 16,7 10-15-16,0 11 8 0,13 14 7 16,6 10-1-16,6 9-12 15,5 10 15-15,7 7 0 16,9 0-2-16,2 20 1 16,-8 9 2-16,-7 3 0 15,-9 6-2-15,-15 1-1 16,-8 0 2-16,-1-4 2 15,-7-3-1-15,-11-6 3 16,-6-6 5-16,0-4-4 16,-4-2 1-16,-1-3-3 0,1 0 7 15,3-3-18 1,4-1 8-16,9-4-52 0,12-3-107 16,0 0-422-16</inkml:trace>
  <inkml:trace contextRef="#ctx0" brushRef="#br0" timeOffset="-160914.99">3821 14321 635 0,'0'0'35'0,"0"0"-8"16,0 0 28-16,0 0-54 16,0 0 13-16,-73 72-14 15,64-28 0-15,3 6 0 16,6-1 0-16,0-4-2 16,12-3 2-16,9-7 2 15,3-8 2-15,-1-8 1 16,0-11-2-16,1-7-4 15,3-1 3-15,-2-5-1 16,-3-15 2-16,-4-6-3 16,-6-3 10-16,-6-6-2 15,-6-5 23-15,0-2-18 16,-10-4 9-16,-8 1-12 16,-6 4 0-16,2 9-10 0,-1 10-4 15,4 13 3-15,-3 9-9 16,-1 0-6-16,2 23-25 15,5 4-36-15,16 2-93 16</inkml:trace>
  <inkml:trace contextRef="#ctx0" brushRef="#br0" timeOffset="-160370.27">4258 14291 496 0,'0'0'10'0,"-6"80"33"16,5-23 56-16,-1 8-67 15,2 10 10-15,0 2-28 16,0 1-11-16,0 1-1 15,0-4 3-15,0-11-5 16,0-17-37-16,0-15 10 16,0-12 27-16,0-12 4 15,0-2-4-15,0-6 0 16,0 0 17-16,0-17 63 0,0-17-35 16,0-11-7-16,-6-11 4 15,0-2 3-15,-1-3-11 16,1-5-16-1,0-4-3-15,1-4-11 0,4 7 2 16,1 5-5-16,0 9 2 16,18 9-2-16,10 8 4 15,12 12-10-15,7 9-4 16,2 15 5-16,-3 0-3 16,-7 19 5-16,-14 12-14 15,-10 9 11-15,-9-1 3 16,-6 2-2-16,-1-4 4 15,-23-4 5-15,-9-5 7 0,-6-6-11 16,-7 0 1-16,-2 1-2 16,2-5-47-16,6-5-157 15</inkml:trace>
  <inkml:trace contextRef="#ctx0" brushRef="#br0" timeOffset="-159697.42">5781 13891 620 0,'0'0'76'0,"0"0"-16"0,0 0-28 16,0 0-25-16,-3 125 17 15,12-48 17-15,12 3-11 16,3 0-11-16,-2-3-2 15,2-7-13-15,-6-4 5 16,0-6-9-16,-6-7 4 16,-5-7-10-16,-4-16 6 15,-3-10-19-15,0-10-1 16,0-8-3-16,0-2-8 16,0-3-7-16,0-17-41 15,-10-10-101-15,-1-5-282 16</inkml:trace>
  <inkml:trace contextRef="#ctx0" brushRef="#br0" timeOffset="-159301.05">5689 14001 474 0,'0'0'12'0,"10"-77"11"15,8 38 57-15,7 4-28 16,2 5-29-16,0 8-8 15,-3 10-5-15,-6 12-5 16,-5 0 10-16,1 29-6 16,-7 10 20-16,-3 9 3 15,-4 5-11-15,0 1 16 0,-16 3-11 16,-6 0-12 0,-5 0 1-16,0-1-1 0,-3-2-7 15,-4-3-3-15,4-6 3 16,3-3 2-16,3-6 1 15,5-8-6-15,8-6-2 16,7-7-2-16,4-1 0 16,0-3 0-16,7-3 9 15,17 0 3-15,12-8-2 16,9 0-6-16,13 0-2 16,2-5 5-16,1-10-6 15,0-1-1-15,-4-1-8 0,-7 2-20 16,-11-2-44-16,-12 2-149 15</inkml:trace>
  <inkml:trace contextRef="#ctx0" brushRef="#br0" timeOffset="-158619.53">6731 14296 549 0,'0'0'81'0,"0"0"-44"15,0 0-26-15,0 0-5 16,6 105 24-16,2-38 3 16,-5 8 1-16,-2 5-23 0,-1 5-10 15,0-2 6 1,0-4-13-16,0-13 6 0,0-16-21 15,-4-21 12 1,4-15 9-16,-2-9 3 0,2-2 6 16,0-3 16-16,0 0 27 15,0-20-5-15,0-13-31 16,0-8 4-16,0-11 0 16,0-5-15-16,0-7 3 15,0-7 1-15,0-5 14 16,-12-4-20-16,2 3 0 15,4 4-3-15,6 10 0 16,0 13 8-16,16 11-8 16,14 10-12-16,10 12 4 15,6 12 8-15,1 5-4 0,-3 14 4 16,-9 16 0-16,-13 5-5 16,-7 4 2-16,-12 0 3 15,-3-3 4-15,-3-1-4 16,-15-5 0-16,-6-5 5 15,-7-3-6-15,-2-5 1 16,2-4 0-16,5-6 0 16,7-3-9-16,13-4-44 15,6 0-58-15,9 0-288 16</inkml:trace>
  <inkml:trace contextRef="#ctx0" brushRef="#br0" timeOffset="-157860.52">7211 14587 554 0,'0'0'70'0,"0"0"-41"15,0 0-9-15,0 0 37 16,0 0-23-16,0 0-5 15,20 6 7-15,-1-6-19 16,2 0-9-16,-3-6 7 16,4-11-6-16,-5-10 2 0,-1-2-1 15,-4-7 6-15,-3-8 0 16,-3-6-11-16,-5-4-5 16,-1 1 2-16,0 2-2 15,0 12-5-15,-7 11 5 16,-6 11-2-16,-4 12-12 15,-5 2 9-15,-5 3 5 16,2 0 1-16,1 12 12 16,10 1-13-16,5-2 0 15,9 1-1-15,0-1-2 16,20-3-17-16,24 0 0 16,10-5 18-16,7 0-6 0,-8 1-21 15,-9 3-3 1,-14 5 12-16,-12 3 15 0,-6 7 5 15,-8 3 0 1,-1 3 1-16,-1 2 13 0,1-2-5 16,3 0-3-16,4-3-2 15,1-1-4-15,1-4 0 16,6-6-2-16,1-4-7 16,-1-3-7-16,4-5-1 15,-1-2 10-15,-1 0-20 16,-1-9 19-16,-4-8 8 15,0-5 10-15,-5-5 15 16,-1-6 25-16,-3 0-16 16,-6-1-3-16,3 6 10 15,-3 6-34-15,0 11-3 0,0 8 14 16,0 3-1-16,0 0-10 16,0 6-7-16,0 15-11 15,0 8 11-15,0 5 0 16,0 0 3-16,8 2-6 15,6 0 2-15,0-3-19 16,-2-6 2-16,3-6-19 16,-5-8-6-16,-1-8 13 15,-3-5 7-15,-3 0-63 16,0-5-84-16</inkml:trace>
  <inkml:trace contextRef="#ctx0" brushRef="#br0" timeOffset="-157655.49">7887 13975 662 0,'0'0'31'0,"0"0"-12"15,0 0 52-15,0 0-40 16,0 0-31-16,0 0-27 15,8 6-44-15,6 21-205 16</inkml:trace>
  <inkml:trace contextRef="#ctx0" brushRef="#br0" timeOffset="-157170.27">8223 14139 739 0,'0'0'25'16,"0"0"-12"-16,0 75 34 15,0-31 4-15,0 12-28 16,3 5-22-16,0 1 5 16,-3 3-6-16,0-9-7 15,0-10-27-15,0-17 0 16,-2-12 28-16,1-13-1 0,1-4 14 15,0-3 8-15,0-20 36 16,0-10-28-16,0-7-7 16,3-1 0-16,0-4-11 15,3-4-1-15,-1-7-4 16,1-1-2-16,2-2 1 16,3 3-1-16,6 6-2 15,7 12-5-15,6 10-6 16,3 16-14-16,1 10 19 15,-4 2 0-15,-2 24 8 16,-10 10-2-16,-6 8 3 16,-7 8 1-16,-5 3 3 15,0 3-3-15,0 3 0 0,0-2 0 16,0-2 0-16,0-7-7 16,0-12-10-16,0-8-62 15,0-12 45-15,0-6-2 16,0-8-30-16,0-2-57 15,4-4-215-15</inkml:trace>
  <inkml:trace contextRef="#ctx0" brushRef="#br0" timeOffset="-156865.04">8869 13729 627 0,'0'0'9'15,"0"0"-9"-15,0 120 88 16,0-44-3-16,0 15-26 16,-3 11-28-16,-13 4-14 15,-4-2-11-15,-6-7-6 16,1-13-12-16,7-18-32 15,11-20-43-15,7-20 14 16,3-15 71-16,19-11-5 16,5 0-20-16,9-7 6 0,0-12-15 15,-2-9-50-15,-9-3-303 16</inkml:trace>
  <inkml:trace contextRef="#ctx0" brushRef="#br0" timeOffset="-156699.49">8870 14249 301 0,'0'0'345'0,"0"0"-283"16,0 0 19-16,115-61-2 15,-70 56-50-15,2 2-23 16,-5 3-3-16,-5 0-3 16,-11 0-13-16,-5 8-83 15,-14-1-317-15</inkml:trace>
  <inkml:trace contextRef="#ctx0" brushRef="#br0" timeOffset="-155401.16">1621 15305 582 0,'0'0'29'15,"0"0"55"-15,0 0-14 16,0 0-56-16,0 0-12 15,0 0 4-15,-6 112 3 16,6-54 8-16,0 0 25 16,0-4-23-16,0-4-12 15,2 0 3-15,1-2-10 0,0-5 1 16,1-8 10 0,-1-8-11-16,-2-14 0 0,1-5 4 15,-2-6-3-15,0-2 3 16,0 0 6-16,0 0 25 15,0-4 4-15,0-15-2 16,0-11-37-16,-3-8 0 16,1-2-12-16,2 3-17 15,0 7 5-15,14 7 2 16,8 9-8-16,2 6 11 16,2 8 3-16,2 0 14 15,0 12 0-15,-1 8-5 16,-3 1 2-16,-2 4 3 15,-5-1 2-15,-4 0-4 16,-10-1 4-16,-3-2 9 0,0-3-8 16,-10 2 5-16,-10 0 9 15,-8-3 0-15,-5-2 2 16,0-1-10-16,-1-7 2 16,4-2 2-16,6-5 3 15,5 0 1-15,8 0-4 16,5 0-8-16,1-2-3 15,5-3-5-15,0 0-29 16,0-2-83-16,2 1-337 16</inkml:trace>
  <inkml:trace contextRef="#ctx0" brushRef="#br0" timeOffset="-155202.52">2149 15865 145 0,'0'0'688'0,"0"0"-644"15,0 0 52-15,0 0-41 16,0 0-49-16,0 0-6 16,-19-49-31-16,20 49-100 0,7 0-301 15</inkml:trace>
  <inkml:trace contextRef="#ctx0" brushRef="#br0" timeOffset="-154582.71">2983 15540 487 0,'0'0'168'15,"0"0"-156"-15,0 0-7 16,-15 72 23-16,13-13 5 15,2 11-14-15,0 9 4 16,5 9-19-16,7 2-3 16,-2-3-1-16,-4-12-23 15,-4-22-7-15,-2-17-1 16,0-19 31-16,0-6 3 16,0-8 7-16,0-3 10 15,0 0 46-15,0-21 25 0,0-13-21 16,-8-12-42-1,1-14 1-15,2-13-21 0,-1-3 3 16,2-3-8-16,-1-1-3 16,4 5-7-16,1 7-8 15,0 5-6-15,1 15-10 16,16 14-2-16,7 15 12 16,1 13 10-16,9 6-15 15,4 14 4-15,-1 16 19 16,-3 7-9-16,-16 7 7 15,-13-1-1-15,-5-2 6 16,0-7 4-16,-17-7-1 16,-2-7 12-16,-5-3 1 15,-6-3 5-15,-4-5 11 16,4-1-25-16,3-4-5 0,11-3-2 16,8 1-29-16,8-2-89 15</inkml:trace>
  <inkml:trace contextRef="#ctx0" brushRef="#br0" timeOffset="-154207.92">3417 15528 576 0,'0'0'90'0,"0"0"-84"16,0 0 11-16,0 0-12 16,-3 98 18-16,3-38 7 15,0 0-5-15,3-2-17 16,7-12-5-16,7-9-3 16,10-13-3-16,4-10 3 15,9-14 0-15,2 0 3 16,0-12-3-16,-4-13 0 15,-6-1 4-15,-11-3 9 16,-8-5 43-16,-7-4 12 16,-6-4-2-16,0-4-13 15,-9-2-40-15,-7 5-10 0,-1 4-6 16,1 14-10 0,7 14-39-16,1 11-94 0,4 1-486 15</inkml:trace>
  <inkml:trace contextRef="#ctx0" brushRef="#br0" timeOffset="-153855.27">4094 15413 494 0,'0'0'69'0,"0"0"-62"16,0 0 68-16,-91 84-9 15,83-48-22-15,8 2-26 16,0 0 12-16,20 1-7 16,8-3 2-16,2 2-15 15,-3 1-9-15,-6-3 1 16,-9-2-2-16,-9-6-10 15,-3-8 9-15,-2-8-5 16,-16-2 6-16,-9-3 9 16,-7-7-8-16,-9 0-1 15,1 0-5-15,8-14-18 16,10-14-56-16,18-10-129 0</inkml:trace>
  <inkml:trace contextRef="#ctx0" brushRef="#br0" timeOffset="-153646.08">3954 15618 321 0,'0'0'111'0,"-48"120"-80"16,20-48 51-16,-4 1-41 16,1 0-23-16,6-6-6 0,1-12-11 15,9-13 6-15,3-14-7 16,6-14 1-16,6-6-1 15,0-7 2-15,0-1-2 16,3 0-17-16,19-20-112 16</inkml:trace>
  <inkml:trace contextRef="#ctx0" brushRef="#br0" timeOffset="-153129.28">4388 15332 606 0,'0'0'71'16,"0"0"-71"-16,0 0 0 15,0 92 24-15,4-32 17 16,5 8-16-16,0 3-1 15,-4 4-23-15,-5 0-1 16,0-5 0-16,0-10-1 16,0-13-45-16,0-16 24 15,0-14 22-15,0-12 6 16,0-5 2-16,0 0 46 16,0-11 19-16,0-12-21 15,0-8-27-15,0-4-13 0,0-1 4 16,0 0-5-16,0-7-1 15,0-4-6-15,7 4 6 16,7-1-10-16,5 10-6 16,8 8 3-16,4 9-6 15,5 10 1-15,0 7-9 16,-3 4 2-16,-5 20 4 16,-6 10 4-16,-8 5-9 15,-8 5 2-15,-6-1 6 16,0-1 2-16,0-4 6 15,-8 1-1-15,1-8-3 16,1-2-16-16,-3-7 1 16,0-6-15-16,6-8-32 0,0-8-148 15</inkml:trace>
  <inkml:trace contextRef="#ctx0" brushRef="#br0" timeOffset="-152336.27">5909 15470 613 0,'0'0'45'0,"0"0"-19"0,17-76 37 16,2 65 4-16,11 11-28 16,9 0-22-16,10 29-4 15,7 17 12-15,-3 8 3 16,-4 7-13-16,-12-1 15 15,-10-2-15-15,-11-1-7 16,-14-8 3-16,-2-3-7 16,-15-10-4-16,-16-7 0 15,-5-9 3-15,2-10-1 16,-1-8-2-16,5-2 4 16,4-12 12-16,3-13-14 15,10-8-1-15,6-6 2 0,7-12 4 16,13-7-7-1,23-4-5-15,11 3-17 0,7 8-6 16,1 13-4-16,-3 16 19 16,-7 12 7-16,-8 8 0 15,-12 2 0-15,-3 6 7 16,-3 14-1-16,1 9 2 16,2 3-2-16,-3 6 1 15,-4 2 8-15,-3 5-4 16,-3-1-5-16,-6-1 1 15,-3 1 7-15,0-8-8 16,0-5-3-16,0-6 3 16,0-9 0-16,0-6 0 0,0-7-1 15,0-3 1 1,0 0 0-16,0 0-33 0,0-9-19 16,0-11-95-16,0-14-332 15</inkml:trace>
  <inkml:trace contextRef="#ctx0" brushRef="#br0" timeOffset="-152143.08">6566 15395 682 0,'0'0'52'0,"0"0"36"15,0 0-5-15,0 0-53 16,0 0-15-16,0 0-15 15,-5-20-24-15,20 45-73 16,0 9-44-16,6 5-425 16</inkml:trace>
  <inkml:trace contextRef="#ctx0" brushRef="#br0" timeOffset="-151486.17">6907 15562 669 0,'0'0'54'0,"0"0"15"0,0 0 13 16,-82-44-48-16,61 44-6 16,-4 8-21-16,2 18-7 15,-2 8-1-15,7 3-8 16,8 5 9-16,8-3 0 15,2-5 0-15,2 0 0 16,16-9 0-16,4-6-11 16,3-7-2-16,4-7 6 15,-4-5-13-15,5 0 9 16,-5-8 3-16,-4-10 5 16,-6-6 2-16,-6-5 2 15,-1-4 11-15,-7-2 9 0,-1 1-1 16,0 2-3-1,0 6-10-15,0 9 8 0,0 9-9 16,0 6 5-16,0 2 9 16,0 0-18-16,0 4-2 15,-1 20-8-15,1 13 6 16,0 10 2-16,0 3 0 16,0 4 3-16,3 4-1 15,5 5-2-15,0 6-1 16,-2 4 0-16,-6 2-13 15,0-5-10-15,0 0-17 16,-14-4-1-16,-5-5-8 16,0-6-14-16,-1-9 57 0,1-12-18 15,4-12 17 1,2-10 8-16,2-8 21 0,2-4 13 16,-4-4 59-16,-1-16-7 15,-2-9-20-15,4-7-7 16,0-7-13-16,6-3 1 15,3-5-11-15,3-4-21 16,0-6-3-16,3-1-11 16,13-1-1-16,7 6-27 15,12 12-37-15,9 14-54 16,5 13-179-16</inkml:trace>
  <inkml:trace contextRef="#ctx0" brushRef="#br0" timeOffset="-150873.06">7176 15340 618 0,'0'0'61'0,"0"0"-4"16,0 0-30-16,0 0-26 15,-3 123 27-15,6-44 4 16,13 9-9-16,-2 4-17 15,-3 2 3-15,-6-4-8 16,-4-10-1-16,-1-13-1 16,0-22 0-16,0-22-3 15,0-13 3-15,0-10 2 16,0 0 31-16,0-3 42 16,0-19-32-16,3-9-31 15,0-13-9-15,2-1 2 16,-2-7 2-16,1-2-12 15,2 1-3-15,0 1 6 0,5 6-18 16,3 5-19-16,3 12 8 16,5 10 13-16,4 8 4 15,0 10 13-15,3 1-1 16,-1 14 0-16,-4 14 3 16,0 7 0-16,-8 8-4 15,-7 3 11-15,-6 4-6 16,-3 2 13-16,0-1-13 15,0-6 6-15,-4-11 2 16,4-11-9-16,0-7-2 16,0-6-9-16,4-6-4 0,11-4-63 15,2 0-163-15</inkml:trace>
  <inkml:trace contextRef="#ctx0" brushRef="#br0" timeOffset="-150569.33">7719 15258 669 0,'0'0'23'0,"0"0"-5"0,0 0-12 15,0 99 49 1,0-29 11-16,3 12-21 0,-2 5-9 15,-1 1-22-15,0-2-8 16,0-6-3-16,0-11 3 16,0-16-6-16,6-15-22 15,1-16 21-15,1-11-3 16,5-9 3-16,4-2-22 16,5-4 15-16,2-15-46 15,-3-11-57-15,-5-10-379 16</inkml:trace>
  <inkml:trace contextRef="#ctx0" brushRef="#br0" timeOffset="-150401.67">7628 15596 538 0,'0'0'209'0,"0"0"-193"15,85-51 25-15,-36 40 21 16,2 3-39-16,2 4-16 15,1 4-7-15,-14 0-39 16,-10 2-219-16</inkml:trace>
  <inkml:trace contextRef="#ctx0" brushRef="#br0" timeOffset="-149937.31">8637 15552 600 0,'0'0'57'0,"0"0"2"16,-85-43 61-16,51 43-40 15,-5 0-46-15,-1 24-5 16,1 12-4-16,6 6-3 15,8 6-9-15,10 0 0 16,11 1-5-16,4 3 1 16,6 1-9-16,16-3-4 15,8-9 1-15,3-14-6 16,4-11-1-16,3-13 9 16,5-3-19-16,6-9-15 15,-5-14-30-15,-3-9-56 16,-4-5-131-16</inkml:trace>
  <inkml:trace contextRef="#ctx0" brushRef="#br0" timeOffset="-149312.91">8867 15315 562 0,'0'0'77'0,"0"0"13"15,0 0-47-15,0 0-21 16,0 0 1-16,16 105 32 15,-2-42-24-15,-1 7 2 16,-2 9-13-16,-5 4-9 16,-5 6-8-16,-1-2-3 15,0-8-9-15,0-15-16 16,0-22-42-16,0-22 64 16,0-15 1-16,0-5 2 0,0-7 36 15,0-22-24-15,8-9 6 16,2-6-15-16,1-5 3 15,1-1-6-15,2 3 3 16,0 0-6-16,8 5 3 16,-4 9-13-16,5 9 2 15,-3 12-1-15,0 7 11 16,-2 5-5-16,1 0 1 16,2 14-2-16,-3 10 7 15,1 2 2-15,-2 4-2 0,-4 1 0 16,-2 0-2-1,0-6 2-15,0-3 6 0,-2-12-5 16,1-6-1-16,-1-4 3 16,3-3-3-16,4-15 2 15,0-7-1-15,-2-4 3 16,-5 0 10-16,-3-3-9 16,-1 1 10-16,-5 2-14 15,4 8 6-15,-4 7-3 16,0 8-3-16,0 6 4 15,0 0-5-15,0 8-3 16,0 16-4-16,0 8 7 16,0 5 0-16,5 2 0 15,4 3-5-15,1-3-6 16,5-3-13-16,-1-9 4 0,-1-9-11 16,-4-8 15-16,0-7-27 15,4-3 26-15,-1-11-9 16,-2-11-148-16</inkml:trace>
  <inkml:trace contextRef="#ctx0" brushRef="#br0" timeOffset="-149147.31">9350 15379 597 0,'0'0'24'0,"0"0"-18"0,0 0 5 15,0 0-11-15,0 0-96 16,0 0-163-16</inkml:trace>
  <inkml:trace contextRef="#ctx0" brushRef="#br0" timeOffset="-148719.25">9641 15804 454 0,'0'0'156'0,"0"0"-142"16,0 0 78-1,0 0-14-15,3 73-43 0,11-67-10 16,-1-5-7-16,2-1-8 16,4-5-1-16,1-16-1 15,-2-7 0-15,-3-7 0 16,-2-6-8-16,-1-11-2 15,0-8 1-15,0-8-8 16,-3-6-14-16,-4-6-14 16,-5 2-6-16,0 8 4 15,-14 17 2-15,-10 17 27 16,1 23 10-16,-2 13 30 16,3 17-22-16,4 23-2 15,9 12 15-15,9 6 5 16,0 9 12-16,19 2-12 15,6-2 3-15,1 2-14 0,1-7-7 16,-5-4-4-16,-1-9 7 16,-3-6-10-16,1-7-1 15,4-12-11-15,5-5-45 16,8-8-52-16,3-9-66 16,3-2-344-16</inkml:trace>
  <inkml:trace contextRef="#ctx0" brushRef="#br0" timeOffset="-148247.31">10227 15729 275 0,'0'0'122'0,"0"0"-5"16,14-96 19-16,-14 75-41 0,0 5-10 15,-15 6-27-15,-3 0-16 16,-3 5-16-16,-4 5 10 16,-1 0-26-16,0 11-2 15,0 10-6-15,7 8 0 16,1 7 5-16,9-2-7 15,2 2 4-15,7 1 0 16,0-5-4-16,0-3-10 16,11-7-12-16,3-8-3 15,7-5-10-15,1-6 4 16,-1-3 27-16,3 0-6 16,0-14 8-16,-4-9 2 0,0-8 9 15,1-8 2 1,0-9 7-16,-2-11-3 0,-1-8-11 15,-4-13-4-15,-6-5-7 16,-3-2-6-16,-5-1-4 16,0 15-13-16,-19 16 11 15,-4 21 19-15,4 23 18 16,-5 13-18-16,5 22-1 16,2 26 0-16,12 17 2 15,5 11 10-15,11 9-9 16,20 3 6-16,-1-3-1 15,-3-12-3-15,-5-12-5 16,-8-14 2-16,-5-13-2 16,1-12 0-16,-1-8-34 15,2-8-17-15,0-6-158 0</inkml:trace>
  <inkml:trace contextRef="#ctx0" brushRef="#br0" timeOffset="-147142.3">1733 16481 553 0,'0'0'7'0,"0"0"51"15,0 0-4-15,-115 10-27 0,78 13 16 16,-1 10-32-16,4 6 15 15,4 6 1-15,5 3-19 16,7 4 7-16,6 2-10 16,6-2 7-16,3-1-6 15,3-8-1-15,0-1 7 16,9-8-12-16,8-4-5 16,2-5-4-16,3-5 9 15,-2-6 11-15,4-6-7 16,-2-6 4-16,3-2-7 15,-1 0 6-15,6-7-7 16,-2-2-29-16,3-4-136 16,-1 1-277-16</inkml:trace>
  <inkml:trace contextRef="#ctx0" brushRef="#br0" timeOffset="-146877.98">2143 16999 684 0,'0'0'127'0,"0"0"-102"0,0 0 88 15,0 0-47-15,0 0-42 16,-4-72-7-16,4 60-1 15,0 4 0-15,0-1-9 16,0 3-7-16,0 3-22 16,0 0-89-16,7 0-97 15</inkml:trace>
  <inkml:trace contextRef="#ctx0" brushRef="#br0" timeOffset="-145723.1">3065 16752 204 0,'0'0'156'0,"0"0"-46"16,0 0-8-16,0 0-32 15,0 0-40-15,0 0-16 16,-30 84 16-16,24-39 9 16,3 7-2-16,3 9-8 15,0 7-14-15,0 7-4 16,6 3-10-16,3-6 2 15,-1-6-3-15,-4-6 0 16,-4-19 0-16,0-12 0 16,0-14 0-16,0-10 2 15,0-5 1-15,0 0 24 0,0-5 63 16,-9-20 11-16,-3-11-72 16,-4-12-18-16,1-8 1 15,0-7-3-15,7-9-7 16,1-14-2-16,7-4 0 15,0-1-4-15,0 5-28 16,0 12 9-16,10 12-8 16,8 15-1-16,0 19-4 15,6 17 7-15,7 11-2 16,7 3 13-16,5 19 17 16,-3 7-2-16,-1 7-5 15,-12 0 8-15,-6 6-1 0,-14-1-3 16,-7-4 1-1,-7-1 3-15,-19-5 11 0,-8-4-1 16,-5-3 4-16,3-9 10 16,1-2-23-16,5-5-1 15,13-3-2-15,10-2-29 16,7-3-49-16,6 0-172 16</inkml:trace>
  <inkml:trace contextRef="#ctx0" brushRef="#br0" timeOffset="-145334.17">3444 16731 454 0,'0'0'53'15,"0"0"-48"-15,0 0 49 16,-2 104 5-16,2-62-21 16,6 1-7-16,6 0-17 15,7-4 0-15,1-5-12 16,8-8 3-16,4-7-5 16,2-10 0-16,6-9 0 0,2 0 5 15,-3-20 5 1,-5-7-4-16,-7-2 23 0,-2-4-4 15,-10 0 14-15,-9-3 0 16,-6-5 5-16,0-5-10 16,0 0-15-16,-16 0-14 15,2 9-5-15,-2 9-4 16,7 11-26-16,3 14-38 16,0 3-107-16,4 8-464 15</inkml:trace>
  <inkml:trace contextRef="#ctx0" brushRef="#br0" timeOffset="-144942.09">4034 16670 590 0,'0'0'28'0,"0"0"31"15,0 0-32-15,0 0-8 16,0 0-8-16,-22 104 11 16,28-67 8-16,15 1-12 15,3-4-8-15,1-2-5 0,-2-3 1 16,-3-3-2-16,-5 1-3 15,-6-9 2-15,-6-2-3 16,-3-5 4-16,0-5-4 16,0 2 17-16,-9 1 1 15,-9-1-2-15,-10-2-7 16,-5-3-7-16,-3-3-2 16,2 0-29-16,7-3-12 15,8-20-33-15,13-10-86 16,6-10-391-16</inkml:trace>
  <inkml:trace contextRef="#ctx0" brushRef="#br0" timeOffset="-144726.31">4037 16841 424 0,'0'0'72'16,"-43"90"22"-16,16-34-24 15,2 7-19-15,-5 3-16 16,-3-1-10-16,0-5-25 15,2-10 4-15,1-10-3 16,6-11 8-16,5-12-9 16,10-10-5-16,6-7 0 15,3 0-47-15,9-10-64 16,16-17-305-16</inkml:trace>
  <inkml:trace contextRef="#ctx0" brushRef="#br0" timeOffset="-144219.2">4268 16385 570 0,'0'0'36'15,"0"0"-36"-15,14 87 37 0,2-28 19 16,-4 14-18-16,-1 8-18 16,-1 5-5-1,-7 4-11-15,-3-5-1 0,0-11-1 16,0-15-2 0,0-15-1-16,0-22 1 0,0-13 0 15,0-6 4-15,0-3 9 16,0-8 63-16,0-18 8 15,6-10-61-15,2-6-12 16,2-4 2-16,-4 3-11 16,0-6 0-16,3-1-2 15,7 4-4-15,-1 6-10 16,6 12-6-16,3 11 0 16,0 10-3-16,-2 7 13 15,4 0 6-15,-1 19 2 0,2 11 4 16,-2 7-5-1,-5 7 2-15,-6 4 1 0,-6 1 4 16,-5 3 2-16,-3 2-4 16,0-3 4-16,0-12-5 15,0-12-1-15,0-12-19 16,-3-8-7-16,-2-3-63 16,5-4-151-16</inkml:trace>
  <inkml:trace contextRef="#ctx0" brushRef="#br0" timeOffset="-142555.58">5851 17031 369 0,'0'0'85'0,"0"0"-72"15,0 0 58-15,0 0-39 16,0 0-7-16,0 0-13 0,42 65-2 15,-18-65 0-15,-1-2 0 16,0-13 8-16,-2-7-14 16,-3-2 17-16,-5-5 3 15,-1-2-1-15,-3-5-4 16,-3-3-7-16,5-7-6 16,-1-10-1-16,-1-2-5 15,0-4-6-15,-2 1-8 16,-4-2-12-16,-3 0-20 15,0 3 10-15,-7 4-1 16,-11 8 21-16,-6 9 10 16,5 12-1-16,1 12 1 15,0 11 2-15,4 4-8 0,-3 16 12 16,-3 22 8-16,-1 15 23 16,5 12-20-16,5 2 24 15,11-2-20-15,0-5-11 16,8-2 12-16,16-1-1 15,1-4-3-15,5 2-1 16,0-1-1-16,-2-5-9 16,5-1 17-16,-2-4-8 15,2-6-3-15,4-7-4 16,1-9-3-16,3-9 2 16,1-7 1-16,6-6-1 15,-3-6-2-15,2-14-2 0,-3-7 2 16,-4-2 8-1,-12-3-6-15,-4 1 0 0,-6-3-2 16,-9 1-1-16,-3 4 1 16,-6 0 1-16,0 3 1 15,0 1 10-15,-3 2-12 16,-8 3 1-16,-2 5-1 16,4 9 0-16,0 6-6 15,3 0 5-15,-3 4 2 16,-1 16 6-16,-1 8-5 15,1 1 1-15,4 4 7 16,3-2-10-16,3 1 5 16,0-2 0-16,0 3-3 15,15-5-2-15,1 0 0 0,8-1 2 16,1-4-2-16,2-4-9 16,3-8 4-16,4-8-20 15,1-3-14-15,-4-1-3 16,-1-15-71-16,-8-2-472 15</inkml:trace>
  <inkml:trace contextRef="#ctx0" brushRef="#br0" timeOffset="-142014.3">7002 16511 558 0,'0'0'50'16,"0"0"-5"-16,0 0 29 15,0 0-48-15,0 0-18 16,0 0 9-16,39 126 14 15,-28-57 6-15,-11 6-15 16,0 10-1-16,0 16-7 16,-9 2-7-16,-9 3-2 0,0-9-4 15,9-12 0-15,5-20-1 16,4-16-34-16,0-16 33 16,13-14-1-16,4-11-6 15,0-6-10-15,6-2 6 16,-1-10 12-16,4-16 0 15,-4-11 1-15,-6-4 0 16,-4-5 3-16,-9-4 10 16,-3-5 12-16,-9-9-1 15,-18 1-3-15,-6 3-6 16,-4 12 10-16,-3 18 15 16,6 6-9-16,4 7-11 15,9 4-7-15,9-1-13 0,9-2-1 16,3-6 0-16,6-5 0 15,24-3 0-15,13 2-41 16,8 6-38-16,-2 12-50 16,-13 8-141-16</inkml:trace>
  <inkml:trace contextRef="#ctx0" brushRef="#br0" timeOffset="-141656.16">7317 16494 544 0,'0'0'63'15,"0"0"15"-15,0 0-27 16,0 0-39-16,0 0-6 15,5 112 13-15,5-48 27 16,1 7-18-16,-5 6-22 16,-5 7 11-16,-1 6-13 15,0-5 3-15,0-13-4 16,0-22-6-16,5-25-14 16,5-11 14-16,2-14 2 15,4 0 2-15,5-7 7 16,5-12-3-16,-1-3-5 0,0-3-17 15,-4-7-53 1,-7-5-205-16</inkml:trace>
  <inkml:trace contextRef="#ctx0" brushRef="#br0" timeOffset="-141480.28">7399 16794 642 0,'0'0'87'0,"0"0"-16"15,0 0 12-15,0 0-54 0,80-81-22 16,-49 72-1 0,3 4-6-16,-1 5-26 0,-12 0-68 15,-8 10-290-15</inkml:trace>
  <inkml:trace contextRef="#ctx0" brushRef="#br0" timeOffset="-140946.08">8311 16779 582 0,'0'0'34'0,"0"0"32"0,0 0 28 16,-96-66-36-16,61 66-41 16,-4 6 0-16,-3 22-12 15,-3 13 5-15,8 7-5 16,7 2 0-16,12 5-5 15,8-2 1-15,10-2 3 16,0-2 3-16,13-8-6 16,8-8-1-16,6-11 0 15,6-10-1-15,8-7 1 16,7-5 3-16,0 0-2 16,-5-14-1-16,-1-3-55 15,-6-7-98-15,-5-5-197 16</inkml:trace>
  <inkml:trace contextRef="#ctx0" brushRef="#br0" timeOffset="-140252.14">8466 16523 567 0,'0'0'41'15,"0"0"2"-15,0 0 24 16,0 0-43-16,0 0-13 15,7 92-4-15,11-30 0 0,3 9 11 16,-6 0-6 0,-3-1 1-16,-2-3-10 0,-2-1-3 15,-4-6 0-15,-1-10 3 16,-1-19 10-16,-2-15-12 16,0-14-1-16,0-2 18 15,0-1 28-15,1-20-3 16,1-12-27-16,1-6-8 15,-2-3-7-15,1 1 0 16,5 0-1-16,4 5-11 16,3-2-6-16,3 6-2 15,7 7 8-15,4 4-10 16,8 8 2-16,0 6 10 16,-3 7-3-16,-5 0 11 15,-7 14-4-15,-6 9 4 16,-2 4 1-16,1 4 6 0,-3-1 2 15,1 2 1-15,-1 7-6 16,-1-3 8-16,1 6-11 16,-1-8 0-16,2-7 1 15,5-8-1-15,-1-12 0 16,2-5 4-16,4-2-2 16,-1-6-2-16,6-19 3 15,-9-4 1-15,-2-5-1 16,-4-2 15-16,-3 2 1 15,-3-2 4-15,-6 4-20 16,0 1 2-16,0 6-2 16,0 11 2-16,0 6-5 15,0 6 0-15,0 2-9 0,0 10 7 16,0 13-7 0,0 10 2-16,0 5 7 0,0 3 10 15,0-4-8-15,0 1-2 16,9-2 0-16,-1-11-10 15,0-6-1-15,-2-9 0 16,0-6-9-16,-1-4-23 16,-2 0 6-16,3-4-74 15,-6-15-302-15</inkml:trace>
  <inkml:trace contextRef="#ctx0" brushRef="#br0" timeOffset="-140079.4">9159 16578 583 0,'0'0'52'0,"0"0"7"16,0 0-3-16,0 0-41 16,0 0-15-16,0 0-72 15,17-10-208-15</inkml:trace>
  <inkml:trace contextRef="#ctx0" brushRef="#br0" timeOffset="-139111.36">9294 17076 505 0,'0'0'22'15,"0"0"52"-15,0 0-13 16,0 0-14-16,58 84-38 16,-42-73 3-16,-1-6-11 15,0-5 2-15,0-2 3 16,4-20 34-16,-1-10 1 16,0-7-19-16,-3-5 5 15,-2-3 3-15,-5-2-29 16,3-6 14-16,-4-4-14 15,-3-5-2-15,-2 0-4 0,-2 1 3 16,0 3-29-16,0 11 16 16,-5 13 0-16,-3 15 9 15,3 13-1-15,-1 8 8 16,3 8-2-16,0 23-4 16,3 12 5-16,0 6 16 15,0 4 1-15,9 3 0 16,4 4-11-16,1-3 9 15,-2-1-4-15,4 0-11 16,-2-3-3-16,2-4 3 0,-1-10 0 16,6-8 4-1,7-14-10-15,8-12 1 0,4-5-15 16,8-2 12 0,-5-18-16-16,-1-1-32 0,-8-1-8 15,-8-4 35-15,-7 1 25 16,-6-4 4-16,-5-3 17 15,-5-3 25-15,-3-1 4 16,0 0-5-16,0 3-14 16,-12 13-3-16,-6 6 9 15,-3 8-8-15,-3 6-9 16,0 0-12-16,-1 3 6 16,4 12-6-16,3 4 3 15,5 4-6-15,1 6-1 16,6 5-3-16,4 6 3 0,2 2 2 15,0 3-2-15,0-6-20 16,3-7-28-16,8-12 4 16,5-9 3-16,5-11 18 15,0 0 22-15,6-8 1 16,-3-13 0-16,-2-1 2 16,-4-7-1-16,-3-4 5 15,-3-4 16-15,-6-6 13 16,3-10 0-16,-8-5-3 15,-1-3-9-15,0 2-13 16,0 7-2-16,-3 14-4 16,-7 15 0-16,5 13 10 0,2 10-1 15,-1 0-9-15,1 18-4 16,1 18-2-16,2 13-1 16,0 13 3-16,9 3 3 15,2 1 1-15,2-5-1 16,-2-10-3-16,0-9 0 15,0-11-4-15,0-9-16 16,0-12 6-16,3-9-2 16,2-1-13-16,-1-6 11 15,-2-10-43-15,-5-7-24 16,-2-1-175-16</inkml:trace>
  <inkml:trace contextRef="#ctx0" brushRef="#br0" timeOffset="-132841.85">6816 15859 262 0,'0'0'37'15,"0"0"-13"-15,0 0 28 16,0 0 0-16,0 0-13 0,0 0-13 15,0 0-7 1,0 2-3-16,0-2-15 0,0 0 11 16,0 0-4-1,0 0 6-15,0 0-14 0,0 0-3 16,9 0-68-16,3 0-142 16</inkml:trace>
  <inkml:trace contextRef="#ctx0" brushRef="#br0" timeOffset="-132434.79">6624 17165 336 0,'0'0'79'0,"0"0"-58"0,0 0 30 15,0 0-14-15,0 0-21 16,0 0-1-16,-9-25-15 16,9 22 0-16,-3 3-15 15,-2-2-45-15,-5-1-128 16</inkml:trace>
  <inkml:trace contextRef="#ctx0" brushRef="#br0" timeOffset="-132062.52">6721 15869 269 0,'0'0'19'16,"0"0"-13"-16,0 0 11 16,0 0 12-16,0 0-29 15,0 0-4-15,-5 0-89 16,5 0-19-16</inkml:trace>
  <inkml:trace contextRef="#ctx0" brushRef="#br0" timeOffset="-131675.2">6709 17498 437 0,'0'0'24'0,"0"0"-23"16,0 0 5-16,0 0 9 15,0 0 38-15,0 0-27 16,0 0-21-16,0 0-2 16,0 0 0-16,0 0-2 15,0 0-1-15,0 0-15 16,0 0-41-16,-2-8-92 15</inkml:trace>
  <inkml:trace contextRef="#ctx0" brushRef="#br0" timeOffset="-131344.35">7002 15848 232 0,'0'0'20'0,"0"0"-20"16,0 0-13-16,0 0 13 15,0 0 0-15,0 0-28 16,-7-1-7-16,0 12 1 16</inkml:trace>
  <inkml:trace contextRef="#ctx0" brushRef="#br0" timeOffset="-128963.66">7119 15805 76 0,'0'0'17'15,"0"0"6"-15,0 0 0 0,0 0 51 16,0 0-14-16,0 0-14 15,0 0-16-15,0 0-1 16,0 0-10-16,0 0 0 16,0 0-6-16,0 0-1 15,0 0-1-15,0 0-1 16,0 0-3-16,0 0-2 16,0 0-1-16,0 0 7 15,0 0-11-15,0 0 0 16,0 0-6-16,0 0 1 15,0 0-7-15,0 0 0 16,0 0-13-16,0 0 18 16,0 0 7-16,0 0 1 15,0 0-1-15,0 0-3 0,0 0 2 16,0 0 2-16,0 0-2 16,0 0 1-16,0 0-2 15,0 0 2-15,0 0-1 16,0 0 2-16,0 0-3 15,0 0 9-15,0 0-5 16,0 0 0-16,0-1-2 16,0-3-5-16,0 1 4 15,0-3 0-15,-3 3-2 16,2-1-5-16,1 2-12 0,0-3-37 16,0 1-68-16</inkml:trace>
  <inkml:trace contextRef="#ctx0" brushRef="#br0" timeOffset="-128086.14">6837 17238 201 0,'0'0'222'16,"0"0"-222"-16,0 0-8 15,0 0 8-15,0 0 7 16,0 0 3-16,5 0 0 15,-4 0-10-15,2 0-2 16,-3 0 2-16,0 0 2 16,0 0 5-16,1 0 0 15,-1 0-1-15,0 0-3 16,2 1 1-16,-1 4-3 16,4 2 1-16,1 3 12 15,0-1 0-15,0-1-1 16,-2 1-8-16,-1-8-2 0,-1 2 5 15,-1-3-3-15,-1 0 0 16,0 0-4-16,2 0 4 16,-2 0-1-16,0 0-1 15,1 0 1-15,2-3-2 16,3-7-2-16,0 0-66 16,0 0-61-16,-6 0-153 15</inkml:trace>
  <inkml:trace contextRef="#ctx0" brushRef="#br0" timeOffset="-119869.43">10515 14083 157 0,'0'0'53'15,"0"0"26"-15,0 0 1 16,0 0-9-16,11-88-20 15,5 70-27-15,8 1 8 0,4 0-7 16,4 3-9 0,-1 1 4-16,5 6-1 0,-5 4-17 15,1 3 17 1,-4 3-7-16,0 15-3 0,-4 10 1 16,-3 6-4-16,-9 11 16 15,-6 10-6-15,-6 5 8 16,0 6 7-16,-6 5-15 15,-13 0 18-15,-1 0-22 16,1 3 11-16,2-4-13 16,8 1 13-16,8-6-22 15,1-3 9-15,0-2-9 16,10-3 2-16,10-6-3 0,3-7 0 16,4-9 4-16,3-5 0 15,0-6-1-15,1-4 4 16,1-5-7-16,-4-5 0 15,-6-3-1-15,-7-5 4 16,-6-1 3-16,-3-1-3 16,-5 0 0-16,1 0 18 15,-2-5-6-15,0-1 2 16,0-1 2-16,0 6-9 16,-3 0 3-16,-9 1-8 15,-3 0-5-15,-6 2 0 16,-5 16 0-16,-1 6 9 15,2 2-9-15,5 2-5 16,5 4 3-16,6 1 2 0,3 1 10 16,1 4-10-1,0 4-4-15,0 4 4 0,2 2 2 16,-3-1 1-16,2 3 0 16,-2-1 0-16,0 2 0 15,6-1-2-15,0-1 2 16,4 1-3-16,11-1 5 15,6 4 2-15,0 1-12 16,0 4 7-16,1-1-2 16,-5-1 0-16,-4-4 4 15,-7 0-4-15,-3-3 7 16,-3 0 5-16,0-7-1 16,0-3-1-16,-7-3 2 15,-4-8 2-15,-2-2-4 0,-1-9 10 16,-4-3-2-16,2-2-10 15,-8-4 13-15,2-3-20 16,-7-3 4-16,-2 1-5 16,-2 0-50-16,5 0-34 15,14-2-60-15,14-1-61 16</inkml:trace>
  <inkml:trace contextRef="#ctx0" brushRef="#br0" timeOffset="-119243.22">11331 15229 538 0,'0'0'83'0,"0"0"-25"15,0 0 28-15,0 0-39 16,0 0-26-16,130-39-3 0,-45 26 20 16,6 4-17-16,0-1 4 15,-3 0-4-15,-6-3 4 16,-10-1 8-16,-16 1 4 16,-17 2-4-16,-15 2-8 15,-11 4-1-15,-7 2-3 16,-4 2-2-16,-2 0-16 15,0 1-3-15,0 0 0 16,0 0-61-16,-3 10-53 16,-12 10-42-16,-8 5-44 15</inkml:trace>
  <inkml:trace contextRef="#ctx0" brushRef="#br0" timeOffset="-116155.47">12444 14625 475 0,'0'0'34'0,"0"0"49"16,-6-82-8-16,12 55-41 16,9 3-10-16,6 5-3 0,-4 7-11 15,-6 6-1-15,-3 6 15 16,0 0-13-16,3 11-11 15,4 18 0-15,3 10 21 16,1 6 9-16,1 6-4 16,-1-2-5-16,0 2-8 15,-1 2-6-15,0-4-4 16,-4 2 3-16,-4-6-6 16,-7-8-1-16,-2-11-4 15,-1-12 10-15,0-8-10 16,0-6 10-16,0 0-4 15,0 0 14-15,0-14 37 16,0-16-17-16,-1-12-30 16,-5-8 0-16,5-4-1 15,1-1-8-15,0 0-9 0,0 1-27 16,7 6 3-16,6 7 5 16,5 12-12-16,5 7 22 15,-1 8 9-15,-3 6 13 16,-2 8 0-16,-1 0 6 15,2 0-6-15,1 14 2 16,2 10-3-16,0 6 1 16,0 8 0-16,-3 6 12 15,-6 2 2-15,1 0 6 16,-5 0-12-16,-5-4-8 16,0-3 1-16,-3-2 6 15,0-8-7-15,0-7 0 16,0-9 0-16,0-6-16 15,0-4-22-15,4-3-42 16,11 0-146-16</inkml:trace>
  <inkml:trace contextRef="#ctx0" brushRef="#br0" timeOffset="-115780.79">13218 14539 494 0,'0'0'59'0,"0"0"51"0,0 0-28 16,0 0-49-1,0 0-22-15,0 0-5 0,-81 106 8 16,77-63 4 0,4-1-3-16,1-6-14 0,16-5 6 15,7-4-6-15,-2-8 4 16,5-7-2-16,-6-6-3 15,3-6 0-15,-4 0 0 16,-3-15 2-16,-1-9 10 16,-5-5 17-16,-2-4 18 15,-8-5-15-15,-1-5-21 16,-7-3 0-16,-13-3 7 16,-5 8-17-16,-2 7 4 15,0 15-5-15,4 12-3 0,1 7 0 16,-3 4 1-16,0 21-55 15,4 6-24-15,12 7 20 16,9-4-135-16</inkml:trace>
  <inkml:trace contextRef="#ctx0" brushRef="#br0" timeOffset="-114908.87">13849 14457 495 0,'0'0'41'15,"0"0"36"-15,0 0 26 16,-85-27-65-16,58 28-19 16,-7 22 6-16,0 8-15 15,4 9-1-15,4 5-8 16,10 3 6-16,8-4 1 15,7-5-7-15,1-6 9 16,4-4-2-16,14-4-7 16,5-4 2-16,2-5 1 15,-1-7-1-15,-3-4-3 16,1-5 5 0,0 0-9-16,2-14 8 0,-1-9 5 15,-1-2 3-15,-3-5-4 16,0-5 2-16,-2-3-7 15,-5-10 3-15,-3-6-6 16,-4-6-1-16,-5-5-4 0,0-3 5 16,-2 0-10-16,-10-2-4 15,3 4 12-15,0 8-12 16,-1 8 10-16,1 16 4 16,3 16-3-16,1 11-1 15,2 7 0-15,-1 0 4 16,-3 15-4-16,4 19 3 15,3 17 1-15,0 12 2 16,0 5 6-16,3 1-3 16,5-2 4-16,1-5-1 0,2 1 4 15,4-6-6-15,3-5-4 16,4-4-2-16,3-6 1 16,2-9-2-16,-2-7 5 15,0-7-9-15,0-8 7 16,2-5-2-16,-3-6 0 15,1 0 0-15,2-11 0 16,-2-9 3-16,2-6-1 16,0-4-2-16,-3-9 0 15,-4-6 18-15,-4-5-18 16,-9-3 0-16,-7-1 0 16,0-1 4-16,-10 8-2 15,-11 13-2-15,1 12 0 0,1 15 0 16,1 7 6-1,-1 10-6-15,1 20 0 0,4 12 7 16,7 9-12-16,5 1 5 16,2 2 0-16,2 1 11 15,14-5-10-15,2-4 6 16,3-8-7-16,0-10 0 16,0-9 1-16,-2-7-1 15,4-6 2-15,0-5-6 16,4-1 4-16,1 0-4 15,1-8-25-15,4-8-41 16,-4-4-167-16</inkml:trace>
  <inkml:trace contextRef="#ctx0" brushRef="#br0" timeOffset="-114481.22">14750 13916 153 0,'0'0'349'0,"-91"0"-306"16,45 17 61-16,5 8-45 0,7 1-13 15,10 8-22-15,14 1-2 16,8 2-8-16,2 2-9 15,17 0 7-15,13 2-3 16,4-2-7-16,4-1 6 16,1 0-4-16,-3-1-3 15,-1-2 1-15,-10-1 0 16,-6 0-1-16,-10-3 1 16,-7 0-2-16,-2-2 0 15,-3-6 1-15,-15 0 2 16,-2-4 1-16,-5-3-2 15,-2-4-1-15,0-5 8 16,1-5 11-16,3-2-11 16,2 0 7-16,6-5-6 0,11-9-10 15,4-6-36-15,16-7-76 16,17-5-267-16</inkml:trace>
  <inkml:trace contextRef="#ctx0" brushRef="#br0" timeOffset="-114170.39">15123 13766 580 0,'0'0'30'16,"0"0"8"-16,0 0-27 15,0 95 36-15,0-10 8 16,0 19-19-16,0 8-7 16,-3 5-22-16,-9-7 5 15,-3-12-1-15,3-18-1 16,4-19-8-16,4-22 1 16,4-17-2-16,0-10-1 15,0-8 0-15,0-2-10 16,0-2-31-16,2 0-91 15,3-14-91-15</inkml:trace>
  <inkml:trace contextRef="#ctx0" brushRef="#br0" timeOffset="-113586.08">14982 14299 544 0,'0'0'46'0,"0"0"3"16,89-56 7-16,-30 45-30 15,10 4-17-15,-4 4-6 16,-7 2 8-16,-10 1-5 16,-11 0-2-16,-12 0-2 15,-9 0 5-15,-7 0-7 16,-8 0-3-16,-1 0 1 16,0 0-7-16,0 0 9 0,0 1 13 15,-7 8 5-15,-12 3 6 16,-6 10-12-16,-3 4-4 15,1 8-6-15,7 5 0 16,6 1 5-16,10 2-5 16,4-1-2-16,0-2 0 15,5-4 8-15,9-9-7 16,2-5-1-16,2-9 6 16,2-7-12-16,-2-5 6 15,3 0 0-15,-1-16 8 16,1-9-3-16,-4-2 5 15,-3-8-7-15,-5-4-2 16,-1-5 14-16,-6-4 3 16,-2 2-15-16,0 2 0 15,-8 13-2-15,0 13-1 0,1 12 2 16,3 6-2-16,2 12-8 16,2 17 8-16,0 11 1 15,0 5-1-15,3 3 0 16,6 2 5-16,0-1-5 15,2-5 0-15,3-6 6 16,3-5-3-16,7-9-4 16,2-8 1-16,4-6-4 15,6-7 2-15,2-3-2 16,3 0-36-16,-2-12-22 16,-6-6-147-16</inkml:trace>
  <inkml:trace contextRef="#ctx0" brushRef="#br0" timeOffset="-113300.41">15973 14173 547 0,'0'0'90'15,"0"0"25"-15,0 0-27 16,0 0-51-16,0 0-33 15,-79 46 9-15,61 0 5 16,6 7 3-16,6 3-15 16,6-2 13-16,0-3-17 0,9-7-1 15,9-9-1 1,3-6 5-16,1-12-8 0,1-3 3 16,4-9-9-16,2-5-15 15,1 0-13-15,-3-5-22 16,-6-12-79-16,-3-8-336 15</inkml:trace>
  <inkml:trace contextRef="#ctx0" brushRef="#br0" timeOffset="-113023.17">16289 13750 589 0,'0'0'21'0,"0"0"7"16,0 0 5-16,6 99 25 16,3-24-2-16,-4 10-15 15,-5 10-12-15,0-1-14 16,-19-6-3-16,-3-15-12 16,1-15 2-16,6-17-2 15,5-16 5-15,7-13-4 16,3-5-1-16,0-7 0 15,9 0-13-15,14-12-42 16,8-10-34-16,7-9-142 16</inkml:trace>
  <inkml:trace contextRef="#ctx0" brushRef="#br0" timeOffset="-112690.9">16492 14040 350 0,'0'0'67'0,"0"0"62"16,0 0-31-16,-92 99-31 16,65-65-11-16,-1 2-11 15,5-4-11-15,4-3-7 16,9-7-4-16,10-3 2 0,0-5-17 16,17-2 8-1,11-4-9-15,7-3 5 0,2 3-1 16,-4-2-11-16,-7 5 5 15,-6 5-5-15,-5 3 1 16,-6 7-2-16,-6 4 1 16,-3-1-1-16,0 2 1 15,0-2 2-15,0-5-1 16,-5-4 0-16,-1-4-1 16,2-3-17-16,0-3-38 15,4-1-17-15,0-6-70 16,0-3-494-16</inkml:trace>
  <inkml:trace contextRef="#ctx0" brushRef="#br0" timeOffset="-112313.24">17377 14021 632 0,'0'0'48'16,"0"0"8"-16,0 0 28 0,0 0-71 15,0 0-11 1,-15 99 13-16,5-34 14 0,0 3-20 15,3-3 0-15,-2-7-5 16,3-7 5-16,0-14-9 16,6-14 0-16,0-10 0 15,0-8-1-15,0-4-3 16,0-1 4-16,0 0-9 16,6-3-15-16,0-11-54 15,0-3-128-15</inkml:trace>
  <inkml:trace contextRef="#ctx0" brushRef="#br0" timeOffset="-112133">17605 13786 563 0,'0'0'39'0,"0"0"-6"15,0 0 11-15,0 0-44 16,0 0-42-16,0 0-96 16,-20 17-261-16</inkml:trace>
  <inkml:trace contextRef="#ctx0" brushRef="#br0" timeOffset="-111830.21">17901 13948 339 0,'0'0'154'15,"0"0"-75"-15,-101 73 34 16,86-38-48-16,12 5-21 16,3 7-8-16,9 5 12 15,10 2-20-15,-2-1 8 16,-7-1-26-16,-8-9-1 15,-2-7-9-15,0-10 2 16,-9-9-5-16,-1-7 5 16,-1-4-5-16,-2-6 3 15,-1 0 0-15,-2-13-20 0,4-9-18 16,7-8-20-16,5-4-7 16,0-5-33-16,15-10-147 15</inkml:trace>
  <inkml:trace contextRef="#ctx0" brushRef="#br0" timeOffset="-111613.46">17898 13991 403 0,'0'0'91'0,"0"0"-33"15,0 0-16-15,0 0 21 16,-77 107-20-16,46-45-9 16,-10 9 20-16,-9 3-13 0,-10 3-7 15,-7-1-13-15,1-9-15 16,10-11 2-16,11-16-7 15,15-11 7 1,10-9-7-16,6-6 2 0,5-3-3 16,4-1-23-16,5-7-77 15,0-3-139-15</inkml:trace>
  <inkml:trace contextRef="#ctx0" brushRef="#br0" timeOffset="-110712.92">13832 16010 236 0,'0'0'127'0,"0"0"-69"16,0 0 28-16,0 0 17 0,-16-85-42 16,16 60 1-16,0-1-15 15,2 0-26-15,9 8 5 16,1 4-7-16,1 8-9 16,1 6-5-16,1 0-5 15,5 17-4-15,2 14 4 16,-2 11 16-16,2 9 3 15,0 4-5 1,-4 0-8-16,1-4-5 0,-4-6 4 16,-6-11-3-16,-3-7-1 15,-3-12 3-15,-3-8-4 16,0-6 6-16,0-1-1 16,0 0-1-16,0-1 38 15,0-24 2-15,-6-13-30 16,-1-13-13-16,5-9 0 0,2-1 3 15,3 3-8-15,17 5 3 16,4 9-10-16,2 10-6 16,6 9-3-16,-4 11 11 15,2 9-3-15,-3 5 7 16,-2 0 1-16,2 19 2 16,-3 9-2-16,-3 5-1 15,-1 6 5-15,-6 1 1 16,-2 5 6-16,-3-1-1 15,-5 1-1-15,-1-6-2 16,0-6 3-16,-3-8-5 16,2-10-1-16,-2-5 0 15,1-6-2-15,-1 0-11 0,2-3-43 16,5-1-14-16,2 0-56 16,9-2-155-16</inkml:trace>
  <inkml:trace contextRef="#ctx0" brushRef="#br0" timeOffset="-110342.18">14624 15848 454 0,'0'0'126'16,"0"0"-82"-16,0 0 32 16,0 0 9-16,0 0-60 15,0 0-18-15,-22-18-7 0,15 49 0 16,-4 9 5-1,2 9 4-15,5 4 8 0,4 0-12 16,0-5 4-16,3-7-9 16,15-15 0-16,1-12 0 15,7-11-6-15,-1-3 6 16,0-6 5-16,2-14 2 16,-7-8-3-16,-1-7 21 15,-7-6-20-15,-3-5 29 16,-9-3-25-16,0 3 16 15,0 3-17-15,-18 7-2 16,-4 11-4-16,-3 11 3 16,-3 9-5-16,-2 5-1 0,2 0-11 15,6 19-35-15,8 1 4 16,10 6-29-16,4-6-80 16,9-8-277-16</inkml:trace>
  <inkml:trace contextRef="#ctx0" brushRef="#br0" timeOffset="-110002.96">14991 15325 623 0,'0'0'39'0,"0"0"-2"15,0 0-9-15,0 0-22 16,16 86 34-16,-3-20 20 16,-1 9-28-16,-1 5-13 15,-1 3-3-15,-7-1-3 16,-3-4-5-16,0-12-3 16,0-12-3-16,0-13-1 15,1-16-1 1,2-10 0-16,2-9-1 0,1-4-7 15,7-2-34-15,6-8-7 16,4-14-5-16,2-9-86 16,-1-9-285-16</inkml:trace>
  <inkml:trace contextRef="#ctx0" brushRef="#br0" timeOffset="-109842.8">15087 15637 614 0,'0'0'56'0,"0"0"-48"16,0 0 43-16,85-42-34 15,-37 38-9-15,5 4-8 16,-5 0-8-16,-12 0-65 16,-11 0-161-16</inkml:trace>
  <inkml:trace contextRef="#ctx0" brushRef="#br0" timeOffset="-109265.7">16987 15380 460 0,'0'0'66'16,"0"0"3"-16,0 0 18 0,-88-29-48 15,64 41-27-15,-1 19 2 16,3 7 4-16,8 5-18 15,10 2 14-15,4 2-2 16,7-2-10-16,18-3 9 16,2-3-7-16,0-3 2 15,-6-9-1-15,-6-3-3 16,-9-7-2-16,-6-4-2 16,0-3 2-16,-9-3 3 15,-12-1 0-15,-4-3-3 16,-3-3-9-16,-1 0-28 15,8-17-71-15,3-11-57 16,12-8-328-16</inkml:trace>
  <inkml:trace contextRef="#ctx0" brushRef="#br0" timeOffset="-109034.5">16842 15477 456 0,'0'0'31'0,"-44"79"21"15,21-23 31-15,-4 10-33 16,-7 4-3-16,-7 6-32 16,-6 0 4-16,-2-6-11 15,6-9-7-15,8-16 2 16,11-17-1-16,11-16 12 16,10-8-12-16,3-4 0 15,0 0 0-15,0-5-2 0,19-16-68 16,8-11-102-1,8-7-379-15</inkml:trace>
  <inkml:trace contextRef="#ctx0" brushRef="#br0" timeOffset="-108768.89">17153 15155 468 0,'0'0'24'0,"16"86"-8"16,-11-19 91-16,-4 14-34 15,-1 3-30-15,0 0-17 16,0-1-19-16,-3-8 6 16,-2-13-10-16,3-11-3 15,2-17 0-15,0-12 1 16,0-10-1-16,0-5-13 15,2-7-40-15,6 0-85 16,-2-7 52-16,0-14-249 16</inkml:trace>
  <inkml:trace contextRef="#ctx0" brushRef="#br0" timeOffset="-108165.1">17245 15559 489 0,'0'0'63'0,"0"0"-8"16,0 0 7-16,85-52-44 16,-41 47-8-16,3 3-7 15,-5 2 3-15,-6 0-4 16,-8 0-1-16,-8 0-1 16,-11 0-5-16,-6 0 5 15,-3 1-5-15,0-1 5 16,0 0 18-16,0 0 18 15,0 0-16-15,-3 0 11 16,-11 0-15-16,-8 0-8 16,-4 3 0-16,-3 11-5 0,-4 4 0 15,0 5 7 1,5 6-2-16,6 3-2 0,12 2-4 16,9 2 1-16,1-2-2 15,6-3-2-15,13-4 3 16,2-5-6-16,2-10 6 15,3-3-2-15,1-6 0 16,0-3-1-16,0 0 1 16,-1-12 1-16,0-10 0 15,-5-3 9-15,-2-6-10 16,-5-5 9-16,-3-1-8 16,-4-5 4-16,-3 5 0 15,-2 5-1-15,-2 11-1 0,0 7-3 16,0 10 0-16,0 4-1 15,0 0 1-15,0 11-2 16,0 16 2-16,0 10 0 16,6 3 0-16,4 6 0 15,2 2-1-15,3-3 7 16,-2-4-11-16,2-6 7 16,0-10-3-16,3-8 1 15,3-8 0-15,4-9-8 16,8 0-7-16,7 0-23 15,0-13-46-15,-1-4-91 16</inkml:trace>
  <inkml:trace contextRef="#ctx0" brushRef="#br0" timeOffset="-107881.34">18141 15461 36 0,'0'0'605'15,"0"0"-567"-15,0 0 45 16,0 0-26-16,-89-39-33 16,67 62-16-16,0 13 5 15,2 9-4-15,2 6 8 16,8 2-6-16,4-2-5 16,6-3-1-16,0-9-2 15,2-8 3-15,9-7-2 16,1-6-4-16,3-7-3 0,5-4 2 15,8-5-4-15,5-2 5 16,2 0 0 0,0-11-30-16,-4-6-45 0,-3-6-134 15</inkml:trace>
  <inkml:trace contextRef="#ctx0" brushRef="#br0" timeOffset="-107615.84">18315 15190 589 0,'0'0'56'15,"0"0"-46"-15,0 0 45 16,46 98 35-16,-34-37-44 16,-6 6 2-16,-6 4-23 15,0 1 4-15,-6-3-16 16,-9-9-7-16,0-13-4 15,6-14 2-15,6-17-4 16,3-9-3-16,0-5-20 16,0-2-22-16,14-2-20 15,14-20-49-15,8-11-342 16</inkml:trace>
  <inkml:trace contextRef="#ctx0" brushRef="#br0" timeOffset="-107270.21">18635 15445 560 0,'0'0'62'0,"0"0"34"16,-98 56-4-16,73-38-40 16,7-3-17-16,7-4-3 15,5 0-10-15,5-5-20 16,1 1 4-16,7 0-6 15,23-1 1-15,12 0 5 16,7 0-1-16,-6 3-3 16,-10 1-4-16,-12 7 1 15,-15 7 0-15,-6 5 1 0,0 3 2 16,-12 2-2-16,-1-1 4 16,4-5 4-16,4-5 0 15,5-8-7-15,0-5-1 16,0-5 0-16,12-2 0 15,5-3-8-15,-1 0-35 16,0 0-52-16,-2-3-316 16</inkml:trace>
  <inkml:trace contextRef="#ctx0" brushRef="#br0" timeOffset="-104923.55">869 12852 379 0,'0'0'129'0,"0"0"-63"16,0 0 32-16,0 0-6 15,0 0-17-15,0 0-5 16,0 0-26-16,-13-52-20 16,11 52-16-16,1 18-6 15,-2 14 5-15,0 18 13 16,0 9 5-16,0 8-5 15,1 3 9-15,1 2-6 16,1-4-6-16,0-4-16 0,0-11 4 16,0-10-3-1,1-16-1-15,2-8 2 16,-1-9-4-16,-2-6 2 0,0-2 4 16,0-1-4-16,0-1-1 15,0 0 0-15,1 0-20 16,-1 0-52-16,0-7-96 15,0-10-625-15</inkml:trace>
  <inkml:trace contextRef="#ctx0" brushRef="#br0" timeOffset="-103887.11">1166 13312 593 0,'0'0'130'0,"0"0"-65"16,0 0 25-16,0 0 27 16,0 0-41-16,0 0-30 15,2 4-9-15,0-4-2 16,0 0-21-16,1 0 16 16,-2 0 5-16,1 0-13 15,-2 0-6-15,0 0-3 16,0 0-7-16,3 0-6 15,-3 0-51-15,3 0-77 0,9 0-68 16,7-2-83 0</inkml:trace>
  <inkml:trace contextRef="#ctx0" brushRef="#br0" timeOffset="-88657.91">6200 16223 9 0,'0'0'0'16,"0"0"-9"-16</inkml:trace>
  <inkml:trace contextRef="#ctx0" brushRef="#br0" timeOffset="-88057.52">8575 16179 28 0,'0'0'56'15,"0"0"21"-15,0 0 23 16,0 0-18-16,0 0-28 15,0 0 4-15,12 2-15 16,-12-2-7-16,0 0-1 16,0 0-4-16,0 0-9 15,0 0-3-15,0 0 2 0,0 0 6 16,0 0-24 0,0 0 5-16,0 0 14 0,0 0-22 15,0 0 5-15,0 0 4 16,0 0-7-16,0 0 8 15,0 0-4-15,0 0-6 16,0 0 2-16,0 0 0 16,0 0 5-16,0 0-7 15,0 0 3-15,0 0 9 16,0 0-4-16,0 0-2 16,0 0 1-16,0 0-4 15,0 0-3-15,-14-2-26 16,-2 2-70-16,-8 0-209 0</inkml:trace>
  <inkml:trace contextRef="#ctx0" brushRef="#br0" timeOffset="-87619.43">6467 17222 398 0,'0'0'0'16,"0"0"-30"-16,0 0-107 16,0 0 66-16,0 0-52 15</inkml:trace>
  <inkml:trace contextRef="#ctx0" brushRef="#br0" timeOffset="-87203.81">8411 17420 562 0,'0'0'49'0,"0"0"-26"16,0 0-2-16,0 0 12 16,0 0 4-16,0 0-13 15,22 0-13-15,-22 0-4 16,0 0-6-16,1 0 2 16,-1 0 4-16,0 0 7 15,2 0-12-15,-2 0 1 16,0 0-2-16,3 0 1 0,-3 0-1 15,0 0-1 1,0 0 0-16,0 0-3 0,0 0 2 16,0 0 2-16,0 0-2 15,0 0-3-15,0 0 4 16,0 0-4-16,0 0-33 16,0 3-99-16,0 1-108 15</inkml:trace>
  <inkml:trace contextRef="#ctx0" brushRef="#br0" timeOffset="-59834.8">17614 6210 422 0,'0'0'100'16,"0"0"-13"-16,-38-79-4 0,34 55-6 16,1 4-17-1,3 6 3-15,0 4-9 0,0 4-14 16,0 4-6-16,0 2-2 15,0 0-11-15,0 0-13 16,27 2-6-16,19 17 10 16,18 14-11-16,9 12 5 15,-3 18 7 1,-5 7 0-16,-6 0 5 0,-7-4-15 16,-5-10-3-16,0-10 15 15,-5-8-11-15,0-6-4 16,-8-9-2-16,-6-3 2 15,-5-5 0-15,-5-5 9 16,-6-5-9-16,-2-3 3 0,-5-1-3 16,-4-1 3-16,1 0-8 15,-2 0-11-15,1 0-44 16,-1-6-6-16,0-11-70 16,0-10-29-16,0-4-177 15</inkml:trace>
  <inkml:trace contextRef="#ctx0" brushRef="#br0" timeOffset="-59567.54">18525 6106 582 0,'0'0'40'16,"0"0"0"-16,-92 57 44 0,45-3-3 15,-8 11-6 1,-11 8-21-16,-8 4-9 0,-5-4 0 15,-3-4-11 1,1-9-8-16,10-8 0 0,13-11-11 16,14-11-8-16,17-10-3 15,14-7 0-15,9-7-4 16,4-3-4-16,0-3-28 16,0 0-56-16,23-11-69 15,13-18 21-15,5-14-234 16</inkml:trace>
  <inkml:trace contextRef="#ctx0" brushRef="#br0" timeOffset="-53395.96">17074 6217 139 0,'0'0'201'0,"0"0"-79"16,0 0-2-16,0 0-35 15,0 0-23-15,0 0 5 16,0 0-15-16,-17-19-14 16,19 7-7-16,11 2-5 15,10-1-21-15,3 0 4 16,4 6-7-16,0 2 3 0,-5 3-2 15,-2 0-1-15,-8 8-1 16,-6 12-1-16,-4 6 0 16,-5 6 5-16,0-1-2 15,-10 3 8-15,-5-1-7 16,-6-3 6-16,-1-3-1 16,-6 0-8-16,-3-2 11 15,1-5 2-15,5-8 12 16,9-4-8-16,9-3-4 15,7-5 2-15,0 0-3 16,0 0-5-16,0 0 5 16,12 0-13-16,6-3-1 15,3-3-7-15,-1 6 7 16,-2 0 1-16,-3 0 0 0,-2 3 0 16,0 8 3-1,-3 5-7-15,0 4 4 0,-2 1-1 16,-5 4 1-16,-3 2 0 15,0 3-2-15,-3-2 1 16,-13 0 1-16,-2-1 0 16,-2-5 2-16,-2-1 7 15,-1-6-8-15,-5-2-1 16,-6-5 1-16,-3-2 3 16,1-5-3-16,3-1 4 15,8 0 6-15,7 0-3 16,4-11-8-16,7-1 2 15,7-2-2-15,0 0-45 0,0 0-28 16,19 3-64-16,-1-2-124 16</inkml:trace>
  <inkml:trace contextRef="#ctx0" brushRef="#br0" timeOffset="-52645.56">17297 5995 9 0,'0'0'272'0,"0"0"-179"16,0 0 14-16,0 0-15 16,-94-20-45-16,69 20 5 15,-5 0-13-15,-6 11-5 16,-5 6-4-16,-1 2 20 16,-2 4-31-16,0 2 10 15,4 1-4-15,1 3-2 16,5 3-4-16,4 9 3 15,3 1-3-15,4 3-7 16,3 0 15-16,5-1-10 0,1-1-10 16,7-1 14-1,2 2-15-15,2-2-1 0,3-2 9 16,0 4-10-16,0-3-4 16,0-1 9-16,0-1-5 15,3-5 10-15,8-2-7 16,4-2-6-16,1-3 8 15,8-2-3-15,3-1-6 16,7-4 0-16,4-2 5 16,2-3-3-16,3-7 1 0,-3-3-3 15,0-5 0-15,-1 0 0 16,-3-3-1-16,2-11 0 16,1-8-1-16,2-4 4 15,1-1 7-15,-1-7-7 16,-2 2-2-16,-3-3 3 15,-5-2 2-15,-5-2 12 16,-7-3 6-16,-4-5 3 16,-4-3 15-16,-4-4-23 15,-4-5 0-15,-3-5-3 16,0-7-9-16,0 1-5 16,-10 8 4-16,-8 8-4 15,-8 13-1-15,-10 13 1 16,-14 5-2-16,-13 6-7 0,-9 12-3 15,-5 5-70-15,5 3-54 16,14 19-35-16,19 1-79 16</inkml:trace>
  <inkml:trace contextRef="#ctx0" brushRef="#br0" timeOffset="-51860.09">17327 4949 423 0,'0'0'73'0,"0"0"-13"16,0 0 46-16,0 0-61 0,39-75-20 15,-18 66 6-15,-1 4 0 16,0 2-30-16,-2 3 23 16,-3 0-9-16,-2 8-12 15,-1 11 3-15,1 8-4 16,-3 7 10-16,-7 4 3 15,-3 2-9-15,0 5 4 16,-21-1 7-16,-6-2-12 16,-6-3 3-16,-1-5-1 15,3-7 6-15,5-2 3 16,10-7-1-16,4-7 3 16,10-2-16-16,2-4 0 15,8 0 3-15,26 0 5 16,9-2 15-16,6 0-24 0,2-3 1 15,0 0-1 1,-2 0 2-16,-2 0-3 0,-8-2-6 16,-10-5-17-16,-9-2-35 15,-11-1-12-15,-9-3-34 16,0-5-238-16</inkml:trace>
  <inkml:trace contextRef="#ctx0" brushRef="#br0" timeOffset="-51229.49">17703 4668 62 0,'0'0'306'0,"0"0"-272"16,-82-40 69-16,43 33-49 16,-6 3 1-16,-7 3-14 15,-1 1 6-15,-4 4-19 16,-1 18 6-16,2 7-13 16,3 5-2-16,4 2-2 15,10 1 14-15,6-1-9 0,9 5-5 16,8-1-8-1,6 7 15-15,8 3-13 16,2 6 5-16,0 0 7 0,5 2-5 16,8-4-8-16,-1 4-2 15,4-5-8-15,4-2 0 16,3-3 6-16,6-4-3 16,7-8-3-16,5-5 0 15,6-6 1-15,6-6 6 16,2-5-5-16,-2-7-2 15,-1-3 1-15,-3-4 0 16,-4 0-1-16,2-6 3 16,-2-13-3-16,0-8 1 0,-2-2 6 15,-4-9-4-15,-2-5 4 16,-7-9-1-16,-7-11 10 16,-9-7 3-16,-10-10 0 15,-4-4-10-15,-21-5-2 16,-18 5-1-16,-12 10 0 15,-7 14 4-15,0 14 5 16,-2 20-13-16,0 15 3 16,-1 11-5-16,0 19-2 15,1 20-8-15,10 7-84 16,18 0-80-16,22-5-527 16</inkml:trace>
  <inkml:trace contextRef="#ctx0" brushRef="#br0" timeOffset="-49685.33">16735 4244 28 0,'0'0'107'16,"0"0"-37"-16,0 0 88 15,-86-6-68-15,68 6-18 16,3 0-17-16,1 0-19 15,4 0 5-15,3 0-17 16,4 0 19-16,3 0 4 16,0 0-15-16,0 0-1 15,0 0-3-15,0 0-9 16,8 0-1-16,16 0-11 16,13 0 11-16,8 0-14 15,9 0 8-15,6 5 7 16,7 1-12-16,6-2 12 0,0-2-14 15,-4 1 8-15,-1-3-4 16,-2 0-2-16,4 0-1 16,-3 0 10-16,0 0-2 15,-3 0-5-15,-1 0-4 16,1 0 0-16,2 0 3 16,-2 0-8-16,0 0 0 15,-6 0 7-15,-3 0-2 16,-1 0-4-16,0 0 6 15,-1 0-4-15,3 0 5 16,-1 0-8-16,-3 0 4 16,2 0-4-16,-1 0 0 15,-2 4 6-15,0-3-2 0,0 0-2 16,-5 1 1 0,0-2-3-16,-6 1 3 0,-2-1 1 15,0 0 3-15,0 0-1 16,-1 0-3-16,-1 0 2 15,1 1 2-15,-3 1-7 16,1-1 3-16,1 2-1 16,-1-2 2-16,0 1-4 15,-4-2 2-15,-3 0 1 16,-2 0 0-16,-4 0 7 16,0 0-10-16,2 0 8 15,2 0-4-15,2 0 3 0,2 0-5 16,0 0-2-16,-4 0 0 15,0 0 6-15,-4 0 3 16,-2 0-6-16,-1 0 1 16,2 0 1-16,-2 0 0 15,1 0 1-15,2 0-6 16,-1 0 3-16,0 0-1 16,-1 0 2-16,-1 0-2 15,-2 0 5-15,0 0 3 16,1 0-3-16,-3-2-2 15,0 1 13-15,-3-2-4 16,-2 2-10-16,-3-2 9 16,-2 2-4-16,-1-2 1 15,1 2 1-15,2-1-4 16,-2 0 5-16,2 1-8 0,1-1 1 16,2 2 4-1,-1-3 3-15,-1 1 1 0,-2 1 7 16,-2-2-2-16,2 1-7 15,-3 2 2-15,-2 0-2 16,1 0 1-16,-1 0-2 16,-1 0-7-16,0 0 0 15,0 0-3-15,0 0 2 16,0 0-2-16,2 0 0 16,-1 0-7-16,-1 0-31 0,0 0-79 15,-6 0-65-15,-25 0-37 16,-12 8-206-1</inkml:trace>
  <inkml:trace contextRef="#ctx0" brushRef="#br0" timeOffset="-45258.8">16878 4559 408 0,'0'0'98'0,"0"0"-36"16,0 0 36-16,0 0 1 15,0 0-38-15,0 0-13 16,0 0 17-16,-70-63-26 16,88 63-25-16,21 0-8 15,13 15 4-15,12 9 11 16,8 6-6-16,-1 9 1 15,4 12-6-15,-5 9 5 16,-3 3 4-16,-4 3 6 16,-2-7-22-16,-1 2 7 15,-1-2-2-15,1-3-4 16,1-3 5-16,0-6-6 16,1-10 11-16,-6-6-14 15,-8-7 0-15,-15-7 2 0,-14-8-1 16,-10-3-1-16,-8-4-2 15,-1 0 1-15,0-2-29 16,-14 0-45-16,-9 0-17 16,-1-7-25-16,-1-16-182 15</inkml:trace>
  <inkml:trace contextRef="#ctx0" brushRef="#br0" timeOffset="-44919.26">17904 4603 600 0,'0'0'81'16,"0"0"-59"-16,0 0 6 16,-88 88 26-16,32-20 17 15,-10 11-15-15,-13 5 4 16,-10 2-8-16,-7 1-17 15,-1-8-7-15,6-4-8 16,12-11-11-16,11-14 13 16,11-9-2-16,12-9-1 15,11-10-1-15,14-10-6 16,10-4-6-16,5-5-4 16,5-3-2-16,0 0-7 0,2 0-45 15,18-2-37-15,12-12-53 16,11-6-20-16,2-2-155 15</inkml:trace>
  <inkml:trace contextRef="#ctx0" brushRef="#br0" timeOffset="-42435.28">30995 3638 374 0,'0'0'124'16,"0"0"-82"-16,0 0 59 0,0 0-16 15,0 0-43-15,0 0-22 16,22 14-20-16,-38 10 6 16,-4-1 0-16,-1-1 5 15,1-4-11-15,1-3 3 16,-1-6 12-16,2-4 0 15,3-2 7-15,0-3 24 16,3 0-11-16,-2-11 9 16,0-8-21-16,0-6-21 15,1-3 8-15,2 0-10 16,7-3-4-16,4-2 1 16,0 1 1-16,1-1-9 15,18 5 0-15,3 6 1 16,3 4-12-16,2 5 6 0,0 8 16 15,-5 5 7-15,2 0-7 16,-3 0 0-16,1 11-2 16,-1 6 2-16,-1 6 2 15,-5 6-2-15,-2 6 0 16,-7 9 6-16,-6 2-3 16,0 3-3-16,-11 1 3 15,-11-1 2-15,-3-1 7 16,-2 3-12-16,-1-2 12 15,-1 1-4-15,4-4-8 16,-4-6 1-16,-1-5-2 16,-1-9-1-16,-4-6-1 15,0-5 3-15,2-5 12 0,5-7-3 16,5-3 14-16,4 0-8 16,3 0 17-16,2-13-3 15,2-8-10-15,2-9-7 16,6-9-11-16,4-4-1 15,0 1 0-15,9 6-2 16,8 7-2-16,0 11-6 16,-4 7 10-16,1 5-1 15,-1 3-1-15,1 3 2 16,6 0 5-16,6 0-5 16,3 17 0-16,1 5-3 15,-1 9 1-15,-8 0-4 0,-3 5 6 16,-6-2 1-1,-2 4 1-15,-4-4-3 0,1-4 9 16,1-4-4-16,1-7-4 16,3-2 0-16,0-3 3 15,3-5-3-15,1-4 0 16,3-2-4-16,2-3 8 16,-1 0-8-16,1-3-17 15,1-11-84-15,-4-5-44 16,-3-4-297-16</inkml:trace>
  <inkml:trace contextRef="#ctx0" brushRef="#br0" timeOffset="-33377.9">18651 4752 487 0,'0'0'39'0,"0"0"39"0,0 0 17 15,0 0-33-15,0 0-42 16,0 0 9-16,0 0-25 15,-7 47 18-15,-8-8 1 16,-1-3 11-16,-1 1-7 16,3-3-2-16,2-5-11 15,3-3-4-15,6-6-5 16,3-4 3-16,0-3-6 16,0-3-1-16,0-2-2 15,7 0 0-15,7-4-5 16,5-1 6-16,5-3 8 15,6 0 4-15,4 0-8 16,-1 0-3-16,1 0-1 0,-4-1 0 16,-5 1-7-1,-7 0 5-15,-4 3 2 0,-5 11-2 16,0 4-4-16,-5 2 4 16,3 2 1-16,-5 4 1 15,-1-2 1-15,-1 1 0 16,0 2 1-16,0-3 2 15,-7 0-3-15,-3-3 2 16,-2-1-3-16,-3-6 1 16,0-2 1-16,-1-1 9 15,-1-5 1-15,-1 1-1 16,-1-3 6-16,-1-3-12 16,1-1 2-16,1 0 11 15,0 0-13-15,5 0-1 0,1-9-1 16,3 0 1-16,3-4-4 15,4-1-8-15,2 1-31 16,0-4-39-16,0-1-16 16,11-2-71-16,-1-4-506 15</inkml:trace>
  <inkml:trace contextRef="#ctx0" brushRef="#br0" timeOffset="-33134.41">18579 4841 419 0,'0'0'36'16,"0"0"-16"-16,92-35 70 15,-51 28-32-15,3 1-44 16,0 2 0-16,-4 3 9 15,-3 1-23-15,-4 0-4 16,-5 0-30-16,-7 0-135 16,-9-3-162-16</inkml:trace>
  <inkml:trace contextRef="#ctx0" brushRef="#br0" timeOffset="-32498.54">18931 4573 192 0,'0'0'202'15,"0"0"-135"-15,0 0 47 16,0 0-48-16,-102-53-29 16,76 50-7-16,-6 3-9 15,-4 0-4-15,-6 9-1 16,-5 13 3-16,-7 6 1 0,3 5 1 15,2 7 1 1,7 6-9-16,8 2 1 0,6 4-4 16,2 0 5-1,6-1-3-15,0 2 15 0,4 1-6 16,4 1-5-16,2 0 6 16,5-2-14-16,5 0 12 15,0-3-10-15,5-4-4 16,12 0-2-16,9-5-1 15,2-1 6-15,3-2-9 16,2-2 8-16,0-3-8 16,1-5 0-16,1-5 3 15,2-5-1-15,6-4 0 16,5-4-1-16,1-5-1 0,2-1 2 16,-5-4-1-1,-3 0 2-15,-4 0-1 0,-3-13 3 16,0-7 0-16,0-5 0 15,1-8 3-15,-3-6 4 16,-1-6 3-16,-5-8-1 16,-4-6-2-16,-9-10 5 15,-7-7 2-15,-7-9 3 16,-1-2-18-16,-4 0-3 16,-16 9 6-16,-7 8-6 15,-11 8 0-15,-10 13-1 16,-17 5 7-16,-15 9-4 15,-14 4-3-15,-5 14 0 0,5 13-3 16,11 4-35-16,16 21-26 16,13 29-29-16,15 15-61 15,11 10-108-15</inkml:trace>
  <inkml:trace contextRef="#ctx0" brushRef="#br0" timeOffset="-31088">17970 3492 476 0,'0'0'70'0,"0"0"22"16,0 0 4-16,0 0-39 15,0 0-22-15,0 0-22 16,-50-5-5-16,33 40 6 15,-1 6-5-15,6 5 2 16,2 0 4-16,5-1-6 0,5-4 2 16,0-3-2-1,3-3-9-15,15-6 1 0,3-3-6 16,3-8 5-16,3-6-9 16,1-8-3-16,4-4-22 15,-1 0 34-15,-3-18 2 16,-2-4-2-16,-7-4 0 15,-4-4 2-15,-5-1-1 16,-5 1 5-16,-4 4 3 16,-1 6 5-16,0 8-7 15,0 8 6-15,0 4 2 16,0 0-14-16,-3 7-1 0,-6 15-1 16,0 10-3-16,0 6 4 15,2 3 0-15,-3 4 5 16,2 3 5-16,0-1-10 15,0-2 2-15,3-7 1 16,2-9-2-16,3-9-1 16,0-9-3-16,0-5 1 15,0-5-4-15,0-1-13 16,9 0-22-16,4-15-79 16,3-8-281-16</inkml:trace>
  <inkml:trace contextRef="#ctx0" brushRef="#br0" timeOffset="-30549.35">18127 3263 514 0,'0'0'51'16,"0"0"49"-16,-93-24-39 16,57 24-30-16,-1 9-2 15,-6 18-20-15,-2 11 2 0,2 7 3 16,4 9 10-16,8 5-12 16,6 9 12-16,5 2-13 15,5 3 0-15,8-1 2 16,7-4-10-16,0-1 7 31,3-3-8-31,17-9-2 0,6-8 3 0,8-7-3 16,5-11 0-16,4-4 3 15,5-11-3-15,2-4 0 16,2-9 0-16,4-1-5 16,1-1 5-16,-2-16-4 15,-4-5 4-15,-5-7-5 16,-6-6 12-16,-5-10-6 15,-7-5 0-15,-7-11 24 16,-8-7-22-16,-6-11 13 0,-7-7 5 16,-1-7 3-16,-26 5-23 15,-13 10 7-15,-8 20-8 16,-10 18 1-16,-8 20-3 16,-8 17-1-16,-7 3 0 15,-1 32-1-15,11 16-31 16,14 7-51-16,21 0-84 15,20-6-404-15</inkml:trace>
  <inkml:trace contextRef="#ctx0" brushRef="#br0" timeOffset="-29703.13">16810 3271 377 0,'0'0'110'0,"0"0"-52"15,0 0 19-15,-14-96-19 16,13 65-19-16,1-3 15 0,0-3-21 16,0-1 11-1,3-5 8-15,3-3-29 0,-2-3 0 16,1-4-7-16,-2 0 1 16,1 0-15-16,1 3 8 15,1 8 1-15,-2 8 2 16,-1 4-11-16,-3 7 6 15,0-1-7-15,0 4-1 16,0 3-3-16,0 7 0 16,0 3-17-16,0 7-15 15,0 0-13-15,0 27-52 16,0 10 18-16,0 13-6 16,6 3-6-16,5 4-82 15,0-5-41-15</inkml:trace>
  <inkml:trace contextRef="#ctx0" brushRef="#br0" timeOffset="-28535.48">16872 3023 213 0,'0'0'95'0,"0"0"-21"15,0 0-4-15,0 0-30 0,0 0-23 16,0 0 2-16,15 14 19 16,14-11-4-16,8 2-6 15,9 0 8-15,3 0-22 16,1-1-2-16,0-1 1 16,2-2-5-16,2-1 4 15,3 0-1-15,1 0 3 16,2 0-4-16,-2 0-5 15,-1 1 4-15,2 2-3 16,4-3-5-16,3 0 3 16,2 0 2-16,2 0 0 15,-4 0 4-15,-5 2-10 16,-6 0 8-16,-1 3-8 16,3-1 3-16,-1 0-3 15,-1-1 0-15,-2-1 11 0,-5-1-4 16,-2 0-1-16,-3 1 5 15,1-2-7-15,0 0-4 16,0 0 13-16,-5 0-11 16,-1 0 9-16,-4 0-9 15,2 3 7-15,4-1-5 16,2 3 0-16,4 1 3 16,0-2-1-16,-1 1-2 15,-6 0 4-15,-3-1-7 16,-5-1 1-16,-4-1 1 15,-3 0 1-15,-2 1 6 16,-2-3-8-16,3 1 5 0,1 0-2 16,-3-1 11-16,2 2-11 15,-4-1 2-15,-1 2-7 16,0 0 3-16,-2-2-3 16,-1 2 3-16,-4 0-1 15,0 1 4-15,1-3-4 16,0 1 0-16,2 1 6 15,5-2 3-15,2 4-9 16,4-5 2-16,2 4-3 16,-2-1 0-16,-2-1 7 15,-4 3-4-15,-1-2 10 16,-6-3-6-16,-3 3-2 16,-5-3-4-16,1 0 3 15,-2 1 3-15,3-1 4 0,2 0 2 16,3 0-12-16,1 0 5 15,0 0-4-15,-3 0 0 16,-1 0-3-16,-2 0 1 16,-2 0 5-16,0 0 5 15,-2 0-2-15,-1 0 16 16,-1 0 2-16,2 0-5 16,-1 0 5-16,2 0-10 15,0-4-11-15,0-1 5 16,2 0-10-16,-2-2 4 15,3 1 1-15,-2-3 15 16,-1-3-12-16,2-4 12 16,1-3-6-16,0-6-1 0,1-6-2 15,0-7 8-15,1-9-11 16,-2-9 3-16,-1-6-6 16,-1-2-2-16,-3 5-3 15,-1 7 1-15,0 8 10 16,0 6-1-16,-5 4 16 15,-3 5-12-15,1 0 1 16,2 4-7-16,2 2-6 16,1 3-3-16,2 1 8 15,0 2-8-15,0 2-1 0,0-3 0 16,2 2-2-16,2-1 2 16,3 2-22-16,-3 6-24 15,-1 4-21-15,-1 5-28 16,-2 3-53-16,0 26-38 15,-8 13 16-15,-16 10-62 16</inkml:trace>
  <inkml:trace contextRef="#ctx0" brushRef="#br0" timeOffset="-23589.49">31561 3601 9 0,'0'0'22'16,"0"0"69"-16,0 0 7 16,0 0-22-16,0 0-14 15,0 0 13-15,0 0-10 16,53-75 7-16,-48 66-7 15,-1-1-13-15,-1 3 14 16,-2 2-24-16,-1 1 3 16,0 1-11-16,0 3 5 15,0 0-10-15,0 0-11 16,0 0-11-16,0 0-2 16,-6 8-5-16,-4 16 0 0,-4 9 0 15,1 9 19-15,1 5-1 16,3 2-5-16,0-2 7 15,5-5-5-15,2-2-14 16,2-4 6-16,0-3-7 16,0-4 5-16,5-2-5 15,5-5 0-15,0 0 0 16,4-5-3-16,-2-3 10 16,3-3-11-16,1-3 6 15,5-2-3-15,3-6 2 16,4 0 11-16,4 0-12 15,-2-15 0-15,-4-3 6 16,0-5-2-16,-6-5 3 16,-1-3-3-16,-3-3 0 15,-3 1-1-15,1 1 1 0,-8 6 3 16,0 5 6-16,-6 5 0 16,0 8 1-16,0 3 7 15,0 4-2-15,0 1-19 16,0 0 0-16,-2 6-12 15,-7 18 2-15,-6 9 10 16,-1 13 2-16,-2 3 4 16,1 6 12-16,0 3 5 15,-3 4-11-15,4-6 9 16,-2-3 1-16,4-3-16 0,4-7 1 16,-2-4 1-1,5-8 4-15,-1-7 1 0,2-7-1 16,3-5-4-16,2-4 8 15,1-6-3-15,0 0 9 16,0-2 1-16,0 0 1 16,0 0 2-16,0 0-13 15,0-2-13-15,7-8-13 16,1 1-67-16,-2-2-63 16,-5 5-44-16,-1 1-67 15</inkml:trace>
  <inkml:trace contextRef="#ctx0" brushRef="#br0" timeOffset="-22140.32">17697 3467 479 0,'0'0'63'0,"0"0"-9"0,-46-80 68 15,34 57-27 1,1 4-29-16,3 7 12 0,3 6-29 16,4 3 3-16,1 3-12 15,0 0-11-15,0 1-20 16,13 17-9-16,11 6 16 16,12 10-4-16,7 4 23 15,11 8 4-15,5 3-14 16,4 6-2-16,-6 2 2 15,-8-7-19-15,-7-1-2 16,-11-11 0-16,-6-5-2 16,-7-7 0-16,-1-5 1 15,-4-4 0-15,3-5-3 16,-2-1 5-16,1-5-5 0,-3-1 3 16,-2-3-2-1,-1-2 1-15,-3 0-2 0,-4 1-9 16,-2-1-11-16,0 0-24 15,0 0-22-15,0-8-14 16,0-9-58-16,-8 0-22 16,-4-6-178-16</inkml:trace>
  <inkml:trace contextRef="#ctx0" brushRef="#br0" timeOffset="-21701.87">18504 3316 566 0,'0'0'75'0,"0"0"17"16,0 0 43-16,0 0-75 16,0 0-29-16,0 0-16 15,-109 51 26-15,32-2 3 16,-17 6 12-16,-6 8-8 15,-5 2-19-15,7-2 16 16,13-7-18-16,13-11 0 16,17-11-7-16,19-6-10 15,8-7 6-15,10-4-10 0,3-5 5 16,6-4-4 0,5-5 2-16,4-2-7 0,0-1 5 15,0 0-5-15,0 0 7 16,0 0-3-16,0 0 0 15,0 0 4-15,0 0-5 16,1 0-2-16,1-1-3 16,-1 0-7-16,1 1-6 15,-2 0-14-15,0 0-21 16,1 0-49-16,2 0-20 16,6 0-25-16,9 0-7 15,9 0-79-15</inkml:trace>
  <inkml:trace contextRef="#ctx0" brushRef="#br0" timeOffset="-15740.49">4397 12679 14 0,'0'0'12'0,"0"0"-10"16,0 0 1-16,0 0 3 16,0 0-8-16,0 0 2 15,0 0-23-15,-5 6 14 16</inkml:trace>
  <inkml:trace contextRef="#ctx0" brushRef="#br0" timeOffset="-8568.32">32347 3696 29 0,'0'0'75'0,"0"0"18"15,0 0-8-15,0 0-28 0,0 0-1 16,0 0 10-16,0 0-11 16,11-55 4-16,-6 45-3 15,-2 0-8-15,0 3-11 16,0 2 18-16,-3 1-20 15,0 1 20-15,0 3-32 16,0 0 12-16,0 0-27 16,0 3 2-16,-3 17-10 15,-10 7 5-15,-4 6 6 16,2 2-3-16,-3-5 1 16,3 1 0-16,2-4 5 15,2-3-4-15,5-4 1 0,3-6-11 16,3-5 10-1,0-1-9-15,0-2 3 0,0-6-4 16,0 3-1-16,6-3-2 16,6 0 3-16,6 0 7 15,4 0-6-15,5 0 8 16,2 0 0-16,0 0-7 16,-3 4 3-16,-6 0-3 15,-3 2-4-15,-4 2-8 16,-2 2 7-16,-1 4 2 15,-4 3-4-15,-1 3-1 16,-2 3 6-16,-3 2-6 16,0 3 16-16,0 2-17 15,-2-2 14-15,-10 0-2 16,-3-2-5-16,0-2 2 16,-3-4 1-16,1-1-3 15,-1-4 3-15,0-6 3 0,3-1 2 16,-3-3 10-16,0-2-4 15,-6-2 7-15,-3-1-2 16,-1 0-7-16,4 0-2 16,2-1-2-16,5-8-2 15,7 1-4-15,1 0-4 16,6-1-10-16,2-2-15 16,1-1-13-16,0-1-28 15,0-3-22-15,4-4-57 16,6 0-252-16</inkml:trace>
  <inkml:trace contextRef="#ctx0" brushRef="#br0" timeOffset="-8154.5">32355 3525 558 0,'0'0'63'0,"0"0"10"16,0 0 13-16,0 0-50 15,0 0 3-15,0 0-10 16,58-5 17-16,-4 2-3 15,7 3 6-15,-3-3-1 16,-2 1 5-16,-9-3-2 16,-8 0-6-16,-9 1 3 15,-9 1 3-15,-11 0-17 16,-7 3-11-16,-3-1-14 16,0 1-9-16,0 0-7 15,0 0-31-15,0 0-51 16,-4 4-56-16,-19 11-23 15,-2 5-28-15,-8 3-316 0</inkml:trace>
  <inkml:trace contextRef="#ctx0" brushRef="#br0" timeOffset="-4990.26">18058 4824 325 0,'0'0'35'16,"-1"-78"8"-16,1 42 46 16,0 4 13-16,1 5-37 15,7 4-22-15,-1 8 10 16,-1 6 8-16,-3 6-9 16,0 3-17-16,8 0-9 15,14 8 1-15,17 20 0 16,17 17 10-16,13 11 2 15,1 11 3 1,3 5-14-16,-7 4 1 0,-5-1 0 16,-3-2-10-16,-3-3-6 0,-1-6 2 15,-1-6-14-15,0-7 17 16,-3-9-7-16,-1-5 0 16,-7-10 2-16,-6-5 0 15,-11-10-3-15,-10-4-1 16,-9-5-8-16,-3-3 12 15,-4 0-3-15,-1 0-8 16,-1 0-2-16,0-8-19 16,0-7-69-16,-13-4-36 15,-5-1-27-15,-5-2-18 0,-2-2-274 16</inkml:trace>
  <inkml:trace contextRef="#ctx0" brushRef="#br0" timeOffset="-4591.7">19205 4730 540 0,'0'0'90'0,"0"0"12"15,0 0 21-15,0 0-40 0,0 0-53 16,0 0-26-16,-83 45 19 15,-1 23 37-15,-22 14 23 16,-18 5-4-16,-7 3-27 16,1-1-19-16,11-6-6 15,13-11-4-15,23-14 1 16,20-9-8-16,21-15-5 16,21-8-5-16,10-9 9 15,6-9-9-15,5-4-1 16,0-4-3-16,0 0 2 15,0 0-1-15,0 0 0 16,6 0 4-16,6-8-7 16,-2-1-18-16,-1-2-16 15,-2 6-26-15,-2-1-43 0,-3 4-5 16,-2 2-57-16,0 0-12 16,0 2-431-16</inkml:trace>
  <inkml:trace contextRef="#ctx0" brushRef="#br0" timeOffset="3778.46">17129 5978 172 0,'0'0'133'16,"0"0"-72"-16,-9-81 39 15,4 55-6-15,2-3-10 16,-1 8-11-16,0 4 2 16,1 2-20-16,3 8 6 15,0 4-10-15,0 1-1 16,0 2-17-16,0 0-16 15,0 7-3-15,19 18-1 16,9 13 16-16,7 13 12 16,4 5-3-1,5 10 9-15,7 3-9 0,7 3-3 16,3-1-5-16,1-3-15 16,-9-4-5-16,-7-9-10 0,-10-8 6 15,-9-7-3-15,-9-7 1 16,-3-8-4-16,-6-4 0 15,-5-8 0-15,-4-7 0 16,0-1-14-16,0-3-3 16,2-2-8-16,-2 0-32 15,0 0-15-15,0-19-27 16,-9-5-37-16,-3-3-2 16,-5-8-205-16</inkml:trace>
  <inkml:trace contextRef="#ctx0" brushRef="#br0" timeOffset="4101.47">17661 6043 561 0,'0'0'71'0,"0"0"-22"16,0 0 28-16,0 0-23 15,-88 64-12-15,24-3 32 16,-22 11 2-16,-11 4-14 15,-9 2-3-15,-3-6-17 16,5-6-6-16,8-8-1 0,18-10-4 16,20-7-6-1,17-9-3-15,15-8-18 0,13-7 2 16,7-6 1-16,3-5-3 16,3-4-4-16,0-2 0 15,0 0-24-15,0 0-18 16,0 0-26-16,7 0-7 15,13-7-35-15,5-3-29 16,12-1-23-16,2 1-154 16</inkml:trace>
  <inkml:trace contextRef="#ctx0" brushRef="#br0" timeOffset="6230.71">33022 3713 76 0,'0'0'174'15,"0"0"-130"-15,0 0 33 16,0 0 1-16,0 0-16 0,0 0 1 16,0 7-6-1,0-7-2-15,-2 0-1 0,1 0-10 16,1 0-10-16,0 0 2 16,0 0-11-16,0-3-4 15,1-1-2-15,7-2-6 16,1 0-3-16,2 1 1 15,0 0-4-15,1 4 1 16,3 1-4-16,0 0-1 16,0 0-3-16,-3 0 4 15,-2 0-2-15,-6 0 10 16,1 3-12-16,-2 6 0 16,0 2-14-16,2 6 14 15,2 5 13-15,-3 0-8 16,-1 4 1-16,-3-1-2 15,0 0-1-15,0 0 4 16,-7 2-4-16,-11-4 2 0,-3 0-3 16,-1 0-1-16,-1-5 13 15,1 1-11-15,0-4 6 16,5-4-8-16,1 0 4 16,2-5-1-16,0 0 3 15,3-1-6-15,3-5 5 16,4 3-3-16,1-1-1 15,3-2-2-15,0 0 0 16,0 1 5-16,0-1-5 16,6 0-7-16,2 0 6 0,2 0 1 15,6 2 0-15,1-1 4 16,2 4 1-16,0 3 1 16,1-1-12-16,-1 2 12 15,2 3-6-15,-1 0 0 16,-4 1 0-16,-2-1 0 15,-7-1-8-15,-3 3 6 16,-4-1 2-16,0 2 0 16,0 1-1-16,-4 4 1 15,-6-1 0-15,-3 3 0 16,-3 0 0-16,-3-1 4 16,-4-1-3-16,-3 2-1 15,-3-3 8-15,-2-2-7 16,-3-3 2-16,-2-4 1 0,0-6 13 15,6-3 4-15,8-1 17 16,4 0-9-16,4 0 0 16,1-1-7-16,4-6 3 15,2-2-2-15,-1 2-4 16,4-4-4-16,-1 3-6 16,4 0-7-16,1 4-2 15,-2 0 0-15,2 2 0 16,0 1-1-16,0 1-6 15,0 0-32-15,0 0-28 16,0 0-53-16,0 0-71 0,-6 0-225 16</inkml:trace>
  <inkml:trace contextRef="#ctx0" brushRef="#br0" timeOffset="9172.69">19208 5964 13 0,'0'0'105'16,"0"0"19"-16,0 0 0 15,0 0-20-15,0 0-18 16,0 0-11-16,0 0-9 15,0-6-11-15,0 1-11 16,-1 1-12-16,-1 0-3 16,-4-2-13-16,0 1 10 15,-1 2-13-15,-2 0 7 16,-3 2-10-16,-2 1-10 16,-3 0 7-16,-3 0 8 15,-4 7-15-15,1 4 17 16,0 3-9-16,2 2 0 0,-1 1-2 15,3 0 4-15,0 3-8 16,2 1 2-16,3 4-1 16,-1-1 5-16,2 5-8 15,1 0 1-15,2 0 7 16,0 2-6-16,2-2 1 16,0 2 0-16,4-1 3 15,-1-3-6-15,1-1 2 16,2-1 1-16,1-1-2 15,1-1-1-15,0-2 1 16,0 0-1-16,0-3 0 16,1 1 0-16,7-4 1 0,2 2 0 15,-1-2 1-15,0-2 6 16,0-2-8-16,-3-1-7 16,4-1 7-16,-2-3 8 15,2 1-8-15,5-4 1 16,-1-2 1-16,2-1 2 15,-2 0-3-15,0 0 2 16,-3-3 1-16,-2-5-2 16,1-4 8-16,-2-1-9 15,-2-1 17-15,0-1-8 16,-2 1-9-16,2 0 14 16,-5-2-5-16,1 2-5 15,-2 0 3-15,0 2 4 16,0 0-12-16,-12 0 5 15,-1 3 2-15,-5 1-3 0,0-1-3 16,-3 3-1-16,2 2 2 16,-1 3-2-16,-1 1-3 15,-2 0 3-15,0 0 0 16,-4 3-30-16,2 9-27 16,7 2-17-16,11 2-63 15,7-5-97-15</inkml:trace>
  <inkml:trace contextRef="#ctx0" brushRef="#br0" timeOffset="10341.58">19216 5749 217 0,'0'0'104'15,"0"0"-8"-15,0 0 13 16,0 0-40-16,0 0-11 15,-90-30-8-15,63 30-8 16,-1 0-8-16,-3 0-7 16,1 2 7-16,-1 10-13 0,-2 5-3 15,0 5 1 1,-2 7-8-16,0 3-5 0,-1 6 11 16,-1 1-7-1,4 0 0-15,0 0 2 0,5 1 2 16,1 2-3-16,6-3-4 15,0 3 0-15,5-2 3 16,2 1-4-16,5-1-1 16,2-1 4-16,4 0 8 15,2-3-14-15,1 1 8 16,0-1 0-16,0-3-4 16,1 1-7-16,6-1 2 15,2-2-2-15,2-3 0 16,2-1 0-16,-1-5 0 15,4-1 6-15,-1-1-5 16,5-3 1-16,-1-2 4 0,4-1-2 16,3-4 6-16,1 3-4 15,1-4 2-15,-1 1 0 16,-4-3-3-16,1-2 0 16,-2 0-2-16,2-3 5 15,3 0-3-15,1-2 11 16,2 0-8-16,-2 0-7 15,-1 0 4-15,-3-2-3 16,-2-5 15-16,-1-2-5 16,-1-4 1-16,2 1 18 15,-1-5-9-15,-3 0-1 0,3 0-7 16,-1-2 3-16,0 1-3 16,1-1-6-16,-2 1 5 15,-1-2 2-15,0-2 1 16,0 0-1-16,-2-4 4 15,-2-5 5-15,2-4-11 16,-2 1 1-16,-1-2-2 16,-3 5-3-16,-2 5-2 15,-1 1 8-15,-2 5 6 16,-1-2-8-16,-2 0-5 16,-1-3 0-16,-1 0 0 15,0-4 1-15,0-7-1 16,2-1-8-16,-1-1 0 15,1-1 4-15,-1 0-2 16,-1 3 0-16,0 0-1 0,0 2-1 16,-7-2-1-16,-5 2 1 15,-6 5-1-15,-3 2 1 16,-4 4-3-16,-6 5-11 16,-7 3 9-16,-7 1-20 15,-11 9-44-15,-6 5-51 16,-3 13-50-16,2 22-24 15,9 11-26-15,11 5-394 16</inkml:trace>
  <inkml:trace contextRef="#ctx0" brushRef="#br0" timeOffset="17733.67">18865 6137 368 0,'0'0'74'15,"0"0"-21"-15,-46-84 19 16,37 62-22-16,2 2 21 0,2 6 2 16,2 3-16-1,2 3-10-15,1 1-9 0,0 4 11 16,0 2-11-16,0 1-8 16,0 0-13-16,0 4-9 15,17 22-6-15,16 15 15 16,9 14 3-16,3 6 16 15,-2 5-10-15,3 1-10 16,4-4-2-16,5-2-2 16,1-5 2-16,-2-6-11 15,-8-6 12-15,-11-7-11 16,-10-7-6-16,-10-9 5 16,-6-8-1-16,-6-5-2 15,-2-4 1-15,-1-2-1 0,0-2 0 16,0 0-2-16,0 0-15 15,0-11-25-15,0-14-29 16,-4-4-40-16,-1-8-14 16,4-5-136-16</inkml:trace>
  <inkml:trace contextRef="#ctx0" brushRef="#br0" timeOffset="18074.75">19374 5937 502 0,'0'0'49'16,"0"0"22"-16,0 0 28 0,0 0-33 15,0 0-31-15,-109-13-20 16,60 70 25-16,-16 17 37 16,-6 3-10-16,-10 4-17 15,-4-3-3-15,0-6-11 16,9-10-16-16,10-8 9 15,16-11-5-15,17-9-11 16,11-12 0-16,11-8-6 16,7-5-7-16,2-8 0 15,2-1 1-15,0 0 3 16,0 0-1-16,0 0 2 16,5-10-5-16,1-3-42 15,1 2-9-15,2 2-41 16,5-1-54-16,5 6-66 0,7-5-268 15</inkml:trace>
  <inkml:trace contextRef="#ctx0" brushRef="#br0" timeOffset="19755.69">33481 4919 251 0,'0'0'132'15,"0"0"-17"-15,0 0-4 16,0 0-31-16,0 0-27 16,0 0 0-16,0 0-14 15,-39-74-4-15,31 67 11 16,-8-1 0-16,-6-1-26 15,-5-1 11-15,-10 5-4 16,-3 5-18-16,-5 0 12 16,5 3-6-16,4 12-8 15,4 5 6-15,7 3 1 16,0 5 2-16,0 2-1 0,-1 4-10 16,2 2 15-16,2 3-4 15,-2 5 2-15,0 2-11 16,5 1 5-16,1-2-8 15,4-1 9-15,3-1-9 16,3 0 1-16,4-6-4 16,4 0-1-16,0-4 1 15,1-2-3-15,14-6 4 16,6-3-3-16,4-3 2 16,2-7-2-16,3-3 4 0,0-6 5 15,-1-3-3 1,1 0 0-16,0-4 1 0,-2-12-2 15,1-6-1-15,-5-1 15 16,-2-4-1-16,-4-5 7 16,-7 2-11-16,-5-1 7 15,-5 5 4-15,-1 2-16 16,-1 5 1-16,-19 3 16 16,-7 3-19-16,-3 2-6 15,-7 2 1-15,5 7-2 16,-1 2-4-16,1 0 5 15,4 0-8-15,-2 12-31 16,2 4-56-16,4 4-34 16,3 2-19-16,9 0-59 15,8-8-609-15</inkml:trace>
  <inkml:trace contextRef="#ctx0" brushRef="#br0" timeOffset="31656.3">23479 8895 549 0,'0'0'73'0,"0"0"-21"16,0 0 57-16,0 0-12 15,-11-71-28-15,10 71-31 16,1 0-19-16,0 20-19 16,0 20 2-16,-3 18 8 15,-5 17 23-15,-5 14-5 16,-5 4 15-16,-9-2-17 16,0-3-2-16,0-10-1 15,7-5-13-15,6-9 1 16,9-8-5-16,5-8-6 0,0-9 0 15,0-6 0-15,0-5 2 16,0-7-2-16,0-4 0 16,0-8-5-16,0-1-4 15,0-5-39-15,0-3-18 16,10 0-17-16,9-19-48 16,12-16-341-16</inkml:trace>
  <inkml:trace contextRef="#ctx0" brushRef="#br0" timeOffset="32484.01">24265 9190 592 0,'0'0'71'16,"0"0"-24"-16,0 0-16 15,0 0-16-15,0 0 26 16,-38 81-27-16,25-59-5 16,-3-8-8-16,0-2 12 15,-4-5 7-15,-3-6 4 16,0-1-3-16,0 0 7 16,-2-8 1-16,1-9-3 15,2-4-18-15,5-8-7 0,4-5 4 16,5-2-3-1,7-6-4-15,1 4-4 0,0 4 1 16,7 2-3-16,6 10-1 16,1 3-3-16,1 7 10 15,0 3-3-15,3 1 8 16,0 6-3-16,6-1 6 16,-1 3-1-16,1 3-10 15,-3 14 9-15,-4 6-10 16,-7 5 9-16,-1 5-3 0,-6 9 0 15,-3 8-5 1,0 4 5-16,0 8 8 0,-18-1 5 16,-1 4-3-16,-7 0-8 15,-2-3 3-15,-4 0-6 16,1-4 3-16,0-7 0 16,-1-8-2-16,-1-6 2 15,-3-6-2-15,-2-7-6 16,-2-5 6-16,-2-6 13 15,5-6-9-15,4-4 4 16,9-3 3-16,9-3-1 16,5-16 7-16,7-11-3 15,3-9-11-15,0-8-3 16,13-4-4-16,2 2-8 16,3 6 10-16,-4 11-4 0,-3 13 3 15,-3 9 3 1,-4 6 9-16,1 2-9 0,4 2-2 15,9 2 2-15,9 16 3 16,8 10-3-16,4 8 3 16,1 7-3-16,-5 3 0 15,-4-5-1-15,-1 1-4 16,-5-9 5-16,-4-1 4 16,-1-5 1-16,-3-6-5 15,-2-2 1-15,3-6-1 16,-1-4 0-16,0-1-17 15,3-4-14-15,1-4-30 0,0 0-34 16,-1 0-62-16,-3-17-174 16</inkml:trace>
  <inkml:trace contextRef="#ctx0" brushRef="#br0" timeOffset="33109.24">24660 9124 639 0,'0'0'33'0,"0"0"36"15,0 0 16-15,0 0-43 0,0 0-20 16,0 0-22-16,-17 8 1 15,6 37-1-15,-3 13 12 16,-2 9 6-16,1-1-2 16,0 1 15-16,6-4-19 15,6 0-8-15,3-7-2 16,0-5 1-16,12-8-3 16,6-8-6-16,4-9-8 15,2-7 1-15,0-6 13 16,3-6-27-16,-2-7 26 15,0 0-1-15,-1-5 2 16,-1-15 0-16,1-9 3 0,-4-4 0 16,0-11-2-1,-7-4 11-15,-5-3-7 0,-5 5-3 16,-3 9 9-16,0 11-4 16,0 12 13-16,0 9-7 15,0 5 19-15,0 0-26 16,0 5-6-16,0 16-1 15,0 14-1-15,-5 7 4 16,-2 6 14-16,-8 5-4 16,0 4 0-16,-4-2-1 15,-1 0-9-15,2-4 2 16,3-4-1-16,4-5 1 16,4-7-4-16,4-8 1 0,3-2-2 15,0-9 1-15,0-6 0 16,0-1-5-16,0-9-10 15,0 0-8-15,0 0-20 16,7 0-35-16,2-15-65 16,8-9-323-16</inkml:trace>
  <inkml:trace contextRef="#ctx0" brushRef="#br0" timeOffset="33577.05">25559 9110 655 0,'0'0'41'16,"0"0"0"-16,-91 5 28 15,45 24-25-15,3 6-4 16,4 7-23-16,9 1 2 15,12 3-4-15,14 0-10 16,4-2-2-16,15 0-3 16,19-2-1-16,8-3-1 15,5 0 2-15,0-6-5 16,-4-1 1-16,-9-2 2 16,-7-2 3-16,-9-3-2 15,-5-1 2-15,-7 0 0 0,-4-2-1 16,-2 2 3-1,0 2 0-15,-3-3-3 0,-13 0 0 16,-2-1-5-16,-6-3 4 16,0-7 1-16,-3-2 2 15,2-6 7-15,1-4 18 16,-2 0-12-16,1 0-9 16,6-6 4-16,7-8-10 15,4 0-1-15,8-4-32 16,0-7-20-16,3-8-104 15,15-13-303-15</inkml:trace>
  <inkml:trace contextRef="#ctx0" brushRef="#br0" timeOffset="33792.71">25486 9126 520 0,'0'0'34'16,"0"0"-2"-16,99-44 54 16,-51 35-37-16,2 5-34 15,-4 0 2-15,-4 2-8 16,-9 2-9-16,-3 0-4 16,-3 0-69-16,-2 9-144 0</inkml:trace>
  <inkml:trace contextRef="#ctx0" brushRef="#br0" timeOffset="34346.96">26114 9087 590 0,'0'0'40'0,"0"0"0"16,106-7 45-16,-63 14-51 16,-1 17-1-16,-8 13-12 15,-11 9-5-15,-13 4 0 16,-10 2 0-16,-6-5 19 16,-21-8-3-16,-7-5-8 15,-6-6-13-15,0-5 2 16,1-8-13-16,3-2 7 15,12-7 5-15,8-1-10 16,10-5 0-16,6 0-2 16,0 0 5-16,0 0-5 15,10 0-6-15,14 0-18 16,10 0-26-16,5 5 35 16,-2 12-5-16,-5 6 9 15,-11 9-8-15,-6 3 18 0,-9 1-7 16,-6 6-1-1,0-2 11-15,-14 0-2 0,-7-1 7 16,-3-5-6-16,-2-2 0 16,-3-6-1-16,0-5 7 15,-6-4 2-15,-1-6 4 16,-3-9 19-16,-4-2 14 16,3 0-1-16,3-10-18 15,5-4 3-15,7-1-17 16,10 2-6-16,12 0-7 0,3-2-25 15,23-4-58 1,21-2-67-16,10-2-320 0</inkml:trace>
  <inkml:trace contextRef="#ctx0" brushRef="#br0" timeOffset="34860.44">27160 9191 159 0,'0'0'497'0,"0"0"-476"15,-35-78 75-15,18 66-18 16,-10 12-58-16,-6 0 1 15,-11 23-13-15,-8 15 3 16,-4 11 16-16,-4 11 8 16,4 5 0-16,5 13-9 15,8 2-23-15,8 4 14 16,10-5-13-16,11-4-3 16,4-8-1-16,9-11-3 15,1-6-2-15,0-10 1 16,16-7-9-16,9-10-5 15,3-4 14-15,5-8 0 16,2-9 5-16,0-2-1 16,3-2 6-16,-1-15 16 0,-1-7 6 15,-8-5 2-15,-5-10 5 16,-6-7 2-16,-9 0-10 16,-8 2-12-16,0 7-10 15,-24 11 10-15,-15 9-5 16,-14 7-10-16,-7 10-3 15,2 0 3-15,7 10 0 16,9 13-47-16,17 8-87 16,13-5-57-16</inkml:trace>
  <inkml:trace contextRef="#ctx0" brushRef="#br0" timeOffset="36745.68">7586 5281 408 0,'0'0'127'16,"0"0"-52"-16,0 0 1 15,0 0 5-15,0 0-9 16,0 0-25-16,-75 0-2 0,75 0-3 16,3 0-7-16,24 0-13 15,22 0 2-15,20 0 7 16,19-5-9-16,3-2 4 16,-2-2-4-16,-14 3-7 15,-16 4-2-15,-17-1-8 16,-12 1 4-16,-13 2-9 15,-10 0-2-15,-7 0 0 16,0 0-38-16,-21 0-53 16,-15 3-29-16,-7 6-165 15</inkml:trace>
  <inkml:trace contextRef="#ctx0" brushRef="#br0" timeOffset="37498.41">4953 8118 644 0,'0'0'35'0,"0"0"4"15,0 0 26 1,0 0 9-16,0 0-29 0,0 0-6 16,-28 0-13-16,72 0 3 15,25 0 29-15,24-3-16 16,11-10-8-16,-3 1-12 16,-11 3-16-16,-21 2 19 15,-26 3-15-15,-18 2-8 16,-13 2 0-16,-12 0-2 15,0 0-3-15,-18 3-47 16,-13 11-27-16,-8 5 7 16,2 3-26-16,1-4-142 15</inkml:trace>
  <inkml:trace contextRef="#ctx0" brushRef="#br0" timeOffset="38329.68">2665 11747 726 0,'0'0'28'16,"0"0"3"-16,0 0 1 15,0 0 8-15,0 0-13 16,0 0 1-16,115 8 41 15,-36-5-18-15,6-3-21 16,3 0-8-16,-8 0 3 16,-14 0-23-16,-15 0 12 15,-18 0-8-15,-11 0 3 16,-13 0-7-16,-6 0-2 16,-3 0-6-16,0 0-31 15,-13 2-35-15,-14 6 14 16,-3-1-23-16,2-2-187 0</inkml:trace>
  <inkml:trace contextRef="#ctx0" brushRef="#br0" timeOffset="39129.54">7377 11923 541 0,'0'0'38'0,"0"0"-8"16,0 0 56-16,0 0-10 15,0 0-25-15,0 0-33 16,52 12 1-16,12-10 31 16,20-2-6-16,3 0-13 0,-4 0-12 15,-9 0-4-15,-20-2-9 16,-18 0 0-16,-20 2 2 15,-11 0-8-15,-5 0-7 16,0 0-2-16,-6 0-7 16,-18 0-59-16,-6 0 10 15,2 0-108-15</inkml:trace>
  <inkml:trace contextRef="#ctx0" brushRef="#br0" timeOffset="40137.73">10417 8322 509 0,'0'0'38'0,"0"0"8"0,0 0 33 16,0 0-7-16,0 0-18 16,0 0-19-16,9-19-28 15,34 19 23-15,14 0 19 16,8 4-8-16,4 6-11 16,-5-2-10-16,-4-1 3 15,-8-4 0-15,-7-3-13 16,-7 0 6-16,-9 0 7 15,-11 0-16-15,-7-2-3 16,-6 1 0-16,-5-1-4 16,0 0-6-16,0 2-34 15,-6 0-51-15,-18 8-47 16,-7 11-209-16</inkml:trace>
  <inkml:trace contextRef="#ctx0" brushRef="#br0" timeOffset="41870.99">13039 11847 560 0,'0'0'48'16,"0"0"-13"-16,0 0 43 16,0 0-8-16,0 0-9 15,0 0 2-15,-40-25-7 16,71 24-40-16,24-1 0 16,21 2 16-16,8-1-10 15,-4-1-17-15,-9 0-3 16,-13-2 7-16,-12-1-6 0,-15 4-1 15,-16-1-2 1,-9 2-3-16,-6 0-15 0,-15 0-72 16,-16 0-41-16,-4 3-216 15</inkml:trace>
  <inkml:trace contextRef="#ctx0" brushRef="#br0" timeOffset="43610.84">969 12784 199 0,'0'0'95'0,"0"0"-7"16,0 0 31-16,0 0-30 16,0 0-20-16,0 0-17 15,-6-62-23-15,6 55 8 16,0 4 0-16,-3 0-6 15,0 1-3-15,-1 2-15 16,1 0 18-16,0 0-12 0,-2 0-13 16,-1 0-1-16,-3 9-3 15,-4 8-1-15,4 5 1 16,-4 6 5-16,2 5-5 16,-1 5 5-1,5 9 7-15,-1 6 6 0,4 7-2 16,-2 4 0-16,1-2-11 15,4 0 13-15,1-4-13 16,0-4 2-16,0-5-1 16,0-7-1-16,0-8-4 15,0-9 1-15,0-5-2 16,0-6 2-16,0-4-4 0,0-4 12 16,0-3-10-16,0 0 5 15,0-1-4-15,0-2-3 16,0 0 0-16,0 0-1 15,0 0-10-15,1 0-26 16,4 0-35-16,4 0-49 16,7 0-170-16</inkml:trace>
  <inkml:trace contextRef="#ctx0" brushRef="#br0" timeOffset="44113.89">1209 13358 554 0,'0'0'85'0,"0"0"-29"16,0 0 14-16,0 0-27 15,0 0-11-15,0 0-11 16,0 0-12-16,0 0 0 16,0 0-5-16,0 0 3 15,0 0-1-15,0 0 3 16,0 0-2-16,0 0 10 16,0 0-3-16,0 0 26 0,0 0-6 15,0 0-8-15,0 0-8 16,-3 6-15-16,-3 7-3 15,-1 6 0-15,-2-1 6 16,6-6 4-16,0-5 0 16,3-5-6-16,0-2 4 15,0 0 12-15,0 0 6 16,0 0 4-16,0-12 11 16,-2-5-22-16,-2-2-10 15,-2-1-9-15,2 2 8 16,-2 3-8-16,1 6-1 15,2 5-3-15,0 2-19 16,3 2-34-16,0 0-42 0,0 3-40 16,6 11-113-16</inkml:trace>
  <inkml:trace contextRef="#ctx0" brushRef="#br0" timeOffset="45834.57">2050 12903 346 0,'0'0'135'16,"0"0"-36"-16,0 0 22 16,0 0-54-16,-104-10-35 15,64 39-1-15,-9 13 4 16,-1 8 2-16,9 4-10 15,11-1 9-15,15-2-20 16,10-2-13-16,5-2 4 16,0-4-2-16,11-5-5 15,8-4-10-15,8-8 4 16,2-7 6-16,2-5 11 0,0-6-10 16,1-3-1-1,-4-5-22-15,2 0-16 0,-8 0 5 16,2-2-8-16,-9-9-26 15,-2-5-103-15</inkml:trace>
  <inkml:trace contextRef="#ctx0" brushRef="#br0" timeOffset="46550.43">2073 13129 333 0,'0'0'216'0,"0"0"-156"15,0 0 15-15,0 0-42 0,0 0-20 16,0 0-7-16,91-62 2 16,-55 68-4-16,-2 16 8 15,-7 4 5-15,-5 5-3 16,-4 4 3-16,-6-3 2 16,-2 0 5-16,-4-3-18 15,-4-4-2-15,-2-1 3 16,0-4-6-16,0-3-1 15,-10-6-4-15,-4-2 2 16,-5-6 2-16,2-1 3 16,-5-2 0-16,7 0 0 15,0-11-2-15,6-11-1 16,6-7-8-16,3-6-7 16,0-4-5-16,20 2 7 0,11 0-3 15,6 7 10-15,2 8 5 16,-5 5 2-16,-1 6 0 15,-3 5 4-15,-3 3 7 16,1 3-1-16,-4 0-2 16,-3 9-2-16,-2 8 0 15,-5-1 3-15,-1 2 2 16,-2-1-9-16,-3-2 0 16,0-3 4-16,-2-6-3 15,0-1-1-15,3-5-6 16,7 0 8-16,2-2-2 15,2-12 6-15,-1-5-6 16,-4-2 1-16,-2 0 1 0,-7 0-4 16,-6 1-1-16,0 3 6 15,0 4-6-15,-9 8 14 16,-7 2 1-16,-1 3-9 16,-8 6 8-16,1 15-14 15,-1 9 14-15,10 4-7 16,5 3-5-16,7-1 7 15,3 0-6-15,0 0-2 16,6-4 2-16,10-2-3 16,-1-7-2-16,6-6 1 15,-5-6 1-15,4-6-24 16,2-4-8-16,11-1 2 16,6 0-31-16,2-2-13 15,-2-13-78-15,0-4-247 0</inkml:trace>
  <inkml:trace contextRef="#ctx0" brushRef="#br0" timeOffset="47007.75">3120 13072 635 0,'0'0'23'0,"0"0"42"16,0 0 26-16,-82-35-45 15,65 35-16-15,-2 6-20 0,0 18-2 16,-1 8-8-1,4 3 4-15,7 2 8 16,9-1-12-16,0-6-2 16,0-1 0-16,6-4 2 0,6-5-4 15,3-6-18-15,-3-7 8 16,7-5-7-16,0-2 2 16,-2 0 5-16,2-10 8 15,-4-10 6-15,0-4 5 16,-4-5-5-16,-4-1 3 15,-2-3 7-15,-1-1 2 16,-4 6-1-16,1 6-3 16,-1 8 2-16,0 8-3 15,0 6 14-15,0 0-4 16,0 0-17-16,2 8 0 16,4 13-7-16,6 9 7 0,-2 3 10 15,2 4-4-15,-3 1 3 16,3-6-6-16,-1-1-3 15,-4-2 0-15,3-10 0 16,-4-4 0-16,-1-5-9 16,4-5-20-16,1-3-14 15,2-2-36-15,-1 0-129 16</inkml:trace>
  <inkml:trace contextRef="#ctx0" brushRef="#br0" timeOffset="47299.7">3570 12712 666 0,'0'0'16'16,"0"77"-4"-16,0-22 65 15,0 9-19-15,0 8-22 16,0 2-18-16,0 0-1 15,-11-4-10-15,-3-7-4 16,1-10-3-16,-2-9-1 16,0-13-5-16,6-11-14 15,4-10 17-15,2-4-7 16,2-6-46-16,-1 0 0 0,2-4 16 16,0-17-150-1,0-7-116-15,0-6 126 0</inkml:trace>
  <inkml:trace contextRef="#ctx0" brushRef="#br0" timeOffset="47692.4">3529 13159 404 0,'0'0'125'16,"0"0"-26"-16,0 0-12 15,86-43-21-15,-45 35-30 16,6-1-2-16,1 3-23 16,-3 2-7-16,-6-1 9 15,-5 3-12-15,-3-1 10 16,-7 0-8-16,-3 0 4 15,-6-2-5-15,-2-1 6 16,-4-5-7-16,-3-4 6 0,-3-4 11 16,-3-1-15-16,0-4 11 15,0 5-1 1,-1 4-13-16,-7 6 1 0,-1 6 21 16,-4 3-2-16,-1 0-17 15,-6 14 1-15,-3 14 6 16,1 9 0-16,1 5-1 15,7 0-7-15,4 1 15 16,9-4-17-16,1-4 0 16,3-8 6-16,14-4-6 15,1-6 1-15,0-6 2 16,3-2-3-16,3-8 1 16,0-1 4-16,7 0-5 0,-1-7-33 15,0-6-53 1,-6-4-11-16,-5-4-171 0</inkml:trace>
  <inkml:trace contextRef="#ctx0" brushRef="#br0" timeOffset="48411.55">5011 12992 516 0,'0'0'109'16,"0"0"-48"-16,0 0 28 15,0 0-20-15,0 0-42 16,0 0-14-16,-16 0-13 16,26 0-7-16,4 0 7 15,7 0 1-15,-2-3 9 16,-4-6-6-16,-3-3 3 15,-5-2-7-15,-2-6 2 0,-5-1 0 16,0-3 1-16,0 2 1 16,-8 5-2-16,-5 6 8 15,-2 7-6-15,-3 4 11 16,-4 0 0-16,2 10-10 16,1 16 1-16,4 8-2 15,6 6-1-15,9 5 15 16,0 1-9-16,15-1 4 15,3-3-8-15,1-6-5 16,-1-8-2-16,-1-7 1 16,-1-8 0-16,4-5-1 15,0-5-17-15,1-3 0 0,0 0-17 16,0-2-34 0,-3-15-106-16,-6-7-262 0</inkml:trace>
  <inkml:trace contextRef="#ctx0" brushRef="#br0" timeOffset="49016.9">5256 12948 582 0,'0'0'25'16,"0"0"-9"-16,0 0 46 16,8 106-18-16,5-65-24 15,-3-2 0-15,-2-1-9 16,-1-3-8-16,-1-10-1 0,-4-8-1 15,-1-11 1 1,-1-3 3-16,0-3 4 0,2 0 35 16,-2-11 7-16,0-10-32 15,0-9-8-15,0-4-10 16,0-3 0-16,0-6-2 16,0 0-9-16,0 4-17 15,6 7-24-15,7 9 17 16,-1 12 25-16,3 5 9 15,1 6-1-15,2 0 1 16,6 8 1-16,-3 15 3 16,0 7-1-16,-6 5-2 15,-5 2 21-15,-7 0-13 16,-3-2 8-16,0-6 4 0,0-7-3 16,0-10-3-1,0-4 0-15,0-7 1 0,0-1-8 16,0 0 12-16,0 0 6 15,0-17 10-15,0-7-34 16,3-7-2-16,11-3-17 16,3-3-3-16,3-2 6 15,2 0 4-15,2 11-19 16,1 11-25-16,-2 12 23 16,-4 5 14-16,2 10 17 15,0 15 4-15,-3 8-3 16,-2 6 2-16,-5 4 10 15,-2 1-3-15,-4 0 3 0,-3-3-1 16,-2-3-5-16,0-6-7 16,0-8-1-16,-6-6 0 15,0-4-18-15,5-7-63 16,1-7-231-16</inkml:trace>
  <inkml:trace contextRef="#ctx0" brushRef="#br0" timeOffset="49503.31">6021 12894 646 0,'0'0'27'15,"0"0"-18"-15,-28 103 47 16,20-41 22-16,1 8-46 15,1-3-12-15,-4-2-8 16,-1-4-4-16,0-6-7 16,-2-7 7-16,1-11-8 15,3-8-1-15,2-12-1 16,7-10 2-16,0-7 2 16,0 0 4-16,0-12 29 15,0-16-1-15,7-12-9 16,7-11 6-16,2-8-12 15,-1-6-6-15,3-7-12 16,-2-4-1-16,4 1-8 0,2 11-24 16,2 16-7-1,1 16-17-15,1 18 17 0,-3 14 13 16,3 1 22-16,-2 24 4 16,0 7 0-16,-8 4-1 15,-10 3 1-15,-6-5 2 16,0 1 7-16,-12-6-6 15,-10-4 7-15,-4-3 1 16,-2-7-3-16,-3-3-8 16,-1-5-4-16,4-5-59 15,14-2-183-15</inkml:trace>
  <inkml:trace contextRef="#ctx0" brushRef="#br0" timeOffset="49777.43">6472 12637 802 0,'0'0'27'15,"0"0"8"-15,0 0-1 16,0 0-23-16,-11 106 31 15,8-31-7-15,0 8-3 0,0 3-22 16,-10 0-10 0,-1-9 0-16,-5-12-25 0,4-12-30 15,-4-14-3-15,4-13-24 16,4-13-77-16,7-10-82 16</inkml:trace>
  <inkml:trace contextRef="#ctx0" brushRef="#br0" timeOffset="50309.55">6422 13048 375 0,'0'0'77'0,"0"0"18"15,64-89 31-15,-37 72-60 0,0 9-37 16,-1 8 4-16,-1 0-9 16,-4 13-13-16,-6 12 3 15,-5 6 6-15,-1 5-4 16,-4-2-2-16,-1-1-2 15,1-7-2-15,3-10-4 16,0-5-5-16,-2-6-1 16,9-5 0-16,1 0 7 15,5-5-4-15,3-12 4 16,-3-7-7-16,1-2-4 16,-1-5 4-16,-3-1 0 15,-2 3 0-15,-5 2 1 16,-5 12 7-16,-6 7 20 15,0 6-6-15,0 2-8 16,0 5-14-16,0 20-5 0,0 13 5 16,-3 8 2-1,3 10 2-15,0 5-3 0,0 4 0 16,0 7-1-16,0 6 0 16,0-2 3-16,0-4-3 15,-3-2-5-15,-6-6-17 16,-3-7-5-16,-6-11 18 15,-1-17 0-15,-1-15 9 16,-4-14 10-16,1-3 56 16,-4-25 15-16,3-9-5 15,6-7-31-15,10 1 3 16,8-3-23-16,14 0-25 0,29-3-14 16,23 2-31-16,8 4-30 15,8 8-104-15,-10 6-145 16</inkml:trace>
  <inkml:trace contextRef="#ctx0" brushRef="#br0" timeOffset="51094.54">7720 12961 634 0,'0'0'22'0,"0"0"31"16,0 0 24-16,0 0-25 15,0 0-45-15,0 0 8 16,19 102 27-16,-14-44-23 15,-2-3-8-15,0-8-2 16,-3-7-2-16,3-12-6 16,-3-10-1-16,0-11 1 15,0-7 1-15,0 0 30 16,0-8 52-16,0-17-56 16,0-7-18-16,0-11-7 15,0-1-3-15,0-5-6 16,0-4-2-16,0-2-27 15,0 2 0-15,9 9-4 16,4 12 20-16,5 12-13 0,3 12 7 16,3 5 22-16,7 3 3 15,1 0 0-15,2 15 0 16,0 7-1-16,-7 8 1 16,0 9-1-16,-8 3-1 15,-5 4 1-15,-6 0 1 16,-3-7 0-16,1-3 1 15,5-13 8-15,3-4-9 16,3-11 1-16,10-7-1 16,1-1 0-16,2-5 3 15,0-18-2-15,-5-7 10 16,-4-7 2-16,-8-9 0 0,-7-4 4 16,-6-4-8-1,0 0-3-15,-1 7-1 0,-10 13-5 16,2 8-10-16,-1 18-13 15,1 8-30-15,3 14-102 16,6 17-120-16</inkml:trace>
  <inkml:trace contextRef="#ctx0" brushRef="#br0" timeOffset="51486.06">8621 12913 708 0,'0'0'33'15,"0"0"24"-15,0 0 31 16,0 0-54-16,-82-5-13 16,65 36-5-16,1 8-4 15,9 3 0-15,7 0 1 16,0 0-5-16,7-6-7 15,12-5-2-15,4-6 1 16,-2-9-8-16,1-7-4 16,2-9 10-16,-2 0 2 15,-2-4 1-15,-4-17 2 16,-2-4 5-16,-7-6-5 16,-5-5 0-16,-2-5 9 15,0 1-1-15,-5 0-11 0,-10 7-1 16,-3 10 0-16,-1 10-12 15,-4 13-13-15,0 0-18 16,3 19-17-16,13 4-68 16,7 4-367-16</inkml:trace>
  <inkml:trace contextRef="#ctx0" brushRef="#br0" timeOffset="52283.62">8997 12878 688 0,'0'0'81'16,"0"0"-58"-16,0 0 51 16,-82-17-33-16,58 39-16 15,2 11-12-15,5 10-8 16,4 5 1-16,8 4-4 15,5-2 1-15,0-5-6 16,0-3-3-16,11-12-3 16,5-5-6-16,3-10-17 15,4-7-4-15,2-7 4 16,4-1 9-16,-1-7 19 0,-3-15 1 16,-3-5 6-1,-2-5 5-15,-2-5 9 0,-5-9 0 16,2-4 2-16,-6-7-15 15,-3-7-4-15,-1 0 3 16,-5-1-3-16,0 4 0 16,0 3 0-16,-3 10 0 15,-5 14 2-15,2 12 8 16,2 12 18-16,-2 7-7 16,6 3-11-16,0 5-8 15,0 22-2-15,0 12 0 16,0 12 4-16,13 5-1 15,-1 1 5-15,0 1 5 0,-6-1-13 16,2 1 10-16,-5-3-6 16,-3-4-4-16,0-5 1 15,3-12 0-15,4-7-1 16,6-6-5-16,8-8-13 16,6-6-10-16,6-3-6 15,3-4 21-15,-2-5-5 16,-1-12 5-16,-3-6 13 15,-5-7 0-15,-1-4 11 16,-8-9 0-16,-4-8 1 16,-4-2-2-16,-7 3 0 15,-1 13-5-15,0 12-5 0,-3 14 6 16,-12 11 18 0,-4 0-16-16,-5 19-4 0,2 12 8 15,5 8-1-15,7 4 9 16,8 7 4-16,2-3-3 15,5 1-15-15,17-4-4 16,2-10-1-16,3-5-1 16,-2-10-8-16,1-4-6 15,1-8-15-15,2-4-6 16,1-3-18-16,-3 0-55 16,0-12-593-16</inkml:trace>
  <inkml:trace contextRef="#ctx0" brushRef="#br0" timeOffset="52707.38">9960 12637 643 0,'0'0'38'0,"-80"-19"27"16,37 19 8-16,4 0-21 0,6 19-20 15,9 4-16 1,9 4 2-16,11 2-8 0,4 6 2 16,1-2-8-16,17 2 3 15,3 5-7-15,3 2 2 16,3 5-4-16,1 0-2 15,0-1-21-15,-4-3 10 16,-9-1-8-16,-9-6 4 16,-6-5 13-16,-2-2 6 15,-15-8-3-15,-4-4 14 16,4-6-6-16,-3-7 21 16,0-2 0-16,-1-2-1 15,-6 0-20-15,1 0-5 16,0-6-7-16,11-1-26 15,15 1-43-15,5-1-276 16</inkml:trace>
  <inkml:trace contextRef="#ctx0" brushRef="#br0" timeOffset="53011.15">10287 12645 744 0,'0'0'44'0,"0"0"8"0,0 0-8 16,0 0-31-16,-6 114 29 16,6-38-11-16,0 6-7 15,0 1-13-15,-3-4-11 16,-7-8 0-16,1-16-3 15,3-16-6-15,3-12-5 16,1-13 6-16,-2-5-17 16,1-6-25-16,-3-3-57 15,-2 0-189-15</inkml:trace>
  <inkml:trace contextRef="#ctx0" brushRef="#br0" timeOffset="53542.39">10150 12989 466 0,'0'0'47'16,"85"-36"21"-16,-33 24-21 15,8 7-18-15,-4 3-19 16,-6 2-6-16,-9 0-1 16,-9 0 5-16,-13 3 27 15,-7 2 3-15,-9 3 3 16,-3-4-19-16,0 3-12 15,0 0 2-15,0 1 10 16,-5 5-1-16,-6 1-6 16,0 5-10-16,-1 2 1 15,3 3-5-15,5 1 2 16,2 1-3-16,2 1-8 0,0-5 8 16,0-4 0-1,11-4-2-15,4-5-5 0,1-4-8 16,7-3-2-16,0-2 7 15,-2-2 1-15,2-13 9 16,-6-7-1-16,-3-3 2 16,1-3 18-16,-6-5 19 15,-1-2-2-15,-3 2 1 16,0 1-19-16,-2 7 8 16,-2 8-8-16,-1 10-14 15,0 5-4-15,0 2-3 16,0 6 0-16,0 17-3 15,2 9 6-15,2 8 1 0,5 2 3 16,1 4-1 0,1-5 0-16,4-3-3 0,-3-9-11 15,4-7-21-15,-1-6 4 16,3-5-1-16,0-5-19 16,6-6-24-16,-2 0-113 15</inkml:trace>
  <inkml:trace contextRef="#ctx0" brushRef="#br0" timeOffset="53828.46">11179 12871 646 0,'0'0'79'0,"0"0"-33"16,0 0 44-16,0 0-36 15,-98-12-29-15,74 37 4 16,4 11-6-16,5 5 4 16,6 5-1-16,8 2-21 15,1 1-2-15,0-2 8 16,9-5-11-16,6-8-5 16,0-7-29-16,1-8 0 15,5-7-8-15,3-7-4 16,4-5-12-16,2 0-79 15,-2-12-180-15</inkml:trace>
  <inkml:trace contextRef="#ctx0" brushRef="#br0" timeOffset="54088.9">11367 12596 723 0,'0'0'40'15,"0"0"21"-15,0 0 8 16,0 0-52-16,30 80 20 16,-15-15-1-16,-11 7-2 0,-4 6-11 15,0-3-19 1,-15-1 0-16,-3-10-4 0,2-13-3 16,1-13-24-16,7-10-6 15,4-12-25-15,4-9-19 16,0-7-24-16,12 0-186 15</inkml:trace>
  <inkml:trace contextRef="#ctx0" brushRef="#br0" timeOffset="54402.06">11604 12845 542 0,'0'0'83'0,"0"0"-28"15,0 0 43-15,-89 60-24 0,62-32-15 16,6 0-23-16,3-2-4 16,7-1-8-16,7-3-5 15,4-5-8-15,6-3-11 16,19-3-3-16,11-3 3 16,3-3 7-16,-3-1-7 15,-5 2-23-15,-7 4 3 16,-8 4 10-16,-7 8-12 15,-7 1 16-15,-2 5 6 16,0 1 2-16,0 0 1 16,-5-3-1-16,2-2-2 15,0-4 0-15,2-6-2 16,1-3-39-16,-2-5-51 16,2-6-214-16</inkml:trace>
  <inkml:trace contextRef="#ctx0" brushRef="#br0" timeOffset="55006.83">12614 12765 768 0,'0'0'33'16,"0"0"34"-16,0 0-10 15,0 0-41-15,0 0 29 16,34 128 4-16,-13-62-11 16,3-1-26-16,-3-2 1 15,-3-8-9-15,-3-9-3 16,-6-7-1-16,-3-9 0 15,-5-7-10-15,-1-10-17 16,0-6-14-16,0-7-35 16,-1 0-33-16,-13-9-37 0,-7-19-129 15</inkml:trace>
  <inkml:trace contextRef="#ctx0" brushRef="#br0" timeOffset="55320.49">12554 12693 387 0,'0'0'48'0,"0"0"73"16,0 0-22-16,53-75-59 16,-22 75-26-16,7 7-2 15,-3 15-1-15,-7 10 4 0,-5 3-2 16,-15 6 15-16,-8 4 6 16,-22 0-10-16,-24 1 14 15,-11-4-5-15,-10-3 0 16,5-2-14-16,5-3-13 15,10-5 13-15,15 0-18 16,6-2 1-16,13-4 3 16,9-2-10-16,4-4 3 15,11-2-8-15,25-7 10 16,19-3 5-16,11-5 6 16,13 0-10-16,-1-2 11 15,-1-9-12-15,-4-2-39 16,-12-2-53-16,-15-7-88 15</inkml:trace>
  <inkml:trace contextRef="#ctx0" brushRef="#br0" timeOffset="56014.98">13619 12735 682 0,'0'0'41'15,"0"0"25"-15,0 0-1 16,0 0-48-16,9 102 27 15,0-26 4-15,-3 11-22 0,0 2-7 16,-6-4-14-16,0-5-3 16,0-9 3-16,-3-13-5 15,-6-19-1 1,6-18-1-16,2-12 3 0,1-9-1 16,0 0 2-16,0-19 28 15,0-15 1-15,3-10-5 16,0-11-5-16,0-9-15 15,2-10-6-15,0-9-1 16,1-4-1-16,3 0-16 16,4 4-5-16,2 16-9 15,5 21-9-15,2 21 11 16,2 23 13-16,4 2 17 16,5 23 1-16,4 13-1 0,-4 6 0 15,-9 3 0-15,-11 2 0 16,-13-4-3-16,-4-2 3 15,-29-3-1-15,-13-9-6 16,-11-2 7-16,-4-12 9 16,6-4-8-16,19-3-2 15,15-5-6-15,21 2-62 16,0-2-250-16</inkml:trace>
  <inkml:trace contextRef="#ctx0" brushRef="#br0" timeOffset="56394.18">14113 12743 611 0,'0'0'91'15,"0"0"-29"-15,0 0-16 16,0 0-39-16,-30 85 16 15,29-34 17-15,1 3-20 16,4-3-17-16,14-2-3 16,3-7 0-16,1-9-2 15,-1-11-13-15,0-9 12 16,0-10-11-16,1-3 11 0,3-3 3 16,-2-19 0-1,2-7 5-15,-4-9-1 0,-7-9-4 16,-3-6 0-1,-6-3-3-15,-5-3-6 0,-3 4-7 16,-15 7 3-16,3 13-7 16,0 18 7-16,5 17-30 15,7 3-81-15,3 24-35 16,0 2-24-16</inkml:trace>
  <inkml:trace contextRef="#ctx0" brushRef="#br0" timeOffset="56698.46">14803 12593 334 0,'0'0'347'16,"0"0"-326"-16,0 0 57 15,0 0-50-15,0 0-11 16,-77 114 29-16,77-55-5 15,0-3-14-15,18 1-3 16,4-3 0-16,4-4-20 16,-6-10 8-16,-7-12-12 15,-5-12 5-15,-6-10-4 0,-2-6-1 16,0 0-3 0,-15 0 2-16,-16-6 0 0,-10-11-34 15,-2-7-24-15,9-5-50 16,13-4-112-1</inkml:trace>
  <inkml:trace contextRef="#ctx0" brushRef="#br0" timeOffset="56902.2">14665 12692 513 0,'0'0'73'0,"-17"107"53"15,9-39-4-15,-2 6-62 0,-3-1-18 16,-2-3-22-16,-6-4-6 15,0-11-10 1,-1-9-4-16,-2-14 4 0,8-8-7 16,4-14 3-1,7-10-13-15,5 0-25 0,6-12-43 16,23-18-174-16</inkml:trace>
  <inkml:trace contextRef="#ctx0" brushRef="#br0" timeOffset="57379.47">15033 12315 702 0,'0'0'21'0,"0"0"-10"15,48 101 44-15,-31-16 9 16,-6 12-8-16,-2 2-24 15,-4-4-12-15,-4-9-12 16,-1-14-5-16,0-13-3 16,0-14-1-16,0-15 1 15,0-15 3-15,-1-8 1 16,1-7-1-16,0 0-2 16,0-10 25-16,4-16-1 15,8-8-18-15,0-9 8 16,-1-3-12-16,-1-4-3 15,-1-5 0-15,0-4 0 16,1 2 0-16,2 4 0 0,3 12-1 16,0 18-11-16,9 18-9 15,3 5 7-15,4 22 14 16,5 14 3-16,-3 6-3 16,-5 6 0-16,-9 4 0 15,-7 2 3-15,-7-2-3 16,-5-1 6-16,0-5-2 15,0-5-1-15,0-5 0 16,-8-8-1-16,1-6-2 16,2-5-22-16,0-3-22 15,3-5-81-15,2-9-451 0</inkml:trace>
  <inkml:trace contextRef="#ctx0" brushRef="#br0" timeOffset="58174.91">16061 12574 655 0,'0'0'41'16,"0"0"10"-16,124-49 28 15,-68 49-36-15,1 29-23 16,1 17 13-16,-8 8-8 16,-7 6-8-16,-14-2-7 15,-12-2-6-15,-11-5-1 16,-6-5-3-16,-10-6-6 0,-19-5-2 16,-5-11 8-1,-3-5 2-15,1-11 4 0,7-8-4 16,9 0-1-16,7-12 11 15,9-18-1 1,4-8-11-16,0-8 0 0,12-4-37 16,12-7 11-16,3-2-19 15,-1-3 15-15,2 5-3 16,2 13 4-16,6 14 20 16,8 21-6-16,8 9 3 15,3 10 12-15,-4 19 0 16,-3 7 12-16,-11 3-4 15,-7 2 1-15,-12-1 14 0,-9-1-6 16,-5 0-4-16,-2-2 3 16,-1-3 1-16,2-7-8 15,6-4-5-15,3-8-3 16,3-6 1-16,6-6 0 16,4-3-1-16,3-5 5 15,2-14-5-15,-4-7 6 16,-8-5 2-16,-4-7 11 15,-8-3-5-15,-4-6 12 16,-2-8-21-16,-11 1-4 16,-15 7-2-16,-12 8 0 15,-3 17-3-15,-3 15 3 0,-2 7 0 16,6 9-12-16,7 18-27 16,12 10-57-16,15 0-93 15,6-2-291-15</inkml:trace>
  <inkml:trace contextRef="#ctx0" brushRef="#br0" timeOffset="58558.83">17238 12504 709 0,'0'0'43'15,"0"0"61"-15,0 0-71 16,0 0-25-16,-32 87 21 0,29-32-1 16,3 3-2-16,0-2-14 15,5-3-7-15,12-5-1 16,5-9-4-16,2-8-5 16,2-8-5-16,0-14-6 15,0-9 6-15,-3 0 10 16,-1-22 8-16,-4-8 1 15,-6-6 1-15,-3-9 4 16,-7-6 12-16,-2-13-12 16,0-4-9-16,-20 2 2 15,-7 13-7-15,-6 16-5 16,1 21 3-16,0 13-15 16,6 3-21-16,6 22-6 15,13 10-4-15,7 6-63 0,6-2-169 16</inkml:trace>
  <inkml:trace contextRef="#ctx0" brushRef="#br0" timeOffset="58875.34">17718 12126 692 0,'0'0'14'0,"0"0"12"16,0 0 58-16,0 0-53 16,0 0 3-16,49 139 22 15,-34-49-23-15,-6 15 2 16,-3 2-21-16,-3-3-8 16,-1-6-1-16,-2-17-5 15,1-14-6-15,5-15-4 16,1-17-3-16,3-10 4 15,1-14 3-15,4-8-17 16,8-3 21-16,5-6-9 16,6-15-31-16,-1-9-109 15,-6-5-522-15</inkml:trace>
  <inkml:trace contextRef="#ctx0" brushRef="#br0" timeOffset="59033.04">17782 12556 294 0,'0'0'440'0,"0"0"-397"16,0 0 53-16,60-76-19 16,-20 68-44-16,11 4-22 15,1 4-10-15,2 7-1 16,-5 12-53-16,-15 5-101 16,-20 5-220-16</inkml:trace>
  <inkml:trace contextRef="#ctx0" brushRef="#br0" timeOffset="59434.84">16426 13201 242 0,'0'0'132'15,"-128"0"-58"-15,77 0 55 16,20 0-13-16,21 0-54 0,10 1-28 16,34 1-32-16,35-1 25 15,41 1 16-15,36-1 8 16,29-1-23-16,14 4 18 15,-1-4-27-15,-9 0-5 32,-19 0-5-32,-16-5-9 0,-20-9 2 0,-24 3-1 15,-30 1-1-15,-27 5 1 16,-26 2-1-16,-13 1-3 16,-4 2-4-16,-9 0-57 15,-22 0-32-15,-12 0-95 16</inkml:trace>
  <inkml:trace contextRef="#ctx0" brushRef="#br0" timeOffset="60312.78">19256 12688 377 0,'0'0'37'16,"0"0"83"-16,54-76-12 15,-41 62-42-15,-4 9-10 16,-3 5-10-16,2 14-21 16,2 22-24-16,-1 19 26 0,-3 7-2 15,-5 6 5 1,-1 0-15-16,0-3-12 0,0-3-2 16,0-10 7-1,0-11-7-15,-1-15 2 0,-1-13-2 16,2-9 3-1,0-4-1-15,0-7 15 0,0-20 16 16,3-14-28-16,5-6-5 16,-1-6-2-16,1 0-7 15,1-2-6-15,2 0 4 16,4 5-16-16,3 5 10 16,0 12 5-16,0 11 1 15,3 8-3-15,2 14 13 16,5 3 0-16,5 25 1 15,4 13 7-15,-3 2 17 0,-6 4-15 16,-3-2 3-16,-6 2 5 16,-3-4-7-16,-7-2-7 15,-4-7 0-15,-5-8-4 16,0-8-10-16,-3-2-4 16,-7-10 1-16,3-2-20 15,7-4-29-15,0 0-81 16,23-15-120-16</inkml:trace>
  <inkml:trace contextRef="#ctx0" brushRef="#br0" timeOffset="60680.85">20093 12657 665 0,'0'0'38'0,"0"0"-5"15,0 0 39-15,0 0-14 16,-65 89-11-16,61-44-12 16,2 1-14-16,2-2-9 15,0 0-12-15,0-3 3 16,8-4-2-16,6-11-1 16,3-7-2-16,4-9-1 15,2-10-5-15,2 0 8 16,2-15 11-16,-5-9-3 15,-7-11-1-15,-6-2-1 16,-9-5 27-16,0-9-12 16,-13-4 1-16,-11-1-15 0,-6 3-5 15,-1 14-2-15,1 11-2 16,0 18-17-16,7 10-7 16,7 9-33-16,12 20-3 15,4 2-86-15,26-1-160 16</inkml:trace>
  <inkml:trace contextRef="#ctx0" brushRef="#br0" timeOffset="61483.62">20629 12540 656 0,'0'0'24'16,"0"0"3"-16,-80-10 70 16,49 37-61-16,1 12-15 15,0 4 26-15,8 10-31 16,7 1 6-16,3-1-11 16,8-2 2-16,4-3-13 15,0-4 0-15,4-6 0 16,11-9-1-16,0-9-1 15,3-6-14-15,2-7 6 16,5-7-6-16,0 0 13 0,2-13 3 16,-2-12 6-1,0-7 5-15,0-7-11 0,-2-6 7 16,1-12-14-16,-5-7 7 16,-2-11-7-16,-6-8-1 15,-3-1-5-15,-6 6 0 16,-2 9 8-16,0 13 5 15,0 6 4-15,-3 13-3 16,-8 7 12-16,-2 10-5 16,4 9 9-16,1 9-16 15,0 2 8-15,3 26-9 16,3 20-3-16,2 14 3 16,7 11 5-16,15 8 17 0,1 4-14 15,1-5-6 1,-9-5-2-16,-2-11 0 0,-2-11 2 15,-2-8-3-15,3-9 2 16,2-9-2-16,-1-9-1 16,8-9-15-16,4-7 8 15,7 0 6-15,2-12 6 16,3-10-4-16,2-7 3 16,-3-12 5-16,-2-7-7 15,-6-13 1-15,-9-9-1 0,-9-5 0 16,-10 7 1-1,0 15 0-15,-15 17 9 0,-5 19 17 16,-4 16-11-16,-1 1-1 16,0 30-9-16,1 14 3 15,11 13 4-15,5 4-5 16,8 2 8-16,1-5-16 16,22-7 9-16,6-8-7 15,6-4-2-15,2-8 0 16,2-8-13-16,2-7 10 15,-1-6-26-15,-3-6-20 16,-3-4 2-16,-4 0-81 16,-8-6-229-16</inkml:trace>
  <inkml:trace contextRef="#ctx0" brushRef="#br0" timeOffset="64360.39">22484 12551 157 0,'0'0'143'0,"0"0"3"16,0 0-11-16,0 0-47 15,19-86-17-15,-16 71-6 16,-1 4-32-16,-2 2 30 15,0 5-23-15,0 4-17 16,0 2-1-16,0 25-17 16,-11 16-2-16,-1 13 13 15,-3 3-2-15,5 1 1 16,2-7-13-16,5-7 2 16,3-2-2-16,0-10-2 15,0-5-1-15,0-10 1 16,2-6-8-16,1-8-8 15,1-4-5-15,2-1-2 0,6-3-5 16,2-14-7 0,-4-9-68-16,-4-10-146 0</inkml:trace>
  <inkml:trace contextRef="#ctx0" brushRef="#br0" timeOffset="64538.6">22491 12189 545 0,'0'0'36'16,"0"0"15"-16,0 0 25 15,0 0-69-15,0 0-7 16,0 0-5-16,34 0-85 0,-17 12-178 16</inkml:trace>
  <inkml:trace contextRef="#ctx0" brushRef="#br0" timeOffset="65006.61">22756 12485 336 0,'0'0'167'15,"0"0"-129"-15,-8 115 69 16,8-64-36-16,0 2-38 0,0-4-18 15,0-1-1-15,0-10-11 16,0-10 0-16,0-9-2 16,0-9 4-16,0-8 7 15,0-2 2-15,0-1 36 16,0-20-14-16,0-8-30 16,0-9-4-16,0 0-4 15,0-7 2-15,1-8-15 16,11-5 0-16,2-1-20 15,3 0 22-15,0 9-18 16,2 12 8-16,2 9-4 16,2 18 5-16,5 10 6 15,2 1 16-15,1 18 8 16,-1 10 10-16,-3 8 18 16,-6 3-8-16,-6 7-4 0,-7-1 2 15,-5 0-14-15,-3-2 6 16,0-7-2-16,-6-1-11 15,-5-6 0-15,0-6 1 16,0-3-6-16,3-4 0 16,5-8-15-16,3-2-29 15,0-5-50-15,14-1-133 16</inkml:trace>
  <inkml:trace contextRef="#ctx0" brushRef="#br0" timeOffset="65312.63">23368 12014 658 0,'0'0'30'16,"0"0"28"-16,0 0 9 15,0 0-54-15,0 0 41 16,41 129-12-16,-27-58-13 15,-5 11 4-15,-7 7-5 16,-2 4-18-16,0 0-10 16,-5-7 0-16,-6-11 2 15,0-18-2-15,3-16-2 16,1-12-10-16,3-12 5 16,2-10-6-16,-5-2-27 15,-4-5-33-15,-10 0-49 0,-5-17-362 16</inkml:trace>
  <inkml:trace contextRef="#ctx0" brushRef="#br0" timeOffset="65718.85">23449 12354 292 0,'0'0'19'16,"86"-12"55"-16,-41 12 0 0,-6 0-13 15,-2 14-14-15,-7 6 7 16,-5 10-13-16,-8 10 1 16,-10 11-2-16,-5 5 3 15,-2-1-20-15,0-4 1 16,0-10-10-16,0-5 1 16,0-9-9-16,9-6-1 15,4-8 2-15,2-7 2 16,3-6-8-16,1 0 1 15,2-9 10-15,1-13-4 16,-2-4 1-16,-2-11 1 16,-1-8 6-16,-1-12-11 15,-7-10-5-15,-5-1 0 16,-4 1-6-16,-13 10-5 16,-19 14 4-16,-8 16 7 0,-12 14 9 15,-5 10-4-15,-1 3-5 16,7 7 0-16,14 20-21 15,20 7-84-15,17 4-150 16</inkml:trace>
  <inkml:trace contextRef="#ctx0" brushRef="#br0" timeOffset="66393.41">25169 12071 449 0,'0'0'120'0,"0"0"5"16,0 0-34-16,0 0-20 0,-93-40-33 15,69 40 3-15,5 17-18 16,4 10 0-16,9 7-9 16,6 9 5-16,0 6-5 15,8 4 1-15,9 3-15 16,3 0 11-16,-1-6-11 16,-3-5 4-16,-4-8-3 15,-6-9 2-15,-2-7-3 16,-4-11 0-16,0-3 0 15,0-4 0-15,-11-3-11 16,-16 0 8-16,-10 0-4 16,-6-8-22-16,2-8-9 15,8-4-12-15,14-2-30 16,15-4-30-16,4-8-148 16</inkml:trace>
  <inkml:trace contextRef="#ctx0" brushRef="#br0" timeOffset="66632.83">25085 12065 541 0,'0'0'22'15,"-67"93"52"-15,27-27 25 16,-6 7-47-16,-2 5-35 16,-3 2-9-16,-1-3-7 15,2-2 2-15,0-8-3 0,1-9 11 16,2-10-8-1,4-10 4-15,9-9-6 0,13-14 0 16,11-10 11-16,10-1-12 16,0-4-6-16,22 0-37 15,15-14-4-15,15-13-134 16</inkml:trace>
  <inkml:trace contextRef="#ctx0" brushRef="#br0" timeOffset="66898.66">25564 11742 716 0,'0'0'15'16,"0"0"-10"-16,-8 121 24 15,5-42 40-15,-1 10-35 16,-6 6-11-16,-4 0-14 15,-7-3-7-15,-4-8 3 16,2-13-5-16,1-13-4 16,7-16-9-16,8-14-23 15,5-16 12-15,2-10-42 16,0-2-77-16,5-7-58 16</inkml:trace>
  <inkml:trace contextRef="#ctx0" brushRef="#br0" timeOffset="67499.2">25482 12206 549 0,'0'0'10'16,"95"-19"21"-16,-31 14 24 16,5 3-47-16,-2 1-1 15,-9-2-7-15,-12 2 4 16,-14 1-3-16,-14 0 7 15,-7 0 9-15,-6 0 1 16,-5 0 3-16,0 0-1 16,0 0 0-16,0-2 2 15,-9-1 7-15,-7-2-18 16,-11 2-8-16,-7 3 8 16,-8 0-5-16,-1 15 8 15,-1 9-7-15,7 8 4 16,12 2 0-16,5 7-6 0,10-3-3 15,7-1 2-15,3-3-4 16,0-3-2-16,12-4 1 16,7-8-15-16,4-7 10 15,4-7 6-15,2-5 0 16,4 0-10-16,-3-10-4 16,0-7 1-16,-6-9 13 15,-4-4 0-15,-3-7 0 16,-2-7 0-16,-6-3 0 15,-5 2-1-15,-4 8 1 0,0 9 4 16,0 15 5-16,0 8 6 16,0 5 3-16,0 7-18 15,-1 18 0-15,-4 14 11 16,1 7 3-16,1 1 2 16,1 0-2-16,2 0-8 15,0-5-2-15,0 0-4 16,5-9-7-16,10-6 4 15,6-8-4-15,5-4-10 16,9-5-12-16,7-6-5 16,5-4-38-16,2 0-82 15,-5-13-337-15</inkml:trace>
  <inkml:trace contextRef="#ctx0" brushRef="#br0" timeOffset="67774.73">26402 12152 635 0,'0'0'35'0,"0"0"26"15,0 0 17-15,0 0-41 16,-100 35 1-16,79 2-1 16,3 5-9-16,5 7 5 15,4 0-8-15,8 1-15 16,1-6-8-16,0-4 7 0,10-5-9 15,7-4-3 1,2-11 3-16,1-4 0 0,2-6-15 16,3-3-10-16,0-7-24 15,2 0-21-15,-2-10-46 16,-5-17-94-16</inkml:trace>
  <inkml:trace contextRef="#ctx0" brushRef="#br0" timeOffset="68042.77">26629 11933 664 0,'0'0'24'0,"0"0"0"16,0 0 50-16,31 72-14 16,-19-12-13-16,-8 9 2 15,-2 4-17-15,-2 3 0 16,-2-4-16-16,-11-10-14 15,0-9-2-15,2-14 0 16,2-13 2-16,8-10-3 16,1-5 1-16,0-9-23 15,0-2-29-15,6 0-7 16,10-7-16-16,6-17-114 16,5-8-214-16</inkml:trace>
  <inkml:trace contextRef="#ctx0" brushRef="#br0" timeOffset="68388.57">26905 12126 248 0,'0'0'270'0,"0"0"-225"15,0 0 102-15,-81 49-33 16,48-26-61-16,3 0 3 16,7-4-9-16,3-2-6 15,8-3-8-15,6-2-13 16,5 1-13-16,1-1-7 15,10 0-2-15,19 4 2 16,5-1 6-16,5 3 7 16,-6 1-12-16,-6 4-1 15,-10 2-3-15,-9 3-5 16,-8 5 6-16,0 0 2 16,-3 4 5-16,-9 1-5 15,2-3 0-15,3-4 5 0,6-4-5 16,1-7 4-16,0-6 3 15,0-5-7-15,9-4-4 16,6-2 3-16,3-3 1 16,4 0 0-16,0 0-23 15,1-3-43-15,-5-11-47 16,-2-3-164-16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9:24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30477 7696 339 0,'0'0'123'0,"0"0"-31"16,0 0 11-16,0 0-21 16,0 0-5-16,0 0-30 15,0 0-11-15,-7-3-27 16,-2 34-4-16,0 11 1 15,3 9 11-15,1 2 13 16,1 2-14-16,-2 2 5 16,0-3 6-16,-2 0-10 15,1-6-11-15,2-8-4 16,2-5-1-16,-1-10 12 0,3-6-13 16,-1-9 4-1,2-3-9-15,0-5 10 0,0-2-11 16,0 0-5-16,0-2-40 15,0-18-35-15,0-10-28 16,9-12-239-16</inkml:trace>
  <inkml:trace contextRef="#ctx0" brushRef="#br0" timeOffset="715.88">30564 7442 279 0,'0'0'60'15,"0"0"41"-15,-88-14-5 16,46 14-31-16,-9 0-21 15,-6 11-9-15,-4 4-12 16,2 5 7-16,5 5 1 16,8 4-16-16,8 6 6 15,4 4-13-15,9 4 6 16,-2 1 3-16,1 2-4 16,3 5 4-16,2 2 7 15,4 0-7-15,4 2-8 0,7 4 3 16,6-1-3-16,0 4-7 15,6-1 2-15,13-5-3 16,7-2 2-16,0-4-2 16,3-5 6-16,-1-1-7 15,0-5 2-15,0-3 6 16,7-2-8-16,4-7-4 16,4-6 4-16,5-5 0 15,4-5 0-15,2-11-2 16,3 0 7-16,-2 0-10 15,-3-7 11-15,-4-7-6 16,-1-3 13-16,0-3-9 0,0 1-4 16,-1-4 4-16,-2 0 8 15,-7-7-10-15,-5-4 5 16,-7-2 3-16,-4-9 3 16,-5-6 23-16,0-10-4 15,-2-9-8-15,-2-7-20 16,-5-5 6-16,-4-4-5 15,-3 2-4-15,0 0 0 16,-20 1 0-16,-12 11-2 16,-11 9 1-16,-11 11-1 15,-11 14 2-15,-11 14-4 16,-10 14 2-16,-12 10 1 0,-2 17 1 16,6 20-1-1,19 14-39-15,20 8-35 0,22 2-46 16,13 5-135-16</inkml:trace>
  <inkml:trace contextRef="#ctx0" brushRef="#br0" timeOffset="1170.26">30118 8520 669 0,'0'0'69'16,"0"0"-53"-16,-88 109-12 15,27-50 34-15,-8 7 5 0,0 2 12 16,8-4-7-16,10-8-11 16,14-8 4-16,10-12-20 15,8-9-19-15,7-7 12 16,4-4-4-16,5-6-6 15,1-2-1-15,0-5-1 16,2-3 1-16,0 0-3 16,0-1-5-16,0-14-15 15,2-6-63-15,9-3-20 16,-2 1-155-16</inkml:trace>
  <inkml:trace contextRef="#ctx0" brushRef="#br0" timeOffset="4959.49">29209 9324 355 0,'0'0'200'0,"0"0"-190"15,81-53 29-15,-41 50 27 16,3 3-39-16,-1 6-8 16,-8 16-14-16,-7 6 1 15,-13 4 7-15,-12 6-9 0,-2-1-2 16,-20 4 20-16,-13-1 13 16,-5 1-14-16,2 1 5 15,1-3-10-15,7-3 0 16,7-4-1-16,6-3-11 15,9-8 5-15,4-4-4 16,2-3-3-16,3-4-2 16,23-3 0-16,10-4 8 15,11-3-6-15,7 0 4 16,1 0-2-16,-4-7-4 16,-11-4-7-16,-11-2-6 15,-17-2-26-15,-8-6-36 16,-4-3-92-16</inkml:trace>
  <inkml:trace contextRef="#ctx0" brushRef="#br0" timeOffset="5496.58">29630 9093 217 0,'0'0'337'0,"0"0"-314"16,-122-33 32-16,65 33 28 15,-6 5-22-15,-4 17-40 16,-3 12 4-16,-4 10 13 0,5 9-14 16,6 5-6-16,11 7-7 15,12 2 5-15,10-3 3 16,9 4-8-16,10-1 1 15,5 2-3-15,4 0-8 16,2-4 4-16,0-1 4 16,18-10-9-16,14-7-3 15,13-8 3-15,9-10 3 16,6-10-3-16,4-9-1 16,1-8-20-16,1-2 7 15,1-14 13-15,0-10-12 16,-1-6 10-16,-5-7-4 15,-7-7 7-15,-8-6 4 0,-7-10 3 16,-8-12 10-16,-7-11 12 16,-8-7 5-16,-9-11-17 15,-7-3-3-15,-20 8-11 16,-26 15-4-16,-23 21 2 16,-21 26-2-16,-11 19-5 15,-3 15 5-15,7 6 1 16,19 27-11-16,26 20 7 15,30 4-42-15,22 3-43 16,29-12-216-16</inkml:trace>
  <inkml:trace contextRef="#ctx0" brushRef="#br0" timeOffset="5937.21">30723 8852 729 0,'0'0'20'16,"0"0"4"-16,0 0 34 16,0 0-16-16,61 80-37 15,-5-12 10-15,2 8-3 16,-3 0 7-16,-6-3-3 15,-4-8-10-15,-8-9 0 16,-5-14-5-16,-7-10-1 16,-7-9 1-16,-3-8-5 15,-6-4 2-15,-3-2-20 16,-5-1-32-16,-1-3-73 0,0-1-214 16</inkml:trace>
  <inkml:trace contextRef="#ctx0" brushRef="#br0" timeOffset="6364.24">31357 9585 460 0,'0'0'132'15,"0"0"-97"-15,0 0-4 0,0 0 15 16,11 75 15-16,-16-53-16 16,-10-2-13-16,-4-1-2 15,-2-2 1-15,1 0-13 16,3-3 9-16,8-1-26 16,4-2 12-16,5 0-13 15,6 2-1-15,18 2-7 16,3-3-2-16,-3 5-1 15,-6 0-18-15,-9 0 3 16,-8 2-6-16,-1-3 17 16,0-2-2-16,-10-2 14 15,-8-1 2-15,0-5 1 16,-5 1 15-16,1-5-8 16,-3-1 6-16,2-1 9 0,3 0-14 15,3 0 4-15,7-2-2 16,1-10-10-16,7-6-3 15,2-5-38-15,0-7-179 16</inkml:trace>
  <inkml:trace contextRef="#ctx0" brushRef="#br0" timeOffset="6864.23">31362 9224 600 0,'0'0'75'0,"-84"-9"-9"16,35 9 14-16,-6 17-33 16,-3 14-21-16,-1 13 9 15,4 5-25-15,4 11 4 16,2 8-1-16,6 4-1 15,7 4 2-15,15 1-13 16,14-3 1-16,7-3 4 16,19-3-10-16,14-5 9 15,1-5-10-15,1-2 0 16,-4-11-14-16,5-8-13 0,10-8 13 16,14-13-1-1,10-7-2-15,7-9 20 0,-2 0 2 16,-4-19-8-16,-3-7-3 15,-7-7 11-15,-5-11 1 16,-8-9 28-16,-5-13 29 16,-8-14 12-16,-13-10-9 15,-13-11-30-15,-9-3 3 16,-22 8-2-16,-23 15-32 16,-18 21 3-16,-13 24-6 15,-12 21 3-15,-12 15-8 16,-6 12 5-16,4 23-12 15,17 5-50-15,29-2-84 0,28-8-183 16</inkml:trace>
  <inkml:trace contextRef="#ctx0" brushRef="#br0" timeOffset="7439.38">31712 10125 601 0,'0'0'83'16,"0"0"-45"-16,0 0 18 16,60 71-31-16,-11-6-15 15,15 13 28-15,14 5-9 16,-2 0-7-16,-2-8 14 15,-13-17-32-15,-16-12 2 16,-5-17-6-16,-8-12 2 16,-13-6 1-16,-5-6-3 15,-8-4 1-15,-6-1-1 16,0 0-14-16,0 0-61 0,0-7-154 16</inkml:trace>
  <inkml:trace contextRef="#ctx0" brushRef="#br0" timeOffset="7883.53">32540 10681 694 0,'0'0'75'0,"0"0"-57"0,0 0 15 16,-106 12 17-16,67 16-37 16,0 8 1-16,2 7 6 15,0 4-12-15,6 3 0 16,4 3-8-16,4-2 2 16,6 2 0-16,6-3-1 15,8-8-2-15,3-6-14 16,0-9-26-16,15-10 13 15,6-10-9-15,3-5-1 16,2-2 29-16,3 0 7 16,-2-13 2-16,-5-2 18 15,-3-5 5-15,-5-2 14 16,-8 1 17-16,-3 2-10 16,-3 1-2-16,-7 7-5 0,-16-1-15 15,-5 4-10-15,-4 3-8 16,5 4 0-16,8 1 5 15,4 0-9-15,6 0-22 16,6 0-11-16,3 0-59 16,0 0-89-16</inkml:trace>
  <inkml:trace contextRef="#ctx0" brushRef="#br0" timeOffset="8522.52">32363 10418 511 0,'0'0'68'0,"0"0"-30"16,-102-3 38-16,54 27-21 15,-5 7-27-15,-1 7-10 0,0 5 22 16,4 3-19-16,5 0 7 16,3 4-13-16,8 3 2 15,6-2-5-15,8 5 0 16,5-1-11-16,8-3 15 15,5 3-15-15,2-2 6 16,0 2-1-16,3 1 2 16,15-6-7-16,6-4 0 15,7-8-1-15,11-4 0 16,4-6 0-16,8-5 0 16,6-3 1-16,-1-4-1 15,-1-5 1-15,3-6 0 16,-2-5-1-16,-1 0 3 0,-3-2 1 15,-6-11-4-15,-3-4 0 16,-5-4 0-16,-1-7 0 16,0-6 36-16,-1-9 11 15,-5-13-6-15,-2-12-2 16,-10-12-9-16,-8-14-8 16,-14-9-3-16,0-2-13 15,-27 6-5-15,-18 14 1 16,-22 18-2-16,-23 16-2 15,-20 19-5-15,-11 19-13 16,6 13-6-16,15 20-13 16,19 24-19-16,15 4-56 15,16 0-109-15</inkml:trace>
  <inkml:trace contextRef="#ctx0" brushRef="#br0" timeOffset="9311.66">28777 9967 507 0,'0'0'86'0,"-132"97"-35"16,59-35 44-16,5 2-23 15,2 6-27-15,5 0 4 16,1-4-36-16,7-9 17 15,9-13-25-15,13-13 5 16,12-11-4-16,11-9-12 16,5-5 14-16,1-6-6 15,2 0-2-15,0 0-4 0,0 0-25 16,-1-4-54 0,1-6-87-16</inkml:trace>
  <inkml:trace contextRef="#ctx0" brushRef="#br0" timeOffset="9903.54">27937 10822 624 0,'0'0'64'0,"0"0"-44"16,0 0 3-16,0 0 4 15,0 0-23-15,-94 113 6 16,73-73-1-16,6 3-2 15,11-5 6-15,4-4-1 16,4-5-4-16,20-5 0 16,4-5-4-16,5-8-4 15,1-8 5-15,-1-3 3 16,0-3-14-16,-3-16 6 0,-2-4 0 16,-4-5-2-16,-6-1 3 15,-5 2-1-15,-7 1 6 16,-4 6-3-16,-2 8-3 15,0 5 16-15,0 4 12 16,0 3-3-16,0 0-7 16,-6 7-18-16,-5 15 3 15,-3 7-2-15,0 8-1 16,-1 3 0-16,5 0 4 16,2 0-2-16,1-1-1 15,6 0 0-15,1-4 1 16,0-7-1-16,0-5-1 0,0-9-5 15,0-7-5 1,0-6-15-16,0-1-6 0,0 0-2 16,0-16-1-16,0-7-39 15,0-5-78-15</inkml:trace>
  <inkml:trace contextRef="#ctx0" brushRef="#br0" timeOffset="10593.19">28059 10498 402 0,'0'0'67'0,"0"0"-36"15,-106-37 63-15,69 35-24 16,-5 2-7-16,-3 1-32 16,-4 22 0-16,-4 8-11 15,0 10-5-15,1 4 20 16,5 6-12-16,8 4-6 16,7 3-5-16,10 0-1 15,9 2 2-15,6-2 11 16,4-1-5-16,3-1-7 15,0 1-7-15,0-2 7 0,0 1-7 16,6-2-5 0,5-5 5-16,8-5-5 0,8-4 2 15,4-1-6-15,4-6 8 16,1 1-4-16,0-8 1 16,-1-2-2-16,4-6 2 15,0-8-2-15,1-6 2 16,6-4-2-16,1 0 6 15,3-11-14-15,-1-9 10 16,-1-5-1-16,0-1 11 16,-5-5-10-16,-1 2 3 0,-6 0 3 15,-6 1 7 1,-5 0 9-16,-4-2 10 0,-2-4-8 16,-2-5-2-16,-2-9-4 15,-6-6 16-15,0-7-15 16,-4-10-11-16,-3-4 3 15,-2-5-5-15,-2-1-5 16,-23 6 1-16,-14 3-3 16,-11 8 0-16,-12 8 6 15,-5 8-11-15,-4 11 10 16,-2 10-10-16,1 11 1 16,4 16-7-16,6 2-35 15,13 31-42-15,9 14-65 16,10 6-174-16</inkml:trace>
  <inkml:trace contextRef="#ctx0" brushRef="#br0" timeOffset="11230.51">29251 10132 480 0,'0'0'150'0,"0"0"-123"16,0 0 19-16,0 0 31 16,0 0-48-16,103 42-13 15,-75 6 5-15,-2 15-1 16,-1 7 2-16,3 5 1 15,1-2-9-15,-2-3-3 16,-2-4 6-16,-7-6-14 16,-8-12 0-16,1-5-3 15,-3-11-5-15,0-7 5 16,-2-5 2-16,2-7 4 0,-1-1-6 16,-1-3 0-16,-2-4 0 15,-1-1-4-15,-3 0-9 16,0-4-43-16,0 0-70 15,0 0-352-15</inkml:trace>
  <inkml:trace contextRef="#ctx0" brushRef="#br0" timeOffset="11811.74">29791 11202 456 0,'0'0'151'0,"0"0"-115"16,0 0-33-16,-85 34 39 15,63-15 9-15,2 2-14 0,8-1-15 16,6-2 7 0,2-2-27-16,4 1 6 0,0 0-2 15,0-1-3 1,12-2-2-16,3-3 3 0,3-1-3 15,2-3-1-15,0 2-1 16,2-1 1-16,0 1 9 16,-3 1-8-16,0 1-2 15,-5 5 1-15,-1 0 0 16,-7 3 0-16,-6 1-1 16,0 2 1-16,0-2-4 15,-11-1 2-15,-8 1 2 16,-2-6 0-16,1-1 0 15,1-2 0-15,0-8 0 0,2-3 6 16,0 0 5-16,0 0-10 16,1 0 14-16,2-7-13 15,1-5 2-15,4-1-8 16,1-7 0-16,4-4-55 16,2-8-129-16,2-11-279 15</inkml:trace>
  <inkml:trace contextRef="#ctx0" brushRef="#br0" timeOffset="12009.21">29674 11215 356 0,'0'0'210'0,"0"0"-175"0,113-25-5 16,-63 25 50-16,4 0-44 15,-5 0-31-15,-3 0 4 16,-8 0 6-16,-8 3-15 15,-10-2-4-15,-11-1-7 16,-9 0-35-16,0 0-133 16</inkml:trace>
  <inkml:trace contextRef="#ctx0" brushRef="#br0" timeOffset="12677.48">29910 10944 387 0,'0'0'58'0,"0"0"-36"16,-107-21 62-16,65 21-13 15,3 0-27-15,-1 5-8 16,-4 13 2-16,0 8-11 15,-5 3-14-15,1 10 20 16,2 4-11-16,4 5-17 16,6 3 14-16,8-1-7 15,7 0 1-15,9-2 3 0,5 0-8 16,5 1 3-16,2 2-2 16,0-3-1-16,12 2-5 15,5-1-3-15,3-6 6 16,6-1-6-16,2-5 0 15,3-4 2-15,2-2-2 16,2-4 1-16,0-5 9 16,1-5-10-16,-3-1-11 15,-1-5 11-15,-3-4 1 16,3-2 0-16,2-5 0 16,1 0 1-16,1 0 5 15,2 0-4-15,-2-3-1 16,-3-9-2-16,0 0 7 15,-5-1-4-15,-2-3 9 0,-2-1 4 16,0-1 3-16,-3-5 12 16,1-5 3-16,4-3 12 15,1-4-15-15,1-6-9 16,3-4-1-16,0-6-13 16,-2-3 9-16,-4-2-4 15,-10 0-3-15,-6 1 18 16,-9-6 3-16,0 1-15 15,-7-1 14-15,-16 0-2 16,-8 8-28-16,-15 11 6 16,-19 9-5-16,-22 14-1 15,-28 12-23-15,-17 7-51 16,-3 14-46-16,23 11-40 0,27 1-156 16</inkml:trace>
  <inkml:trace contextRef="#ctx0" brushRef="#br0" timeOffset="16335.7">30622 8203 270 0,'0'0'132'0,"0"0"-95"16,0 0 42-16,0 0-16 15,0 0 1-15,0 0-8 16,0 0-25-16,-5 0 2 16,5 0-4-16,0 0-6 15,0-4-3-15,0-1-14 16,0 1-1-16,0 2-2 16,0 1-3-16,0 1 0 15,0 0-68-15,0 1-204 16</inkml:trace>
  <inkml:trace contextRef="#ctx0" brushRef="#br0" timeOffset="16733.24">29439 9629 236 0,'0'0'27'0,"0"0"-16"15,0 0 92-15,0 0-41 16,0 0-27-16,0 0-35 15,0 10-12-15,0-10-91 0</inkml:trace>
  <inkml:trace contextRef="#ctx0" brushRef="#br0" timeOffset="17172.36">27859 11296 528 0,'0'0'23'0,"0"0"-6"16,0 0-15-1,0 0 10-15,0 0-12 0,0 0-43 16,17 0-251-16</inkml:trace>
  <inkml:trace contextRef="#ctx0" brushRef="#br0" timeOffset="17416.59">30030 11430 383 0,'0'0'364'16,"0"0"-364"-16,0 0-10 16,0 0 10-16,0 0 0 15,0 0-10-15,4-8-195 16</inkml:trace>
  <inkml:trace contextRef="#ctx0" brushRef="#br0" timeOffset="47047.52">28722 6484 330 0,'0'0'118'15,"0"0"-25"-15,0 0 8 16,0 0-28-16,0 0-9 15,0-78-10-15,0 72-27 16,0 5-4-16,0 1 4 16,0 0-27-16,0 9-1 15,0 19 1-15,0 8 12 16,-2 9 25-16,-6 2-8 16,2 1-9-16,-2 2-8 15,2 1-5-15,0-1-6 16,0-1 5-16,0-5-5 0,0-5 2 15,3-7-2-15,0-9 0 16,3-8-1-16,0-8 0 16,-2-2-4-16,2-5-5 15,0 0-27-15,0 0-35 16,3 0-43-16,11-13-170 16</inkml:trace>
  <inkml:trace contextRef="#ctx0" brushRef="#br0" timeOffset="47564.11">29033 6531 326 0,'0'0'108'15,"0"0"-21"-15,0 0-20 16,0 0-7-16,75-75-27 0,-47 69-14 16,0 6-7-1,-2 0-3-15,-5 6-6 16,-5 12-4-16,-4 4 5 0,-4 7-2 15,-3 2 10-15,-5 3 7 16,0 2 2-16,-10 3-13 16,-11 1 0-1,-7 0 8-15,-2-2-5 0,0-6 2 16,3-6-5-16,5-6 15 16,7-3 0-16,3-5 2 15,8-5-13-15,2 0-12 16,2-2 7-16,0-2-16 15,14 5 14-15,7-3-5 16,7-2 9-16,3-3 2 16,4 0-6-16,-3 0 2 15,0 0-7-15,-7-4-9 0,-3-3-5 16,-3-1-21-16,-6 1-58 16,-6-5 20-16,-4 0-105 15</inkml:trace>
  <inkml:trace contextRef="#ctx0" brushRef="#br0" timeOffset="48096.7">29555 6476 574 0,'0'0'34'0,"0"0"11"0,0 0 28 16,0 0-42-16,0 0-13 15,0 0-7-15,-67 73-2 16,54-32 15-16,7 3-9 16,4-2-2-16,2-3-8 15,0 0 4-15,12-7-14 16,3-6 10-16,0-6-10 15,1-8-6-15,-1-7-3 16,3-5-11-16,3 0 24 16,3-5 1-16,3-12 11 15,-2-7-8-15,-3-2-2 0,-5-4-1 16,-4 3 10 0,-5 2 0-16,-4 7 6 0,-2 6-8 15,-2 7 19-15,0 3-12 16,0 2-11-16,0 0-4 15,0 18-2-15,-8 13 0 16,-3 9 4-16,0 6 7 16,0 5-7-16,0 0 1 15,0 1 0-15,4-7 0 16,2-9-2-16,4-10 0 0,1-12-1 16,0-4-1-1,0-9-6-15,0-1-23 0,9 0-37 16,9-5-145-16,7-12-353 15</inkml:trace>
  <inkml:trace contextRef="#ctx0" brushRef="#br0" timeOffset="48438.11">30094 6462 577 0,'0'0'71'0,"0"0"-45"16,-81 12 25-16,62 12 11 0,8 4-37 15,11 5-4-15,2 3-7 16,25 0-7-16,7 1 1 16,3 5-8-16,-1-3 16 15,-7-4-10-15,-9-4-6 16,-11-5 6-16,-6-6-12 15,-3-3 6-15,0-3 0 16,-13-4 10-16,-8-3-1 16,-4-2-7-16,-2-3 5 15,-1-2 1-15,2 0-8 16,4 0-22-16,4-12-42 16,6-6-97-16,7-7-353 0</inkml:trace>
  <inkml:trace contextRef="#ctx0" brushRef="#br0" timeOffset="48619.67">30036 6500 576 0,'0'0'65'16,"0"0"-22"-16,0 0 15 16,0 0-11-16,102-46-27 15,-57 42-5-15,3 4-10 16,-6 0-5-16,-6 0-13 15,-8 0-81-15,-10 9-181 16</inkml:trace>
  <inkml:trace contextRef="#ctx0" brushRef="#br0" timeOffset="49085.74">30504 6425 608 0,'0'0'58'0,"0"0"-49"0,0 0 25 16,0 0-14-16,0 0-17 15,86 3-1-15,-66 25-2 16,-8 4 0-16,-12 2 13 15,0 0 11-15,-13-3 2 16,-7-4-6-16,-4-5 5 16,3-6-16-16,8-5-1 15,4-6-1-15,9 0-7 16,0-1-2-16,10 3-12 16,15 5 9-16,2 5 2 15,1 3 3-15,-3 6-14 16,-9 3-5-16,-5 4 5 15,-10-2-2-15,-1-3 6 16,0-4 4-16,-12-3 6 16,-7-5 12-16,-3-4-2 0,-3-4 9 15,-3-4 12-15,-3-4-1 16,-1 0-5-16,4 0-13 16,4-4-2-16,10-7-10 15,12-3-5-15,2-3-54 16,22-7-101-16</inkml:trace>
  <inkml:trace contextRef="#ctx0" brushRef="#br0" timeOffset="49514.27">31220 6387 600 0,'0'0'58'0,"0"0"-28"15,0 0 38-15,-101-3-23 16,66 33-36-16,1 12 11 16,-1 7 1-16,6 5-6 15,6 4 2-15,10 2 7 16,6 1-20-16,7-5 0 15,0-6-4-15,7-9-3 16,6-12-7-16,5-7-2 16,0-11-12-16,3-9-21 15,1-2 44-15,4-2 1 0,-1-14 9 32,1-4 1-32,-7-2 8 0,-7-1 11 0,-8 2-8 15,-4 0 1-15,-3 4 10 16,-22 4-1-16,-8 5-30 15,-7 8-1-15,-2 0 0 16,0 0-7-16,8 16-53 16,6 0-63-16,11 0-303 15</inkml:trace>
  <inkml:trace contextRef="#ctx0" brushRef="#br0" timeOffset="52631.79">1096 14014 328 0,'0'0'28'0,"0"0"-6"0,0 0 13 15,0 0-15-15,0 0 8 16,0 0 7-16,0 59 10 16,0-23-30-16,9 11 29 15,3 9-15-15,-2 7 19 16,-2 12-14-16,-4 9-1 15,-1 8-25-15,-3 14 23 16,0 9-20 0,0 5-5-16,0-3 3 0,0-4-7 15,-10-11 4-15,2-7-2 16,2-6-3-16,0-4 6 16,3-3 15-16,-1-6-18 15,4-2 7-15,0-5-2 16,0-2-2-16,13 0-6 0,1 5-1 15,5 4 6-15,-2 1 2 16,-1-6-8-16,0-4-3 16,-5-3 3-16,-4 3 12 15,-1 3-12-15,0 0 4 16,-3-1-6-16,0-5 4 16,-3-3 18-16,6-3-10 15,-3-3-4-15,0-1 14 16,2 2-16-16,-2 4 4 15,2 3-7-15,0 6 11 0,-1-3-8 16,1-1 4 0,-5-6 6-16,3-8-11 15,0-4 12-15,-3-8-11 0,0-7 19 16,0-8-14-16,3-5-9 16,-3-3 8-16,3 1-8 15,-3 3 4-15,4 3-1 16,-2 1 0-16,-2 2-3 15,1-12 7-15,2-4-7 16,-1-7-3-16,1-3 1 16,1 0-1-16,4 0-11 15,8 0 13-15,9-2 1 16,7-6 17-16,5-2-10 0,5 0-3 16,1 4-1-1,5-5-3-15,7 2 0 0,6 1 0 16,5 2 14-16,4 1-13 15,0 0-2-15,2 5-2 16,2 0 3-16,4 0 5 16,7 0 1-16,7 5-1 15,1 3-5-15,-5-2-1 16,-3 2 1-16,-6-2 12 16,0 1-8-16,-7-1-7 15,-11 1 6-15,-9 3-6 16,-6 0-2-16,-4-3 3 15,0-2 2-15,-2-2 9 16,-4-3-1-16,-5 0-8 0,-7 0 5 16,-8 0-3-1,-1 0-2-15,-1-5 0 0,2-5 4 16,-1-5 1-16,3 1 4 16,-5-3-3-16,-1-3 5 15,2-4 2-15,-1-7-12 16,2-11 0-16,0-6 4 15,3-5-5-15,-2-8 0 16,7-11 5-16,-1-13-5 16,3-12-1-16,-1-4 1 15,-3-1 1-15,-3 1 0 0,-6 3-2 16,0 0 2 0,-6-6-8-16,-2-2 7 0,1-2 0 15,-4-5 6 1,1-5-4-16,-2 2 1 0,0-1-3 15,0 5 6-15,4 11-12 16,-1 7 0-16,-3 12 0 16,0 10 5-16,0 8 2 15,-3 6 2-15,-6 4-3 16,0 2 10-16,3 3-19 16,0 2 13-16,-1 0-4 15,-2 1 0-15,4-2 6 16,-4-1-3-16,1 2-3 15,3 6 1-15,-1 4-2 0,3 3 3 16,0 2 7-16,0-2-9 16,0 2 4-16,3-2 7 15,-6-1-4-15,3-2-4 16,-1 1-3-16,-1-1 2 16,2 4 1-16,2-4-1 15,-1 3-2-15,1 5 11 16,-1-2-8-16,-1 5-3 15,2 3 4-15,-5 1-3 16,3 1 2-16,0 1 5 16,0 0 1-16,3-1-9 15,0 0 1-15,0-1-1 16,0 0 4-16,6 1-1 16,0-1 5-16,3 0-5 15,-3 0 0-15,-2 3-2 16,-1 7-1-16,-3 4-5 15,0 8-14-15,-9 16-84 0,-19 26-121 16,-5 16-76-16</inkml:trace>
  <inkml:trace contextRef="#ctx0" brushRef="#br0" timeOffset="53866.15">1344 16631 173 0,'0'0'81'0,"0"0"10"15,0 0 49-15,0 0-22 16,0 0-44-16,0 0-39 0,-17 5 1 16,17-5-15-16,0 0 3 15,0 0-8-15,0 0-13 16,0 0 1-16,0 1-4 15,6 2 1-15,9 0 2 16,6 0-1-16,6 0 12 16,1 2 3-16,5-3-11 15,1-2 1 1,4 0 8-16,0 0-6 0,1 0 12 16,6-10-15-16,10 2 7 15,5-1-4-15,7 3 1 16,4 0-6-16,-8 1-4 15,-2 3-2-15,-6-2 2 16,-4 1 6-16,4-2-6 16,2 0-1-16,7-4 1 0,5-2 3 15,4-1-3-15,0-1 0 16,-7 2 0-16,-8 5 0 16,-11 2-12-16,-9 2 12 15,-10 1 5-15,-1 1-4 16,-5-1 5-16,-4-2-3 15,0 3-1-15,6-3-2 16,-6 0 2-16,6 1-2 16,-2 1-2-16,-2 1 0 15,0-3 2-15,-2 3 7 16,0-2-3-16,0 2-2 16,-3-3 9-16,4 1 4 0,-2-1-6 15,4-1 9 1,-5 1-7-16,-1-1 2 0,1-1 6 15,-2 2-5-15,-1-2 12 16,-4 3-4-16,-4-3-4 16,-2 3 1-16,0-1-3 15,-2 3-11-15,-1 0 13 16,0 0-15-16,0-1 2 16,0 1-3-16,0 0-2 15,0 0-4-15,0 0-2 16,0 0-20-16,0 0-53 15,-21 0-35-15,-13 9-68 16,-5 5-290-16</inkml:trace>
  <inkml:trace contextRef="#ctx0" brushRef="#br0" timeOffset="54421.43">2318 16927 257 0,'0'0'282'16,"0"0"-204"-16,0 0 35 0,0 0-25 15,0 0-29 1,0 0-25-16,-17-19-25 0,17 19-9 16,0 14-3-16,0 8 3 15,3 4 8-15,6 8 10 16,-3 4 2-16,3 6-5 16,-3-1 8-16,0-4-5 15,0-8-3-15,0-12-9 16,-2-8-6-16,-4-5 5 15,2-3-4-15,-2-3 1 16,0 0 3-16,0 0-5 16,0 0-1-16,0 0-41 15,-6 0-38-15,-6-7-114 16,0-3-293-16</inkml:trace>
  <inkml:trace contextRef="#ctx0" brushRef="#br0" timeOffset="55465.16">2403 16841 164 0,'0'0'85'0,"0"0"-22"16,0 0 31-16,0 0-17 16,0 0-41-16,0 0 0 15,-60-38 22-15,51 37-29 16,-2-2 3-16,-3 0-4 15,-4 3-20-15,1 0 26 16,-2 0-11-16,-1 0-1 16,-2 2-9-16,1 6 6 15,2 2-4-15,1-1-8 16,2-1 2-16,4 0 2 16,1 0-2-16,1 0-6 15,1 4 3-15,-2 0-3 0,-2 5 3 16,1 1-4-16,3 2 4 15,-1 2 4-15,1-2-6 16,1 0 5-16,1 1-4 16,1 0 0-16,6 1-4 15,-3 0 2-15,1 2-3 16,1 0 2-16,1 0 7 16,0-2-9-16,0-2 0 15,0-6 5-15,4 3-2 16,4 2-1-16,5-6 3 15,1 4-5-15,2-2 1 0,-1-3 3 16,3-1-4-16,1 0-9 16,-1-2 9-16,0 0 2 15,4-1 5-15,1 0-13 16,1-2 12-16,-1 1-6 16,1-2 5-16,-3 0-2 15,-3 0-2-15,4 0 1 16,-5-3-4-16,1-2 4 15,0 0 2-15,1 0-3 16,2 0 0-16,-3-2 5 16,0-5-3-16,-2 0 12 15,-1 1-15-15,0-1 6 16,0 0 3-16,-6-3-6 16,6 1 14-16,-6-2-6 0,1-3-2 15,2 0 4-15,-3-1-13 16,2 1 18-16,-1 2-11 15,-3 0-6-15,-2 1 13 16,1 2-2-16,-3 1-2 16,4-1-2-16,-4-1 0 15,0-2 3-15,-1-4 5 16,1-2-12-16,-3-1 8 16,0-3-8-16,0 2 11 15,0 1-14-15,0 3 7 16,0 1 2-16,0-1 0 15,-8-2 2-15,-5-3-7 16,2-1 9-16,-6 0 0 16,-3-5-6-16,-4-1 2 0,-4-2-7 15,3 2 0-15,-7 3-3 16,-2 8-1-16,-5 11 1 16,-13 6-15-16,-17 6-34 15,-10 26-23-15,-10 9-72 16,1 2-35-16</inkml:trace>
  <inkml:trace contextRef="#ctx0" brushRef="#br0" timeOffset="70904.48">6133 14655 113 0,'0'0'126'0,"0"0"-40"16,0 0-3-16,0 0-3 15,0 0-20-15,0 0-7 16,0 0-8-16,3-21 1 16,-3 19-12-16,0-1 2 15,0 0-2-15,0 2 15 16,0-1-21-16,0 2-2 16,0 0-17-16,0 0 10 15,-3 0-16-15,3 0 3 16,-3 14-6-16,3 7 1 15,-3 8 9-15,1 2-1 16,2 2 7-16,0 4-1 16,0 1-5-16,0 3 13 0,5 1-13 15,1-1-7 1,2-5 7-16,-3-7-6 0,1-7-4 16,-1-5-1-1,-2-3 1-15,0-7 1 0,-3-3 6 16,1-4-6-16,-1 0-2 15,0 0-2-15,2 0 2 16,-1 0 1-16,-1 0-3 16,2-6-5-16,-2-6-49 15,3-1-34-15,-3-1-106 16</inkml:trace>
  <inkml:trace contextRef="#ctx0" brushRef="#br0" timeOffset="72414.87">1836 16818 143 0,'0'0'77'15,"0"0"-39"-15,0 0 66 16,0 0-4-16,0 0-17 0,0 0 6 16,-67-39-7-1,65 34-25-15,1 2-16 0,1 0 1 16,0 1-6-1,0 1-6-15,0 1-16 0,0 0-3 16,0 0-6-16,3 0 1 16,19 0 0-16,9 3 9 15,5 8-10-15,6-2 20 16,-3 5-16 0,1 0 1-16,6 2-6 0,2 4 18 15,7-3-12-15,0 8-9 16,-1 3 16-16,0 3-14 15,-5 0-3-15,0 1 5 16,-7 0 1-16,0-1-2 16,-4-2 1-16,-3-2 3 0,-4 0 2 15,-3-2-10-15,-1-4 6 16,0-2-5-16,-3-2 4 16,-3-3-1-16,3-4-4 15,-8-5 0-15,-1 0 1 16,-1-1 4-16,-4-1-5 15,-4-1 0-15,-2-2-1 16,-1 0 0-16,-3 0-21 16,0 0-18-16,0 0-17 15,0 0-10-15,-3-17-52 16,-9-9-137-16</inkml:trace>
  <inkml:trace contextRef="#ctx0" brushRef="#br0" timeOffset="72993.69">2702 16704 328 0,'0'0'48'0,"0"0"107"16,0 0-65-16,0 0-14 0,0 0-26 16,0 0 4-16,-31-29-20 15,19 41-29-15,-12 20 23 16,-7 17-6-16,-9 11 12 16,-2 4-1-16,6-3 6 15,2-7-4-15,4-1-4 16,0-1-8-16,0 5 6 15,-1 3-9-15,-5-2 15 16,5-9-9-16,4-11 3 16,3-13-5-16,8-10 5 15,8-6-10-15,4-7 3 16,4-2-3-16,0 0 6 0,0 0-7 16,0 0 4-1,0 0-7-15,0 0 3 0,0 0-2 16,0 0-6-16,0 0 5 15,0 0 4-15,0 0-16 16,0 0 5-16,0 0-1 16,0 0-1-16,0 0-6 15,0 0 1-15,0 0-1 16,0 0-3-16,0-2 1 16,0 2-6-16,0 0-8 15,0 0-22-15,0-3-30 16,0 0-54-16,0-3-6 15,6-2-25-15,3-6-9 16,1 2-190-16</inkml:trace>
  <inkml:trace contextRef="#ctx0" brushRef="#br0" timeOffset="74403.1">6239 14553 387 0,'0'0'95'15,"0"0"18"-15,0 0-24 16,0 0-36-16,-82-48-3 16,55 38-8-16,-4 5-3 15,-2 4-17-15,-3 1 4 16,-4 0 10-16,-2 6-14 16,5 11-19-16,2 0 18 0,1 0-2 15,7 5-6 1,0 1-10-16,2 2 4 0,4 4-6 15,5 5 6 1,-2-1-1-16,10 2-2 0,-2 1-2 16,4 2-2-16,3-1 9 15,2-1-4-15,1 3 4 16,0-5-9-16,10 2 0 16,6-2 3-16,4-1-1 15,2-2-2-15,4 1 3 16,2-7-6-16,8-4 0 15,1-3 3-15,5-2 0 16,1-3 0-16,2-3 4 0,-5-3-4 16,3-3 8-1,-1-1-3-15,-3-3-4 0,-2 0-1 16,2 0-1-16,-2-9-1 16,2-8 2-16,1-3 6 15,2-2 10-15,-3-2-3 16,-5-1-5-16,-4-4 3 15,-2 0-8-15,-4-6 14 16,-6-8 3-16,-6-7 1 16,-6-5 8-16,-3-4-2 15,-3-3-5-15,-6-1 1 16,-21-2 1-16,-12 1-15 16,-8 10 11-16,-6 8-5 15,-8 9 0-15,-2 11 1 16,-11 6 9-16,-8 6-25 15,-9 7-1-15,0 7-3 0,6 0-13 16,12 16-42-16,22 15-41 16,11 15-43-16,19 9-13 15,11 5-129-15</inkml:trace>
  <inkml:trace contextRef="#ctx0" brushRef="#br0" timeOffset="76230.78">27512 13930 100 0,'0'0'553'16,"0"0"-519"-16,0 0 16 15,0 0-32-15,0 0 8 16,0 100 26-16,-3-32-21 16,-5 10 1-16,1 1-11 15,-3 4-6-15,2-3-9 16,1-6-1-16,0-8-1 16,3-13 0-16,4-17-4 15,0-13-3-15,0-14-10 16,0-6 13-16,0-3 24 15,0 0 29-15,0-23-5 16,7-10-11-16,0-11-8 16,-3-6 7-16,-2-12-22 0,-2-5-9 15,0-8-2 1,0-5-3-16,0-2-8 16,0 5-15-16,7 9 0 0,9 22 2 15,7 15 3-15,-2 16 7 16,3 15-2-16,-1 0 4 15,4 14 8-15,0 13 1 16,0 7 0-16,-6 7 0 16,-5 4 0-16,-8-1-13 15,-8 4 13-15,0-6-2 16,-11-4 2-16,-13-8 0 16,-4-2 1-16,-3-7 0 0,1-5-2 15,5-7-4-15,9-1-8 16,12-3-50-16,4-2-60 15,11-3-207-15</inkml:trace>
  <inkml:trace contextRef="#ctx0" brushRef="#br0" timeOffset="76937.22">27876 14422 671 0,'0'0'52'0,"0"0"30"16,0 0 9-16,0 0-60 0,0 0-15 16,0 0-16-16,4 3 7 15,10-8 14-15,1-7-19 16,2-10 19-16,-1-3-17 16,-3-8 10-16,-3-8-11 15,-4-5 0-15,2-8 4 16,-7 1-7-16,-1 5 0 15,0 8-5-15,-6 13 2 16,-12 12-7-16,-4 12 10 16,-6 3 7-16,-1 0-7 15,4 10 12-15,7 2-12 16,12-1 8-16,6 1-8 16,8-2-9-16,23-2 9 15,11-2 3-15,8-3 1 16,-1 0-1-16,-7 2-3 0,-9 5-6 15,-6 4 1-15,-6 4-1 16,-9 6 6-16,-3 4-3 16,-4-1 3-16,-3 5 0 15,0 0 4-15,-1-1-3 16,1-3 0-16,2-6 3 16,2-3-3-16,3-8-1 15,6-4-19-15,2-5 2 16,8-2-1-16,3-3 14 15,5-16-7-15,-3-5-5 0,-3-6 14 16,-4-3 2 0,-5-5 0-16,-10 1 8 0,-5 1-2 15,-3 7 10-15,0 9 8 16,-5 7 2-16,-1 7-12 16,2 6 5-16,1 0-19 15,-2 11-4-15,4 17 4 16,1 11 6-16,0 3-6 15,0 3 2-15,6 0-2 16,7-1 0-16,-2-5-2 16,3-10-7-16,-1-3-26 15,-4-11 16-15,1-7-13 16,-3-8-52-16,2 0 3 16,-1-11 9-16,-2-11-181 0</inkml:trace>
  <inkml:trace contextRef="#ctx0" brushRef="#br0" timeOffset="77117.3">28361 13943 575 0,'0'0'127'16,"0"0"-85"-16,0 0 65 15,0 0-58-15,0 0-39 16,0 0-10-16,-8-5-2 15,8 20-69-15,2-1-121 16</inkml:trace>
  <inkml:trace contextRef="#ctx0" brushRef="#br0" timeOffset="77552.58">28620 14093 456 0,'0'0'78'0,"0"0"52"16,18 116-48-16,-11-72-28 15,-4 4-34-15,-1-2-4 16,-2-7-15-16,0-9 2 0,0-12-3 16,0-10 4-1,-2-8-2-15,2 0 14 0,-3-3 20 16,2-18 4-16,-6-8-16 15,4-10-13-15,0-7-10 16,3-6-1-16,0-8-20 16,0-3-8-16,1 5-23 15,14 12 16-15,8 12 6 16,5 15-5-16,7 12 13 16,3 7 7-16,1 3 14 15,-2 20 0-15,-6 7 5 16,-7 8 0-16,-8 7 5 15,-8 5 23-15,-7-2-12 16,-1-1-9-16,0-4-10 16,0-5-2-16,-7-4 3 0,0-9-8 15,1-10 5-15,4-6-20 16,2-9-52-16,0 0-109 16</inkml:trace>
  <inkml:trace contextRef="#ctx0" brushRef="#br0" timeOffset="77822.16">29156 13571 673 0,'0'0'45'0,"0"0"-41"15,0 119 61-15,7-27 7 16,-3 14-32-16,-4 10-19 15,0-2-21-15,-3-11 0 16,-10-16 0-16,4-23-2 16,6-22-14-16,3-17-5 15,0-13 19-15,15-12-26 16,6 0-11-16,6-14 23 16,1-18-61-16,-6-9-314 15</inkml:trace>
  <inkml:trace contextRef="#ctx0" brushRef="#br0" timeOffset="77965.31">29178 14011 594 0,'0'0'112'0,"0"0"-84"16,0 0 18-16,109-17-12 16,-58 14-26-16,2 1 0 15,-5 2-8-15,-9 0-92 16,-15 0-255-16</inkml:trace>
  <inkml:trace contextRef="#ctx0" brushRef="#br0" timeOffset="78403.05">26845 14757 501 0,'0'0'45'0,"0"0"-9"15,0 0-15 1,0 0 42-16,145 11 17 16,-14-11-16-16,42 0-20 0,31-4-14 15,26-9 6 1,25 1-23-16,3-1 22 0,-1 4-25 16,-20-1 1-16,-37 1 8 15,-38 2-8-15,-44 4 20 16,-34-1-9-16,-31-1 12 15,-21 5-1-15,-20-4-23 16,-9 3-10-16,-3 1-6 16,-11 0-35-16,-23 0-123 15,-15 11-81-15</inkml:trace>
  <inkml:trace contextRef="#ctx0" brushRef="#br0" timeOffset="78954.06">28004 15571 555 0,'0'0'75'16,"0"0"-4"-16,0 0 15 15,0 0 23-15,0 0-44 16,0 0-35-16,0-21-27 0,-10 65 9 16,-4 18 22-1,-4 11 1-15,0 11 4 0,2 4-18 16,2-3-3-16,4-12-6 15,9-13-1-15,1-17-7 16,0-10 0 0,0-10 8-16,0-9-11 0,0-6 0 15,0-5 1-15,1-3-2 16,1 0 2-16,-2 0-2 16,1 0-24-16,2-17-63 15,3-4-57-15,3-5-330 16</inkml:trace>
  <inkml:trace contextRef="#ctx0" brushRef="#br0" timeOffset="84432.08">5875 15269 69 0,'0'0'80'0,"0"0"-25"16,0 0 34-16,0 0-29 15,0 0 8-15,0 0-24 16,0 0-26-16,0 0-18 0,-15-11-17 15,15 11 10-15,0 0-4 16,-3 0 11-16,3 0 0 16,-3 0 0-16,3 0 0 15,0 1 14-15,0-1 2 16,0 0 6-16,0 0-15 16,0 0 0-16,0 0 1 15,0 0 5-15,0 0-6 16,0 0-5-16,0 0 0 15,0 0 11-15,0 0 8 16,0 0 8-16,-3 0 8 16,3 0 6-16,0 0-28 15,0 0-8-15,0 0-7 16,0 0-36-16,0 0-174 16,0 0-137-16</inkml:trace>
  <inkml:trace contextRef="#ctx0" brushRef="#br0" timeOffset="85950.63">6604 15063 184 0,'0'0'90'0,"0"0"-1"15,0 0 28-15,0 0-30 16,0 0-29-16,0 0 1 16,-19-26-22-16,17 23-8 15,1 3 10-15,-1 0-10 16,1 0-11-16,1 0-1 16,0 0-11-16,0 0-8 15,0 0 2-15,0 13 0 16,7 3 7-16,4 4-3 0,7 0-3 15,1 2 3-15,7-1-4 16,-1 3 10 0,6 2-5-16,-1 1-4 0,0 2 4 15,0 2-3-15,0 5-2 16,-2 0 3-16,3 6-1 16,-4-2-2-16,1 1 6 15,1-6-4-15,-4-5 17 16,-1-8-14-16,-5-5 0 15,1-6 0-15,-5-1 5 16,-1-4 1-16,-3 0-4 0,-3 2 2 16,-1-5-8-16,-3 3 16 15,1-1-7-15,-1-2-3 16,-1 0-2-16,0 0 2 16,-1-1-2-16,-2-2 2 15,3 0-1-15,-3 0 2 16,0 0 1-16,0 0-3 15,0 0-2-15,0 0 4 16,0 0-3-16,0 0 5 16,0 0-7-16,0 0 4 15,0 0 3-15,0 0-8 16,0 0-2-16,0 0-1 16,0 0-1-16,0 0-47 0,0 0-84 15,-6-8-193 1</inkml:trace>
  <inkml:trace contextRef="#ctx0" brushRef="#br0" timeOffset="86842.98">7262 15843 276 0,'0'0'96'0,"0"0"-59"16,0 0 88-16,0 0-39 15,0 0-24-15,0 0-27 16,-12-39-13-16,18 28-6 0,9 2-9 15,0 2 4 1,1 3-8-16,-1 4 6 0,0 0 1 16,-3 7 1-16,-1 10 0 15,-4 2-8-15,-4 5-2 16,-3-2-1-16,0 0 0 16,0 2 7-16,-9-5 7 15,0-1-12-15,0-5 10 16,3-5 14-16,2-5-8 15,4-3 2-15,0 0-3 16,0 0-15-16,0 0-2 16,0 0 0-16,0 0 0 15,7 0 4-15,5-3-1 16,3 0 3-16,0 3-6 16,6 0 4-16,-3 3-3 15,0 10 1-15,-2 0-2 16,-1 4-6-16,-6 0 3 0,1-2 3 15,-5 5 0-15,-5-5-13 16,0 3 5-16,0-1 7 16,-15 0-6-16,-9 0 7 15,-3-2 18-15,0-1-16 16,2-6-2-16,6-3 4 16,5-5 0-16,2 0 7 15,5-2-11-15,2-12-32 16,4-6-79-16,1-2-100 15</inkml:trace>
  <inkml:trace contextRef="#ctx0" brushRef="#br0" timeOffset="87684.56">7231 15594 248 0,'0'0'14'0,"0"0"52"15,0 0 16-15,-88 14-29 16,68-6 2-16,-2 5-13 16,3 4 1-16,-8 8-10 15,1 8 2-15,-4 4 4 16,2 4-4-16,4-3-17 16,8-5-5-16,7-3-5 15,6-2-4-15,3 2 1 16,0 1 3-16,3 2 3 15,9 2-10-15,3 0 14 16,-3-4-12-16,4 1 6 0,1-3 4 16,2 0-11-1,2 1-2-15,0 0 15 0,1-3-14 16,-1-2 5-16,4-4-6 16,-2-3-6-16,8 0 6 15,-1-3 12-15,0-1-6 16,4-2-2-16,-3 1 6 15,-1-4-10-15,0-1 4 16,-1-3-4-16,-1-5 1 16,3 0-1-16,1 0 0 15,-4-8 8-15,2-3-5 16,-5 0 2-16,-1-1-3 16,-2-2 9-16,-2-1-3 0,-1-2 0 15,2-4 8-15,-3-3 5 16,1-3-1-16,-2 0 4 15,0-4-15-15,0 3 17 16,-5 3-12-16,-3-2-3 16,-2-3-10-16,-4-1 25 15,-3 0-12-15,0-3 1 16,0 0-2-16,-12-4 5 16,-11-3-16-16,-7-4 3 15,-6-1-5-15,-3 5 3 16,0 3-3-16,-4 6-2 15,1 8 2-15,-5 4 0 0,-3 7 8 16,1 1-3-16,-3 7 6 16,1 2-7-16,-7 3-4 15,-2 0-5-15,-1 4-32 16,6 7-86-16,1 1-67 16,12-8-605-16</inkml:trace>
  <inkml:trace contextRef="#ctx0" brushRef="#br0" timeOffset="89122.46">2042 15877 479 0,'0'0'57'16,"0"0"-37"-16,0 0 52 15,0 0-35-15,82-84-17 16,-57 77-1-16,0 7-8 0,-2 0 3 15,-1 2 1 1,-3 15 14-16,-5 2-9 0,-2 4-3 16,-5-1-2-16,-4 3-1 15,-3-2 9-15,0 2-11 16,0 3-9-16,-13 2 4 16,-2-4 20-16,-1-3-25 15,4-6 16-15,1-5-7 16,8-5 1-16,-1-5 0 15,4-2 1 1,0 0-6-16,0 0-7 0,0 0-5 16,0-2 5-16,13-5 0 15,8 4 0-15,-3 3-6 16,6 0 4-16,-5 0-3 16,1 3-1-16,-3 10 4 0,-3 2 2 15,-1 2-4-15,-4 1 4 16,-3 3-11-16,-1-2 5 15,-4 2 4-15,-1 0 0 16,0 0-6-16,0-1 7 16,-6-3 1-16,-6-3 0 15,-4-4-6-15,-1-4 6 16,-3-4 13-16,-6 0 20 16,-5-2-19-16,1 0 3 15,0 0-5-15,2 0-9 16,7 0 1-16,5 0-4 15,8 0-27-15,2-4-38 0,6-7-110 16,0-3-306-16</inkml:trace>
  <inkml:trace contextRef="#ctx0" brushRef="#br0" timeOffset="89905.84">2238 15611 292 0,'0'0'95'0,"0"0"23"0,-83-3-8 16,58 3-41-16,-4 0-3 15,1 0-10-15,-3 4-29 16,-2 10-15-16,-3 6 12 16,2 3-10-16,2 3 6 15,1 6-4-15,3 2 6 16,7 2-17-16,7 3 2 15,10-1 13-15,2-1-9 16,2 4-3-16,0 0-2 0,0 2 14 16,9-1-12-16,5 0-4 15,8 0 0-15,-1-2 1 16,2-2-5-16,-1-2 0 16,3-4 0-16,-1-3 6 15,1-3-4-15,-5-3-2 16,4-5-15-16,1-3 12 15,3-1 3-15,-1-6 1 16,6-1-1-16,0-2 7 16,-2-3-10-16,2-2 3 15,1 0-1-15,-2 0-3 16,-1-6-1-16,-1-5 5 16,0-5 3-16,-2-2 0 0,0-3-3 15,-1-4 5 1,-3-4 19-16,-3 0-11 0,1-5 4 15,-4 0 17-15,-6-7-5 16,-3-5-1-16,-3-7-8 16,-6-3 11-16,0-5-22 15,0 2-6-15,-13 1 4 16,-11 4-5-16,-6 8 8 16,-6 4-10-16,-6 10 15 15,-7 7 12-15,-6 0-16 16,-3 7-6-16,2 3 1 15,0 4-3-15,4 8-3 16,-2 3-9-16,3 11-30 16,-7 23-53-16,-18 12-25 0,4 5-50 15,2-5-439-15</inkml:trace>
  <inkml:trace contextRef="#ctx0" brushRef="#br0" timeOffset="90834.4">5696 15196 436 0,'0'0'118'0,"0"0"-30"16,0 0-19-16,0 0-26 16,0 0 0-16,0 0-14 15,-103 92 8-15,76-50-7 16,3 5-5-16,-3 1 0 16,-1 2 0-16,6-5-7 15,1-3 4-15,4-6-4 16,4-6 0-16,1-4-5 15,3-4-6-15,-1-3-2 16,2-2-3-16,1-4 2 16,2-3 1-16,1-4-4 15,1-3-1-15,3-3 0 16,0 0 0-16,0 0-1 16,0 0-18-16,0 0-39 15,0 0-40-15,0 0-152 0,3 4-355 16</inkml:trace>
  <inkml:trace contextRef="#ctx0" brushRef="#br0" timeOffset="91285.27">5280 15962 629 0,'0'0'52'0,"0"0"-41"0,0 0 58 16,0 0-41-16,0 0-6 15,0 0-16-15,86-61 10 16,-75 61-12-16,-2 3-3 16,-2 10 12-16,-1 4-12 15,-1 4 0-15,-5 2 3 16,0 5 2-16,0 0-1 15,-5 0 7-15,-8 1-11 16,2-5 0-16,-1-1 5 16,-1-1-2-16,2-3 9 15,2 0-12-15,2-6 11 16,3-1-12-16,2-3 2 16,2-4 11-16,0-2-13 15,0-3-2-15,8 0 2 16,11 0 16-16,3 0 0 0,2 0-7 15,0-3-8-15,0-4 1 16,-3 3 3-16,-5-2-5 16,-1 1-11-16,-1-1-19 15,-7 2-79-15,-4-3-127 16</inkml:trace>
  <inkml:trace contextRef="#ctx0" brushRef="#br0" timeOffset="91925.42">5474 15652 452 0,'0'0'66'0,"0"0"36"15,0 0-25-15,-103-6-34 16,76 6-15-16,0 8 10 16,-1 4-17-16,-2 5-3 15,-1 2 1-15,-2 6-1 16,0 0-7-16,0 1 6 16,2 4-11-16,1-1 6 15,8 1-9-15,2 2 2 0,10-1 0 16,4 1 1-1,6-1-1-15,0 3 0 0,0-2 0 16,6 4 7-16,4 0-5 16,2-5-5-16,-3-2 11 15,4 2-13-15,1-4 8 16,4-3-8-16,0-2 0 16,4-2-1-16,0-2-7 15,4 1 8-15,-2-1 1 16,6-1 0-16,0-4 0 0,1-5-1 15,6-8-8 1,0 0 4-16,4-6 3 0,-1-11 1 16,-3-7 5-16,0 0 2 15,-2-1 5-15,-1-1-7 16,-4-3 5-16,-2-5 16 16,-4-2 14-16,-9-8 0 15,-3-7 7-15,-11-5 1 16,-1-5-12-16,-6-3 15 15,-22 0-20-15,-5 0-17 16,-8 0-8-16,-7 7-3 16,-3 13-3-16,-4 17-5 15,-6 24-15-15,-14 10-62 16,-7 35-21-16,-6 16-25 16,2 5-56-16</inkml:trace>
  <inkml:trace contextRef="#ctx0" brushRef="#br0" timeOffset="93305.22">1041 15411 334 0,'0'0'93'0,"0"0"-8"15,0 0 44-15,0 0-66 16,0 0-30-16,0 0-32 15,13 0 0-15,20 0 22 16,7-2 6-16,6-2 0 16,1-1-7-16,3 2-11 15,4-3-5-15,4-2 8 16,5 2 3-16,1-2-10 16,0 0 9-16,-1 2-14 15,1 0-1-15,3-2 9 16,2 3-10-16,2-2-1 15,-8 0 1-15,-2-2 7 16,-6 1 1-16,-2 3-2 16,-1 0-1-16,0 1 4 0,-4 1-2 15,-2 1-7-15,-1-1 0 16,-2-1 0-16,-3-1 6 16,-4-1 3-16,-3 0-9 15,1 1 22-15,-3 0-17 16,-1 1-2-16,6 0 7 15,0 0-2-15,1 1-8 16,-1-1 4-16,-6 4-4 16,5 0 0-16,-6 0 0 15,1 0 4-15,5 0 0 16,-3 7-2-16,-1-3 4 16,2-1 0-16,-3 0-6 15,-2-3 19-15,-1 0-13 0,-3 0-4 16,3 0 3-16,-2 0-4 15,-1 0 3-15,1 0 2 16,-5 0-3-16,2 0 0 16,0 0-2-16,1 0 5 15,-4 0 4-15,-1 0-3 16,-3-2-2-16,1 1 5 16,-2-2-9-16,5-1 17 15,-2 0-9-15,-1 0 18 16,2-1-23-16,-6 2 7 15,-3 0 10-15,1 1-15 16,-7-1-4-16,-1 3 1 0,-2 0-3 16,0 0 0-16,0 0-1 15,0 0-44-15,0-3-26 16,-12 0-18-16,0-3-46 16,-3-4-111-16</inkml:trace>
  <inkml:trace contextRef="#ctx0" brushRef="#br0" timeOffset="93957.58">2331 14750 301 0,'0'0'165'0,"0"0"-77"16,0 0 42-16,0 0-82 16,0 0 5-16,0 0-2 15,12-74-30-15,3 68-14 16,0 1 1-16,1 4-5 16,-4 1 1-16,-1 0-3 15,2 0 5-15,2 1-6 16,3 13 5-16,1-2 5 15,-2 4-10-15,-4-1 0 16,-7 0 5-16,-5-1-4 16,-1 3 4-16,0 5 1 15,-14 0 4-15,-6 7 1 16,-2 0 17-16,-2 2-22 16,4 1 16-16,1-3-12 15,10-5-9-15,2-7 7 0,4-8-6 16,3-1-2-16,0-6 0 15,0 1-12-15,10-1 3 16,13 2 9-16,5-3 11 16,6-1-2-16,2 0 4 15,-2 0-13-15,-1 0 1 16,-3-3 2-16,-5-1-3 16,-7-3-16-16,-6-2-28 15,-3-3-13-15,-6-1-55 16,-3-2-123-16</inkml:trace>
  <inkml:trace contextRef="#ctx0" brushRef="#br0" timeOffset="94653.03">2505 14442 180 0,'0'0'141'15,"0"0"-36"-15,0 0 35 16,-107-5-60-16,73 5-7 15,1 7-29-15,-3 12-6 16,-1 4-13-16,3 3-5 16,2 5 15-16,7-1-8 15,5 5-7-15,6 0-10 16,5 1 5-16,4 3-8 16,2 1 2-16,3 2 7 15,0 5-8-15,6 3 2 16,5-2-6-16,5 1-3 15,8-3 1-15,0-8-2 16,7-7-6-16,-1 0 4 16,7-8 2-16,-1-4-1 0,0-5-6 15,0-6 2-15,1-5 5 16,0-3 3-16,2 0 9 16,0-3-9-16,0-8 0 15,-1-3 2-15,-2-3 2 16,-3-1-5-16,-5-2-1 15,-4-1 1-15,-4-4 1 16,-6-6 4-16,-5-7 4 16,-4-5-5-16,-5-7 14 15,0-2-12-15,0-1-4 16,-8-1-2-16,-11 1-2 0,-9-3 0 16,-8 4 1-1,-6 6 8-15,-7 5 6 0,-2 8-15 16,-1 9 8-16,1 9-4 15,8 9-4-15,3 6-4 16,7 11-8-16,7 23-43 16,4 19-36-16,9 7-10 15,7 2-155-15</inkml:trace>
  <inkml:trace contextRef="#ctx0" brushRef="#br0" timeOffset="102740.33">6604 15084 59 0,'0'0'57'0,"0"0"95"16,0 0-41-16,0 0-45 16,0 0 13-16,0 0-8 15,0 0-17-15,-16-21-4 16,14 15-4-16,-2-2 1 15,-1 3-12-15,-2-5 1 16,3 5-13-16,-2 1-8 0,1-1 12 16,2 2-6-1,0 3-2-15,3 0 5 16,0 0-14-16,0 0 4 0,0 0-2 16,0 0-10-16,0 0-4 15,0 0 2-15,0 0 0 16,0 0 4-16,0 0 2 15,8 0 3-15,1 3 9 16,1 4-17-16,0-2 5 16,1 3-5-16,5 1 15 0,-1 1-8 15,0 2-7 1,6 1 2-16,-3-2 10 0,0 1-7 16,0-3-6-16,-2-2 2 15,-1-1-2-15,-2 0 10 16,-2 0-7-16,-2-1-3 15,3 2 0-15,-5-1 0 16,2 5-3-16,0-4 3 16,3 3 6-16,-3 0-5 15,3 0 0-15,-2-1 4 16,5 2-3-16,-3-2 2 16,0-1-4-16,0 2 2 15,-3-1-6-15,2 2 8 16,-3 0-8-16,0-2 3 15,-4 2 1-15,1-1 0 0,1-2 0 16,3 1-1-16,-3-1 1 16,0-1 1-16,0-2 2 15,2 2 1-15,0 0 7 16,-2-1-9-16,2 0 4 16,-1-1-6-16,-1 3 1 15,-3-2-1-15,1 1 0 16,-2-2 0-16,1 1 0 15,0 1 1-15,0-2 0 16,-3 2 2-16,3 0-3 16,1 0 3-16,-1 3 6 15,2-4-9-15,-2 5 0 16,3-2 0-16,-2-1 6 0,1 2-6 16,0-1 1-16,-2-1-1 15,0-1 3-15,-1 0 4 16,1-1-7-16,3 0 1 15,-3-1 2-15,0 1-3 16,0 0 8-16,1 3-8 16,1-1 0-16,-1 1 5 15,-1-1-2-15,0-1 6 16,-1-2-6-16,-1-1 0 16,2 2 15-16,-1-4-17 15,1 3 8-15,1-1-2 16,-4-1 1-16,3-2 1 15,-3 0-5-15,3-1 6 16,-3 0-6-16,2 0-2 0,-2 0 17 16,0 0-4-16,0 0-11 15,0 0 13-15,0 0-5 16,0 0-3-16,0 0-6 16,0 0 11-16,0 0-9 15,0 0 1-15,0 0-4 16,0 0 11-16,0 0-9 15,0 0 2-15,0 0-4 16,0 0-1-16,0 0 1 16,0 0-1-16,0 0-2 15,0 0 2-15,0 0 0 16,0 0-1-16,0 0 0 0,0 0 3 16,0 0-1-16,0 0-2 15,0 0-1-15,0 0 1 16,0 0 0-16,0 0-1 15,0 0-3-15,0 0 8 16,0 0-5-16,0 0 2 16,0 0-1-16,0 0 2 15,0 0-2-15,0 0 0 16,0 0 0-16,0 0-1 16,0 0 1-16,0 0 0 15,0 0-1-15,0 0-2 16,0 0 0-16,0 0-4 15,0 0-4-15,0 0 0 16,0 0-3-16,0 0-6 16,0 0 6-16,0 0 3 0,0 0 2 15,0 0-10-15,0 0 19 16,0 0 0-16,0 0-1 16,0 0 1-16,0 0-1 15,0 0-1-15,-2-4-24 16,-4-3-58-16,-3-1-36 15,0 1-22-15,3 3-74 16,2 3-180-16</inkml:trace>
  <inkml:trace contextRef="#ctx0" brushRef="#br0" timeOffset="105027.86">5802 15272 157 0,'0'0'48'0,"0"0"51"16,0 0-29-16,0 0-3 0,0 0-20 15,0 0 12 1,0 0-24-16,6-63-9 0,-3 55 8 16,-3 3 10-16,0-1-8 15,0 3-11-15,0-1 15 16,0 1-19-16,0 2-3 15,0-1 3-15,0 2-13 16,0 0 11-16,-3 0-14 16,-3 0 0-16,-3 0 11 15,-6 6 1-15,-3 7-7 16,0 0 3-16,0-1 5 16,-1 4-3-16,-2-1-6 15,-3 7 5-15,-7 3 4 16,-2 5-7-16,-4 4 12 15,1 5-20-15,0 0 12 16,5-3 5-16,4-5-5 16,6-6 2-16,9-8-4 0,6-10 0 15,2-2-2-15,4-5 0 16,0 0 1-16,0 0 6 16,0 0 0-16,0 0-11 15,0 0-1-15,0 0-4 16,0 0 0-16,0 0-2 15,0 0-3-15,0 0-13 16,0 0-33-16,0 0-5 16,0 3-20-16,0 1-26 15,0 0-109-15,0-3-185 0</inkml:trace>
  <inkml:trace contextRef="#ctx0" brushRef="#br0" timeOffset="116533.73">6467 15012 13 0,'0'0'42'16,"0"0"-6"-16,0 0-7 0,0 0-4 15,0 0-10-15,0 0 11 16,0 0-11-16,0-1-3 16,0-1 11-16,0 1-4 15,0 1 12-15,0-3 1 16,0 2-4-16,0 1-5 16,0-1-8-16,0 1 3 15,0 0 4-15,0 0-3 16,0 0-7-16,0 0 9 15,0 0-8-15,0 0 14 16,0 0 6-16,0-2 0 16,0-1-11-16,0 0 4 15,0 1-7-15,0 0 7 16,0 1-9-16,0 1 1 0,0 0-9 16,0 0 3-16,0 0-4 15,0 0 2 1,0 0-5-16,0-2 1 0,0 2-3 15,0-1 10-15,0 0 0 16,0-1-1-16,0 1 8 16,0 0-13-16,0-2 0 15,0 3 5-15,0-3-4 16,0 2-2-16,0-1 10 16,0 1-14-16,0 0 3 15,0-1-1-15,0 0-3 16,0 2 11-16,0 0-7 15,0 0 0-15,0 0 6 0,0-1-5 16,0 1-6-16,0 0 3 16,0-1 2-16,0 1 0 15,0 0-4-15,0 0 0 16,0 0 5-16,0 0-4 16,0 0 3-16,0 0-4 15,0 0-2-15,0 0-5 16,0 0 6-16,0 0-1 15,0 0 2-15,2 0 2 16,1 0-3-16,1 0 0 16,2 0 4-16,1 0-4 15,1 0 1-15,1 0-1 16,1 0 4-16,1 4-4 0,1 2 1 16,1-2 2-1,1 4-2-15,-1-1 0 0,-4 0-1 16,0 0 2-16,3-1 1 15,0 0-3-15,4-1 6 16,2 1-3-16,3 0 1 16,3 2 5-16,-2 1-2 15,4 0-4-15,-6 3 5 16,0-3-7-16,-5 4 4 16,-1-3-5-16,0 1 5 0,2 0-1 15,-2-2-3 1,-2 1 1-16,6-1 4 0,-5 0-5 15,2 1-1-15,-3 1 5 16,3-1-4-16,-3 3 0 16,6 1 5-16,-3 2-1 15,1-2 5-15,1-2 2 16,-1 1-4-16,-1 2-3 16,1-4-5-16,-2 4 3 15,-1-3 1-15,-1-2-2 16,1-1-2-16,-4-1 9 15,2-1-5-15,-1-2 2 16,-1-1-2-16,-1-1 4 16,-2-1-6-16,-1 1 0 15,-2-3-1-15,-3 0 11 16,2 0-9-16,-2 0-1 16,0 3 7-16,0-3-7 0,0 0-2 15,0 0 3-15,0 0-6 16,0 0 4-16,0 0-1 15,0 0 1-15,0 0 1 16,0 0-2-16,0 0 2 16,0 0 0-16,0 0-2 15,0 0 0-15,0 0 0 16,0 0 4-16,0 0-4 16,0 0 1-16,0 0 0 15,0 0 4-15,0 0-4 16,0 0-2-16,0 0 1 0,0 0-1 15,0 0 0-15,0 0-13 16,0 0-6-16,0 0-51 16,-18 0-55-16,-7 0-72 15,-9 0-227-15</inkml:trace>
  <inkml:trace contextRef="#ctx0" brushRef="#br0" timeOffset="119364">1215 14559 242 0,'0'0'71'0,"0"0"-29"15,0 0 29 1,0 0-27-16,0 0-8 0,0 0 10 16,0 0-1-16,-1-27 0 15,-1 18-6-15,-1-2-13 16,2 1-1-16,-2-5-13 15,0 1 2-15,-3-4 3 16,3 0 1-16,-6-3 5 16,3-4 13-16,-2-2-9 15,-2-4-23-15,1-3 30 16,3-3-32-16,0-1 12 16,-1-3 1-16,4 0-7 15,-2-3-4-15,1-3 11 16,1 0-9-16,-2-2 0 0,2-1 0 15,-1-1 8 1,4 5 0-16,-3 2-8 0,3 4 13 16,0 3-6-16,0 1 14 15,0-3-19-15,0 0 0 16,0 0 6-16,0-1-5 16,0 1-7-16,0 0 3 15,0-2 8-15,0 5-8 16,0 2 12-16,0 4-14 15,0 4 15-15,0 2-4 16,-3 1-3-16,3 0-5 16,-3 3-1-16,0-1-2 15,0 4 3-15,0-3 7 0,1 3-12 16,-1 0-1-16,2 4 1 16,-3 5 2-16,4 5-2 15,0 0-1-15,0 3-1 16,0 3-56-16,0 29-116 15,5 11-30-15,6 1-282 16</inkml:trace>
  <inkml:trace contextRef="#ctx0" brushRef="#br0" timeOffset="120155.96">3430 13896 42 0,'0'0'377'0,"0"0"-283"15,0 0 43-15,0 0-50 16,0 0-33-16,-19-77-8 15,7 54 14-15,3-5-26 16,-1 0-7-16,1-3 18 16,1-1-29-16,2-2 15 15,-3 0-15-15,-1-7 19 0,-2-2-18 16,-6-5 0 0,6 1-10-16,-1 6 6 15,-1-2-6-15,4 2 1 0,4 0 2 16,-5-1-9-16,0 1 8 15,0 3-7-15,3 4-1 16,2 9-2-16,2 11-3 16,1 7-27-16,0 7-26 15,-6 9-74-15,-13 20-239 16</inkml:trace>
  <inkml:trace contextRef="#ctx0" brushRef="#br0" timeOffset="121057.07">1278 14239 268 0,'0'0'64'0,"0"0"-4"16,0 0 82-16,0 0-40 16,0 0-20-16,0 0-24 15,-31-27-13-15,31 27-3 16,0 0-8-16,0-3-15 16,0 3-14-16,0 0-1 15,14-4-4-15,19-3 6 16,17-3 4-16,17-3-1 15,7-2 15-15,1 1-16 16,-2 2-1-16,-6 1-3 16,8 3 6-16,1 1 3 15,0 0-12-15,1-1 2 16,2 1 4-16,2-3 5 16,1 1-10-16,-2 1 9 0,-8 0-10 15,0 4 0 1,-8 4 5-16,-4-1 2 0,-4 1-6 15,1-1 4-15,-2 1 2 16,5 0-4-16,-1-2 10 16,1 1 10-16,4-4-13 15,2-2 5-15,-2 0-7 16,-1 2 1-16,-8-1 1 16,-11 2 0-16,-9 0 1 15,-14 4-7-15,-5-3 10 16,-10 3-7-16,-6 0 0 15,0 0 3-15,0-1 10 0,0 1-12 16,0 0 12-16,0-3 0 16,0 0-20-16,0 1-1 15,0 1-10-15,0 1-63 16,-9 0-65-16,-6 9-48 16,-6 10-108-16</inkml:trace>
  <inkml:trace contextRef="#ctx0" brushRef="#br0" timeOffset="122147.54">4519 11732 118 0,'0'0'17'16,"0"0"92"-16,0 0-3 0,0 0-26 15,0 0-43-15,0 0-22 16,0 10-15-16,0 2-9 16,8-3-77-16,5-4-275 15</inkml:trace>
  <inkml:trace contextRef="#ctx0" brushRef="#br0" timeOffset="122653.89">10839 11696 163 0,'0'0'29'0,"0"0"-23"0,0 0-6 15,0 0-55 1</inkml:trace>
  <inkml:trace contextRef="#ctx0" brushRef="#br0" timeOffset="124366.03">20707 11952 82 0,'0'0'27'15,"0"0"-5"-15,0 0 28 16,0 0-14-16,0 0 18 15,0 0-7-15,0 0-26 16,0 0-7-16,0 0-8 16,0 0 1-16,0 0 1 0,0 0-6 15,0 0 1 1,0 0 2-16,0 0-2 0,0 0 1 16,0 0 1-1,0 0 1-15,0 0 5 0,0 0-3 16,0 1-5-16,0-1 2 15,0 2 8-15,0-1 1 16,0-1 10-16,0 0-6 16,0 0 3-16,0 0-6 15,0 0-3-15,0 0 9 16,0 0-8-16,0 0 11 16,0 0-4-16,0 0-12 15,0 0-4-15,0 0 2 16,0 0-6-16,-12 0-17 0,-10 0-11 15,-14 0-194 1</inkml:trace>
  <inkml:trace contextRef="#ctx0" brushRef="#br0" timeOffset="125989.35">3027 15830 137 0,'0'0'126'15,"0"0"-57"-15,0 0 26 16,0 0 0-16,0 0-35 16,0 0-17-16,-41-2-8 15,35 2 20-15,1-1-8 16,4 1 1-16,-1 0-1 16,2 0-18-16,0 0 3 15,0-2-11-15,0 1-6 16,0 0-15-16,0-1-6 0,6 1 5 15,12 0 1 1,7 1 9-16,8-3-2 0,3 3-2 16,-3-3 2-1,1 0-3-15,-5-3-3 0,-4 1-1 16,-4-1 1-16,-3 0 1 16,-9 3 1-16,-6 2 0 15,-3 1-3-15,0 0-2 16,0 0-12-16,-6 0-31 15,-14 0-26-15,-8 7-76 16,-5-3-197-16</inkml:trace>
  <inkml:trace contextRef="#ctx0" brushRef="#br0" timeOffset="126353.43">3035 15646 365 0,'0'0'84'16,"0"0"-39"-16,0 0 63 15,0 0-47-15,0 0-49 16,0 0-9-16,-25 8 9 16,11 9 22-16,-5 3-6 15,0 1 14-15,-1-2-7 0,2-2-12 16,3-4 0-1,5-4-4-15,4-2-14 0,4-2 6 16,2-4-2-16,0 0-7 16,0-1-2-16,0 2-13 15,5 0 13-15,14 3 9 16,5-1-6-16,7 1 4 16,2-2-3-16,0 5-3 15,-3 3 3-15,-5 5-4 16,-2 2-58-16,-13 4-118 15,-10 2-502-15</inkml:trace>
  <inkml:trace contextRef="#ctx0" brushRef="#br0" timeOffset="130139.36">3229 14841 200 0,'0'0'121'0,"0"0"-90"16,0 0 62-16,0 0-17 15,0 0-15-15,0 0-2 0,0 0-4 16,-12 0-21-16,12 0-7 15,0 0 11-15,0 0-7 16,0 0-23-16,0 0-2 16,19-4 8-16,7-4 1 15,14-4 22-15,5-3-19 16,1 0-13-16,-4 1 2 16,-5 2 0-16,-10 5 3 15,-6 0-7-15,-11 6-3 16,-7-1 1-16,-3 2-2 15,0 0-17-15,0 0-21 16,0 0 15-16,-7 5-25 16,-10 3-41-16,-2-4-131 15</inkml:trace>
  <inkml:trace contextRef="#ctx0" brushRef="#br0" timeOffset="130632.29">3405 14626 387 0,'0'0'46'0,"0"0"63"16,0 0-15-16,0 0-61 16,0 0-9-16,0 0-10 0,-28 10-10 15,17 6 21 1,-2 4 3-16,-4 1 21 0,-5-1 4 15,1 0-23 1,3-3-1-16,-1-3-6 0,5-4-13 16,3-1 3-16,0-2 3 15,3-3-2-15,2-1-6 16,1 0 9-16,2-1-14 16,1-2 3-16,1 0 0 15,1 0-3-15,0 0 1 16,0 0 13-16,0 0-14 15,0 0 8-15,0 0-6 16,0 0-10-16,0 0 4 16,0 5-1-16,1 2-7 15,11 5 9-15,0 3 6 0,7 2-4 16,-4-3 1-16,0-3-3 16,0-2-6-16,3 0 0 15,0-2 6-15,3-2 8 16,-5 0-6-16,1-1-2 15,-3 7-20-15,-6 3-47 16,-8 10-30-16,-16 8-6 16</inkml:trace>
  <inkml:trace contextRef="#ctx0" brushRef="#br0" timeOffset="136256.51">1955 14628 212 0,'0'0'120'0,"0"0"-11"15,0 0 20-15,0 0-27 16,0 0-37-16,0 0-15 16,-46-75-13-16,40 65-9 15,3 3-5-15,-3 0 9 16,5 3-7-16,-4 1-5 15,5 1-10-15,0 2 3 16,0 0 1-16,0 0-9 16,-3 0 5-16,3 0-10 15,0 0 0-15,0 0-1 16,0 0 1-16,11 0 0 16,9 6 3-16,7 1-3 15,6 0 8-15,3 3-4 0,0 2 0 16,2 7 15-1,1 1-15-15,0 2 10 0,1 2-1 16,2 1-3-16,3 1 9 16,-2-2-6-16,3-2-6 15,-1 0 4-15,-3-2 0 16,2-4-4-16,-3 3 1 16,-2-3 5-16,-5 0 1 15,-2 0-7-15,-6-3-7 16,-5-1 2-16,0-4 1 15,-6-1 3-15,1 0-5 16,-4-4 3-16,0 1-1 0,-5 1 0 16,-2-4 4-1,-2 0-3-15,-3 2-3 0,1-3 3 16,-1 0-3-16,0 0 4 16,0 0-5-16,0 0 0 15,0 0-1-15,2 0 1 16,-2 0-1-16,0 0-6 15,0 0-63-15,0 0-43 16,0 0-3-16,-6-14-139 16</inkml:trace>
  <inkml:trace contextRef="#ctx0" brushRef="#br0" timeOffset="136739.03">2696 14437 608 0,'0'0'96'15,"0"0"-37"-15,0 0 15 16,0 0-29-16,0 0-11 15,-83 50-12-15,38 0 1 16,-9 14 9-16,-7 14 5 16,-6 1 3-16,0 6-3 0,0-3-8 15,1-7-9 1,10-12-3-16,11-11 0 0,8-17-5 16,14-12-3-16,7-9 12 15,7-7-13-15,6-4 4 16,3-3 0-16,-2 0-6 15,2 0 11-15,0 0-11 16,0 0 6-16,0 0 1 16,0-4-2-16,0-2-11 15,0-4-3-15,-1 3 3 16,1 0 0-16,-3 2 2 16,3 0-2-16,0 3 0 15,0-1-3-15,0 3-8 0,0-2-24 16,0 0-33-16,0-2-30 15,0-4-68-15,0-4-225 16</inkml:trace>
  <inkml:trace contextRef="#ctx0" brushRef="#br0" timeOffset="138960.1">28763 15729 449 0,'0'0'111'0,"0"0"-78"16,0 0 22-16,0 0-1 15,0 0-19-15,0 0 0 16,2 36-4-16,-2-18 4 16,-15 1 5-16,-4-5-16 15,-3 1 0-15,2-3-10 16,1-5 5-16,3-4 1 15,7 1-5-15,1-4-2 0,3 0 8 16,1 0-1-16,-4-7 6 16,0-10-14-16,-2 0-12 15,1-6 3-15,-1 0-3 16,3-1 0-16,2 0 0 16,5 0-2-16,0 2 2 15,1 0-3-15,14 2-7 16,2 4 5-16,1 1-5 15,-3 3 6-15,1 5-4 16,-2 2 5-16,-1 5 1 0,0 0 0 16,2 0 2-16,2 0 0 15,0 4-6-15,-3 3 6 16,1 4 0-16,-6 1 1 16,-2 3 2-16,0 3 2 15,-4 4-5-15,-1-2 5 16,-1 4 9-16,2 5 0 15,-3-2-3-15,0 2 1 16,0 2-2-16,0 2 1 16,0 0 0-16,-6 4-2 15,-5 1-6-15,-4-1-1 16,-2 0-2-16,-1-4 0 16,-4-2 0-16,-2-4 3 15,-1-3-3 1,-3-3-6-16,2-2 6 0,-4-6 3 0,2-1-2 15,2-3 2-15,3-6 0 16,4-1-2-16,0-2-1 16,0 0 4-16,1 0-3 15,0-14 10-15,6-3-11 16,2-4 4-16,7-2-4 16,3-5-1-16,0 1 1 15,0 2 4-15,9-1-3 16,1 2 3-16,1 4 0 15,-1 0-2-15,2 6-2 16,-1 2-2-16,-2 7 2 16,-2 2 4-16,-1 3-4 0,-2 0-5 15,1 0 5-15,1 8-3 16,1 12-3-16,-2 4 6 16,-1 6 7-16,-1 5-5 15,2-4 0-15,2 1 9 16,7 0-10-16,1-3-1 15,4-1 4-15,2-3-3 16,0-4-1-16,3-3 5 16,1-6-5-16,2-3 0 15,2-4 4-15,1-5 11 16,-1 0-14-16,-1 0 0 16,-7 0-2-16,-2-7 0 15,-4-3-34-15,-7-2-67 16,-8 1-111-16</inkml:trace>
  <inkml:trace contextRef="#ctx0" brushRef="#br0" timeOffset="141071.17">5526 16402 228 0,'0'0'116'16,"0"0"-8"-16,0 0-9 15,0 0-28-15,0 0-9 16,0 0-13-16,0-14-10 15,0 14-8-15,0 0 2 16,0 0-10-16,0 0-17 16,0 0-2-16,0 0-3 15,0 2 1-15,3 7-2 16,9 1 2-16,6 2 1 16,1 3 4-16,8 2-7 15,1 6 12-15,-2 2 3 16,1 6-14-16,1 2 12 15,-1 3 7-15,3 4-19 16,-4-2 14-16,3-1-1 0,-1-4-10 16,2-1-1-16,1-2 2 15,-4-3 1-15,3 1-1 16,-5-5 10-16,-2 0-14 16,-1-6 6-16,-3-2-1 15,-4-3 11-15,0-5-16 16,-6-2 10-16,-1-3-2 15,-4 1 7-15,-2-3-11 16,-1 0 4-16,-1 0 0 16,0 0 1-16,0 0 6 0,0 0-6 15,0-6-5 1,0 0-5-16,-6-2-30 0,-1 6-61 16,2 2-90-16,2 0-354 15</inkml:trace>
  <inkml:trace contextRef="#ctx0" brushRef="#br0" timeOffset="141658.54">6290 17045 330 0,'0'0'93'0,"0"0"-48"16,0 0 83-16,0 0-54 16,0 0-32-16,0 0-36 15,-3 27 32-15,-8 0 1 16,-2 3 9-16,4-2-1 15,1-1-19-15,5-7-7 16,3-3-12-16,0-4-9 16,0-3-1-16,0-3-3 15,3 0 1-15,5-7 3 0,1 3 8 16,4-3-5-16,1 0 3 16,2 0-3-16,-1 0-1 15,4 0 0-15,-2 4 1 16,2 0 3-1,0 1-6-15,-2 3-2 0,-2 1 1 16,-3 2 0-16,-5 1 1 16,-1 4-11-16,-3 1 9 15,-3 1 2-15,0 0-3 16,0-2 6-16,0-2-2 16,0-4 10-16,-3-6 0 15,-1-1 1-15,-1-3 11 16,-1 3 2-16,-3-3-18 0,-7 0 9 15,1 0-6 1,-6 0-9-16,-1 0-2 0,2-10-2 16,1-7-51-16,5 0-16 15,3-5-64-15,3 0-73 16</inkml:trace>
  <inkml:trace contextRef="#ctx0" brushRef="#br0" timeOffset="141893.16">6148 17054 520 0,'0'0'40'0,"0"0"-30"16,0 0 82-16,94-67-35 15,-54 48-31-15,-1-1-3 16,1 3-11-16,-9 6-11 15,-11 6 1-15,-4 5-2 16,-10 0-28-16,-6 0-102 16,0 0-194-16</inkml:trace>
  <inkml:trace contextRef="#ctx0" brushRef="#br0" timeOffset="142593.71">6321 16816 351 0,'0'0'36'0,"0"0"84"16,0 0-51-16,0 0-22 16,0 0-19-16,-85-10-15 15,62 24 31-15,-2 7-5 16,0 0-6-16,-2 6-1 15,2 3-9-15,2 1 2 16,1 2-7-16,1-1 4 16,9 1-13-16,-1 1-5 15,5-1 12-15,4 4-15 16,4-5 9-16,0 5-1 0,0-3 3 16,6-1-7-16,8-2 9 15,3-1-8-15,2-2-3 16,1 1 9-16,1 1-11 15,-1-4 2-15,4 0-3 16,-3-2 2-16,3 3 0 16,-2-4-2-16,-3 0 0 15,1-4 4-15,-2-3-4 16,3-2-4-16,0-3-3 16,4-8 6-16,2-1 1 0,3-2 3 15,1 0-3 1,2 0 1-16,0 0-1 0,-3-5 11 15,-5-3-10-15,2-1 1 16,-9-4 3-16,4-4 0 16,-1-3-1-16,-3-7 5 15,4 0 7-15,-1-2 0 16,-3 0-2-16,0-4-4 16,-4-6 1-16,-1-2 11 15,-6-2-7-15,-5-2 5 16,-2-2-1-16,0 2-5 15,-9 1 4-15,-12 1-4 16,-4 0 10-16,-8-3-10 16,-3-4-14-16,-7 1 1 0,-8 3 1 15,-7 2 0-15,4 10-2 16,-4 13 0-16,-3 13-14 16,-3 8 9-16,-6 20-14 15,-2 16-32-15,7 10-27 16,8 2-49-16,15-4-77 15</inkml:trace>
  <inkml:trace contextRef="#ctx0" brushRef="#br0" timeOffset="144245.16">1509 14609 470 0,'0'0'92'15,"0"0"68"-15,0 0-70 16,0 0-29-16,0 0-2 0,0 0-21 16,-9-22-30-16,5 28-6 15,-5 13 0 1,0 6 14-16,0 0 7 0,3 0-11 15,3-4 12-15,3-3-15 16,0-1-6-16,0-3 6 16,0-1-8-16,0-6 2 15,0-4 0-15,0 0 0 16,0-3-2-16,0 0 0 16,0 0-2-16,3 0 2 15,0 0 3-15,4 0 2 16,5-3-1-16,5-4 2 15,2 0-6-15,2-1 2 16,-3 7-2-16,-2-2-2 16,-5 3 5-16,-1 0-4 0,2 0 0 15,-3 0-3-15,6 0 3 16,-3 3 4-16,4 4-4 16,-1 3-2-16,0-1 1 15,-6 3-3-15,2 1 3 16,-4 1-7-16,-6-2 3 15,-1 3-6-15,0-1-2 16,0 0 9-16,-10 5 4 16,-2-6-1-16,-4 3 5 15,2-3-6-15,2-6 12 16,-4 1-9-16,5-3 10 16,0-4-7-16,0-1 2 15,2 0-2-15,0 0 2 0,2-1-3 16,2-2-3-1,2-2-24-15,0 2-15 0,-3 1-35 16,2-7-98-16</inkml:trace>
  <inkml:trace contextRef="#ctx0" brushRef="#br0" timeOffset="144518.19">1427 14596 684 0,'0'0'64'0,"0"0"-49"16,0 0 16-16,0 0-8 16,0 0-18-16,107-74 2 15,-81 69-6-15,1 4 0 16,-8 1 1-16,-2 0-1 15,-3 0-1-15,-3 0-31 16,-4 0-64-16,-1 0-185 16</inkml:trace>
  <inkml:trace contextRef="#ctx0" brushRef="#br0" timeOffset="145219.89">1648 14316 420 0,'0'0'71'0,"0"0"47"16,0 0-10-16,0 0-57 15,-97-8-6-15,76 8-15 16,-3 8-12-16,-4 9 1 15,-2 5-5-15,-7 7 4 16,4 5-1-16,0 5-9 16,0-1 6-16,5 1 5 0,10-1-8 15,3-1-10 1,9-1-2-16,3-2 2 0,3 0 3 16,0 2-3-16,0 1 8 15,0 1 7-15,5 0-13 16,2-1 7-16,5 0-5 15,0-4-5-15,4 1 0 16,2-5-9-16,3-3 9 16,3-4-5-16,-3-5 8 15,7-2-3-15,-1 2 3 16,0-6-3-16,3-1 0 16,-5-3-2-16,3-3 1 15,2-4-3-15,0 0 4 16,-2 0 7-16,-1-2-7 0,-4-7 0 15,-1-3-2-15,0-3 4 16,-1-4 6-16,0-3-5 16,-3-3 4-16,4-5 10 15,-7-2-3-15,-1-2 3 16,-7-4 6-16,-1-2-5 16,-3-4 7-16,-1 0-22 15,-2 0 6-15,0 1-2 16,-3 5 11-16,-15 1 0 15,0 2 3-15,-6 0-10 16,0 4 0-16,-1-1-7 16,-1 0 10-16,-4 1-6 15,-1-1-3-15,-7 3-5 0,-1 3-6 16,-3 6-1-16,-1 11-3 16,1 9-2-16,-6 9-25 15,-3 28-12-15,-1 14-26 16,5 6-46-16,14-3-92 15</inkml:trace>
  <inkml:trace contextRef="#ctx0" brushRef="#br0" timeOffset="146513.21">5056 16467 25 0,'0'0'548'0,"0"0"-512"15,0 0 77-15,0 0-30 16,0 0-11-16,0 0-22 16,0 0-24-16,-40-22-25 15,25 49 7-15,-12 12 3 16,-1 11 7-16,-2-3 16 15,-3 1-16-15,6-2 13 16,0-4-17-16,7-5 7 16,6-10-5-16,8-10-9 15,1-7 3-15,4-7-7 16,-2 0 6-16,2-3-1 16,-2 0 1-16,1 1-3 0,-1 1-2 15,0-1 4 1,-1-1-3-16,1 0-1 15,1 0-4-15,1 0 0 0,-4 0-4 16,1 0-52-16,1 0-88 16,-3 0-344-16</inkml:trace>
  <inkml:trace contextRef="#ctx0" brushRef="#br0" timeOffset="147264.19">4718 17169 469 0,'0'0'37'0,"0"0"-29"16,0 0 80-16,0 0-8 15,0 0-25-15,0 0-15 16,-8-6-21-16,5 17-17 16,-3 14 18-16,0 10 18 15,-3 3 0-15,0 1-12 16,5-3-4-16,1-6-14 16,3-1-2-16,0-7-3 15,4-1-3-15,10-6 11 16,2-3-8-16,2-2-2 15,-3-3 0-15,1-5 2 16,4-2 0-16,2 0 0 16,2-9-3-16,-3-11 0 0,1-6 0 15,-7 0 2 1,-3-1-2-16,-4 5 3 0,-5 1-3 16,-3 4 3-16,0 6 27 15,0 2-7-15,0 4-1 16,0 5-5-16,0 0-10 15,0 0-5-15,0 0 1 16,0 2-3-16,0 15-16 16,0 9 10-16,0 4 6 15,4 6 0-15,-1-4 0 16,-2-1 0-16,2-7 5 16,-1-5 2-16,-2-6-5 15,0 0-2-15,1-2-7 16,-1-2 7-16,0-1 0 0,2-3-8 15,-2-1-19-15,1-2-11 16,1-2-28-16,-1 0-43 16,-1-14-122-16</inkml:trace>
  <inkml:trace contextRef="#ctx0" brushRef="#br0" timeOffset="147879.21">4762 16879 309 0,'0'0'101'16,"0"0"5"-16,-82-4-21 15,46 12 4-15,-1 11-22 16,3 1-26-16,-2 4 13 15,2 0-23-15,-2 7-2 16,3 7-2-16,-1 5-5 16,2 10-11-16,7 3 11 15,10 1-14-15,8-3-4 16,7-4-4-16,0 1 6 16,13-5 7-16,5-2-13 15,6-5 0-15,4-1 0 0,4-2 0 16,2-1 30-16,2-2-29 15,1-3 1-15,-1-1 10 16,-2-3-11-16,2-5 0 16,0-7-1-16,4-6 0 15,0-5-2-15,1-3 2 16,0 0-2-16,-5-3 2 16,-2-9-3-16,1-12-3 15,-4-2 3-15,0-8 3 16,-1-4 1-16,-3-4 0 15,0-5-1-15,-5-1 2 16,-2-2-1-16,-6-1 8 16,-9 0-10-16,-5-3 6 0,0-1 5 15,-27-3 11-15,-13 0-8 16,-12 2 5-16,-11 1 3 16,-6 2-4-16,-5 7-11 15,1 5-1-15,7 13-5 16,8 15-2-16,4 13-15 15,1 12-37-15,-7 33-33 16,-6 14-40-16,-1 11-265 16</inkml:trace>
  <inkml:trace contextRef="#ctx0" brushRef="#br0" timeOffset="149091.12">1994 13554 267 0,'0'0'340'0,"0"0"-285"0,0 0 63 15,0 0-39-15,0 0-21 16,0 0-27-16,-24-23-30 16,21 38 3-16,3 10-4 15,-3 5 13-15,3 3-4 16,0 0 1-16,3-4-10 16,12-1 2-16,3-4-2 15,-3-6 5-15,7-5 1 16,-3-7-3-16,-2-5 0 15,4-1-3-15,-6-1 3 16,3-13 0-16,-4-3-3 16,-3-4 6-16,-5-3-4 15,0-1 6-15,-6 1-6 0,0 5 0 16,0 4 12-16,0 6-14 16,0 4 11-16,0 5 0 15,0 0-11-15,0 0 0 16,0 11-23-16,0 14 23 15,0 7 2-15,0 9 1 16,7-1 1-16,4 1-1 16,-1-2-1-16,2-6 1 15,-6-5-3-15,2-6 1 16,-4-8-2-16,-1-6 2 16,0-4-2-16,-3-4-4 15,2 0-37-15,0 0-1 0,0-11-62 16,1-9-377-16</inkml:trace>
  <inkml:trace contextRef="#ctx0" brushRef="#br0" timeOffset="149685.31">2022 13364 374 0,'0'0'49'0,"0"0"22"16,-101 19 38-16,62 3-20 15,0 6-49-15,5 9-15 16,4 5 3-16,6 4 3 15,8-3-8-15,8 2-12 16,7-4 1-16,1 5-11 16,6 0 4-16,10 0 9 15,7 1-6-15,4-5 9 16,4-1-11 0,6-1 2-16,0-7-4 0,-1-4-4 0,-3-7 0 15,3-5-22 1,0-10 22-16,4-7 0 15,2 0 3-15,4-7 3 16,-1-8-2-16,1-4 4 0,-6-1-8 16,-4-6-5-16,0-3 4 15,-11-3 1-15,-4-2 3 16,-12-7-2-16,-9-5 4 16,0-5-1-16,-3-3 11 15,-18-2-1-15,-9 1 0 16,-13-1 10-16,-8-1 4 15,-8 5-21-15,-7 8-5 16,6 10 3-16,-1 14-1 0,-3 15 5 16,3 5-9-1,0 25-2-15,4 16-2 0,12 15-47 16,15 1-54-16,17-8-97 16</inkml:trace>
  <inkml:trace contextRef="#ctx0" brushRef="#br0" timeOffset="150419.85">1044 13347 472 0,'0'0'39'0,"0"0"67"16,0-106-19-16,0 64-11 15,0-2-17-15,4-2-19 16,-1-2 14-16,-3 1-30 16,0-2 6-16,0 2-7 15,0 1-7-15,0-2-11 16,0-1 2-16,0 0-7 15,0 8 4-15,0 13-3 16,0 11-2-16,0 16-4 16,0 1-42-16,0 21-81 15,9 15-10-15,2 7-133 0</inkml:trace>
  <inkml:trace contextRef="#ctx0" brushRef="#br0" timeOffset="151444.07">1077 13274 199 0,'0'0'4'0,"0"0"1"15,0 0 66-15,85 0-17 16,-57-3-18-16,5-2-18 16,1 0 11-16,5-1-6 15,1 0 16-15,-1-2-11 16,4 1-2-16,-6 0-3 15,-4 1-8-15,0 0 0 16,3 1 23-16,-5 2-24 16,6 0-12-16,1-2 10 15,2 2-3-15,6 3-4 16,2-3-3-16,7 1 5 0,-1-2-4 16,-1-2-3-16,-2 1 0 15,-11-3 0-15,-4 4 2 16,-6-1 1-16,-5 1 5 15,-2 0-6-15,4 1 13 16,1 1-15-16,5-1 8 16,0 2-5-16,3-1-3 15,2-3 3-15,-2 3-2 16,0-1 2-16,-6 2-2 16,-5 1 3-16,-1 0-2 15,-6 0-4-15,-3 0 1 16,0 0 1-16,1 3 0 0,1-1 1 15,2-1 0-15,0 1-1 16,2-1 1-16,0 1-1 16,1 1 1-16,-2 1 2 15,2 0-1-15,-4 2-2 16,2-1 3-16,-1-2-3 16,-4 1 1-16,9 1-2 15,-5-3 4-15,6 1-2 16,-5-3-1-16,1 2 0 15,-5-2 7-15,-7 1-7 16,-3 1 1-16,2-1 1 0,-4 1 18 16,3 0 3-16,2 2-7 15,2-1-3-15,-1 0-4 16,5-1-2-16,-3-1-2 16,-6-1 0-16,0 2-3 15,-3-2 0-15,-3 0 0 16,0 0 0-16,0 0 0 15,0 0 5-15,0 0 2 16,0 0 3-16,0 0-3 16,0 0-9-16,0 0 1 15,0 0-1-15,0 0 4 16,0 0 10-16,3 0-9 16,-3 0 13-16,0 0-4 15,0 0 9-15,0 0-13 0,0 0-1 16,0-3-5-1,0-2 4-15,0-4-5 0,0-2 3 16,0-3 1-16,-3-5-3 16,-6-6 1-16,-6-4 2 15,-3-6 7-15,-1-3 8 16,-2-5-16-16,0 0-6 16,2-3-9-16,1 3-47 15,7 5-143-15</inkml:trace>
  <inkml:trace contextRef="#ctx0" brushRef="#br0" timeOffset="160657.04">1627 13573 10 0,'0'0'40'0,"0"0"-4"0,0 0-23 15,0 0-6-15,0 0-4 16,0 0-3-16,0 0-2 15,6 0 2-15,-3 0 2 16,1 0-2-16,-2 0 1 16,1 0 1-16,-3 0 30 15,0 0 37-15,0 0 29 16,0 0-22-16,0 0-13 16,0 0-18-16,0 0 2 15,0 0-14-15,0 0 6 16,0 0-19-16,0 0 13 15,0 0 3-15,0 0-10 16,0 0-7-16,0 0-14 16,0 0 3-16,0 0 2 0,0-2-6 15,0-1-4-15,0-1 4 16,0-2-4-16,-3-1 2 16,-2 2 2-16,1 0 2 15,-1 1 0-15,-2 1 7 16,3-2 5-16,-4 2-8 15,5 2 14-15,-3-4-6 16,-1 0 4-16,-1 1 0 16,1 1-11-16,-1-4 5 15,-2 2 2-15,4 0 4 16,3 2-5-16,-2-1 8 0,4 1-14 16,-1 1-4-1,2 0 14-15,0 2-5 0,0 0-15 16,0 0 0-16,0 0-2 15,2 0 1-15,13 0-4 16,12 9 4-16,6 1 5 16,11-1-4-16,6 6 5 15,8-1 0-15,0 3 14 16,3 3-13-16,-1-3-3 16,-1 4 10-16,1-4-10 15,3 0 7-15,-4-1 8 16,-2 0-17-16,-2-2 7 15,-10-2 3-15,-2 1-5 16,-4-1-3-16,-5-5 4 16,-1 1-6-16,-3-1 3 0,-6-3 3 15,-8-1-3-15,-4 1 3 16,0-4-1-16,-2 2 0 16,-2-1-6-16,-2 1 1 15,-3-2 1-15,0 0-4 16,0 0 3-16,-3 0-2 15,0 0 0-15,0 0 1 16,0 0-2-16,4 0-7 16,-4 0-44-16,0 0-34 15,-4 0-35-15,-17-9-121 16</inkml:trace>
  <inkml:trace contextRef="#ctx0" brushRef="#br0" timeOffset="161148.12">2395 13329 617 0,'0'0'48'0,"0"0"44"15,0 0-12-15,0 0-23 0,0 0-33 16,0 0-17-16,-58 57 10 16,12 0 7-16,-11 14 26 15,-10 5 6-15,3 1-11 16,1-3-10-16,5-5 7 16,15-5-25-16,5-9-3 15,10-9 2-15,4-9-9 16,2-4-3-16,5-8 1 15,4-6-5-15,4-10 6 16,6-3-7-16,3-5 2 16,0-1 0-16,0 0 7 15,0 0 23-15,0 0-12 16,0 0-1-16,0 0 2 16,0 0-9-16,0 0-5 15,0 0-3-15,0 0 0 0,0 0-3 16,0 0-1-16,0 0-1 15,0 0-28-15,0-2-25 16,0-3-32-16,0-2-38 16,6-1-33-16,0-2-137 15</inkml:trace>
  <inkml:trace contextRef="#ctx0" brushRef="#br0" timeOffset="163123.85">29352 15508 449 0,'0'0'50'0,"0"0"-22"16,0 0 75-16,0 0-19 15,0 0-50-15,0 0-14 16,0 0-20-16,-55 25 17 15,45 4 0-15,-2 2 7 16,1 4 6-16,-1 2 7 16,1-1-17-16,3 1-2 15,4-2 11-15,2 0-21 16,2 2 3-16,0-1 3 16,0 2 2-16,9-1-10 15,2-3 4-15,0-2-8 16,2-6 4-16,1-4-2 15,1-7 2-15,5-4-6 16,5-3 1-16,6-8 11 0,4 0-12 16,3-3 18-16,1-16-14 15,0-2 1 1,-8-8 2-16,-3-3 8 0,-5-2-3 16,-5-4 1-16,-4 4-4 15,-6-3-1-15,-3 4 6 16,-5 2-4-16,1 4 7 15,-1 6-2-15,0 5-8 16,0 5 5-16,0 8-1 16,0 0 13-16,0 3-18 15,0 0-4-15,0 3-2 0,-6 13-8 16,-7 9 8 0,-1 7 3-16,-2 5-2 0,1 7 9 15,-3 7-7-15,2 2 6 16,-5 5 3-16,3-2 0 15,2-3-7-15,4-2-3 16,3-5 4-16,0-4 7 16,3-10-11-16,-1-7 5 15,4-9 0-15,1-10-1 16,2-3 3-16,0-3-1 16,0 0 11-16,0 0-6 15,0-3-7-15,0-11-6 16,7-6-10-16,5-2-49 15,5 1-40-15,4 6-22 16,-2 9-79-16,-7 5-417 16</inkml:trace>
  <inkml:trace contextRef="#ctx0" brushRef="#br0" timeOffset="165434.1">5082 17776 187 0,'0'0'232'0,"0"0"-193"15,0 0 39-15,0 0 1 16,0 0-8-16,-83-43-23 16,75 34-7-16,3 3-13 15,2 1-7-15,3 3 2 16,0 2 3-16,0 0-1 16,0 0-13-16,0 0-2 15,0 0-5-15,0 0-1 0,0 0-2 16,8 12 6-16,9 5 4 15,7 7 4-15,6 2 7 16,4 3 5 0,5 2-9-16,4 1-10 0,1 1 4 15,-4-3 6-15,0-1-12 16,-4 1 3-16,-5-3 7 16,-4-2 2-16,-2 0-12 15,-5-6-5-15,-2-4 4 16,-5-1-4-16,-4-7 0 15,-3-3 4-15,-3-3-5 0,0 0 6 16,-3-1-2-16,0 0 16 16,0 0-7-16,0 0-12 15,0 0 17-15,0 0-9 16,0 0-3-16,0 0-3 16,0 0 0-16,0 0-2 15,0 0-2-15,0 0 0 16,0 0 5-16,0 0-4 15,0 0-1-15,0 0 2 16,0 0 0-16,0 0-2 16,0 0 1-16,0 0-9 15,0 0 17-15,0 2-8 16,0-2 0-16,0 0-1 16,0 0-8-16,0 0 7 15,0 0 1-15,0 0 0 16,0 0-1-16,0 0 1 0,0 0-2 15,0 0-4-15,0 0-5 16,0 0 10-16,0 0-13 16,0 0 13-16,0 0 2 15,0 0-1-15,0 0 2 16,0 0-1-16,0 1-1 16,0-1-1-16,0 0-6 15,0 0 1-15,0 0 6 16,0 0 5-16,0 0-5 15,0 2-5-15,0-2 5 0,0 0 1 16,0 0-1-16,0 0-1 16,0 0-14-16,0 2-24 15,0-2-35-15,0 4-47 16,-6-3 4-16,0 1-4 16,0 1-116-16</inkml:trace>
  <inkml:trace contextRef="#ctx0" brushRef="#br0" timeOffset="165884.22">5656 18054 282 0,'0'0'148'15,"0"0"-96"-15,0 0 56 16,0 0-9-16,0 0-63 16,0 0-8-16,0-3-1 15,0 3-13-15,-5 0-14 16,-5 15 8-16,-8 10 14 16,-2 8-1-16,-2 6 3 15,0 4 6-15,-2 2-2 16,3-2-3-16,-3 0-8 15,2-3-4-15,1-5-6 16,3-3 5-16,-1-3-7 0,-1 0-3 16,2-5 5-16,2-5-5 15,4-4 0-15,6-8 1 16,3-1-3-16,1-3 10 16,2-3-16-16,0 0 13 15,0 0-12-15,0 0 12 16,0 0-5-16,0 0-2 15,0 0-10-15,0 0-7 16,0 0-74-16,0 0-71 16,5 0-313-16</inkml:trace>
  <inkml:trace contextRef="#ctx0" brushRef="#br0" timeOffset="168744.03">8271 16045 695 0,'0'0'21'15,"0"0"-13"-15,0 0 6 16,0 0-13-16,0 0 7 0,0 0-8 15,-11-26-13-15,5 26-317 16</inkml:trace>
  <inkml:trace contextRef="#ctx0" brushRef="#br0" timeOffset="170258.04">4300 17558 55 0,'0'0'30'0,"0"0"10"0,0 0 21 15,0 0-6-15,0 0 4 16,0 0 0-16,-6-24 10 16,5 21-25-16,-1 1-5 15,-1-3 13-15,3 3 0 16,0-1-4-16,-3-1-7 16,0 4 2-16,0-3-17 15,0 3 10-15,1 0-1 16,-2 0-8-16,-6 0 2 15,-7 8-19 1,-7 13 6-16,-7 11-4 0,0 1 8 16,-1 6 0-16,1-7-9 0,7-1 5 15,-1-4-8-15,10-6 6 16,0-6-8-16,6-3-1 16,3-2 1-16,3-6-3 15,1-2 0-15,2-2 7 16,0 0-4-16,0 0 6 15,0 0 1-15,0 0 7 16,0 0-9-16,0 0 10 16,0 0-15-16,0 0 11 15,0 0-9-15,0 0 1 16,0 0-6-16,0 0-3 0,0 0 0 16,0 0 0-1,0 0 6-15,0 0-6 0,0 0 3 16,0 0-3-16,0 0 0 15,0 0 3-15,0 0-2 16,0 0-1-16,0 0 0 16,0 0 0-16,0 0 7 15,0 0-6-15,0 0-1 16,0 0 1-16,0 0-1 16,0 0 2-16,0 0-2 15,0 0 2-15,0 0-10 16,0 0 6-16,0 0-5 15,0 0-41-15,0 0-44 16,0 0-12-16,0 0-25 0,-4 0-213 16</inkml:trace>
  <inkml:trace contextRef="#ctx0" brushRef="#br0" timeOffset="177910.45">1287 14732 24 0,'0'0'80'16,"0"0"8"-16,0 0-16 16,0 0-3-16,0 0-5 15,0 0-19-15,0 0 26 16,0-19-22-16,0 17-2 15,-3-1-11-15,3 2-2 0,0-1-1 16,-3-1-24 0,3 0 18-16,-3 0-19 0,0 0 25 15,0-1-11 1,0 0 2-16,-2 1-6 0,2-3 11 16,-2 1-2-16,0 1-15 15,2-1 16-15,-3 1-13 16,3-2 3-1,0-1 4-15,-3-4 1 0,0 2-6 16,0-1-6-16,2 3-2 16,1 0-8-16,0 5 31 15,1-1-8-15,1 0-7 0,-1 1-3 16,2 0-1-16,0 0-1 16,0 2-4-16,0 0-4 15,0 0 0-15,0 0-3 16,0 0-1-16,0 0-2 15,0 0-2-15,3 0 2 16,12 8 2-16,3 1 1 16,6-1-1-16,0 0 4 15,4 4-7-15,2 1 4 16,3 1-1-16,0 6 11 16,1-1-9-16,-6 2 3 15,-1-1-4-15,-1-2 8 16,-4-1 0-16,-3 0-7 15,2-1 4-15,-3-1-6 16,6-1 2-16,-3 0-1 0,0 0 1 16,1-1 5-1,-2-3-3-15,2-1 7 0,-3-4-7 16,-5-1-1-16,-3 0 3 16,-3-2-5-16,-2-1 3 15,-3-1-3-15,-3 0 2 16,0 0-2-16,0 0 0 15,0 0 0-15,0 0 1 16,0 0-4-16,0 0-31 16,-9 0-22-16,-9 0-47 15,-6 0-38-15,-3-4-115 0,2-8-194 16</inkml:trace>
  <inkml:trace contextRef="#ctx0" brushRef="#br0" timeOffset="178246.09">1694 14514 458 0,'0'0'110'16,"0"0"-7"-16,0 0 19 16,0 0-47-16,0 0-44 15,0 0-5-15,-66 59-16 16,35-3 16-16,-12 13 17 15,-9 9 7-15,-2 7-13 0,-6-1-9 16,5-7 4 0,6-13-17-16,19-21 9 0,6-14-21 15,11-11 14-15,7-7-17 16,0-5 5-16,6-5-5 16,0-1 0-16,0 0 7 15,0 0-7-15,0 0-7 16,-2 0-44-1,-11 0-71-15,-4 0-52 0,-8-4-443 16</inkml:trace>
  <inkml:trace contextRef="#ctx0" brushRef="#br0" timeOffset="181305.02">30394 15477 489 0,'0'0'58'16,"0"0"16"-16,0 0 58 15,0 0-60-15,0 0-37 16,0 0 1-16,-5-27-25 15,-12 41-6-15,-8 9 1 16,-5 9 19-16,-2 2-9 16,2-1 9-16,3-3-2 15,6-1 2-15,6-5-11 16,5-5-8-16,7-2 0 0,3-6 3 16,0 0-5-16,0-6-4 15,1 1 1-15,11-3 1 16,-1 1 3-16,4-1 13 15,4-2-16 1,3-1 8-16,5 0 3 0,1 0-10 16,2 0-3-16,-2 0 0 15,-3 2 0-15,-5 3 1 16,-6 2 0-16,-2 2-1 16,-5 1 2-16,-1 1-4 15,-1 1 4-15,0 4-2 16,0 1 0-16,-2 4 2 15,-3-1 4-15,0 4-12 0,0 0 6 16,-6 1 0-16,-10-1 1 16,-1-2 7-16,-2-1-8 15,-3-3 2-15,0-2 2 16,0-4 0-16,3-2 4 16,1-7 5-16,5-2-3 15,1-1 9-15,0 0-5 16,3 0-4-16,0 0-1 15,0-3-6-15,3-3 3 16,2 0-2-16,-1-2-4 16,0 0 0-16,1 1-5 15,1-2-21-15,-1 0-44 16,4-2-35-16,0-3-98 16,2-6-489-16</inkml:trace>
  <inkml:trace contextRef="#ctx0" brushRef="#br0" timeOffset="181627.98">30388 15461 469 0,'0'0'277'0,"0"0"-236"15,0 0 31-15,0 0-4 16,0 0-28-16,123-14 1 16,-67 14 11-16,0 3-11 15,-6 0-13-15,-6-2 7 16,-9 0-21-16,-12-1-3 16,-9 0-11-16,-8 0 6 15,-3 0-3-15,-3 3-3 16,0 0-4-16,-9 4-65 15,-18 9-49-15,-9 4 18 16,-7 6-133-16</inkml:trace>
  <inkml:trace contextRef="#ctx0" brushRef="#br0" timeOffset="185050.04">6742 17241 0 0,'0'0'55'15,"0"0"-12"-15,0 0 38 16,0 0-36-16,0 0-8 16,0 0 28-16,0 0-14 15,0 0 1-15,0 0 5 16,0 0 4-16,0 0-22 15,0 0 14-15,0 0-14 16,0 0-3-16,0 0-14 16,0 0-13-16,0 0 14 0,0 0 0 15,0 0-6-15,0 0 1 16,0 0 4-16,0 0-2 16,0 0-7-16,0 0-4 15,0 0-1-15,0 0-4 16,9 0-3-16,4 0 3 15,2 0-4-15,-2 0 0 16,1 0 0 0,2 0 2-16,1 0 0 0,0 0 5 0,0 7 5 15,4 0-7-15,-2 1-2 16,-1 1 4-16,3 1-2 16,1-1-5-1,-1-1 4-15,3-2 10 0,0 0-11 16,0-1 10-16,1 2-8 15,3 0-2-15,-2 3 10 16,4-1 2-16,0 2-5 16,-4-1-5-16,1 0 7 15,-3-1-3-15,1-2 6 16,-5-3-5-16,2-1-5 16,-3-2 5-16,-2 1 0 15,-4-2 0-15,-1 2 3 16,-4 3-7-16,2-4-3 15,-1 4 4-15,-3-1-4 0,0-2 13 16,-2 1-6-16,-2-3-3 16,-2 0 5-16,0 0-7 15,1 0 3-15,-1 0 0 16,0 0 4-16,0 0-8 16,0 0 6-16,0 0-2 15,0 0-3-15,0 0 0 16,0 0 1-16,0 0-6 15,0 0-2-15,-1 0-4 16,-5 0-29-16,3 0-26 16,-1 0-35-16,-1 0 16 15,1 2 3-15,-1 1-57 16,5-3-131-16</inkml:trace>
  <inkml:trace contextRef="#ctx0" brushRef="#br0" timeOffset="185500.55">7482 17179 91 0,'0'0'147'0,"0"0"-65"15,0 0 41-15,0 0-25 16,0 0-38-16,0 0-10 16,-2 7-21-16,-4 15 14 15,3 11 10-15,-3 3-11 16,-2-3-16-16,4-2 2 15,-2-3 0-15,3-1-8 16,0-6-11-16,2 0 0 16,-1-3 5-16,1-2-3 15,1-2-8-15,0-7-3 16,0-2 1-16,0-1 0 0,0-3 0 16,0-1-1-1,0 0 0-15,0 0-2 0,0 0-23 16,0 0-20-16,0 0-47 15,1-10-58 1,8-2-222-16</inkml:trace>
  <inkml:trace contextRef="#ctx0" brushRef="#br0" timeOffset="185751.06">7586 17239 385 0,'0'0'122'0,"0"0"-82"16,0 0 15-16,0 0 5 15,0 0-23-15,-6 91-4 16,4-68-12-16,2 1-3 16,0-7-4-16,0-5-12 15,0-2 0-15,0-6-3 16,0-1 2-16,0-3-2 15,0 2-7-15,0-2-90 16,0 0-175-16</inkml:trace>
  <inkml:trace contextRef="#ctx0" brushRef="#br0" timeOffset="185919.07">7722 17249 397 0,'0'0'61'15,"0"0"20"-15,0 0 4 16,0 0-44-16,0 0-16 16,7 79-12-16,-6-60-8 15,-1 0-10-15,0 2-35 16,-11-2-265-16</inkml:trace>
  <inkml:trace contextRef="#ctx0" brushRef="#br0" timeOffset="186615.04">6585 17665 440 0,'0'0'79'0,"0"0"-49"15,0 0 35-15,0 0 3 16,12 87-21-16,-12-53-13 16,3-1-9-16,0-3-3 15,-3-5-8-15,0-2-3 16,0-5-9-16,0-4 8 16,0-5-4-16,0-5-6 0,0-1-1 15,0-3 1-15,0 0-15 16,0 0-27-16,4 0-65 15,2-9-112-15</inkml:trace>
  <inkml:trace contextRef="#ctx0" brushRef="#br0" timeOffset="186831.24">6534 18042 346 0,'0'0'22'0,"0"0"-2"0,0 0 50 15,0 0-6-15,0 0-13 16,0 0-17-16,85-22-16 16,-64 10 3-16,0 1-14 15,-3 1-3-15,1 0-3 16,-7 2-1-16,-4 4-20 16,-4-1-62-16,-4 4-87 15,0 1-204-15</inkml:trace>
  <inkml:trace contextRef="#ctx0" brushRef="#br0" timeOffset="193857.42">1766 15837 85 0,'0'0'56'15,"0"0"-15"-15,0 0-12 16,0 0-9-16,0 0-7 15,0 0 6-15,0 0-3 16,-9-4 13-16,7 2-6 16,-1-1 23-16,0 0 6 15,0 1 20-15,-1-1-28 16,1-1-6-16,-3 1 17 16,1-2-15-16,-1 1-1 15,-2-6-3-15,0 2 0 16,-1-1-6-16,3 2-10 15,1 2 12-15,1 1 4 16,3 1 3-16,1 0-11 16,0 3 11-16,0 0-19 0,0 0-13 15,0 0 7-15,0 0-7 16,0 0 2-16,0 0-5 16,1 0-2-16,20 14 0 15,9 3 4-15,10 2 9 16,8 1-3-16,4 0-5 15,-1-2 9-15,1 2-15 16,0 0 19-16,-2 2-2 16,0 2-7-16,-2 0 2 15,-5 3-13-15,-1-1 10 16,-2-4-5-16,-1-2 2 0,-2-4 1 16,0-5-3-16,-8 0-3 15,-1-5-1-15,-4-2 2 16,-5-1 1-16,-8-3 7 15,-2 0-10-15,-2 1 0 16,-5-1 1-16,-1 1-2 16,-1-1 1-16,0 0-1 15,0 0 1-15,0 0-2 16,0 0 0-16,0 0-16 16,0 0-17-16,0 0-8 15,-1-1-20-15,-11-8-50 16,-3-3-14-16,0-2-116 15,0-3-188-15</inkml:trace>
  <inkml:trace contextRef="#ctx0" brushRef="#br0" timeOffset="194269.12">2431 15646 372 0,'0'0'77'0,"0"0"37"16,0 0 25-16,0 0-53 16,0 0-36-16,0 0-8 15,-30-12-21-15,11 41-5 0,-4 12 0 16,-8 13 19 0,-9 7-1-16,-5 6-7 0,-7 6-1 15,-2 4 0-15,5-4-4 16,4-7 1-1,9-11 7-15,8-12-10 0,8-13-2 16,7-8-5-16,4-11 1 16,6-6 0-16,3-5-5 15,0 0 0-15,0 0-5 16,0 0 7-16,0 0 11 16,0 0-20-16,0 0 15 15,0 0-15-15,0 0 0 0,0 0 8 16,0 0-10-16,0 0-14 15,0 0-18-15,0-2-31 16,0-5-39-16,5-3-25 16,8-2-37-16,5 0-231 15</inkml:trace>
  <inkml:trace contextRef="#ctx0" brushRef="#br0" timeOffset="196392.99">31398 15666 261 0,'0'0'108'0,"0"0"38"15,0 0-36-15,0 0-58 16,0 0-18-16,0 0 11 16,-8-48-13-16,8 39-6 0,2 1 5 15,7 0-12 1,2 1-6-16,6 0 2 0,5 7-10 16,5 0 0-16,0 0 6 15,-4 11-4-15,-6 7-2 16,-4 3 10-16,-5 6-5 15,-8 1 4-15,0 3 2 32,-3 0-12-32,-18 0 14 0,-6-3-15 0,-4 0 12 15,-2-4-13-15,0-6 10 16,2-2 6-16,4-7 3 16,5-1-11-16,7-5 6 0,6-3 5 15,3 2-14 1,6-2-3-16,0 0 1 0,0 0 11 15,0 0-14-15,9 0 2 16,6 0-1-16,9-2-3 16,2-3 1-16,0 5-10 15,-7 0 18-15,1 0-17 16,-7 8 8-16,2 5-1 16,-3 4 1-16,-2 0 3 15,-2 3 5-15,-4 2-6 16,1 2-2-16,-5 2 1 15,0-1 0-15,0 1 3 16,-6-4 1-16,-9-3 0 16,-3-2 1-16,-4-5 5 15,-5-4 1-15,-7-2 13 16,-5-3-6-16,-6-3 12 0,-1 0-22 16,0 0 12-16,5-4-16 15,8-6 4-15,8 0-8 16,7-2 6-16,9 5-7 15,3 0-1-15,3 4-9 16,3 3-54-16,-3 0-78 16,-1 0-98-16,-7 5-615 15</inkml:trace>
  <inkml:trace contextRef="#ctx0" brushRef="#br0" timeOffset="199065.32">7907 16095 12 0,'0'0'19'0,"0"0"68"16,0 0 1-16,0 0-7 16,0 0-4-16,0 0-5 15,-2-8 3-15,2 8-21 16,0-3 16-16,0 0-19 16,0 1-4-16,0 1-3 15,0 1-10-15,-1 0-1 16,1 0-12-16,0 0-4 15,0-2 6-15,0 2-8 16,0-1-4-16,0 1-2 0,0 0-1 16,0 0 1-16,0 0-7 15,8 0 5-15,7 0-7 16,11 6 12-16,5 5 0 16,5 3 2-16,16 0 1 15,6 2-8-15,5-1 17 16,1 2-22-16,-1 2 7 15,-4-2 0-15,-2 1 3 16,-2 0 1-16,-10-2-5 16,-6-1-6-16,-11 0 20 0,-10-4-17 15,-6-5 15 1,-5-1-12-16,-2-3 12 0,-4-2-7 16,-1 1 5-16,2-1 5 15,-2 0 5-15,0 0-6 16,1 0-14-16,-1 0 12 15,2 0-15-15,-2 0 0 16,0 0-2-16,0 0-1 16,0 0-2-16,0 0-37 15,0 0-60-15,-6 8-7 16,-18 12-13-16,-9 4-36 16,-9 7-278-16</inkml:trace>
  <inkml:trace contextRef="#ctx0" brushRef="#br0" timeOffset="200285.66">7711 16436 107 0,'0'0'87'0,"0"0"5"15,0 0 29-15,0 0-17 0,0 0 1 16,0 0-47-16,-12-24 5 16,12 24-19-16,0 0-13 15,0 0-18-15,0 0 1 16,0 4 10-16,0 18-18 15,18 13 4-15,9 12 37 16,1 3-11-16,4-2 6 16,-4-1 6-16,-4-6-27 15,-2-9-1-15,-5-2 1 16,-3-7-12-16,-3-3 6 16,-4-3 0-16,-2-1-2 15,-5-3-4-15,3-4 1 16,-3-4-3-16,0-4 0 15,0-1-3-15,0 0-2 0,0 0-2 16,0 0-8-16,0 0-22 16,0 0-34-1,0-6-33-15,0 1-31 0,0-4-122 16</inkml:trace>
  <inkml:trace contextRef="#ctx0" brushRef="#br0" timeOffset="211735.55">9219 16317 53 0,'0'0'70'0,"0"0"-11"0,0 0-12 16,0 0-7-16,0 0 17 16,0 0-26-16,0 0 14 15,-10-68 12-15,4 62-22 16,0 3-13-16,-3-2 34 15,0 0-3-15,0 2-5 16,0 1-7-16,1 2-16 16,-3 0 4-16,-2 0-3 0,-3 7-4 15,-2 10-18-15,-3 3 4 16,1 4 11-16,0-1-7 16,2 2-2-16,5 1-7 15,-1 1 4-15,5 1 4 16,0 3-5-16,-1-2 9 15,4 4-11-15,3-1 9 16,0-1-6-16,3-1-4 16,0 0 2-16,0-3 2 15,0 0 0-15,0-3 9 16,3-4-11-16,6 2-3 16,3-3-2-16,-2-2 7 15,4 0-1-15,4-1-1 0,-1-2-2 16,2-1-1-16,0-1-1 15,-4-3 4-15,6 2-2 16,-4-3-2-16,-3-2 0 16,2 1 1-1,-2-5-2-15,-2-2 0 0,6 0 4 16,-1 0-2-16,0-2-2 16,1-10 3-16,-5-2-6 15,-5-3 11-15,2-3-12 16,-5-2 5-16,-5-2-1 15,0 0 5-15,0-1 1 16,-8 3-6-16,-10 2 6 16,-2 3 1-16,-2 6 16 15,-1 5-16-15,0 3-6 0,1 3 4 16,1 0-3-16,0 10 2 16,-1 6-4-16,5-2-2 15,1 2-2-15,4-2 4 16,7-1-27-16,2 2-74 15,3-4-62-15,0-5-394 16</inkml:trace>
  <inkml:trace contextRef="#ctx0" brushRef="#br0" timeOffset="213409.24">8997 15963 87 0,'0'0'81'0,"0"0"-18"16,0 0 19-16,0 0-12 15,0 0-6-15,0 0-22 16,-72-18-16-16,59 18 5 16,-5 0-7-16,-3 5 3 15,0 6 1-15,0 0-3 16,-4 3 6-16,3 0-16 16,2-2 12-16,-2 5-11 15,1 2-15-15,4-1 11 16,-2 6-1-16,0-1 7 15,2 4-11-15,-2 3-1 0,2-1 5 16,1 1 0 0,1 0-3-16,6-3 1 0,2 0-3 15,4-1 1-15,3-2 2 16,0 1-8-16,0 1 7 16,1 2-2-16,7 0 3 15,-1 2 9-15,4-5-15 16,-4 1 10-16,1-4-6 15,0 0-6-15,0 3 9 16,-2-1-5-16,2-2 1 0,0-1 3 16,0 2-7-16,-1-2 6 15,1 0-3-15,-1 1-1 16,1-2-4-16,1-1 4 16,2 1 0-16,1-1 0 15,5-5 0-15,-4 3 0 16,1-3-3-16,2 1 5 15,0 0-6-15,-2 2 6 16,-2-3-5-16,1 1 0 16,-1-1 2-16,0-4-3 15,0-1 2-15,0 1 0 16,4-2-2-16,2 2 2 16,0 1-1-16,3-2 5 15,-1-1-1-15,0 2-1 16,1-3-3-16,3 0 3 0,-4 2-1 15,0 2-3-15,-3-2 2 16,2 1-4 0,-1-2 2-16,-1-1 0 0,2-5 4 15,-1-2-4-15,3 0 1 16,-2 0 16-16,1 0-6 16,2 0 0-16,0 0-7 15,0 0 1-15,-2 0 0 16,-1-2-5-16,2-3 1 15,-3-2 0-15,3-3 0 0,0 0-1 16,-2-3 7 0,1 0-7-16,-4 1 6 0,0-1 5 15,-2 1-1 1,-1 0-9-16,-2 2 11 0,-2-1-3 16,1 1 5-16,1-5-10 15,2 1 0-15,-1-1 3 16,2 1-5-16,0-3 0 15,-2-1 2-15,0 1-2 16,-1 0 4-16,-4 3 2 16,0-2 3-16,-2 4 4 15,-1-2-6-15,1 0 3 16,-4-2-2-16,1-2-4 16,-2-2 1-16,0-4-7 15,0 3 2-15,0-5-2 16,0 2 3-16,0 2-3 0,-6-2 2 15,-3 0 0-15,-1 2 0 16,-2-2-1-16,0 4-1 16,1-2 9-16,1 1-8 15,-3 0-1-15,0 1 2 16,-1-4 1-16,0 2-3 16,-2-2 1-16,5 3-2 15,2 0 5-15,-2 4-4 16,0 0 1-16,0 3 0 15,0-2-1-15,0 2 0 16,2-2 9-16,-6 2-9 0,3-1 2 16,-1 1-2-1,-2 1 13-15,6 1-11 0,-3 1-1 16,5 1-1-16,-4 0 1 16,4 3-1-16,-1-1 3 15,-2 1-3-15,0 2 1 16,-4-4-1-16,2-1 9 15,-4 0-7-15,-2-3-1 16,3 0 0-16,-1 4-1 16,-1 0 2-16,4 0-2 15,1-1 5-15,-2 3-5 16,-4-3 0-16,-1 4 3 16,1 0 0-16,-3 1-1 15,-1 0 1-15,2 2-1 16,0 3-2-16,-3 0 0 15,-2 0-1-15,-4 0 1 0,-9 11-1 16,-7 8-5-16,-6 8-57 16,5 4-39-16,6 5-37 15,7-1-25-15,13 1-154 16</inkml:trace>
  <inkml:trace contextRef="#ctx0" brushRef="#br0" timeOffset="-212532.78">32188 15673 114 0,'0'0'133'16,"0"0"-22"-16,0 0 0 15,0 0-18-15,0 0-32 16,0 0-14-16,0 0 2 15,-18-60-3-15,2 60-19 16,-8 0-8-16,-10 0-8 16,-7 15 0-16,-1 5-4 0,-2 5 22 15,5 3-21 1,3 6 3-16,5 3 17 0,5 2-15 16,7 3-1-1,7 2-3-15,2 3 0 0,4-1 3 16,4 1-3-16,2-5-9 15,0-1 1-15,0-6 0 16,0-3 4-16,3-8-5 16,9-3 2-16,3-7-2 15,6-4 4-15,4-3-4 16,5-6 4-16,1-1 1 16,-2 0-3-16,-4-3 1 15,-2-9 11-15,-3-5-14 16,-4-4 0-16,-8-5 4 15,-6-4 8-15,-2-2 2 0,-6 1 0 16,-15 3 0-16,-4 5-10 16,-5 8 0-16,-2 5 2 15,1 4-2-15,3 3-4 16,2 3 0-16,7 0 0 16,0 5-4-16,-2 10-18 15,3 4-33-15,0 1-34 16,4 1-124-16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57:3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 2844 79 0,'0'0'45'16,"0"0"-33"-16,0 0 20 15,0 0 1-15,0 0 29 16,0 0-11-16,0 0-16 16,-27-14 11-16,22 14-14 15,2 0-24-15,-2 0 13 16,2 0 12-16,3 0-7 15,0-3 4-15,0 3-8 16,0-2-12-16,0 2-10 16,0 0-8-16,0 0 5 15,0-2-9-15,0 1 11 16,6 1-7-16,4 0 7 0,2 0-61 16,3 5-46-16,5 4-34 15,5-3 74-15,6-6-33 16</inkml:trace>
  <inkml:trace contextRef="#ctx0" brushRef="#br0" timeOffset="470">2224 2939 13 0,'0'0'13'0,"0"0"-8"16,0 0 3-16,0 0 13 15,0 0-20-15,0 0-2 16,0 6 0-16,-3-5-9 16</inkml:trace>
  <inkml:trace contextRef="#ctx0" brushRef="#br0" timeOffset="872.13">1085 2977 118 0,'0'0'30'15,"0"0"-22"-15,0 0-1 16,0 0 25-16,0 0 25 16,0 0-20-16,-6 0-37 0,6 0-7 15,0 0-46 1,8 0-62-16</inkml:trace>
  <inkml:trace contextRef="#ctx0" brushRef="#br0" timeOffset="1101.38">1987 2972 416 0,'0'0'11'0,"0"0"-11"0,0 0-21 16,0 0-4-16,0 0-14 16,0 0-43-16,7 11-144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59:3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17885 12455 50 0,'0'0'34'0,"0"0"-6"15,0 0 4-15,0 0-15 0,0 0-10 16,0 0 5-16,0 0-10 16,0 0-2-16,0 0 5 15,71 0-5-15,-71 0-5 16,0 0 4-16,0 3-27 15,7 0-34-15</inkml:trace>
  <inkml:trace contextRef="#ctx0" brushRef="#br0" timeOffset="10712.88">1666 7817 12 0,'0'0'33'15,"0"0"-5"-15,0 0-7 16,0 0 3-16,0 0-1 16,0 0 0-16,0 0 35 15,-32-14-6-15,29 11-3 16,2 0-13-16,-2 1-13 16,-1-1-3-16,2 1 8 15,1-2 0-15,-2 3 6 16,1-1-1-16,-1 1 2 15,3 1-3-15,0-1-2 16,0 1-8-16,0 0 1 16,0 0-12-16,0 0 0 15,0 0-8-15,0 0 11 16,0 0-14-16,0 0-6 0,0 0 3 16,3-2 6-16,9 2 5 15,3 0-2-15,7 0-6 16,0 0 10-16,-2 0-4 15,2 0 6-15,-1 0-2 16,-4 0-7-16,-1 0-3 16,-1 0 6-16,6 0 0 15,-3 0 0-15,6 0-4 16,1 0 2-16,-4 0-2 16,0 3 1-16,1-2-3 15,2 1 3-15,1 3-1 0,2-3 0 16,-4 1 1-16,-1 1-3 15,-3-1-2-15,-2-1 2 16,-1 1 10-16,-2 0-10 16,-1-2 0-16,2-1 4 15,-2 2-4-15,-2 1 4 16,1 0-4-16,-2-1 2 16,2 1-2-16,0 0 0 15,0-3-1-15,0 2 1 16,3-1 0-16,0 0 6 15,1 1-4-15,1-2 0 16,-1 3-2-16,-1 0 1 0,0-2-1 16,-5 0 6-1,2 2-6-15,2-1 0 0,-1-1 0 16,2 1 2-16,-3-1-1 16,4-1-2-16,2 3-1 15,0-3 2-15,4 0 0 16,1 0 0-16,-1 0 0 15,1 0 2-15,-3 0 1 16,0 0-2-16,-2 0 4 16,-2 0-4-16,4 0-1 15,-4 0-7-15,-1 0 7 16,0 0 4-16,3 0-2 16,1 0 4-16,2 0-6 0,-3 0 1 15,3 0-2 1,-2 0 1-16,-4 0-1 0,0 0-1 15,0 0 2-15,1 0 3 16,-4 0-1-16,-1 0 2 16,-1 0-3-16,-4 0-1 15,3 0 0-15,4 0 1 16,-2 0-1-16,1 0 1 16,1 0 5-16,1-3-6 15,0 3 0-15,0 0 0 16,-2 0 0-16,-2 0 0 15,-4 0 8-15,2 0-8 16,-5 0 7-16,4 0 4 16,2 0 0-16,-3 0-2 0,2 0-8 15,0 0 21 1,0 0-20-16,-2 0 26 0,0 0-23 16,0 0-3-16,-5 0 4 15,-1 0 3-15,2 0-5 16,-1 0 6-16,-1 0-9 15,2 0 15-15,-2 0-16 16,0 0 3-16,3 0 3 16,-3 0-3-16,1 0 4 15,-1 0-6-15,0 0 4 16,0 0 4-16,0 0-8 16,0 0 8-16,0 0-8 15,2-1 2-15,-2 1-3 16,0 0-1-16,0 0 1 15,0 0 1-15,0 0 0 0,0 0 3 16,0-2-4-16,0 2 6 16,0 0-6-16,0 0 0 15,1 0-10-15,1-1-3 16,-1 1-25-16,1 0-51 16,-2 0-24-16,0 0-106 15,-5 0-288-15</inkml:trace>
  <inkml:trace contextRef="#ctx0" brushRef="#br0" timeOffset="71892.81">18025 11381 20 0,'0'0'30'0,"0"0"1"0,0 0-5 15,0 0 11-15,0 0 0 16,0 0-1-16,0 0-12 16,0 0-3-16,0-2 15 15,0-1-13-15,0 2-8 0,0-1 13 16,0 1-13-16,0 1 0 15,0-1 17-15,0 1-30 16,0 0 13-16,0-2 1 16,0 2-7-16,0-1-8 15,0 1 3-15,0 0 3 16,0 0-1-16,0 0 3 16,0 0-6-16,0 0-3 15,0 0 8-15,0 0-7 16,0 0 12-16,0 0-12 15,0 0 4-15,0 0-2 16,0 0-1-16,0 0-1 16,0 0-1-16,0 0 0 15,0 0-1-15,0 0 1 16,0 0 3-16,0 0-3 0,0 0 2 16,0 0-10-16,0-1 18 15,3-2-10-15,5 0 0 16,1 3-19-16,1 0 18 15,-2 0-30-15,-7-7-94 16,-1-5-184-16</inkml:trace>
  <inkml:trace contextRef="#ctx0" brushRef="#br0" timeOffset="77360.12">8666 11361 217 0,'0'0'35'16,"0"0"-13"-16,0 0 27 16,0 0 3-16,0 0-4 0,0 0-12 15,-2 0-7-15,2 0 4 16,0 0-16-16,0 0-11 15,0 0 16-15,0 0-12 16,0 0-3-16,0 0 0 16,0 0-3-16,0 0 2 15,0-2 3-15,0 1-2 16,0-2-1-16,0-1 1 16,2 0 1-16,5 1-8 15,-4 3-26-15,-3 0-70 16,0 0-193-16</inkml:trace>
  <inkml:trace contextRef="#ctx0" brushRef="#br0" timeOffset="78040.13">8819 13402 339 0,'0'0'51'16,"0"0"-27"-16,0 0 45 15,0 0 3-15,0 0-10 16,0 0-19-16,0 3-25 15,0-3-12-15,0 0 2 16,0 0-6-16,0 1 6 0,0-1-7 16,0 0-1-16,0 0 4 15,0 0-1-15,0 0 1 16,0 0-3 0,0 0 7-16,0 0-5 0,0 0-3 15,0 0 13-15,0 0-12 16,0 0 0-16,0 0 2 15,0 0 13-15,0 0-12 16,0 0-4-16,0 0-3 16,0 0 3-16,0 0 10 15,0 0-10-15,0 0 0 16,0 0 1-16,0 0 0 16,0 0-1-16,0 0 0 15,0 0 0-15,0 0 4 0,0 0-4 16,0 0 0-16,0 0 0 15,0 0-6-15,0 0-8 16,0 0-10-16,0 0-47 16,0-4-62-16,0-6-273 15</inkml:trace>
  <inkml:trace contextRef="#ctx0" brushRef="#br0" timeOffset="91208.4">9714 15584 26 0,'0'0'40'0,"0"0"14"16,0 0 4-16,0 0-6 16,0 0 5-16,0 0-10 15,0 0-21-15,3-5-4 16,-3 5-17-16,0 0-5 16,0 0-2-16,0 0-2 0,0 0-5 15,0 0-8 1,0 0 5-16,0 0-16 0,0 0-2 15,0 0 7-15,0 0 6 16,0 0 9-16,0 0 6 16,0 0-5-16,-4 0 1 15,-1 0 6-15,-1 0-2 16,-2 0-4-16,-2 0 0 16,0 0-167-16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02:4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4282 2889 508 0,'0'0'98'0,"0"0"-49"0,0 0 51 16,0 0-21-16,0 0-32 16,0 0-26-16,0 0-10 15,-9 19-6-15,6 17 4 16,1 4 22-16,1 6 6 16,-3-2-23-16,1 2 8 15,0 2-5-15,0-2-3 16,1-1-2-16,1 0-3 15,1-6-7-15,0-2 1 16,0-5-3-16,0-7 3 16,0-6-1-16,0-9 0 0,0-5-2 15,0-5 0-15,0 0-4 16,0 0-14-16,0 0-36 16,0-9-33-16,0-20-21 15,0-13-235-15</inkml:trace>
  <inkml:trace contextRef="#ctx0" brushRef="#br0" timeOffset="1037.94">4258 2451 314 0,'0'0'67'0,"0"0"-40"16,-92-9 54-16,60 9-15 0,-2 6-49 15,-3 10-1 1,-5 8 7-16,-1 3-6 0,-1 7 8 16,1 5-6-16,6 0-6 15,4 2 6-15,3 1 13 16,3 0-10-16,7 0-3 16,3 0-4-16,4 2 20 15,4 1-19-15,0 2 3 16,0-2 9-16,3 0-22 15,0 0 6-15,6 0 9 16,0 2-14-16,0 0-4 16,6-1 8-16,4 3-2 15,2-3-6-15,2-2 2 16,2-2-5-16,2-1 1 16,0 0 8-16,3-4-6 15,1 0 4-15,2-3-7 0,3-1 8 16,9-4 0-16,2-4-6 15,0-4-1-15,-1-1 3 16,2-6 2-16,1-2-2 16,2 1-2-16,4-8-2 15,-1-2 3-15,4-3-3 16,2 0 0-16,-2 0 0 16,3 0 6-16,-7-10-5 15,1-4-1-15,-4-4 3 16,1-4 6-16,-4-3-7 15,0-2 8-15,-6-2 8 0,-5 0-1 16,0-1 5-16,-4-2-2 16,1 1-9-1,-5-1 2-15,2 0 3 0,-4 3 0 16,-1 0 1-16,-1-3-2 16,-4 2 3-16,1-2-1 15,-1-2 0-15,-3-3-3 16,-3 1-2-16,0 1-8 15,-3 2 5-15,0 2-1 16,-3 2 5-16,0-1 2 16,0 0-1-16,0-2-6 15,-6-2 1-15,-6-2 2 16,2-3-5-16,-5-2-5 16,4-1 5-16,-1 2-2 0,-2-1-4 15,0 7 4-15,-1 0-3 16,-1 4 8-16,-4 0 5 15,0 2 1-15,-5-3 8 16,-1 0-14-16,-4-1 0 16,-6-1 4-16,-1 2-12 15,-2 3 3-15,-3 4 6 16,-13 5-10-16,-12 9 0 16,-21 8-3-16,-16 2-9 15,-10 17-37-15,-4 22-62 16,8 14-73-16,24 6-75 15,23 0-637-15</inkml:trace>
  <inkml:trace contextRef="#ctx0" brushRef="#br0" timeOffset="1764.67">3806 3750 458 0,'0'0'141'0,"0"0"-112"16,0 0 38-16,-91 75-10 15,48-30 2-15,-6 6-6 16,-4 6-6-16,-3 2-17 16,-4 4 4-16,0 0 0 15,2-5-10-15,8-4-6 16,5-8-9-16,6-7-3 16,5-4 10-16,1-5-4 0,6-5 10 15,6-5-5 1,3-7-7-16,8-7 5 0,7 0-8 15,3-5-5-15,0-1 7 16,0 0 2-16,0 0-10 16,0 0 19-16,0 0-16 15,0 0 1-15,0 0-1 16,0 0-4-16,0 0-5 16,0 0-20-16,0-4-22 15,0 4-47-15,0 0-45 16,3-3-98-16</inkml:trace>
  <inkml:trace contextRef="#ctx0" brushRef="#br0" timeOffset="3578.69">2640 4824 440 0,'0'0'71'16,"0"0"-34"-16,0 0 75 16,0 0-57-16,0 0-17 15,0 0-22-15,7-66-5 16,14 54-5-16,4 4 6 16,-2 2-12-16,4 6 2 15,-5 0-2-15,0 0 13 16,-5 11-9-16,1 9 9 15,-8 4 7-15,-1 2-4 16,-6 6 1-16,-3 1-3 16,0 2-11-16,0-1 10 0,-15 5-5 15,-7-5-3-15,-1 4-1 16,-5-6 5-16,0-1-3 16,1-3 6-16,3-3-11 15,4 0 0-15,6-6 11 16,5-5-12-16,4-4 2 15,5-7 3-15,0-1-2 16,0-2-3-16,0 0 2 16,11 3 7-16,4-1 13 15,9-2 10-15,1 2-18 16,5-2-3-16,1 0 0 0,2 0-10 16,0-4 0-1,0-1 0-15,-2 0 9 0,-4-2-9 16,-8 3-2-16,-2 2-9 15,-7-1-1-15,-4 2-33 16,-5 1-15-16,2 0-4 16,2 0-9-16,1-3-48 15,1-4-142-15</inkml:trace>
  <inkml:trace contextRef="#ctx0" brushRef="#br0" timeOffset="4551.45">2975 4434 181 0,'0'0'100'0,"0"0"-4"16,0 0 10-16,0 0-45 15,-97-37 4-15,72 37-21 16,3 0-3-16,-2 0-14 16,-2 0 0-16,-2 0 5 0,-5 8-26 15,-4 7 19 1,-2-1-9-16,-1 5 2 0,-3 3-13 15,1 3 10-15,3 3-1 16,2 1-2-16,4 3-10 16,5 0 1-16,7 1-3 15,0 1 5-15,4 2 1 16,-2 3 6-16,3 5-2 16,4-1 1-16,1-1 5 15,1 0-11-15,7-2 0 16,0-1-4-16,3 1 9 15,0-1-10-15,0-2 5 16,0 1 2-16,6 0-5 0,6 0 3 16,-2-1 2-16,4 0-6 15,-1-4 4-15,2-1-2 16,3-3 2-16,0-2-2 16,0-4 1-16,1-2 2 15,5-2 2-15,-3 1-6 16,6-1 1-16,-2-2-1 15,5 0 6-15,3-3-7 16,-2-2 5-16,2-3-2 16,4-1-4-16,2-2 2 15,-2-2 4-15,-1-2-2 16,0-2 1-16,-5 0-3 16,2 0 2-16,0-8-4 15,4-4 1-15,0-6 1 0,-1 1-1 16,0 0 3-1,-3-5 7-15,-2 1-4 0,-1-4 6 16,0-5-9-16,-3 0 9 16,-2-2 2-16,-4 1 8 15,-5-3-12-15,-1 1 25 16,-3-3-13-16,1 0-12 16,-2-3 9-16,-2 3-11 15,3 0 14-15,-6 1-12 16,-2-1-1-16,-2-3-3 15,-2-1 8-15,0-6 0 16,-2-3-2-16,-10-1 4 16,-4 0-13-16,1 1-2 0,-6 5 0 15,-1-3 7-15,-11 0-8 16,0-3-1-16,-9 2 7 16,-7 1-5-16,-6 3 1 15,0 6-3-15,2 6 0 16,1 8 0-16,3 9-9 15,0 14-19-15,-2 4-65 16,-4 27-96-16,0 7-97 16</inkml:trace>
  <inkml:trace contextRef="#ctx0" brushRef="#br0" timeOffset="5625.57">4958 3730 330 0,'0'0'90'16,"0"0"-32"-16,0 0 53 16,-50-78-15-16,47 64-36 15,3 7 0-15,0 0-15 16,0 1-4-16,0 6-12 16,0 0 8-16,0 0-10 15,0 0-10-15,0 0-14 0,9 0-2 16,18 16 7-16,9 5-3 15,6 5 31-15,7 6-15 16,0 4-20-16,-4 3 32 16,1 5-24-16,-1 4 13 15,-3 5-2-15,2 5-9 16,-2 1 0-16,0 4-7 16,1-1 4-16,8 1-4 15,4-2-2-15,-1-7 22 16,4-7-20-16,-7-8 3 15,-12-11-4-15,-5-8 1 16,-9-6-4-16,-4-6 10 16,-6-6 8-16,-3-1 2 0,-6-1-4 15,-5 0-11-15,1 0 3 16,-2 0-8-16,0-1-6 16,0-9-54-16,-5-2-108 15,-12 1-97-15</inkml:trace>
  <inkml:trace contextRef="#ctx0" brushRef="#br0" timeOffset="6531.51">5871 4841 229 0,'0'0'104'16,"0"0"13"-16,0 0-5 16,0 0-24-16,0 0-46 15,0 0-28-15,66-78 13 0,-28 67-4 16,2 5 1-16,-2 3 8 15,-7 3-10-15,-6 6 3 16,-7 19 15-16,-6 3-18 16,-9 6-3-16,-3 0 7 15,0-2-13-15,-15-1 3 16,-4-2-4-16,-8-3-6 16,4-2 5-16,-2-4-4 15,1-6-7-15,5-2 2 16,11-6-1-16,4-4 0 15,4-1 5-15,0-1-5 16,0 0-1-16,3 0 0 16,19-7 1-16,8 0-1 15,7 2 0-15,-2 5-12 0,-7 0 5 16,-3 5 3-16,-4 15-10 16,-6 5 5-16,0 2 1 15,-6 2 8-15,-3 2-5 16,-6 0 1-16,0-1 4 15,0 0-1-15,-8-3 0 16,-8-1-3-16,-5-5 4 16,0-3 4-16,-4-6-3 15,-2-6 5-15,-1-5 21 16,-2-1-20-16,3 0 28 16,3 0-18-16,5-12-4 0,0 3-9 15,5-7-4-15,2 1-5 16,8-2-53-16,4-1-67 15,0-2-203-15</inkml:trace>
  <inkml:trace contextRef="#ctx0" brushRef="#br0" timeOffset="7774.82">6124 4381 300 0,'0'0'65'16,"0"0"37"-16,0 0-13 16,-104-21-17-16,74 21-31 15,0 0 5-15,-3 0-31 0,2 10 16 16,0 1-14-1,-2 5-1-15,0 1-4 0,0 6 0 16,-1 6 4-16,1 3-11 16,-3 6 15-16,6 3-15 15,2 5 15 1,1 2 3-16,9 1-9 0,2 0-14 16,-2 3 14-16,6-3-4 15,-3-2-8-15,3-2 3 16,2 1 9-16,7-1-13 15,1-2-1-15,2-1 0 16,0-1 8-16,5 0-5 0,8-4 3 16,1-3 15-16,3-1-16 15,0-1 5-15,1-1-4 16,-2 2-6-16,4-3 2 16,-1 1 0-16,5-1-2 15,1-4 1-15,2 1 8 16,0-2-9-16,4-2 0 15,-2-3 3-15,-1-3-3 16,-3 0 0-16,2-1 0 16,0-3 3-16,1-1 3 15,3-4-6-15,4-2 0 16,5-3-7-16,3-3 7 16,1 0 2-16,-2 0 1 0,-1 0-3 15,-5-5 9 1,-2-4-9-16,-1-1 0 0,-3 1 3 15,3-5 18-15,-3-2-13 16,-2-2 7-16,2-4 0 16,-3 1 2-16,-1 0-6 15,-2 1 5-15,-3-4 0 16,0 2-3-16,-3-2 17 16,-3 0-16-16,1-3 3 15,-4-2 3-15,-1 2-3 16,-4-5-5-16,4 2 6 15,-4-4-5-15,2-3 2 16,-3-2-2-16,-3-1 1 16,-2-2-1-16,-1 2-12 0,0 3 11 15,0 3 6-15,-1 3-12 16,-4 1-3-16,-2-1 5 16,1-3-5-16,0-2-2 15,-3-2 1-15,3 1 4 16,-1 3-4-16,1 8-1 15,0 5-1-15,0 2 0 16,-6 2 0-16,3 0 1 16,1 4 1-16,-5 0-1 15,4 2 0-15,0-2-1 16,-1 1-6-16,2 1 6 16,1-2 6-16,-2 1-6 15,-3-2 0-15,1-2 4 0,-3-1-9 16,-1-3 11-16,-3-3-5 15,-3-3-1-15,-2-1-3 16,0-3-1-16,-3 5 4 16,4 0 4-16,-2 6-4 15,-3 2 0-15,-4 5 0 16,-11 2 6-16,-10 6-12 16,-14 4 4-16,-10 0-30 15,-7 21-38-15,-8 11-81 16,-5-3-65-16,5-4-677 15</inkml:trace>
  <inkml:trace contextRef="#ctx0" brushRef="#br0" timeOffset="8842.68">5760 5680 318 0,'0'0'135'0,"0"0"-42"0,0 0 25 15,0 0-51-15,0 0-15 16,0 0-33-16,-66 32-11 16,26 14 12-16,-6 17 13 15,-3 7-6-15,-5 9 21 16,2 1-24-16,-5 2-1 15,0 4 4-15,-2 0-7 16,2-3-9-16,5-9 2 16,9-10 0-16,7-11-9 15,9-10 18-15,8-12-11 16,8-10 5-16,5-8 1 16,3-8-3-16,3-3-3 15,0-1 22-15,0-1-16 16,0 0 11-16,0 0-10 0,0 0-1 15,0 0 0-15,0 0-14 16,0 0 4-16,0-1-7 16,0-5-30-16,0 1-44 15,0 5-57-15,-4 0-58 16,-7 0-478-16</inkml:trace>
  <inkml:trace contextRef="#ctx0" brushRef="#br0" timeOffset="9721.54">4768 6970 493 0,'0'0'80'0,"0"0"-33"15,0 0 58-15,0 0-28 16,0 0-31-16,0 0 2 16,0-39-7-16,0 39-15 15,0 0-4-15,-3 3-21 16,-4 16 19-16,-8 10-16 16,3 3 24-16,0-1-11 15,2 2-6-15,2-2 1 16,5 0-7-16,0 3-1 15,3-1 2-15,0-2-5 16,3 2-1-16,9-5 3 0,1-2-1 16,-1-2-2-1,2-4 1-15,2-6-1 0,-2-4 2 16,2-5-2-16,6-3-2 16,-2-2 1-16,5 0 1 15,-1-7-1-15,4-11 0 16,-2-4-1-16,-5-6 1 15,-2-1 1-15,0-2-1 16,-7 1 1-16,-4-3 2 16,-1 5 2-16,-4 3-4 15,0 5 10-15,-3 8 6 16,0 5-7-16,0 4 8 16,0 3-4-16,0 0-6 0,0 0-4 15,0 0-1 1,0 0-2-16,0 13-5 0,-3 8 4 15,-7 9 2-15,4 3-1 16,-2 3 2-16,2 1 1 16,-1 4 3-16,1 2-6 15,3-1 0-15,-3 0 6 16,3-4-1-16,0-2-3 16,0-2 0-16,1-8-4 15,1-1 5-15,-2-6-2 16,3-7-1-16,0-4 0 15,0-5-3-15,0-1 3 16,-1-2 0-16,1 0-1 0,-2 0-30 16,-2 0-27-16,-2-3-32 15,0-13-40 1,1-3-204-16</inkml:trace>
  <inkml:trace contextRef="#ctx0" brushRef="#br0" timeOffset="11085.67">5043 6763 103 0,'0'0'60'0,"0"0"-5"16,0 0 54-16,0 0-16 15,0 0-17-15,0 0-17 16,-69-70-1-16,51 64-20 15,0 1-1-15,-4-1-2 16,-2 1-10-16,-1 1 4 0,2 0-10 16,2 1 7-1,-1 1-2-15,1 2-14 0,-1 0 4 16,-4 0-1-16,-2 10 2 16,4 4-13-16,-1-1 0 15,4 5 9-15,-3 2-6 16,-1 4-4-16,-2 1-1 15,3 1-1-15,0 0 1 16,2 1 0-16,1 2 0 16,6 1 0-16,-3-1-2 15,3 1 4-15,3 2-2 16,0-1 0-16,-1 4 2 16,4-2-5-16,-2-2 6 0,1 3-3 15,3-2 4-15,4 2-2 16,3-1 0-16,0-3 1 15,0 1-3-15,0-2 0 16,0 2 8-16,0 1-4 16,4-3 4-16,4 2-6 15,3-1 2-15,-3-2 2 16,4-1-5-16,0-3 2 16,-2 3-3-16,2-5 2 15,3-1 1-15,0-1-6 16,-3-2 6-16,6-1 3 15,-3 0-6-15,1 0 1 16,2 2 0-16,1-1-1 16,1 3 0-16,1-1 2 0,-5 0 1 15,2-3-6-15,0-2 6 16,-3-3-3-16,7-4 0 16,2-5 0-16,4 0 2 15,-1-3 6-15,0 0 0 16,-6 0-3-16,1 0 0 15,-4 0-4-15,3 0 3 16,0 0-3-16,3 0 1 16,1 0 6-16,1-3 3 15,1-6 9-15,1-4-2 16,-1-1-14-16,-2 2 7 16,-3-1-5-16,-2 2 7 15,-2-1-8-15,-2 2 14 16,2-1-5-16,-2-2-3 15,1 1-1-15,-1-5-7 16,1 1 9-16,-1-2 2 0,-1-2 10 16,0-1-13-16,-3-1 6 15,1-2 4-15,-4-1-12 16,0 2 7-16,-1-4-3 16,-1 1-1-16,-1-2 2 15,0 0-9-15,-3-1 0 16,3 3 10-16,0-2-7 15,-3 3 4-15,-2 3-2 16,-1-3 6-16,0 2 7 0,0 0-17 16,0 1 10-16,0-2-2 15,-1 1-4-15,-5-3-6 16,0 0 4-16,3 4-4 16,0-2-3-16,-2 5 2 15,1 0 11-15,-1-1-10 16,0 0-4-16,-1 0 14 15,1 2-11-15,-1 0 10 16,0-1-5-16,-1 2-4 16,4 0 4-16,-2 1-5 15,1 4 1-15,-2 2-4 16,3-2 0-16,-3 2 9 16,-3-3-7-16,0-1-1 15,-2-3 8-15,-5-4-5 0,-3 0 6 16,-4-7-3-16,-5 1-4 15,-2-5-3-15,-1 2 4 16,-5 5-8-16,-9 9 2 16,-16 10-22-16,-31 6-76 15,-41 25-113-15,-45 14-75 16</inkml:trace>
  <inkml:trace contextRef="#ctx0" brushRef="#br0" timeOffset="14056.76">10599 3003 287 0,'0'0'38'16,"0"0"64"-16,0 0-18 0,0 0-16 16,0 0-17-1,0 0-8-15,0 0-24 0,-15-44-7 16,15 44 2-16,-2 0-11 16,1 9-1-16,-3 8 0 15,-1 7-1-15,4 4 2 16,-4 4 1-16,5 3 8 15,0 2 6-15,0 2-5 16,0 2 6-16,8 7-13 16,3 0 6-16,-2 2-3 15,-3 2-1-15,-3 2-1 16,-3 2-8-16,0-1 8 16,0-1-13-16,0-1 7 15,0-5-1-15,0-2 12 0,0 0-10 16,0-2 17-16,0 1-17 15,0-3 3 1,0 2-5-16,0 1 1 0,2-3 11 16,1 2-12-1,-3-3 1-15,0 2 1 0,0-2-2 16,0-2-3-16,0 2 3 16,0 3 7-16,-5 4-4 15,1 1-3-15,-2 4 4 16,0 4 18-16,0 5-18 15,0 5 7-15,0 2-1 16,0 0-5-16,0 1-5 16,-3-2 9-16,2 2-1 15,-2 3 5-15,-2 2-8 16,-4 0-2-16,0 0-2 0,-1-2 0 16,2 4 7-16,0-2-5 15,2-3-3-15,0-2 2 16,1 2 5-16,1-2 4 15,0 0-8-15,-1-4 7 16,0-5-6-16,1-1-4 16,1-1 1-16,2 2 1 15,-2-4 6-15,4-6-2 16,1-8-3-16,1-4-3 16,0-5 14-16,0-1-14 15,1-3 12-15,1-4-3 16,-1-3-9-16,2-4 7 15,0-2 0-15,0-5-3 0,0-2-4 16,0-2 2-16,0 0-1 16,0-5 0-16,0 0-1 15,0-1 1-15,0-2-7 16,0 1 7-16,0 1-1 16,0-1 12-16,0 1-12 15,6 1 4-15,8-3 5 16,11 3-7-16,2-3 0 15,6 0 0-15,0 0 1 16,3 0-4-16,2 0 2 16,4 0 0-16,7 0 8 15,9 0-11-15,6 0 2 0,7 0-3 16,7-8 2 0,9-4 1-16,11-1-2 0,4 0 1 15,1 1 1-15,1 2 0 16,-1 3-5-16,-3-1 11 15,2 4-5-15,-2-3 1 16,-3 0 1-16,-5 1-3 16,-7-1-2-16,-6-1 1 15,-9 2-1-15,-4-1 2 16,-5 3-4-16,-4-2 2 16,-8 3 2-16,-6-2 9 15,-4 1-9-15,-8-1 3 16,-4 0-3-16,-6 2 1 15,-5-3 0-15,-5 3-1 0,-2-4 1 16,-2-1 3-16,2-1-1 16,-3 0 12-16,0-2-6 15,0-3-1-15,1-1 2 16,1-4-1-16,1-7-5 16,3-6 1-16,-3-5-4 15,0-11 2-15,-3-7 6 16,1-7-5-16,-1-7 2 15,-3-4 1-15,2-9-1 16,1-4 7-16,-2-5-3 16,5-2-4-16,-2 0 8 15,1-1-8-15,2-3 4 16,-2-2 0-16,1-1 3 16,0 1-10-16,1-1 0 0,1 0 4 15,-1-3 1-15,3-1-1 16,1 1-7-16,1 1 3 15,-2 6 0-15,2 1-2 16,-3 3-1-16,0 3 3 16,-3-3 2-16,-3-1-5 15,-3 3 5-15,-3 1-3 16,3 0 4-16,-3 2 2 16,0 9-3-16,0 4-4 15,0 9 6-15,3 6-1 16,-3 3 9-16,0 6-12 15,0 2-2-15,0 0 10 0,0 3-8 16,0 1-3 0,0 5 1-16,0 5 7 0,0 4-8 15,0 4 3-15,2 1 9 16,2 1-11-16,-1 3 1 16,-2 0 2-16,2 0 5 15,0 1-5-15,0 3-3 16,2 2 5-16,-4 1-5 15,1 0 1-15,1 2 11 16,-3-1-8-16,1 2-2 16,-1 1 5-16,0 3-6 15,0 2 0-15,2 1 3 0,-2 1-5 16,0 2 0-16,0 1 1 16,0 0-1-16,0 0-22 15,-2 1-65-15,-19 20-70 16,-10 13-31-16,-8 7-33 15,7 0-508 1</inkml:trace>
  <inkml:trace contextRef="#ctx0" brushRef="#br0" timeOffset="15477.51">10524 5079 337 0,'0'0'59'15,"0"0"8"-15,0 0 30 0,0 0-29 16,0 0-14-16,0 0-19 15,-27 6-8-15,27-4-24 16,0-1 17-16,14 6 1 16,8-4 3-16,6 1-5 15,10 1-4-15,1-3-4 16,4 0 0-16,-1 1 1 16,1-2-10-1,0 0 4-15,3-1 5 0,-1 0-1 16,7 0-8-16,5 0-2 15,7 0 6-15,9 0 3 16,3-4 1-16,-1 1-3 16,-1-4-1-16,-4 1-3 15,-5 2 1-15,-7 0 0 16,-6 0 0-16,0 1 0 0,-1 0 8 16,6 0 9-16,1-2-5 15,-2 2-16-15,-2-1 7 16,0 1-12-16,-2 1 6 15,-4-2-1-15,-8 1 10 16,-9 3-8-16,1 0 5 16,-1-1-7-16,5 1 0 15,8-1 0-15,1 0 6 16,1-1-1-16,-5 2-5 16,-10-1 1-16,-6 1-1 15,-5 0 1-15,-4 0 0 16,-4 0-1-16,2 0 0 0,-7 0 0 15,1 0 2-15,2 0-2 16,-4 0-2-16,0 0 2 16,-1 0 0-16,2 0 3 15,5 0-3-15,3 0 3 16,4 0 9-16,5 0 5 16,-3 0-6-16,3 0 7 15,-3 0-5-15,-5 0-1 16,-3 0-1-16,-5 0-1 15,0 0 8-15,-7-2-3 16,-1 2-2-16,0 0 3 16,0-3-6-16,-3 0-10 15,-15 0-9-15,-10 3-55 0,-4 0-51 16,-1 0-61 0,5 0-243-16</inkml:trace>
  <inkml:trace contextRef="#ctx0" brushRef="#br0" timeOffset="24109.23">11289 5709 28 0,'0'0'36'0,"0"0"-24"16,0 0-7-16,0 0 2 16,0 0 0-16,0 0-4 15,0 0-2-15,0-5 6 16,0 3 6-16,0 0 11 16,0 1-24-16,0 1 5 15,0 0 22-15,0-2-5 16,0 2-2-16,2-1 17 0,-2 0 9 15,1-1-18 1,-1 1-7-16,2 1-6 0,-2 0 23 16,1-1-13-16,-1 0-5 15,0 1 2-15,0-2-2 16,2 2-2-16,-2 0-12 16,0-1 30-16,1-3-24 15,1 1 9-15,-1 1 3 16,1-1-14-16,1-1 5 15,-3-1 7-15,4 2 10 16,-1-1-15-16,-1-1 4 0,-1 0-3 16,1 2 6-16,-1-2-11 15,-1 1 9-15,0-1-2 16,0 2 2-16,0-2-2 16,0 1-7-16,0 1 8 15,0 3-14-15,0-4 5 16,0 4 3-16,0-1-3 15,0-1 5-15,0 2-16 16,0 0 11-16,0 0 0 16,0 0-3-16,0 0-8 15,0 0 8-15,0 0-9 16,0 0 0-16,0 0 0 16,0 0-1-16,0 10 3 15,0 4-3-15,0 5 2 0,0 5 0 16,0 6 2-16,0 4 1 15,0 4 4-15,0 4-3 16,0 1 3-16,0 0 1 16,0-5-3-16,0 1-4 15,0-1 3-15,-1-3-4 16,-1 0 2-16,1-6-3 16,-1-5 1-16,2-3-1 15,0-6 2-15,0-8 0 16,0-2 0-16,0-3-2 15,0-1 14-15,0-1-7 16,0 2 3-16,0-2-3 16,0 0-7-16,0 0 0 0,0 0-2 15,0 0-19-15,0-2-36 16,0-8-47-16,0-2-72 16,-3-1-377-16</inkml:trace>
  <inkml:trace contextRef="#ctx0" brushRef="#br0" timeOffset="25621.68">11467 5496 123 0,'0'0'75'15,"0"0"-7"-15,0 0 40 16,0 0-35-16,0 0-26 15,0 0 6-15,-16-46-28 16,8 40 4-16,2 1-3 16,-4 0-5-16,-1 2 15 15,-2-2-25-15,-4 3 19 0,1 2-17 16,-5 0-2 0,0 0 7-16,-1 0-7 0,5 0-1 15,0 0 6-15,1 4-10 16,-1 2-2-16,0 1-1 15,-1 2 6 1,3 0-7-16,1 2-2 0,0-2 10 16,-2 4-5-16,1 1 5 15,-5 3 0-15,0 2 0 16,1-2-4-16,2 2 11 16,2-2-12-16,0-2 7 15,3 1-9-15,-1 1 9 0,2 0-12 16,0 1-1-16,0-1 1 15,3 1 5-15,-1 2 1 16,1 4 1-16,0 4-7 16,3 0 9-16,1 0 7 15,2-2-11-15,1 1 0 16,1-1 5-16,0-1-6 16,0 0 6-16,0 0-4 15,0-2-6-15,0 1 5 16,3 1 5-16,4-3-4 15,-2 0-5-15,5 0 2 16,1 2 2-16,-1-2 2 16,2 2-4-16,0 0 0 0,0-2 4 15,0 0-1-15,-3-1-5 16,6 0 2-16,-2-3-2 16,3-1-1-16,0-2 3 15,1-3 2-15,-2-1-2 16,3 0 0-16,-1 0-3 15,-1 0 1-15,-1-2 2 16,1 0-2-16,-2-1-1 16,1-1 1-16,-2-2-1 15,3 0 0-15,0 0 0 16,0-2 2-16,2-2 1 16,1-1 2-16,0 0-2 0,0 0 2 15,-2 0-1 1,0 0-2-16,1 0-1 0,1 0 9 15,-2-5-9-15,0-2 5 16,0 2-6-16,-4 1 4 16,1-1 1-16,0-1 7 15,-3-1-11-15,5-2 15 16,-4 0-15-16,2 1 8 16,-1-3-2-16,-1 0 1 15,1-1 6-15,-2 0-8 16,-2 0 4-16,1 0 3 15,-2 3-13-15,-1-2 12 16,2-1 1-16,-3 0-12 16,3-2 11-16,-3 2 1 15,0 0-7-15,1-1 8 0,-2-1-5 16,-1-1 1 0,-1-1-10-16,2 1 9 0,-2-1 1 15,0 0-6-15,-1 0 6 16,2 1-2-16,-4 1-7 15,1-1 12-15,-1-1-11 16,0 0 9-16,0 2-4 16,0-1 1-16,0-1 1 15,0 1-8-15,0-2 15 16,0-2-6-16,0 2-4 16,0-2-1-16,0 4-3 15,0-1-1-15,0 3 1 0,0 3 5 16,-1-2-4-1,-2 2 1-15,2 2 2 0,-2-3-4 16,1 2 5 0,-1-3-2-16,0 2-5 0,1 0 4 15,-1 0 0-15,0 1-1 16,-1-3-2-16,-2 1 2 16,2-1-2-16,-2-2 1 15,0 0 12-15,-2-3-8 16,-1-5-5-16,-1 0 0 15,-2-4 5-15,-6-3-6 16,0-3 0-16,-3 3 0 16,-1 0 0-16,-2 6 0 15,-3 4 3-15,-9 5-2 16,-22 5-1-16,-33 9-17 0,-33 0-65 16,-34 17-122-16,-30 9-110 15</inkml:trace>
  <inkml:trace contextRef="#ctx0" brushRef="#br0" timeOffset="28585.04">23911 3089 446 0,'0'0'26'0,"0"0"76"16,0 0-5-16,0 0-46 15,23-75-8-15,-22 67-2 16,2 3 1-16,-3 2 2 16,0 2-11-16,0 1-10 15,0 0-2-15,0 0-13 16,0 0 7-16,0 3-15 16,0 17 0-16,1 10 0 15,4 13 16-15,-2 5 6 16,-3 7-5-16,0 4 12 15,0 2-6-15,0 4 4 0,0 4-9 16,0 1-6-16,-6-1 0 16,-1-6-3-16,2-7-8 15,-1-9 6-15,2-11 0 16,-1-7-7-16,2-10 8 16,1-8 12-16,2-5 3 15,0-3 12-15,0-3-3 16,0 0 13-16,0 0-5 15,0 0-9-15,0 0-6 16,0-4-14-16,7-8-11 16,0 1-13-16,1-1-78 15,-5 0-89-15,-3 4-80 0</inkml:trace>
  <inkml:trace contextRef="#ctx0" brushRef="#br0" timeOffset="29975.92">10881 5584 558 0,'0'0'39'0,"0"0"0"15,0 0 50-15,0 0 11 16,0 0-26-16,0 0-15 0,-42-64-22 16,42 64-5-16,0 0-24 15,0 0-8-15,9 5-3 16,15 12 3-16,10 8 12 16,8 6 26-16,3-2-16 15,5 4 11-15,4 0-20 16,0 4 9-16,7 5-2 15,-1 7-4-15,1 1-2 16,0-1 5-16,2 4-14 16,-2-5 6-16,-2-2 5 15,-8-3-4-15,-11-5-12 16,-10-5 2-16,-6-6-1 16,-5-3 2-16,-5-7 2 15,-4-3 2-15,-2-5 0 16,-4-3-2-16,-2-6 10 15,-2 0-13-15,0 0 8 0,0 0-3 16,0 0 0-16,0 0-7 16,0 0-3-16,0-6-24 15,-11-7-61-15,-8-2-38 16,-5-2-43-16,-4-2-88 16</inkml:trace>
  <inkml:trace contextRef="#ctx0" brushRef="#br0" timeOffset="30452.71">11829 5434 548 0,'0'0'46'0,"0"0"22"16,0 0 31-16,0 0-33 16,0 0-33-16,0 0 1 15,-16-42-8-15,5 42-18 16,-11 20-4-16,-9 14-1 16,-13 15 4-16,-9 7 22 15,-11 10-5-15,-15 7 11 16,-12 5-13-16,-2 3 12 15,4-6-5-15,14-7 2 0,15-14 0 16,16-7 13-16,8-5-14 16,6-3-8-16,5-6 4 15,7-6 1-15,3-9 0 16,7-7-6-16,5-5-6 16,3-4 10-16,0-1-4 15,0-1 7-15,0 0-10 16,0 0 2-16,0 0-16 15,0 0-2-15,0 0-2 0,0 0-20 16,0 0-74 0,0 0-73-16,-6 5-54 15,-11 10-315-15</inkml:trace>
  <inkml:trace contextRef="#ctx0" brushRef="#br0" timeOffset="34516.8">12223 5579 293 0,'0'0'122'16,"0"0"-38"-16,0 0 26 0,0 0-29 15,0 0-27-15,0 0-19 16,28-25-25-16,-2 16 9 15,5-2-17-15,2 5 17 16,-9 1-19-16,-2 3 31 16,-4 2-9-16,-9 0-20 15,2 4 15-15,-1 9-1 16,-4 3-1-16,-3 8-6 16,-3 1 18-16,0 1-10 15,-5 4 1-15,-12-2-2 16,-2-3-5-16,0-1-1 15,0-3-7-15,2-7 11 16,3-3-2-16,3-4 0 16,3-5 2-16,5-2-8 0,3 0 12 15,0 0-16-15,0 0 9 16,0 0-9-16,0 0 6 16,0-5-2-16,2-2 1 15,7-1-7-15,5 3-2 16,-1 2 1-16,0 3-6 15,1 0 6-15,-2 0 1 16,1 9-1-16,-3 7 0 16,1 2-1-16,-2 4 2 15,-2 0-1-15,-2 0-1 16,-4 4 2-16,-1 0-3 16,0-1 3-16,-3 1 0 15,-11-3 0-15,-5-1 1 0,-3-4-1 16,-3-3-1-1,-2-3 1-15,-1-4 0 0,-2-2 13 16,3-6-7-16,1 0-3 16,7 0 4-16,6 0 1 15,1-3-3-15,4-6-1 16,1-2-4-16,1 1 0 16,0 2-12-16,2-1-21 15,-2 4-43-15,-2-1-56 16,-1-1-181-16</inkml:trace>
  <inkml:trace contextRef="#ctx0" brushRef="#br0" timeOffset="35785.62">12457 5353 203 0,'0'0'102'0,"0"0"15"16,0 0-32-16,0 0-39 16,0 0 9-16,0 0-5 15,-85-36-7-15,64 35 9 16,-2-1-16-16,-1 2 1 15,0 0-8-15,-3 0-3 16,-2 6-1-16,1 10-9 16,-2 7 0-16,2 1-1 15,1 2-4-15,3 3 5 16,5-2-14-16,3 3 14 0,-2 3-8 16,3 0-2-16,0 1-2 15,1 0 4-15,2 3-4 16,-1-1 0-16,1 3 8 15,3-1 0-15,3 2-2 16,2 0-9-16,-1-2 2 16,4-4-3-16,-1-4 2 15,2-1-1-15,0 1 1 16,0-2 1-16,0 0 8 16,5 0-5-16,4 0-1 15,1-1 4-15,2 2-3 0,0-4-2 16,1 0 0-1,-2-2-2-15,5-2 0 0,-1-1 2 16,0-3-4-16,0-2-2 16,1-2 2-16,1-2 5 15,1-3 0-15,2-7-2 16,3 2 1-16,-1-3 3 16,2 0-4-16,0 0 2 15,-1 0-2-15,-3 0-3 16,0-6 5-16,-4 0-3 15,0-2 5-15,-2 2-2 16,1-2 5-16,-2-2 1 0,5-2 4 16,-1 2-5-16,0-3 0 15,0 0-6-15,-1 1-1 16,-2 1 6-16,-1-2-1 16,-2 3 8-16,-1-4-7 15,-3 3 3-15,1-1 5 16,-2-1 2-16,0-1-4 15,1-3 4-15,-4-1-2 16,2-2-2-16,-4-3-4 16,1 3 0-16,1 0 0 15,-2 1-1-15,1 2 4 16,1 0-3-16,-2 3 1 16,1-1-2-16,-2 1 1 15,0-1 0-15,4-2 1 16,-4-2-2-16,0 2-2 0,0-2 2 15,3 5 0-15,-3 2-2 16,2 1-3-16,-2 3 3 16,1-1-4-16,-1 1 2 15,2-1 4-15,-2-3-5 16,0-2 7-16,0-1-8 16,1 1 4-16,2-3-3 15,-1 0-2-15,-1-2-1 16,1 1 1-16,-2-3-1 15,0 1 2-15,0-3 1 0,0-4 3 16,-11-1-2-16,-2-3-2 16,-5-5 1-1,-3 0-5-15,-1 0 1 0,2 6 0 16,1 6 1-16,-3 8-2 16,-4 8-3-16,-13 8-31 15,-16 0-49-15,-6 15-70 16,-3 9-48-16,6 3-64 15,17-4-350-15</inkml:trace>
  <inkml:trace contextRef="#ctx0" brushRef="#br0" timeOffset="37250.04">11480 4350 203 0,'0'0'135'0,"0"0"-18"16,0 0 10-16,0 0-67 15,0 0 9-15,0 0-33 16,-9-41 5-16,9 34 7 16,0-2-22-16,8 0-7 15,5 0-18-15,2 4 11 16,3-1-8-16,0 4 1 15,1 2-5-15,-2 0 12 16,4 0-9-16,-5 0-3 16,-4 2-2-16,3 9 2 15,-2 5 11-15,-1 2 0 16,2 3 3-16,-4-1-8 16,-4 0 2-16,1 1-6 0,-5-1 2 15,-2 1 5-15,0 3-5 16,-6 0 3-16,-12 5-2 15,-4 0 4-15,-5 3-5 16,0-1 0-16,3-1-1 16,2-4-2-1,7-4 8-15,6-3-7 0,4-4-1 16,2-3 2-16,3 1-3 16,0-2 0-16,0-3 0 15,0 1 5-15,17-3-3 16,8-3 17-16,13-1 2 15,5-2-11-15,2 0 0 0,-1 0 6 16,-5-2-14 0,-6-1 3-16,-3-1-5 0,-8 2 3 15,-8-3-1-15,-6 2-1 16,-3 2-2-16,-5 1-22 16,0 0-56-16,0-2-73 15,-9-1-127-15</inkml:trace>
  <inkml:trace contextRef="#ctx0" brushRef="#br0" timeOffset="38285.53">11713 4062 242 0,'0'0'71'0,"0"0"59"16,0 0-46-16,0 0-8 0,0 0-26 16,-91-44 0-16,63 43-12 15,-4 1-6-15,-2 0 0 16,-2 0-9-16,1 4 4 16,3 6-5-16,1 4 2 15,10 0-8-15,-3 5-1 16,2 3 5-16,1 5-8 15,4 4-6-15,1 2 22 16,1 0-4-16,7 3-14 16,-2 0 8-16,3 1 0 15,-1 1-16-15,2 2 16 16,-1-1-6-16,7-1 1 16,0 0-7-16,0-1 6 0,0 0-3 15,7 0 0-15,2 0-7 16,2-3-2-16,3 1 12 15,2-1-1-15,1-6-10 16,3-3 0-16,2 0 4 16,-1-3-4-16,4-3-1 15,-5-1 1-15,2-2 2 16,0-1-2-16,2-3-2 16,6 0 2-16,1-6-1 15,5 0 6-15,-3-4-6 16,1-2 1-16,-2 0-1 15,-2 0 10-15,-2 0-10 0,-3-5 0 16,-1-2 1-16,0-2 2 16,0 0-1-16,-3-2-1 15,2-6 0-15,-1 1 6 16,1-2 6-16,0-2-5 16,-4-1-5-16,1 1 7 15,-4-1 9-15,-4-1-7 16,0-4 4-16,-2 0 13 15,-2 1-8-15,-2 0-3 16,0-1-5-16,1 4 6 16,1-2-5-16,-2 4 3 15,0-3-3-15,-2-1-3 16,2 1-1-16,-5 0-2 16,1 1 10-16,-2-2-7 15,0 2 1-15,0-2 3 0,0 0-5 16,-2-1-5-16,-5-4-1 15,0 1 0-15,-4 0 3 16,-2 0-6-16,-2-2 3 16,-6-1 2-16,3 3-4 15,-3 1-1-15,-1 2 3 16,-5 1-2-16,0 5-1 16,-4-1 4-16,-3 3-10 15,-5 6 1-15,-9 10-13 16,-13 1-98-16,-12 21-53 15,-11 12-56-15,2 2-183 16</inkml:trace>
  <inkml:trace contextRef="#ctx0" brushRef="#br0" timeOffset="39968.58">10490 3629 299 0,'0'0'95'0,"0"0"29"15,0 0-24-15,0 0-53 16,0 0 20-16,0 0-21 16,-40-20-15-16,40 20-5 0,0 0 5 15,0 0 8-15,0 0-12 16,0 0 5-16,3 0-16 15,14 0-11-15,12 0-4 16,4 0-1-16,4 0 3 16,2 0 10-16,2 0-13 15,-2 0 0-15,3 0 0 16,1 5 0-16,-1-1 0 16,3 2 2-16,0-2-1 15,4-1 2-15,3-3-1 16,2 0 0-16,1 0 11 15,-6 0-10-15,-1 0-3 0,-4 0 2 16,-3 0 0-16,-2 0-1 16,-2 0 1-16,0 0 7 15,7 0-8-15,5 0-2 16,7 0 2-16,1 0 10 16,-2 0-11-16,-4 1 1 15,-2 2-1-15,-7 0 4 16,-2-3-7-16,0 0 10 15,-4 3-3-15,0-3-1 16,0 1-1-16,-2-1-2 16,5 0 0-16,-3 0 7 15,-2 0-3-15,0 0 4 16,-2 0-5-16,-2 0 0 16,-1 0 0-16,3 0 6 15,-1 0-1-15,0 0-6 0,1 0-1 16,-4 0 17-16,0 0-12 15,1-1 0-15,-4-2-3 16,5 0-1-16,-2 0-2 16,-1 2 5-16,-2-1 1 15,-4 1-1-15,-1 1-2 16,-1-2-1-16,1 2 5 16,0-1-6-16,4 1 6 15,-1-4-7-15,-1 4 2 16,-3-3 3-16,-2 3-2 15,-2-2-2-15,-3 1 1 16,-2 0-1-16,-3 1 8 0,1-2 1 16,1 2-6-1,1-3 6-15,1 3-8 0,-1 0 4 16,2-4 3-16,-1 3 0 16,-2-1 0-16,-4 1 3 15,0-1-2-15,-4 1 3 16,1 1-6-16,-2 0 3 15,0 0 1-15,0 0-8 16,0 0-3-16,-2 0-4 16,-18 0-44-16,-13 7-45 15,-11 13-36-15,-6 4-40 16,-4 4-152-16</inkml:trace>
  <inkml:trace contextRef="#ctx0" brushRef="#br0" timeOffset="44786.06">11159 4173 176 0,'0'0'63'16,"0"0"21"-16,0 0 13 16,0 0-18-16,0 0-27 15,0 0-7-15,-23-60-2 16,21 53 8-16,1 0-10 15,-2 0-8-15,1 2 7 16,1-3-5-16,1 3 5 0,-3-1-18 16,3 0 10-1,0 3-15-15,0 1 8 0,0 0 2 16,0 2-11-16,0 0 4 16,0 0-13-16,0 0-2 15,0 0 1-15,0 0-6 16,0 0-4-16,0 0 4 15,7 2 0-15,11 6 0 16,6 3 6-16,3 1-6 16,1 0 2-16,0 5 2 15,5 0 4-15,2 2-1 16,1 5-5-16,5 3 7 0,-1 1-3 16,1 2 0-16,0 0 6 15,0 3-3 1,-5 1-7-16,0-2 13 0,-4 1-8 15,0-4-2-15,-1-1 10 16,-1-2-9-16,0 1 4 16,-3-4-5-16,-1 2 1 15,-2-3-2-15,-3-1-4 16,-3-1 0-16,0-5 7 16,-6-4-7-16,-5 0 6 15,2-5-5-15,-3 1 0 16,-1-2 0-16,2 3-1 15,-1 0-6-15,0 0 6 0,1 0 3 16,-2-5 2 0,-2 3-2-16,3-1-3 0,-2-2 8 15,-2-3-7-15,-1 0 1 16,-1 0-1-16,0 0-2 16,0 0-7-16,0 0-19 15,0 0-18-15,0 0-12 16,-16-7-40-16,-8-3-102 15,3-5-480-15</inkml:trace>
  <inkml:trace contextRef="#ctx0" brushRef="#br0" timeOffset="45638.44">12133 3999 123 0,'0'0'144'15,"0"0"-33"-15,0 0 31 16,0 0-49-16,0 0-46 16,0 0-23-16,-32 17-8 15,-4 15 17-15,-12 11 9 16,-11 9 9-16,-12 5-12 15,-8 7 24-15,-7 2-7 16,-2 1-28-16,-1-3 12 0,-1-4-11 16,11-5-7-16,9-6 3 15,22-6-2 1,12-9 4-16,15-11-8 0,12-9-3 16,5-4 11-16,1-10-20 15,3 0 0-15,0 0-6 16,0 0 17-16,0 0-5 15,0 0-3-15,0 0 3 16,0 0-3-16,0 0 2 16,0 0-10-16,0 0 0 15,0 0-2-15,0 0-13 16,0-3-28-16,0 3-38 16,0-3-32-16,10 1-21 0,4-2-51 15,4-4-374-15</inkml:trace>
  <inkml:trace contextRef="#ctx0" brushRef="#br0" timeOffset="47695.23">24957 3142 390 0,'0'0'86'16,"0"0"-62"-16,0 0 48 15,0 0-22-15,0 0-21 16,-66 75 13-16,39-58-13 16,1-2-1-16,-3-1 8 15,1-6-14-15,1-2-4 16,3-1-2-16,0-3 3 16,3-2-7-16,2 0 14 15,2 0-25-15,1-12 7 0,3 0 4 16,1-2-8-16,1-5 3 15,5-1-2-15,2-4-10 16,1-3 6-16,3 1-4 16,0-1 3-16,3 4 0 15,7 5 0-15,4 3 2 16,-1 3 0-16,2 0-2 16,5 4 0-16,0 2 0 15,3 0-1-15,-1 3 4 16,-1 3-6-16,1 0 0 15,-1 0 3-15,-3 9 0 0,3 5 1 16,-3 3-1-16,0 0 3 16,-5 3-1-16,-1 3-1 15,-1 2 2-15,-4 5 6 16,-3 3 0-16,-2 3 6 16,-2 3 4-16,0 2 0 15,0-1-9-15,-12 3-4 16,2 0 2-16,-4-2 1 15,-1 1-7-15,-1-2 3 16,-5-5-2-16,-4-2 8 16,-4-4-7-16,-4-3 3 15,1-6-1-15,0-3-4 16,4-6 2-16,4-8-2 16,5-3 6-16,2 0-3 15,3 0 0-15,-5-14-1 0,-1-7 1 16,-1-7-2-16,3-5-3 15,2-6 6-15,7 0-6 16,4 3-2-16,5 3-10 16,0 11 12-16,0 7 3 15,3 7-3-15,2 8 2 16,-2 0-2-16,1 0 0 16,8 0-5-16,4 0-1 15,10 11 3-15,4 3-2 16,1 5 10-16,0 3-6 15,-1 2 2-15,-5 3 0 16,-1-1 7-16,-3 1-1 0,-1-1 0 16,-3 2 0-16,1 0-4 15,3-2-1-15,0-5 3 16,0-2-4-16,3-5 0 16,1-6-1-16,-1-3 1 15,1-5 3-15,-1 0-3 16,3 0 0-16,0-1 0 15,-2-8-1-15,-3-3-5 16,-3-3-38-16,-9-2-48 16,-10-3-93-16,0 1-639 15</inkml:trace>
  <inkml:trace contextRef="#ctx0" brushRef="#br0" timeOffset="56639.84">12013 5584 430 0,'0'0'76'15,"0"0"-38"-15,0 0 73 16,0 0-37-16,-15-73-16 16,15 66-16-16,0 6 23 15,0-1-31-15,0 2 5 0,0 0-33 16,0 0 14 0,0 0-18-16,0 0 0 15,0 13-4-15,13 10 4 0,8 5 14 16,6 5-7-16,3 1 9 15,4 2-13-15,6 3 15 16,4 1-6-16,3 2 5 16,1 5-5-16,0 5-5 15,-3 2 4-15,-5 2-1 16,-7-1-2-16,-4-9 3 16,-3-2 1-16,-4-5-12 15,-2-8 2-15,-4-4 2 16,-3-6-1-16,-3-8 4 15,-6-5-6-15,-1-5 7 16,0-1 0-16,-2-1-3 0,-1-1-5 16,0 1 0-16,0-1 2 15,0 0 3-15,0 0-7 16,0-12-7-16,0-6-46 16,-10-1-39-16,-4-1-26 15,-3 0-22-15,-3-1-87 16,-2-1-390-16</inkml:trace>
  <inkml:trace contextRef="#ctx0" brushRef="#br0" timeOffset="57144">12578 5470 285 0,'0'0'57'16,"0"0"1"-16,0 0 48 15,0 0-16-15,0 0-29 16,0 0 0-16,2-39-19 16,-2 39-15-16,-5 0-2 15,-16 19-17-15,-19 15-7 16,-15 19 11-16,-8 12 16 15,-10 8 20-15,-3 7-10 16,0 4 6-16,6-6-6 16,4-3-7-16,15-14-4 0,10-15-17 15,8-3 6 1,10-6 0-16,6-6-2 0,6-9-2 16,4-8-9-16,4-5 10 15,1-6-3-15,2-2-7 16,0-1 6-16,0 0 7 15,0 0 0-15,0 0 5 16,0 0-1-16,0 2-6 16,0-2-11-16,0 0 15 15,0 0-16-15,0 0-2 16,0 0-2-16,-3 0-22 16,-1 0-57-16,-2-2-16 0,-3 0 23 15,-6 2-11 1,-3 0-35-16,-1 0-172 0</inkml:trace>
  <inkml:trace contextRef="#ctx0" brushRef="#br0" timeOffset="58987.85">25404 3123 374 0,'0'0'76'15,"0"0"-10"-15,0 0 27 0,0 0-57 16,0 0-6 0,0 0-8-16,63-39-18 0,-30 39 5 15,3 0 13-15,-2 0-10 16,-4 10-12-16,-8 6 20 16,-7 1-9-16,-9 4-1 15,-5 2 10-15,-1 5-4 16,-4 2 6-16,-19-1 1 15,-3-1-15-15,-3-1 20 16,1-2-21-16,1-8-1 16,5 0 4-16,2-5-8 15,1 0 0-15,7-5 4 16,4-2 8-16,3-4-10 16,5 0-1-16,0 1-1 0,0-2-2 15,0 0 3-15,0 0 4 16,5 0-5-16,11 0-1 15,4 0 9-15,3 0-9 16,-2 1-1-16,-2 5-1 16,-4 0 1-16,3 6 2 15,-3 0-2-15,1 2-2 16,-2-1 2-16,0 4 1 16,-3-1-1-16,-1 4 0 15,-4-3 9-15,-3 4-17 16,-3-1 8-16,0-1 0 15,0 3 9-15,-14-1-3 16,0-2 2-16,-2 1 1 0,-2-3-3 16,0-1 5-16,0-5-4 15,-5-1-3-15,1-5 13 16,0-2-3-16,-1-3 15 16,0 0 6-16,0 0-5 15,5 0 0-15,5-7 2 16,4 1 20-16,3-1-15 15,3-1-7-15,0 2-11 16,2 0-11-16,1 4 3 16,0 1-8-16,0 1-3 15,0 0-9-15,0 0-7 16,0 0-32-16,0 0-65 0,-9 3-70 16,-7 9-157-16</inkml:trace>
  <inkml:trace contextRef="#ctx0" brushRef="#br0" timeOffset="65012.66">10490 5917 51 0,'0'0'87'0,"0"0"-24"15,0 0 0-15,0 0-18 16,0 0 6-16,0 0-22 15,0 0 18-15,3-6-20 16,-2 2 4-16,1 0-4 16,1-2 5-16,-3 1-6 15,1-1 9-15,1 1 4 16,-1 2-11-16,1-1 3 16,-1 1-6-16,1-4-5 15,-1 0 6-15,1 2-12 16,-1-2 9-16,1 4-7 15,-2 2 3-15,0-1 0 16,0 2-1-16,0 0-12 0,0 0 13 16,0 0-9-16,0 0-2 15,0 0-1-15,0 0-2 16,0 8-2-16,0 4-3 16,0 4 0-16,-3 4 2 15,-2 2 4-15,1 0-6 16,-1 0 3-16,2 0-3 15,2 1 3-15,1-1-1 16,0 0-2-16,0 0 1 16,0 1-1-16,0-2 0 15,3 1 1-15,4-1-1 16,1 1 3-16,-2-4-2 16,4-2-1-16,-2-6 0 0,1-1-1 15,2-3 0-15,0 0-10 16,8-6 11-16,1 0 3 15,4 0 1-15,-2 0 1 16,-1-11-5-16,-5-4 0 16,-1-2 0-16,-1-3 0 15,-2-2-3-15,-4 1 3 16,-5-1 2-16,-1 0 7 16,-1 2-5-16,-1 0 8 15,0 2-1-15,0 4-4 16,0 2 0-16,0 7 7 15,0 1-9-15,0 2-5 0,0 2 3 16,-1 0-3 0,-1 0 0-16,-2 0-3 0,-2 10 4 15,0 8-3-15,2 6-1 16,-1-1 3-16,1 4 8 16,-1 2-8-16,2 5 0 15,1 3-3-15,0 2 3 16,0 1 1-16,1 2 0 15,-2-6-1-15,-2-1 3 16,2-5-3-16,0-6-6 16,3-6 5-16,0-7 1 15,0-3 0-15,0-5-5 16,0-1 1-16,0-2 4 16,0 0-21-16,0 0-7 15,0-7-16-15,0-8-26 0,-6-2-107 16</inkml:trace>
  <inkml:trace contextRef="#ctx0" brushRef="#br0" timeOffset="66553.2">10739 5695 141 0,'0'0'44'16,"0"0"52"-16,0 0 0 0,0 0-32 16,0 0 2-16,0 0-19 15,-38-51-6-15,30 48-11 16,0 1 3-16,-2 0-5 15,-8 1-18-15,4 1 6 16,-5 0-14-16,3 0 21 16,-1 0-22-16,1 3 3 15,1 2 4-15,-1 2 9 16,2 1-15-16,1-1 14 16,1 0-16-16,1-1 8 15,1 3-1-15,-2 0-3 16,3 3 8-16,-1 0-12 15,-1 5 3-15,-1 0-3 0,2 3 19 16,-2 4-19-16,0-2 4 16,0-1 1-16,3 3 8 15,0-2-8-15,2-2 7 16,1-1-12-16,1 0 2 16,1-2-1-16,1 3 0 15,-3 0 7-15,6 1-6 16,0-2-1-16,0 5 7 15,0-1-5-15,0 0 4 16,0 1-5-16,0-2 12 16,0 1-12-16,0 0-2 15,0 1 0-15,0-1 5 16,7 2-5-16,-2 0 0 0,-1-3 0 16,2 2 0-1,-1-2 0-15,2-3 6 0,-3 1-6 16,-1-1 1-16,-1-2-1 15,1-1 5-15,0-2-4 16,3 0-2-16,3 0 2 16,-2-2 0-16,4 2 2 15,-2-4 0-15,7 0 13 16,-1-1-15-16,-2-2 8 16,3 3-7-16,-3-1 2 15,-3-3 1-15,2 2-5 16,0-2 2-16,-1-3-2 15,2 2 0-15,-4-2 2 16,7-1 5-16,-2-1-6 16,2-1 7-16,1 0 4 0,0 0-6 15,2 0 4-15,-2-1-2 16,-3-4-8-16,1 0 0 16,-6 2 9-16,0 1 0 15,-1-2-8-15,1 1 13 16,1-7-13-16,1 0 20 15,1-2-11-15,1-2 0 16,0-3 0-16,-1 0-1 16,1 0 7-16,-4 0-5 15,-3 2-3-15,4-1 9 0,-5 0 3 16,-1-2-1 0,1-1-3-16,-1 0-11 0,1-1 5 15,-1 3-1-15,2-3 4 16,-3 3-8-16,5 1 1 15,-5-3 13-15,0 1-11 16,0 1 7-16,0 0 0 16,-3 2-13-16,0-1 12 15,0 1-5-15,0 1-4 16,0-2 14-16,0 2-6 16,0-2-8-16,-2 1 2 15,-2 1 2-15,-1 2-6 16,1-1-1-16,-1 4 8 15,0-1-6-15,0 1 3 0,0-2-7 16,2 2 3-16,0 0-3 16,0 1 2-16,2 2-1 15,-2 0 1-15,1 1-1 16,2-3-1-16,-1 0 0 16,-1-2-1-16,1 0 1 15,-1 0 2-15,2-2 0 16,-1 0 0-16,-2-2-1 15,0-2 2-15,0 1 3 16,-2 0-1-16,1 2 0 16,-1-1-1-16,-1-2-2 15,-2 2 5-15,-3-3 6 16,-1 0-7-16,-3 1-2 0,-1-5 1 16,-4 1-5-16,-2-2 1 15,-8-2 0-15,-4 2-2 16,-8 5-7-16,-12 11-25 15,-14 6-48-15,-26 30-76 16,-21 17-51-16,-9 15-53 16</inkml:trace>
  <inkml:trace contextRef="#ctx0" brushRef="#br0" timeOffset="75201.49">10362 5839 473 0,'0'0'51'0,"0"0"10"0,0 0 38 16,0 0-23-16,0 0-8 16,0 0-2-16,0 0-42 15,-27-65-3-15,27 65-15 16,0 0-6-16,18 17 3 16,7 13-2-16,11 8 17 15,3 3 16-15,2 6-20 16,1 3 16-16,3-1-11 15,-3 6 10-15,1-2-10 16,0 3-14-16,-6-5-4 16,-1-5 7-16,-1-5-3 15,-7-5-3-15,-1-9-1 16,-8-6 0-16,-2-6 6 16,-4-5-6-16,-7-5 0 0,-2-3-1 15,-2 0 0 1,-2-2 1-16,0 0 0 0,0 0-2 15,0 0-1-15,0-5-7 16,0-9-41-16,0-5-24 16,-5 0-44-16,-2-3-26 15,-2 2-194-15</inkml:trace>
  <inkml:trace contextRef="#ctx0" brushRef="#br0" timeOffset="75562.03">10870 5775 494 0,'0'0'64'16,"0"0"-26"-16,0 0 29 16,0 0-34-16,-82 85 18 15,37-16 16-15,-11 9-15 16,-5 5-1-16,-2-2-10 15,3-6-9-15,5-2-10 16,7-8-19-16,5-10 12 16,9-11-11-16,9-12 7 15,5-6 4-15,4-9-5 16,7-8 0-16,4-3 6 16,1-4-11-16,4 1-4 15,0-3 10-15,0 0-3 0,0 0-3 16,0 0-2-1,0 0-3-15,0-3-15 0,0-2-40 16,0-1-35-16,0 2-41 16,4 3-120-16</inkml:trace>
  <inkml:trace contextRef="#ctx0" brushRef="#br0" timeOffset="77574.37">26099 3135 377 0,'0'0'85'0,"0"0"-8"16,0 0 40-16,0 0-54 16,0 0-14-16,0 0-8 15,0 0 2-15,0-35-21 16,0 35 16-16,0 0-20 16,0 0-9-16,0 0-3 15,0 0-1-15,0 6-4 16,0 12 4-16,-7 9-2 15,-7 5 9-15,4 4-2 16,-3 4-1-16,4 3-6 16,1-2 5-16,3 0-3 15,1-3 1-15,4-4-4 0,0-1-1 16,0-2 0 0,6 0 3-16,5-2-3 0,1-3-2 15,-1-4 2-15,2-5-4 16,0-7 6-16,2-2 0 15,2-5-2-15,3-3-2 16,5 0 1-16,7-7 0 16,1-11 0-16,0-7 1 15,-4-3 1-15,-2-4 0 16,-6-4-1-16,-3-1 7 0,-8-1-8 16,-5 3 1-16,-2 6 1 15,-3 5 0-15,0 5 6 16,0 4 6-16,0 4 8 15,0 4-9-15,0 3-1 16,0 2-3-16,0 2-7 16,0 0 1-16,0 0-6 15,0 11-4-15,-3 12 4 16,-5 8 3-16,1 13 4 16,-4 1 0-16,-1 8 7 15,-1 7 3-15,1-1-2 16,-3 0 8-16,2-4-9 15,-1-3 3-15,-2-4-6 16,2-2 0-16,0-7 2 0,3-4-6 16,2-10 6-1,3-9-2-15,3-7 5 0,2-6-9 16,1-3 17-16,0 0 4 16,0 0 5-16,0 0-2 15,0 0-2-15,0 0-6 16,0-6-1-16,0-7-12 15,9-4-7-15,1 2-27 16,-1 4-38-16,-4 4-70 16,-5 7-44-16,0 0-55 15,-2 0-570-15</inkml:trace>
  <inkml:trace contextRef="#ctx0" brushRef="#br0" timeOffset="84221.23">5162 7698 254 0,'0'0'129'16,"0"0"-72"-16,0 0 45 16,0 0-23-16,0 0-19 15,0 0-10-15,0 0 5 16,-9-53-23-16,9 53-15 0,0 0-1 16,0 0-13-1,0 4-3-15,18 15 0 0,9 4 19 16,4 8 7-16,5 4-7 15,4 4-6-15,2 6-9 16,4 4 20-16,-1 4-12 16,4-1-8-16,-7 0-1 15,1-2 8-15,-7-7-10 16,-6-5 0-16,-8-3 2 16,-1-8-3-16,-3-7-8 15,-6-1 8-15,-3-7 3 16,0-2 1-16,-6-4-3 15,0-3 1-15,-3-2-2 0,1-1-2 16,-1 2 1-16,0-2 1 16,0 0-15-16,0 0-28 15,-6 0-45-15,-7-2-77 16,4-9-294-16</inkml:trace>
  <inkml:trace contextRef="#ctx0" brushRef="#br0" timeOffset="84559.63">5871 7969 330 0,'0'0'85'15,"0"0"-51"-15,0 0-21 16,0 0 40-16,-84 101 7 15,51-43-12-15,-4 5-6 16,3 0-5-16,-2 0-13 16,1-8 14-16,1-5-22 15,10-10 1-15,5-7 7 16,8-10-12-16,7-7 1 16,2-5 0-16,1-8-8 15,1-1-3-15,0-1 1 0,0-1-1 16,0 0-2-16,0 0-3 15,0-1-19-15,0-15-48 16,9-4-70-16,21-9-118 16</inkml:trace>
  <inkml:trace contextRef="#ctx0" brushRef="#br0" timeOffset="84796.56">6023 8199 462 0,'0'0'78'16,"0"0"-56"-16,0 0 71 15,-56 83-32-15,34-58 3 16,4 0-22-16,3-2-20 0,2 0-10 16,2-1-5-16,2 0-5 15,-1-5-1-15,4-3-1 16,0-2-14-16,3-5-25 15,3-7-66-15,0 0-221 16</inkml:trace>
  <inkml:trace contextRef="#ctx0" brushRef="#br0" timeOffset="84966.39">5993 8431 415 0,'0'0'68'0,"0"0"2"0,0 0 12 16,-76 90-36-16,58-64-27 16,4 1-15-16,-2 2-4 15,1-3-114-15,7-9-331 16</inkml:trace>
  <inkml:trace contextRef="#ctx0" brushRef="#br0" timeOffset="86222.43">4255 7803 147 0,'0'0'72'15,"0"0"-16"-15,0 0 34 16,0 0-35-16,0 0 3 16,0 0-2-16,21-32-8 15,-21 32 26-15,0 0-30 16,0 0 13-16,0 0-20 16,0 3-33-16,-15 20 10 15,-6 13-13-15,-7 9 15 0,-4 5 0 16,1 4 14-1,0-1-19-15,1-3 8 0,0 0-3 16,5-6-1-16,1-2 1 16,3-11-6-16,6-7-9 15,2-9 17-15,7-6-17 16,1-6 6-16,4 1 1 16,1-4-2-16,0 0 5 15,0 0-3-15,0 0 2 16,0 0-2-16,0 0 6 15,0 0-1-15,0 0-8 16,0 0 1-16,0 0-6 16,0 0-5-16,0 0-31 15,-2 0-27-15,-8 0-43 16,-5 8-76-16,0 7-268 0</inkml:trace>
  <inkml:trace contextRef="#ctx0" brushRef="#br0" timeOffset="86579.76">3691 8479 473 0,'0'0'144'0,"0"0"-101"15,0 0 14-15,0 0-13 16,0 0-28-16,0 0-9 0,91 3 7 15,-43-3 5-15,-2 0-17 16,-7 0 8-16,0 1-6 16,-8 2-2-16,-7 1 0 15,-6-2 5-15,-9 0-7 16,-5-1 13-16,-4-1-10 16,0 2 7-16,0-2-8 15,0 0 8-15,0 0-9 16,0 0 8-16,0 0-9 15,0 0-3-15,0 0-2 16,0 0-14-16,0 3-21 16,-4 8-59-16,-12 2-37 15,-4 1-282-15</inkml:trace>
  <inkml:trace contextRef="#ctx0" brushRef="#br0" timeOffset="86819.22">3748 8718 481 0,'0'0'80'16,"0"0"-4"-16,0 0 9 15,0 0-34-15,0 0-16 16,0 0 0-16,10 1-14 16,10-1-4-16,7 0-6 15,1 0-2-15,2 0-5 0,-2-1 1 16,-4-1-5-1,-3 1 5-15,-6 1-10 0,-2 0 2 16,-7 0-36-16,-6 0-40 16,0 0-133-16</inkml:trace>
  <inkml:trace contextRef="#ctx0" brushRef="#br0" timeOffset="87002.75">3697 8981 462 0,'0'0'98'0,"0"0"-72"15,0 0 69-15,0 0-54 16,112-25-9-16,-76 16-23 0,-8 4-5 16,-5 2-4-16,-7 3-48 15,-10 0-170-15</inkml:trace>
  <inkml:trace contextRef="#ctx0" brushRef="#br0" timeOffset="98503.49">4533 3030 101 0,'0'0'78'16,"0"0"-73"-16,0 0-5 15,0 0-78-15</inkml:trace>
  <inkml:trace contextRef="#ctx0" brushRef="#br0" timeOffset="98967.42">3066 5136 382 0,'0'0'77'0,"0"0"-57"16,0 0 26-16,0 0-3 15,0 0-14-15,0 0 9 0,-6 0-35 16,6 0-2 0,0 0-1-16,0 0-8 0,0 0-44 15,14 0-73-15,2-2-195 16</inkml:trace>
  <inkml:trace contextRef="#ctx0" brushRef="#br0" timeOffset="99375.38">6700 4802 500 0,'0'0'0'15,"0"0"-443"-15</inkml:trace>
  <inkml:trace contextRef="#ctx0" brushRef="#br0" timeOffset="99670.22">5098 6367 481 0,'0'0'0'0,"0"0"-102"0,0 0-263 16</inkml:trace>
  <inkml:trace contextRef="#ctx0" brushRef="#br0" timeOffset="101073.31">3906 11160 422 0,'0'0'51'16,"0"0"32"-16,0 0 10 15,0 0-9-15,0 0-36 16,0 0-28-16,0 8-20 15,0 46 0-15,0 20 32 16,-6 13 6-16,2 13 2 16,-1 2-16-16,-2 1-8 15,-1-3 11-15,1-8-20 16,1-10-7-16,6-13 4 0,0-17-3 16,0-17-1-1,0-13 1-15,0-10-7 0,0-7 12 16,0-4-3-16,0-1-2 15,0 0-1-15,0 0-9 16,0-17-19-16,0-12-82 16,16-11-95-16,11-7-438 15</inkml:trace>
  <inkml:trace contextRef="#ctx0" brushRef="#br0" timeOffset="101887.91">4576 11313 548 0,'0'0'39'16,"0"0"-25"-16,0 0-12 15,0 0 8-15,0 0 8 16,0 0-4-16,-9 73 8 15,-9-41-18-15,-4-3 4 16,-2-3-6-16,1-5 16 16,2-5-9-16,2-6 10 15,1-7 3-15,0-3 5 16,-4 0-14-16,4-12 0 16,-1-10-4-16,-2-7 2 0,7-6 1 15,4-2-10 1,3-1-4-16,5 2 4 0,2 5-2 15,0 5 1-15,0 8 2 16,10 5 1-16,2 6-4 16,3 6-2-16,8 1-6 15,2 1 8-15,3 16 1 16,2 7 1-16,-3 9-2 16,3 4 0-16,-8 6 0 15,-2 3-4-15,-3 6 4 16,-6 0 6-16,-1 9-5 15,-4-2-1-15,-6 0 0 16,0-3 5-16,0-3-4 0,-1-3 1 16,-14 0 0-1,-3-2 1-15,-6-2 3 0,-4-6-2 16,-5-5-1-16,0-6 1 16,5-12 5-16,1-6-6 15,8-8 22-15,-1-3-3 16,2-8-6-16,-2-15-4 15,3-11-3-15,4-7 0 16,7-2-9-16,6 4-4 16,0 6 4-16,0 10 6 15,7 7-6-15,2 5 1 16,0 6 1-16,7 2-2 16,7 3-12-16,7 0 11 15,4 8 0-15,0 14-3 0,2 6 8 16,-5 8-6-16,-1 3 2 15,0 2 0-15,0-3-3 16,1-6 3-16,2-5-9 16,0-7-1-16,-2-5-12 15,-6-7-1-15,-5-6 7 16,-2-2 4-16,-2 0-7 16,-4 0-18-16,2-5-36 15,-4-7-65-15,-6-5-382 16</inkml:trace>
  <inkml:trace contextRef="#ctx0" brushRef="#br0" timeOffset="103705.07">4291 2958 112 0,'0'0'60'0,"0"0"35"16,0 0-24-16,0 0 11 15,0 0-23-15,0 0-2 16,9-30-13-16,-8 23-3 16,-1 0-17-16,3 0 23 15,-1 0-20-15,-2 4-1 16,0 1 14-16,0 1 0 16,0 1 16-16,0 0-2 15,0 0-12-15,0 0-12 16,0 0-6-16,0 0-2 15,0 0-13-15,0 3-7 16,0 19-1-16,0 12-1 16,0 11 10-16,0 5 21 15,0-2-11-15,0 4 0 0,0-1 0 16,0-2-2-16,0-1 4 16,0-3-2-16,3-5-8 15,1-5 3-15,1-2 11 16,1-7-15-16,1-5-10 15,-4-3 17-15,0-7-1 16,3-6-5-16,-4-1-2 16,-1-4 6-16,1 0 3 15,-2 0 5-15,3 0-5 16,-2 0 3-16,1 0-4 16,-1 0-1-16,-1 0-7 0,3 0-3 15,-3 0 0-15,0-3-3 16,0 3-4-16,0 0-2 15,0 0-37-15,0 0-29 16,0 0-16-16,0 0-5 16,0 0-27-16,0 0-58 15,-12 9-80-15</inkml:trace>
  <inkml:trace contextRef="#ctx0" brushRef="#br0" timeOffset="105613.95">4240 3263 347 0,'0'0'69'16,"0"0"-53"-16,0 0 67 15,0 0-23-15,0 0 4 16,0 0-10-16,0 3-17 16,0-3 9-16,0 0-26 15,0 0-3-15,0 0-3 16,0 0-7-16,0 0-7 16,0 0 0-16,0 0 0 15,0 0 10-15,0 0-1 0,0 0 10 16,0 0-10-16,0 0 7 15,0 0-6-15,0 0 0 16,0 0-6-16,0 0-4 16,0 0 0-16,0 0-25 15,0 6-51-15,0 6-95 16,0 6-110-16</inkml:trace>
  <inkml:trace contextRef="#ctx0" brushRef="#br0" timeOffset="106167.96">2965 5029 435 0,'0'0'152'0,"0"0"-82"15,0 0 65-15,0 0-38 16,0 0-4-16,0 0-22 15,-9 10-10-15,8-10-6 16,1 0-17-16,0 0 12 0,0 0-27 16,0 0-13-1,0 0 0-15,0 0-5 0,0 0-5 16,0 0 5-16,0 0-3 16,0 0-2-16,0 0 0 15,0 0 0-15,0 0-11 16,0 0-53-16,0 0-48 15,1-13-44-15,8-13-46 16</inkml:trace>
  <inkml:trace contextRef="#ctx0" brushRef="#br0" timeOffset="107852.56">5178 11304 355 0,'0'0'64'0,"0"0"19"0,0 0 1 15,0 0-41-15,0 0-3 16,0 0-21-16,57-69 2 15,-28 66-12-15,-3 3-2 16,0 1 7-16,-4 19-11 16,-4 9 12-16,-8 7 3 15,-5 5 3-15,-5 5-9 16,-3 3 10-16,-18 0 2 16,-3-1 2-16,0-6-17 15,2-7 8-15,1-12-15 16,12-10 10-16,3-6-7 15,3-5 2-15,3-2-4 16,0 0-6-16,0 0 2 0,0 0 0 16,4 0 2-16,10 0-1 15,10-2 2-15,1-1-2 16,3 3 0-16,-2 0 0 16,-4 14 0-16,1 6-3 15,-4 3 3-15,-7 0 6 16,3 3-6-16,-6 0 0 15,-6-1 0-15,-3 1 0 16,0 4 1-16,-3 0-1 16,-15-1 2-16,0 0 10 15,-9-5-2-15,-1-5-9 16,-8-2 19-16,-4-2 2 0,-2-8 3 16,3-2-4-1,9-3 0-15,2-2-3 0,9 0 13 16,5-4-12-16,1-8-4 15,5 1 1-15,2-1-3 16,3 3-2-16,3 2-11 16,0 1-7-16,0 3-11 15,0 3-7-15,0 0-29 16,0 0-79-16,0 0-223 16</inkml:trace>
  <inkml:trace contextRef="#ctx0" brushRef="#br0" timeOffset="110533.78">5920 11093 257 0,'0'0'82'16,"0"0"22"-16,0 0 5 15,0 0-22-15,0 0-14 16,0 0-5-16,0 0-14 15,4-57-14-15,-4 57-18 16,0 0 2-16,0 11-15 16,-7 13-7-16,-4 10 14 15,-2 5 3-15,4 6-1 16,1-4-6-16,7 5 1 16,1-3 4-16,0-1-10 15,0 2 3-15,7-6-1 16,7-1-2-16,1 0-5 15,1-6-2-15,5-3 1 16,0-6-2-16,0-8 2 16,3-8-1-16,1-6 3 0,5 0-2 15,1-6-1-15,-1-14 1 16,0-5 0-16,-8-3 0 16,-2-5 1-16,-6-1-1 15,-3-3 2-15,-5 0 1 16,0 0 3-16,-5 4 7 15,-1 6 1-15,0 8-1 16,0 6 15-16,0 9 2 16,0 4 1-16,0 0-13 15,0 0-17-15,0 4-2 16,0 21-3-16,-7 11 3 16,-2 7 3-16,3 6 1 0,1 5 5 15,-2 7-2-15,3 3-5 16,-1 0 7-16,2-6 0 15,3-8-5-15,0-9 2 16,0-6-6-16,0-7 0 16,0-7 3-16,0-3 0 15,0-9 5-15,0-4 6 16,0-5-4-16,0 0 4 16,0 0-1-16,0 0-1 15,0-14-12-15,0-6-11 16,-3-4-58-16,2 7-90 15,1 2-85-15,0 8-512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45:55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18492 1302 574 0,'0'0'77'0,"0"0"20"16,0 0 6-16,0 0-28 16,0 0-9-16,0 0-17 15,0 0-18-15,0 0-21 16,-13-31-7-16,11 83 0 15,-6 22 23-15,-9 21 7 16,-7 14-2-16,-3 7-5 16,1 5-8-16,0-8-5 15,7-5-4-15,-1-12 0 16,7-13-7-16,3-19-1 16,5-15 0-16,4-17 1 0,-1-16-2 15,0-9-5-15,1-4 5 16,-1-3 9-16,2 0-1 15,0-20 30-15,0-14-8 16,0-21-14-16,5-15-14 16,1-12 2-16,-3-12-3 15,0-4-2-15,0-6-4 16,-2 0 1-16,7 1 0 16,4 8-12-16,9 13 1 15,4 16-1-15,6 17-6 16,5 11 12-16,5 7 2 15,6 8 0-15,4 9-4 16,0 10 8-16,1 4 2 0,-6 12-1 16,-13 26 0-16,-14 8 3 15,-16 17-10-15,-3 5 3 16,-24 2 4-16,-14 0 0 16,-4-7 3-16,-3-14 6 15,3-11-5-15,3-7 14 16,3-12-5-16,4-3 6 15,6-7-10-15,6-2-3 16,6-4-3-16,2 0-3 16,9-1-29-16,3-2-57 15,0 0-52-15,21 0-89 16</inkml:trace>
  <inkml:trace contextRef="#ctx0" brushRef="#br0" timeOffset="900.18">18764 1912 541 0,'0'0'186'16,"0"0"-174"-16,0 0 66 16,0 0-6-16,0 0-24 15,0 0-11-15,17 47-9 0,-9-43-5 16,4-1 4-1,3-3 2-15,1 0-12 0,5-7 4 16,1-13-9-16,2-7 11 16,-3-7-19-16,5-9 4 15,-4-12 2-15,0-12-9 16,-4-12-1-16,-3 0 0 16,-6 6-4-16,-6 16-1 15,-3 15 2-15,0 9-11 16,-13 10 11-16,-4 6 1 15,1 6 4-15,-4 10 6 16,-2 1-2-16,-5 0-6 16,1 15 3-16,6 2 0 15,7 0-1-15,10 2-2 16,3-2-5-16,7-2 1 16,19-1 4-16,11-4-4 0,9-1 4 15,9-4 3-15,3 1-3 16,-8 0 0-16,-6 2-6 15,-11 0 2-15,-8 4 4 16,-5 1-1-16,-8 4-6 16,-8 3 2-16,-4 9 3 15,0 6-2-15,0 5 4 16,-6 3 4-16,0-2-1 16,1-3 4-16,3-5-4 15,2-4-2-15,0-5 4 16,0-2-5-16,0-5-2 15,9-2 1-15,4-6-8 16,10-1 9-16,8-8 0 0,8 0-2 16,7 0 2-16,-1-15-5 15,-1-5 9-15,-6-4-8 16,-7-5 8-16,-3-7-3 16,-1-8 1-16,-6-9 2 15,-1-8 4-15,-3-6-8 16,-5 4 2-16,-4 10-1 15,-5 14-1-15,-3 10-2 16,-3 9-4-16,-17 10 6 16,-7 3 9-16,-4 7 6 15,-2 5-12-15,2 18 5 16,6 15-4-16,8 5-1 16,11 13-2-16,6 4 1 15,0 6 1-15,8-1 4 0,5-5 0 16,1-7-1-16,-1-9-4 15,2-10-2-15,6-6 0 16,0-8-7-16,6-6 6 16,3-6 2-16,1-5-2 15,2-3-6-15,5 0-10 16,0-3-15-16,2-11-21 16,3-6-81-16,-6-6-211 15</inkml:trace>
  <inkml:trace contextRef="#ctx0" brushRef="#br0" timeOffset="1334.73">20182 1411 868 0,'0'0'26'16,"0"0"-11"-16,0 0 50 15,0 0-8-15,0 0-45 16,-89 13-11-16,63 30 3 16,1 16 10-16,5 9-3 15,6 6-9-15,8-4 3 0,4-7-2 16,2-9-1 0,0-11-2-16,12-7 0 0,7-7-2 15,5-11-7-15,3-9 9 16,4-9 0-16,2 0 0 15,0-9 7-15,-2-16-5 16,-1-4-2-16,-4-12 4 16,-7-7 7-16,-4-13 13 15,-9-14 2-15,-6-3-18 16,-2 5-7-16,-21 11-1 16,-6 18 10-16,-3 21-10 15,-1 13 0-15,1 10-4 16,4 0-3-16,7 19-12 15,11 10-45-15,8 3-81 16,2-7-163-16</inkml:trace>
  <inkml:trace contextRef="#ctx0" brushRef="#br0" timeOffset="1719.04">20449 1385 802 0,'0'0'54'0,"0"0"-36"0,103 7 65 15,-61 23-14 1,0 12-53-16,-5 15-1 0,-10 12 1 16,-11 3-10-16,-7 1-6 15,-9-7 0-15,0-10-3 16,-15-10 2-16,-1-10-1 15,-1-14-10-15,2-7 5 16,1-11 0-16,-3-4 7 16,-2 0 32-16,-3-14 2 15,3-13-12-15,5-7 7 16,11-9-11-16,3-8-10 16,17-9-7-16,22-12-2 15,15-3 1-15,4 5-20 16,3 13-22-16,-7 18-1 15,-8 15-2-15,-10 15-14 0,-8 6-32 16,-8 3-97 0,-10 0-354-16</inkml:trace>
  <inkml:trace contextRef="#ctx0" brushRef="#br0" timeOffset="2384.71">21365 1523 808 0,'0'0'21'16,"0"0"47"-16,0 0 18 15,-83-42-44-15,45 42-22 16,-8 0-3-16,0 11-1 15,1 14-3-15,6 9 1 16,8 6 9-16,7 10-15 16,9 2 2-16,5 6 4 15,7-1-13-15,3-3 6 16,0-3-7-16,13-8 0 16,5-10-5-16,4-8 0 15,7-10-5-15,4-8 0 16,4-7 3-16,6 0 3 15,0-9 2-15,-1-15 2 16,-3-8 0-16,-6-11 9 0,-5-7-5 16,-6-15 9-1,-7-12-13-15,0-13 6 0,-4-4-6 16,-2-2 5-16,-2 4-5 16,-3 11-7-16,-4 4-12 15,0 11 19-15,0 11-1 16,0 15 1-16,-5 13 0 15,0 12-1-15,-1 8 1 16,3 7 2-16,-1 10-2 16,1 26-3-16,1 21 2 15,2 18 2-15,0 10 0 16,0 8 1-16,0 3 11 0,0 7 3 16,0-5-10-1,0-8 1-15,0-8-2 0,2-19-1 16,10-11-4-16,4-12 0 15,2-11-2-15,6-9 2 16,3-9 2-16,5-5-2 16,3-6-3-16,2 0-20 15,0-6-27-15,-6-16-122 16,-6-9-209-16</inkml:trace>
  <inkml:trace contextRef="#ctx0" brushRef="#br0" timeOffset="2805.33">21818 1593 836 0,'0'0'9'0,"0"0"17"16,0 0 57-16,60 75-27 15,-30-61-18-15,6-8-3 16,-2-6-6-16,0 0-22 15,-5-3-7-15,-7-14 2 16,-8-13-2-16,-4-12-5 16,-6-3-16-16,-4-2-2 15,0 8 23-15,-11 12-2 0,-11 6 5 16,-4 9-1-16,-6 4 9 16,-1 8-4-16,1 0-3 15,2 17 0 1,6 20-3-16,5 13 13 0,8 13-5 15,8 3 0-15,3 3 9 16,0-8-16-16,6-2-1 16,6-9 13-16,3-5-12 15,2-6-2-15,2-11 0 16,3-7-3-16,-1-6 3 16,3-6 0-16,3-4-10 15,3-5-29-15,4 0-40 16,4-14-100-16,1-10-440 15</inkml:trace>
  <inkml:trace contextRef="#ctx0" brushRef="#br0" timeOffset="3186.3">22351 1492 919 0,'0'0'34'16,"0"0"17"-16,0 0 34 16,106 3-34-16,-61 32-23 0,-1 12-6 15,-3 15-18 1,-8 8-1-16,-14 1-2 0,-10 1-1 16,-9-7-1-16,-6-6-12 15,-18-15-29-15,-3-11 28 16,0-14 0-16,5-9 14 15,1-8 2-15,0-2 19 16,3-4 6-16,-1-20-4 16,1-10 2-16,11-12 5 15,7-5-9-15,19-12-6 16,30-7-5-16,21-10-10 16,9-8-6-16,8 9-11 15,-2 15-64-15,-10 22-23 16,-17 24-93-16,-24 14-178 15</inkml:trace>
  <inkml:trace contextRef="#ctx0" brushRef="#br0" timeOffset="4034.58">17830 975 736 0,'0'0'21'0,"0"0"-2"16,0 0-1-16,0 0-1 15,-23 146 78-15,12-49-10 16,2 15-23-16,4 14-16 16,4 7-1-16,1 4-3 15,0 1-18-15,1-9-5 16,7-11-14-16,-2-16-5 15,-3-10 1-15,-2-11-1 16,-1-14 7-16,0-8-7 16,-3-17-2-16,-7-14 2 0,2-11 0 15,5-10-4-15,-1-7-3 16,2-3-10-16,-4-27-17 16,2-18-83-16,-1-22-225 15</inkml:trace>
  <inkml:trace contextRef="#ctx0" brushRef="#br0" timeOffset="5969.32">17833 919 276 0,'0'0'9'16,"0"0"-9"-16,87-30 100 15,-51 21-6-15,9-2-33 16,5 0-8-16,4 1-19 0,4 0 10 15,3 2-25 1,3-3 3-16,3 3-4 0,5 2-1 16,5-4-10-16,2 5-4 15,9-2-3-15,2 2 8 16,1 1 3-16,-2 1-2 16,1 1-3-16,-4 1 0 15,2-1-6-15,3 2 1 16,8-2-1-16,4 1 2 15,1-2-2-15,2-1 0 16,0 1 1-16,-6 1-1 16,0 0 1-16,-1-1 7 0,-3 1-4 15,-1 2 0 1,-5-3-1-16,-4 1 3 0,4-1-4 16,2 2 0-16,5 0 0 15,3 1-1-15,-1 0-1 16,-4 0 1-16,-2 0 0 15,-7 0 2-15,1 0-2 16,1 0 1-16,3 0-1 16,3 0-1-16,4 0 2 15,4 0 0-15,4 0-2 16,-1 1 6-16,-3 5-4 16,-8-1-4-16,-9 2 4 15,-8 0-4-15,-5 1 4 16,-6-3-2-16,-4-1 2 15,1-1 3-15,3-3 7 16,2 1 8-16,1-1-2 16,-4 0-2-16,-5 0-9 0,-9 0 4 15,-11 0-5-15,-12 0-1 16,-7 0 7-16,-9 0 5 16,-4 0 6-16,-1-3 1 15,-3 3-12-15,1-1-11 16,-2 1 9-16,-1 0-4 15,1 0-6-15,0 0 0 16,5 0 0-16,3 0 0 16,-1 0 0-16,7 1 3 15,-5 2-3-15,2 1 1 0,-3 1-1 16,-3-2 5 0,-2-2-5-16,-2 2 0 0,-3 2 0 15,4 4-5-15,2 4 4 16,1 2 1-16,1 2 4 15,0 4-3-15,0-2 2 16,0 6-2-16,4 6 1 16,4 7 8-16,3 7 2 15,4 8 10-15,-3 2-6 16,-7 3-13-16,-4 4 6 16,-7 2-6-16,-3 1-1 15,0 6 1-15,0 3-3 16,0 4 5-16,0 2-4 15,0-4 6-15,0-6-4 16,6-6-6-16,-5-5 2 0,-1-4 0 16,0-9-5-16,-10-2-7 15,-8-5 12-15,-6-5-3 16,-1 1-1-16,-5-3 3 16,2-4-1-16,1 0 3 15,6-3-3-15,3-3 3 16,6 3 1-16,2 0-1 15,1 1-3-15,0-1 3 16,-3 1 1-16,0-4-1 16,-4 0-3-16,-1-3-6 15,-4-2-6-15,-2-3 13 16,-2-2 0-16,-6 0 0 16,-6-2 2-16,-8 0 2 15,-10 2 5-15,-9-3-7 0,-15-1-2 16,-9-3 2-16,-12-1 9 15,-9 1-7-15,-8-2 3 16,-2 2-6-16,0 4 2 16,9-1 2-16,13 3 4 15,12-1-6-15,7 2 3 16,0-3-4-16,1-1-4 16,-10 4 4-16,-4-2-1 15,-6-1-2-15,-8-1 3 16,-2-1 13-16,-6 1-13 15,-8 1 0-15,-1-1 4 16,-3-1 2-16,1 2-4 16,5-4-2-16,1 4 1 0,3-1-1 15,2 3-1-15,2 0 1 16,1 1 6-16,-2 1-3 16,3 1 7-16,2-7-9 15,5 0-2-15,5-1 1 16,-1-2-3-16,3 1 3 15,1-2-1-15,3-1 3 16,6 0-3-16,8-2 2 16,7 0-1-16,9 0 0 15,9-4 3-15,10-8-3 16,8 1 2-16,4 2 0 16,0-1 0-16,-6 3-2 0,-10-1 0 15,-9 1 6 1,-5 2-13-16,2-4 6 0,6 3 1 15,9-1 1-15,5-1-1 16,7-5 1-16,4 3 3 16,3 0-4-16,4 1 1 15,3-1 4-15,2 5-4 16,3 0 0-16,0 3 9 16,-1-1-7-16,-8 1 4 15,-4 0-6-15,-2-2-1 16,-3 0 5-16,3-3 5 15,6 2-9-15,8-2 3 16,4 2 1-16,6 2 14 0,0-3-9 16,-2 1-2-16,2-4 7 15,-3 1-14-15,2-2 5 16,0 5 6-16,1 1-12 16,0 1 10-16,1 3-6 15,2-2 2-15,0 2-1 16,0 0-10-16,0 0 2 15,0 0-4-15,0 0-12 16,0 0-36-16,0 0-70 16,-9-3-221-16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09:0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13643 9484 61 0,'0'0'8'16,"-19"-107"-16"-16,14 49-16 15</inkml:trace>
  <inkml:trace contextRef="#ctx0" brushRef="#br0" timeOffset="1899.46">16133 6769 13 0,'0'0'78'0,"0"0"-12"16,0 0-13-16,0 0-24 15,0 0 20-15,0 0 7 16,0-17-8-16,0 15 7 16,0 1-4-16,0 1-18 15,0 0 13-15,0 0-30 16,0 0 0-16,-8 3-14 0,-20 19 4 16,-16 14-5-1,-9 15 8-15,-8 8-9 16,-2 5 12-16,2-3-10 0,0-3 23 15,4-8-14-15,3 0-3 16,0 0-6-16,-2 1 4 16,-8 3 1-16,-11 2-1 15,-7-3 3-15,0-1-5 16,0-6 4-16,12-5-6 16,12-7-2-16,12-3 4 15,10-2 1-15,9-5-5 16,5-3 10-16,4-2-5 15,-5 2 0-15,-3 4 1 16,-9 1 2-16,-5 3-4 16,-5 0-3-16,5-3 1 0,8-4 6 15,10-7-12-15,10-3 13 16,6-4-13-16,3-3 4 16,0-1-1-16,3-1 1 15,0-1 5-15,0 3 1 16,0 2-1-16,0-2-3 15,0 0 4-15,0-3 5 16,0 5-6-16,0-1 7 16,5-2-9-16,7 1 9 15,4-2 5-15,5-1-15 16,6-2 11-16,6 0-13 16,6 0 4-16,4 0-4 0,3 3 8 15,0 3-10-15,1 7 4 16,0 4-2-16,2 0 0 15,5 2 1-15,6-4 0 16,7-1 6-16,-3-2-7 16,-3 0 0-16,-10 0 4 15,-10-4-4-15,-8-1 0 16,-10 0 6-16,-8-3-6 16,-6-1 0-16,-6 1-2 15,-1-3 3-15,-2-1-4 16,0 0 3-16,0 0 0 15,0 0 2-15,0 0 9 16,0 0 23-16,0 0-10 16,0-12-15-16,3-6 4 15,0-5-11-15,2-7-1 0,4-6 2 16,4-8 0-16,5-6-3 16,9 0-1-16,5-3 1 15,9 3-2-15,2-3 2 16,5-2 0-16,0-1 2 15,4-3 0-15,5-5-2 16,4 1 0-16,2-5 0 16,1-1 0-16,-2 0 0 15,-3 4 1-15,-4 4 1 16,-4 8-1-16,-4 8-1 16,-6 3 0-16,-5 9 0 15,-8 0 0-15,-4 7 4 16,-7 4-4-16,-3 3 0 0,-2 9 2 15,-6 3-1-15,-2 1-1 16,-1 3 0-16,-3 2 0 16,0-1 0-16,0 2-3 15,0 0-1-15,0 0-6 16,0 0 7-16,0 0-2 16,0 0-2-16,-1 0 2 15,-5 0 5-15,1 0 6 16,0 2-6-16,-2-2 0 15,-3 0 0-15,-8 2 6 16,-9 0-4-16,-4 1-1 16,-9-3-1-16,-11 0 4 0,-10 0-4 15,-14 0 10-15,-16 0 0 16,-6-10 15-16,-6-2-13 16,8 1-5-16,16-2 7 15,19 2 6-15,21 1-6 16,21 4 2-16,12 0 8 15,4 3-17-15,2 1 3 16,0 1-5-16,0 1-5 16,0 0-12-16,0 0-25 15,0 0-70-15,0 18-29 16,0 1-86-16</inkml:trace>
  <inkml:trace contextRef="#ctx0" brushRef="#br0" timeOffset="16276.84">12789 11981 318 0,'0'0'2'0,"0"0"-2"15,0 0-11-15,0 0 11 16,0 0 3-16,0 0-1 15,7-6 11-15,-7 6-9 16,1 0-3-16,-1 0 4 16,2 0-3-16,-2 0-2 15,1 0 7-15,1 0-6 16,-2 0 4-16,0 0 9 16,0 0 23-16,0 0 0 0,0 0-19 15,0 0-14-15,0 0-1 16,0 0-2-16,0 0 6 15,0 0 1-15,0 0-6 16,0-2 0-16,0-1 1 16,0 0 3-16,0 2-4 15,0-1 7-15,0 0-3 16,0 2 5-16,0 0 8 16,0-2-6-16,0 1-7 15,-2 1 0-15,1-2-4 0,1 2-1 16,0 0 0-16,0-1 2 15,0 1-3-15,0 0-5 16,0 0 0-16,0 0 4 16,-2 0-14-16,-2 0-37 15,-2 1-41-15,-6 6-22 16,-6 1-69-16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05:05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27105 3160 23 0,'0'0'99'0,"0"0"-9"16,0 0 35-16,0 0-30 15,-87 0-27-15,75 0-33 16,2 0-3-16,1 0 3 15,-3 0-3-15,-3 0-17 16,-3 0 2-16,-4 0 3 0,-2 3-18 16,0 3 4-1,6-2 4-15,2 1-7 0,7-3-3 16,1 1 10-16,4-1-5 16,2-2-1-16,2 0 14 15,-1 0-6-15,1 0-6 16,-2 0-6-16,2 0-2 15,0 0 2-15,0 0 7 16,0 3-7-16,0 2-44 16,0-3-291-16</inkml:trace>
  <inkml:trace contextRef="#ctx0" brushRef="#br0" timeOffset="1413.97">26918 3396 78 0,'0'0'40'0,"0"0"39"16,0 0 41-16,0 0-47 16,0 0-15-1,0 0-12-15,-33-35 1 0,29 32-5 16,-2 3 6-16,2-1-8 15,-4-1-7-15,2 2 2 16,0-5 5-16,2 5-3 16,2 0-6-16,2 0-13 15,0 0 15-15,0 0-21 16,0 0-7-16,0 0-2 16,0 0 1-16,0 0 2 15,6 0-4-15,7 0 3 16,10 0 8-16,7 7-7 15,2-2 7-15,4 3-6 16,3-1 3-16,4 0-8 16,1 3 14-16,-1-4-12 15,-1 2 7-15,-4-2-7 0,4 0 5 16,1-1-4-16,6 0-2 16,1-5 6-16,5 0 1 15,0 0-7-15,0 1 1 16,3 1 3-16,0 1 5 15,-2 0-9-15,-1 0 7 16,-3 2-4-16,-5 1 1 16,0-3-5-16,1 4-2 15,-3-3 7-15,1 0-2 16,0 0 7-16,2 2-10 16,-3-2 1-16,-1 3 1 15,-2-1-4-15,-3-2-6 16,1 1 6-16,-2 1 5 0,-1-2-5 15,0 4 0 1,3-3 1-16,1 2 0 0,1-1 1 16,-1-1-2-16,-2 2 0 15,0-3 0-15,2-1 4 16,-2-2-2-16,2 0 6 16,0 1-3-16,-2-2 0 15,2 0-4-15,-4 0 4 16,4 0 0-16,-2 0-1 15,0 0-1-15,0 0 1 16,-5 0-1-16,2 0-2 16,-3 0 1-16,1 0 3 0,5 1-4 15,1 2-1-15,0 0 16 16,2-1-10-16,-3-2-6 16,-2 3 1-16,-2-1 6 15,-1 0-5-15,-3 1 4 16,1-3-3-16,-1 2 3 15,0-2 0-15,1 0 3 16,-1 0 7-16,-3 0-3 16,-2 0-6-16,-3 0 7 15,-2 0-8-15,-1 0 5 16,1 0 4-16,-1 0-7 0,-3 1 2 16,-1-1 0-1,-2 0-6-15,5 0 12 0,3 0-7 16,2 0 6-16,3 0-7 15,0 0 0-15,0 0-4 16,0 1 6-16,1-1 1 16,-1 0-1-16,-3 0-4 15,-5 0 1-15,-4 0 1 16,-6 0 12-16,-1 0 10 16,-2 0-7-16,-2 0 1 15,3 0 4-15,-1 0-8 16,0 0 3-16,0 0-14 15,1 0 5-15,-2 0-5 16,0-2-9-16,-1 0 2 0,-2 1 1 16,1 1 3-16,-3 0-6 15,1-2 0-15,-1 2-5 16,2 0-47-16,-2 0-53 16,0 0-62-16,0 10-56 15,-24 7-45-15,-15 5-60 16</inkml:trace>
  <inkml:trace contextRef="#ctx0" brushRef="#br0" timeOffset="6699.83">7744 2721 132 0,'0'0'76'0,"0"0"25"16,0 0-7-16,0 0-16 15,0 0-31-15,0 0 15 16,0 0-16-16,-27-78 5 16,27 55-1-16,0-4-12 15,0-1 3-15,0-7 7 16,0 1-19-16,0-1-4 15,0 5-17-15,0 8 50 16,0 7-34-16,-3 7 6 16,0 4-9-16,2 2 5 15,1 2-16-15,0 0-3 16,0 0-7-16,-2 0-3 16,2 12-2-16,-3 12 5 0,3 11 5 15,0 6-2-15,0 6-1 16,8 2 3-1,-1 4-2-15,2 5 0 0,-3 6-2 16,1 3 6-16,-2 5-1 16,3 1-4-16,0 0 2 15,-3-4-3-15,-2-3-1 16,-3-3 3-16,0-4 0 16,0-4-1-16,0-5-2 15,0-4 3-15,0-4-3 16,0-6-5-16,0-2 5 15,0-6 0-15,0-6 3 16,0-2-3-16,0-8 1 0,0 0 6 16,0-6-7-16,0 0 0 15,0-1 0-15,0-4 0 16,0 0 0-16,0-1 3 16,0 0-2-16,0 0-2 15,0 0-3-15,0 0 1 16,0 0-28-16,0 0-12 15,0-4-18-15,0-7-56 16,-14-6-113-16</inkml:trace>
  <inkml:trace contextRef="#ctx0" brushRef="#br0" timeOffset="7428.13">7404 3416 435 0,'0'0'76'15,"0"0"-41"-15,0 0 68 16,0 0-25-16,0 0-27 16,0 0-8-16,-13-61 7 15,13 56-13-15,-2 3 11 16,2 1-2-16,0 1-18 15,0 0-4-15,0 0-8 16,0 0-3-16,6 1-11 16,13 12 2-16,10 6 2 15,2 1 4-15,5 5 6 16,-1 0-5-16,-2-2 9 0,-3 4-10 16,3-1-10-1,-5 4 8-15,-1-2-6 0,-6 2 1 16,-2-1-3-16,-5 0 0 15,2 0 1-15,-5-3-1 16,0-1 13-16,-3-3-13 16,1-3 1-16,-3-4 9 15,1-2-10-15,-4-2 0 0,0-1 0 16,0-2 0 0,0 0 0-16,-1-3-1 0,-1-1 1 15,1-1 7-15,-2 0-6 16,0-1 6-16,0 1 5 15,3-3-10-15,-3 0 16 16,3 0 5-16,4-3 18 16,4-13 3-16,5-12-20 15,5-10-13-15,6-16-8 16,4-15 1-16,7-9 1 16,8-1-5-16,0 5 9 15,3 13-9-15,-8 13 0 16,-10 6 0-16,-7 8 2 0,-10 9 3 15,-3 3-4 1,0 3 6-16,-1 6-3 0,-1 0-7 16,-2 3 3-1,1 2-3-15,-4 1-2 0,-1 2-3 16,-3 3-10-16,3 2-17 16,-3 0-17-16,0 0-32 15,0 2-39-15,-10 15-22 16,-8-1 13-16,-3-2-138 15</inkml:trace>
  <inkml:trace contextRef="#ctx0" brushRef="#br0" timeOffset="9177.14">5057 1606 558 0,'0'0'60'16,"0"0"25"-16,0 0-3 16,-16-76-32-16,16 57-7 15,11-3-2-15,11 1-29 16,6 1 17-16,8 0-16 16,3 4-3-16,-2 6 0 15,2 5 3-15,-5 5 0 16,1 0 0-16,-2 9-13 0,-2 16 1 15,-3 8 9-15,-1 7-10 16,0 3 0-16,-11 4 2 16,-2 4 7-16,-8 1-9 15,-6 0 3-15,0-5-3 16,0-5 0-16,-3-5 2 16,-11-4-6-16,-1-7 4 15,-1-6 0-15,-2-6 7 16,1-6-7-16,-2-3 0 15,-5-3 5-15,2-2-2 16,2 0 3-16,1-20-3 16,7-13-3-16,2-13 0 0,10-12-10 15,0-13-14 1,24-1-8-16,7 4-14 0,5 9 10 16,2 9 27-16,1 8 9 15,-1 3 6-15,2 2-6 16,0 5-1-16,5 3 1 15,-2 8 0-15,-1 11 1 16,-5 3-3 0,-5 7 4-16,-7 0-3 0,-7 12 1 15,-6 9 0-15,-2 7 5 16,-7 7 15-16,0 1-5 0,-3 5-9 16,0-1-6-1,0 3 9-15,0 2-6 0,-3 0 6 16,0-1-7-16,-3-4 4 15,5-4-3-15,1-8 1 16,0-5-3-16,0-5-1 16,7-4 3-16,5-5-3 15,2-1 0-15,3-6-1 16,6-2 1-16,-1 0 3 16,7-2-3-16,-4-13 1 15,3-6 3-15,-7-6-2 16,-3-5 7-16,-5-7-7 15,-7-6-2-15,-6-4 8 16,0-4-1-16,-7 2-5 0,-20-4 3 16,-1 8 2-16,-4 4-1 15,4 12 1-15,3 14-6 16,5 10 1-16,-4 7-2 16,-1 9-3-16,3 18-2 15,2 9-10-15,10 3-63 16,7-1-48-16,3-10-303 15</inkml:trace>
  <inkml:trace contextRef="#ctx0" brushRef="#br0" timeOffset="9671.37">6446 1346 565 0,'0'0'76'15,"0"0"-25"-15,0 0 62 16,0 0-50-16,0 0-39 16,0 0-22-16,-52 3 7 15,34 26-7-15,-1 7 8 16,7 6-4-16,1-1 10 15,7 0-11-15,1 0 19 0,3 0-5 16,0-3-14 0,10-4 1-16,5-7-4 0,6-7 1 15,0-4-3 1,0-6 5-16,1-6-4 0,-1-4 2 16,4 0-1-16,-2-6 4 15,2-13 1-15,-4-6 10 16,-3-6 22-16,-5-5-25 15,-8-6 9-15,-5-4-5 16,0-7 4-16,-19 1-13 16,-7-1-7-16,-8 10-1 15,3 10-1-15,1 13-1 16,6 11-3-16,0 9 2 0,5 0-8 16,5 12-20-1,8 10-51-15,6 9-42 0,0-3-42 16,15-8-224-16</inkml:trace>
  <inkml:trace contextRef="#ctx0" brushRef="#br0" timeOffset="10075.51">6782 860 581 0,'0'0'64'16,"0"0"-1"-16,0 0 50 15,0 0-62-15,0 0-43 16,0 0 6-16,0 0 1 16,57 126 19-16,-38-53 0 15,-7 8 9-15,-9 9-13 16,-3 3-21-16,0-2 3 15,-6-10-8-15,-3-14-3 16,3-16 5-16,3-12-5 16,3-9 0-16,0-7 1 15,1-9-2-15,11-2 0 16,-1-5 0-16,4-2-3 16,1-5 3-16,2 0 0 15,6-4 0-15,-6-13-15 16,3-6-21-16,-4-11-43 0,-3-7-18 15,-8-4-353 1</inkml:trace>
  <inkml:trace contextRef="#ctx0" brushRef="#br0" timeOffset="10263.93">6885 1316 736 0,'0'0'91'0,"0"0"-32"15,0 0 62-15,110-59-59 0,-53 46-25 16,4 2 17-16,-4 2-42 16,-4 4-1-16,-9 0-11 15,-11 2-5-15,-13 3-57 16,-15 0-67-16,-5 0-53 16</inkml:trace>
  <inkml:trace contextRef="#ctx0" brushRef="#br0" timeOffset="15700.17">15946 3341 98 0,'0'0'41'0,"0"0"45"15,0 0 15-15,0 0-30 16,0 0-15-16,0 0 15 15,-12-81-55-15,12 70 16 0,0-1 21 16,0 2-18 0,0 2 14-16,0 1-10 0,0 2-20 15,0 3 6-15,0-1-14 16,-1 3 8-16,1 0-6 16,0 0-9-16,-2 0 2 15,2 0-6-15,0 3-3 16,0 11 1-16,0 9 2 15,0 4 4-15,0 6-2 16,0 3 2-16,3 3 6 16,2 6-5-16,-4 6 0 15,2-1-1-15,0 2 1 16,-1-1-1-16,-1-3 3 16,-1 2-6-16,0 0 15 15,0 3-4-15,0 0-2 0,-3 2 1 16,-4 1 5-16,-2-2-9 15,-2 3-7-15,1-2 17 16,-1 3-17-16,0-1 2 16,0 1-4-16,0-2 4 15,3-3 7-15,0-4-8 16,2 1 3-16,-1-1 8 16,-1-1-10-16,2 2 8 15,2-3-4-15,-2-4-1 16,3 1-5-16,-2-2-1 15,2 1 1-15,-1 4 1 16,0 0 16-16,-1 0-12 16,-1 0 2-16,0-4 1 0,1 1 2 15,-2-2-1-15,3 0 1 16,-1 3 2-16,-1 5-7 16,-1 1-1-16,-2 10-1 15,-2-1 11-15,1 5-14 16,-2 1 5-16,0-1 0 15,2-2 2-15,4 0 1 16,0-4-2-16,3-3 0 16,1-1 0-16,1 2 2 15,1-1-6-15,-3 5 0 16,1 2 2-16,-1 2-1 16,-3 2 4-16,0-2-7 15,0-1 1-15,0-5 1 0,-1 0 3 16,3-7-3-1,1-4 6-15,0 0-13 0,3 1 5 16,-2 2 0-16,1 4 0 16,-1 0 5-16,-1 2-7 15,-2-1 3-15,4 1-1 16,-2 1 0-16,3 0 4 16,0-2-4-16,0-4 7 15,0-7-7-15,0-6-4 16,0-3 4-16,0-4 8 15,0 2-6-15,0 0-2 16,0 1 0-16,0 2 0 16,0-1 0-16,1 1 0 0,-1-2 1 15,0-5-3-15,0-1-2 16,0-3 4-16,0-1 2 16,0 0 5-16,0-3-3 15,0 1-5-15,0 1 7 16,0 0-6-16,0 3 10 15,0 2-5-15,-3 4-2 16,2-1 0-16,1 0 5 16,0-2 15-16,0-5-17 15,0 1 1-15,0-4 0 16,0-2 1-16,0 0-5 16,-2-2 2-16,2-1-2 15,-2-1-2-15,0 1 0 0,1-1 1 16,-1 1 3-16,1-1-5 15,1-5 0-15,0 0 0 16,0-6 3-16,0-1-3 16,0-2 1-16,0-1 2 15,0-1-2-15,0 2 6 16,0-2-1-16,0 0 4 16,14 0-3-16,5 0 1 15,4 0-5-15,7-3-3 16,2-3 1-16,3 1-1 15,5-1-1-15,-2 0 1 16,2 1 0-16,2-1 0 16,1 1 5-16,6 2-5 15,5-2-1-15,9 0 1 0,8 3-5 16,14-1 7-16,11 2-2 16,7 1 5-16,1 0-2 15,-4 0-2-15,-9 0 1 16,-9-1-2-16,-4-2 0 15,-6-4 4-15,-3 2-4 16,-2 0-3-16,2-2 1 16,2 4 4-16,6-1-1 15,0 1 1-15,-2 1-2 16,-5 0 0-16,-6-1 0 16,-10-2 0-16,-7 1-3 0,-8 1 4 15,-4-1-1 1,-4 0 5-16,-1-1-5 0,0 1 0 15,-2 0 0-15,-4-1 4 16,-2 0-3-16,-4-2 0 16,-3 2 4-16,-4-2 4 15,-1-2 21-15,-3 1-3 16,-1-5-9-16,2-2-6 16,-1 1 1-16,4-5-4 15,1 4-3-15,2-3-2 16,0 0 0-16,1 1-2 15,-2-4-2-15,7-4 9 16,-2 0-9-16,4-4 2 16,0-2-2-16,-2-2 15 0,1-2-13 15,-1-3 0-15,3-3 0 16,-4-3 5-16,4 1-3 16,-1 1 0-16,-2 2-1 15,-1-1 9-15,0 0-4 16,-2-4 0-16,-1-5 2 15,-3-5-2-15,2-8-3 16,-1-5 5-16,2-5-6 16,4-4 0-16,2-1-3 15,5 3 2-15,-2 5-3 16,-2 7 8-16,-1 2 0 16,-4 1-4-16,-6-3 2 15,-2-4 5-15,2-1 16 0,-1-5-23 16,2-2 7-1,0-2-6-15,4-4-1 0,-2 3-4 16,-1 3 2-16,-1 2 2 16,-4-2-4-16,-1-1-4 15,-3-1 4-15,-4-1 2 16,-1 1 4-16,0-1-6 16,0 1 0-16,0 3 0 15,0 3 2-15,0 6-2 16,0 3 1-16,0 7-1 15,0 2 2-15,0 2-2 16,0 1 0-16,0-1-6 0,0 4 13 16,0-3-7-16,0-3 0 15,5-6 1-15,2-8-6 16,1 0 10-16,2 4-5 16,-2 6 0-16,-1 2-7 15,2 4 7-15,-3 0 1 16,0 1-1-16,-1 0 0 15,1 0-1-15,1 0 1 16,-1-2 0-16,1 0 0 16,2 0-1-16,2 1-2 15,-2 8 0-15,0 2 1 16,1 12-1-16,-1-1 1 16,-1 2-1-16,-2-1 2 0,1 0 0 15,-3 1-1-15,1-2 1 16,-2 1 1-16,1-2-2 15,1-3 2-15,-1-2-4 16,2-1-4-16,-1 2 6 16,-1 2-2-16,-1 4-2 15,-1 2 3-15,-1 4 0 16,-1 3 2-16,0-1-1 16,2 0 1-16,-2 0-1 15,0 4 1-15,1-3 2 16,-1 3-1-16,0-2 0 15,0-1 0-15,2 1-4 16,-1 1 8-16,2 0-7 16,-1 1 5-16,-1 3-4 0,2 2 0 15,-2-2 2 1,1 1 0-16,-2-1 3 0,1 1-2 16,1-2-1-16,-1 1 0 15,-1 0 0-15,2-3 0 16,-2 0-1-16,1-2 1 15,1 2 0-15,1-2 0 16,-1 1 1-16,-1 2-2 16,1 2 0-16,-1 3 0 15,1 2 0-15,-2 1-4 16,0 2-7-16,1 3 0 16,-1 0-6-16,0 2-16 15,2 1-15-15,2 0-31 0,-1 0-43 16,-3 0-50-16,0 11-27 15,-9 5-45-15,-9-3-77 16</inkml:trace>
  <inkml:trace contextRef="#ctx0" brushRef="#br0" timeOffset="17932.91">15822 6900 204 0,'0'0'94'15,"0"0"15"-15,0 0-4 0,0 0-31 16,0 0-1-16,0 0-28 16,-21-17-10-16,13 12-5 15,-5 0 3-15,-1 2-27 16,0 1 15-16,2-1 0 16,2 1 7-16,4 0-5 15,1 2 2-15,2-2-16 16,-1-1-1-16,2 2 7 15,0-1-7-15,2 2-6 16,0 0 1-16,0 0 4 16,0 0-7-16,0 0 3 15,0 0 14-15,0 0-6 16,0 0 10-16,14 0-16 16,9-1 12-16,3 1-12 15,0-2-5-15,2 2 5 0,-1 0-5 16,2 0 8-16,0 0-5 15,3 0-5-15,1 2 5 16,2 5-2-16,4-1-1 16,0 1 0-16,-2-4 0 15,-1 4 4-15,-1-3-2 16,0 0-1-16,-2 1 0 16,-2 2 9-16,-1 0-10 15,0 1 0-15,-1 0 3 16,6 1-2-16,2-2 1 15,1 0 4-15,3 1 1 16,-2-2-5-16,-2-1 1 0,-4 3 1 16,-3-2-4-1,-5 0 1-15,2 3-1 0,0 1 5 16,1-2-5-16,5 1 8 16,0-1-1-16,6 1-4 15,5-2-1-15,1-1-2 16,1 0 7-16,-5-1-7 15,-4-1 0-15,-2 0 1 16,-4 2 1-16,0-2-2 16,5 2 1-16,0-2 1 0,4 2-1 15,3 0 2 1,2 2-3-16,1 0 2 16,-3-2 0-16,1 0 0 0,-3 1 0 15,0-3-2-15,-2-1 1 16,4 0 0-16,-3 0 1 15,2-1-2-15,-4 3 9 16,1-3-9-16,-1 0 4 16,-4 0 3-16,0-2-5 15,-4 1 3-15,-6-1 0 16,-2 2 9-16,-2-2-5 16,-1 0 0-16,2 0 6 15,3 0-6-15,4 0-1 16,3 2 0-16,2 1-2 15,0-2 1-15,0 2 1 16,-5-1 3-16,-2 1 0 16,-7-2 3-16,-1 1-10 0,-3 1 13 15,-3-1-6-15,0 0-10 16,1-1 11-16,-4 1 0 16,-3-2-6-16,-1 0-4 15,-1 0 9-15,0 0-4 16,2 1-2-16,0-1 6 15,1 2-7-15,1-2 15 16,0 0-2-16,-1 0-1 16,-1 0 3-16,0 0-10 15,0 0 7-15,-5 0-11 16,1 0 1-16,-2 0-1 16,0 0-5-16,0 0-9 15,0-2-27-15,-19-4-79 0,-11-1-77 16,-1 2-47-16,5 0-365 15</inkml:trace>
  <inkml:trace contextRef="#ctx0" brushRef="#br0" timeOffset="20090.09">16547 7487 382 0,'0'0'104'16,"0"0"-20"-16,0 0 24 15,0 0-49-15,0 0 7 16,33-80-30-16,-30 73 18 16,-3 4-20-16,0 3 21 15,0 0-31-15,0 0-22 16,-6 6 2-16,-8 11-4 16,-2 5 7-16,4 5 0 15,2 4-1-15,4 1 6 16,3 3 3-16,1 2 7 15,1 4-3-15,-2-3-7 16,-2 3-3-16,1 0-4 16,-3-3-3-16,-1-2 2 15,2-5 2-15,-2-4-5 16,1-5 3-16,3-5-3 0,1-6 0 16,1-4-1-16,2-3 1 15,0-4 1-15,0 0 1 16,0 0 0-16,0 0-1 15,0-11-2-15,0-4-47 16,0-2-56-16,3-1-22 16,10 2-155-16</inkml:trace>
  <inkml:trace contextRef="#ctx0" brushRef="#br0" timeOffset="21658.11">16836 7335 12 0,'0'0'76'0,"0"0"14"15,0 0-4-15,0 0-22 16,0 0-2-16,0 0-10 15,-41-50-2-15,33 43-15 16,-4 0 18-16,-2 1-31 16,0-2 12-16,-2 1-3 15,1 0-9-15,0 2-2 16,1 0 2-16,0 2-6 0,0 1 2 16,-1 1-7-1,2-2-1-15,-2 0 1 0,0 2-8 16,0 1 18-16,-2 0-8 15,-2 0-4-15,3 0-8 16,-4 0 20-16,1 0-20 16,-1 0 4-16,1 0 10 15,0 0-8 1,2 1-4-16,3 6 0 0,-1 0 10 16,-2 1-6-16,2 3 2 15,-2 2-6-15,0-1 3 16,-1 1-3-16,1 3 3 15,-2 0-3-15,0 2-3 0,-1 1 5 16,0 3 1 0,0 1-5-16,4-1 8 0,-2 0-8 15,4 1 7-15,1-4-8 16,3 1 2-16,2-1 2 16,2 0-2-16,-3 1 8 15,3 5-6-15,0-2 4 16,2 4-5-16,1-3 9 15,1 5-8-15,2-2-2 16,0 2 2-16,0 0-4 16,0-1-1-16,0-3 1 15,0-3 1-15,0-3 3 0,0-1-4 16,0-2 4 0,0 1-3-16,8-2-1 0,2 0 0 15,3 1 0 1,0-1 4-16,-1 2-1 0,1-1-1 15,-2-1 3-15,-1-2-5 16,2 1 1-16,-2 0 3 16,7-2-2-16,-1 2 7 15,5 0 1-15,4-3-5 16,-1 0-3-16,-3-2 4 16,1-4 0-16,-2 1 3 15,-2-3-8-15,1-3 2 16,2 2 12-16,0-2-3 15,1 0-7-15,0 0-1 16,2 0-4-16,-3 0 6 16,3-5-6-16,-2 1 5 0,2-1-9 15,-3-2 9-15,2 1-5 16,-1-3 7-16,-2 0 5 16,-1-4 6-16,0 1-1 15,-2-5 3-15,0 2 0 16,2-1-12-16,0 0 2 15,-3-2 8-15,-1 3-13 16,0-1-1-16,-2 4 1 16,-2 0 2-16,1 1 9 0,-5 1-4 15,2-2-3 1,0 3 2-16,0-4-3 0,-1 0 7 16,-1 0-3-16,3-3-7 15,-1-1-4-15,2 0 3 16,-1 0 4-16,-4 0-4 15,-1 3-1-15,-1 0-2 16,-4 1 5-16,3 1-4 16,-3-3 2-16,0 1 8 15,2 1-9 1,-2-2-2-16,0 3 7 0,0-2-4 16,0 3-2-16,0 1-1 15,0-1-1-15,0 0 2 16,0 0 6-16,0 0-5 15,0 1 4-15,-2 0-5 16,1 0 4-16,-2 1-6 16,1-2 3-16,1 0-2 0,-1 0 6 15,1-1-4-15,-1 3-3 16,2-1-2-16,-3-1 2 16,2 0 6-16,-4 1-6 15,0 2-4-15,0 0 3 16,1-1 1-16,-1 1-1 15,-3-3 1-15,0-2 0 16,-4-4 2-16,0 1 0 16,-5-4-2-16,-3-2 0 15,-6-7 0-15,-8 0-6 16,-5-2-18-16,-6 5-65 16,-7 11-47-16,-12 15-38 0,-14 0-97 15</inkml:trace>
  <inkml:trace contextRef="#ctx0" brushRef="#br0" timeOffset="30035.99">6825 3023 1 0,'0'0'68'15,"0"0"-21"-15,0 0 4 0,0 0-15 16,0 0 8-16,0 0-2 16,-80 70 3-16,72-62-3 15,2 0 21-15,0 0-40 16,-1 0 6-16,-2 1 2 15,0 2 7-15,-6-1-10 16,4 3-14-16,-3-1 14 16,-3 4-19-16,-4 0 15 15,-4 2-16-15,2 1 2 16,-5 0-1-16,4 1 3 16,-1-2-3-16,1-1 2 15,3 1-4-15,0-4-3 16,2 1 1-16,2-1-5 15,-2 2 6-15,-2 1 2 16,0 2-2-16,-3 1-3 16,-1 2-2-16,-2 0 8 15,2 1-8-15,1-1 3 0,-3-3-1 16,5 1-3-16,-2-3 0 16,6 0 13-16,-3 0-12 15,0-2 0-15,3 2-1 16,-1-2 0-16,0 3 0 15,1 0 2-15,-3-1-2 16,0 2 0-16,1-2 0 16,-2 3 0-16,-3-1 1 15,0 2 2-15,-2-2-1 16,3 1-2-16,0-1 2 0,-3 1-6 16,5 2 8-1,-5-3-11-15,4 2 7 0,-2-1 0 16,1-1 8-16,2 1-8 15,4 0 0-15,-1 0 0 16,-1-2 1-16,1 8-9 16,-8 3 8-16,-9 5 0 15,-4 1 28-15,4-1-15 16,3-1-13-16,2 1 3 16,-5 0-3-16,-1 3 11 15,-3 0-8-15,7-4 1 16,0 1-2-16,5-1-2 15,-4 1 4-15,-2-2 1 0,4 1-4 16,-4 2-1-16,1 1 2 16,-1 5 1-16,-2-4-6 15,-3 3 3-15,0-2-1 16,-1-1 1-16,3 1 9 16,1-1-9-16,2-4 0 15,4 3 0-15,0 0-1 16,0 1-3-16,-1 0 4 15,-2-1 0-15,0 0 11 16,-4 0-11-16,-6 2 1 16,-1 3-2-16,-6 2-1 15,-1 0 2-15,-1 2 0 16,-5 2-8-16,-4 2 8 16,0-1 4-16,-3 1-4 0,1-2 0 15,5 0 0-15,1 1 0 16,5 3 0-16,1 4 0 15,-1 1-3-15,3-2 3 16,-2-2 0-16,2-1 0 16,0 0 5-16,1 1-1 15,-4 3-8-15,-5 1 9 16,-4-1-10-16,0 3 11 16,-8 1-13-16,0 1 13 15,3 1-6-15,3-2 3 16,5 0-3-16,1-3-11 15,-3-1 11-15,5-1 1 16,0-4 7-16,0 2-15 0,1-1 12 16,0-1-5-1,-1 1 1-15,-5 2 3 0,-2 0 1 16,5 0-2-16,2-2-3 16,13-2 0-1,8-8 6-15,2 2-11 0,0-1 13 16,-4-2-11-16,-3 9 7 15,-11 4-3-15,-3 1 4 16,-2 1-1-16,1 1 0 16,9-2-4-16,-1-1 3 15,3 0-3-15,0-2 5 16,-2 2 1-16,2 0 8 0,4 0-9 16,0 0-5-16,1-1 5 15,0 0-4-15,-2 0 8 16,1 4-2-16,-4 0-5 15,4-1 3-15,5 0-2 16,-2 0-3-16,-1 0 6 16,-2 6 0-16,0 2 0 15,-2 0 0-15,0 0-2 16,1 0-4-16,-3 1 1 16,2 3 10-16,-5 1-7 15,-3 2 4-15,-8-1-4 16,-1-3-3-16,3 4 3 15,4-2-2-15,8 0 9 16,1 1-1-16,6-3-10 16,-1-3 2-16,0 1-2 0,1 0 3 15,3-2 3-15,3-1-2 16,-1 0-2-16,1 5 3 16,0 2 1-16,5 4-6 15,8 2 0-15,7-1 9 16,10 1-7-16,0-5 0 15,0-1 0-15,0-3-2 16,0-6 3-16,0-4 7 16,0-6-6-16,0-1 5 15,0 2-5-15,0 4-4 0,0 4 0 16,0 5 5 0,0 1-2-16,0 2-1 0,0-7 5 15,0-10-2-15,0-11-1 16,0-11 6-16,0-12-1 15,0-8-8-15,0-3 3 16,0-3-3-16,0-1 7 16,0 0-11-16,0 1 3 15,0 2 0-15,0 3-3 16,0 4-27-16,0 0-29 16,0-3-38-16,0-7-35 15,0-30-55-15,0-42-106 16</inkml:trace>
  <inkml:trace contextRef="#ctx0" brushRef="#br0" timeOffset="35719.57">6894 2948 89 0,'0'0'84'0,"0"0"-3"15,0 0 31-15,0 0-6 16,0 0-39-16,0 0-19 0,-30-24-8 16,30 24-24-16,0 0-16 15,9 0-4-15,12 0 4 16,4 0 6-16,8 0 6 15,-2 5 1-15,2 0-11 16,-2 2 0-16,2 0-2 16,6 0 0-16,3 1 0 15,1 2 1 1,3 0 8-16,-1-1-4 0,-2 3 3 16,2-1-8-16,4-1 4 15,-2 2-4-15,-1-1 6 16,-3-2 6-16,-3 1-12 15,-1-1 6-15,-2 2-5 16,1-4 5-16,0 2-2 16,-2-2 7-16,0 3-4 0,-2-3-5 15,1 1 13-15,-4 1-13 16,2 1 1-16,-2 1 1 16,-1 2-3-16,1-3-1 15,5 2 2-15,-2 0-2 16,2-3 4-16,0 1-2 15,3 0 6-15,-1 0-4 16,-2-1-3-16,-3 2 0 16,-3 0-1-16,-5 1 0 15,2 0-1-15,-1 1 1 16,3 1 2-16,5-3 4 0,-2 2-4 16,-1-3-1-16,0 1 3 15,-1 0 1-15,-4-1-5 16,4 1 3-16,-5 1 0 15,3-1-3-15,-1 3 1 16,3 2 3-16,9 2-4 16,1 1 2-16,0 1 1 15,-2-3-5-15,-7-1 4 16,0-1-2-16,-4-1 5 16,1 0-10-16,-1 2 10 15,0 0 0-15,4-2 0 16,1 1-5-16,-1 0 3 15,6 1-2-15,-2 0 2 16,-2 0-3-16,-2-4-3 0,-4 1 3 16,0-1 6-16,-1-1-5 15,3 1 8-15,-1-1 9 16,6 0-12-16,-1 0-1 16,-3 1-5-16,0 0 1 15,-6-1-1-15,-7 1 3 16,-6-3-3-16,-5 0-3 15,0-5 3-15,-4 0 0 16,1-1 0-16,-2 0-1 16,3 2-1-16,-2 0 2 15,-1-1 0-15,-1 2 9 16,2-2-19-16,-1 1 10 0,-1 0 0 16,0 2-2-16,0-1 2 15,0 5 0-15,0-3 1 16,0 4 0-16,0 2 1 15,-4-2-2-15,-2 4 12 16,2 0-8-16,-1 1-3 16,2 0 0-16,3-1 2 15,-2-1 2-15,-1 1-4 16,0-2 0-16,-1 1-1 16,-3 1 2-16,1 0 0 15,0 1 0-15,-2 0-1 16,-2 0 1-16,1 4-1 15,-2 0 1-15,-2 1 0 0,1 1 1 16,1-1-1-16,1 0-2 16,1-1 2-16,0-2-5 15,2 3 6-15,-1-2 3 16,1-1-5-16,-4-1-1 16,-2 0 1-16,1 2-1 15,-3 0 0-15,5 1 3 16,-5 3-3-16,6-2 5 15,-3 2-4-15,-3 1 0 16,1 1-1-16,-5 1 0 16,6-1 10-16,-2-1-6 15,6 0-4-15,3-4 1 16,3-2 0-16,3 1 5 16,0-4-5-16,0-2 3 0,0-1-4 15,0-3 0 1,0 3 2-16,-2 0-2 0,-3 2 0 15,-3-3 10-15,2 2-8 16,-2-1 1-16,2-1 0 16,-1 4-2-16,-2-1 0 15,3 3 2-15,-4-1 1 16,2-3-3-16,1 2 1 16,-2-1-2-16,-4 4 0 15,2 1 2-15,0 0-1 16,0-1 8-16,5 0-7 15,0-2-2-15,-3 3 0 0,6-1 2 16,-5 1-2 0,1 0 2-16,-1-3-4 15,-3 7 6-15,-3 1-4 0,-1 1 4 16,0 6-3-16,-1-3 4 16,4 0-4-1,-1 2-1-15,1-2 0 0,-1 5 0 16,-1-2 0-16,-1 1 0 15,-2-1 4-15,1 2 2 16,-5-3-7-16,3 8 3 16,-3 3-2-16,-3 5 2 0,1-1 1 15,0-4-3 1,5-6 0-16,2-5 0 0,4-6 1 16,-3 2-1-16,3-4 5 15,-3-1-5-15,0 4-4 16,-4-1 4-16,2 4 3 15,-3 0 1-15,-3 2 3 16,-1 3-7-16,-1 0 3 16,-2-2-2-16,-1 1-1 15,1-3 0-15,-1-1-1 16,2-3 2-16,5-4-4 16,2-3 7-16,0 1-8 15,2 1 9-15,-2 2-10 16,2 3 10-16,-2 1-3 0,1-3-1 15,3 2 0 1,-3 0 0-16,2-1 0 0,-5 0-1 16,2 1 3-16,2-4 5 15,-2-1-7-15,5-6 0 16,0-4-1-16,0 0 0 16,6-2-1-16,-2-1 3 15,3 1-2-15,-1-1 0 16,2-1 0-16,-3 0-1 15,2 0 1-15,-1 3 1 16,-5 3-1-16,1 1-1 16,-4 3-9-16,4-3 10 15,-2-2 7-15,4-1-7 16,2 0-1-16,-1 0 1 16,-1 0 2-16,-2-2-2 0,3 1 0 15,-3 0 1 1,2 1 0-16,-1 5-1 0,-4-1 0 15,3 3 1-15,1 1-1 16,0-6 1-16,0 1-1 16,1 4-3-16,-2 1 3 15,-4 2 0-15,2-1 0 16,0 1 2-16,0-4-2 16,2 8 0-16,-4 2 3 15,-2-1-2-15,1 0 1 16,1-3-1-16,4 0-1 15,0 4-1-15,-4 1 1 16,2-1 0-16,1-9 3 16,2 2 2-16,0 1-10 0,0-1 10 15,-1 1-4-15,0-4 0 16,3-2 0-16,-1 2-1 16,-5 2 0-16,3 2 1 15,-7 0-1-15,2 0 0 16,-2-3 5-16,-2 4-5 15,3 0 0-15,-3 1 3 16,0-3-3-16,6-4 0 16,2-1 1-16,1 1-2 15,-3 4 1-15,0-1 0 16,-1 0 1-16,1-2 1 16,2-4-2-16,-1 4-2 0,0 4 2 15,0-1 0-15,-3 5 1 16,1 0-1-16,0 5 2 15,2 1-2-15,0 0 0 16,1 5 3-16,-2-5-3 16,3 2-2-16,-1-1 2 15,-2-1 0-15,0 0 0 16,0 0 0-16,2 1 5 16,-5-1-5-16,4 2 6 15,-3 4-6-15,0 0 0 16,-2 1 2-16,2-2-2 15,2-4 0-15,2 1 2 16,0-3-2-16,2-4 2 0,-1 1-2 16,3-5-1-16,-1-1 1 15,-2-5 0-15,1 0 2 16,1-4 4-16,4-5-6 16,-1 0-5-16,1-1 5 15,-2-2 0-15,2 0 6 16,-3 1-2-16,-4 6 0 15,-5 6 1-15,-5 5-3 16,-5 4-2-16,3 1 12 16,-1 4-7-16,3-2-5 15,-1 2 0-15,0 1 2 0,0 0 2 16,2-1-4 0,2 1-3-16,2-3 2 0,-4 1 2 15,4 2-3-15,-6 4 3 16,-3 0-1-16,-3-1 6 15,1-1-6-15,-3 0 4 16,2 4-5-16,-1-1 3 16,-2 1-4-16,3-1 12 15,4 3-10-15,0-3 4 16,-2-1-3-16,6 1 2 16,-1-4-2-16,1 0-1 15,1 1 0-15,3-1 1 16,-4 0 0-16,-1 1-2 0,0 0 2 15,-2-2 1-15,2 2-2 16,0-1-1-16,3-3 0 16,0-1 1-16,2-3-2 15,2-1 0-15,-2-4 2 16,0-1 0-16,3-2 3 16,4 2-3-16,-3 4 5 15,-3-4-6-15,-2 2 1 16,0-5 0-16,2-1 1 15,2-1 2-15,2-1-3 16,-2 3-1-16,0 0 1 16,-3 3 1-16,-3-1-1 15,2-3-9-15,1-2 9 16,1 3 1-16,0 1-1 0,-7 6 1 16,1 1 1-16,-2 1 1 15,-5 1-3-15,3-2 0 16,-1-2 0-16,6 0 0 15,-5 3 0-15,0 5 0 16,-9 3 0-16,0 1 0 16,-1-2-4-16,6-4 4 15,-5 0 6-15,-3 4-5 16,-7 3-1-16,-8 4-3 16,-2 2 0-16,-1-3 3 15,9 1 0-15,5-2 5 16,13-3-3-16,6-3-4 15,5 0 0-15,1-2 0 16,0 2 1-16,-4 0 1 16,-4 3 0-16,-2 4-1 0,-3 0 1 15,-5 4 0-15,-5-2 0 16,-3-4 0-16,-1 0-1 16,-3-6 1-16,5-3 0 15,4 2 0-15,8-2-8 16,4-1 8-16,6 0 0 15,2-1 0-15,2-2 0 16,-2 3 0-16,-2 0 1 16,-3 1 2-16,0-1-3 15,-4 2 1-15,3-2-1 16,-4 3 0-16,-2 0-3 16,3-1 3-16,-2 1 0 0,5-4 0 15,2 0 1-15,2-3-1 16,2-3 0-16,4 0 0 15,-1 0 7-15,-4 4-8 16,-2 4 4-16,-5 3-6 16,2 2 1-16,-2 0 2 15,0-1 5-15,7-1-5 16,0-3 0-16,3-2 0 16,-1-3 2-16,2-4-2 15,4-1 0-15,-2-2 0 16,-2 2-2-16,-3 2 1 0,1 4 2 15,-6 3-2-15,2 2 0 16,-5 0 1-16,-3 0 0 16,-1-5-3-1,-2 3 3-15,-3-5 8 0,-1-1-8 16,1 1-2-16,-2-3 1 16,3 3-2-16,5 0 3 15,0 1 4-15,2 2-4 16,1 2 1-16,-3-3-8 15,-4 0 14-15,3-2-10 16,-2-2 3-16,-3-4-2 16,3-1 2-16,2-4 2 15,-1-3-1-15,4-1-1 16,3-2 8-16,-2 0-9 0,-1 1 1 16,-5-3 0-16,0 0 1 15,2 2-1-15,2-2-4 16,4-3 4-16,1 0 1 15,0 0 2-15,0-8-3 16,-1-11-5-16,2-2-7 16,-2-2-3-16,1-1 13 15,-1 1 0-15,0-2 2 16,-5 1-2-16,-3 2-4 16,0 1 2-16,-3 4 4 15,2 1 8-15,-2 2-7 16,-4-1-2-16,1-2 1 15,-11-9 0-15,-3-6 1 16,4-8-1-16,0-6-5 16,7-5 4-16,0 2 1 0,1 6-7 15,-4 7 3-15,-6 6 4 16,6 1 0-16,-4 3 0 16,0-1-5-16,4-4 5 15,-1-1 1-15,6 1-1 16,4-3-1-16,-2-2 1 15,7 2 0-15,0-3 1 16,-3 1-1-16,5 6 7 16,2 4-6-16,2 5-2 15,6 1 2-15,-1 0-2 16,-1 2 2-16,-1-2-3 16,5 0 2-16,1 0 0 0,4-1 1 15,2 0-1-15,-1-4 0 16,1-1-2-16,-2-2 1 15,0-2 1-15,4 3-2 16,-3 1 1-16,0 2 1 16,2 3 0-16,-1 1 0 15,1-1 4-15,-2 1-7 16,-5 0 3-16,2-8-1 16,-5-3-1-16,0-9 2 15,-1-7 0-15,-2-6 0 16,0 1-16-16,2 5 11 15,2 14 9-15,1 9-4 16,6 7 0-16,2 2 0 0,-3 2 1 16,2 0-2-1,-1 0-6-15,-2 1 7 0,4 0 0 16,0-4 0-16,-3 4 2 16,3-3-2-16,-3-2 0 15,0-3 2-15,0-6-1 16,-4 1 2-16,1-3-3 15,-1-1-2-15,-1 1 2 16,-2 2-3-16,1 1 3 16,1 1 0-16,0 3-2 15,0-1 2-15,1 2 1 16,-1-3-1-16,-2-5-3 0,-2-3-2 16,0-3 5-1,2 1 5-15,1-2-5 0,0 2 1 16,3-1-1-16,0 5-11 15,-1 2 9-15,8 7 1 16,2 3 1-16,2 6 0 16,-1 3-4-16,1 1 4 15,-2 3 0-15,6-1 0 16,-3 3 2-16,3-1-2 16,0 0-13-16,0-1 1 15,-3 1-5-15,3 1-6 16,-3 2 7-16,3 0-29 0,0 0-5 15,0 0-25 1,0 0-48-16,15 0-132 0,15 0 99 16,10 0-52-16</inkml:trace>
  <inkml:trace contextRef="#ctx0" brushRef="#br0" timeOffset="38144.12">16558 8323 54 0,'0'0'57'15,"0"0"-11"-15,0 0 11 16,0 0 22-16,0 0-21 16,0 0-3-16,0 0-21 15,7 0-14-15,-7 0-20 16,0 0 14-16,0 0-13 16,0 0 5-16,0 0-6 15,0 0 2-15,0 0 4 16,0 0 8-16,0 0-2 15,0 0 1-15,0 0-2 16,0 0-2-16,0 0-8 16,0 0 10-16,0 0-11 15,0 0 3-15,0 0-6 16,0 0 3-16,0 0-58 16,-2-3-139-16</inkml:trace>
  <inkml:trace contextRef="#ctx0" brushRef="#br0" timeOffset="39124.93">5231 8228 269 0,'0'0'6'0,"0"0"-4"16,0 0 1-16,0 0-3 15,0 0 0-15,0 0-45 16,0-4-40-16</inkml:trace>
  <inkml:trace contextRef="#ctx0" brushRef="#br0" timeOffset="40461">16632 6110 342 0,'0'0'101'0,"0"0"-24"16,0 0 32-16,0 0-22 15,0 0-43-15,0 0 8 16,-13-68-14-16,25 57-15 15,0 0 24-15,-1 0-40 16,0 3 8-16,1 2-1 16,4 1-12-16,-1 2-2 15,3 3 11-15,0 0-11 16,-4 0 0-16,-1 5 0 16,-1 4 0-16,-6 2-7 15,-2 3 7-15,-4 2 0 16,0 1 0-16,0 3 0 15,-6 5 2-15,-10 3 6 16,-5 2-8-16,-4 1 5 0,-1 1-5 16,1 0 1-16,4-2 5 15,0-6-6-15,5 1 2 16,1-4-1-16,4-3-1 16,3-1 0-16,3-5 0 15,4 0 2-15,1-3-2 16,0-2 0-16,7-2 0 15,17 0 1-15,6-2 4 16,6-3 8-16,1 0 3 16,-2 0-15-16,-5 0 1 15,-1 0 1-15,-7 0 5 16,-3 0-8-16,1-3-5 16,-5 0 5-16,-1 0 4 0,0 0 1 15,-3 2-5 1,-1-1-9-16,-3 2-28 0,4-2-5 15,1 2-24-15,0-3-10 16,-5-3-36-16,-4-4-210 16</inkml:trace>
  <inkml:trace contextRef="#ctx0" brushRef="#br0" timeOffset="41373.82">17017 5794 128 0,'0'0'25'16,"0"0"14"-16,0 0 78 15,0 0-28-15,0 0-44 16,-79-77-19-16,55 73 6 16,-6 3-7-16,-1 1 14 15,-5 0-2-15,2 0-11 16,-2 0-10-16,-3 7 3 0,7 4-2 16,-1 2 0-16,3 6 5 15,2 4-17-15,-4 8 9 16,1 6 16-16,0 4-11 15,-4-1 11-15,4 4-8 16,3-6-15-16,-1 1 4 16,6-1 2-16,1 1-9 15,2 3 8-15,0 1-8 16,2-1-3-16,2 1 1 16,2-2 1-16,7-3-1 15,1 0 6-15,6-3-4 16,0-1 5-16,0-2-4 15,9-3-3-15,6 1 7 16,6-2-1-16,2 0 2 0,4-1-1 16,1-2 3-16,3-2-3 15,1-5 9-15,3-1-11 16,5-5-1-16,4-5-2 16,6-1 8-16,-1-2-4 15,-4-1 4-15,-3-1-9 16,-7-2 0-16,-2 0 1 15,-3 0 2-15,-2 0-2 16,-1-8 5-16,1-4-5 16,2-2 12-16,-1-4-2 15,1-5 1-15,0-2-1 16,-6-4-3-16,-2 0 1 16,-2-2-11-16,-3 1 9 15,-2-2 0-15,-2 0 2 16,-2 0-6-16,-1 0 4 0,-1-3 0 15,-3 1-2-15,3-3-6 16,-3 2 15-16,-1-2-16 16,-1 0 4-16,-2 1 7 15,-1-4 0-15,-1 2 1 16,0-3 6-16,0-1-14 16,-7-3-1-16,-6 1-3 15,-1 1 5-15,-5 5-4 16,-1 7-2-16,-7 3 0 15,-13 4 0-15,-15 7-5 0,-18 5 5 16,-15 7-9-16,-6 5-56 16,10 5-30-16,14 19-18 15,21 5-32-15,17-2-386 16</inkml:trace>
  <inkml:trace contextRef="#ctx0" brushRef="#br0" timeOffset="44180.57">15725 5341 218 0,'0'0'57'15,"0"0"-15"-15,-97-14 78 0,75 12-21 16,10 1-29-16,5 1-16 15,5 0-11-15,2 0-24 16,0 0 6-16,0 0 6 16,21 0-26-16,12 0 22 15,16 0 11-15,6 3-17 16,6-1-1-16,2-2-7 16,0 2-3-1,2-1-9-15,-1 2 4 0,1 0-1 16,-3 0-1-16,3-3 1 15,3 0-4-15,-1 0 8 16,3 0-5-16,2 0-1 16,1 0-4-16,-1 0 8 15,-1 0-4-15,-2 0 16 16,-2 0-14-16,-4-3 0 16,-5 0 15-16,-2 0-16 15,1 2 3-15,3-1-2 0,1 2 6 16,1 0-7-16,1 0 3 15,1 0-2-15,0 0-1 16,1 0 3-16,-1 0-4 16,-1 0-2-16,-5 0 3 15,0 0 4-15,-5 0-5 16,2 0 5-16,-3 0-7 16,-7 0 1-16,-1-4 8 15,-3 1 0-15,-2 1-9 16,0 0 1-16,0 1 10 0,-3 0-8 15,-5-1 2 1,-4 2-1-16,-5-1 7 0,1 1-10 16,-1 0 8-16,0 0 1 15,-2 0-1-15,1 0-1 16,-2 0-7-16,1 0 17 16,2 0-4-16,3 0 0 15,3 0-1-15,2 0-4 16,-2 0-2-16,1 0 1 15,-6 0 0-15,-4 0 6 16,-9 0-5-16,-3 0 6 16,-5 0 2-16,-2 0-13 15,0 0 2-15,0 0-6 16,0 0-7-16,0 0-15 16,0 0-17-16,-9 1-12 0,2 5-9 15,-2 1 7-15,-3 0-8 16,-3-2-41-16,-3-5-71 15</inkml:trace>
  <inkml:trace contextRef="#ctx0" brushRef="#br0" timeOffset="45255.01">16913 4282 343 0,'0'0'107'0,"0"0"-32"0,0 0 41 15,0 0-47-15,0 0-15 16,0 0-22-16,3-7-19 16,-3 7-8-16,0 10-3 15,0 4-1-15,-3 5 12 16,-2 5-3-16,1 2 9 16,-1 1 5-16,0 0-9 15,3-1-2-15,0-1 0 16,2 0-8-16,0 1-5 15,2 0-1-15,10 0 1 16,1-1 5-16,3-3-3 16,3-8 3-16,3-6-5 15,2-5-3-15,1-3 2 16,2 0 1-16,-5-3 0 16,1-9 0-16,-3-1 9 0,-6-6-9 15,-1-5 4-15,-5-3 6 16,-2-5-7-16,-2 1 5 15,-1 3-4-15,1 1 6 16,-2 6-10-16,-1 4 6 16,1 6-1-16,-2 5 8 15,0 3 10-15,0 3-6 16,0 0-6-16,0 0-8 16,0 0-3-16,0 0-1 15,0 9-2-15,0 3 1 16,0 4 4-16,0 2-2 15,0 4 4-15,-3 5-2 0,-1 2 4 16,-1 5 4-16,-1 5-8 16,2 1 5-16,-1-1-5 15,1-2 5-15,1-4-4 16,0-3-1-16,2-1-1 16,1-3 0-16,0 1 0 15,0-3-1-15,0-2 0 16,0-3 5-16,0-6-5 15,0-2 3-15,0-7-3 16,0-1 0-16,0-1-2 16,0-2 1-16,0 0-7 15,0 0-19-15,0-9-34 16,0-12-62-16,0-10-326 16</inkml:trace>
  <inkml:trace contextRef="#ctx0" brushRef="#br0" timeOffset="46301.54">17163 3972 245 0,'0'0'37'0,"0"0"2"15,0 0 46-15,0 0-28 16,0 0-34-16,0 0-6 15,-89-11 2-15,65 11-1 16,-8 9 8-16,-1 2 5 16,-5 3-1-16,-1 1 1 15,3 3-1-15,2-1 0 16,4 0-12-16,6 0-1 16,4 3 5-16,3 2-19 0,4 3 7 15,1 6 19 1,3-1-16-16,1 5 3 0,1 3 7 15,-1 0-3-15,1 1-1 16,-2-2-18-16,2 1 6 16,0 0-1-16,3-1 2 15,2 4 7-15,1 0-14 16,-1 0 17-16,2-3-4 16,-2-1-7-16,-1-3 0 15,1-1 2-15,2-3-2 16,0-2 1-16,0-1-3 15,5-2-1-15,11 2-2 0,3 1 0 16,4 1 7-16,2 0-2 16,1-2-7-16,-1 0 0 15,2-3-1-15,-2-5 1 16,2 0 0-16,0-6 3 16,3-2 0-16,1-5 6 15,6 1-7-15,-1-5-2 16,1 0 1-16,-1-2 6 15,-1 0 4-15,-3 0-6 16,-3-9 0-16,-4 0 6 16,-1-4 3-16,-2 1 0 15,-1-1-3-15,3-2 6 16,1 0-11-16,-1-5 0 0,1 0 0 16,0-3 1-1,-2-4-1-15,1 4 1 0,-2 0 2 16,-2 2-1-16,-4-1 2 15,-2 2 3-15,-1-4 2 16,-2 0 2-16,-2-4-3 16,1-4-5-16,0-3 0 15,1-3-4-15,1 0 4 16,-3 1-8-16,-3 5 6 16,-3 3-1-16,-3-3 7 15,0 3-4-15,0-1-3 16,0-5 9-16,0-1-4 0,-9-2-5 15,-2 1-3 1,0-6-2-16,-5 0 0 0,-1 1 0 16,-2 0-1-16,-3 2 1 15,-2 1-1-15,-2 0 0 16,-4 3 0-16,-9 0-3 16,-5 7-10-16,-6 8-40 15,-5 14-38-15,-3 7-21 16,-11 17-29-16,-13 9-76 15</inkml:trace>
  <inkml:trace contextRef="#ctx0" brushRef="#br0" timeOffset="50081.96">6333 4168 3 0,'0'0'54'16,"0"0"-8"-16,0 0-20 16,0 0 8-16,0 0 3 15,0 0 8-15,0 0 8 16,-54 44-23-16,41-38 6 15,2 3-10-15,-1 2 6 16,-1 0-17-16,-1 3 0 16,0 0-1-16,0 1-13 15,-2 1 23-15,2 1-12 16,-3 0 0-16,-2 1-3 16,-1 1 2-16,-1 2-6 15,0 0 4-15,-3 0-7 0,3-2 7 16,-1 1-6-16,2-3 3 15,1-1-2-15,2-2 2 16,0 0 2-16,-1 0-7 16,3 0 6-16,-1 0 0 15,2-2 6-15,3 2-13 16,-2 0 1-16,1-1 6 16,-1-1-7-16,-1 2 0 15,1 1 4-15,1-2-2 16,0 1-1-16,-3-1 3 15,2 1 4-15,-5 0-5 16,3-1 3-16,-1 2 1 0,-1-1 10 16,1 2-6-1,-2-3-10-15,3 1 8 0,-1 0-6 16,4-1-3-16,-2-1 1 16,1-1-6-16,2-1 7 15,-2 1-2-15,4 1 0 16,-2 2 4-16,-2 0-1 15,-2 1 3-15,0 2-4 16,0 0 2-16,-1-2-4 16,4 1 5-16,-1-1-3 15,1 1 2-15,-2 1-4 16,4 0 2-16,-2 0-2 16,-1 0 3-16,-1 0 5 15,2-3-8-15,-3 1 1 0,0 0 6 16,2 2-5-16,-1-3 2 15,-2 2-3-15,4 1 0 16,-3 0-1-16,0-1 0 16,-1 1 1-16,1-2 2 15,-3-1-2-15,1 0 0 16,1-1 0-16,-3-2-1 16,7 1 0-16,-2-2 0 15,-2 0 1-15,4-1 0 16,-3 3-1-16,0-2 7 15,2 2-7-15,2 3-3 16,-8 2 3-16,-1 0 4 16,-2 4 23-16,0-4-11 0,1-2-13 15,3-1-3-15,-4 2 0 16,1-2 1-16,3-2 0 16,0 1 2-16,3-2-2 15,0 1-1-15,-1-1 0 16,-2 2 0-16,-3-1 2 15,0 2-2-15,2 0-2 16,-2 2 2-16,4 1 3 16,1-1-3-16,1-3-1 15,0 1 1-15,3 0-3 16,-4-1 3-16,4 1 1 16,0-2 0-16,-3 4 1 15,3-1 1-15,-3 0-3 0,2 5-6 16,-5 0 6-16,1 3 0 15,-3 2 13-15,0-6-6 16,5-2 1-16,-1-5-5 16,2 2-3-16,0-2 0 15,0 0 0-15,2-1 0 16,3 0 0-16,-1 1 3 16,-1 1-12-16,-2-1 9 15,2 0 0-15,-2 0 2 16,0 2 0-16,-5 5-3 15,0 5 2-15,-6 3 0 16,0-1 4-16,2-1 9 0,4-5-14 16,0-1 1-16,1-2-1 15,0 0 3-15,-4 4-3 16,4-1 0-16,-5 2 0 16,4 4 0-16,-9 5-1 15,2-1 1-15,-5 4 11 16,5-5-11-16,1-4-2 15,0 0 2-15,3 0 2 16,-1 4-2-16,-2 0 0 16,0 0 0-16,3 0 9 15,2-7-9-15,2-2 1 16,1-2-1-16,2-1 1 0,0 1 8 16,0-1-9-16,-1 1-1 15,2-2 1-15,-2 1 0 16,1-1 4-16,0-1-4 15,0 0-2-15,1 3 2 16,-4 2 1-16,-2 6-1 16,-5 1 1-16,0 1-1 15,2-1 0-15,-2-7 0 16,7 1 0-16,1-1-2 16,-3-2 2-16,2 1 1 15,1 0 6-15,1 1-7 16,-1 0-8-16,-1 0 8 15,1 0 0-15,-1-1 10 16,1 3-10-16,-1-1 0 16,-3 2 0-16,-4 3 0 0,-3-1 0 15,4-1 8-15,-2-3-8 16,6-2 0-16,5-4 0 16,-2-1-5-16,5-2 5 15,-2 1 11-15,0 1-11 16,-2-1-4-16,4 3 4 15,-6 2 2-15,-3 2-1 16,-1 4 4-16,-4 3-3 16,1-3-2-16,3-2 4 15,0-2-4-15,-1-3 4 16,2 0 0-16,1-3 5 16,4-2-5-16,5 0-4 15,1-1 2-15,-2 2-2 0,-2 3 0 16,-1 2 11-16,-5 3-11 15,2 0 0-15,-5 2 1 16,0-4 4-16,5-2-5 16,-2-1 1-16,4-1-2 15,0-1 2-15,2-2 1 16,1 2 6-16,0 1-8 16,-3 2 7-16,-3 2-7 15,-1 2 2-15,-2 0-2 16,1 1 3-16,1-1 1 0,1 0-4 15,3-1 2 1,-1-8 1-16,4 3-3 0,3-3 3 16,-3 0-2-16,3 0 10 15,-3-1-3-15,0 2 2 16,-3 0 4-16,-1 3-7 16,2 3 0-16,-3 1-2 15,0 0 1-15,-1 2-4 16,-1-3 0-16,4 3 0 15,0-2 0-15,2-1-2 16,-2 1 7-16,1 0-6 16,-1 2 7-16,-1 0 1 15,-2-2-7-15,3 3 6 16,-4-1-5-16,1 5-3 16,-3-1 13-16,2 2-6 0,-1-2-7 15,1-4 10-15,2-1-7 16,-5 1-1-16,1 1-2 15,-1 2 2-15,2 0-1 16,1 0 1-16,5-2 0 16,0-1-2-16,0 0 5 15,4-1-8-15,-1-3 9 16,2-3-4-16,-2 1-2 16,3-7 2-16,2 4 2 15,-5-1-1-15,0 2-2 16,-3 1 8-16,-2 3-8 15,1 0 5-15,0-2 2 0,3-2-6 16,6-6 1-16,0-5 0 16,6-1-3-16,-1-2 2 15,1 0-2-15,0 0 1 16,0 0 1-16,0 0 1 16,0 0 0-16,0 0-1 15,0 1-4-15,0 1-19 16,-2-2-1-16,2 2 1 15,0-1-30-15,0-1-57 16,0-3-6-16,0-24-190 16</inkml:trace>
  <inkml:trace contextRef="#ctx0" brushRef="#br0" timeOffset="51305.99">1551 8756 112 0,'0'0'120'0,"0"0"-24"16,0 0-36-16,0 0 1 15,0 0-23-15,0 0-4 16,0 0 6-16,0-2-14 16,0 2-11-16,0 0 14 15,0 0 4-15,0 2-10 16,0 2 13-16,0 1-20 15,0 2 16-15,0 6 8 16,0 6-12-16,0 5 7 16,-5 6-11-16,-4 1-2 15,-2-3-12-15,0-1 10 16,2-2-18-16,-1 0 19 16,2 0-7-16,2-4-11 15,2 1 21-15,-5-2-12 0,6 0-9 16,-3 1 22-16,1-1-5 15,2-6-9-15,-1 0 0 16,1 1-6-16,1 0-1 16,-2-1 5-16,3 3-3 15,-1-5 5-15,2-2-6 16,0-6 2-16,0-2 0 16,0-2-4-16,0 1 1 15,0-1 2-15,0 3-5 16,0-3 2-16,0 7 0 15,0-3-1-15,0 0 0 0,-1-1-2 16,1-2 4 0,0 1 1-16,0 1-2 0,0-1-2 15,0-2-1-15,0 0 4 16,0 0-4-16,0 0 0 16,0 0 2-16,0 0-2 15,0 0 3-15,0 0-3 16,0 0 0-16,0 0 8 15,0 3-5-15,0-3 1 16,0 1-4-16,0 5 4 16,-2 1-5-16,2-1 3 15,0 3-2 1,0-4 1 0,0-1 2-16,0-1-3 0,0-3-1 0,0 0 1 15,0 0 0-15,0 0 1 0,0 0-1 16,0 0 7-16,0 0-4 15,0 0 2-15,0 0-3 16,0 0-2-16,0 0 0 16,0 0-1-16,0 0 1 15,0 0-1-15,0 0 1 16,8-3 7-16,6-2-3 16,4-2 6-16,-1-1-5 15,-5 4-2-15,4-1 3 16,-5-1-1-16,0 3-3 15,-3-2 0-15,-2 0 2 16,-3 3-2-16,7-3-2 0,2-2 2 16,6-5 0-1,8-5 6-15,6-5 4 0,7-2-2 16,3 2-3-16,2-1 6 16,3 6 11-16,-6 0-14 15,-2 3 2-15,-1-2-3 16,-1 0-3-16,-1-2 4 15,7-1 14-15,-7 2-6 16,-6 4-5-16,-8 4 8 16,-13 3-18-16,-3 5 13 15,-3 1-7-15,-3 0-6 16,0 0 1-16,0 0-2 0,0 0-2 16,0 0-18-16,-12 3-33 15,-2 8-68-15,-8 6-60 16,-2-3-52-16,5-5-465 15</inkml:trace>
  <inkml:trace contextRef="#ctx0" brushRef="#br0" timeOffset="57173.99">15910 3419 378 0,'0'0'56'16,"0"0"31"-16,0 0-4 0,0 0-22 15,-12-74-2-15,11 50-26 16,-1-1 7-16,-1-3 0 16,-1-3 4-16,-2-1-25 15,0-5 12-15,-3-3-11 16,-3-1-2-16,3-4-1 16,0 3 21-16,0-2-25 15,5 2-3-15,1 5 8 16,0 2 4-16,3 2 6 15,0 3-17-15,0 1 3 16,0 3-12-16,0 4 3 16,6 2-1-16,0 1-8 15,3-3 4-15,-2 4-2 16,-1 2-6-16,-1 7-11 16,-2 4 14-16,1 5-41 0,-3 0-36 15,-1 17-21-15,0 17-23 16,0 11-104-16</inkml:trace>
  <inkml:trace contextRef="#ctx0" brushRef="#br0" timeOffset="59545.16">15971 3364 25 0,'0'0'89'0,"0"0"-41"15,0 0 56-15,0 0 15 16,0 0-34-16,0 0-27 15,-59 0-9-15,59 0-15 16,0 0-14-16,0 0-1 16,0 0 9-16,0 0-27 15,0 0 9-15,0 0-9 16,0 0 5-16,0 0 15 16,7 3-5-16,7 2 14 0,4 0-15 15,6-1 0-15,4-1 0 16,5 2-6-16,1-2-4 15,4-1 1-15,0-1 2 16,-1-1-2-16,2 0-5 16,3 0 7-16,-2 1-8 15,-1-1 0-15,-2 0 5 16,-3 0-5-16,-1 2 0 16,0-2 8-16,0 0-8 15,4 0 7-15,1 0 0 0,2 0-1 16,-3 0 9-16,-1 0-12 15,0 0 3-15,-2 0-5 16,2 0 2-16,-1 0-3 16,0 0 1-16,1 0-1 15,1 0 4 1,0 0-3-16,-3 0 8 0,-4 0-7 16,-2 0-1-16,1 0 2 15,2 0-3-15,2 0-3 16,1 0 3-16,1 0 8 15,-2 0-4-15,-1 0-4 16,0 0 0-16,-2 0 1 16,-1 0 6-16,3 0-6 15,-1 0 0-15,2 0 8 16,3 0-4-16,5 0-2 0,3 0-2 16,3 0 4-1,-2 0-3-15,1 0-1 0,-4 0 1 16,1 0 2-16,-4 0-4 15,-1 0 1 1,-1 0 0-16,3 0 2 0,0 0-3 16,2-2 4-16,0 0-3 15,-3-1-1-15,-3 1-1 16,-4 0 1-16,0-1 2 16,-2 3 1-16,-2-3 4 15,0 2-5-15,0-2-2 16,-1 1-1-16,2 1 1 0,-1-1 8 15,2 2-8-15,0 0 5 16,-2 0 2-16,0 0-5 16,-5 0 0-16,1-1-2 15,-4 0 0-15,0-2 5 16,-5 3-5-16,1-3 7 16,-2 3-3-16,-1 0 1 15,2 0 0-15,0-2-4 16,0 1 0-16,1 1 8 15,4 0-7-15,0 0-1 16,3 0-1-16,-5 0 0 16,-1 0 2-16,-3 0 4 15,-2 0-6-15,-3 0 1 0,-5 0 10 16,-1 0-3-16,0 0-7 16,-1 0 15-16,1 0-13 15,4 0-5-15,-1 0 3 16,3 0-1-16,2 0 2 15,-1 0 1-15,-1 0-3 16,-1 0 0-16,-1 0 1 16,-3 0-1-16,-2 0 4 15,-2 0 12-15,0-1-15 16,0 1 7-16,0 0 6 16,0 0-6-16,0 0-2 15,0 0-3-15,0 0-1 16,0 0-2-16,0 0 4 15,0 0 6-15,0 0 0 16,0-2-7-16,0 1 18 0,0-1-10 16,1-1-2-16,1 1 0 15,-1-3 2-15,1 3-7 16,-1-3-1-16,2 1 1 16,0 1-1-16,0-1-2 15,0 0 4-15,0 0 1 16,2-2-6-16,-4 0 8 15,2 0-3-15,-1-3-1 16,-1-1 9-16,2 0-12 16,-1 1 5-16,-1-3-5 15,1 0 1-15,-1 0 0 16,1-2 4-16,-2-1-6 0,1-4 0 16,-1-1 10-1,0-4-10-15,0 2 0 0,0 3 0 16,0 2 4-16,0 2-4 15,0 0 0-15,0-2 7 16,0-1-2-16,0-2-2 16,0 0 2-16,0-2 3 15,0 0-5-15,0-1 4 16,0-1-3-16,0 2-2 16,0-1 4-16,3 2-5 15,3 2 2-15,-5 4 0 16,2-2 4-16,0 2-3 0,0-2-1 15,0-1 6 1,1 0 2-16,-3-1-2 0,2 0-8 16,0-2 5-16,3-2-5 15,-3 1 0-15,1-1-1 16,1 1 1-16,-2 5 0 16,-2 0 0-16,1 2 1 15,-1 1-1-15,-1-3-1 16,0 0-4-16,2 0 4 15,-2-3 5-15,1 1-5 16,1 1-4-16,-1 2 4 16,1 0 1-16,-1 0 5 15,2 2-6-15,0-3 0 16,-1 0 0-16,-1 1 2 16,-1 1-2-16,2 3 0 0,-1 0 0 15,2 2 0-15,0 0 5 16,0 1-2-16,-1 0 3 15,2-1-3-15,-2 2 5 16,-1-1-2-16,2 4-4 16,-2 1-2-16,-1 2 2 15,2 1-2-15,-2 1 0 16,1 0-2-16,1 0-15 16,-1 0-61-16,-1 0-75 15,-1 16-47-15,-20 4-54 16,-7-5-524-16</inkml:trace>
  <inkml:trace contextRef="#ctx0" brushRef="#br0" timeOffset="68890.69">16462 4192 62 0,'0'0'42'0,"0"0"-3"15,0 0 12-15,0 0-13 16,0 0 44-16,0 0-26 16,0 0 4-16,-6-55-18 15,5 48-16-15,-1 3 27 16,1-2-1-16,-1 0 16 15,2-1-14-15,0-1-22 16,0-3 9-16,0-1 5 16,0 1-19-16,0-2 14 15,0 3-13-15,0 0 3 16,0 3 4-16,0-1-20 0,0 3 10 16,0 2-9-16,0 2-9 15,0 1 4-15,0 0-8 16,0 0-3-16,9 2 1 15,10 11-1-15,4 2 6 16,4 4 2-16,1 0-6 16,2 1 0-16,0 1 7 15,1 2-6-15,1-3 20 16,-3 0-14-16,1 2-4 16,-1 0-1-16,0 4 3 15,1 1 0-15,-1 2-3 16,3 0 9-16,1-1-3 15,3-2-2-15,0-1 1 0,-4 0-7 16,1-1 2-16,-3-4-2 16,-2 1 11-16,-1 0-12 15,1 0 2-15,-2 3 0 16,0 2-1-16,-1-1-1 16,-1 2 2-16,-2 0 5 15,1-2-1-15,0-1-4 16,-2-2 1-16,-3-2-4 15,1-1 3-15,-2-2-2 16,-4-2-1-16,2-1 1 16,-4-2 4-16,-2-5-5 15,-3 0 1-15,-2-3 0 16,-1-2-1-16,-2-1 3 0,2 0-1 16,0 1 1-16,3-2-3 15,0 3 1-15,-1 1-1 16,2-3 0-16,-2 2 0 15,-2 0 5-15,-2-2-5 16,-1-1 0-16,0 2-8 16,0-2-7-16,0 0-14 15,0 2 2-15,-12-2-13 16,-9 0-29-16,-2 0-61 16,0-14-76-16</inkml:trace>
  <inkml:trace contextRef="#ctx0" brushRef="#br0" timeOffset="69869.87">17700 4071 186 0,'0'0'94'0,"0"0"48"15,0 0-22-15,0 0-46 16,0 0-21-16,0 0 10 16,22-41-34-16,-22 39 2 15,0 2 11-15,0 0-16 16,0 0-4-16,0 0-1 15,-6 0-18-15,-13 0-3 0,-8 3 0 16,-4 11 9-16,-3 0-8 16,-1 5 4-16,1 2 4 15,-3 4 2-15,-2 5-5 16,0 3-2-16,-4 4 16 16,0-1 1-16,1 3 11 15,2-3-13-15,1 0-3 16,2 1 4-16,-2 0-10 15,-4 1 2-15,-5 2 9 16,-7 4-17-16,-4 2 8 0,0 1 6 16,1-2-6-1,4-4-5-15,9-5-7 0,7-7 20 16,10-2-1-16,6-8-4 16,4-1 2-16,5-4-5 15,0 0-3-15,2-3 18 16,2 0-5-16,0-4-5 15,2-2-13-15,4 0 11 16,0-2-3-16,1-3-3 16,2 2-1-16,0-2 8 15,0 0-4-15,0 0 1 16,0 0-5-16,0 0 10 16,0 0 8-16,-1 0-10 15,1 0 4-15,0 0-6 16,0 0 6-16,0 0 0 0,0 0-5 15,0 0 0 1,0 0-5-16,0 0 4 0,0 0-6 16,0 0 3-16,0 0-7 15,0 0-3-15,0 0 4 16,0 0-3-16,0 0-2 16,0 0 0-16,0 0-2 15,0 0 4-15,0 0-4 16,0 0-2-16,0 0 2 15,0 0-5-15,0 0-11 16,0 0-10-16,0 0-28 16,0 0-19-16,0 0-32 0,3-5-21 15,-3-1-70 1,0 0-90-16</inkml:trace>
  <inkml:trace contextRef="#ctx0" brushRef="#br0" timeOffset="71905.11">27346 6093 450 0,'0'0'58'0,"0"0"75"16,0 0-35-16,0 0-41 16,0 0-8-16,0 0-4 15,0 0-7-15,8-71-5 16,-8 71 3-16,0-1-9 15,0 1-16-15,0 0-11 16,-5 0-1-16,-4 15 1 16,-6 8 4-16,-1 7-1 15,1 5-3-15,1 2 17 16,3 2-14-16,2 1 7 0,1 0-2 16,1 1 1-16,0 1-1 15,0-2-3-15,1-1 1 16,3 0 1-16,2-5-6 15,1-4-2-15,0-5-2 16,0-5 3-16,1-1 0 16,10-4-7-16,5-1 1 15,2 0-9-15,8-3 10 16,2-6-20-16,3-3 11 16,4-2 9-16,2 0-9 15,0-10 12-15,-1-7 2 16,-3-2 7-16,-5-4-7 15,-4 0 3-15,-8-2-3 0,-1 0 1 16,-6 0 13-16,-1-3-3 16,-4 3 0-16,2 0 10 15,-3 3-12-15,0 4-5 16,-2 3 8-16,1 2-6 16,-2 4 7-16,0 2 4 15,0 4-11-15,0 1 4 16,0 2 0-16,0 0-3 15,0 0-7-15,0 11-6 16,0 12 6-16,-5 6 1 16,-2 6 7-16,0 2 0 15,-2 3 12-15,-2 2-6 0,-1 3 1 16,3 5-1-16,0 1 4 16,-1-3 5-16,6 1-12 15,-4-6 12-15,3-4-4 16,-2-3-5-16,3-8 3 15,2-6-12-15,1-7 13 16,-1-5-2-16,2-4-7 16,0-5 9-16,0-1-13 15,0 0-1-15,0 0 1 16,0-1-5-16,0-10-60 16,2-3-68-16,-1 0-68 15,-1 0-195-15</inkml:trace>
  <inkml:trace contextRef="#ctx0" brushRef="#br0" timeOffset="76857.75">3835 11994 13 0,'0'0'97'0,"0"0"-44"16,0 0-42-16,0 0 9 15,0 0 6-15,0 0-9 16,0 0 8-16,17-18 2 16,-17 18 22-16,0 0 32 15,0 0 11-15,0 0-2 16,0 0-25-16,0 0-4 16,0 0-7-16,0 0-18 15,0 0 1-15,0 0-27 16,0 0 3-16,0 0-7 15,0 4-6-15,0 10 1 16,3 2 8-16,8 3-1 16,4 0 1-16,0 4-7 15,4-1 14-15,-1-1-8 16,1 0 3-16,2 1 2 0,1-2-12 16,0 4 12-16,0 1-2 15,2 0-2-15,-2 2 6 16,2 0-6-16,1 1-3 15,2-2 1-15,0 3 0 16,0-3-6-16,-2 1 0 16,-2-4-1-16,-4-2 4 15,6 2-4-15,-4-1 2 16,3 1-2-16,0-2 0 16,0-2 2-16,-2-2 0 15,-4 2-2-15,0-1 3 16,-3 1-3-16,1 0 0 0,-1 1 2 15,0 1 3-15,3-1-3 16,0-4 2-16,1 1-4 16,-1 0-7-16,0 0 7 15,0 0 0-15,0 0 7 16,0 2-5-16,-5-4-1 16,2 1-1-16,-3 0 0 15,2-2 0-15,0 0 0 16,3 1 0-16,-1 1 2 15,2-1 0-15,0 2 3 16,0 1 0-16,0-1 5 16,0-1-9-16,-3 1 8 0,-2 0-6 15,-1-2 5-15,-2-1-5 16,-2-2 2-16,-2-2 6 16,-3-3 0-16,0-2-3 15,0-2 11-15,-3-1-4 16,3 0-4-16,-3-2 4 15,0 0 4-15,0 0 8 16,0 0-20-16,0 0 13 16,0 0-6-16,0 0-2 15,0 0 3-15,0 0-6 16,0 0 5-16,0 0-5 16,4 0 0-16,-4 0-2 15,0 0-4-15,0 0 4 16,0 0-4-16,0 0 0 15,0 0-2-15,0 0-1 0,0-5-19 16,-4-1-68 0,-10 4-67-16,-5 2-42 0,-2 0-208 15</inkml:trace>
  <inkml:trace contextRef="#ctx0" brushRef="#br0" timeOffset="92481.13">16403 5763 429 0,'0'0'203'16,"0"0"-161"-16,0 0 24 15,0 0 47-15,0 0-46 16,0 0-14-16,0 0-11 16,-42-70-16-16,42 70-13 15,0 0-13-15,15 3 7 16,9 11 8-16,5 6 4 15,3 3 7-15,2 6-13 16,5 5 6-16,1 6 15 16,5 4-9-16,1-2 1 15,2 2-13-15,-3-1-2 16,1 1 12-16,-2 1-18 0,0 2 16 16,-1 1-6-1,-6 0-12-15,-1-2 1 0,-3-7 1 16,-3-4 0-16,-2-5-5 15,-3-7-2-15,-2-3 2 16,-5-4 9-16,0-3-7 16,-6-5-2-16,-1-1 1 15,-2-2-1-15,-2-2 0 16,-3 0 0-16,-1-1 1 16,-2-1-2-16,-1 0-3 0,0-1-3 15,0 0 0 1,0 0-14-16,0 0-12 0,0 0 2 15,0 0-20 1,-8-5-11-16,-2-10-25 0,1-3-18 16,1-3-63-16,2-1-290 15</inkml:trace>
  <inkml:trace contextRef="#ctx0" brushRef="#br0" timeOffset="92956.86">17330 5860 414 0,'0'0'77'0,"0"0"-16"15,0 0 49-15,0 0-20 16,0 0-23-16,0 0-34 15,8-64-12-15,-13 64-11 16,-12 5 1-16,-8 17-7 16,-10 11 6-16,-10 11 3 15,-9 9 1-15,-13 6 21 16,-16 2-1-16,-13 3-7 16,-5-5 2-16,1-4-18 15,16-7 16-15,18-9-18 16,16-5 17-16,12-3-7 15,9-4-4-15,0 0-1 0,6-5-9 16,3-3 7-16,7-5-10 16,5-6 3-16,3-3 6 15,3-4-5-15,2-1 2 16,0 0-8-16,0 0 0 16,0 0-10-16,0 0 5 15,0 0-1-15,0 0-1 16,0 0-17-16,9 0-35 15,4-4-32-15,6-5-36 16,7-1-36-16,-5-1-347 16</inkml:trace>
  <inkml:trace contextRef="#ctx0" brushRef="#br0" timeOffset="94742.08">28566 6232 539 0,'0'0'57'0,"0"0"-52"0,0 0 17 15,0 0 14 1,0 0-8-16,-113 46-12 0,80-33 18 15,4-4-19-15,5-2-5 16,6-1 14-16,0-3-19 16,1-2 14-16,-2-1-15 15,-2 0 15-15,0 0 1 16,-1-8 0-16,3-6-14 16,2-3 11-16,5-2-2 15,5-5-5-15,2-1-10 16,5-2 0-16,0 1-5 15,0 1 5-15,0 3 0 16,6 4 0-16,4 3 0 16,1 1 2-16,3 4-1 15,2-2 4-15,3 0 0 16,2 5-5-16,1 2 0 16,-2 0-2-16,-4 5 4 0,0 0 0 15,-3 0 6-15,1 5-1 16,-2 6-2-16,1 4-3 15,-3 4 2-15,-1 3 11 16,0 4 6-16,1 2 0 16,-2 3 9-16,-4 3-19 15,-1 3 10-15,-3 1 0 16,0 1-6-16,0 1-2 16,0-1 5-16,0 1-8 15,-3-2-1-15,-6 3-9 16,-3 0 2-16,0 0-2 15,-2 2 2-15,-3-1-1 0,-2 1 0 16,-7-5 1-16,-3-1-2 16,0-8 0-16,-5-3 1 15,3-3-1-15,-4-6 0 16,4 0 0-16,-2-4 4 16,2-4-2-16,4-2 3 15,0-3-5-15,7-4 4 16,3 0-2-16,5 0 0 15,0-11 3-15,6-7 8 16,1-8-2-16,5-3-1 16,0-3-10-16,0-3-2 15,5-2 2-15,8-2 2 16,-1 5-2-16,2 7 0 0,-3 8 0 16,0 5 0-16,-2 7-1 15,4 1 1-15,4 2 0 16,7 4 0-16,6 0 5 15,-1 7-12-15,1 11 13 16,-2 6-6-16,-2 4 0 16,-2 6 0-16,-5 2 1 15,-3 0 1-15,0 2 1 16,1-1-3-16,2 2 0 16,6-4-6-16,0-4 5 15,2-4 1-15,1-9 1 16,-3-5 4-16,5-4-2 0,-2-4-3 15,-1 0 1 1,2-5-2-16,-5 0 0 0,0 0-2 16,-2-10-20-16,-5-2-46 15,-4-2-56-15,-10-1-175 16</inkml:trace>
  <inkml:trace contextRef="#ctx0" brushRef="#br0" timeOffset="96806.05">5159 9676 117 0,'0'0'51'15,"0"0"-14"-15,0 0 85 16,0-76-51-16,-6 61-16 16,-7 1 19-16,-1 4-28 15,1-1 11-15,2 5-1 16,5 4 0-16,3 2-13 16,2 0-19-16,-2 0-14 15,1 22-10-15,1 7 10 16,-2 14-2-16,3 6 7 15,0 6-3-15,0 4 10 16,0 3-9-16,0 5-5 0,0 4 4 16,0 6-5-16,-1 3-6 15,-1 3 9-15,1 6-4 16,-1 0 1-16,-1 2-6 16,3 0 6-16,0-5-4 15,0-3-3-15,0 2 0 16,3 1-1-16,0-2 8 15,0 3 1-15,-3 1-1 16,0 0 4-16,0 5 1 16,0 3-5-16,0 4 2 15,0 4-3-15,0 0-3 0,0-1 11 16,3-2-5-16,4-1 2 16,4 0-11-16,2-1 11 15,-2 0-8-15,1 1 2 16,1 5-2-16,-4 5 4 15,-6-1 0-15,-3 7-7 16,0-1 0-16,-6-4 5 16,-5-1-4-16,-5-4-1 15,4-1 3-15,-4-2-1 16,1 2 0-16,0 6-2 16,3 2 3-16,-3 1-1 15,0 0-2-15,-1-3-2 16,-1-7-2-16,1-1 4 15,1-7-1-15,0 0 1 0,2-4 3 16,-2 0 2-16,4 5-1 16,-2 0-4-16,-2 1 7 15,4 0-1-15,-2-1-2 16,3-1-2-16,-2-1 1 16,6-1 0-16,3-8 1 15,1-4-3-15,2-8 4 16,-1-6 3-16,-2 2 12 15,-5 1-13-15,-3 4 5 16,-3 0-5-16,5-4 1 16,-1-12 0-16,7-11-5 15,3-13 0-15,0-14-2 16,0-9-2-16,0-9 2 0,1-3 3 16,2 0-4-16,0 0-33 15,6-15-25-15,6-26-66 16,6-38-87-16,-3-39-577 15</inkml:trace>
  <inkml:trace contextRef="#ctx0" brushRef="#br0" timeOffset="99969.68">5277 9581 22 0,'0'0'29'0,"0"0"34"16,0 0-33-16,0 0-21 16,0 0 4-16,0 0-5 15,0 0 38-15,-91 4 15 16,75-4-9-16,2 0-10 15,2 0 35-15,0 2-20 16,3-1-14-16,-1 1-6 16,4-2 1-16,4 0-5 15,2 0-12-15,0 0-20 16,0 0-1-16,0 0-8 16,0 0-2-16,12 0 10 15,9 0 1-15,11 0 6 16,6 0 10-16,4 0-11 0,0-3 6 15,4-1-9-15,-1-3 6 16,4-1 6-16,6-1 3 16,9 0-8-16,2-2-9 15,4 3 14-15,0-5-9 16,-1 4-5-16,-2-1-1 16,0 0-2-16,-4 2 2 15,-2-1 1-15,-4 2-1 16,-5 0-5-16,-3 1 5 15,-4 1 10-15,-1 0-8 0,1-1-2 16,3 1 0 0,0-4 0-16,2 1 2 0,2 2 0 15,-4 1-1-15,0 2-2 16,-5 2 1-16,0 1 0 16,-1 0 0-16,0 0 1 15,9 0-2-15,4 0 2 16,6 0-2-16,11-9 1 15,2-1-2-15,2-3 2 16,3-1 2-16,-4 5-1 16,-5 4-1-16,-6-1 0 15,0 4 0-15,-1 2 1 16,1 0-1-16,-1 0 0 16,-4 0 1-16,1 0-3 15,4 0 2-15,8 0 0 0,11 0 5 16,4 0-5-16,1 0-4 15,-8 0 4-15,-5 0 0 16,-8 0 3-16,-4 0-3 16,1 2 2-16,3-1-1 15,5 1 0-15,6-2-1 16,2 0 2-16,-1 0-3 16,-6 0 5-16,-7 0-4 15,-8 0 5-15,-6 3-1 16,-3-3-1-16,-3 2-3 15,-1 0 0-15,0-2 4 16,2 0 1-16,1 0 7 0,4 0-11 16,2 0 4-1,0 0 4-15,3 0-6 0,-4 0 1 16,-2 0 5-16,-6-4-9 16,-8 4 1-16,-7-3 2 15,-9 3-3-15,-7 0-5 16,-6 0 5-16,1 0 12 15,-3 0-4-15,0-2 2 16,-2 2-2-16,1-1 2 16,-2-1-2-16,1 2-4 15,-1 0 5-15,-1 0-7 16,-2 0 4-16,0 0-4 16,0 0 0-16,0 0-2 15,0 0 0-15,0 0 0 16,3 0 5-16,-3 5 5 0,3 0-4 15,1 3 1-15,-1-1-5 16,0 2 2-16,-1 1 6 16,1 3 3-16,0-2-8 15,-3 4 6-15,0-1-6 16,0 5 3-16,0 3-7 16,0 3 1-16,0 1 2 15,0 3 6-15,-2-2-8 16,1 1 1-16,1-1-2 15,0-1-1-15,0 4 2 0,0-1 5 16,0 4 3-16,1 1-8 16,4 1 9-16,-2 3-8 15,0 1 5-15,0 2-7 16,1 0 7-16,2-1-1 16,5 0-5-16,2-1-2 15,0 0 3-15,1 2 1 16,1 4-3-16,-3-1-1 15,-2 5 0-15,-4 1 3 16,0 0 2-16,-1 0-4 16,-2-3-2-16,-2 0 6 15,1-4-5-15,2 1 0 16,-3 1 0-16,1 3 0 16,-2 2 6-16,0 1-3 15,0 2 2-15,0 2-3 0,0 1 0 16,0 5 11-16,-2-2-11 15,-3 3 7-15,2-1-8 16,0 1 0-16,0 5-1 16,-2 3 2-16,2 4 4 15,-5 0-5-15,0-2 8 16,-4 3-8-16,-3-1 2 16,3 5 3-16,0 0 2 15,-1-3 0-15,2 2-6 16,3-3 0-16,1 0-1 15,3 2 5-15,1-1-5 16,-2 6 6-16,-1 0-1 0,2 4-1 16,-5-3-3-16,1-1 2 15,1-1-2-15,-1 0 1 16,1 2 2-16,3-7-3 16,-1 2 1-16,2-2-1 15,0-1-2-15,0 0 2 16,0-2 2-16,3 3-4 15,-2 0 0-15,2 2 1 16,-1-3 0-16,1-6 1 16,0-1-2-16,0-2 2 15,-2-3-3-15,2 3 5 16,-4-6-5-16,3 1 1 16,-2-6 0-16,0 0 1 0,1-2 0 15,-1-2-1 1,0-2 0-16,0-1 1 0,0-2-1 15,0-2 0-15,-1-1-3 16,1 1 6-16,0 1-1 16,0 1-2-16,3-3 2 15,-3 0-4-15,0-4 2 16,0-2 0-16,0 0 5 16,0-3 0-16,-3 0-5 15,3 3 4-15,-1 1-2 16,-1 0 4-16,-1 3 0 15,0-1 3-15,-1 0-6 0,1 2 4 16,0-3-4-16,0 2 0 16,1-3-2-16,1-1 1 15,1-3-1-15,3-3-2 16,0-2 2-16,0 0-1 16,0 0 2-16,0-2-2 15,3 1 0-15,1 1 0 16,1-1 1-16,-2-3 3 15,0-3-4-15,-2-4 0 16,1-7 0-16,-1-5-1 16,1-4 1-16,-2-2 0 15,0 0 1-15,0 0 4 16,0 0-3-16,0 0 4 0,0 0-6 16,0 2-1-1,0-1-2-15,0 5-1 0,0 1-2 16,0 3-2-16,1 0-8 15,-1-2-30-15,0-4-42 16,0-4-43-16,-22 0-122 16,-15-19-566-16</inkml:trace>
  <inkml:trace contextRef="#ctx0" brushRef="#br0" timeOffset="101962.03">4771 16387 211 0,'0'0'120'0,"0"0"-92"16,0 0-6-16,0 0 12 16,0 0 30-16,0 0-12 15,0 0 13-15,81 52-10 16,-38-48-11-16,8-4-5 16,7 0 5-16,6 0-13 15,5-4-10-15,2-2-6 16,-4-1-4-16,-1 3-2 15,-8 4-1-15,0 0 2 16,-4 0 0-16,1 0-6 16,5 4-4-16,4-2 8 0,3-2-4 15,3 0-1-15,2-3 3 16,4-3 0-16,0-2 1 16,0 3-2-16,-1 3 1 15,-4 0 0-15,-4 2-4 16,-1-2-2-16,4 1 3 15,-3-3-2-15,0 1 3 16,-3 1-8-16,-1-1 12 16,3 2-6-16,1 0-2 15,6-2 5-15,-3 1-5 16,-1-1 5-16,-5 3-5 16,-1-2 9-16,-1 2-8 0,2-2 8 15,8 1-7 1,0-4 12-16,2-1-5 0,-2 3 0 15,-4-3-8-15,-1 0 9 16,-4 1-7-16,-4 3-1 16,-2-1-1-16,-7 0 9 15,-3 2-9-15,-3-1 0 16,-3 1 0-16,1-1 3 16,0-1-3-16,1-4 6 15,2 2-4-15,1 1 8 16,-1-1-8-16,1 2-2 15,-6 3 5-15,1 0-6 16,-1 0 6-16,-1 0-3 0,1 0 2 16,0 0 5-16,3 0-8 15,5 0 11-15,3-2-9 16,7-2 7-16,-1 0-9 16,-5 0 0-16,-7 4 1 15,-4-3 0-15,-6 3 2 16,-4 0-5-16,-3 0 0 15,-1 0 9-15,1 0-7 16,-2 0 0-16,4 0-1 16,1 0 0-16,-1 0 3 15,0 0-3-15,-2 0 3 16,-4 0-4-16,1 0-1 16,-8 0 1-16,1 0-1 15,-4 0 2-15,0 0-2 0,1 0 3 16,6 0-2-16,1 0 4 15,5 0-8-15,0 0 7 16,-3 0-3-16,0 0 0 16,-4 0-2-16,-3 0 2 15,-2 0 6-15,-5 0-5 16,-1 0 5-16,-6 0-3 16,0 0 0-16,2 0 4 15,-1 0 0-15,2 0-6 16,4 0 2-16,-4-2-1 15,2 2-3-15,-2-2 3 16,-1 2-2-16,0-2 1 0,-2 1 3 16,-1 1-4-1,-2 0 3-15,1 0 0 0,1 0 4 16,1 0-4-16,1-2 1 16,2-1-4-16,3 2 0 15,2 0 1-15,-1 1-1 16,0 0 0-16,-1 0 0 15,-1-3 0-15,1 3 2 16,-2 0 0-16,-2 0-1 16,-4 0 1-16,1 0 6 15,-2-2-4-15,0 1-2 16,0 1 8-16,0 0 1 16,1-3 6-16,1 2-4 15,1-1-8-15,-2-1 3 16,1 3-5-16,-1 0 5 0,1-2 3 15,-1 0-9-15,3-1-2 16,-2 0 6-16,1-1 2 16,0-1 1-16,3-5 12 15,-1-4-14-15,2-3 7 16,2-6-6-16,0-3 13 16,0-7-15-16,3-9 9 15,0-5-10-15,-3-7 3 16,-2 4-8-16,-7 5-2 15,0 8-25-15,-22 10-75 16,-10 8-61-16,1 6-85 0,10 7-386 16</inkml:trace>
  <inkml:trace contextRef="#ctx0" brushRef="#br0" timeOffset="104765.74">7881 9714 23 0,'0'0'34'0,"0"0"20"16,0 0-11-16,0 0-15 15,0 0 8-15,0 0-17 16,-43-10 5-16,38 10 3 16,-1 0 18-16,-3 0 1 15,-4 0-6-15,-2 0-3 16,-6 0-11-16,-4 7 24 15,-2 1-26-15,0 2-1 16,1 1-9-16,0 1 18 16,-1 2-13-16,-1 0-6 15,1 3 8-15,-1 4-4 16,-4 3 2-16,1 3 5 16,-5 1 6-16,5 2-12 15,-2-1-8-15,0 1 5 0,5-2 0 16,-2-4-3-16,0-2-3 15,5 2-3-15,-2-2-2 16,3 2 2-16,-4 0 2 16,1 3-7-16,-4 2 1 15,-2 2 3-15,2 5-3 16,-7-2-1-16,4-1-1 16,1-3 0-16,5-3-7 15,5-5 1-15,7 2 6 16,-2-4-1-16,2 0 8 0,-1 0-9 15,-2-1 6 1,1 3-4-16,-6 0 4 0,3 2-4 16,-4 0 8-1,2 1-7-15,-5 0 1 0,-3 1-2 16,-1 1 9-16,1-2-7 16,6 0-4-16,-1 0 1 15,4-2-5-15,4 4 6 16,-3-1 0-16,-1 3 3 15,1 1 2-15,-6 0-2 16,-3 1 16-16,-4-2-12 16,0-2-5-16,-2 1-2 15,2 3 5-15,-1-3 6 16,2 1-11-16,5 0-1 16,3-1 1-16,-2 0 1 0,5 0 1 15,-4 0-4 1,4 2 5-16,-5 2-2 0,-1-1-1 15,-2 2-2-15,-3 0 2 16,5 0 0-16,-1-1 7 16,7-3-7-16,4 2-9 15,3-5 8-15,3 1-7 16,-1-1 16-16,1-1-13 16,-2 3 5-16,-2-1 0 15,-5 5 9-15,-1 0-9 16,-2-1 4-16,-6 2-6 15,3-3 2-15,-3 3 0 0,-1 0 0 16,1-2 0-16,-1 1 3 16,3 1-1-16,-1 0 2 15,-2 3-8-15,-2 2 8 16,-3 3-4-16,-1 0 5 16,-3-1 4-16,1 2-8 15,-3 2 6-15,2-2-6 16,1 3 8-16,2 0 4 15,2 0-11-15,0 0 3 16,4-4-1-16,-1 0-3 16,-2-2 3-16,1 0 0 15,-3 0-4-15,-4 1-3 16,-5 0 3-16,0 4 9 0,1 1-8 16,3-1 3-1,7-2 0-15,4 0-4 0,2-1-4 16,-2-1 4-16,2-3 4 15,1-2-2-15,3-4 0 16,3-2-2-16,-1 4 8 16,-5 1-2-16,-4 6 0 15,-4 1 14-15,-2 5-3 16,-2-3-16-16,2 4 8 16,-2 5-4-16,-1-1 7 15,6-2-4-15,4 0-8 16,7-9 3-16,1 1 1 0,1-5 1 15,-4 1 11 1,1-1 1-16,-9 3-9 0,2-1 2 16,-2-1-4-16,0 0 0 15,2-1 11-15,4-3-14 16,3-1-1-16,5-7 1 16,4-4-3-16,9-6-1 15,3-4-7-15,3-8 6 16,0 1 2-16,0-3 4 15,0 0 2-15,0 1 0 16,0-2-2-16,0 1-2 16,0-1-2-16,0 0 0 15,-3 5-6-15,1 0-38 16,2 2-35-16,0-7-76 16,30-12-352-16</inkml:trace>
  <inkml:trace contextRef="#ctx0" brushRef="#br0" timeOffset="107322.06">7717 9707 320 0,'0'0'62'16,"0"0"41"-16,0 0 1 15,0 0-34-15,0 0-28 16,0 0-10-16,0 0-27 16,30 11 6-16,4-1 12 0,8 2-1 15,3 1 4-15,-2 3-17 16,-3 1 4-16,2 3-11 15,0 2 10-15,-2-1 2 16,2 2-14-16,1 0 3 16,5 4-3-16,-2-4 20 15,-1 2-11-15,1-1-9 16,-4 2 18-16,-4-3-17 16,0 2-1-16,-5-3 0 15,-2 0 5-15,2 1-3 16,0-1 1-16,4 2 2 15,-1 0-3-15,1 0 2 16,-4 0 2-16,-2 1-4 16,-1 2-1-16,0-2 4 0,-2 0-4 15,2-2 0-15,-3-1 0 16,-2-3 0-16,1 1 7 16,-3 0-8-16,0-1 3 15,-4 1-1-15,4-1-2 16,-1 0 2-16,0 0-4 15,-1 2 4-15,0 0-2 16,1 0 2-16,-2 0-1 16,2 0 1-16,-1-2 0 15,-3 1 6-15,3-4-5 16,1 1-3-16,2 0 2 16,-3-2 4-16,0 0 1 15,-2-1-2-15,-5-5 3 0,-4-1-8 16,2-4 0-1,-3 1 7-15,-3-2-1 0,-1-1 10 16,-3 0-4-16,-2-1-7 16,0 1 4-16,0-2 4 15,0 0-2-15,0 1-4 16,0-1-2-16,0 0-4 16,0 2-1-16,0-2 4 15,0 0-1-15,0 1-2 16,0-1 1-16,0 1 0 0,0-1-2 15,0 0-9 1,0 2 4-16,0-2-4 0,0 7 9 16,-2-1 7-16,-9 1 4 15,2 2-4-15,-4-1-6 16,1 2 4-16,-3 1-2 16,-2 1-1-16,3 2 2 15,-3 1 3-15,1 3-6 16,-1 4 1-16,-4 1-1 15,1 4 12-15,0 4-3 16,1 0-3-16,-2 3-3 16,7-1 1-16,1 2-5 15,1-1 7-15,0 0-7 16,0-2 1-16,0 0 2 16,0-1 2-16,-4 3-5 15,2-2 1-15,-5 3 0 0,0-2-1 16,-2 2 2-16,-3 1-2 15,-1 2 5-15,1-1-5 16,3-1 2-16,-3 1-2 16,2-2 9-16,1 0-9 15,1 1-3-15,1-4 3 16,4-3 4-16,-3 3-3 16,0-3 6-16,-1 4-3 15,-2 2-4-15,-6 3 2 16,-1 1-1-16,-5 1 3 15,0 2-1-15,0-1-2 0,2 1 4 16,3-3-4 0,1-1 0-16,3-3 1 0,3 1 2 15,0-2-4-15,-1 1 1 16,1 2 3-16,-5 1-1 16,-2 7-3-16,0-2 7 15,-2 5-7-15,-4 2 5 16,2-5-5-16,1 0 1 15,3-4-1-15,2-4-4 16,3-1 4-16,-1 0 4 16,-2 0-4-16,-6 1-1 15,-3 1-4-15,-4 0 5 16,-1 0 1-16,0 2 5 16,3-1-10-16,2 5 4 15,2-1-2-15,-4 6 2 0,1-1 8 16,-2 0-3-16,-3-2-7 15,1 0 4-15,-5 0-2 16,-4 0 0-16,-6 5 2 16,-11 2-1-16,-1 0 2 15,0-1-3-15,4-2 0 16,4-5 2-16,-4-1-2 16,5-2-4-16,-2-1 2 15,1 0 0-15,-1 0-1 16,2 0 3-16,-3 0 0 0,-2-2 6 15,-4 0-13 1,-2-3 9-16,3-2-6 0,4-2 4 16,2-2-9-16,8-3 9 15,6-2-5-15,4-3 4 16,3-1 1-16,1-2 0 16,0 3-3-16,1 2 1 15,-2-2 1-15,-1 3 2 16,-2 2 1-16,2 4-2 15,-8 5 0-15,-1 1 0 16,1 1 4-16,-4-1-1 16,7 1-3-16,-1-4-5 15,4 2 5-15,-4-4 7 16,1 1-7-16,-1 2-5 16,-2 2 5-16,-7 3 0 0,4 1 3 15,5-2-2 1,3-3 1-16,7-4-1 0,5-4 2 15,2-3-3-15,4 0 1 16,0 0-7-16,-5 3 12 16,0 1-6-16,-6 4 0 15,-6-1 0-15,-7 5 3 16,-2 1-6-16,-1 1 6 16,6-2 3-16,9-6-4 15,7-8-1-15,12-6 1 16,2-6 4-16,2 0-6 15,5-2 5-15,2-3-3 16,2-1 2-16,2-4-1 16,3 1 4-16,0-2-5 0,0 0 3 15,0 0 2-15,0 0-4 16,0 0-3-16,0 0 6 16,0 0-6-16,0-11-2 15,-1-10-34-15,1-14-43 16,0-8-34-16,9-10-37 15,3 0-86-15,-2 3-293 16</inkml:trace>
  <inkml:trace contextRef="#ctx0" brushRef="#br0" timeOffset="108316.67">3554 14344 379 0,'0'0'37'15,"0"0"-7"-15,0 0-17 16,0 0 34-16,0 0 26 16,0 0-20-16,-45-65-39 0,38 61-4 15,4-1 14 1,0 3 0-16,3-1 14 0,0 3-12 15,0 0 3-15,0 0-15 16,0 0-6-16,0 0-8 16,0 0-5-16,0 1 5 15,9 15 0-15,9 3 31 16,1 5-19-16,9 5 12 16,4 1-15-16,2 6 22 15,5 2-14-15,-2-1-4 16,-1 2 4-16,1-1-6 15,-1 1-8-15,0 1 17 16,4 2 3-16,2 2 8 16,0 2-27-16,1 0 10 0,-1 0 3 15,-2-3 4-15,3-2-8 16,-1-2-3-16,0 0 0 16,-1-1 1-16,-6-4 5 15,-7 0-8-15,-3-5-5 16,-8 0 5-16,1-1-1 15,-5-3-3-15,2 1 3 16,-1-1 3-16,-1 0 0 16,-1 0-10-16,3-2 7 15,-5-3 9-15,2-3-8 16,0-6-2-16,-6-3 3 0,2-1 3 16,-5-4-6-1,0 1 3-15,0 1-1 0,2 0 2 16,-2 1 3-16,0 3-11 15,2 1 16-15,-2-2-9 16,3 1 6-16,-3-5-12 16,0 0 1-16,-3-3 2 15,4-1-4-15,-4 0-3 16,2 0 1-16,-2 0-13 16,1 0-31-16,2 0-27 15,-3-11-9-15,5-17-34 16,4-16-56-16,10-13-99 15,8-16-316-15</inkml:trace>
  <inkml:trace contextRef="#ctx0" brushRef="#br0" timeOffset="111231.6">17807 6018 287 0,'0'0'201'15,"0"0"-114"-15,0 0 41 16,0 0-45-16,0 0-18 15,20-72-9-15,-20 71-24 16,0 1 1-16,0 0-23 16,0 4-5-16,-1 13-2 15,-12 5 3-15,-1 4 28 16,-1 1-18-16,1 2 2 16,2-3-13-16,3 3 0 0,1 0-1 15,3-4-4 1,2-4 11-16,2-5-5 0,1-3-5 15,0-1-1-15,0-4 1 16,0-2 2-16,0 0-2 16,0-1 2-16,0-2-3 15,1 0 3-15,14-3-9 16,4 0 14-16,10 0-4 16,1 0-1-16,-2 0-1 15,-3-4-2-15,-4 2 0 16,-4 2-2-16,-3 0 2 15,-2 0 0-15,1 0 1 16,1 0-2-16,1 5 0 16,1 4 0-16,2 3 1 0,-3 0 0 15,-3 3 0-15,-3 0 9 16,-3 4-9-16,-3 2-3 16,-3-1-5-16,0-1 8 15,0 1-1-15,0 0 1 16,-6-3 1-16,-3 1-1 15,-6 0 0-15,0 1 4 16,-4-2-4-16,-3-1 2 16,-2-4-1-16,0-3 7 15,-3-3 2-15,2-1-7 16,1-5 1-16,3 0 9 16,3 0-12-16,2 0 16 15,1 0-15-15,0-6 9 0,7-3-11 16,2 1 0-16,2 0 0 15,2-2-1-15,1 3-4 16,1-3-21-16,0-2-19 16,13-5-42-16,7 0-93 15,-4-5-489-15</inkml:trace>
  <inkml:trace contextRef="#ctx0" brushRef="#br0" timeOffset="111558.78">17797 5995 104 0,'0'0'562'16,"0"0"-539"-16,0 0 32 15,0 0 9-15,0 0-50 16,101-36-2-16,-62 36 8 16,2 0-6-16,2 0 2 15,-3 0-11-15,-4 0-1 16,-6 0-4-16,-8 0-2 16,-11-1 1-16,-8 1-7 15,-3 0-39-15,0-4-64 0,-14 1-199 16</inkml:trace>
  <inkml:trace contextRef="#ctx0" brushRef="#br0" timeOffset="112857.72">18171 5724 210 0,'0'0'71'0,"0"0"48"15,0 0-5-15,0 0-56 16,0 0-13-16,-99-34 7 16,76 34-4-16,-5 0-11 15,-1 0-6-15,-2 0-3 16,0 9-10-16,-1 4-4 15,1 4-4-15,-3 3 7 16,3 1-11-16,-1 5 13 16,1 1-18-16,1 3 11 15,2 0-1-15,1 1 1 16,1-1 0-16,1-1 6 16,1-2-11-16,4 2-3 15,3-1-4-15,2 4 4 16,5 2 0-16,1 0 5 15,-1 4-2-15,2-1-2 0,0-1-1 16,-1 0 2-16,1-2 5 16,0 0-5-16,2-2-3 15,3 1-2-15,1-3 5 16,2-2 0-16,0 0 0 16,0-2-2-16,0 3-3 15,8-5 0-15,6 0-1 16,2 0 3-16,2-3-3 15,-2 2 8-15,2-4-5 16,-3-2 7-16,3 2-7 0,-3-4 2 16,0 0-2-16,0-1 3 15,-1-2-2-15,3 1-4 16,4 1 4-16,0-2 4 16,1-3-7-16,4-1 0 15,2-1 3-15,2-5 2 16,1 0 5-16,-1-2-7 15,0 0 3-15,-2 0 7 16,-1 0 1-16,-3 0-5 16,2-4-5-16,-1-5 8 15,-2 0-6-15,3 0 2 16,-3-3 0-16,3 3 0 16,-4-4 3-16,4 2 0 15,-4-2-3-15,0-1 1 0,-2 2 4 16,-4-3 1-1,-1 1 1-15,-2-3-9 0,1 0 2 16,-1-1 8-16,1-1-16 16,-1 0 10-16,1 0 3 15,-4 1-8-15,2 1 9 16,-3 1-8-16,-1 2-1 16,-1 2 11-16,-1 1-4 15,1 0-2-15,-2-4 2 16,2 1-5-16,0-2-2 15,0-2 2-15,0 0-6 0,1 1 3 16,-1-2-3 0,-3 2-2-16,1-2 20 0,-2-1-14 15,-2 0 4-15,-1 0-8 16,2 1 2-16,-2 2 4 16,0-3-1-16,0 3-3 15,0-1-1-15,0 0 4 16,0 2-2-16,0 2-2 15,0 0 2-15,0 1-2 16,0 1-3-16,0-1 8 16,-2 3-8-16,1-1 4 15,-1-2 1-15,1 3-2 16,-2 0 0-16,1 1-2 0,-1-1 3 16,2 3-4-1,-3-1 12-15,2 1-9 16,1-2 1-16,-1 3 1 0,2-3-3 15,0 2 0-15,-1 0 10 16,1-1-11-16,0-1 6 16,-2 1-6-16,2-3 2 15,-3 1 1-15,0 1-3 16,-1-5 1-16,-3-5 2 16,-1-2 2-16,-1-6-6 15,-3-1 5-15,-5-3-4 16,-8-3-1-16,-8 4-2 15,-16 2-11-15,-24 11-46 16,-18 17-47-16,-17 3-83 0,-3 32-19 16,9 15-49-16,20 2-541 15</inkml:trace>
  <inkml:trace contextRef="#ctx0" brushRef="#br0" timeOffset="120498.4">17612 6020 85 0,'0'0'15'0,"0"0"13"16,0 0 24-16,0 0 26 16,0 0-16-16,0 0-6 15,0 0 8-15,-9-23-15 16,5 18-3-16,-1-1 4 15,-2-2-11-15,-1 1 17 16,-1-3-17-16,-2 0-5 16,2 1 6-16,-1-2-17 15,3 0 27-15,0 5-10 16,2-1-11-16,2 3-1 16,0-1-2-16,2 4-2 0,1-1-5 15,0 2-3 1,0 0 1-16,0 0-8 0,0 0-5 15,0 0-4-15,0 2-8 16,10 11 8-16,10 2 6 16,3 4 1-16,4-2 4 15,3 5 1-15,0-2-3 16,1 2-2-16,0 6-4 16,5 6 9-16,0 7-2 15,3 5 6-15,1 2 1 16,-3 2-8-16,1-1-5 0,-2 0 8 15,4-5-11 1,0 1 13-16,2-4-12 0,3 0 9 16,-4-4 1-16,-2-6-12 15,-3-2 0-15,-10-5 6 16,-6-7-5-16,-8-2-1 16,-1-5 0-16,-7-1 3 15,-4-6-2-15,0 1-1 16,0-4-1-16,0 0 1 15,0 0-2-15,0 0 6 16,0 0-8-16,0 0-20 16,0-12-24-16,-6-5-54 15,-6-7-40-15,5-3-195 16</inkml:trace>
  <inkml:trace contextRef="#ctx0" brushRef="#br0" timeOffset="120940.75">18427 5849 481 0,'0'0'55'0,"0"0"59"15,0 0-22-15,0 0-46 0,0 0-4 16,0 0-24 0,-24-8-16-16,-8 53 5 0,-12 14 35 15,-13 12 6-15,-9 5-13 16,-5 3 4-16,-4-1-7 16,-1-3-4-16,-2-2-3 15,-2-1-1 1,-3-5-17-16,2-2 12 0,5-8-5 15,13-7-3-15,14-11-6 16,13-12-1-16,15-7 2 16,8-7 2-16,7-8-3 15,4-3 1-15,2-2 9 16,0 0-11-16,0 0 2 16,0 0-6-16,0 0 5 0,0-1-10 15,0-9-1-15,0 1-45 16,11 1-63-16,7 2-56 15,4 3-147-15</inkml:trace>
  <inkml:trace contextRef="#ctx0" brushRef="#br0" timeOffset="122767.94">29136 6218 182 0,'0'0'84'15,"0"0"60"-15,0 0-40 16,0 0-17-16,0 0 18 15,0 0-43-15,9-52-2 16,-9 48-23-16,0 1 13 16,0 1-24-16,0 2 4 0,0 0-16 15,0 0 8-15,-6 0 5 16,-13 19-24-16,-4 7 10 16,-9 7 16-16,-1 7-10 15,3 1 1-15,2 0-9 16,7-2 2-16,6-2-12 15,10-4 2-15,5-6-3 16,0-3 4-16,2-2 6 16,5-5-8-16,5-5 1 15,-4-2-2-15,-1-6 2 16,5 1-1-16,0-5 4 16,9 0 4-16,4 0-2 0,1 0-3 15,6-3 0-15,0-3-4 16,-1 1-1-16,-3 0 0 15,-5 4 0-15,-7 1 3 16,-4 0-3-16,1 0 0 16,-4 0-2-16,4 7 1 15,0 1 1-15,2 5-1 16,1-1 1-16,1 5 1 16,-3-1-1-16,0 4 0 15,-4 2 0-15,-5-1 0 16,-1 0-1-16,-4-2 5 0,0 2-4 15,0 1 0 1,0-1 1-16,-12 0 1 0,-1 0 0 16,-1 2-2-1,-3-3 2-15,-1-3 7 0,0 1-6 16,-3-4-2-16,1-5 6 16,-5 0-5-16,-6-4 25 15,-1-4-20-15,0-1 7 16,3 0-10-16,7 0 3 15,6 0 6-15,7-8-6 16,4-1-5-16,2-1-2 16,2 0 0-16,-1 1-3 15,2-1 2-15,0 1-41 16,0 1-37-16,3 2-37 0,9-2-52 16,6-4-266-16</inkml:trace>
  <inkml:trace contextRef="#ctx0" brushRef="#br0" timeOffset="123210.65">29205 6095 615 0,'0'0'27'16,"0"0"77"-16,0 0-4 15,0 0-47-15,0 0-12 16,0 0-1-16,7-30-23 15,20 30 2-15,8 0-1 16,8 0-2-16,8 0 12 16,15 0-3-16,8 0 11 15,1 0-13-15,-7 0 7 0,-19 0-19 16,-17 0 7 0,-16 0 15-16,-10 0-16 0,-6 0 3 15,0 0-17-15,0 0-6 16,0 0-8-16,-15 8-48 15,-11 12-26-15,-3 7-30 16,-4 1-42-16,3 2-347 16</inkml:trace>
  <inkml:trace contextRef="#ctx0" brushRef="#br0" timeOffset="129266.81">16161 7432 333 0,'0'0'51'0,"0"0"41"16,0 0 27-16,0 0-11 15,0 0-35-15,-73-74-28 0,70 69 15 16,1 1-10-16,2 2-13 16,0 2 1-16,0 0-14 15,0 0-7-15,0 0-13 16,2 0 0-16,13 14 6 16,9 6-6-16,5 5 17 15,7 1-5-15,6 6 0 16,3-1 0-16,5 3-9 15,2 2 14-15,-1 2-10 16,-2-1-6-16,0 5 13 16,-2-3-15-16,1 1 8 15,-5-1 8-15,-3-3-12 16,-1-4-1-16,-8-5-6 16,-1-5 7-16,-6-3-1 0,0-3-2 15,-3-6-2 1,-6 0-2-16,-2-3 2 0,-2-3 9 15,-5-1-11-15,-1-3-6 16,-3 0 6-16,-2 0-1 16,0 0-3-16,0 0-13 15,0 0-23-15,0 0-35 16,-7-4-29-16,-8-6-64 16,-6-9-230-16</inkml:trace>
  <inkml:trace contextRef="#ctx0" brushRef="#br0" timeOffset="129811.73">17037 7456 403 0,'0'0'83'15,"0"0"-25"-15,0 0 37 16,0 0-13-16,0 0-30 16,0 0-20-16,39-58 7 0,-39 58-3 15,0 0-7 1,0 0 0-16,-17 13 1 16,-16 13-15-16,-16 10 16 15,-9 7-5-15,-3 3 8 0,-8 2-19 16,-3 2 12-1,-5-2-1-15,-5 2 1 0,1-1-3 16,4-3-9-16,6-5 20 16,15-4-20-16,11-10 2 15,15-6-3-15,9-5-4 16,11-5-2-16,1-4-1 16,4-2 1-16,4-3 9 15,-1 0-14-15,2-2 4 0,0 1-5 16,0-1 2-1,0 0 4-15,0 0 0 0,0 0 2 16,0 0-2-16,0 0-3 16,0 0-3-16,0 0 2 15,0 0-2-15,0 0-2 16,0 0 0-16,0 0 0 16,0 0-7-16,0 0-14 15,0 0-19-15,0 0-49 16,0 0-34-16,0 0-38 15,10 0-151-15</inkml:trace>
  <inkml:trace contextRef="#ctx0" brushRef="#br0" timeOffset="131528.85">30149 6430 19 0,'0'0'70'0,"0"0"-41"0,0 0 46 15,0 0-29 1,0 0-22-16,0 0 21 0,30-63 67 15,-24 53-24-15,1-1-7 16,-2-4 0-16,1 1-18 16,-2 1-15-16,1 0-12 15,-2 0 8-15,0 3-5 16,-1 1 4-16,-2 2-12 16,0 4 9-16,0 3-10 15,0 0-14-15,0 0-8 16,-8 28-7-16,-12 14 3 15,-4 17 19-15,-1 8 6 16,1 5 2-16,5 3 7 16,-1-2-10-16,6 2-10 15,0-2 7-15,3-3-11 16,3-5 0-16,2-10 0 16,0-11-8-16,0-12 12 15,1-8-5-15,-1-7 1 0,3-8 4 16,2-6-5-16,-1-3 0 15,2 0-4-15,0 0 1 16,0 0 2-16,0 0 1 16,0 0-4-16,0-3-2 15,0-6-7-15,0 1-7 16,0 3-64-16,0 1-35 16,0 4-30-16,0 0-39 15,0-3-106-15</inkml:trace>
  <inkml:trace contextRef="#ctx0" brushRef="#br0" timeOffset="134470.07">9006 6344 54 0,'0'0'21'0,"0"0"3"0,0 0-12 16,0 0-1-16,0 0 8 15,0 0 12-15,-23-85-2 16,20 67-7-16,2-5 29 15,1 0 1-15,0-1-25 16,0 2-4-16,0 6 17 16,-2 4 31-16,-1 4 9 15,0 2-31-15,-4 2-10 16,1 0-13-16,0 4-17 16,-2-3 10-16,3 3-7 15,0 0-4-15,-2 0-7 16,-1 0 9-16,-5 11-6 15,4 0-1-15,1 4 5 16,1 4 14-16,0 5-16 0,1 4 11 16,3 3-5-16,-2 5 0 15,5 2 0-15,-3 0-3 16,3-1 7-16,0 1-11 16,0-1-2-16,0 2 6 15,-3 0-5-15,0 3-2 16,-1 0 7-16,1 2-1 15,-2-4-4-15,1 1 1 16,-1-3 5-16,2-2-6 16,-1-3 0-16,1 2-6 15,-1 1 8-15,2 4-5 16,-1 2 2-16,3 0 0 16,0 3-2-16,0-1-1 15,0 0 0-15,-3-1 1 0,0 3 0 16,-2 0 2-16,-1 2-3 15,0 1 0-15,-1-1 0 16,3-1 1-16,2-2-1 16,1 1-1-16,1 0 1 15,0 0 0-15,0 4 1 16,0-1-1-16,0 2 0 16,0 3-1-16,0 1 3 15,0 4-3-15,0 6 2 16,0 7-1-16,-8-2 0 15,-2 0 0-15,2-5 1 0,5-6-2 16,2 1 1-16,-1-2 0 16,2 3 3-16,0-1-2 15,0 3 2-15,0-1-1 16,5 2-1-16,1 1 2 16,1 2-2-16,-1 2 0 15,-1 3 6-15,-1 2-7 16,-1 4 1-16,-1-2-1 15,-1 1 0-15,1-4 0 16,-1-5 0-16,5-1 0 16,-2-6 2-16,1 1-1 15,-2-3-1-15,0-4 0 16,0-1 1-16,-3-1 3 0,0 3-2 16,0 1-2-1,0 1 1-15,0-2 1 0,0 2-2 16,0 0 1-16,0 5 0 15,0 3-1-15,0 2 0 16,0-1-1-16,0-4 0 16,0 0 1-16,0 0 1 15,0 2 0-15,-3-5 1 16,1-2 0-16,1 0-2 16,-2 1-3-16,-2 3 3 0,2 4 4 15,-2 2 9 1,2-1-4-16,1 0-7 0,-1 4 8 15,2 3-1-15,-1 2 0 16,1 2-5-16,1 0 12 16,0-2-6-16,0 2-2 15,0 2 0-15,0 3 3 16,0 5-4-16,0 0 12 16,0 2 0-16,1-3-17 15,1 2 9-15,2-1 3 16,3-2 3-16,-1-3-10 15,2-6 9-15,-2-8-12 16,6-7 22-16,-5-6-21 16,-2-3 4-16,-1-2 2 15,-2-1-10-15,-1-1 6 16,-1 1-6-16,0-2 3 16,0 0 0-16,-7-1-4 0,-1-6 2 15,0-7 0-15,0-5-1 16,2-9-2-16,1-8-9 15,4-7-33-15,1-5-23 16,0-27-35-16,12-43-29 16,13-44-98-16</inkml:trace>
  <inkml:trace contextRef="#ctx0" brushRef="#br0" timeOffset="137562.29">8918 5782 32 0,'0'0'54'16,"0"0"-14"-16,0 0 27 15,0 0-22-15,0 0 5 16,0 0 11-16,-87 53-9 0,73-47 9 15,3-2-9 1,5 0 1-16,4-1-24 0,1-3 0 16,1 1-24-16,0-1 16 15,0 0-14-15,0 0 8 16,0 0-4-16,0 0 13 16,0 0-6-16,9 0 0 15,10 0 1-15,8 0-17 16,7-8 11-16,5 1-2 15,7-1-8-15,5 1 0 16,4 3 0-16,-1 1 3 16,4 0-5-16,-3 3-1 15,4 0 0-15,-1 0 7 16,-3 0-6-16,2-4-1 0,-5 1-4 16,7-2 4-1,9-4 8-15,6 1-8 0,10-4 2 16,1 3-2-16,-6 3 0 15,-8 2 0-15,-5 3 3 16,-5-1 6-16,-1 1-9 16,-2-1-6-16,3-2 6 15,0-1 0-15,2 0 10 16,7-1-10-16,0 3 0 16,0-2 3-16,-1 2-3 15,-6 0-3-15,-4 2-2 16,-2-2 5-16,0-2 7 15,-4 1-7-15,4-1-7 0,1-2 7 16,5 1 0-16,7-1 3 16,10 3 0-16,6-1 0 15,-1 2 10-15,-5 3-13 16,-8 0 5-16,-8 0-2 16,3 0-3-16,0 0-4 15,2 0 4-15,2 0 8 16,-1 0-6-16,-1 0-2 15,3 0 0-15,0 0-6 16,0 0 6-16,-3 0 1 16,-5 0 1-16,-4 0 0 15,-4 0-2-15,-2 0 3 0,0 0-2 16,-1 0 1 0,-2 0 6-16,3 0-4 0,-1 0-1 15,4 0 4-15,4 0-4 16,6 0-3-16,-1 0 14 15,-3 3-14-15,-5 1-1 16,-11-1 1-16,-3-2 4 16,-1 2-4-16,5-3 2 15,-1 1 1-15,0-1-2 16,-7 0 5-16,-4 0-6 16,-8 0 4-16,-7 0 10 15,-5 0-12-15,0 0 15 16,-2 0-15-16,1 0 11 15,3 0 2-15,-1 0-10 16,2 0 5-16,2 0-3 0,-2 0-1 16,1 0-6-1,-7 0-2-15,-3 0 2 0,-4 0 3 16,-4 0 2-16,-2 0 7 16,0 0-3-16,1-1-5 15,-1 1 0-15,2 0-1 16,3 0-2-16,5 0 0 15,2 0 0-15,1 1-1 16,-1 1 0-16,-4 1 0 16,-2 1 5-16,-5-1-5 15,2-1 0-15,0-1-4 16,-3 2 4-16,1 0 5 0,1 0-4 16,1 2-1-16,1 0 1 15,-1 2 5-15,0-2-6 16,0 4 3-16,-1 1 0 15,4 1-3-15,-2 3 4 16,1 2 0-16,-4 1 4 16,-1-2-6-16,2 2 3 15,-2-1 3-15,0-1-8 16,0 1 0-16,0 1 7 16,0 0-7-16,0 1 3 15,1 3 0-15,1 4-2 16,1 1 2-16,0 3 1 15,0 1 2-15,1 3-6 0,-1 2 3 16,0 2 4-16,1 2-7 16,-2 0-1-16,7 2 1 15,-1-1 12-15,2 0-10 16,0 1-1-16,1-2 1 16,2 2-1-16,-1 2-1 15,1-3 5-15,1 3-9 16,-3 0 7-16,0-1-3 15,0 4 1-15,-3-3 9 16,2 3-10-16,-1 2-5 16,-2 1 5-16,5 1 5 15,0 0-1-15,0-7-7 16,3 3 7-16,0-6-5 16,0-1 6-16,-2 0-3 0,-1-2-1 15,-4 3-1-15,-2-3-2 16,-3 0 2-16,-2-1 0 15,-1 3 2-15,2-2-2 16,3 1 3-16,1 0 1 16,3 0-4-16,-3 1 10 15,5 3-10-15,-2-3-6 16,0 4 6-16,1-1 12 16,-6 1-12-16,1 0 5 15,-2 1-5-15,0 4 0 16,-1 4 0-16,-1 2 4 0,2-1-4 15,2 3 1 1,-2-4 4-16,2 0-5 0,1 2 0 16,-1-1 0-16,-1 2 2 15,2-1-2-15,2 1 0 16,-4-3-5-16,4 1 3 16,-1 3 2-16,3-3 2 15,1 2-2-15,1 1 0 16,1-5 0-16,-1 2 1 15,2-1 9-15,-5 2-10 16,-2 2 0-16,1 0 1 16,0 2-1-16,0-1 0 15,0-4 2-15,-1 0 0 16,2 2-2-16,-2 1-4 0,4 1 4 16,-1 1 4-16,-1-2-2 15,0 0-2-15,0-1 11 16,0 2-11-16,-3 1 0 15,2 1-3-15,0 2 3 16,-2-3 8-16,-1 2-7 16,-1-1-1-16,-1 5 1 15,0 0 1-15,2 2 0 16,-1-2-2-16,1-4-1 16,1 0 1-16,-2 2 1 15,1-2 2-15,-1 1-3 16,-1-3 0-16,1 1-1 15,-1 0 2-15,-1-1-1 16,1 3 0-16,-2-2 1 16,1 0 1-16,1 0-2 0,0 1-2 15,0 1 2-15,0 7 2 16,0-3 1-16,-1 2-3 16,-2 0 0-16,0-1 0 15,0 2 0-15,0 0 3 16,0 0-3-16,0-2 0 15,0-2 4-15,0-3-4 16,0 0 1-16,0-1 0 16,0-2-2-16,0 0-1 15,0-5 2-15,0 1 1 0,0 1 1 16,0-1-1 0,0 4-1-16,-2 2-3 0,-2-3 3 15,-3-1 0-15,-2-2 3 16,-1-1-5-16,3-4 6 15,-2-8-7-15,3-4 4 16,1-8-2-16,2-4 1 16,3-3 0-16,0-4-1 15,-1-1 4-15,1-2-2 16,0-6-1-16,0 0-1 16,0-4 1-16,-2 0 0 15,2-3 0-15,-9-2-3 16,-10 0-44-16,-15-9-88 15,-16-30-280-15</inkml:trace>
  <inkml:trace contextRef="#ctx0" brushRef="#br0" timeOffset="138914.82">9032 13383 553 0,'0'0'22'0,"0"0"-20"16,0 0 0-16,0 0 47 15,0 0 15-15,0 0-23 16,124-8-13-16,-70-1-4 15,6 5 1-15,10 4 3 16,0 0-1-16,3 0-27 16,-3 0 7-16,5 0-1 15,4 0-1-15,9 0-2 16,13 0 5-16,9 0-6 16,7-4 9-16,4-1-2 15,0-1-7-15,5 2 0 16,-2 0-1-16,-2-1 4 15,-1 3 1-15,-3-2-10 16,-3-3 6-16,1 0-2 16,4 1 2-16,2 0 3 15,0 1-5-15,1 1 2 0,-4 1 1 16,-3 1 7-16,-7 1-8 16,-12-1-2-16,-5 0-1 15,-8-3 1-15,-5 2-1 16,0-1-3-16,0-1 4 15,0 0 3-15,3 1 2 16,-1 1 1-16,-2 0 0 16,-6-2-4-16,-3 2-2 15,-1-1-3-15,-2-1 3 16,2-2 0-16,2 2 3 0,-1 1 4 16,0 1-12-16,0 3 14 15,-6 0-6-15,-1-2-3 16,-6 1-3-16,-2-3 3 15,-3 1 1-15,2 0 2 16,0-1 2-16,-3 2 8 16,1-1-8-16,-2 3-5 15,-2 0 5-15,3 0-3 16,-2 0 3-16,-3 0 2 16,0-2-5-16,-5 2-1 15,-4-3-1-15,2 2 15 16,-4-2-13-16,3 1 8 15,-4 1-8-15,-4-1 1 16,-3 2-3-16,-2 0 12 16,-4 0-10-16,0 0 13 0,0 0-2 15,1 0-3-15,-1 0 7 16,3 0-3-16,1 0 4 16,4 0 2-16,2 0-9 15,0 0 17-15,-2 0-19 16,-6 0 11-16,-3 0-2 15,-4-3 4-15,-2 3 6 16,-1 0 4-16,-5 0-12 16,-4 0-14-16,-2 0 17 15,-2-2-23-15,0-1 3 0,0-1 8 16,-2-4-11 0,-13 0-32-16,-4 0-45 0,0 2-25 15,2 1-23-15,1-2-141 16</inkml:trace>
  <inkml:trace contextRef="#ctx0" brushRef="#br0" timeOffset="140821.6">11261 6272 170 0,'0'0'28'0,"0"0"28"0,0 0 7 15,0 0-12 1,0 0 4-16,0 0 7 0,-58-45-36 16,49 40 1-16,0 4 0 15,-1 0-19-15,-6 1 6 16,-4 0-9-16,-9 9 5 15,-8 8 3-15,-6 6 8 16,-5 3 15-16,2 0 3 16,4-3-10-16,6-1-24 15,3-2 22-15,0 2-15 16,-2 0 1-16,1 4 2 16,-4 2 4-16,1 1-10 15,-3 3 5-15,-2 2-5 16,5 2-1-16,-6 3-1 15,1 1 9-15,-2-1-16 16,0 2 11-16,-3-1-4 16,0-1-2-16,-1 0-4 0,5-3 10 15,2-2-7-15,5-4 4 16,4 1-7-16,5 0 5 16,3 1-4-16,0 2-1 15,2 5 0-15,-3 0 3 16,-1 4-3-16,-4 4-2 15,-1-2 2-15,-5 0-1 16,2-3 0-16,0-4 0 16,-1 1 2-16,4-4 6 15,-2-2-8-15,3 1-4 0,0-2 4 16,-1 3 6 0,0 1-5-16,-2 0 0 0,2 3-1 15,-1-5 0-15,2 2-1 16,-1 0 1-16,1 0 0 15,-1 2-1-15,0 3 1 16,-1 0 0-16,1 1 8 16,-3 1-8-16,5 1 1 15,-3 3-5-15,-1-2 10 16,0 2-2-16,0-2-3 16,0 0 3-16,2 0 9 15,-2 2-9-15,-1 1-4 16,-2 0 4-16,-2 3 1 15,-1-4-1-15,0 3-3 16,-6 2 8-16,0-4-6 0,1 3 3 16,2 0-3-16,4-3-2 15,4 0 7-15,6 1-7 16,4 2-1-16,8 3 17 16,-1 1-5-16,-2 1-5 15,-6 1 6-15,-3-2 4 16,-3-3-3-16,4-4-11 15,2-6 1-15,4-4-7 16,6-4 6-16,3-5-6 16,5-4 3-16,2-4-2 15,-1 0 2-15,-1 1 1 16,-2 1 3-16,-3 0-4 0,-6 2 0 16,0-4-2-16,5-4 2 15,2-8 1-15,8-6-1 16,3-3-16-16,9-25-34 15,32-25-63-15,18-29-211 16</inkml:trace>
  <inkml:trace contextRef="#ctx0" brushRef="#br0" timeOffset="143287.79">11057 6355 150 0,'0'0'74'0,"0"0"16"16,0 0-12-16,0 0-3 16,0 0-31-16,0 0-13 15,79-14-11-15,-51 11-8 16,0 3 13-16,7 0-4 16,-1 0-3-16,8 8 0 15,7 7 3-15,5 6-2 16,-5 3 3-16,0 4 4 15,-5 2-9-15,-3 1-3 16,-2 0-2-16,3 2 3 16,-2 3-11-16,3-2 3 15,5 2 7-15,-2 3-2 16,3 0-5-16,-4 4 10 0,-2 3-10 16,-2 0-3-16,-2 4 4 15,2 1-7-15,1 1 5 16,6-2 5-16,1 1-2 15,5-2-2-15,-2-1-3 16,-6-3 0-16,-6-8 8 16,-7-3-12-16,-6-8 5 15,-6-3-1-15,0-4-3 16,0-3 4-16,-2 1-4 16,-1-2 5-16,-3-3-3 15,-3-1 2-15,-5-3-5 16,-2 0 0-16,-4-4 4 15,1 0-4-15,-2-2 2 16,0-1-1-16,0 0 3 16,0 1-2-16,-3 0 3 0,-12 2 5 15,-6 4 10-15,-1 3-7 16,-1 3-3-16,-4 5-1 16,-3 4-7-16,1 0 5 15,-1 4-1-15,1 2-5 16,1 0 13-16,0 0-7 15,1 3-4-15,0 0-3 16,2-1 5-16,-3-1-5 16,-1 2 4-16,-2 2 7 15,0 4-5-15,-2 1 7 0,-2 4-9 16,1 1-2-16,-3 0-1 16,-6-1 1-16,1-3 1 15,-3-2-2-15,2-4 3 16,2 1 3-16,1-1-7 15,5 0-1-15,-1-1-1 16,3 1 2-16,-2-1-1 16,0 2 1-16,-4-2 8 15,-1 3-6-15,-1-2-2 16,0 0 0-16,2-2-1 16,0 1 1-16,9-1 0 15,0-1 0-15,2 2 2 16,1-2 0-16,-1 0 0 15,0-1 6-15,-1-2-7 16,-2 0-1-16,1 0 1 0,0 0 0 16,2 2-2-16,4 3 2 15,0 2-1-15,3 3 4 16,-1 1-4-16,1 1 1 16,-3-5 3-16,0 0 7 15,-1-2-11-15,1 0-3 16,-3 1 3-16,-1 3 4 15,-5 4-1-15,-3 1 2 16,-1 3-5-16,3 1 2 16,-1 0 7-16,1-4-7 15,4-6-1-15,5-5-1 16,3 0 5-16,5-3 1 0,1 4-4 16,-1-2 2-16,2 3-4 15,0 1 3-15,-4 1 2 16,0 1 1-16,1 0-5 15,0-2 1-15,3 0 7 16,0-3-8-16,3 0 2 16,-3-1-1-16,2-2 1 15,-2 0 1-15,3-2-1 16,-3-4 13-16,3 2-8 16,1-4-7-16,1-2 6 15,1-2 0-15,3-5-2 16,2-1-3-16,1-3 0 15,1-2 4-15,-2 0-2 16,4-2 0-16,-3-3-1 16,3 0-3-16,0 0 4 0,0 0 5 15,0 0-1-15,0 0 2 16,0 0 7-16,-3 0 2 16,0-2 1-16,-5-7-3 15,-1-5-12-15,-1 1-1 16,-2-1-2-16,-3-3 1 15,0 0-2-15,-4-4 0 16,-2 1 1-16,-6-1-2 16,-3-1 0-16,-7-3 0 15,-3 0 1-15,-2 0 0 0,-6-2-2 16,5 5 2-16,1 0 2 16,5 1-3-16,10 1-3 15,2-2 3-15,2 2 1 16,1-2-1-16,-2-1 0 15,-1-2 0-15,-2-1 5 16,-6-2-5-16,-3 4 4 16,-6 1-4-16,-7 2-1 15,-2-1 0-15,-2 2 1 16,2 1-7-16,8-1 7 16,4 3-1-16,5-3 6 15,6 0-5-15,3 0 0 16,3-1 1-16,3 1-1 15,5 4 0-15,0-2 2 16,-3 1-1-16,1-2 8 0,-4 0-8 16,-1 2 2-16,2 0 1 15,1 1-1-15,0 1 0 16,1-1 1-16,0-1 1 16,2 1 4-16,-3 1-7 15,5-1 9-15,-1 1-10 16,0 1 1-16,0 1 0 15,2 1 4-15,-1-2-4 16,-1 1 0-16,1-3 7 16,-1 1-9-16,1 3 5 15,1-2 2-15,-2-3-5 16,0 2-2-16,0-5 0 0,2 3 1 16,3 4 0-16,5 5 10 15,1 3-11-15,1 0 4 16,1 2-3-16,1 1 2 15,-2 0-1-15,2 1-2 16,0 1 0-16,0 0-3 16,0 0 9-16,0-1-11 15,0 1 5-15,0 0 0 16,-2 0-1-16,2 0 2 16,0 0-1-16,0 0 8 15,0 0-8-15,0 0-1 16,0 0 0-16,0 0 1 0,0 0 0 15,0 0 0-15,-2 0 0 16,2 0-2-16,0 0-6 16,0 0 5-16,0 0-12 15,0 0-31-15,0 0-34 16,0 5-63-16,0 14 3 16,0 5 34-16,16 4-1 15,5-10-77-15,3-10-91 16</inkml:trace>
  <inkml:trace contextRef="#ctx0" brushRef="#br0" timeOffset="146307.07">17559 7441 360 0,'0'0'147'0,"0"0"-50"0,0 0 15 15,0 0-41-15,0 0-24 16,0 0-34-16,0 0-5 16,30-9 2-16,-8 5-3 15,2 3 4-15,1-1-1 16,0 2-4-16,-1 0 10 16,0 0-9-16,-3 10 9 15,-6 4-14-15,-5 4 1 16,-4 5 2-16,-6-1 11 15,0 2 7-15,-1 0 3 16,-16 1-6-16,-1-2-16 16,-4-3 16-16,0-2-12 15,2-4-7-15,4-6 19 16,7-5-6-16,3 0-2 16,3-3-2-16,3 0 0 15,0 0-8-15,0 0 7 0,0 0 3 16,0 0 5-16,3-3-13 15,7-3-4-15,6 2-4 16,4 3-5-16,2 1 0 16,-3 0 2-16,-2 0-1 15,-3 4 6-15,-1 6-1 16,-4 5 1-16,-3 0 0 16,-3 2 2-16,0 0-5 0,-3 3 0 15,0-3 6 1,0 1-2-16,-12-1-1 0,-4 0-1 15,-7-1 6 1,0-1-1-16,-4-3-1 0,-2-1 0 16,4-6-1-16,4-1 3 15,5-2 0-15,5-2 1 16,7 0 1-16,-1 0 9 16,0-5-12-16,-2-8-2 15,0-8-9-15,1 1-48 16,1-3-62-16,1-1-93 15</inkml:trace>
  <inkml:trace contextRef="#ctx0" brushRef="#br0" timeOffset="147463.38">17875 7248 314 0,'0'0'118'0,"0"0"-2"16,0 0-11-16,0 0-48 16,-82-32-14-16,58 28-7 15,0 4-7-15,-2 0-10 16,0 0 6-16,0 0-9 15,0 4 2-15,-4 9-12 16,-2 3 10-16,0 2-6 16,0 4 4-16,1 4-5 15,1 2 12-15,3 3-11 16,2 5 6-16,1-1-2 0,3 2-2 16,0-1-3-16,5-1 3 15,1-2-9-15,6 1 8 16,0-1-1-16,6 1-8 15,2-2 5-15,1 2 8 16,0-4-8-16,0 1-2 16,0-2 3-16,4-1-2 15,5 0-5-15,0-3-1 16,2 0 2-16,0 0-1 16,1-1-1-16,3-3 4 0,-1 1-2 15,2-2 0 1,0-2 0-16,4-3 2 0,0-1-3 15,2-3 8-15,1-4-4 16,1 0 1-16,0-3 2 16,0-1-7-16,1-3 5 15,5 0-5-15,0 0 2 16,0 0 1-16,-3 0-2 16,-2-4-1-16,-1-4 5 15,-3-2 4-15,0-2 3 16,-2 0-1-16,-2-3 4 15,-1 3-2-15,-1-4 0 16,0 1-2-16,-2 3 1 16,0-2-5-16,0-1-5 15,-3-1 3-15,2 2-3 16,-2-2 0-16,1 3 7 16,-1-3-6-16,-2 0 8 0,-2-1 3 15,-2-1-12-15,-1-1 10 16,3-3-4-16,-3 2-7 15,1 1-2-15,1 0 11 16,0 5-10-16,-2-1 3 16,-2 2-3-16,2-1 7 15,0 2-2-15,-2-3 4 16,-1 0-3-16,2 1-7 16,-2-2 9-16,0 1-6 15,1 2 2-15,1-1-2 16,-1 3 7-16,1-1-7 15,-1-1 0-15,-1 2 3 0,2-2 3 16,-2-1-4-16,0-1-5 16,0-2 5-16,0 1 6 15,0-1-11-15,0-3 3 16,0 0 1-16,0-3 5 16,-2 0-5-16,-2-3-2 15,-8-1 1-15,-2-2 1 16,-11-2-3-16,-12 3-1 15,-20 8-24-15,-15 8-50 16,-20 12-59-16,-17 6-38 16,-9 20-81-16</inkml:trace>
  <inkml:trace contextRef="#ctx0" brushRef="#br0" timeOffset="154874.5">17297 7481 18 0,'0'0'5'0,"0"0"-5"0,0 0 3 16,0 0-1-16,0 0 45 15,0 0 7-15,0 0 1 16,-3 0-2-16,3 0-4 16,0 0-10-16,0-3-21 15,0 3 4-15,0 0-8 16,0 0-5-16,0 0 12 16,0 0 3-16,0-3-9 15,0 3-1-15,0-1 7 16,0 1 10-16,0 0-3 15,0-1-1-15,0 1-8 16,0 0 14-16,0 0-16 0,0 0-4 16,0 0 8-16,0 0-1 15,0 0 9-15,0 0-12 16,0 0 13-16,0 0-6 16,0-2-10-16,0 2 18 15,0-1-13-15,0-2 5 16,0 2 5-16,0-1 2 15,0-1-10-15,0 0-3 16,0 2 0-16,0 1-4 16,0 0-4-16,0 0 1 15,0 0-2-15,0 0-3 0,6 0-6 16,10 0-1-16,9 10 1 16,6 10 5-16,2 5 0 15,0 5-2-15,-3 3 5 16,4 2 4-16,0 1-9 15,5 4-1-15,4-2 12 16,5-1-12-16,1-1 6 16,-7-3-2-16,-5-5 4 15,-4-3-6-15,-5-2 3 16,-2-4-1-16,-7-2-4 16,-4-5-2-16,-3-4 11 15,-5-3-11-15,-2-3 1 16,-5-2 4-16,0 0-5 15,0 0-1-15,0 0-3 0,0 0 1 16,0 0-30-16,0 0-12 16,0-4-15-16,0-5-36 15,0-2 22-15,0-6-74 16,0-3-110-16</inkml:trace>
  <inkml:trace contextRef="#ctx0" brushRef="#br0" timeOffset="155293.84">18070 7415 98 0,'0'0'255'15,"0"0"-184"-15,0 0 46 16,0 0-16-16,0 0-43 16,0 0-31-16,-52 13-13 15,-2 40 12-15,-20 15 23 16,-16 11-5-16,-13 1 17 16,-9-5-24-16,2-5 10 15,9-12-22-15,18-9-4 16,24-10-14-16,19-9 20 15,18-9-18-15,9-7 1 16,9-5-3-16,1-7-7 0,3 1 2 16,0-3-2-16,0 0 17 15,0 0-14-15,0 0 3 16,0 0-6-16,0-11-22 16,0-7-22-16,0 0-54 15,7-1-18-15,5 3-111 16,0 3-339-16</inkml:trace>
  <inkml:trace contextRef="#ctx0" brushRef="#br0" timeOffset="157518.69">30832 6395 230 0,'0'0'91'0,"0"0"2"0,0 0-13 16,0 0 2-16,0 0-14 15,0 0 13-15,0 0-28 16,-34-32-10-16,34 27-9 16,0-3 1-16,0 1-18 15,12-2-13-15,5 1 1 16,6-1-2-16,5 3 3 16,5 4-6-16,0 2 3 15,3 0 15-15,-8 0-15 16,1 12 9-16,-7 0 6 15,-4 2-17-15,-8 5 9 16,-4 4-7-16,-6 7-2 0,0 4 10 16,-4 2 6-16,-17 3 4 15,-2-2-20-15,-4 0 3 16,-4-3 12-16,0-3-13 16,-4-3 9-16,-1-5-7 15,0-6 1-15,3-5-2 16,6-2 6-16,10-5 2 15,7-4-9-15,7 0 10 16,3-1-6-16,0 0-2 16,0 0 7-16,0 0-5 15,0 0 8-15,0 0-1 16,0 0-4-16,12 0-10 16,4 0 6-16,8 0-10 0,2 0 4 15,0 0-7 1,0 0 7-16,-4 3 0 0,-1 7 0 15,-3-1 0-15,-3 1 0 16,0 1 0-16,-5 2-1 16,1 1 1-16,-1 2-4 15,-3 3 4-15,-3 1 1 16,-4 2 2-16,0 3-2 16,0 0 0-16,-2 0 6 15,-11 0-5-15,-1-3-2 16,-2-2 0-16,-4 1 5 15,-5-3-3-15,-3 0 4 0,-4-2 0 16,-7-3 0-16,-2-3-5 16,1-3 1-16,-1-3 4 15,4-3 7-15,6-1-1 16,7 0-5-16,6 0 4 16,4-2 12-16,6-4-4 15,3 2-9-15,4-1 14 16,-1 4-15-16,2 1 2 15,-1 0 4-15,1 0-14 16,0 0 3-16,0 0-4 16,0-2 0-16,0 2 0 0,0 0 0 15,0 0-46 1,0 0-57-16,-2 0-53 0,-4 0-27 16,-2 11-200-1</inkml:trace>
  <inkml:trace contextRef="#ctx0" brushRef="#br0" timeOffset="160546.54">13354 8149 117 0,'0'0'40'0,"0"0"6"0,0 0 52 15,0 0-10-15,0 0-29 16,0 0-18-16,0 0-10 16,-38-20-9-16,16 32-10 15,-9 10 8-15,-7 5 12 16,-3 4-16-16,-1 2 13 16,1 3-14-16,3-1 1 15,1 1 12-15,2 1-12 16,2 4-2-16,2-2-2 15,-2 0-9-15,0 1 11 16,-4 1 5-16,0-2-7 16,-3 3-1-16,-5 1-4 15,-1 0 2-15,-5 1-2 16,-4 0 3-16,5 1-9 0,-3 1 0 16,2-4 0-16,5-2 0 15,-2 3 2-15,3-1 7 16,-1 4-6-16,0 5-4 15,-3 2 1-15,-2-3 1 16,0 2-2-16,-2-6 3 16,-4 1-1-16,2 0-2 15,1 1 0-15,-1 3 0 16,0 3 1-16,-5 0-2 16,-1-2-3-16,-2 1 4 15,0-4 0-15,2-2 3 16,0-2-6-16,0 0 3 0,-2 1 0 15,-1 3 9-15,-6 1-9 16,2 3 1-16,-1 4 1 16,-2 1 1-16,3 5-3 15,1 2 9-15,0-3-9 16,3-3-2-16,4-7 2 16,6-2 5-16,5 3-5 15,0 2 1-15,-3 4-1 16,-3 1 0-16,-2 1 0 15,2-3 1-15,2-1-1 0,0 7 8 16,-4 4-7 0,-1 4 3-16,0-2-3 15,5-2 0-15,4-3-1 0,3 0 0 16,3 0-3-16,1-1 3 16,-1 3 8-16,-2-2-6 15,-1 0-1-15,-6-1 7 16,2-5-8-16,1-4 1 15,3-7-3-15,3-9 0 16,7-2 2-16,2-7 5 16,-1 2 0-16,-1 3-1 15,-5 3-1-15,-1 5 5 16,-4 2-7-16,-2 5 1 16,-4 1 1-16,-2 4-3 15,3 6 2-15,-2 2 1 0,4-1 4 16,7-3-4-1,4-9-2-15,7-9 1 0,1-4 5 16,0-3 4-16,-4 7 0 16,-1 4-9-16,-6 7 1 15,-4 13 9-15,-5 4-7 16,-4 5-3-16,-1 1 8 16,4-5-6-16,-3-3 2 15,5-3-1-15,6-6-3 16,1-5 1-16,5-7 0 15,1 0 8-15,2-3 7 16,-1 7-2-16,1 2-8 16,-3-4-4-16,3-1 4 15,1-7-4-15,6-8-4 0,7-6 2 16,7-9-2-16,6-6 0 16,5-7-23-16,2-4-22 15,0 0-30-15,21-32-49 16,18-35-88-16</inkml:trace>
  <inkml:trace contextRef="#ctx0" brushRef="#br0" timeOffset="163698.01">13313 8171 210 0,'0'0'64'15,"0"0"53"-15,0 0-23 16,0 0-34-16,0 0-33 16,0 0 9-16,5-8-12 15,5 8-3-15,10 0-17 16,2 0 12-16,4 0 0 16,2 7 5-16,-1 1-7 15,-2 5 3-15,3 2-1 16,-2 3-13-16,0 1 13 0,6 1-8 15,4 3 11 1,7 2-6-16,9 0 4 0,5 4-14 16,1 1 14-16,0 2-15 15,-5 0 7-15,-1 3-5 16,0-1 5-16,0 2-9 16,0 1 9-16,5-1-3 15,4 1 9-15,5 0 2 16,5-2-9-16,1 1 1 15,-2 3 0-15,-7 0-7 16,-7 2 3-16,-2 2 5 16,-2 2-9-16,-1 0 3 0,3 1 3 15,1 3 1-15,3 1-6 16,-1-5 3-16,-6-5-1 16,-4-10 2-16,-8-5 0 15,-2 0 5-15,0-2-5 16,2-1 2-16,5 3 4 15,5-3-1-15,0 3 6 16,0 3-16-16,2-2 3 16,1 1 5-16,3 1-9 15,4-5 1-15,9 3 2 16,-1-1 5-16,-3 1-8 16,-6-2 1-16,-6-2-1 15,-8-2 0-15,-5-3 0 16,-8-1 1-16,-7-3 8 15,-8-6-9-15,-7 1 6 0,-6-5-9 16,-1 0 3-16,-2-2 0 16,0 1 6-16,0 2-4 15,0 1 1-15,0 2 1 16,-12 3 0-16,-1 2-3 16,-4 3 13-16,1 1-10 15,1 1-4-15,0 2 2 16,1 1-4-16,-2 5 4 15,1 1-5-15,-1 3 7 16,-1 3-3-16,-1 1-1 16,2 6 0-16,-4-2 7 15,1 4-7-15,-2 2 3 0,-1 2 1 16,0 7 6-16,-5 4-9 16,-2 7 8-16,-3 2-9 15,-3 0 2-15,-4 4 8 16,0 1-8-16,-4 2 3 15,3 0-5-15,-3 1 0 16,6-3 0-16,-4 0 5 16,-3 0 5-16,0-1-16 15,-2-4 7-15,3-6-1 16,2-3 4-16,4-8-4 16,6-3-2-16,7-5 2 15,0-3 2-15,3-6 4 16,1 1-6-16,0-2-2 0,-1-2-9 15,0-2 8-15,-1-4 3 16,-4 2-6-16,-3 1 2 16,-3 4 2-16,-1 4-3 15,1 1 5-15,-3 1-2 16,1-4 2-16,3 1 0 16,3-3 1-16,2 2 6 15,1-2-6-15,-2 5-1 16,-5 1 0-16,0 5 0 15,-8 6 0-15,-2 7 1 16,-5 4 1-16,-5 5-2 16,-1 1 0-16,-3 4 0 0,7-1-2 15,1-3 2 1,3-5 0-16,2-4 0 0,0-6 0 16,3-3 0-16,-2 1 0 15,2 3 1-15,-5 0 1 16,0 3 2-16,-2-3 5 15,-3 2-6-15,-3 2-2 16,-4-1-1-16,-3 2 0 16,-2 1 2-16,0-1-2 15,4-1 0-15,6-4 8 16,6-3-8-16,1-8 0 16,6-1 1-16,-1-6-1 15,0-1 2-15,3 0-2 0,-2 5 0 16,-4 5-5-1,-4 3 5-15,-5 2 0 0,-3-6 0 16,2-1 2-16,-2-3 4 16,3 0-5-16,6 1 0 15,4 1 0-15,5 2 1 16,3 4-2-16,-2 1 0 16,-1 1 0-16,-2-1 0 15,0 0 1-15,-4-3 0 16,3 2-1-16,-4-1-1 15,0 1 1-15,0 0 9 16,0 0-6-16,-1 2-3 16,-7-4-2-16,-5 3 2 0,-7 0 1 15,-5 2 5-15,-4 5-6 16,0 2-5-16,3 1 5 16,4 0 2-16,6-4-1 15,5-5-1-15,8-2 0 16,3-2 0-16,3-1-2 15,3-2 4-15,1-2-2 16,3 2 1-16,-2-2 0 16,-1 1-1-16,1 2 0 15,2 0-1-15,-1-1 1 16,4-4-3-16,3 0 9 16,2-7-5-16,8-4 0 15,3-8-1-15,6-5 0 16,5-5 1-16,2-4-1 0,2 0 0 15,0 1-2-15,-1 1 2 16,-3 1 3-16,1 2-3 16,0-3 3-16,3-1-3 15,-2 0 0-15,2-2 1 16,0 0 0-16,-1 0 3 16,-1 0 0-16,-1 0-2 15,-6-7-2-15,2-8 0 16,-1 1 0-16,-2-1 0 15,-3-1 1-15,-6 1-1 16,-3-1-2-16,-6-2 2 16,-7-1 0-16,-5-1-6 0,-9-4 6 15,-3-1 0-15,-6-5-4 16,-5-2-7-16,-4 1-4 16,-2 2 9-16,-5 5 4 15,-1 5 1-15,-1 5 2 16,-2 2 0-16,-2 3-1 15,1-3-1-15,0-1-2 16,2-4 3-16,5-4 6 16,-2-1-5-16,0-4-2 15,1-4 1-15,-3-4-2 16,9-7 2-16,-2-4-2 16,6-7-11-16,1-3-6 15,-1 2 17-15,9 6-3 16,2 5 5-16,4 10-1 15,1 0 1-15,5 3-1 0,-1-4 0 16,5-9-1-16,4-8 2 16,3-4-13-16,4-2 8 15,6 4 0-15,3 4 5 16,0 6 0-16,5 5-1 16,-2 5 8-16,4 10-7 15,4 4 0-15,0 6 3 16,4 4-3-16,1 4-9 15,2 2 9-15,0 2 1 16,0 0-1-16,0 0 1 0,0 0 1 16,-1 0-2-1,1 0 0-15,-3-3 1 0,-3-1 10 16,-5-3-8-16,-4-2-5 16,2 0 9-16,-2 0-3 15,3 1-4-15,0 1 0 16,0 0 0-16,-4-1 11 15,1 2-11-15,-3-2 2 16,3 3-4-16,3 1 3 16,5 1-1-16,1 0 0 15,3 1 1-15,1-1 0 16,1 3-1-16,1-2 0 16,0 0-11-16,0-1-5 15,0-4-1-15,0-4-25 16,4-5-28-16,10-7-32 0,5-4-27 15,5-4-237 1</inkml:trace>
  <inkml:trace contextRef="#ctx0" brushRef="#br0" timeOffset="166734.26">17608 8325 353 0,'0'0'83'16,"0"0"-44"-16,0 0 18 16,0 0-20-16,0 0-11 15,89-3-1-15,-41 3 5 16,6 0-2-16,1 1 0 16,3 8 0-16,5 1-1 15,5 1-9-15,13 1-8 0,8-2 4 16,7 0 4-16,5-2-15 15,4-3 6-15,-1 0-9 16,6-2 3-16,-1-1-1 16,0 1 4-16,0-2 0 15,-6 2 0-15,3 1-3 16,-2-3-2-16,5 1 3 16,-1 1-3-16,-3 3 0 15,-6-1 1-15,-11-2 0 16,-12 2-2-16,-9-2 4 15,-9 1 1-15,1 1 6 16,0 0-1-16,5 1 3 0,6 0-9 16,0 3 11-1,-1-1 5-15,-6 1-8 0,-6-2-2 16,-8-2-5-16,-11 0 3 16,-8-4-8-16,-9 0 28 15,-6-1-9-15,-5 0 9 16,-1 0-1-16,0 0-21 15,-2-1 2-15,1-2 8 16,-3 0-12-16,-2-2 16 16,1-2-10-16,-1-2 0 15,0-3-2-15,-1-5 2 16,-2-3-5-16,0-4 5 16,0-4-4-16,0-3-2 0,0-6-3 15,1-2 7 1,3 0-8-16,-1-3 1 0,-1-2-1 15,1-2 20-15,0-4-12 16,3-2 3-16,2 1-11 16,2 0 2-16,2 2 10 15,3-2-11-15,-2 1-1 16,5-3 4-16,-1 3-7 16,-1 0 9-16,0-1-6 15,-1 1 5-15,-1-4-4 16,2-5-1-16,1-3 12 15,2 1-6-15,2-3-6 16,0 2-4-16,-2-1 4 16,2-2 0-16,-5 2 10 0,1 3-10 15,-5-1-6 1,1 2 6-16,-4-3 0 0,0-5 0 16,0-1 0-16,0 0 1 15,1-3-1-15,1 4 2 16,-1-1-2-16,-1-2 0 15,-1 2 1-15,2-1 0 16,-1-3-1-16,0-2 9 16,4-3-8-16,1-3 1 15,2 3-1-15,4-1-1 16,3-2 0-16,4 4 2 16,3-3-6-16,0 0 1 15,-3 4 3-15,-2-3 3 16,-2-1 2-16,-1 3-2 15,-1 1-1-15,-3 1-2 0,0 0 3 16,-1 0-3-16,-2-1 2 16,2 5-1-16,-2 4-1 15,-1 3 2-15,0 1 0 16,0 4-2-16,-1-1 1 16,-2 1 4-16,0 0-5 15,-3 0-3-15,-2 1 3 16,0 1 7-16,-2-1-7 15,0-1 0-15,-1 0-1 16,1 2 1-16,-1 1 5 0,0-4-5 16,1 0 0-1,2-4 0-15,1 3 0 0,1 4 6 16,-1 0-3-16,1 2-4 16,2-1 8-16,-2 1-11 15,-1 2 9-15,-1 5-5 16,1 2 11-16,-1 2-7 15,4 0-4-15,-3-2 0 16,2 4 2-16,-2 0 5 16,1 3-7-16,0 1 3 15,0 3 2-15,-2 2-1 16,0 1-3-16,-3 5 0 16,2 3 4-16,-2-1-3 15,1 5-2-15,-3 4 0 16,1 2 5-16,-1 7-12 0,1 3 12 15,-2 1-10-15,0 2-5 16,0 0-47-16,0 16-59 16,-18 15-43-16,-13 14 21 15,-11 3-90-15</inkml:trace>
  <inkml:trace contextRef="#ctx0" brushRef="#br0" timeOffset="167988.13">18271 7212 343 0,'0'0'92'0,"0"0"-49"0,0 0 52 16,0 0-24-16,0 0-22 15,0 0-10-15,-75-8-16 16,75 8 2-16,0 0-3 16,5 0 4-16,18 0-15 15,14 0 3-15,11 0-2 16,5 0-6-16,7 0-5 15,4-2 17-15,3-2-8 16,8-1-7-16,3 2-1 16,0-2 8-16,2 3-8 15,-1 2 1-15,0-1 2 16,-3 0-4-16,1 1-1 0,0-3 5 16,0-1-1-16,-2-2-1 15,0-2-3-15,-3-3 0 16,-6 3 3-16,-3-1-3 15,-2 1 0-15,0-1-1 16,3 3 10-16,0 0-18 16,-4 1 11-16,-3-1-2 15,-4 2 7-15,-2 0 0 16,-3-1-3-16,2 0-4 16,-2-2 13-16,-3-1-11 15,-5 3 3-15,-3 1-1 0,-4-1 3 16,-3 2-2-16,-3 1 2 15,-3-1-5-15,1 1-2 16,-1 0 4-16,1 0 7 16,4 2 11-16,-1 0-21 15,3-3 9-15,0 3 11 16,-1 0-12-16,-3-3-2 16,-6 1 4-16,-3-1-1 15,-6 0 9-15,-3 1 0 16,-5 1-12-16,-1 0 12 15,-1-1-13-15,-2 2-5 16,0 0-1-16,0 0-13 16,0-2-17-16,-27 1-56 15,-25-1-105-15,-23 2-508 0</inkml:trace>
  <inkml:trace contextRef="#ctx0" brushRef="#br0" timeOffset="168695.66">19402 7606 283 0,'0'0'163'16,"0"0"-78"-16,0 0 20 0,0 0-33 15,0 0-25-15,0 0-13 16,-76-27-1-16,54 27-19 16,-5 6 4-16,2 8 3 15,-4 5-8-15,1 6 2 16,4 3 2-16,-2 3 5 15,3 2-21-15,2 7 22 16,4 1-22 0,3 1 10-16,4 2-11 0,4-4 0 15,6-4 0-15,0-6 0 16,2-6 5-16,16-3-5 16,4-7-2-16,7-6-11 15,-1-2 5-15,0-6 8 16,-2 0 2-16,-4-3-1 15,-3-12-1-15,-2-1-1 0,-5-2 1 16,-6 1 15-16,-5-1 1 16,-1-1 21-16,0 0-20 15,-6 2-8-15,-7 3 3 16,-7 0-10-16,0 8 1 16,-3 3-3-16,-2 1-1 15,-1 2-7-15,-2 0 8 16,1 7-10-16,2 5-48 15,7 0-35-15,9-6-151 16</inkml:trace>
  <inkml:trace contextRef="#ctx0" brushRef="#br0" timeOffset="169597.78">19329 7452 313 0,'0'0'64'0,"0"0"31"16,0 0-1-16,0 0-33 15,-103-28-6-15,79 24-4 16,0 4-5-16,-1 0-31 16,0 0 7-16,-1 5 5 15,-2 9-13-15,1 5 6 16,-3 4-9-16,2 2-9 15,-1 0 24-15,3 3-24 16,0-1 12-16,6 2-3 16,1 2-2-16,5 1 1 0,2 1 9 15,0 5-17-15,3-2 7 16,0 3 14-16,3-3-13 16,0 1-3-16,3-3 0 15,2-3-3-15,1 2 1 16,0-2-1-16,0 0 1 15,13-1 0-15,2-2 0 16,3-2-3-16,-2-2 1 16,2-4-1-16,0-4 0 15,3-3-2-15,1-1 10 16,2-3-6-16,3-4 11 16,1 0 0-16,6-3-4 15,1 0-2-15,1-2-2 16,-4 0-7-16,1 0 9 15,-3 0-5-15,-3 0-4 0,-2-4 5 16,-1-3-5-16,-1-3 8 16,-1-2 15-16,3-1-12 15,2-3 6-15,0-3-7 16,0-5 14-16,-3 1-3 16,0-3-7-16,-1-1-1 15,-3 1 0-15,-2-3-4 16,-2 2 19-16,-4-2-12 15,3 3 11-15,-5 0-5 16,1 0-11-16,-1 3 4 16,-2-3-6-16,-1-1 1 15,-1-1 0-15,-4-1-4 0,-2-4 4 16,0-2 1-16,0-5 3 16,-12-2-7-16,-11 2-7 15,-6-2 4-15,-16 6-4 16,-17 0 0-16,-16 5-15 15,-12 6-24-15,-8 10-35 16,1 10-24-16,7 5-44 16,14 5-20-16,24 15-45 15</inkml:trace>
  <inkml:trace contextRef="#ctx0" brushRef="#br0" timeOffset="174678.62">31770 6330 334 0,'0'0'161'0,"0"0"-103"15,0 0 33-15,0 0-38 16,0 0-14-16,-82-11-11 16,65 22-8-16,-3 5-4 15,-2 4 9-15,-2 3 1 16,-1 4-4-16,-1 4-4 15,2 3 8-15,2 5-12 16,1 1 11-16,4 4-12 16,3 1-9-16,2 0 7 15,0-1-4-15,1-2 9 16,2-1-8-16,2-1 5 0,0 1-11 16,5-2 8-16,2-2-4 15,0-4 3-15,0-4-6 16,10-4-3-16,7-4 0 15,4-4-6-15,4-3 12 16,2-4 5-16,-2-3-11 16,2-4 3-16,-3-1 1 15,-2-2-2-15,-1 0 6 16,0-3 2-16,-3-10 6 16,-3-3-5-16,0-5 1 0,-3-3 13 15,-2-4-11-15,2-4-7 16,-6 0 6-16,-3 0-1 15,-3 5 12-15,0 6-1 16,0 6-11-16,-10 1 9 16,-7 5-7-16,-4 1-12 15,-4 0-1-15,-5 4-2 16,-4 1 0-16,-2 3-5 16,5 0-11-16,1 9-40 15,4 12-38-15,4 6-15 16,3 3-37-16,2-4-140 15</inkml:trace>
  <inkml:trace contextRef="#ctx0" brushRef="#br0" timeOffset="176045.71">18443 7623 487 0,'0'0'101'0,"0"0"-57"15,0 0 54-15,0 0-17 16,0 0-6-16,0 0-30 15,0 0-7-15,-40-67-9 16,43 67-6-16,18 6-20 16,13 17-1-16,13 6 19 15,13 9 4-15,3 5 2 16,3 2-3-16,-2 3-1 16,-2-3-5-16,-2 0-13 15,-3-4 15-15,-1-7-3 16,-1-4-2-16,-1 0 8 15,0-6-13-15,-6-3-2 16,-8-1-4-16,-7-8-7 16,-6 0 7-16,-8-7 3 15,-7-1-7-15,-4-3-1 0,-4-1 1 16,0 0-9-16,-4 0-18 16,0-1-21-16,0-17-42 15,0-8-49-15,0-6-26 16,0-4-399-16</inkml:trace>
  <inkml:trace contextRef="#ctx0" brushRef="#br0" timeOffset="176337.64">19709 7429 693 0,'0'0'41'15,"0"0"6"-15,-129 57 49 16,61-11-17-16,-15 11-18 16,-10 6-5-16,-8 6-10 15,-5 0-21-15,0-1-3 16,0-4 3-16,12-7-13 16,14-4-6-16,17-7-5 15,21-10-1-15,17-10-1 16,13-10 1-16,9-7 0 15,3-6-10-15,0-3-58 16,0 0-28-16,8 0-37 16,7-5-123-16</inkml:trace>
  <inkml:trace contextRef="#ctx0" brushRef="#br0" timeOffset="177919.29">14213 11693 62 0,'0'0'80'0,"0"0"-9"15,0 0 12-15,0 0-19 16,0 0 13-16,0 0-20 0,-67-58-11 16,56 52-3-16,1 2-6 15,4 0 1-15,0 1-6 16,1 0 3-16,4 3-12 16,-2 0-9-16,1 0-7 15,1 0 2-15,1 0-7 16,0 0 3-16,0 0-3 15,13 10 3-15,13 4 14 16,7 1-8-16,1 0 11 16,5 1-5-16,2 0-6 15,3 2 3-15,5-1-1 16,2 1-10-16,4-1 7 16,6 2 7-16,6 1-6 15,9 1 3-15,3 3-2 0,-6 4-7 16,-2 2-2-16,-2 4 8 15,3 2-2-15,10 3 7 16,9 1-4-16,3-2 9 16,-3 0-19-16,-5 0 14 15,-5 0-7-15,-2-1-8 16,-6-2-1-16,-8-1 3 16,-12-4 2-16,-14-7-10 15,-8-3 10-15,-5-5-2 16,-4-2 1-16,-1-5-2 15,-3-1 8-15,-3-2-9 16,-6-2 21-16,-5-1-11 16,-2-1 15-16,-2 0-6 15,0 1-6-15,0-2-13 16,0 0 9-16,0 0-10 0,-12 0-25 16,-11-9-55-16,3-2-38 15,6-3 1-15,14 0-185 16</inkml:trace>
  <inkml:trace contextRef="#ctx0" brushRef="#br0" timeOffset="179414.59">16149 12375 203 0,'0'0'84'0,"0"0"14"0,0 0-13 15,0 0-52-15,0 0-9 16,0 0 5-16,0 0 26 15,-94 112-10-15,58-52-15 16,-7 13 3-16,-6 9-3 16,-8 12-6-16,-6 6-2 15,-1 7 17-15,1 8 2 16,4 4-19-16,2 8-3 16,-1 9 10-16,-8 15 1 15,-10 6 2-15,-8 12 4 16,-7 1-35-16,0-4 8 15,0-6 12-15,7-17-19 16,8-20 6-16,13-25 1 16,18-30-8-16,18-28 1 0,13-19 16 15,9-14-3-15,5-7-1 16,-1 0-11-16,1-17-3 16,0-23-60-16,16-13-76 15,23-13-23-15,17-8-174 16</inkml:trace>
  <inkml:trace contextRef="#ctx0" brushRef="#br0" timeOffset="180755.15">16222 12373 92 0,'0'0'49'0,"0"0"18"0,0 0-5 15,0 0-2-15,0 0 8 16,0 0-1-16,15-27-16 16,-15 27-8-16,3 0-23 15,3 5-14-15,9 13 11 16,7 5 19-16,14-1-14 15,7 5 24-15,11-4-21 16,5 5-3-16,4 6-2 16,-2 6 0-16,-4 6-10 15,-9 5 5-15,-5 5-5 16,-3 4-7-16,1 5 6 0,9 4 5 16,10 5 9-1,4 1-7-15,3-5-13 0,-2-6 11 16,-3-9-13-16,5-1 5 15,0-1-6-15,2 3 19 16,-2-1 16-16,1 5-29 16,1 4-1-16,4 6 18 15,6 5 5-15,3-3-4 16,-2-2-20-16,0-9 5 16,-4-8-1-16,3-5 0 15,-4-6 1-15,-1-1 10 16,-2-1 0-16,-6-5-13 15,-4-1 16-15,-5-5-12 0,-8-6 1 16,-13-4-7 0,-9-4 0-16,-11-5-3 0,-9-3 1 15,-3-4-2-15,-3-2 0 16,-1 0 0-16,0-1 5 16,0 0-4-16,0 0 4 15,2 0-2-15,-2 0 0 16,1 0 0-16,-1 0-3 15,0 2 0-15,0 1-2 16,-18 0-1-16,-9 5 3 16,-14-2 3-16,-10 5 0 15,-13-2-6-15,-15 3 11 16,-26 0-8-16,-21-3 0 16,-25 2-3-16,-18-2-3 15,-10 4 6-15,-3 0-2 16,9 0 2-16,12 4 0 0,7 2 2 15,10 6-1 1,-4 6 0-16,-4 5-1 0,-5 3-1 16,-9 3-2-16,0 2 3 15,3 1-2-15,7 0 1 16,15-1 0-16,17-5 0 16,16-5 0-16,17-5-1 15,13-7-1-15,8-1 3 16,12-2 2-16,10-6 1 15,7-2-3-15,3-4 0 16,5-2 0-16,2-2-2 16,4 0 2-16,3-1-1 15,9-2 1-15,6 4 0 0,2-3 0 16,1 2 3-16,1 0-1 16,-1-1 0-16,2 1-1 15,-1-2 1-15,0 2 1 16,-1 1-2-16,-3-4 0 15,-6 5 0-15,1-2-1 16,0 1 4-16,3-2 4 16,3 1-11-16,4-3 6 15,2 3-3-15,1-3 11 16,1 0-5-16,0 0-6 0,0 0 4 16,0 0 3-16,0 0-7 15,0 1-3-15,0 0 2 16,0 0-8-16,0 1 5 15,0-1 1-15,0-1-7 16,0 2-1-16,0-1-10 16,0-1-8-16,0 0-10 15,0 0-31-15,0 0-49 16,0-8-38-16,-3-18-488 16</inkml:trace>
  <inkml:trace contextRef="#ctx0" brushRef="#br0" timeOffset="187754.17">2701 11880 7 0,'0'0'301'0,"0"0"-266"0,0 0 25 15,0 0 15-15,0 0-33 16,0 0-37-16,0 0 12 16,33-3 2-16,1 13 23 15,5-3-4-15,10-4-13 16,9-3 12-16,8 0-11 15,4-1-7-15,-2-4-12 16,-11 3 9-16,-15 2-12 16,-6 0-4-16,-9 0 2 15,-8 0-12-15,-7 0 3 16,-6 0-75-16,-6 0-173 0</inkml:trace>
  <inkml:trace contextRef="#ctx0" brushRef="#br0" timeOffset="188819.7">4680 8335 352 0,'0'0'64'0,"0"0"-43"0,0 0 2 16,0 0 26-16,0 0 0 16,0 0-19-16,0 0-7 15,-6 9-13-15,21-4-2 16,18-1 22-16,15-1-7 16,13-1 1-16,18-2 15 15,0 0-8-15,0 0-12 16,-7 0-2-16,-11 0-4 15,-12 0-8-15,-13 0 11 16,-9 0-6-16,-8 0 3 16,-4-3 23-16,0 0-23 15,-6 2-2-15,0 1 2 16,-3 0-8-16,-2 0-1 0,-4 0-4 16,0 0 5-1,0 0-10-15,0 0 3 16,0 1 0-16,0 5 0 0,0 4-64 15,0 0-66-15,0 0-94 16</inkml:trace>
  <inkml:trace contextRef="#ctx0" brushRef="#br0" timeOffset="189750.12">7119 12019 630 0,'0'0'94'0,"0"0"-80"16,0 0 60-16,0 0-24 16,0 0-15-16,0 0-12 15,125-43-3-15,-43 31-1 16,-4 0-15-16,-11 7 18 16,-7-2-18-16,-10 0 4 15,-5-3 0-15,-7 0 8 16,-10 0-5-16,-9 5 3 0,-11 3-7 15,-8 2-7 1,0 0-12-16,0 0-4 0,-5 0-35 16,-13 5-33-16,-7 7-53 15,1-4-271-15</inkml:trace>
  <inkml:trace contextRef="#ctx0" brushRef="#br0" timeOffset="190670.23">7446 5450 597 0,'0'0'110'16,"0"0"-86"-16,0 0-7 15,0 0 21-15,0 0 0 16,159-9-18-16,-59-6 14 15,6 1-21-15,-3 1-6 16,-14-1-2-16,-14 1 17 16,-14 4-17-16,-18-2 0 15,-20 8 5-15,-7 0-8 16,-14 1-2-16,-2 2-9 16,0 0-5-16,-8 0-29 0,-14 2 0 15,-11 8-92-15,6 0-368 16</inkml:trace>
  <inkml:trace contextRef="#ctx0" brushRef="#br0" timeOffset="191486.68">10332 8531 607 0,'0'0'37'16,"0"0"-8"-16,0 0 30 15,0 0-16-15,0 0-25 0,0 0-8 16,140-82 4-16,-60 58 13 16,0 5-23-16,-6 5 3 15,-8 5-5-15,-18 7 9 16,-14 2-11-16,-16 0 0 15,-9 0-2-15,-8 0 2 16,-1 12-18-16,-10 7-12 16,-20 8-42-16,-4-5-102 15</inkml:trace>
  <inkml:trace contextRef="#ctx0" brushRef="#br0" timeOffset="192809.81">13063 11839 527 0,'0'0'96'0,"0"0"-82"16,0 0 4-16,110 21 27 15,-71-14-21-15,4 2-15 16,-2-1 3-16,-1 2 3 16,-2-1-13-16,-6-4-2 15,-4 0 0-15,-5-5-7 16,-4 0-23-16,-1 0-78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4:50:43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26309 5254 178 0,'0'0'84'0,"0"0"10"16,0 0 3-16,0 0-38 16,0 0-8-16,0 0-1 15,0 0 1-15,0-55-9 16,0 52-3-16,0 1 4 16,0 1-12-16,0 1-16 15,0 0 4-15,0 0 9 16,0 0-21-16,0 0 3 15,0 0 4-15,0 0-6 16,0 0 0-16,0 0-7 16,0 0 2-16,-1 3-3 15,-1 5 4-15,-2 4-2 0,3 2 2 16,-2 2 3-16,0-1 7 16,0 0-11-16,1 0-3 15,1-1 7-15,1-1-5 16,0 0 2-16,-2 2 1 15,1-3-4-15,-1 2 1 16,2-1 2-16,-1 1 0 16,-1-2 2-16,2 0 3 0,0 1-3 15,0 1-9 1,0-2 5-16,-1 1-2 0,1-1 11 16,0 1-11-16,0 1 1 15,0 0-8-15,0-2 15 16,0 0-15-16,0 0 8 15,0-2-1-15,0 4 2 16,0-2-1-16,0 1-1 16,0 1 1-16,0-1 3 15,0 0-2-15,0 0-1 16,0-2-1-16,0 2 2 16,0-3 1-16,0 3 5 15,0-2-6-15,0 0-2 16,0-1-4-16,0-1 4 0,0 0 1 15,0 0 8-15,0 1-15 16,0-1 13-16,0 2-14 16,0 0 17-16,0 1-10 15,0 2 0-15,0-3 4 16,0 1-2-16,0 1-2 16,0 0 0-16,0 2-7 15,0 2 7-15,1-1 0 16,1-1 5-16,-1 2-1 15,1 1-6-15,-1-4 4 16,1 3-2-16,-1 0 3 16,-1-3-3-16,2 1 3 15,-2 1-3-15,0 1 0 16,0 5 0-16,1 0 1 16,-1 1-1-16,0 2 1 0,2 0 0 15,-2-4-1 1,1-6 0-16,1-3 1 0,-1-7 7 15,-1-2-6-15,2-1-2 16,-2-2-1-16,0 0 1 16,1 0-3-16,-1 0-21 15,0-10-13-15,0-5-16 16,4-4-35-16,1-4-80 16,1-3-218-16</inkml:trace>
  <inkml:trace contextRef="#ctx0" brushRef="#br0" timeOffset="2498.96">26427 5191 55 0,'0'0'68'0,"0"0"29"0,0 0-25 16,0 0-20-16,0 0-5 16,0 0 7-16,-10-7-3 15,10 7-23-15,0 0-3 16,0 0-1-16,0 0-12 15,0 0 5-15,0 0-6 16,0 0-11-16,5 0 3 16,8 0 2-16,2 0 3 15,3 0 2-15,1 0-5 16,-2 0 4-16,2 0-9 16,-1 0 2-16,1 0 2 15,3 0 1-15,-2 1-3 16,1 1 2-16,-2-2-4 15,-1 0 4-15,3 0 6 16,-3 1-8-16,1-1 2 0,4 0-2 16,2 0-2-16,2 0 12 15,-2 0-12-15,4 0 3 16,-2 0-1-16,2 0-1 16,1 0 1-16,-1 0 0 15,-3 0-4-15,3 0 7 16,-4 0-5-16,5 0 0 15,0 0-6-15,4 0 2 16,-1 0 4-16,-3-3 0 16,-1 2 2-16,-2-1-2 15,-2-1 1-15,1 3 1 16,-7-4 2-16,4 3-4 0,4 0-1 16,5-2 1-16,10 0 0 15,6 2 1-15,4-2 0 16,-4 2-1-16,-1-3 0 15,-3 1 1-15,-1 2 3 16,-4 0-4-16,-2-2-5 16,1 1 5-16,2-3 1 15,0 0 0-15,2 1-1 16,2-2 2-16,3-1 2 16,0 2-4-16,0 0-1 15,-1 1 1-15,-3 1 0 16,2 0 9-16,-5 0-17 0,1 0 8 15,0-2 0-15,1 0 2 16,3-1 0-16,0 2-4 16,1-1 4-16,-1-1-1 15,-4 2-1-15,-8 0 0 16,-2-1 4-16,-2 2-1 16,0-2 4-16,7 1-6 15,5-1 2-15,1-1 4 16,4 1-1-16,-1 2-2 15,-2 0-4-15,-3 3 6 16,-4 0-4-16,-3-2 2 16,1-1-3-16,-1-1 2 15,4 1 9-15,5-2-10 0,7 1-2 16,4 0 5-16,6 1-4 16,-2 0 0-16,2 1 1 15,-2 1-2-15,-6-3 10 16,-5 1-10-16,2 2-5 15,1-1 5-15,2-1 1 16,4-1 0-16,3 0 8 16,0 1-3-16,-3 0-2 15,-4 0 3-15,-5 0-4 16,-8 2 3-16,-7-1-2 16,-4 0-3-16,-1 2 0 15,4-3-1-15,2 1 9 0,4-1 2 16,1 0-9-1,-3 2 1-15,-3 0 2 16,-8 1-1-16,-2-2-1 0,-7 2-1 16,-5 0 0-16,-3-2-1 15,-1-1 4-15,-2 3 11 16,0 0-10-16,-3 0 6 16,0 0-5-16,0 0-2 15,0 0 1-15,0 0-5 16,0 0 8-16,0 0-2 15,0 0-7-15,0 0 7 16,0 0 1-16,0 0-8 16,0 0 0-16,0 0 7 0,0 0-7 15,0 0-1 1,0 0 1-16,0 0-2 0,0 0 0 16,0 0 1-16,0 0-4 15,0 5 5-15,0 2 0 16,-1-2 1-16,-1 4-2 15,2 1 2-15,-1 3-1 16,-1 1 0-16,2 3 5 16,0 1 2-16,0 1-3 15,0-1-3-15,0 0 0 16,0 3 5-16,0-1-4 16,-2 2 1-16,1-1 0 15,-1-1 6-15,1-1-2 16,-1 3-1-16,-1-3 3 15,3 2-6-15,-1 0 2 0,1 3-5 16,0 0 4-16,0 0 8 16,0 0-7-16,0-1-4 15,0 0 4-15,3 1 5 16,0-2-8-16,0 0 2 16,-2-2-3-16,3 1 0 15,-1 1 0-15,-2-3 0 16,1 1 1-16,-1 1 3 15,2-1-1-15,-2 0-2 16,1 0-1-16,1-2 1 16,-2 2-1-16,1 0 3 15,-1 0-2-15,-1 2 0 0,0 0-2 16,0 0 6-16,0-1-4 16,0 6-2-16,2-2-1 15,-1 1 1-15,1 0 4 16,1 1-3-16,0-3 1 15,1-1-1-15,0 0 1 16,1 1 2-16,-2 1 0 16,0-1 0-16,0 1 1 15,0 2 0-15,0 0 1 16,3-1 4-16,0 2-5 16,-2-3-5-16,2-2 4 15,-1 1-4-15,-2-2 2 16,-2-1 0-16,-1 0-1 0,0 0 7 15,0 1-8-15,0 0 3 16,0-1 1-16,2 0 5 16,1 0 4-16,-1-2-11 15,2-2 4-15,0-5 5 16,-2-2-8-16,4-3 4 16,-3-3-3-16,-2 1 3 15,-1-4-5-15,0 1-2 16,0-2 3-16,3 0 10 15,0 2-9-15,0-2 5 16,-3 0-4-16,2 0-1 16,0 0-3-16,0 0-1 15,-2 0-16-15,0-4-54 0,-6-16-60 16,-23-6-92-16,-15-8 121 16</inkml:trace>
  <inkml:trace contextRef="#ctx0" brushRef="#br0" timeOffset="3674">26299 6056 280 0,'0'0'40'15,"0"0"41"-15,0 0 6 16,0 0-22-16,0 0-32 16,0 0-9-16,0 0-7 0,-13-10-5 15,11 10-12 1,-2 4 11-16,-1 8 1 0,0 3 4 16,0 4 5-16,0 5 12 15,4 1-15-15,-1 4 7 16,2 0 4-16,0 2-8 15,0 1-9-15,0-2-3 16,0 1-7-16,0 0 6 16,0-3 6-16,0 2-9 15,0-1 1-15,0 1 6 16,3 0-8-16,0-1 5 16,-1 1 2-16,-2-2-4 15,0-1 1-15,0 0-4 16,0 0-2-16,0-1 6 0,-6-2-2 15,-2-2-2-15,2-3 0 16,-1 3 3-16,3-3-2 16,-1 1 3-16,1 1-3 15,1-2-1-15,-1-2 0 16,1-4 1-16,-1-1 5 16,3 0-6-16,-2-4-4 15,0 1 7-15,1-3-4 16,1 0 1-16,-1-1 3 15,2-2-7-15,0-2 0 16,0-1 4-16,0 1 1 16,0-1-5-16,0 0 2 15,0 0-1-15,0 0 5 0,0 0-4 16,0 0 1 0,0 0-2-16,0 0-1 0,0-5-19 15,0-6-14 1,0 2-64-16,-3 4-22 0,-3 2-53 15,-5 3-134-15</inkml:trace>
  <inkml:trace contextRef="#ctx0" brushRef="#br0" timeOffset="5642.91">26154 6972 175 0,'0'0'88'0,"0"0"-46"15,0 0 51-15,0 0-32 16,0 0-29-16,0 0-4 16,15 0-8-16,-7 0-3 15,2 0 4-15,4 2-2 16,7-2-4-16,4 0 11 15,5 0 1-15,1 0-7 16,2 0-11-16,-2 0 6 16,-3-4-12-16,-1 1 2 0,-4 3 0 15,1 0 1 1,-2 0 0-16,5-2 0 0,0 1 2 16,1-1-2-16,3 1 8 15,-1-1-12-15,0 1 5 16,-3 0 1-16,-3 1-6 15,-2 0 3-15,-3 0-3 16,0 0 0-16,3 0-2 16,3 0 0-16,5 0 0 15,4 0 0-15,5 0 0 16,3 0 7-16,-2 0-7 16,-1 0-5-16,-8 0 5 15,-4 0-2-15,-3 0 9 16,-2 1-15-16,2-1 18 15,5 0-18-15,2 0 8 0,7 0 0 16,1 0 4-16,0-2-4 16,0-4 0-16,0 5-3 15,-3 0 3-15,2 1 6 16,1 0-1-16,4-1-3 16,-1 1-2-16,0 0-2 15,-2 0 2-15,-1 0 3 16,-1 0-3-16,-2 0 11 15,3 0-8-15,0 0 1 16,3 0 14-16,-2 0-12 16,1 0 1-16,0 0 1 15,1 0 1-15,-2 0-7 0,5 0 2 16,-5 0 7-16,6 0-9 16,-2 0-2-16,0 0 1 15,1 0-1-15,-6 0 5 16,3 0-1-16,-3-3-4 15,-1 0 4-15,4-2-1 16,-3 3 0-16,1 1 0 16,0 1-3-16,-1 0 6 15,0 0-4-15,2 0 0 16,1-2 1-16,2 2 0 16,2-2 10-16,0 1-13 15,2 1 2-15,-2-3-1 0,-3 3-1 16,-4-1 5-16,-3-1 2 15,-3 1-3-15,0 0-3 16,4 1 1-16,0-1 5 16,2 1-6-16,3 0-1 15,-2-2 1-15,-1 2 5 16,-3-1-10-16,-5-1 12 16,-2 0-8-16,-4 1 0 15,-3-1-3-15,0 2 3 16,-2 0 5-16,2-2-1 15,4-1 6-15,2 1-6 16,2-1-1-16,1-1 0 16,-3 4 0-16,-1 0 3 0,-6-3-5 15,2 3 3 1,-1 0 6-16,-1-2-9 0,1 1 2 16,0 0 8-16,-1-2-9 15,-3 1 7-15,-3 1-6 16,-3-1 3-16,-3 0-2 15,-2 2 1-15,-1 0-3 16,1-3 8-16,-1 3-6 16,4-2 0-16,-1 1-3 15,3 1 0-15,3-3 5 16,-5 2-6-16,1-1 0 16,-3 1 1-16,0 1 5 15,1-2-5-15,3 0 2 16,0 0 0-16,0-1-3 0,1 2 2 15,-1-2-2-15,1 1 6 16,-2 1-3-16,-2-2 3 16,1 2-6-16,-2-2 0 15,1 0 1-15,1 2-2 16,1-2 3-16,-1 2-4 16,2-1-5-16,-2-1 2 15,0 1 2-15,0-1 2 16,-3 1 0-16,-1 0 1 15,2 0 0-15,-1-1 2 16,2 1-1-16,3-3-1 16,6 2-2-16,0 1 1 15,4-2 1-15,1 1-6 16,-1 0 1-16,-2 0 4 16,-1-1 0-16,-6 4 2 0,2-3 0 15,-4 0-1-15,-1 2 0 16,-4-1-2-16,-2 2 2 15,1-3 2-15,-1 3 1 16,3-3-2-16,1 3 0 16,0-1-1-16,-4 1 0 15,-1 0 1-15,0 0 1 16,-1 0 2-16,-1 0-2 16,-1 0 1-16,0 0-1 15,0 0 10-15,2 0-12 0,3 0 1 16,2-1 2-1,-4 1-6-15,1-2 9 0,-2 2-11 16,-1-1 9-16,-1 1-4 16,0 0 1-16,0 0 3 15,0 0 9-15,0 0-2 16,0 0 2-16,0 0-2 16,0 0 1-16,0 0-2 15,0 0-6-15,0 0-3 16,0 0 0-16,0-2 0 15,0 2 4-15,0 0 2 16,0 0 0-16,0 0 10 16,0 0-5-16,0 0-7 15,0-1 1-15,0 1 4 16,0 0-8-16,0-1 8 0,0 1-5 16,0 0 5-16,0 0-4 15,0-2 5-15,0 2-3 16,0-1 3-16,2-1 2 15,-2 2-6-15,1-3 4 16,2-1-4-16,0-1 6 16,1 0-11-16,1-2 3 15,-1 1-5-15,2-3 0 16,-1-2-3-16,-3-3-22 16,-2-5-103-16,0-1-137 15,-2 1-206-15</inkml:trace>
  <inkml:trace contextRef="#ctx0" brushRef="#br0" timeOffset="12257.85">26584 6246 188 0,'0'0'162'0,"0"0"-122"16,0 0 72-16,0 0-35 16,0 0-28-16,0 0-3 15,0 0-4-15,25 39-10 16,-19-32-1-16,0-2 8 0,0 0-10 15,0 0-5 1,2-2 3-16,-1 0-6 0,2-3 3 16,3 0-3-16,-2 0-18 15,4 0 4-15,-1 0-2 16,2-9 0-16,-1-3 4 16,-1-2-6-16,-1-5 4 15,0 0-4-15,0-4 3 16,0-3 3-16,-2-2-9 15,-2-3 3-15,1-2 3 16,-3 1-6-16,-2-2-2 16,1-1 0-16,-2 3 2 15,1 0-6-15,-1 1 13 16,1 2-12-16,-1 0 10 16,-3 5-2-16,2 2-3 0,-1 0 0 15,-1 5-3 1,0 4 4-16,0 2-1 0,0 2 1 15,0 1 1 1,0-1-2-16,0 1 0 0,0-2 0 16,0 3 0-1,0 1-1-15,0 4 1 0,0 0-8 16,0 2 7-16,0 0 0 16,0 0 0-16,0 0-2 15,-7 0-1-15,-3 3 2 0,1 4 1 16,-2 3 1-1,1 2-1-15,2-2 1 0,1 5 0 16,-3-1 0-16,1 5 0 16,1 0 0-16,0 3 0 15,1 2 1-15,4 0 0 16,0 3 7-16,2 2-7 16,1-2 2-16,0 0-1 15,0-1 2-15,0-2-4 16,0 0 2-16,0 0 2 15,0-2-4-15,0 0 0 16,0-1 3-16,0 0 0 16,0-1-6-16,4-2 7 15,5 3-3-15,-2 1 2 16,3 1-3-16,-1-1 0 0,-1-3 0 16,-2-1 0-16,2-2 0 15,-2-2 9-15,3-2-18 16,0-2 8-16,0-3 0 15,2 0 1-15,0-3 0 16,3-1 0-16,-1-2-1 16,-4-1-12-16,0 0 2 15,0 0-5-15,-2 0-26 16,-1 0-41-16,-3-4-17 16,-1-7-50-16,-2-4-194 15</inkml:trace>
  <inkml:trace contextRef="#ctx0" brushRef="#br0" timeOffset="12940.54">27272 6048 101 0,'0'0'127'0,"0"0"-38"16,0 0 7-16,0 0-16 16,0 0-37-16,0 0-6 15,-24-41 0-15,15 40-8 16,0-1 10-16,-3 2-10 16,-4 0 2-16,-1 0-5 15,1 2 1-15,1 8-8 16,1-2 5-16,4 4-20 15,0-2 1-15,2 3 0 0,1 3-1 16,1-1 4 0,-2 2-7-16,5 1 6 0,0 0-2 15,0 2-5-15,2 0 5 16,-1 0 0-16,1-2-2 16,1-1-6-16,0-3 6 15,0 0-9-15,1-2 6 16,7-2-5-16,2-1 1 15,1 1 4-15,-1-3 10 16,3 0-10-16,0-1 1 16,0 0-2-16,0-3 2 15,3-3-2-15,1 2 0 16,2-2-4-16,0 0-10 0,0 0 14 16,-2 0 1-16,-1-5 0 15,-3-2 1-15,-4 0 3 16,-3-2-4-16,-3-2-5 15,-2 1-38-15,-1-4-33 16,0-3-72-16</inkml:trace>
  <inkml:trace contextRef="#ctx0" brushRef="#br0" timeOffset="14417.9">27703 5257 61 0,'0'0'78'0,"0"0"7"15,0 0-13-15,0 0-13 16,0 0-7-16,0 0-1 0,1-8-10 16,-1 6-1-1,0 2 0-15,0 0-1 16,0 0-25-16,0 0 0 0,0 0 5 15,0 0-13-15,0 3 0 16,0 8 1-16,0 2-2 16,0 4 13-16,0-1 1 15,0 2 2-15,0 1-5 16,0 3-3-16,0-2-3 16,0 1 8-16,0 1-2 15,2 4-12-15,-1 1 1 16,1 2-3-16,-1 2 9 15,-1 1-5-15,0 1-2 16,0 1-3-16,0-2 0 0,0-1 6 16,0-3-7-16,0 2 12 15,0-4-4-15,0-1-5 16,0 3 3-16,0-2-2 16,0-1 5-16,0 0-5 15,0-1 2-15,0-4 0 16,0 3-1-16,-1-3 1 15,-1-2-3-15,2 1-1 16,0 0 0-16,0 0 6 16,0 3-5-16,0 0 5 15,0 0-3-15,2 1-5 16,2 0 6-16,1 2-6 16,-2-1 4-16,0-1-3 0,-2 1 4 15,-1-4-2-15,0 1-2 16,0 1 5-16,0-2-7 15,2-1 1-15,-1 0 0 16,-1 1 3-16,3-1-2 16,-3 1-1-16,0 1 6 15,0 0-4-15,0 1 7 16,0-2-4-16,0 0-4 16,0-1 4-16,0 3 1 15,0-3-8-15,0-1 7 16,0 0-7-16,0-3 4 15,0 2 0-15,0-1 1 16,0-2 0-16,0 2 1 16,0-2 0-16,0-2 1 0,0-1-1 15,0-2 0-15,0 0-2 16,0 1-2-16,0 0 7 16,0-2-4-16,0-1 13 15,0 0-14-15,0 0 6 16,0-3-6-16,0 1 0 15,0-2 2-15,0-1 1 16,-3 1-3-16,3 1 0 16,-1 1 1-16,-1-2 4 15,2 1-3-15,0-3-3 16,0-1 5-16,0 0-4 0,0 0 0 16,0 0-2-16,-3 0-3 15,-4 0-55-15,-7-8-66 16,-2-8-79-16,4-1-440 15</inkml:trace>
  <inkml:trace contextRef="#ctx0" brushRef="#br0" timeOffset="29477.92">28159 5690 51 0,'0'0'62'0,"0"0"30"15,0 0-28-15,0 0-13 16,0 0-14-16,0 0-12 15,0 0 0-15,0 0-3 16,20-13-4-16,-19 11 5 16,1 0 8-16,-1 0-11 15,3-1-3-15,-2 1 1 16,1-4-1-16,-2 2-7 16,1-3-1-16,-1 1-1 15,-1 0 1-15,0-2 9 16,0 0-8-16,0 0-3 0,0-1 2 15,-4 1-4-15,-5 1-1 16,0-1 12-16,-1 1-16 16,-1 1 0-16,2 2 3 15,-1-1 2-15,-2 5 3 16,0-2-2-16,0 2 0 16,-1 0 2-16,2 0-7 15,-1 0 9-15,2 0-3 16,1 4 3-16,-1 5-5 15,2 2-4-15,2 1-1 16,3 5 5-16,1 2-3 16,1 1-1-16,1-3 7 0,0 2-3 15,0-4-3 1,0 1 0-16,0 0 0 0,0-5-2 16,6-1 4-16,2-1-11 15,3-5 7-15,3 1 0 16,0-2 1-16,3-2 2 15,-1-1-3-15,0 0-3 16,0 0 3-16,-1-10 5 16,0-3 1-16,-2-1-2 15,0-3 2-15,-1 0 1 16,1 0-3-16,-2-4 1 16,-2-1-2-16,0-1 1 15,-2-2 5-15,-2-1-2 16,0 1-3-16,-4-2-4 15,1 5 7-15,-2 0-7 0,0 1 13 16,0 1-13-16,0-1-1 16,0 4 1-16,0 0 0 15,0 5 6-15,0 2-6 16,-3 4 4-16,-2 5-1 16,4-2 0-16,-1 3-2 15,0 0-1-15,1 0-4 16,-3 0-3-16,-4 4 7 15,2 12 4-15,2 4 3 16,1 6-6-16,3 6 0 16,0 2 8-16,0 1-9 15,3 2 6-15,1-1-4 0,1-1-2 16,-1 1 0 0,1-5 1-16,2-3 2 0,1-3-3 15,-1-1-4-15,6-5 4 16,-1-4-2-16,4-1-5 15,0-2 7-15,-3-4-9 16,4 0-11-16,-4-7-9 16,-1 2-36-16,-2-3-32 15,0 0-30-15,0 0-46 16</inkml:trace>
  <inkml:trace contextRef="#ctx0" brushRef="#br0" timeOffset="30159.09">28635 5582 235 0,'0'0'58'0,"0"0"52"16,0 0-30-16,0 0-23 16,0 0-8-16,0 0-14 0,-78-31-10 15,59 31-1 1,1 0-4-16,-1 8 4 0,3 3-20 16,2 4 8-16,3 2-1 15,1 4 1-15,4 0-8 16,5 1-4-16,1 2 2 15,0-4-1-15,0 2-1 16,9-4-1-16,2-1 1 16,1-5 0-16,1-2 5 15,1-3-5-15,0-4-9 16,2-3 4-16,-1 0 4 16,1 0-5-16,0-5 6 15,-2-7 1-15,-3 0 6 16,-1-5-6-16,-6-1 4 15,0-5-3-15,-4-4 0 0,0-4-2 16,0-2 0-16,-7 5 13 16,-1 5-1-16,3 7 1 15,4 9 16-15,1 2-16 16,0 5 9-16,0 0-8 16,0 0-4-16,0 0-10 15,0 6-4-15,0 11-2 16,0 6 8-16,11 4-2 15,2-1 16-15,-3 1-15 16,3-2 0-16,-1-1-1 16,3-3 9-16,-1-2-9 15,-1-2-7-15,-1-6 1 16,-3 0 0-16,1-5-25 16,-4-3 0-16,0 0-11 0,2-2-14 15,0-1-29-15,3 0-48 16,1-4-129-16</inkml:trace>
  <inkml:trace contextRef="#ctx0" brushRef="#br0" timeOffset="30908.89">28344 6200 148 0,'0'0'106'16,"0"0"-4"-16,0 0-2 16,0 0 2-16,0 0-28 15,-21-76-5-15,21 73-17 16,0 3 12-16,-1 0-28 16,-4 0-27-16,-1 17-6 15,-2 10 12-15,0 8 12 16,0 5-4-16,4 2-3 15,1 3-10-15,0 0 3 16,-1 0-12-16,1-3 2 16,0-5-3-16,0-4-2 15,0-4-9-15,0-9-5 0,1-8-11 16,-1-3-24 0,3-4-9-16,0-5-5 0,0 0-17 15,0 0-20-15,0-12-106 16,0-5-27-16</inkml:trace>
  <inkml:trace contextRef="#ctx0" brushRef="#br0" timeOffset="31674.27">28134 6400 257 0,'0'0'66'0,"0"0"-11"16,0 0 23-16,0 0-8 0,0 0-49 15,0 0-16-15,34-53-1 16,-1 42-2-16,4 2-1 16,5 3 2-16,-3-1-3 15,-5 3 0-15,-4 1 4 16,-8 0-3-16,-5 3 2 16,-2 0-3-16,-5 0 7 15,-2 0-2-15,-1 0 3 16,-3 0-1-16,-2 0-1 15,-2 0 2-15,0 0 1 16,0 0-4-16,0 0-1 16,0 0-2-16,0 0 10 15,-2 0 8-15,-6 3-5 16,-1 6 3-16,0 1 8 0,-1 0-12 16,2 2-6-16,2 1 5 15,0 1 3-15,1 3-16 16,2-1 7-16,3 1-4 15,0 0 0-15,0 0 5 16,0 0-8-16,2-1 0 16,7 0 0-16,0-4-5 15,2-1 12-15,0-3-14 16,1-4 6-16,3-1-4 16,-3-2 3-16,1-1 1 15,-1 0 1-15,0 0-8 16,-1-10 0-16,-1-5 8 15,-2-4 1-15,-1-1 3 16,-1-6 8-16,-2 1-5 0,-2-3-2 16,1 6 4-16,-3 4-6 15,0 4 2-15,0 5 10 16,0-1 5-16,0 5 0 16,0 3-4-16,0-1-1 15,0 3 2-15,0 0-15 16,0 0 0-16,-2 0-2 15,2 3-9-15,-1 14 9 16,1 2 8-16,0 3-7 0,0 0 0 16,0 2-1-1,1-3-6-15,14-3 6 0,3-2-6 16,9-7 6 0,7-3 6-16,5-4-2 0,-3-2-1 15,-5 0-3-15,-10 0-22 16,-4 0-54-16,-10-8-61 15,-4-6-319-15</inkml:trace>
  <inkml:trace contextRef="#ctx0" brushRef="#br0" timeOffset="33306.14">29211 5204 49 0,'0'0'49'0,"0"0"9"15,0 0 4-15,0 0-41 16,0 0 6-16,0 0 2 16,33-38 8-16,-33 32 12 15,1 0-17-15,-1 1 9 16,2-1-13-16,-2 1 9 15,2 3-5-15,-2 0-14 16,0-1 1-16,2 3 9 16,-2 0-5-16,0 0-7 15,0 0 0-15,0 0-14 0,0 0 3 16,0 0-2 0,0 0-3-16,0 0 0 0,0 0-2 15,0 0 3-15,0 0-2 16,0 10 1-16,0 2 0 15,0 3 6-15,0 1-3 16,0 4 4-16,0 0 4 16,0 2-2-16,0 1 5 15,0-1-13-15,0 3 5 16,0-3 7-16,0-1-13 16,0 2 3-16,0-2-1 15,0 1 5-15,0 1-6 0,0-1 0 16,0 3 5-16,0-2-6 15,0 1 0-15,0-2 12 16,0 0-10-16,-2-1 4 16,2 1 1-16,0-2 13 15,0-3-17-15,0 2 4 16,0 0-4-16,0 1 8 16,0 3-6-16,0 1 7 15,3 1-12-15,0 4 11 16,-1-1 5-16,1 0-16 15,-2-2 6-15,1-4 4 16,-2 0-7-16,1 0 2 16,-1 0-5-16,0-3 1 15,0 1 11-15,0-4-3 16,2 4-2-16,1-3-1 0,-3 2-1 16,2 0-1-16,-2-1-2 15,0 2 2-15,0 3-1 16,0-2-4-16,0-1 4 15,0-1 7-15,0 1-2 16,0-3 2-16,0 0-4 16,0 4 5-16,0-1-10 15,0-1 3-15,0 2 11 16,0 0-14-16,0-1 8 16,1 0-7-16,2 0 5 15,-1-1-7-15,0 0 1 16,1-2-1-16,-1 2 5 0,1-1 0 15,-2-1 6 1,1 0-8-16,-1-1-3 0,1-2 0 16,-1-1 0-16,1-1 2 15,-2-1 6-15,0 0-8 16,0 1 0-16,0-1 6 16,0 0-4-16,0 3 4 15,0-2-5-15,0 1 1 16,0-1 0-16,0 1 2 15,0 1 0-15,0-5-4 16,0 2 4-16,0-3 3 16,0 0-7-16,0-1 2 15,0-2 1-15,0 2-1 0,0-1-2 16,0 0 1 0,0-1 1-16,0-1 0 0,1 1-2 15,-1-2 1-15,2 4 0 16,-1-5 1-16,1 1 4 15,-1-1-6-15,1-2 0 16,-2 0 3-16,0 0 1 16,3 0 2-16,1 0 5 15,2-2 6-15,-1-2-15 16,-1 1-2-16,1 0-3 16,-4 1 2-16,-1 2-20 15,2 0-9-15,-2 0-26 0,3-5-25 16,2-2-55-16,3-3-78 15,3-5-284-15</inkml:trace>
  <inkml:trace contextRef="#ctx0" brushRef="#br0" timeOffset="35358.58">29706 5639 50 0,'0'0'47'0,"0"0"41"16,0 0-26-16,0 0-16 15,0 0 13-15,0 0-3 16,0 22-11-16,0-20-9 16,0 1 9-16,0 2-10 15,0 1-7-15,0-3 3 16,0 4-1-16,0-3-4 16,1-2-7-16,1 1 3 15,-1-2-21-15,2 2 10 16,-1 1-9-16,1-4-2 15,0 3 7-15,0-1-5 16,2-1 7-16,-2-1-3 16,1 0-5-16,-3 0 3 15,1 0-4-15,2 0 8 0,1 0 3 16,2 0-1 0,3-3-4-16,1-7 15 0,1 0-20 15,1-3 2-15,-1-1-2 16,5-3 1-16,-4-3-2 15,3-3 0-15,-2-1-2 16,-5-1-6-16,-2 2 7 16,-4-2-13-16,-3 3 13 15,0 2 1-15,0 0-1 16,0 2 2-16,0-1 2 16,0 4 1-16,0 4-4 15,0 1 1-15,0 5-1 0,0 1-5 16,0 3 2-1,0 1 1-15,0 0-3 0,0 0 4 16,-1 0 1-16,-6 0 0 16,-5 0 4-16,-2 0 0 15,-1 0-4-15,0 5 0 16,0 2-1-16,5 3 2 16,-3 0-1-16,4 3 1 15,1-2-1-15,2 0 0 16,-1 2 0-16,2-1-1 15,2-1 2-15,2-2-2 16,1-1 0-16,0-2 1 16,0 1-3-16,0-2 3 15,6-1 0-15,2 2 5 16,2-1-5-16,0-3-1 0,3 1-2 16,2-3 3-16,6 0 12 15,-1 0-5-15,1 0-7 16,1 0-8-16,-4 0 8 15,0 0 4-15,-1 0-4 16,-1-2 0-16,0-1 3 16,0 3-2-16,2-3-1 15,0-1 0-15,-2 3 3 16,0-1-3-16,-5 2 1 16,-3 0-1-16,-5 0-1 0,0 0 1 15,-2 0 0 1,-1 0 0-16,2 0-5 15,-1 0 5-15,-1 5 0 16,2 3 7-16,-2 3-7 0,0 2 0 16,0 3 0-16,0 8-6 15,0 2 12-15,-3 2 3 16,-6-3-5-16,1-2 2 16,2 1-5-16,5-4 13 15,1 1-12-15,0-4-1 16,0-4 1-16,3 0-1 15,7-5 2-15,2-2-3 16,2-3 2-16,-2 0 0 16,-1-3-2-16,0 0-25 15,-2 0-12-15,-7 0-87 16,-2-9-171-16</inkml:trace>
  <inkml:trace contextRef="#ctx0" brushRef="#br0" timeOffset="36317.83">30057 6154 73 0,'0'0'89'0,"0"0"3"15,0 0 7-15,0 0-31 16,0 0-17-16,0 0-18 15,-60-13-4-15,48 13 0 16,-1 0 0-16,1 0 4 16,-3 4-3-16,-2 5-4 15,1-1-1-15,1 1-4 16,0 1 5-16,5-3-22 16,-1 5 19-16,2 1-12 15,0 1-6-15,2 3 12 16,1 0-14-16,-1 5 18 15,0-1-3-15,3-4-4 16,-1 3-6-16,4-3 3 16,-1 2-6-16,2-1 1 15,0 0-5-15,0-1-1 0,0 0 1 16,0-2 1-16,0-1-2 16,3-1 0-16,5 1 5 15,1-5-4-15,3-1-1 16,-2 1 0-16,5-4 11 15,0 0-4-15,1-3-7 16,2-1 3-16,0-1-11 16,-1 0 17-16,2 0-9 15,-1 0 20-15,-3 0-20 16,-2 0 19-16,-1-3-8 16,-3-4 12-16,1 3-1 15,-2-2-17-15,-3 1 6 0,-2 3-10 16,-3-1-1-16,0 2 0 15,0-1-57-15,-2 2-107 16,-17 0-180-16</inkml:trace>
  <inkml:trace contextRef="#ctx0" brushRef="#br0" timeOffset="45452.15">26263 4648 122 0,'0'0'7'0,"0"0"52"15,0 0 4 1,0 0-12-16,0 0-6 0,0 0-5 15,0 0 6-15,-32-59-1 16,26 54-29-16,-2 5 21 16,-2-2-28-16,-2 0 5 15,-3 2 2-15,0 0 7 16,-1 0 0-16,1 0-21 16,-2 2 15-16,5 6-2 15,2 1-8-15,-2 3-2 16,3 5-2-16,-2 3-3 15,1 0 2-15,3 3 4 16,2 3-5-16,2-1-1 16,3-1 3-16,0-1-3 15,0-2 5-15,8-3-7 16,4-2 2-16,2-2 0 16,0-5-8-16,1-1-2 0,-2-3-28 15,-1-4 17-15,0-1-3 16,0 0 24-16,1-9 7 15,0-8 2-15,-2-2 0 16,0-4 4-16,-2-3 2 16,-1-3-4-16,-3 0-1 15,0-1-3-15,-2 5 11 16,-2 3-18-16,1 7 21 16,-2 5-9-16,0 4 7 15,0 3-8-15,0 2-4 16,0 1-7-16,0 0-2 15,0 0-3-15,0 0-5 0,0 13 6 16,1 3 1-16,2 6 3 16,3 3 12-16,0-2-12 15,1-1 0-15,-1 3 2 16,2-6 0-16,1 1 0 16,0-5-2-16,0-1 2 15,1-4-2-15,-1-4-11 16,0-3 5-16,3 0 6 15,0-1-38-15,0-2 11 16,3 0-61-16,-3 0-102 0,-2-2-22 16</inkml:trace>
  <inkml:trace contextRef="#ctx0" brushRef="#br0" timeOffset="46158.25">26626 4613 41 0,'0'0'184'0,"0"0"-110"16,0 0 25-16,0 0-25 15,0 0-30-15,0 0-19 16,-85-17-7-16,73 20-3 16,1 8 1-16,0 4 3 15,0 5-8-15,2 1-2 16,0 1 3-16,3 3-8 16,3-3-4-16,3 2 0 15,0-3-9-15,0-2 9 16,2-4 0-1,7-2 2-15,2-4-2 0,0-4-6 16,0-2 6-16,3-2 13 16,2-1-7-16,0 0-4 15,-1-1 3-15,3-10 2 16,-6-3-6-16,1-1-1 0,-1-7 7 16,-3-2-6-1,-3-7 6-15,0-5-4 0,-3-7-1 16,-2-2 7-16,-1-2-9 15,0 0 1-15,0 1 4 16,0 4-5-16,0 5-6 16,-9 6-3-16,-4 8 4 15,-1 9 3-15,1 3 4 16,1 7 18-16,3 4-14 16,0 0-6-16,3 0 0 15,3 15 0-15,3 14-5 16,0 10 5-16,15 8 1 15,8 2-1-15,2 2 5 0,-1 0-4 16,-5-1 4-16,-5 1-4 16,-4-4-1-16,-3-6-1 15,-2-6-9-15,-2-10 2 16,1-1 1-16,-1-8-18 16,2-6-8-16,4-2-10 15,0-5-66-15,3-3-17 16,2 0-40-16</inkml:trace>
  <inkml:trace contextRef="#ctx0" brushRef="#br0" timeOffset="46850.22">27023 4621 137 0,'0'0'110'0,"0"0"-45"16,0 0 45-16,0 0-31 16,0 0-32-16,-85-35-12 0,70 35-5 15,0 0-7 1,1 0-2-16,-2 6-9 0,1 9-7 15,-3 5 3-15,3 5 0 16,3 2-3-16,3 2-3 16,6 0 3-16,3 0-4 15,0 0 2-15,0-3-3 16,8-6-2-16,4-3-5 16,-2-4 5-16,2-4-4 15,1-5-12-15,1-4 11 16,4 0 3-16,-2 0 4 15,4-4-1-15,-3-11-1 16,0-2 3-16,-4-3-1 16,-4-2 1-16,-1-7 0 0,-4-7 6 15,-2-7 0-15,-2-4 5 16,0-4-6-16,0-3 4 16,-2 0-8-16,-8-4-2 15,1 3 2-15,-3 9 1 16,3 9 2-16,0 13-1 15,3 10 5-15,-1 9 9 16,4 2-1-16,0 3-11 16,-2 0-6-16,-1 14-4 15,2 18 2-15,2 10-2 16,2 9 4-16,0 8 3 16,15 0-2-16,3 1 1 15,2-3-2-15,0-3 11 0,-1-7-22 16,0-6 9-1,-2-10-18-15,-1-9 3 0,-2-8-31 16,-2-6 6-16,3-5-10 16,0-3-16-16,-2 0-65 15,-1-6-242-15</inkml:trace>
  <inkml:trace contextRef="#ctx0" brushRef="#br0" timeOffset="47588.89">27211 4518 16 0,'0'0'326'16,"0"0"-268"-16,0 0 34 0,0 0-23 16,0 0-34-16,82-43-17 15,-59 46 0-15,3 15 3 16,-1 6-10-16,-4 4-9 15,-2 4 10-15,-3 6-12 16,-3 1 0-16,-7 0 0 16,-2 0 0-16,-4-5-9 15,0-4 5-15,0-8-23 16,-10-5 14-16,-5-8-12 16,3-3 25-16,0-6 0 15,-1 0 1-15,0-3 9 16,0-14-5-16,1-6 13 0,2-5-18 15,1-5-4 1,3-1-2-16,4-6-9 0,2-2-8 16,0 5-9-16,6 4 12 15,12 8 0-15,3 5 6 16,3 8 3-16,1 4 10 16,1 8 1-16,-1 0 0 15,0 0 0-15,0 11 1 16,1 5-1-16,-2 2 0 15,0 1 10-15,-4-2-9 16,-1-3 1-16,-3-4-1 16,-2-2-1-16,-1-6 2 0,-3-2 1 15,1 0 8-15,2 0 6 16,-1-7-15-16,0-7 16 16,0-4-16-16,-4 1-1 15,-4-1 5-15,-4 3 17 16,0 0-7-16,0 4 4 15,-4 5-16-15,-7 1 14 16,-2 5-7-16,-2 0-9 16,-2 5-1-16,2 12 1 15,-1 7 14-15,4 5-15 16,3 5 2-16,5 2 4 16,4 3-2-16,0 2-3 15,0-4-2-15,1-6-4 0,11-7-15 16,2-7-25-16,5-7 28 15,3 0-1-15,2-8-5 16,3-2-28-16,3 0-11 16,-3 0-53-16,-3-5-180 15</inkml:trace>
  <inkml:trace contextRef="#ctx0" brushRef="#br0" timeOffset="48016.11">28068 4436 318 0,'0'0'78'16,"0"0"2"-16,0 0 12 16,0 0-39-16,-83-15-14 15,54 16-7-15,1 11-5 16,-2 3 0-16,6 2-18 15,8 0 4-15,7 0-10 16,8 0-3-16,1 1-8 16,1 0 8-16,17-1 0 15,6-1 0-15,2 1-8 16,-1 1 8-16,-3 3-26 16,-4-3 13-16,-9 2-10 15,-6-2 11-15,-3-3 5 16,0-3 5-16,0 0 2 0,-2-6 0 15,-7 2 0-15,-4-2 0 16,-1-2 10-16,-2-2 4 16,1 1-9-16,0-3 1 15,5 0 1-15,4 0-14 16,1 0 4-16,5 0-14 16,0-3-35-16,2-8-125 15,14 2-102-15</inkml:trace>
  <inkml:trace contextRef="#ctx0" brushRef="#br0" timeOffset="48430.32">28344 4453 251 0,'0'0'111'0,"0"0"-26"15,0 0 8-15,0 0-52 16,-82 1-8-16,58 16-9 16,5 4 12-16,1-1-10 15,9 2-8-15,4-3-3 0,5 1-15 16,0 0 4-16,0 0 1 15,15-1-2-15,3-2-2 16,-3-1 8-16,0-3-8 16,-7-3-1-16,-2 0-1 15,-2-5 1-15,-4 0-5 16,0 0 3-16,0-1-4 16,0 0 6-16,0 0 4 15,-10 1-4-15,-1 0 3 16,-2-1-10-16,2 0 6 15,5 2-52-15,-2-4-91 16</inkml:trace>
  <inkml:trace contextRef="#ctx0" brushRef="#br0" timeOffset="49594.5">29995 4366 19 0,'0'0'88'16,"0"0"8"-16,0 0-5 15,0 0 6-15,0 0-20 16,0 0-6-16,-37-65-45 15,28 63 5-15,-4 2-3 16,-2 0-11-16,-5 0-1 0,0 2 1 16,-2 13-6-1,3 1 0-15,2 4-10 0,3 3 4 16,3 2 9-16,3 4-14 16,5 1 0-16,1-3-1 15,2-1 2-15,0-4-2 16,6-3 1-16,9 0-7 15,0-7 0-15,3-3 6 16,-3-3 2-16,4-6-2 16,0 0 0-16,3 0-2 15,-2-3-7-15,1-7 9 16,-4-3 2-16,-1-4 1 16,-6 0 0-16,-2-5 0 15,1-3 0-15,-6-4 13 16,0 0-14-16,-2 0 7 0,-1 5 11 15,2 7-9 1,-2 8-2-16,1 6 8 0,-1 3-16 16,0 0 2-16,0 0-4 15,0 5 0-15,0 13 2 16,3 7 0-16,3 4-2 16,3 3 4-16,0-1-2 15,2-2 2-15,2-7-1 16,-1 0-1-16,1-7 0 15,-1-5-12-15,-1-1 1 0,3-7-12 16,3-2-11 0,2 0-44-16,2 0-60 0,-1 0-57 15</inkml:trace>
  <inkml:trace contextRef="#ctx0" brushRef="#br0" timeOffset="50215.13">30461 4361 229 0,'0'0'92'16,"0"0"-3"-16,0 0 6 16,0 0-20-16,0 0-40 15,0 0 6-15,-63-62-15 0,45 62-23 16,-1 0 8-1,-2 0-7-15,0 4 3 0,0 12 1 16,0 1-7-16,5 3-1 16,3 2 1-16,5 0-1 15,5 5-8-15,3-1 5 16,0-1-1-16,0 0-6 16,9-5 8-16,1-5-15 15,1-3 15-15,1-5-10 16,1-2 3-16,-1-5 9 15,4 0 7-15,-2 0-6 16,2-5-2-16,-2-7 2 16,1-2-1-16,-3-8 6 15,-3-1-4-15,-2-7 7 0,-3-6 2 16,-1-7 3-16,-3-4-8 16,0-8-1-16,0 1 6 15,0-4-4-15,0 7-5 16,0 3-2-16,-7 9-13 15,-2 12 9-15,3 7 4 16,0 9 16-16,3 7-16 16,-1 4-4-16,-1 0 0 15,-2 26 4-15,1 13 0 16,3 14 0-16,3 6-1 16,0 0 2-16,0 0 1 15,0-4 1-15,10-7-1 16,4-6-2-16,1-6-19 15,1-5 5-15,2-5-9 16,1-8-13-16,-1-6-9 0,0-3-39 16,4-5-22-16,5-4-34 15</inkml:trace>
  <inkml:trace contextRef="#ctx0" brushRef="#br0" timeOffset="50862.23">30838 4286 287 0,'0'0'58'16,"0"0"16"-16,0 0 28 16,0 0-42-16,-94-37-23 15,72 37-16-15,1 0-1 16,1 0 7-16,3 11-18 15,-2 6-1-15,3 2-2 16,0 4 0-16,5 0-4 16,4 3-2-16,5 0-3 15,2 0 0-15,0-4 2 16,0-1-2-16,6-4-2 16,5-2-9-16,2-7 6 15,1-2-7-15,0-4 10 0,3-2 3 16,1 0-6-1,0 0 4-15,1-8-4 0,2-7 4 16,-4-2 4-16,-3-4 3 16,0-2-3-16,-4-7 6 15,-4-7 0-15,-3-5 2 16,-1-6-2-16,-2-4-3 16,0 1 0-16,0-3-1 15,-6 3 6-15,-9-2-5 16,-2 5-3-16,0 4 6 15,0 10-4-15,1 11 10 16,7 11-11-16,4 6 12 0,4 6-3 16,-2 0-10-16,3 18-11 15,0 18 0-15,0 13 8 16,6 9 3-16,7 1 3 16,3-1 3-16,0-3-2 15,-2-3-4-15,1-5 0 16,-1-3 2-16,-2-6-2 15,0-6 1-15,-2-3-1 16,1-7-13-16,-4-5 3 16,2-5-17-16,0-2-8 15,-2-7-14-15,4-1-88 16,5-2-72-16</inkml:trace>
  <inkml:trace contextRef="#ctx0" brushRef="#br0" timeOffset="51634.75">30981 4200 388 0,'0'0'44'0,"0"0"38"16,0 0-14-16,0 0-40 15,0 0-21-15,0 0 5 16,87-33 2-16,-59 41 3 15,1 10-10-15,-1 6 7 0,-4 3 0 16,-4 4-12 0,-6 2 0-16,-5 0-2 0,-3-1 0 15,-6 0 0-15,0-1 0 16,0-3 0-16,-12-3-3 16,-3-3 3-16,0-8 0 15,2-4-2-15,-1-4 2 16,5-6 0-16,2 0 10 15,-2-6-3-15,-1-14-7 16,-1-3 0-16,2-6-7 16,0-2-4-16,5-3-13 15,2 0-8-15,2-2 10 16,0 4 0-16,6 2-10 16,13 7 5-16,7 10 7 15,2 4 0-15,0 9 1 0,-2 0 6 16,2 0-1-1,-1 0 14-15,-1 5-1 0,2 4 4 16,0 5-3-16,0 1 3 16,-1 1-2-16,-5-3-1 15,-2 0 6-15,-2-3 3 16,-4-5-6-16,-1-3 1 16,-4-2-2-16,-2 0 26 15,-1 0-12-15,1-7 13 16,0-4-22-16,-3-2 2 15,-1 1 0-15,-3-1 3 16,0 1-4-16,0 1 20 0,0 2-8 16,-4 4-2-1,-4-1-3-15,-5 6-10 0,-2 0-1 16,-3 0-1-16,-3 8 1 16,5 9-4-16,1 6 4 15,7 7-9-15,4 3 8 16,4 2-3-16,0 2 6 15,0-3 9-15,1-5-15 16,8-4-1-16,0-8-2 16,0-4-1-16,0-3-5 15,3-4-2-15,2-4-10 16,2-2-14-16,3 0-12 16,4 0-79-16,2 0-245 15</inkml:trace>
  <inkml:trace contextRef="#ctx0" brushRef="#br0" timeOffset="52073.75">31843 4188 148 0,'0'0'244'0,"0"0"-195"15,0 0 30-15,-85-8-5 0,59 8-26 16,4 12-10 0,3 3-11-16,3-1-2 0,7 0-11 15,3 3-8-15,6 2-6 16,0 3-5-16,0 1 4 16,14 0 1-16,0 1 2 15,1-1 0-15,-1-1 3 16,-4 1-10-16,-1-4 1 15,-3 1 0-15,-3-3-2 16,-3-1-3-16,0-4 4 16,0-2 5-16,0-1 1 15,-2-2-1-15,-8-3 0 16,1 1-8-16,-3-2 8 16,0-3 10-16,0 0 2 15,-1 0-2-15,7 0-8 16,1 0 5-16,4 0-5 0,1 0-2 15,0-3-13-15,8-5-39 16,9 1-102-16,1-2-96 16</inkml:trace>
  <inkml:trace contextRef="#ctx0" brushRef="#br0" timeOffset="52492.81">32130 4260 277 0,'0'0'89'0,"0"0"13"15,0 0 9-15,0 0-73 16,0 0-16-16,0 0 13 15,-94-17-12-15,73 23-8 16,2 5 10-16,8 1-22 16,4 1 1-16,4 4-4 15,3 2 0-15,0 2 2 16,0 3-2-16,11-1 0 16,5 2 3-16,0-2 4 15,-6-2-3-15,-2-4 0 16,-2-3 0-16,-6-5 5 0,1-1-6 15,-1-5-3 1,0-1-2-16,0-1-14 0,-1 2 16 16,-10 0 14-16,-2 2-13 15,-3-2-1-15,-3 5-17 16,3-1-95-16,3 0-149 16</inkml:trace>
  <inkml:trace contextRef="#ctx0" brushRef="#br0" timeOffset="55382.94">28111 7558 112 0,'0'0'114'0,"0"0"-41"15,0 0 4 1,0 0-25-16,0 0-18 0,0 0 5 16,-12 35 6-16,12-13-16 15,0 3 11-15,0 3-11 16,0-1-1-16,0-1-6 16,5 2-4-16,1-2-4 15,0-1-4-15,0-1-5 16,3-4 0-16,0-4 2 15,-2-6-7-15,2-5-3 16,2-3 3-16,1-2 0 16,5 0 10-16,2 0-6 15,-3-3-8-15,-9-3-6 16,-4-2-50-16,-3-3-34 16,0-5-175-16</inkml:trace>
  <inkml:trace contextRef="#ctx0" brushRef="#br0" timeOffset="55645.83">28176 7311 353 0,'0'0'55'15,"0"0"-5"-15,0 0 43 0,0 0-28 16,0 0-33-16,0 0-6 16,-14-17-22-16,13 17-4 15,1 0-11-15,-4 0-29 16,4 14-33-16,0 3-39 16,0 5-88-16</inkml:trace>
  <inkml:trace contextRef="#ctx0" brushRef="#br0" timeOffset="56213">28283 7540 172 0,'0'0'46'15,"0"0"-4"-15,0 0 50 0,0 0 10 16,6 73-44-16,-6-48 0 15,0 3-15-15,0 1-14 16,0-2 1-16,0 3-22 16,0-4-1-16,0-1-4 15,0-4 1-15,1-4-2 16,1-8-1-16,1-3 3 16,-3-5-2-16,1-1 11 15,1 0-12-15,0 0 23 16,1-13 16-16,-2-7-27 15,3-5 3-15,-2-6-16 16,-2-5-5-16,0-1 5 16,0-4 0-16,0 0-8 15,0 3 5-15,0 5-19 0,0 10 3 16,6 7-16-16,3 3 17 16,1 7 0-16,5 3 18 15,0 3 0-15,3 0 0 16,1 0 0-16,-1 0-1 15,2 9 0-15,-5 8 1 16,-4 4 0-16,-3 4 0 16,-5 1-8-16,-3 3 8 15,0-1 3-15,0 0 0 16,0-3 7-16,0-1 5 16,0 0-14-16,0 0 9 15,0-3-10-15,0-3 0 16,0-1 12-16,0-4-12 0,0-4 0 15,0-5-10-15,0-1-18 16,0-3-42-16,0 0-82 16,3 0-71-16</inkml:trace>
  <inkml:trace contextRef="#ctx0" brushRef="#br0" timeOffset="56586.91">28686 7238 337 0,'0'0'76'16,"0"0"-42"-16,0 0 60 15,0 0-22-15,0 0-65 16,0 0 0-16,0 29-6 15,0 10 33-15,0 9-21 16,0 5 5-16,-5-2-1 16,-1 1 7-16,1-2-10 15,3-3-8-15,2-5-2 16,0-5-4-16,4-8-4 16,5-6 4-16,0-6 7 15,0-4-7-15,0-3-1 16,0-6-2-16,-1 0-5 15,3-2-14-15,1-2-34 0,3 0-16 16,-1-3-7-16,-4-11-66 16,-1-5-144-16</inkml:trace>
  <inkml:trace contextRef="#ctx0" brushRef="#br0" timeOffset="56801.06">28693 7490 266 0,'0'0'93'16,"0"0"-63"-16,0 0 26 15,0 0-3-15,0 0-33 16,0 0-12-16,79-37 13 16,-61 34-21-16,0 2-2 15,-4 1 1-15,-1 0-8 16,-3 0-50-16,-1 0-79 15</inkml:trace>
  <inkml:trace contextRef="#ctx0" brushRef="#br0" timeOffset="57286.06">29138 7415 204 0,'0'0'187'16,"0"0"-141"-16,0 0 37 15,0 0-9-15,0 0-61 16,0 0-4-16,18 2 2 15,3 1 10-15,5-3-6 0,1 5 7 16,-2 1-7 0,1-1 0-16,-5 3 1 0,-3-2-10 15,-6 0-3-15,-2-1 5 16,-4-2 2-16,-5-1-6 16,1-2 1-16,-2 1 11 15,0-1-2-15,0 2 6 16,0-1-13-16,0 4 9 15,0 3-2-15,0 1 9 16,-2 3-9-16,-4 0-4 16,-2-1 8-16,-3-2-9 15,-7 3-8-15,-1-2 7 16,-8-1-8-16,-4 1 0 16,-2 0-5-16,1-1-14 15,6-2-30-15,5 0-23 0,9-4-77 16,6-3-390-1</inkml:trace>
  <inkml:trace contextRef="#ctx0" brushRef="#br0" timeOffset="58035.75">27746 7593 256 0,'0'0'118'16,"0"0"-105"-16,0 0 17 15,0 0 14-15,0 0 6 16,0 0-14-16,-55 64 3 16,35-43-18-16,-1-4-1 0,1-1-1 15,2 1 0 1,0-3 8-16,4-2-20 0,4-5 5 16,4-3 8-16,6-4-17 15,0 0 3-15,0 0 12 16,0 0-18-16,0 0 0 15,0 3 3-15,5 1 0 16,8 3 9-16,-1 4-1 16,2-2 4-16,-3 2-15 15,0 0 2-15,0-1-2 16,3-1 8-16,2-2-8 16,2-1 0-16,3 2-7 15,-3 1 6-15,-3 7-15 0,-15 5-79 16,-8 4-83-16</inkml:trace>
  <inkml:trace contextRef="#ctx0" brushRef="#br0" timeOffset="65753.22">2486 1409 25 0,'0'0'95'0,"0"0"-28"16,0 0-18-16,0 0 29 15,0 0-18-15,0 0 9 16,0 0-34-16,0 0-18 15,0 0 1-15,0 0 8 16,0 0-14-16,0 0-4 0,0 0-6 16,6 0 14-16,7 0 15 15,1 0-19-15,5 0 3 16,-1 0-4-16,3 0-1 16,1 2-2-16,-2-1-6 15,5 4 6 1,-1-3-8-16,4 0 1 0,-1-2-1 15,0 0 2-15,-1 0 8 16,-1 1-7-16,0 1 0 16,-1-1-3-16,0 3 2 15,-3 1 2-15,4-1-4 16,2-1 1-16,6-3-1 16,3 1-1-16,4-1 1 0,-3 0 2 15,-1 3 1-15,-2-2-3 16,-4 4-4-16,-3 2-1 15,0 0 4-15,-5 1 2 16,6-1 4-16,-2-3-5 16,4-4 1-16,8 0-1 15,-2 0 5-15,0 0-3 16,-3 0 2-16,0 0-4 16,-3 3 3-16,-2 2-6 15,-1-2 3-15,-2 0 0 16,5 0 4-16,-3-2 1 15,4-1-5-15,2 0 1 0,1 0 0 16,-1 0-1 0,3 0 6-16,-3 0-6 0,-2 0-2 15,-1 2 2-15,1-2 2 16,1 2-2-16,-4-2 1 16,3 0 0-16,1 0-1 15,-1 0 2-15,4 0 1 16,0 0-1-16,-4 0-2 15,-1-2 0-15,1 2 3 16,-4 0-2-16,6 0-1 16,1 0 7-16,-1-2 0 15,3-3-3-15,3 0-3 16,1-2 2-16,0 2 10 16,-1 2-9-16,-2 1-1 0,-4 0-2 15,0 2 2-15,0-1 7 16,1-4 5-16,5 1 0 15,4-3 1-15,-4-1-8 16,-2 1-1-16,-4 0-1 16,-3 2 6-16,-2 2-6 15,-4-1 10-15,3 3-6 16,-2-1 7-16,3-3 2 16,-2 3-3-16,-4-2-2 15,-1 1-2-15,-6 3 8 16,-3-3-3-16,-6 3-9 15,0 0 4-15,-6 0 3 16,0 0-6-16,0-2 4 0,0 2-13 16,0 0 0-1,0 0-20-15,0 0-4 0,-9 0-28 16,-10 0-76-16,-5 0-67 16,0 0-348-16</inkml:trace>
  <inkml:trace contextRef="#ctx0" brushRef="#br0" timeOffset="68599.78">10281 5395 61 0,'0'0'51'15,"0"0"26"-15,0 0 16 16,0 0-20-16,0 0-26 16,0 0 14-16,-43-3-29 15,43 3 1-15,-2 0-1 16,2 0-3-16,0 0-9 16,0 0-12-16,0 0 20 15,0 0-18-15,0 0 0 16,0 0-10-16,0 0 4 15,0 0 0-15,8 0-2 16,7-2 8-16,0 1 2 16,1-1-7-16,2 2-4 15,0 0 13-15,3 0-12 0,-2 0 1 16,5-2 1 0,0-3 0-16,1 3-2 0,5-3-2 15,3 2 6-15,0 2-4 16,-2 0 13-16,-1 1-12 15,-2 0-1-15,-1 0-2 16,-2 0 1-16,-2 0-1 16,1 0 6-16,-2 0 8 15,0 0-11-15,1 0 13 0,-2-5-14 16,-2-2 6 0,-4 3-4-16,0 1-4 0,-8 3 5 15,-2 0-5 1,-4 0-3-16,-1 0-3 0,0 0 0 15,0 0-3-15,0 0 1 16,0 0 8-16,-4 0-8 16,-14 0-29-16,-5 6-47 15,-8-2-113-15</inkml:trace>
  <inkml:trace contextRef="#ctx0" brushRef="#br0" timeOffset="69331.98">10162 5465 45 0,'0'0'42'0,"0"0"18"16,0 0 24-16,0 0-16 16,0 0-14-16,0 0 25 15,-12 0-17-15,12 0-30 16,0 0 8-16,0 0-11 16,0 0-8-16,0 0-1 15,0 0-12-15,0 0-4 16,12 0-2-16,3-3 11 15,1 2-9-15,8-1 4 16,-3 2-1-16,7 0 1 16,-1 0-8-16,1 0 16 15,2 0-6-15,0-1-8 0,3-2 5 16,1 1-3-16,1-3 15 16,3 2-19-16,1 0 2 15,1 3 0-15,-1-1-1 16,3 1-1-16,-5 0 3 15,-1-2-1-15,-3 1 12 16,-3-3-11-16,-2-2 9 16,-3 2-4-16,-4 1-2 15,-9 1 1-15,-7 2 4 16,-2 0 0-16,-3 0-1 16,0 0 5-16,0 0-5 0,0 0-9 15,0 0 1-15,0 0-2 16,0 0-11-16,-2 0-9 15,-5 1-12-15,-4 5-21 16,1-1-41-16,-4 0-30 16,4-3-90-16</inkml:trace>
  <inkml:trace contextRef="#ctx0" brushRef="#br0" timeOffset="70034.89">10363 5419 125 0,'0'0'51'0,"0"0"12"16,0 0 29-16,0 0-8 15,0 0-25-15,0 0-15 16,-33-2-9-16,32 2-14 16,-1 0-3-16,2 0-7 15,0 0 3-15,0 0 5 16,0 0 10-16,0 0-24 15,0 0 9-15,0 0-9 16,0 0-4-16,3 0-1 16,12 0 0-16,5 0 5 15,5 0 8-15,3 0 8 0,2 0-3 16,2 0-8 0,2 0 2-16,0 0 3 0,3 0 5 15,-4 0 1-15,-3 0-15 16,-3 0 17-16,-8 0-13 15,1 0-3-15,-8 0 10 16,-2 0-13-16,-6 0 19 16,-1 0-11-16,-1 0 4 15,-2 0-8-15,0 0-2 0,0 0-6 16,0 0-17 0,0 0 2-16,0 0-30 0,0 0-22 15,-9 0-36-15,-3 0-40 16,3 0-161-16</inkml:trace>
  <inkml:trace contextRef="#ctx0" brushRef="#br0" timeOffset="76854.75">24511 9443 75 0,'0'0'54'0,"0"0"18"16,0 0-24-16,0 0-10 15,0 0 9-15,0 0-19 16,0 0 10-16,-14-32-9 16,14 32-17-16,0 0-5 15,0 0 0-15,0 0-3 16,0 0 3-16,0 0-7 15,0 0 7-15,0 0 11 16,0 0-6-16,0-2-2 16,0 2 3-16,0 0-7 15,0 0-4-15,0 0-2 16,0 0 13-16,0 0-13 16,0 0 0-16,0 0-6 15,0 0 13-15,0 0-16 0,0 0 9 16,0 0 0-16,0 0 2 15,0 0 10-15,0 0-12 16,-1 0-6-16,1 0 6 16,0 0 1-16,0 0-1 15,0 0-1-15,0 0 1 16,0 0 2-16,0 0-2 16,0 0 2-16,0 0-2 15,0 0 12-15,0 0-9 16,0 0 1-16,0 0 3 0,0 0 1 15,0 0-4-15,0 0 1 16,-2 0 5-16,2 0-7 16,0 0-1-16,0 0 4 15,0 0-4-15,0 0 9 16,0 0-10-16,0 0-1 16,0 0 13-16,0 0-13 15,0 0-3-15,0 0 3 16,0 0 7-16,0 0 0 15,0 0 2-15,0 0-8 16,0 0 2-16,0 0 6 16,0 0-9-16,0 0 2 15,0 0-6-15,-1 0 12 16,1 0-16-16,0 0 17 16,0 0-6-16,0 0-3 0,0 0 0 15,0 0-1-15,0 0 2 16,0 0-1-16,0 0 0 15,0 0-7-15,0 0 4 16,0 0 3-16,0 0-2 16,0 0 0-16,0 0-31 15,-2 2-94-15,-2 1-116 16</inkml:trace>
  <inkml:trace contextRef="#ctx0" brushRef="#br0" timeOffset="77598.82">24478 9096 404 0,'0'0'30'0,"0"0"45"15,0 0 25-15,0 0-49 16,0 0-29-16,0 0-2 15,0-16 0-15,0 47 5 16,0 18 14-16,0 11 0 16,0 6-7-16,-6 6 0 15,-3 1 0-15,0 5-5 16,-1 3-8-16,4-1-11 16,1-3-2-16,4-6-3 0,1-6-2 15,0-9-1 1,1-12 0-16,8-10-3 0,-1-8-1 15,-1-7-13-15,-3-4-20 16,-4-3-33-16,0-6-6 16,0-3-28-16,-3-3-28 15,-13-3-26-15</inkml:trace>
  <inkml:trace contextRef="#ctx0" brushRef="#br0" timeOffset="78774.85">24241 9699 340 0,'0'0'36'0,"0"0"17"15,27-75 16-15,8 52-11 16,10 0-29-16,10 6-12 16,5 0 2-16,-2 6-1 15,-3 4 12-15,-7 4-22 16,-6 3 22-16,-5 0-20 15,-4 10 11-15,-3 8-17 16,-3 9 2-16,-2 5-1 16,-7 4 6-16,-2 3-11 15,-5 0-2-15,-5 2 2 16,-5-3 0-16,-1-2 2 16,0-1-2-16,-12-6-6 15,-5-4-13-15,0-6 5 16,1-6 3-16,2-9 9 0,-1-4 2 15,3 0 9-15,-2-17 28 16,1-8-6-16,1-5-2 16,4-7-5-16,5-3-18 15,3-10 9-15,0-5-12 16,7-2-1-16,16 2-2 16,8 7 0-16,5 10-8 15,2 12-4-15,-3 9 9 16,-4 5 3-16,2 10 1 0,1 2-1 15,7 0 0 1,3 0 1-16,-2 12-1 0,-2 5 4 16,-7 5 1-16,-3 0-4 15,-9 6 1-15,-3 1-2 16,-9 1-2-16,-3-1 2 16,1-5 2-16,-1-3 5 15,1-8-4-15,1-4-3 16,1-4 0-16,-2-2 0 15,4-3 0-15,3 0-1 16,6-4-3-16,2-12 4 16,1-3 13-16,-5-2-13 15,-3-4 0-15,-3-2 0 16,-4 1 3-16,-5-2-4 16,-3 6 1-16,0 2-6 0,-3 5-10 15,-14 8 6-15,-7 0 8 16,-3 7 4-16,-4 0 4 15,-1 2-2-15,1 12 2 16,0 3 1-16,4 12-2 16,6 1-2-16,3 3 8 15,7 4-10-15,7 1 6 16,4-4-6-16,0 0-1 16,0 1 11-16,12-3-11 15,7 0 1-15,5 0 4 16,6-5-2-16,6-3-3 15,1-3-7-15,3-5 7 0,5-4 0 16,-2-8-11-16,2-4-6 16,4 0 13-16,-1-7-5 15,0-11 9-15,-4-6 1 16,-3-4 1-16,-5-4 8 16,-6-6-4-16,-5-4 8 15,-6-7-10-15,-7-1-2 16,-6 1 0-16,-6 3-2 15,0 9-6-15,-4 9 4 16,-16 9-2-16,-2 4-3 16,-2 8 7-16,0 6 5 15,0 1 4-15,3 0-4 16,-1 8-5-16,1 11 4 0,5 8-6 16,2 7 2-1,5 5 0-15,8 4 15 0,1 1-13 16,0-4 3-16,9-3-5 15,12-2 0-15,4-5 0 16,2-6 2-16,1-6-2 16,2-4 1-16,1-6 7 15,1-1-7-15,2-5-1 16,-3-2-11-16,-1 0 0 16,-3 0-26-16,-7 0-30 15,-3 0-48-15,-5-7-203 16</inkml:trace>
  <inkml:trace contextRef="#ctx0" brushRef="#br0" timeOffset="79540.96">26080 9585 436 0,'0'0'84'0,"0"0"9"0,0 0-4 16,0 0-69-1,0 0-4-15,0 0 30 0,40 97-8 16,-23-60-4-16,-4 4-15 16,2-4-13-16,-3-2-6 15,-2-3 3-15,-2-6-3 16,-4-8 0-16,-2-4 5 16,-2-8-2-16,0-3-3 15,0-3 4-15,0 0 15 16,0-1-4-16,0-17-3 15,0-5 13-15,0-7-12 16,0-5-9-16,0-6-2 16,1-4 1-16,4-4-6 15,3-3 1-15,3 5-14 16,4 6-14-16,3 10 5 16,0 9 14-16,-6 10 9 15,0 6-4-15,4 6 4 16,5 0-15-16,7 11 15 0,6 14 2 15,4 5 15-15,-7 7-14 16,-6 4-1-16,-9 2 0 16,-8 1 2-16,-3-4-7 15,-5-3 1-15,0-5 4 16,0-3 9-16,0-4-9 16,0-5-1-16,-3-5-11 15,3-3-33-15,0-6-32 16,3-3-48-16,13-3-159 15</inkml:trace>
  <inkml:trace contextRef="#ctx0" brushRef="#br0" timeOffset="80011.25">26844 9583 197 0,'0'0'211'16,"0"0"-153"-16,0 0 55 16,0 0-34-16,0 0-36 15,0 0-18-15,-57-50-1 0,34 52-1 16,-2 16-4 0,0 7-6-16,0 2 7 0,5 4-14 15,4 1 3-15,5 1-5 16,7 1-3-16,4 0-1 15,0-2-1-15,6-3 0 16,7-4 1-16,5-2-6 16,0-8-18-16,1-5 16 15,2-6-19-15,0-4 20 16,3 0-9-16,0-2 16 16,-2-13 1-16,-4-3 5 15,1-3 0-15,-5-3 19 16,-1-6 4-16,-4-4-4 15,-6-3-3-15,-1-4-22 16,-2 0 0-16,0 7 6 0,-8 9-6 16,-8 8-2-16,-2 10 1 15,-7 5-5-15,-4 2-8 16,-2 5-8-16,7 9-55 16,9 3-90-16</inkml:trace>
  <inkml:trace contextRef="#ctx0" brushRef="#br0" timeOffset="81029.2">27255 9546 331 0,'0'0'32'16,"0"0"42"-16,0 0 33 15,0 0-57-15,-89-6-8 16,68 16-8-16,3 4-7 16,-3 3 1-16,2 2-9 15,2 2-10-15,3 2 7 16,3 3-14-16,3 3 7 0,5 0-9 15,3 3 11-15,0 1-11 16,0-4-7-16,0 0 7 16,12-8 0-16,2-5-6 15,7-6 6-15,0-2-3 16,1-6-5-16,2-2 8 16,0 0 0-16,-2-1 1 15,0-12-1-15,-2-3 1 16,1-4 3-16,-2-6 6 15,1-3-9-15,-1-5 6 16,-4-9 10-16,1-4-7 16,-5-8-10-16,-1-4-6 15,-4-3 6-15,-3-6 0 16,-1-2 5-16,-2-1-5 16,0 9-16-16,0 7-5 0,-2 16 21 15,-6 12-1 1,0 10-6-16,0 8 6 0,-1 6 2 15,2 3 2-15,-4 0 0 16,2 19 0-16,2 8 7 16,1 7-5-16,6 10 7 15,0 5 4-15,0 6-5 16,0 0-11-16,7-1 17 16,-1-1-16-16,-1-2 8 15,-1 2-9-15,0-5-2 16,-1 1 2-16,4-3 0 15,2-5 0-15,6-4-9 0,4-4-11 16,5-8-6-16,0-4-7 16,1-7-2-16,2-7-9 15,1-4 6-15,1-3 11 16,-1 0 16-16,-1-7 8 16,1-10 3-16,-3-4 10 15,1-4 16-15,-2-9 14 16,0-7 7-16,-2-5 0 15,-3-7-19-15,-4-2-7 16,-4 4-3-16,-7 9-10 16,-4 9-4-16,0 11 8 15,-13 8 2-15,-2 8-13 16,-4 6 20-16,-2 0-6 0,0 12-9 16,-2 15-1-1,1 4 4-15,7 8-9 0,3 4 10 16,8 3-10-16,4-1 4 15,0-3-2-15,6-3-1 16,11-7-1-16,7-6 1 16,3-6 8-16,3-8-9 15,3-1 0-15,0-5 0 16,1-6-10-16,-4 0-6 16,-2 0-6-16,-7 0-22 15,-3-3 5-15,-7-9-57 16,-4-2-172-16</inkml:trace>
  <inkml:trace contextRef="#ctx0" brushRef="#br0" timeOffset="82750.17">28842 9506 54 0,'0'0'45'16,"0"0"28"-16,0 0 6 16,0 0-28-16,0 0-1 15,0 0-6-15,0 0-6 16,-4-56 19-16,-1 42-26 16,-1 0 7-16,-2-2 1 15,-1 2-8-15,-2 2-3 16,-2 0 2-16,2 5-1 15,-1 2-5-15,-1 2-5 16,-1 3 5-16,0 0-14 16,-3 3-6-16,1 13-1 15,2 4 0-15,-1 4-3 16,3 5-1-16,1 5 1 16,3 5 8-16,4 4-7 15,-1 0-1-15,2 2 0 0,3-1 4 16,0-5-2-16,0-4-4 15,6-8-16-15,11-4 16 16,5-5-6-16,2-9 4 16,4-4-1-16,2-5-6 15,-2 0-5-15,2-2-3 16,-3-13 19-16,-6-7-1 16,0-5 1-16,-7-4 0 15,-5-3 8-15,-2-2 8 16,-6-6 0-16,1 2-2 0,-2 1-6 15,0 1-1 1,0 10-3-16,0 8-3 0,0 9-2 16,0 7 0-16,0 4-2 15,0 0-7-15,-6 0 7 16,1 15 6-16,-3 8-1 16,3 7 2-16,2 3 4 15,3 4 3-15,0 5-6 16,0 0-4-16,16 0-2 15,4-4-2-15,-1-4 3 16,-1-8 0-16,-2-4-1 16,-1-7-18-16,0-5 4 15,0-4-12-15,0-5-20 16,6-1-44-16,-1 0-38 16,3-5-175-16</inkml:trace>
  <inkml:trace contextRef="#ctx0" brushRef="#br0" timeOffset="83053.75">29492 9461 274 0,'0'0'187'0,"0"0"-139"16,0 0 33-16,0 0-12 16,0 0-38-16,0 0-5 15,81-16-5-15,-58 15-14 16,-4 1 1-16,-7 0-7 16,-5 0 3-16,0 0-3 15,-6 0-2-15,2 0-32 16,-3 4-80-16,0 4-104 15</inkml:trace>
  <inkml:trace contextRef="#ctx0" brushRef="#br0" timeOffset="83230.88">29423 9636 343 0,'0'0'64'0,"0"0"81"16,0 0-37-16,91 5-39 15,-51-5-31-15,-1 0 1 16,-4-2-32-16,-2-2-2 16,-7 1-5-16,-7 0-13 15,-7 3-59-15,-9 0-103 16</inkml:trace>
  <inkml:trace contextRef="#ctx0" brushRef="#br0" timeOffset="84472.78">25403 10892 333 0,'0'0'31'0,"0"0"-11"15,0 0 6-15,0 0 18 16,70-75-20-16,-52 68-9 0,-3 4 1 15,-2 3 10-15,-4 7-13 16,-1 15 22-16,-1 11 0 16,2 8 0-16,-3 4-7 15,0 1-6-15,1 1 4 16,2-2-11-16,0-3-4 16,-3-3-2-16,-1-2-2 15,-5-2-7-15,0-9 1 16,0-4-1-16,-2-9 0 15,1-7 0-15,-1-6 1 16,2 0 11-16,0-2 5 16,0-15 6-16,0-8-19 15,0-5-3-15,0-3 7 16,0-5-16-16,0-4 8 16,5-1-2-16,-1-4-10 0,3 3-3 15,4 0-3-15,7 6-7 16,3 8 8-16,6 8 7 15,0 11-6-15,-4 8 16 16,3 3-1-16,-7 9 2 16,4 18 1-16,-4 4 6 15,-1 6 7-15,3 4-5 16,1-5 12-16,2-1-8 16,0-2-5-16,-3-1 2 15,-5-3-9-15,-6-1 16 0,-7-1-16 16,-3-6 3-1,0-3-4-15,0-6 1 0,0-4-2 16,0-7 0-16,0 2-7 16,0-3-22-16,0 0-48 15,0 0-86-15</inkml:trace>
  <inkml:trace contextRef="#ctx0" brushRef="#br0" timeOffset="84892.6">26123 11110 357 0,'0'0'78'16,"0"0"-21"-16,0 0-24 0,0 0-4 16,0 0-24-16,0 0-2 15,97-39-3-15,-80 29 6 16,-3-4 3-16,-3-1-3 15,-3-3 0-15,0-4 11 16,-6-6-6-16,-2 2-3 16,0-2-5-16,0 9 10 15,-12 3-3-15,-2 5 10 16,-3 5-6-16,2 4-12 16,0 2 8-16,3 0 5 15,0 11 0-15,0 10-9 16,4 5 9-16,2 7-13 0,5 1 15 15,1 2-12-15,0-2 7 16,0 0-10-16,13-1 7 16,5-4-8-16,2-3 3 15,1-6-7-15,1-4 3 16,2-6-2-16,0-3-30 16,4-3-25-16,0-4-41 15,-2 0-76-15</inkml:trace>
  <inkml:trace contextRef="#ctx0" brushRef="#br0" timeOffset="85463.05">26496 10967 346 0,'0'0'110'15,"0"0"-28"-15,0 0 16 16,0 0-46-16,0 0-15 15,0 0-30-15,-6 11 15 16,3 14-20-16,0 4 18 16,3 3-17-16,0-3 2 15,0-3-10-15,12-3 12 16,0-5-10-16,3-4 3 16,-2-6-10-16,2-5-1 15,-3-3 3-15,-1 0 1 0,2-6 1 16,-4-10 6-1,0-4 6-15,0-4-4 0,-5 1 9 16,-1-3-11-16,-1 3 0 16,-1 1 5-16,1 3 2 15,-2 7-7-15,0 3 7 16,0 6 1-16,0 3-8 16,0 0 0-16,3 0-4 15,3 13 4-15,4 6 0 16,2 3 0-16,1 3 3 15,1-2-3-15,2-2 2 16,-1-5-2-16,3-6 5 16,0-7-12-16,0-3 1 15,3 0 6-15,-2-11 5 16,1-7 2-16,-4-3 5 16,-1-4 6-16,-9-2 7 15,-1-4 3-15,-5 2-1 0,0-5-9 16,0-3-6-16,-10 1-8 15,1 4-4-15,1 6-21 16,3 12-29-16,5 10-23 16,0 4-82-16,18 0-376 15</inkml:trace>
  <inkml:trace contextRef="#ctx0" brushRef="#br0" timeOffset="85900.42">27699 10319 511 0,'0'0'54'16,"0"0"-13"-16,0 0 53 0,0 0-70 15,0 0-17-15,19 82 18 16,-6-22 12-16,-4 14-9 15,-9 6-14-15,0 6-12 16,0-1 9-16,-12-4-4 16,6-12-7-16,6-16 0 15,0-12-10-15,2-12 9 16,8-8-16-16,-6-5-15 16,-4-7-39-16,0-4-63 15,0-5-200-15</inkml:trace>
  <inkml:trace contextRef="#ctx0" brushRef="#br0" timeOffset="87038.86">27494 10863 461 0,'0'0'44'0,"0"0"13"15,58-78 19-15,-18 50-48 16,8 1-7-16,3 4-15 15,3 5 5-15,-2 5-6 16,-4 8-2-16,-5 2-3 16,-8 3 12-16,-5 0-6 15,-4 13 10-15,-5 9 17 16,-2 5-25-16,-1 3 21 16,-2 3-29-16,2 0 3 15,-1-1-1-15,0 1 4 0,-3-4-5 16,-2-1-1-16,-6-1-1 15,-6-4-17-15,0-3 5 16,-3-1-19-16,-12-6 14 16,0-3 18-16,-3-6 1 15,2-4 0-15,-2 0-1 16,3 0 13-16,0-13-10 16,6-3 1-16,1-5 5 15,4-4-8-15,4-6 14 16,0-2-8-16,9-7-6 0,8-1 2 15,5-6-2-15,2 6-2 16,1 6-15-16,-4 8-3 16,-2 15 10-16,-1 6 3 15,-4 6 6-15,2 0 4 16,4 9 10-16,5 7 0 16,3 4-2-16,5 3 3 15,-3 2-12-15,-2 2 2 16,-6 1-5-16,-5-2 0 15,-5-3 0-15,-5-2 0 16,-2-5 0-16,1-1 0 16,4-7 0-16,1-2-12 15,4-5 5-15,5-1 3 16,1 0 4-16,0-4-4 16,0-10 2-16,-2 0 2 0,-5-3 1 15,-6-5 3-15,-1-1 9 16,-6-4 2-16,-1-6-11 15,0 1 2-15,0 2-4 16,-10 5-2-16,-4 8-11 16,0 7 11-16,-3 6 7 15,2 4 4-15,0 0 0 16,1 1-10-16,3 16 9 16,0 5-7-16,3 7 3 15,2 2-1-15,3 1-1 16,3 4-4-16,0-1 0 15,0-1 7-15,7-1-10 0,6-6 6 16,1 2-4-16,4-5 2 16,1 0-2-16,4-6 0 15,3-2-14-15,6-7 2 16,4-1 6-16,5-4 1 16,1-4 2-16,1 0-16 15,-4 0 18-15,-6-10 2 16,-8-6-3-16,-5-4 8 15,-4-8 6-15,-4-3 10 16,0-9 7-16,-5-6-7 16,-1-2-9-16,-1-5-4 15,-5 0 0-15,0 7-8 16,0 9 0-16,-11 11-1 0,-6 12-7 16,-3 11 5-1,-5 3 3-15,-1 6 3 0,1 22-2 16,7 10 1-16,3 10-1 15,8 2 0-15,4 3 3 16,3-8 2-16,0-1-6 16,0-7 2-16,9-9-2 15,5-4-2-15,3-8 0 16,2-5 2-16,3-4-4 16,0-4 1-16,3-3-15 15,0 0-14-15,-1 0-15 16,0-4-40-16,2-8-105 0</inkml:trace>
  <inkml:trace contextRef="#ctx0" brushRef="#br0" timeOffset="87893.81">29045 10615 333 0,'0'0'62'15,"0"0"3"-15,0 0-3 16,0 0-22-16,0 0-14 16,0 0 8-16,54 88 2 15,-47-44-13-15,1 6 4 16,2 0-14-16,2-3-7 15,2-5-1-15,-1-9 0 16,-4-7 2-16,-3-9-13 16,-1-8 15-16,-2-5-18 15,-3-4 18-15,2 0-6 16,1 0 7-16,0-7 10 0,2-13-9 16,-2-6-1-16,0-4 2 15,0-4-9-15,0-3-3 16,0-2 0-16,2-4-2 15,2-2-2-15,2 2-6 16,3 7-21-16,2 6 22 16,-1 12 1-16,-2 5 3 15,-2 6-2-15,2 7 1 16,4 0-3-16,3 2 8 16,7 14 1-16,2 8 16 15,-3 6-9-15,-2 2 17 16,-9 7-9-16,-5-3 4 0,-2 2-8 15,-6-2-3-15,0-3-4 16,0-2-4-16,0-2-4 16,0-7 4-16,0-3-3 15,0-8 3-15,0-5-9 16,0-1-16-16,3-2-26 16,12-3-18-16,6 0-62 15,1-3-168-15</inkml:trace>
  <inkml:trace contextRef="#ctx0" brushRef="#br0" timeOffset="88305.63">29770 10674 344 0,'0'0'65'0,"0"0"-29"0,0 0 47 15,0 0 4-15,0 0-40 16,0 0-23-16,-48-36-7 15,35 58-14-15,-3 5 24 16,5 10-2-16,5 1 0 16,2 3-13-16,4-1-12 15,0-3 0-15,8 0 0 16,8-8 1-16,0-7-1 16,2-6-15-16,1-8-1 15,2-6 6-15,0-2 2 16,3 0 7-16,1-9 1 15,-1-7-6-15,-2-3 6 16,-2-6 17-16,-4-7 5 16,-5-5 5-16,-5-3-8 0,-6-3-5 15,0 0 0-15,-3 9-6 16,-12 7 0-16,-3 9-6 16,-1 7-2-16,-1 9-3 15,-4 2-2-15,-1 0 1 16,3 17-8-16,5 5-44 15,11 2-53-15,6 1-157 16</inkml:trace>
  <inkml:trace contextRef="#ctx0" brushRef="#br0" timeOffset="89296.13">30317 10703 449 0,'0'0'32'15,"0"0"31"-15,0 0 39 16,0 0-61-16,0 0-22 16,0 0 5-16,-64-52-1 15,42 52-12-15,-3 6 6 16,-4 11 3-16,1 5-17 0,1 3 18 15,5 3-16 1,2 2-5-16,10 4-4 0,4 0 4 16,5 1 0-16,1 0 0 15,0-6-1-15,7-3-7 16,5-3 5-16,3-6-6 16,4-4-12-16,0-6 14 15,4-4 6-15,-1-3-3 16,1 0 3-16,-1-3 1 15,-4-12 4-15,3-5-1 16,-2-8 4-16,-1-2-7 16,0-8 12-16,-1-7 15 15,-1-6-27-15,-3-5 9 0,1-3-5 16,-1-3-4-16,-1-1 8 16,-3 1-5-16,-5-2-1 15,0 6-2-15,-4 7-3 16,0 15-6-16,0 12 7 15,-4 10-1-15,-2 7-14 16,-3 7 17-16,-2 0-2 16,-4 11 4-16,-2 20 2 15,5 13-4-15,2 10 1 16,6 1-1-16,2 3 17 16,2-4-17-16,0-1 1 15,0 0 4-15,2-2-3 0,4-2-1 16,1-1-1-1,-1-9 1-15,1-5-3 0,4-3-2 16,4-6-7-16,4-4 5 16,2-4-16-16,4-5 12 15,5-7-12-15,0-5 20 16,0 0-21-16,0 0 3 16,-4-10 16-16,-2-7 4 15,-4-4 3-15,-1-6 10 16,-1-6 10-16,-2-3 8 15,2-4-17-15,2-6 7 16,-1 0-5-16,-1 4-7 16,-3 5-9-16,-9 9 0 15,-6 9 4-15,0 7-3 16,-9 7 26-16,-12 3-15 0,-6 2 9 16,-1 5-10-16,2 16-9 15,-1 8 10-15,10 3-6 16,3 4-4-1,6 3 2-15,3 0-2 0,4-1-1 16,1-1-1-16,0-6 0 16,3-1-3-16,10-2 3 15,3-6 7-15,5-4-7 16,3-2 1-16,1-5-1 16,1-4-1-16,4-1-10 15,1-3-9-15,-4-3-18 16,-5 0-11-16,-7 0-57 0,-6-7-192 15</inkml:trace>
  <inkml:trace contextRef="#ctx0" brushRef="#br0" timeOffset="90241.67">31294 10173 233 0,'0'0'78'0,"0"0"-17"16,0 0 25-16,0 0-3 15,-80 28-34-15,59 4-9 16,0 12 2-16,5 10 23 16,2 11-24-16,5 3-5 15,1 2-11-15,3 0-5 16,4 3-17-16,1-1 8 15,0-2-11-15,0-11 6 16,0-9-15-16,9-10 9 16,4-10-22-16,2-10-21 15,6-5-25-15,1-9 27 16,3-6-25-16,1 0-135 16</inkml:trace>
  <inkml:trace contextRef="#ctx0" brushRef="#br0" timeOffset="90649.79">31654 10215 350 0,'0'0'87'0,"0"0"-25"15,79 62 56-15,-49-8-29 16,-6 13-27-16,-11 5-13 16,-10 3-6-16,-3 1-3 15,0 2-24-15,-9-3-10 16,-4-5-6-16,-6-6-10 16,-7-11-43-16,-5-11-29 15,-6-9-79-15,-1-12-197 0</inkml:trace>
  <inkml:trace contextRef="#ctx0" brushRef="#br0" timeOffset="91801.99">32104 10648 430 0,'0'0'174'16,"0"0"-93"-16,0 0 37 16,0 0-30-16,0 0-25 15,0 0-32-15,0-73 8 0,0 68-32 16,0 5 2 0,0 0-8-16,0 0-1 0,0 0-11 15,-10 3-47-15,-5 16-50 16,0 6-34-16,3 5-249 15</inkml:trace>
  <inkml:trace contextRef="#ctx0" brushRef="#br0" timeOffset="91963.49">32027 11048 541 0,'0'0'76'16,"0"0"34"-16,-9 99-12 0,-13-61-80 15,-10 3 0-15,-7-2-16 16,-10 0-2-16,-10-4-70 16,-3-6-155-16</inkml:trace>
  <inkml:trace contextRef="#ctx0" brushRef="#br0" timeOffset="94471.77">10150 5373 54 0,'0'0'121'16,"0"0"-73"-16,0 0 16 16,0 0 14-16,0 0-17 15,0 0-11-15,-11-29-20 16,11 27 0-16,0 2-1 15,0-1-2-15,0-2-15 16,11-1 20-16,13-1-24 16,7 0-6-16,5 1 8 0,10 4-6 15,-1 0 7-15,4 0-9 16,-4 0 12-16,-1 5-14 16,1 4 3-16,0 1 13 15,1-2-13-15,-1 1 12 16,-5-4-7-16,-4-2 17 15,-4-3-3-15,-6 0-6 16,-3 0 11-16,-7 0-12 16,-4 0 2-16,-6 0 1 15,0-3-2-15,-4 3 6 0,-2-3 7 16,0 3-7-16,0 0-3 16,1 0-3-16,-1 0-9 15,0 0-3-15,0 0-3 16,0 0 1-16,0 0-2 15,0 0-1-15,0 0-1 16,0 0-11-16,0 0-64 16,0 0-63-16,0 0-70 15,0 5-283-15</inkml:trace>
  <inkml:trace contextRef="#ctx0" brushRef="#br0" timeOffset="97570.97">4504 7657 43 0,'0'0'61'0,"0"0"-30"16,0 0-24-16,0 0-7 16,0 0-11-16,0 0 11 15,-9-3 7-15,8 3-6 16,-1 0 3-16,1 0 7 0,1 0 9 15,-2 0-2-15,2 0-6 16,-3 0 12-16,2 0-10 16,-1 0-8-16,1 0 12 15,-1-2 12-15,1 1 7 16,-5-2 0-16,6 0-7 16,-3 3 4-16,3-5 0 15,0 5 10-15,0-2-11 16,-3-1-5-16,3 0-4 15,-3-1 2-15,3 0-11 16,0 0-2-16,-3 0 9 16,3 2-9-16,0 1 4 15,0-1-10-15,0 1-7 16,3-2 0-16,13-1 1 0,4 0-1 16,5 1 3-16,2 2 5 15,-2-1-6-15,-1 1-2 16,3-2 5-16,0 1-2 15,6 0-3-15,-2-4 2 16,-1 4-2-16,1-2-5 16,-2 3 3-16,-1 1 4 15,0 0-1-15,-4 0 5 16,3 0-3-16,-3 1 3 16,-2 5-5-16,2-3 0 15,3 0 4-15,1-2-2 16,2-1-3-16,0 0 0 15,0 0 2-15,-5 0 4 16,0 0 3-16,-5 0-9 16,1 0-3-16,-1 4 3 0,2 1 4 15,-2-1-4-15,1 0 0 16,4 0-1-16,-2 0 1 16,2-1-1-16,2-2 1 15,0-1 0-15,3 0 0 16,3 0 2-16,-2 0-2 15,5 0 7-15,-3 0-7 16,-5 0 0-16,2 0 0 16,-3 0-5-16,-4 3 6 15,3 0-1-15,2-1 0 0,2 0 0 16,4-2 3-16,2 0-1 16,9 0 0-16,1 0-1 15,3 0-1-15,-4 0 0 16,-3 0 2-16,1 0-2 15,-4 0-7-15,0 0 7 16,1 0-3-16,0 0 7 16,2 0-1-16,3 0-1 15,-5 0-4-15,3 0 3 16,-4 0-4-16,-2 0 6 16,-4-1 0-16,-3 1-2 15,-2-3-1-15,1 0 5 16,-1 1-2-16,-1 1-2 15,-2 1-1-15,3 0 3 16,-1 0 2-16,3 0-4 0,0 0-1 16,-3 0 0-16,4 0 3 15,-2 0-7-15,-1 0 4 16,0 0 0-16,1 0 1 16,-1 0 12-16,-1 0-13 15,1 0 5-15,0 0-5 16,1 0 3-16,-3 0-1 15,3 0-2-15,-5-2 0 16,4-1 1-16,1 1 6 16,-1-2-5-16,2 2 3 15,-2-1 1-15,2-1 0 16,-2-1-6-16,-1 2 0 0,1 2 9 16,-1 0-8-16,3 1 3 15,-2 0-1-15,-1 0 6 16,-1 0-9-16,-1 0 0 15,5 0 8-15,-2 0-5 16,0 0-2-16,1 0 3 16,-1 0-2-16,-1 0 1 15,0 0-1-15,-2 0-2 16,2 0-2-16,3 0 2 16,4 0 8-16,2 0 5 15,0 0-12-15,-2-3 5 0,2 0 3 16,-2 1 11-1,1 1-19-15,-3-2 8 0,-3 0-8 16,3 3 5-16,-2-5-3 16,3 3 8-16,-2-1-4 15,-1-1-4-15,0 1 6 16,-6-1-7-16,-3 1 2 16,-5 0 7-16,1 3-9 15,-4-1 8-15,-1-1-8 16,2 2 14-16,-1 0-9 15,-1 0 5-15,1 0-4 16,-2-1 1-16,-2 1 0 16,-1 0-9-16,1-3 23 15,-1 0-9-15,0 1-4 0,-1 0-3 16,-3 0-3-16,1 0 1 16,-1 1 1-16,-1-1-3 15,-1 2 4-15,-1 0 1 16,1 0 1-16,-1-1 1 15,1 1 2-15,-2-1-1 16,4 1-3-16,-1 0-4 16,0 0 5-16,2-1-6 15,-4 1-1-15,2 0 0 16,-3-2 1-16,0 2-2 16,0 0 0-16,0 0-1 15,0 0 1-15,0 0-2 16,0-1-3-16,0 1-10 15,0 0-21-15,-12-2-63 16,-13-2-93-16,-10-11-104 0</inkml:trace>
  <inkml:trace contextRef="#ctx0" brushRef="#br0" timeOffset="121652.03">26681 13089 306 0,'0'0'62'15,"0"0"-9"-15,0 0 45 0,0 0-29 16,0 0-47-16,0 0 0 16,0 0 5-1,0 0-6-15,0 0-4 0,-9-34-8 16,9 34 1-16,0 4-1 16,-2 13 5-16,-5 8 4 15,1 6 10-15,2 6 0 16,-1 11-13-16,5 6-3 15,0 9-1-15,0 7 4 16,2 3 2-16,2 1 9 16,1 1-24-16,-1 5 20 15,3-4-20-15,2-4-1 16,5-4 6-16,4-10 11 16,1-5-9-16,-4-5-4 15,-3-3 3-15,-2-5-1 16,-4-8-7-16,-2-8 1 0,-3-10-1 15,1-7 11-15,-2-4-6 16,1-3 9-16,1 0 12 16,-1 0-2-16,-1-10-8 15,2-7-16-15,-2-2-7 16,0-2-2-16,0-2-32 16,1-1-48-16,3-3-18 15,2-2-56-15,3 3-118 16</inkml:trace>
  <inkml:trace contextRef="#ctx0" brushRef="#br0" timeOffset="123164.04">26620 13208 218 0,'0'0'84'0,"0"0"-31"0,0 0 41 15,0 0-52-15,0 0-30 16,0 0 5-16,106-26 1 16,-54 18 3-16,6 1 2 15,8-1 4-15,5 1-21 16,5 0-3-16,5-4 11 16,4 2-3-16,6-1 16 15,6 1-22-15,3 4 14 16,-3-1-9-16,-8 3-7 15,-10 1 0-15,-10 1-3 16,-6 1 1-16,-2-5 9 16,5 2-8-16,9 0 9 15,10 0-6-15,1 3-3 16,-6 0 3-16,-13 0 2 16,-13 0-7-16,-12 0 2 0,-4 6-2 15,-3 0 0-15,1-3 2 16,2 0 1-16,5-1-2 15,-1-2 3-15,-1 0 12 16,-4 0 6-16,-7 0-3 16,-8-2 3-16,-1-2 6 15,-2-1 6-15,-1 0-21 16,6 1 1-16,1 1 0 16,1-2 5-16,-5 1-15 15,-6 3-1-15,-6 1 3 0,-6 0-4 16,-3 0 1-16,0 0 5 15,0 0-8-15,0 6 0 16,0 8 0-16,-3 0 12 16,0 5-12-16,1 0 4 15,2 4 6-15,-3 5-6 16,2 2-4-16,-4 1 4 16,1 3 10-16,-4 2-8 15,4 1 5-15,-1 2-11 16,2 2 15-16,0 1-6 15,-1-2 1-15,-1 1-6 16,3 0 1-16,2 0 8 16,0-2 0-16,0 0-5 15,0 4 3-15,4-3-2 16,-1 0-7-16,-2 1 0 0,-1-2 4 16,0-3-5-16,0-4 1 15,0 0-2-15,-4-4 0 16,-3-1-3-16,2-3 11 15,1-2-8-15,-1-3 2 16,3-4-2-16,1-3-5 16,-1-2 5-16,2-2 8 15,-1-2-7-15,1-3-1 16,-2-1-1-16,2 0-2 16,0-1 3-16,-1-1-2 15,1 0-1-15,0 0 2 16,-6 0-1-16,-1 0 2 0,-7 0 1 15,-7 0 0-15,-4 0-1 16,-8 0-11-16,-6 0-7 16,-7 0 6-16,-6 0-3 15,-9 0-4-15,-6 0 1 16,-5 0 0-16,-10 2 9 16,-6 7-10-16,-7-2 2 15,-5 6-9-15,1-1 15 16,2 0-12-16,3 3 16 15,6-3-3-15,0 0 8 16,8-2 1-16,5-2 1 16,5-4 3-16,7-2-3 15,5-2 0-15,9 0 1 0,0 0-2 16,1 0 2-16,3 0 2 16,2 4-3-16,0 0-9 15,5 0 1-15,4 1-7 16,1-3 15-16,8 0-2 15,4-2 4-15,8 0-2 16,2 0 0-16,2 0 8 16,2 0-6-16,-1-2 6 15,-2 0-5-15,-1 2-3 16,-6 0 0-16,-3 0 2 0,-11 0 3 16,-1 2-5-1,3 4-2-15,5-2 2 0,9-4 4 16,8 0 15-1,5 0 20-15,1 0-18 0,-1 0-9 16,2-3-11-16,0-2 8 16,0-2-1-16,0 4-2 15,0 0-6-15,0 1 4 16,0 1-4-16,0 0-3 16,0 1-11-16,0-2 5 15,0 0 3-15,0 0-50 16,0-2-57-16,0-6-167 15</inkml:trace>
  <inkml:trace contextRef="#ctx0" brushRef="#br0" timeOffset="124085.89">26951 13548 336 0,'0'0'78'16,"0"0"-29"-16,0 0 12 16,0 0 0-16,0 0-40 15,0 0-12-15,-13 78 1 16,11-25 15-16,2 6-5 15,0-1-11-15,7-3-2 16,5-6 0-16,1-8-6 16,-3-7-1-16,-3-14 0 0,-2-6-1 15,-2-8 2-15,-3-3 0 16,0-3 6-16,0 0 12 16,0-2 13-16,0-14 13 15,0-9-26-15,-2-9-8 16,-7-7-11-16,0-8-2 15,-2-3 1-15,-3-1-6 16,1 1-1-16,5 9-14 16,4 7 2-16,4 9 9 15,0 7 10-15,0 3 1 16,0 0 2-16,6 5 1 16,1 2 0-16,0 6-2 15,4 1 1-15,1 3-4 0,4 0 10 16,6 3-8-1,-2 11 0-15,2 1 0 0,1 4 6 16,-2 5-4-16,-3 3-2 16,-5 7 4-16,-3 5-4 15,-5 4 7-15,-1 2-7 16,0-1 0-16,-1-4 1 16,5-6 1-16,0-6 1 15,1-6-6-15,4-7 3 16,1-4 0-16,-2-6-3 15,1-4-2-15,-3-1 3 16,1 0 3-16,-1-13-2 0,-2-6 2 16,1-5 2-1,-4-8-3-15,-2-9 22 0,-3-2-12 16,0-7 3-16,0-2-9 16,0 1 5-16,0 5-5 15,-1 3-1-15,-2 6-3 16,0 8-2-16,2 8-3 15,-1 10 5-15,1 7-7 16,1 4-17-16,-2 0-40 16,2 10-64-16,0 4-154 15</inkml:trace>
  <inkml:trace contextRef="#ctx0" brushRef="#br0" timeOffset="124573.02">27553 13447 25 0,'0'0'473'15,"0"0"-388"-15,0 0-12 16,0 0 2-16,0 0-56 16,0 0-16-16,-1 32 5 0,-1 9 7 15,2 4-2-15,0 4 2 16,0 2-2-16,0-3-13 16,0-2 11-16,0-7-11 15,11-8 1-15,0-6-4 16,3-8 3-16,6-8-13 15,2-6-7-15,5-3 2 16,0-7 7-16,1-13 9 16,-4-6 2-16,-4-6 5 15,-6-5 0-15,-5-3 15 16,-6-4 12-16,-3-4-8 16,0-1 5-16,0 0-17 15,-1 7-7-15,-2 11-5 0,1 15 0 16,1 13-11-16,-1 3-18 15,2 8-44-15,0 17-13 16,0 6-41-16,3-2-123 16</inkml:trace>
  <inkml:trace contextRef="#ctx0" brushRef="#br0" timeOffset="124960.68">28082 13400 446 0,'0'0'33'16,"0"0"29"-16,0 0-2 16,0 0-47-16,0 0 16 15,-20 73 8-15,13-34 9 16,-2 3 0-16,1 0-16 15,-2-1-19-15,6-1 11 16,1-1-17-16,3-3 6 16,0-2-11-16,0-5 0 15,1-7 2-15,8-4 1 16,3-5-3-16,0-1 3 16,1-6-1-16,5-1 1 15,3-4-2-15,3-1-1 16,2 0-1-16,-3 0 1 0,-2 0 2 15,-5-6-2 1,-4 3-12-16,-4-4-20 0,-1-3-51 16,1-1-108-16</inkml:trace>
  <inkml:trace contextRef="#ctx0" brushRef="#br0" timeOffset="125315.09">28460 13419 558 0,'0'0'37'15,"0"0"37"-15,0 0 11 16,0 0-2-16,0 0-52 16,0 0-22-16,2-19-7 15,-2 52 15-15,0 13 7 16,-4 7-1-16,-11 2 14 15,-3-1-20-15,3-1-4 16,2-4 1-16,3-9-13 16,7-7 1-16,3-13 0 15,0-7-2-15,7-6 5 16,6-7 1-16,3 0 1 16,7 0 3-16,2-9-9 15,5-4 3-15,-1-1-4 16,3-1-24-16,-7 3-36 15,-5 1-54-15,-12 5-133 0</inkml:trace>
  <inkml:trace contextRef="#ctx0" brushRef="#br0" timeOffset="128218.82">26973 14704 243 0,'0'0'12'0,"0"0"20"16,0 0 32-16,0 0-31 15,0 0-14-15,97-22-5 16,-76 25 23-16,3 7 1 16,-2 3-6-16,2-1-7 15,0 7 20-15,-1 0-9 0,-3 9-21 16,1 2 15-1,-6 7 22-15,-2 4-35 0,-6-2-3 16,-7 1-5-16,0-5-9 16,-4-2 0-16,-12-4 0 15,1-2-2-15,-3-7-8 16,6-8-5-16,1-4 4 16,3-7 0-16,4-1 11 15,-2-3 16-15,-2-16-5 16,-1-9-2-16,3-6-6 15,2-9-3-15,2-7-10 16,2-6-6-16,0 1-18 16,17 7-3-16,8 9 4 15,5 13 5-15,3 6 4 0,1 7 21 16,-1 5 3-16,-2 7 0 16,-1 1 0-16,-5 0 0 15,-1 3 4-15,-5 10 2 16,-2 2 5-16,-4 3 5 15,-4 4 0-15,-3 2-2 16,-1 2 3-16,-3 2-4 16,-2 3-1-16,0-1-6 15,1-5-3-15,5 0 1 16,0-8-4-16,3-3 0 16,0-7 1-16,2-3-1 0,2-4 4 15,1 0-1-15,0 0-1 16,2-7 1-16,-2-8 1 15,0-4-3-15,-3-4 4 16,-5-5-1-16,-3-2-1 16,-3-1 12-16,0 2-7 15,0 1-7-15,-12 1-1 16,-4 6 0-16,-2 2 1 16,1 7 0-16,2 6 2 15,2 3-3-15,6 3 4 16,0 0 1-16,1 0 4 15,1 12-8-15,0 4 8 16,2 6-7-16,3 0 4 16,0 4-4-16,0 1-1 0,0 2 4 15,0 1-5-15,0-2 0 16,0 0 3-16,0-5-5 16,9-1 4-16,8-2-1 15,0-6-1-15,0-4 1 16,-1-6-1-16,-1-4 3 15,-2-5 1-15,0-18-1 16,-6-6-2-16,-7-8-1 16,0-4 0-16,-3 2-73 15,-11 5-359-15</inkml:trace>
  <inkml:trace contextRef="#ctx0" brushRef="#br0" timeOffset="129050.9">28035 14737 244 0,'0'0'102'16,"0"0"-9"-16,0 0 27 16,0 0-29-16,0 0-26 15,0 0-34-15,-28-42-13 16,13 42-13-16,0 10 1 15,-3 10 10-15,3 4-12 16,4 4-1-16,8 2 9 16,3 2-5-16,0 4 0 0,7-2-4 15,9 0-2-15,-1-1 1 16,3-6-2-16,0-5 4 16,-1-7-3-16,0-8-1 15,0-6 13-15,2-1-13 16,3-6 2-16,3-14 0 15,-2-5 3-15,-2-6 10 16,-6-5 4-16,-2-6 10 16,-7-3-11-16,-4-1 6 15,-2-1-2-15,-2 5-14 16,-15 9-2-16,-3 9-6 16,-5 10-2-16,-1 13-23 15,-3 1 14-15,-3 11-21 0,1 13-16 16,6 6-4-1,10-1-51-15,13 1-152 0</inkml:trace>
  <inkml:trace contextRef="#ctx0" brushRef="#br0" timeOffset="129427.83">28443 14457 493 0,'0'0'62'16,"0"0"-2"-16,0 0 37 16,0 0-33-16,0 0-54 15,0 0 1-15,1 50 0 16,-1-3 14-16,0 7 3 15,-4 3-14-15,-6 5-7 16,0 1 13-16,6-4-16 16,4-6 6-16,0-10-7 15,0-9-1-15,6-8 2 16,5-6-3-16,3-8-1 16,4-2 10-16,2-9-10 15,3-1-12-15,3 0 10 16,-3-4-36-16,-3-12-25 0,-2-4-77 15,-9-5-197 1</inkml:trace>
  <inkml:trace contextRef="#ctx0" brushRef="#br0" timeOffset="129578.03">28426 14747 511 0,'0'0'76'0,"0"0"-42"16,0 0 20-16,0 0-29 15,0 0-25-15,97-48 0 0,-64 48-6 16,-6 0-8 0,-17 0-197-16</inkml:trace>
  <inkml:trace contextRef="#ctx0" brushRef="#br0" timeOffset="131743.59">26744 13261 14 0,'0'0'62'15,"0"0"-26"-15,0 0-1 16,0 0 10-16,0 0 11 15,0 0-18-15,0-20-3 16,0 15 9-16,0-2-1 0,0 0-16 16,-2 0 6-1,2-3 4-15,0 1-8 0,-1-3-4 16,1 2-5-16,-2 0 2 16,1 1-7-16,1 4 3 15,-2 2 1-15,1 2 8 16,1 1-11-16,0 0 2 15,0 0-5-15,0 0-7 16,0 0-1-16,0 0 4 16,0 0 1-16,0 0-10 15,0 0 1-15,-3 0 3 16,0 0-3-16,-5 0 3 16,2 9 10-16,0 3-14 0,0 2-4 15,3 1 4-15,-2-1 1 16,3 2 9-16,-1-1-10 15,2-1 0-15,-1 2 0 16,1 1 4-16,1-1-4 16,0 2 1-16,0-1-1 15,0 2 0-15,0-2 3 16,0-3 6-16,0 2-17 16,0 0 8-16,0 1-1 15,0 0 1-15,0 0 2 16,0 1-2-16,0-3 5 15,0 2-4-15,0-5 1 0,-2 2 2 16,2-3 2 0,-1-2-11-16,-1 3 12 0,2 1-5 15,-2-1-2-15,2 1-8 16,0 2 8-16,0-2 1 16,0 1-1-16,-1 2 1 15,-1-2-1-15,1 0 10 16,-2 0-13-16,0 1 7 15,-3-2-8-15,3 0 8 16,0 0-11-16,-1 1 7 16,1 0 0-16,-2-1 1 15,2-1 0-15,2 2 6 16,-1-2-5-16,-2 3-4 16,2-1-4-16,-1 2 6 15,0 0 14-15,0-2-14 0,0 1 1 16,0-1-10-16,2 2 9 15,-2-3 0-15,1 3 2 16,1-2 4-16,1-2-6 16,0 2 0-16,0 0 1 15,0 2-2-15,0 0 1 16,-2-1-7-16,2 1 7 16,-1-1 11-16,1-1-11 15,-3-1 3-15,3-1 2 16,0 1-4-16,0 0 1 15,0-1-2-15,0 1 0 16,0 0 0-16,0 1 1 0,0 2 0 16,-1 1 0-1,-1-2 2-15,1-1-2 0,-1 0-1 16,1-2-1-16,1-4 1 16,0-1 8-16,0-1-8 15,0-3-7-15,0-2 7 16,0 1 0-16,0-2 0 15,0 2 0-15,0-1 0 16,0 1 12-16,0 0-12 16,0-2 1-16,0 0-1 15,0 0 11-15,0 0-11 16,0 0 2-16,0 1 5 16,0-1-5-16,0 0 3 0,0 0 6 15,0 0-1 1,0 2-6-16,0-2-4 0,0 0 2 15,0 0 7-15,0 0-9 16,0 0 0-16,0 0-9 16,0 0-9-16,0 0-38 15,0 0-8-15,-2 0-16 16,2-3-50-16,0-4-67 16</inkml:trace>
  <inkml:trace contextRef="#ctx0" brushRef="#br0" timeOffset="135551.99">26547 14347 160 0,'0'0'87'15,"0"0"-83"-15,0 0 41 0,0 0-9 16,0 0-12-16,0 0 2 15,-6 14-16-15,6-14 34 16,0 0-19-16,0 0 1 16,0 0 5-16,0 1 0 15,2-1-15-15,11 0 14 16,0 0 6-16,3 0-16 16,1 0 4-16,2 0-5 15,2-3-16-15,-1-2 19 16,-1 1-12-16,-1 1-9 15,-5 0 8-15,1 1-4 16,-1 2-5-16,-1 0 5 0,1 0-5 16,3 0 5-1,1-1-3-15,0 0 2 0,5-1-4 16,-1-1 3-16,-1 1-2 16,2-1 2-16,-1 3 3 15,-2 0-6-15,2 0 5 16,-3 0-5-16,-3 0 1 15,3 0 3-15,-2 0-4 16,3 0 0-16,4-2 9 16,-1-1-6-16,2 0-1 15,-5 2 14-15,1 0-11 16,-5-1-4-16,-3 0 5 16,3 2-5-16,-3 0-1 0,2 0-5 15,0 0 5 1,4 0 12-16,4-2-12 0,2-1 2 15,1-1 3-15,2-1-3 16,-4 3 16-16,-4-1-18 16,-1 0 10-1,-4 0-2-15,0 2 7 0,-3 0-9 16,2 1-6-16,1-2 3 16,2 1 5-16,-1 1-6 15,3-2 1-15,-2 2 0 16,-1-1-2-16,-1 1 1 15,-1 0-1-15,-1 0 1 16,1 0-2-16,1 0 1 16,2 0 0-16,4 0 0 0,0 0-1 15,3 0 1-15,-2-1-1 16,0 1 5-16,-4 0 2 16,1-2-1-16,0 2-6 15,-4 0-1-15,2 0 1 16,-2 0 1-16,-1 0 1 15,2 0 6-15,0 0-5 16,1 0-3-16,2 0 3 16,-1 0-3-16,2 0 1 15,-3 0 4-15,2 0-2 16,1 0-3-16,-2 0 1 16,4 0-1-16,-1 0 0 15,2 0 1-15,0 0-1 0,-1 0 1 16,1 0-1-16,-1 0 1 15,1 0-1-15,2-3 2 16,-3 1 1-16,2-1 0 16,-1 1 4-16,-2 1-4 15,0 0-1-15,4-1 1 16,1 1 1-16,1-1-3 16,-4 2-1-16,2-1 0 15,-2-1 0-15,1 0-9 16,-7 2 20-16,0-3-22 15,-2 1 14-15,2 1-3 16,-1 0 1-16,2-1 2 0,1-1 0 16,-2 2-3-1,-1-1 0-15,0 2 11 0,0-2-11 16,1 2 0-16,-1 0-8 16,1 0 17-16,3 0-16 15,-2 0 16-15,3-2-9 16,-2 2 2-16,-4-1-2 15,-1 1-2-15,-2-2 2 16,-2 1-5-16,0 1 14 16,1-1-18-16,-2-1 18 15,0 1-7-15,-1-1-2 16,3 2 1-16,-2-3-1 16,1 3 0-16,0-1 0 0,3 0 2 15,-3-1-2 1,-3 1 0-16,1-1-9 0,-2 2 9 15,-1-1 4-15,2-1 3 16,2 2-5-16,0-1 0 16,1-2-2-16,1 3 0 15,-4-3 0-15,1 3 1 16,-4-2 2-16,0 0-1 16,0 1 2-16,0 1-2 15,3-2-1-15,0 1 4 16,1 1-4-16,1-1-1 15,-2 1 1-15,0-2-1 16,-2 2 1-16,-2-1-1 16,0-1-8-16,0 2 8 0,-2 0 14 15,0 0-7-15,0 0-4 16,0 0 0-16,0 0-3 16,0 0 2-16,0 0 9 15,0 0-9-15,0 0-2 16,0 0-3-16,0 0 3 15,0 0 5-15,0 0 9 16,0 0-6-16,0 0 0 16,0 0-1-16,0-2-2 15,0 1-5-15,0-3-1 16,0 1 1-16,0 1 0 16,1-1 6-16,-1 0-4 15,2-1-2-15,-2 1-5 0,0-1 5 16,0 0 3-1,0-1 8-15,0 2-7 0,0-4-4 16,0 2 3-16,0 0 5 16,0-3-7-16,0 1 6 15,0-2-5-15,0 0 1 16,0-2 3-16,0 1-5 16,0 0 1-16,0-1 7 15,0 2-6-15,0-4-3 16,0 1 1-16,0-2-5 15,0-3 4-15,0 0 0 16,0-2 10-16,0 1-10 0,0 1 0 16,0 2 1-1,0 0-1-15,0 2-3 0,0-1 3 16,0 0 5-16,-2 0-5 16,2 2-4-16,-1-1 4 15,1-3 0-15,0-1 1 16,0 0-1-16,-2 1 7 15,0-1-6-15,0 0-1 16,1 2-2-16,1 1 2 16,0-1 0-16,0 3 4 15,0 2-12-15,0 0 16 16,0-1-8-16,0 2 0 16,0-2 0-16,0-1 0 15,0-2 0-15,0-1 0 16,0-2-2-16,0 3-2 0,3-1 4 15,1 1 2-15,-1 3-2 16,0 2 1-16,0-2-4 16,0 3 6-16,0-2 0 15,0 3-3-15,0-3 0 16,-1-2-5-16,1 0 12 16,1-2-11-16,-1-1 4 15,0 1 0-15,0-1 0 16,0 1 8-16,-2-2-8 15,1 0 0-15,-1-1 0 16,1-2-1-16,-2 2-2 16,0 3 0-16,0 1 3 0,0 1 6 15,3 2-6-15,-2-1-9 16,2 1 8-16,0 1 1 16,-1-1 1-16,-1 2-1 15,-1 1 3-15,2-2-3 16,-1 1-1-16,-1-2 0 15,2-2 2-15,-2 2-1 16,0-3 0-16,0 0-1 16,1 3 0-16,-1 0 1 15,2 3 0-15,-2-2 0 16,0 3 0-16,1-1 0 16,-1 0 2-16,2 4-2 15,-2-1-1-15,0 1 1 0,0 1 0 16,0 2 0-1,0 0-1-15,0 0-1 0,0 0 0 16,0 0 2-16,0 0-6 16,0 0 4-16,0 0-2 15,0 0 1-15,0 0-3 16,0 0 6-16,0 0 0 16,0 0-4-16,0 0 4 15,-5 0 2-15,-2 0 0 16,-5-2-2-16,3-1 2 15,-4 3-2-15,-1 0 0 16,0 0-1-16,0 0 1 0,2 0 1 16,-2 0 0-16,5 0 2 15,2 0 0-15,-3 0-3 16,1 0-2-16,-2 0 1 16,-2 0 2-16,-1 0 0 15,-2 0-1-15,-1 0-2 16,-3 5 0-16,0-5 4 15,2 2-1-15,-1-1 0 16,1-1-2-16,-3 0 2 16,0 0-2-16,2 0 7 15,-1 0-7-15,1 2 1 16,-1-1 0-16,0 2-1 16,-6 0-3-16,-2 0 1 15,-5 1 0-15,-4 0-1 16,-2 0-13-16,-4 1 16 0,-2 2-7 15,2-3-2-15,1 1 0 16,2-2 2-16,1 0 2 16,3-1 0-16,2 0 1 15,4-1-1-15,3 2 3 16,2-1-12-16,4 1 9 16,-1 0-3-16,-4-3-10 15,0 5 9-15,-6-1 0 16,-2 2 4-16,-2-1-9 15,2 1 11-15,-1 0-7 16,4-1 10-16,1 0-6 16,2-2 7-16,1 0-5 0,0-1 5 15,-1-2 0-15,0 0 9 16,-2 0-8-16,-3 0-1 16,0 0 0-16,-1 0-4 15,-5 0 4-15,3 0-1 16,-1 0 1-16,1 0 3 15,2 0-3-15,5 0 9 16,6 0-17-16,5 0 17 16,3 0-7-16,3 0-2 15,-2 0 1-15,2 0-3 16,-4 0 4-16,3 0-2 16,-7 0 0-16,0 0 0 15,-2-1-1-15,-7-2 1 0,-6 2 2 16,0-2-2-1,-1 0-4-15,5 1 4 0,5-1-4 16,8 1 9-16,5 2-3 16,2-1-2-16,4-1-8 15,1 1 8-15,-1-1 1 16,-3 1 3-16,-2 0-8 16,-4 1 4-16,-3 0 0 15,1 0 0-15,-4 0 4 16,1 0-1-16,0 0-2 15,-2 0-1-15,3 0-4 16,1 1 4-16,3 2 1 16,1-3 8-16,0 1-3 0,2 2-2 15,0-1-2-15,2-2 3 16,0 3-3-16,3-1-1 16,3 1 1-16,1-1 12 15,1-1-11-15,0 0-3 16,0 1 3-16,1-2 0 15,2 1 5-15,-1-1-3 16,-1 1 9-16,2-1-9 16,-1 0-3-16,1 0 2 15,0 0 3-15,-3 0-6 16,3 0-1-16,-1 0 8 16,-1 0-4-16,2 0 1 15,0 0-4-15,0 0 0 16,0 0-1-16,0 0 3 0,0 0-3 15,0 0 0-15,0 0 1 16,0 0 0-16,0 0-1 16,0 0 1-16,0 0-3 15,0 0 3-15,0 0-1 16,0 0 0-16,0 0-1 16,0 0 0-16,0 1-9 15,0 6-33-15,0 2-38 16,0 9-19-16,-3 2-57 15,-6-1-339-15</inkml:trace>
  <inkml:trace contextRef="#ctx0" brushRef="#br0" timeOffset="150037.7">21628 15938 124 0,'0'0'71'16,"0"0"-8"-16,0 0 61 16,0 0-26-16,8-73-26 15,-8 67-17-15,0 6-14 16,0 0 0-16,0 0 0 16,0 0-25-16,0 0-1 15,0 8-9-15,-3 11-4 16,-5 9 5-16,-1 10 5 15,-2 8 6-15,-1 2-3 16,3 4 6-16,2 0-12 16,-1 2-4-16,3-1 5 0,0 0 6 15,4-2-10-15,1-4-3 16,0-5-3-16,1-3 8 16,14-8-1-16,-3-3-6 15,4-5 2-15,1-3-1 16,0-3-2-16,0-5-1 15,1-3 1-15,-5-7-2 16,4-1 5-16,-1-1-2 16,5 0-1-16,3 0 0 15,-1 0-1-15,-3 0 1 16,-4 0 6-16,-4 0-6 16,-1 0-3-16,1 0-43 0,0 0-51 15,6-8-45 1,-5-6-162-16</inkml:trace>
  <inkml:trace contextRef="#ctx0" brushRef="#br0" timeOffset="150314.81">21702 16375 371 0,'0'0'75'0,"0"0"21"16,0 0-3-16,0 0-38 0,0 0-34 16,0 0-8-1,11-29-3-15,5 20-10 0,-1 1 13 16,0 1-10-16,-2 0-1 16,0 2-2-16,-2-3 0 15,-3 3-5-15,0 1-27 16,-3 1-47-16,1-1-13 15,-2 1-31-15,-1-3-95 16</inkml:trace>
  <inkml:trace contextRef="#ctx0" brushRef="#br0" timeOffset="150583.91">21668 16031 294 0,'0'0'76'16,"0"0"10"-16,0 0-4 16,0 0-23-16,0 0-22 15,0 0 6-15,48-22-5 16,-18 13 19-16,1-5-25 16,0 1-8-16,3-1-14 15,-4 0-8-15,-6 2 3 16,-5-1 0-16,-8 7-5 15,-2 5 1-15,-5 1-1 16,-1 10-51-16,0 14-40 16,-3 5-33-16,2 1-129 0</inkml:trace>
  <inkml:trace contextRef="#ctx0" brushRef="#br0" timeOffset="151385.56">22123 16141 359 0,'0'0'37'0,"0"0"-6"15,0 0 67-15,3 96-34 16,3-57-28-16,1 2 1 15,2 0-15-15,-3-4-17 16,-1-4 10-16,-1-5-8 16,1-8-2-16,-2-5-4 15,-2-6 8-15,1-5-9 16,-2-2 1-16,0-2 1 16,0 0 34-16,0 0 3 15,0-15 4-15,-8-6-36 16,-4-6-7-16,-1-7 2 15,1-5-1-15,3-2-1 16,4-2-3-16,5 6 2 16,0 4-12-16,5 4 12 15,8 4 0-15,3 8-2 0,-2 3 3 16,1 7 0-16,-5 4 0 16,4 3 0-16,5 0 1 15,5 5-3-15,4 12 4 16,-1 5-2-16,-3 4 2 15,-4 5 0-15,-8 1-2 16,-5 0 5-16,-6 1-3 16,-1-6 5-16,0-3 4 15,0-3-6-15,0-6-5 16,0-5-1-16,0-4 1 0,0-3 0 16,0-3 0-16,0 0 1 15,0-6 7-15,0-13-6 16,2-8 1-16,-1-7-3 15,-1-5-1-15,0-7-13 16,3 3-9-16,2 3 7 16,5 10-4-16,2 10 20 15,-1 11 1-15,2 8-1 16,1 1 0-16,3 0 1 16,4 8 9-16,3 9-4 15,1 2 3-15,1 7-2 16,-7 4 2-16,-1 3-1 15,-6 6-5-15,-3 0 11 16,-8 0-13-16,-1 2-1 16,0-7 2-16,0-3-1 0,-3-5-1 15,-5-7 0-15,5-3-1 16,3-7-23-16,0-6-39 16,1-3-103-16,15-6-270 15</inkml:trace>
  <inkml:trace contextRef="#ctx0" brushRef="#br0" timeOffset="151939.15">22783 16208 388 0,'0'0'31'0,"0"0"37"16,0 0 30-16,18 107-39 16,-10-64-21-16,1 4-23 15,-3 1 12-15,-5 3-11 16,-1-1-6-16,0 2-5 16,0-2 2-16,-4-2-1 15,-2-8-2-15,2-10-4 16,2-10 1-16,2-13-1 15,0-5 0-15,0-2 4 16,0 0 6-16,0-9 28 16,0-16-10-16,6-8-17 15,0-7 0-15,-3-11-2 0,0-8 3 16,-3-9-12 0,0-7 6-16,0 1-12 0,0 3 2 15,0 13-5-15,-2 8 4 16,2 12-3-16,0 12 8 15,0 7 2-15,14 8-2 16,4 5-6-16,8 3 0 16,4 3 6-16,0 0-8 15,-2 17 6-15,-9 10 2 16,-8 7-4-16,-11 5 3 16,0 3 1-16,-7-2-11 15,-13-6 11-15,0-2 0 16,-3-7-7-16,4-3 7 0,4-5 0 15,4-7-25-15,7-3-117 16,4-7-515-16</inkml:trace>
  <inkml:trace contextRef="#ctx0" brushRef="#br0" timeOffset="152309.42">23225 15770 520 0,'0'0'63'15,"0"0"28"-15,0 0-1 16,0 0-65-16,0 0-23 15,-19 92 18-15,34-29 6 16,7 5 7-16,2 3-12 16,-2-6-1-16,-1-4-2 15,-7-5-10-15,-3-7-7 16,-6-3 6-16,-2-4-5 16,-3-6-3-16,0-10 1 15,0-6-19-15,0-6-11 0,0-11-6 16,0-1-24-16,0-2-38 15,-3-2-31-15,-2-15-253 16</inkml:trace>
  <inkml:trace contextRef="#ctx0" brushRef="#br0" timeOffset="153043.69">23194 16205 141 0,'0'0'234'0,"0"0"-176"0,0 0 33 15,80-89-21-15,-49 74-27 16,2 1-27-16,2 5 3 16,-6 6 10-16,0 3-9 15,-7 0 11-15,-1 0-10 16,-2 15-3-16,-3 2-3 16,0 4 1-16,-6 1-4 15,-1 3 1-15,-4 4-1 16,-4 4 0-16,1 1-8 15,-2 0-4-15,0-2 6 16,1-3-1-16,4-7-5 16,4-5 2-16,2-3-1 15,3-8 0-15,4-3 0 16,1-3-1-16,4 0 0 0,-1-9-5 16,-1-8-4-1,-5-3 3-15,-1-6 6 0,-3-3 3 16,-4-7 3-16,-2-1-6 15,-1-4 1-15,-3 5 1 16,-2 2-2-16,0 4 5 16,0 4-2-16,0 9 5 15,0 3 9-15,0 6-2 16,0 5 11-16,0 3-8 16,0 0-14-16,0 1-4 15,0 18-5-15,0 10 4 16,0 6 1-16,0 6 2 15,0 4 6-15,1 4 12 16,4 0-2-16,-1 3 5 0,4 2-21 16,5 0 7-16,5 4-7 15,3 6 12-15,4 3-2 16,-5 4-12-16,-1 2 5 16,-4-4-5-16,-4-8-3 15,-5-10 3-15,-5-16 2 16,-1-14-1-16,0-11-1 15,0-7 0-15,-7-3 0 16,-13 0 43-16,-6-11-22 16,-6-10-2-16,4-5-1 15,5-8 0-15,9-6-9 16,6-6-8-16,8-8-1 16,0-1-7-16,15-1-17 0,15 5-27 15,8 7-26-15,4 7-40 16,-4 10-47-16,-10 8-374 15</inkml:trace>
  <inkml:trace contextRef="#ctx0" brushRef="#br0" timeOffset="154272.34">25480 15955 150 0,'0'0'75'0,"0"0"0"16,0 0 9-16,0 0-29 16,12-76-16-16,2 54-10 15,2 1 11-15,4 1-17 16,6 4 16-16,3 2-17 16,5 3-7-16,6 8 2 0,5 3-9 15,7 5 9-15,2 26-6 16,-6 13 19-16,-11 10-9 15,-7 6 10-15,-11 0-25 16,-8-4 8-16,-4-2-2 16,-7-6-12-16,0-5 4 15,-7-4-8-15,-10-5 7 16,-5-9-3-16,1-9 0 16,3-7-4-16,-1-9 4 15,4 0 6-15,-2-15 9 16,2-12-6-16,-1-10-9 15,4-7-3-15,3-4-16 16,9-10-16-16,0-2-11 0,7-1-5 16,16-1-20-16,8 8-7 15,8 14 47-15,-2 12 10 16,1 14 15-16,-2 11-1 16,2 3 7-16,-4 5 9 15,2 14 13-15,-3 3 9 16,-3 7-1-16,-3-2 19 15,-5 3-8-15,-5-2-10 16,-4-1-9-16,-4-1 1 16,-3-1-5-16,-1-1 9 15,2-1-18-15,-1-3 8 16,3-5-17-16,4-3 7 16,8-6-1-16,6-6-3 0,4 0-3 15,2 0 6-15,1-14-2 16,-7-5-3-16,-6-3 0 15,-9-4 8-15,-9-4 2 16,-3-10 30-16,0-4-27 16,-18-7 2-16,-12-2-11 15,-7 5-3-15,-3 12-4 16,-2 11-1-16,-1 17-15 16,1 8-40-16,-6 24-22 15,0 17-15-15,1 10-133 16</inkml:trace>
  <inkml:trace contextRef="#ctx0" brushRef="#br0" timeOffset="155348.42">24124 15975 527 0,'0'0'49'0,"0"0"-1"0,0 0 70 16,0 0-66-16,-14-76-9 16,14 71-21-16,0 2-19 15,0 3 6-15,0 0-9 16,0 0-1-16,0 0-5 15,1 0 5-15,5 0-38 16,1 3-9-16,2 7-55 16,-1 2-70-16,-3 3-183 15</inkml:trace>
  <inkml:trace contextRef="#ctx0" brushRef="#br0" timeOffset="155596.17">24256 16411 539 0,'0'0'43'0,"0"0"96"15,0 0-10-15,0 0-58 16,0 0 15-16,0 0-26 16,4-9-34-16,-1 1-14 15,0 1 10-15,-3 2-22 16,2-2 5-16,-2 1-1 15,0 3-8-15,0 2-25 16,0 1-59-16,0 0-75 16,0 10-24-16,4 2-216 15</inkml:trace>
  <inkml:trace contextRef="#ctx0" brushRef="#br0" timeOffset="156744.64">26793 15654 263 0,'0'0'30'15,"0"0"42"-15,0 0 21 16,0 0-65-16,0 0-19 16,0 0 11-16,-18 61 17 15,18-32 4-15,0 7 4 16,0 4-18-16,0 2-2 16,0 2 7-16,3-1-14 15,3-4-8-15,7-5 0 16,2-7-7-16,6-3 11 15,3-5-10-15,1-7-2 16,1-3-2-16,1-4 5 0,-2-5-1 16,-1 0-1-16,-5-5-3 15,-5-12 3-15,-4-3-3 16,-4-5 7-16,-6-6-4 16,0-6 19-16,-3-8-1 15,-10-7-15-15,-8-3 5 16,-2-1-9-16,-1 12-2 15,1 8 7-15,0 14-7 16,5 12-3-16,-7 7 1 16,0 3-5-16,-2 3-14 15,3 12-23-15,7 2-10 16,10 0-93-16,7-2-165 16</inkml:trace>
  <inkml:trace contextRef="#ctx0" brushRef="#br0" timeOffset="157133.84">27248 15565 421 0,'0'0'65'0,"0"0"-10"0,0 0 41 16,0 0-77-16,0 0-15 16,0 84 32-16,0-31 0 15,1 8-5-15,5 9-15 16,0 1 8-16,-3 3-13 16,0-7-5-16,0-6 1 15,6-7-7-15,2-9 0 16,5-6 2-16,0-7-1 15,4-10 0-15,-2-8-1 16,0-6 0-16,-2-6 0 16,-1-2-1-16,2 0-11 15,-1-14-14-15,-3-8-28 16,2-10-21-16,-6-2-86 16,-6-7-262-16</inkml:trace>
  <inkml:trace contextRef="#ctx0" brushRef="#br0" timeOffset="157308.85">27316 15942 466 0,'0'0'61'0,"0"0"39"16,0 0-24-16,0 0-50 16,0 0-24-16,0 0 5 15,90-63-6-15,-54 58-1 16,-2 3 0-16,-1-1-35 0,-8 3-77 15,-6-2-217-15</inkml:trace>
  <inkml:trace contextRef="#ctx0" brushRef="#br0" timeOffset="157649.18">27995 15897 494 0,'0'0'58'0,"0"0"-38"15,0 0 56-15,0 0-46 16,93-59-18-16,-63 54-9 16,-4 2-1-16,-5 3-1 15,-6 0 2-15,-6 0-3 16,-6 0-18-16,-3 3-69 16,0 7-70-16,-19-3-179 15</inkml:trace>
  <inkml:trace contextRef="#ctx0" brushRef="#br0" timeOffset="157829.23">28000 16073 241 0,'0'0'47'16,"0"0"87"-16,0 0-17 16,0 0-59-16,86-7-14 15,-51-1-18-15,-3-2-3 16,1 3-14-16,-6-2-5 15,-3 4-4-15,-5 1 3 16,-7 0-8-16,0-3-15 16,-5 0-137-16</inkml:trace>
  <inkml:trace contextRef="#ctx0" brushRef="#br0" timeOffset="158095.42">28517 15766 446 0,'0'0'48'0,"0"0"18"15,0 0 17-15,0 0-55 16,100-35-15-16,-73 29-4 0,-4 2 0 15,-4 1-9 1,-7 1 0-16,-5 2-2 0,-7 0-45 16,0 0-127-16</inkml:trace>
  <inkml:trace contextRef="#ctx0" brushRef="#br0" timeOffset="158264.85">28513 15983 403 0,'0'0'56'16,"0"0"12"-16,0 0 21 15,0 0-56-15,80-17-19 0,-47 10-8 16,1 2-6-16,-2-2-3 16,-2-2-131-16</inkml:trace>
  <inkml:trace contextRef="#ctx0" brushRef="#br0" timeOffset="159030.64">29202 15687 529 0,'0'0'39'15,"0"0"-20"-15,0 0 42 16,0 0-47-16,0 0-14 16,19 86 10-16,-14-35 5 15,-5 5 5-15,0 4 0 16,0-2-11-16,0-3-9 15,0-7-4-15,0-9 4 16,0-12 9-16,0-10-6 16,0-10-3-16,0-3-8 15,0-3 8-15,1-1 0 16,4 0 12-16,1-9 9 16,0-13 7-16,1-5-16 15,-3-5 3-15,1-6-11 0,-2-8-1 16,0-10-3-1,0-2-1-15,0 0-2 0,2 3-7 16,3 12 4-16,1 7 6 16,2 10 0-16,1 6 0 15,-3 4 0-15,1 4-2 16,5 7-1-16,2 2-5 16,6 3 5-16,4 3 3 15,3 16 0-15,-2 4-1 16,-4 6 10-16,-6 7-12 0,-6 3 7 15,-5 5-3 1,-4 3 7-16,2-2-5 0,4-3-3 16,1-1 3-16,5-7-3 15,5-5 0-15,0-7 1 16,-1-5-2-16,1-5-1 16,1-7-6-16,-1-2 3 15,0-3 3-15,0 0 2 16,-4-15-4-16,2-7 8 15,-4-9-3-15,2-3 31 16,-4-10-2-16,-3-4 13 16,-2-3 2-16,-5-4-19 15,-2 1-11-15,0 2-15 0,0 4 0 16,-3 8-1 0,-6 13-41-16,6 12-15 0,3 13-36 15,0 2-55 1,5 0-492-16</inkml:trace>
  <inkml:trace contextRef="#ctx0" brushRef="#br0" timeOffset="159606.18">30183 15662 344 0,'0'0'75'0,"0"0"5"16,0 0 45-16,0 0-42 15,0 0-56-15,0 0-22 16,-29 11 8-16,23 18 6 0,-1 10 4 16,4 7 2-16,2 8-16 15,1 1 15-15,0 0-10 16,0-6-9-16,14-9-4 15,2-7-1-15,2-7 0 16,1-7 9-16,2-6-8 16,-1-6-1-16,0-4 0 15,4-3 1-15,0 0-1 16,-1-12 0-16,0-10 0 16,1-4 8-16,-2-10-3 15,-2-7 0-15,-4-10 0 16,-4-9 5-16,-4-1-8 15,-4 0-2-15,-3 3 2 16,-1 8 3-16,0 11-5 0,0 12-16 16,0 16-1-16,-3 9-28 15,-2 4-31-15,3 0-201 16</inkml:trace>
  <inkml:trace contextRef="#ctx0" brushRef="#br0" timeOffset="160092.96">30795 15637 416 0,'0'0'73'15,"0"0"3"-15,0 0 37 16,0 0-50-16,0 0-51 16,0 0-8-16,-9 42-3 15,3 0 16-15,1 7 9 16,-2 5 2-16,1 1-7 15,0 2-3-15,0-5-8 0,-2-4 1 16,0-5-4-16,0-6-1 16,2-5-1-16,3-3 1 15,3-5-4-15,0-3-1 16,2-3 1-16,11-4-1 16,5-4-1-16,7-1 8 15,2-3-7-15,4-4 0 16,4-2-1-16,-4 0 0 15,1 0 1-15,-3-4 0 16,-3-4-1-16,-5-2-29 16,-2-2-11-16,-3 0-59 15,-4-3-185-15</inkml:trace>
  <inkml:trace contextRef="#ctx0" brushRef="#br0" timeOffset="160551.84">31384 15649 521 0,'0'0'60'0,"0"0"19"16,0 0 32-16,0 0-76 16,0 0-28-16,0 0-4 15,0 27 2-15,0 5 18 16,0 5 21-16,-5 2-12 16,-6 2 12-16,-1 0-17 15,3 1-6-15,0 2-4 16,1-1-7-16,2-1-4 15,0-3 0-15,5-3-4 16,1-5-2-16,0-7 11 16,1-3-10-16,13-4 2 15,5-2-1-15,5-6-2 16,3-5 0-16,7-2 2 16,3-2 1-16,1 0-4 15,-2-2 3-15,-3-6-4 0,-4-1-8 16,-5-1-36-16,-6 0-67 15,-9-1-71-15</inkml:trace>
  <inkml:trace contextRef="#ctx0" brushRef="#br0" timeOffset="160952.01">31846 15429 467 0,'0'0'42'0,"0"0"-16"15,62 121 96 1,-46-39-54-16,-12 24 5 0,-4 19-14 16,-11 5 2-16,-22-3-44 15,-5-18-9-15,-2-22-8 16,6-18-6-16,2-16-35 15,1-12 6-15,-6-5-16 16,-3-4-70-16,-5-8-112 16</inkml:trace>
  <inkml:trace contextRef="#ctx0" brushRef="#br0" timeOffset="162084.6">25334 15542 269 0,'0'0'65'0,"0"0"22"16,-77 112 21-16,51-57-26 15,1 11-26-15,-2 11 0 16,1 9-10-16,1 5-13 16,4-1 5-16,5-3-19 15,3-2 23-15,4-3-11 16,5-7-10-16,4-8 3 16,10-8-8-16,21-10-11 15,11-9 4-15,11-6-8 0,9-5 9 16,3-6-4-16,1-1-6 15,-8-7-5-15,-6-3-62 16,-13-8-97-16,-14-4-304 16</inkml:trace>
  <inkml:trace contextRef="#ctx0" brushRef="#br0" timeOffset="11948.65">9192 9475 11 0,'0'0'86'0,"0"0"-32"16,0 0-1-16,0 0-9 15,0 0-9-15,0 0 9 16,0 0-11-16,-52-14 2 16,40 13 6-16,-3-1-16 15,0 1 3-15,-4 1 14 16,0 0-14-16,-1 0 2 16,-1 0-1-16,6 0 3 15,2 0-13-15,8 0 1 16,4 0 14-16,-1 0 0 15,2 0-28-15,0 0 15 0,0 0 11 16,0 0-30-16,0 0 7 16,0 0 3-16,0 0-12 15,0 0 8-15,0 0 2 16,5 0-8-16,10 0 3 16,1 0 2-16,5 0-1 15,-1 1 0-15,2 2 2 16,-1 1-2-16,1 3-5 15,1-1 11-15,5 2-11 16,5 0 3-16,5 1 3 16,1 0 7-16,-3 1-3 0,0-1-7 15,-5-1 5 1,-4-1 1-16,-8 0-10 0,-5-3 5 16,-8 0 6-1,1-1 6-15,-2 0 7 0,-1-2 3 16,-2 1-5-16,-1-1 2 15,-1-1-10-15,0 0 4 16,0 0-13-16,0 0 3 16,0 2-4-16,0-2-3 15,0 0 6-15,0 0 4 16,0 0-7-16,0 0-2 16,0 0-2-16,0 0-6 15,0 0-19-15,0 0-46 16,0 0-7-16,-10 3-44 0,-11 2-35 15,-6 4-2 1,0 1-40-16,-1-3-144 0</inkml:trace>
  <inkml:trace contextRef="#ctx0" brushRef="#br0" timeOffset="13500.38">10444 9428 50 0,'0'0'76'0,"0"0"-21"0,0 0-24 16,0 0 9-16,0 0-5 15,0 0-13-15,-9-8 2 16,7 8-4-16,-1 0-13 15,3 0-1-15,-4 0-2 16,1 0-2-16,-2 0 3 16,-2 0 6-16,-2 0-8 15,0 0 14-15,0 0 9 16,3 0 2-16,4 0 8 16,-1 0 10-16,2 0-24 15,1 0 22-15,-2 0-20 0,2 0 9 16,0 0-3-16,0 0-12 15,0 0 0-15,3 0-7 16,8 0 2-16,10 0-9 16,0 0-4-16,7 0 0 15,1 0 8-15,0 0-8 16,4 0 0-16,-1 0 11 16,-1 0-6-16,-1 5-1 15,0-2 4-15,-1 0-5 16,4-1 2-16,6-2 12 15,0 0-3-15,1 0-5 16,0 0-4-16,-1-2 0 16,3-6-5-16,1 3 2 0,-1 1 1 15,-2 1 1 1,0 3-3-16,-4 0 11 0,-3 0-9 16,-2 0 13-16,-1 0-9 15,-3 5 6-15,0-1 2 16,-2 1 3-16,-1-4-3 15,-2 1 10-15,1-2-12 16,-7 3-1-16,-1-3 1 16,-6 0-11-16,-4 0 17 15,-4 0-19-15,-1 0 19 16,0 0-5-16,0 0 1 16,0 0 5-16,3 0-8 15,-3 0 2-15,0 0-8 16,1 0-1-16,-1 0 2 15,0 0-7-15,0 0-2 16,0 0-11-16,0 0 1 0,0 0-7 16,0 0-29-16,0 0-10 15,0 0-15-15,-4 0-22 16,-16 0-59-16,-6 0-135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10:20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4786 10751 218 0,'0'0'88'16,"0"0"0"-16,0 0 42 15,0 0-43-15,15-74-27 16,-12 61-17-16,0 0-20 16,0 2 5-16,-3 8 11 15,0 1 10-15,0 2-25 16,0 0-20-16,0 14-1 15,-15 14 1-15,-3 10-1 16,-6 8 27-16,-3 5 1 16,2 4-12-16,0 3-5 15,1-1-8-15,0 1 8 16,0-2-7-16,-1-6 9 0,-2-3-15 16,5-11 13-16,2-5-14 15,5-8 4-15,6-8 0 16,3-3-3-16,5-7 9 15,-2-2-8-15,3-3-2 16,0 0 0-16,0 0-3 16,0 0-8-16,6 0-65 15,7-11-20-15,8-9-63 16,4-4-260-16</inkml:trace>
  <inkml:trace contextRef="#ctx0" brushRef="#br0" timeOffset="386.92">5044 10718 391 0,'0'0'62'16,"0"0"66"-16,0 0-50 15,0 0-33-15,0 0-23 16,0 0-14-16,-61 61 3 16,30-10 38-16,-10 8 9 15,-2 4-22-15,3-1 15 0,1-5-24 16,11-2-2 0,2-5-20-16,6-8 12 15,6-5-6-15,1-6-6 0,5-6-5 16,2-6 2-16,2-5 4 15,1-4-6-15,1-6 1 16,2-3 4-16,0-1-1 16,0 0 0-16,0 0 2 15,0-12-6-15,0-8-56 16,14-4-71-16,8 0-123 16</inkml:trace>
  <inkml:trace contextRef="#ctx0" brushRef="#br0" timeOffset="865.34">5495 10897 266 0,'0'0'83'0,"0"0"42"0,0 0 5 15,0 0-72-15,-109-15-26 16,76 22 24-16,-4 12-19 15,-4 4-7-15,4 6 15 16,3 0-14-16,7 4-6 16,4 2-7-16,7 4-12 15,6 2 11-15,2 4-10 16,8-4-2-16,0-1-4 16,0-5 0-16,0-3-1 15,17-1 0-15,-1-6-1 16,4-6 1-16,3-5-1 15,4-8 1-15,3-3 0 0,1-3-4 16,-1 0 4 0,-3-3-8-16,1-12-21 0,-4-1-47 15,3-3-79-15,-3-5-194 16</inkml:trace>
  <inkml:trace contextRef="#ctx0" brushRef="#br0" timeOffset="1320.91">5626 10977 476 0,'0'0'71'0,"0"0"26"0,0 0-1 15,0 0-39-15,0 0-30 16,0 0-26-16,-6 0 1 15,6 22 1-15,0 7 5 16,0 7 18-16,0 1 2 16,-3 4-8-16,3-1-8 15,0 0-6-15,0-5-5 16,3-3 3-16,6-2-3 16,6-5 0-16,1 0 0 15,-1-8 9-15,7-5-10 16,-2-5-12-16,8-7 12 15,-1 0 13-15,0-13-11 16,-3-10 5-16,-2-4 4 16,-7-2 16-16,-3-4 3 0,-2-4-22 15,-7-6 14-15,-3-4-17 16,0-1 1-16,0 4 0 16,0 10-4-16,0 8-2 15,0 10-5-15,0 8-24 16,0 8 0-16,0 0-45 15,0 9-93-15,0 6-119 16</inkml:trace>
  <inkml:trace contextRef="#ctx0" brushRef="#br0" timeOffset="2088.25">6099 10972 38 0,'0'0'503'16,"0"0"-461"-16,0 0 52 15,83-20-35-15,-52 20-16 16,2 10-9-16,-6 12-13 15,1 3-7-15,-8 6 3 0,-5 3-12 16,-5 2 4-16,-4 5 1 16,-4-3-10-16,-2-1 0 15,0-3 2-15,-3-5-1 16,-8 0 6-16,-3-6-5 16,0-5-1-16,-2-1-1 15,-1-7 0-15,-2-3 3 16,4-6 2-16,-3-1-5 15,4-2 8-15,3-15 14 16,2-8 2-16,4-7-10 0,5-6-8 16,0-6-1-1,8-5-5-15,11-1-3 0,5 1-3 16,0 5-4-16,3 6-12 16,-2 7 2-16,2 9-2 15,-2 7 14-15,5 7-2 16,1 8-3-16,4 0 10 15,2 1 3-15,0 16 5 16,-4 7-4-16,-6-1-1 16,-2 4 0-16,-10 2 0 15,-4 1-4-15,-5 4 4 16,-6 2 0-16,0 3 1 16,0 0 2-16,-2-2-3 15,-7-2 0-15,0-1 1 16,2-8-1-16,-4-8 1 0,1-4-2 15,-2-7 0 1,3-7-7-16,-6 0 8 0,2 0 11 16,-4-12-4-1,4-12 3-15,2-5 12 0,8-8-4 16,3-9-15-16,3-6 14 16,18-8-14-16,8 1-3 15,2 6-2-15,3 7-4 16,-1 14-21-16,-9 10 1 15,1 8 3-15,-7 8 11 16,-1 6-31-16,-3 0-50 16,-5 0-189-16</inkml:trace>
  <inkml:trace contextRef="#ctx0" brushRef="#br0" timeOffset="4836.18">7517 10918 494 0,'0'0'86'15,"0"0"15"-15,0 0 1 16,0 0-38-16,0 0-18 16,0 0-29-16,0 0-11 15,-7 17 13-15,-1 20 21 16,2 0 6-16,-1 1-14 15,2-1-12-15,3-3-5 16,2-5-4-16,0-2-5 16,0-7 0-16,5-3-5 15,0-5 4-15,-2-5 6 16,-2-1-11-16,1-4 2 0,-2-2-2 16,0 0 2-16,0 0-1 15,1 0-1-15,-1 0-4 16,0 0-19-16,0-8-67 15,-3-11-51-15,3-7-178 16</inkml:trace>
  <inkml:trace contextRef="#ctx0" brushRef="#br0" timeOffset="5001.21">7696 10774 617 0,'0'0'21'0,"0"0"11"15,0 0 52-15,0 0-43 16,0-73-22-16,0 73-13 16,0 0-6-1,0 13-79-15,3 8 10 0,9 4-122 16</inkml:trace>
  <inkml:trace contextRef="#ctx0" brushRef="#br0" timeOffset="5327.45">7932 10830 357 0,'0'0'134'0,"0"0"-98"0,0 0 85 16,0 0-52-16,-82 56-29 16,67-28 8-16,9 0-14 15,6-1-11-15,0 3-6 16,1 1 5-16,13-2-18 15,7 0 19-15,-5 0-18 16,-4-2 4-16,-3 1-2 16,-6-4 0-16,-3-5-4 15,0-4-1-15,0-2-2 16,-10-4 5-16,-4-4-3 16,-1-2 3-16,-3-3 2 15,-1 0-7-15,-2 0 7 16,1-12-14-16,3-10-15 15,5-6-25-15,6-8-88 16,6-8-161-16</inkml:trace>
  <inkml:trace contextRef="#ctx0" brushRef="#br0" timeOffset="5556.34">7878 10889 427 0,'0'0'121'15,"0"0"-56"-15,0 0-36 16,0 0 1-16,-24 86 45 15,-6-36-26-15,-6 6-25 16,-5 2 13-16,-1 0-17 16,3-5-11-16,-2-2 4 15,3-8-12-15,7-4 8 16,9-7-7-16,8-11-2 16,11-4 0-16,3-7-1 0,8-5-8 15,23-5-59-15,18-3-53 16,15-27-125-1</inkml:trace>
  <inkml:trace contextRef="#ctx0" brushRef="#br0" timeOffset="6284.28">8588 10860 590 0,'0'0'56'0,"0"0"-43"16,0 0-10-16,0 0 43 15,0 118-5-15,-1-64-10 16,-7 4-11-16,1-2-17 15,2-5 5-15,1-5-6 16,2-13 10-16,1-9-12 16,1-9-4-16,-2-6 4 15,2-8 9-15,0-1-8 16,0-4 40-16,0-16 25 0,0-9-57 16,0-7-5-16,0-7-3 15,0-8-1-15,2-6-2 16,2 0-17-16,4 4-13 15,-1 4-14-15,-1 11 21 16,-1 8 17-16,-1 6 7 16,2 9 0-16,6 3-6 15,3 8 2-15,9 4-5 16,1 0 10-16,0 0 0 16,-2 16 2-16,-4 8-2 15,-5 6 3-15,-4 8 8 16,-7 6-1-16,-3 0-1 15,0 1 4-15,0-1-2 0,0-6-4 16,0-2-4-16,3-8 0 16,9-4-2-16,3-5 3 15,0-6-4-15,3-6 1 16,1-5-1-16,2-2 4 16,3 0 7-16,1-9-3 15,-1-11 2-15,-1-5 3 16,-1-4-7-16,-6-7 3 15,-7-2-2-15,-9-7 0 16,0-2 5-16,-6 2-5 16,-13 3-6-16,5 6 2 15,-2 8 4-15,7 9-7 0,3 7 0 16,6 7-1 0,0 5-17-16,3 0-78 0,12 10-110 15,0 5-97-15</inkml:trace>
  <inkml:trace contextRef="#ctx0" brushRef="#br0" timeOffset="6760.96">9249 10810 514 0,'0'0'90'15,"0"0"-43"-15,0 0-16 16,0 0-19-16,0 0 27 16,-9 112 5-16,9-65-8 15,0 5-14-15,0 0-4 16,2-2-17-16,2 0 2 15,0-9 3-15,1-5-5 16,2-7 0-16,4-8 9 16,7-6-10-16,1-9-1 15,6-6 1-15,1 0 3 16,4-14-3-16,-2-7 2 16,-3-5-1-16,-4-5 8 15,-7-4-5-15,-4-5 5 0,-4-4 7 16,-6-7-5-1,0-2-11-15,0 0 3 0,0 3 1 16,-2 8 0-16,-1 8-4 16,0 10 0-16,-1 9-14 15,3 6 13-15,1 9-11 16,-2 0-46-16,-2 18-79 16,1 1-47-16</inkml:trace>
  <inkml:trace contextRef="#ctx0" brushRef="#br0" timeOffset="7171.7">9722 10721 587 0,'0'0'10'16,"0"0"-5"-16,-8 81 77 16,4-40-25-16,-2 4-11 15,-1 2-3-15,-4 2-21 0,2 0-1 16,-3-2-3-16,3-4 0 16,2-6-14-16,2-7 2 15,5-8-3-15,0-5 4 16,0-3-3-16,8-7 0 15,7-2 5-15,4 0-2 16,9-5 3-16,2 0-9 16,3 0 10-16,1 0-9 15,-4-5-2-15,-3-2 3 16,-2-2 3-16,-3 0-6 16,-5 0-11-16,-2-1-11 15,-3-3-10-15,-6-3-58 16,4-1-91-16</inkml:trace>
  <inkml:trace contextRef="#ctx0" brushRef="#br0" timeOffset="7506.23">10180 10738 360 0,'0'0'328'16,"0"0"-286"-16,0 0 9 16,0 0-26-16,0 0 7 0,25 84 18 15,-25-38-14 1,0 5-18-16,-12 2-2 0,-7 3 6 16,2-6-15-16,5-5 2 15,8-8-2-15,4-8 9 16,0-8-16-16,18-8 22 15,6-3-11-15,11-5 25 16,9-4-7-16,2-1-14 16,0 0-9-16,0 0-6 15,-4-7 0-15,-9 1-17 16,-9-2-101-16,-20-3-139 16</inkml:trace>
  <inkml:trace contextRef="#ctx0" brushRef="#br0" timeOffset="27581.29">7283 15741 35 0,'0'0'25'0,"0"0"-6"0,0 0 19 16,0 0-7-16,0 0-20 16,0 0-3-16,0 0-3 15,0 0 2-15,3-7-6 16,-3 7-1-16,0 0 0 16,0 0-5-16,0 0 4 15,0 0 0-15,3 0-24 16,-3 0-5-16,5 0 4 15,-1 0 20-15,3 0-5 16,-1 0-48-16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13:43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9142 13421 137 0,'0'0'63'16,"0"0"-38"-16,0 0-17 16,0 0 25-16,0 0 31 15,0 0-11-15,0 0-26 16,0 0-9-16,0 0-17 15,0 0 3-15,0 0 0 16,0 0-4-16,0 0 3 16,0 0-3-16,0 0 0 15,0 0 1-15,0 0 0 0,0 0-2 16,0 0 1-16,0 0-1 16,0 0 1-16,0 0-1 15,0 0 1-15,0 0 0 16,0 0 0-16,0 0 1 15,0 0 0-15,0 0 6 16,0 0-2-16,0 0-4 16,0 0 5-16,0 0 15 15,0 0-15-15,0 0 3 16,1 0-7-16,-1 0-2 16,2 0 0-16,-1 0-4 15,1 0-25-15,-1 0-7 16,3 0-21-16,-4 0-118 0</inkml:trace>
  <inkml:trace contextRef="#ctx0" brushRef="#br0" timeOffset="1156.64">11176 13217 9 0,'0'0'41'0,"0"0"-32"16,0 0 27-1,0 0 33-15,0 0-1 0,0 0-21 16,5 0-6-16,-4 0-11 16,-1 0-8-16,0 0 6 15,0 0-8-15,0 1 8 16,0-1-17-16,0 0-1 15,0 0 2-15,0 0 2 16,0 0 2-16,0 0-2 16,0 0-3-16,0 0 15 15,0 0-6-15,0 0-1 16,0 0 1-16,0 0-19 16,0 0 1-16,0 0-2 15,0 0 0-15,0 0 5 16,0 0 1-16,0 0-12 15,0 1 7-15,0-1-1 16,0 0 9-16,2 0-9 0,-2 0 2 16,0 0-2-16,0 0 0 15,0 0-9-15,0 0 9 16,0 0 3-16,0 0 1 16,0 0 1-16,0 0 1 15,0 0-3-15,0 0 0 16,0 0 0-16,0 0 1 15,0 0-4-15,0 0 1 16,0 0-1-16,0 0 0 16,0 0 3-16,1 0-1 0,-1 0-2 15,0 0 1 1,0 0 11-16,0 0-9 0,3 0-1 16,-2 0-1-16,2 0-1 15,0 0-6-15,-1 0 6 16,-1 0 10-16,1 0-10 15,1 0 2-15,-2 0 3 16,1 0-2-16,-2 0 4 16,1 0-4-16,-1 0 0 15,0 0 6-15,0 0-1 16,0 0-8-16,0 0 0 16,0 0 0-16,0 0 7 15,2 0-7-15,-2 0-6 16,3 0 6-16,-3 0 0 15,3 0 0-15,-3 2-21 0,0 3-18 16,0 1-55-16,-11-4-117 16</inkml:trace>
  <inkml:trace contextRef="#ctx0" brushRef="#br0" timeOffset="1962.87">8227 12444 443 0,'0'0'4'16,"0"0"-4"-16,0 0 6 15,0 0 4-15,0 0 28 0,0 0 26 16,0 0-27-1,2-30-14-15,-2 28 9 0,0-1-22 16,0 0-2-16,0 3-8 16,0 0 0-16,0 0 0 15,0 0-12-15,7 0-45 16,8 8-90-16,2 3-138 16</inkml:trace>
  <inkml:trace contextRef="#ctx0" brushRef="#br0" timeOffset="2643.38">8572 14599 638 0,'0'0'48'0,"0"0"-31"16,0 0-13-16,0 0 0 16,0 0 32-16,0 0 6 0,0-1 0 15,0 1-25-15,0 0-6 16,0-2-2-16,0 1 1 16,0-1 8-16,0 2-1 15,0 0 0-15,0-1-7 16,0 1 4-16,0 0 3 15,0 0-8-15,0 0-2 16,0 0 4-16,0 0-3 16,0 0-6-16,0 0 0 15,0 0 3-15,0 0 1 16,0 0-7-16,0 0 6 16,0 0-5-16,0 0 3 15,0 0-1-15,0 0 5 16,0 0-14-16,0 0 5 15,0-1-41-15,0-9-41 0,0-12-202 16</inkml:trace>
  <inkml:trace contextRef="#ctx0" brushRef="#br0" timeOffset="3364.03">7902 12337 742 0,'0'0'4'15,"0"0"-4"-15,0 0 0 16,0 0-5-16,0 0 5 16,0 0 5-16,-7-4-5 15,7 8 0-15,0 1 0 16,0 1 0-16,0 1-2 16,0 1 2-16,0 0-20 15,6 4-65-15,2-2-87 0,-3-3-147 16</inkml:trace>
  <inkml:trace contextRef="#ctx0" brushRef="#br0" timeOffset="3921.79">8303 14461 745 0,'0'0'13'16,"0"0"26"-16,0 0-30 16,0 0-4-16,0 0-4 15,0 0 1-15,-7 0 8 16,7 0-10-16,0 3-2 15,0-1-2-15,0 1 0 16,0-2-45-16,0-1-30 16,-3-2-92-16</inkml:trace>
  <inkml:trace contextRef="#ctx0" brushRef="#br0" timeOffset="4510.72">8182 12041 455 0,'0'0'0'0,"0"0"0"0,0 0 0 16,0 0 7-1,0 0-7-15,0 0-1 0,-11 10-2 16,6-3 3-16,-1 3-99 15,3 2-34-15</inkml:trace>
  <inkml:trace contextRef="#ctx0" brushRef="#br0" timeOffset="5057.95">8351 14662 587 0,'0'0'66'16,"0"0"-23"-16,0 0-14 15,0 0 34-15,0 0-14 16,0 0-14-16,-3 0-23 15,3-3-5-15,0-4-6 16,0-3-1-16,0-9-20 0,3-5-30 16,6-7 1-1,1-4-43-15,-1-11-130 0</inkml:trace>
  <inkml:trace contextRef="#ctx0" brushRef="#br0" timeOffset="5487.1">8158 12168 474 0,'0'0'0'0,"0"0"0"15,0 0 0-15,0 0 2 16,0 0 1-16,0 0-3 16,-1-25-3-16,1 25-3 15,0 3-87-15,0 8-46 16</inkml:trace>
  <inkml:trace contextRef="#ctx0" brushRef="#br0" timeOffset="5956.85">8372 14248 304 0,'0'0'0'0,"0"0"-40"0,0 0-131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11:0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5708 3545 336 0,'0'0'178'0,"0"0"-84"16,0 0 19-16,0 0-29 16,0 0-1-16,0 0-11 15,0 0-7-15,16-69-14 16,-16 69-7-16,0 0-19 16,0 15-25-16,0 20 1 15,0 16 4-15,0 15 7 16,0 4 2-16,0-3-8 15,-4-4-4-15,4-10 1 16,0-6 0-16,0-6-3 16,0-8 6-16,0-5-3 15,0-9-1-15,4-7-2 16,-2-3 0-16,-1-3-4 16,1-5-17-16,-1 0-16 15,2-1-24-15,-1 0-39 16,-1-15-7-16,2-18-307 0</inkml:trace>
  <inkml:trace contextRef="#ctx0" brushRef="#br0" timeOffset="771.69">5878 3137 293 0,'0'0'136'0,"0"0"-79"16,-94-2 29-16,52 4-7 15,0 10-24-15,-5 4-24 16,2 2 5-16,-1 1-9 15,2 1-2-15,3 4 0 16,5 2-3-16,5 1 6 16,1 5-9-16,3 4-1 15,3 5-5-15,0 1 1 16,5 3 2-16,-2 6-7 16,0 7-3-16,0 5 15 15,2 0-9-15,4-2-7 0,4-9-3 16,4 0-2-16,6-2 2 15,1 1-2-15,0 0 3 16,13-2 9-16,5-2-7 16,4-7 7-16,2 1-8 15,7-5-4-15,1 0 1 16,-1-7-6-16,6 2 10 16,2-6-6-16,4-3 2 15,5-5-2-15,3-8 8 16,2-6-19-16,4-3 12 15,-2 0 0-15,-4-10 12 0,1-7-12 16,-4-4 0 0,-2-4 8-16,0-4 4 0,-4-8 10 15,-1-1-1-15,-3-4-8 16,-2-4-1-16,-3-4 0 16,-5-3 6-16,-7-2-4 15,-3-1 3-15,-3-1 6 16,-9-5-11-16,-3-5 7 15,-3-9-11-15,0-3-3 16,0-2-3-16,-9 6 0 16,-9 6-2-16,-3 6 2 15,-4 7 7-15,-6 7-6 16,-8 8-3-16,-5 7 8 16,-8 7 2-16,-6 13-4 0,-3 7-6 15,-14 7-5 1,-8 14 3-16,-10 22-72 0,-1 14-45 15,9 9-61-15,15 7-390 16</inkml:trace>
  <inkml:trace contextRef="#ctx0" brushRef="#br0" timeOffset="1372.72">5138 4361 172 0,'0'0'458'0,"0"0"-380"15,0 0 23-15,0 0 0 16,0 0-51-16,0 0-46 16,-25 3 1-16,2 41 13 15,-15 15 38-15,-4 3-18 16,-2 5 9-16,0 3-13 15,-1 1-14-15,-1 1 1 16,1-7-12-16,2-11-7 16,12-13 1-16,7-12 2 0,10-10-5 15,5-7 7-15,2-5-4 16,7-6-3-16,0-1-4 16,0 0-16-16,0 0-5 15,0 0-58-15,0 0-49 16,0-5-188-16</inkml:trace>
  <inkml:trace contextRef="#ctx0" brushRef="#br0" timeOffset="1871.95">4428 5274 664 0,'0'0'45'16,"0"0"14"-16,0 0 11 15,0 0-39-15,0 0-18 16,0 0 3-16,88-64-4 15,-63 64-9-15,-8 8 5 16,1 12 1-16,-9 8-4 0,-6 5 12 16,-3 3-5-1,0 4 14-15,-14-3 5 0,-7-1-15 16,-4-2-11-16,-6-2-3 16,-2-1 13-16,2-2-12 15,2-5 0-15,7-9 10 16,13-5-5-16,6-4-3 15,3-3-5-15,9 2-6 16,16-2-3-16,11-3 9 16,4 0 8-16,-1 0-6 15,-3 0 1-15,0-6 1 16,-2-1-2-16,-7 0 1 16,0 2-3-16,-11 0-18 0,-4 2-28 15,-10 0-38-15,-2-1-42 16,-2-7-278-16</inkml:trace>
  <inkml:trace contextRef="#ctx0" brushRef="#br0" timeOffset="2593.61">4740 4981 441 0,'0'0'103'16,"0"0"-50"-16,0 0 47 15,-94-75-20-15,67 65-31 16,0 6-12-16,-4 4 1 16,-2 0-9-16,-6 4-8 15,-7 19-3-15,-3 5 7 16,-5 9-15-16,-1 5 5 15,0 7-6-15,8 0 8 16,6 1-1-16,5-1 1 16,12-1-7-16,5-1-2 15,1 1 1-15,6 0 3 16,6-1-9-16,0-2 8 16,6 0-5-16,0-1-4 0,0 0 1 15,7-3-1-15,5 0 1 16,3 1-3-16,6-4-3 15,3-1 3-15,0-3 1 16,1 1 1-16,5-3-1 16,1-4 0-16,2-3 1 15,3-6-2-15,1-5-8 16,5-5 4-16,1-7-8 16,5-2 0-16,0 0 9 15,1-20 3-15,-4-4 5 16,-1-7-5-16,-5 1 6 15,-1-3 0-15,-7 1 5 0,2-2-1 16,-5-2 7-16,-1-5-3 16,-2-2 7-16,-4-6-4 15,-1-2 0-15,-3-4 0 16,-6-2 1-16,-5-1-1 16,-6-4-6-16,0 0 20 15,-9 1-9-15,-12-5 5 16,-5 4-14-16,-12 0-3 15,-10 4-8-15,-6 8 0 16,-1 10-2-16,-4 16 0 16,-4 20-6-16,-9 5-5 15,-13 32-31-15,-3 20-34 16,3 14-22-16,17 0-66 16,17-6-164-16</inkml:trace>
  <inkml:trace contextRef="#ctx0" brushRef="#br0" timeOffset="3398.04">4058 5959 415 0,'0'0'97'0,"0"0"33"16,0 0-25-16,0 0-50 15,0 0-41-15,0 0 5 16,-46 91 17-16,4-21 38 15,-13 10-22-15,-3 8 1 16,-9 6-21-16,-5-1-8 16,2-7 4-16,9-9-18 15,9-11-3-15,19-13-5 16,12-11 0-16,6-13 4 16,9-8-5-16,3-12 0 15,0-6 0-15,3-1-1 0,0-2-7 16,0 0-29-16,0 0-31 15,0 0-55-15,0 0-291 16</inkml:trace>
  <inkml:trace contextRef="#ctx0" brushRef="#br0" timeOffset="3954.21">3303 7084 502 0,'0'0'283'0,"0"0"-260"16,0 0-3-16,0 0 24 15,0 0-18-15,0 0-21 16,96-67 2-16,-68 81-6 15,-4 9 0-15,-9 4-2 16,-9 2 2-16,-6 2 3 16,0-1 8-16,-15-1 14 15,-7-2-13-15,-2-8 12 16,7-3 5-16,4-7-13 16,7-5-2-16,5-2 1 0,1-2-12 15,0 0-8-15,0 0 0 16,0 0-8-16,6 0 1 15,10 2 11 1,6 4 13-16,2 3-13 0,2 3-1 16,-4 4 1-1,-3 2 3-15,-7 3-1 0,-4 1-4 16,-5 3-1-16,-3 2-1 16,0-4 1-16,-17 2 1 15,-11-2 2-15,-8-5 6 0,-4-3-1 16,0-5 0-1,-4-6 12-15,7-4-1 0,6 0 2 16,8 0-5-16,7-14-5 16,10-1-8-16,6-2-29 15,0-3-46-15,6 2-46 16,12-1-203-16</inkml:trace>
  <inkml:trace contextRef="#ctx0" brushRef="#br0" timeOffset="4655.74">3542 6684 508 0,'0'0'113'16,"0"0"-20"-16,-91-21-15 15,61 21-26-15,-3 0-3 16,-2 2-20-16,-4 17-6 16,-6 8-9-16,-7 9 1 15,-2 8 15-15,-1 3-12 16,4 5 2-16,7-1-11 15,11 4-2-15,8 2 2 16,8-1-4-16,7 0-3 16,4-2 6-16,3-2-1 0,3-1 0 15,0-3 0-15,0 2 4 16,7-1-7-16,8-2-4 16,6-4 0-16,0-3 0 15,10 1 4-15,8-4-4 16,3-4 0-16,1-3-5 15,3-4 2-15,-4 0-4 16,-2-7-10-16,-1 0 3 16,-2-8 0-16,4-6-14 15,0-5 23-15,6-10-12 16,2-13 17-16,0-9 16 16,-1-7-9-16,-2-1 19 0,-3-5-12 15,-4-6-1-15,-6-7 12 16,-3-6-2-16,-11-5-1 15,-3-4 14-15,-11-6-16 16,-5-5 6-16,-2-2-4 16,-23 2 1-16,-11 4-15 15,-13 12 10-15,-12 10 1 16,-8 9-10-16,-11 10-8 16,-7 10 7-16,-4 8-5 15,2 16-3-15,8 5-12 16,10 11-15-16,14 22-29 15,15 15-19-15,12 7-46 0,10 1-47 16,9-8-636-16</inkml:trace>
  <inkml:trace contextRef="#ctx0" brushRef="#br0" timeOffset="5953.44">6318 4249 343 0,'0'0'70'0,"0"0"62"0,0 0-28 16,0 0-4-16,0 0-36 15,0 0-23-15,0 0-24 16,-3-47-5-16,18 58-5 16,16 17 6-16,17 13 5 15,7 9 7-15,8 7 1 16,4 4-8-16,4 0 8 16,4-2-8-1,2-1-9-15,-2-3-6 0,-9-4 1 16,-6-7-4-16,-19-9 0 15,-11-10-5-15,-15-10 5 16,-4-8-4-16,-7-4 1 16,-4-1-2-16,0 0-26 15,0 3-14-15,-18 3-30 16,-1-1-76-16,2 1-489 0</inkml:trace>
  <inkml:trace contextRef="#ctx0" brushRef="#br0" timeOffset="6614.39">7220 5090 610 0,'0'0'39'0,"0"0"36"16,0 0 28-16,0 0-50 16,0 0-31-16,0 0-12 15,-14-6-10-15,9 38 0 16,-1 10 3-16,0 5 4 15,1 0 2-15,4-3-4 16,1-4 2-16,0-4-4 16,15-2-2-16,7-7 0 15,5-5-1-15,0-7-5 16,4-6-20-16,-1-7 16 16,1-2-18-16,-1-5 25 0,-3-12-1 15,-7-4 3-15,-4-6 7 16,-7-2-3-16,-6-4 4 15,0-2-7-15,-3 1 10 16,0 4 0-16,0 7 7 16,0 4-1-16,0 7 2 15,-3 6 15-15,0 3-20 16,3 3-3-16,0 0-11 16,0 9-5-16,0 18 5 15,0 9 4-15,0 5-3 0,0 8 2 16,0-1 7-16,0 1-9 15,6 1 6-15,0-1-7 16,0-5 0-16,-2-9 0 16,-2-10-6-16,1-8 6 15,-2-12 0-15,-1-2 0 16,0-3-9-16,0 0 0 16,0-8-24-16,0-12-43 15,-1-2-100-15,-8-6-392 16</inkml:trace>
  <inkml:trace contextRef="#ctx0" brushRef="#br0" timeOffset="7326.47">7423 4630 382 0,'0'0'113'0,"0"0"-90"16,0 0 80-16,-103-46-16 16,75 46-53-16,-3 0 1 0,-4 6-3 15,-7 17-5-15,-4 10-6 16,0 9 5-16,1 2-4 15,2 4-2-15,7 5-9 16,6-2 11-16,5 5-13 16,4 2 5-1,2 3 8-15,10-2-12 0,4 2-2 16,5-3 11-16,0-2-6 16,8 0 0-16,8 1-6 15,4 2-7-15,2 1 2 16,0-4-6-16,4-1 9 15,0-6-9-15,4-7 6 16,3-3-3-16,3-4 1 16,4-6-5-16,6-5 5 15,4-4-12-15,2-8 12 0,5-1 0 16,-7-8-17-16,-3-3 9 16,-3 0-4-16,0-9 7 15,-7-11 3-15,6-4 2 16,-4-4 16-16,-2-2 11 15,2-4-11-15,0-2 14 16,-5-4 8-16,-3-3 1 16,-4-5-10-16,-7-6 5 15,-7-5 4-15,-4-9-10 16,-7-10 12-16,-2-6-10 16,0-9-15-16,-14-3-5 15,-10-1 2-15,-9 2-10 16,-7 11-2-16,-12 11 0 15,-11 20-1-15,-13 17-5 0,-16 19 6 16,-14 16-6-16,-12 2 2 16,-1 30-30-16,10 17-42 15,31 14-39-15,23 5-45 16,30-2-107-16</inkml:trace>
  <inkml:trace contextRef="#ctx0" brushRef="#br0" timeOffset="8083.72">7018 5782 321 0,'0'0'102'16,"0"0"-60"-16,0 0 101 16,-17 71-36-16,-10-27-16 15,-10 10-4-15,-14 6-20 16,-4 8-14-16,-5 5-9 16,5 2-13-16,7-3-8 15,7-5-13-15,5-11-9 0,9-8 7 16,3-9-6-16,6-9 0 15,2-9 0-15,10-10-2 16,3-4 11 0,3-6-9-16,0-1-2 0,0 0-1 15,0 0-34-15,6-5-65 16,10-4-79-16,-5 5-332 16</inkml:trace>
  <inkml:trace contextRef="#ctx0" brushRef="#br0" timeOffset="8576.17">6339 6824 700 0,'0'0'53'15,"0"0"-39"-15,0 0 49 16,-85-12-9-16,55 20-6 16,3 13-29-16,-1 4 15 0,4 4-6 15,9-3-6 1,12 0-13-16,3-3-9 0,6 1 0 15,19-5-4-15,8-1 4 16,6-1-8-16,1-3 8 16,0 2-2-16,-10-1-1 15,-6 4-8-15,-6-2 7 16,-8 0 6-16,-2 0-4 16,-8-3 4-16,0-1-4 15,0-1 2-15,-3-1 0 16,-10 0 2-16,-4-3 4 15,-4-2-5-15,-1 1 4 16,-2-4-1-16,-3-3-1 16,2 0 4-16,-2 0-6 15,6-8-1-15,3-8-39 0,5-5-62 16,7-5-172-16</inkml:trace>
  <inkml:trace contextRef="#ctx0" brushRef="#br0" timeOffset="8782.03">6212 6815 521 0,'0'0'44'16,"0"0"-44"-16,84-41 62 16,-46 33-17-16,6 4-25 15,3 1-20-15,1 1 0 0,-2 2-7 16,-7 0-67-1,-11 0-122-15,-7 0-187 0</inkml:trace>
  <inkml:trace contextRef="#ctx0" brushRef="#br0" timeOffset="9358.82">6604 6585 539 0,'0'0'71'0,"0"0"33"16,0 0-21-16,-85-53-38 16,55 46 2-16,-4 4-10 0,-3 3-18 15,-5 0 0-15,-4 7-3 16,-8 13 2-16,-4 2 3 16,0 6 6-16,3 4-15 15,3 5-3-15,7 6 8 16,7 5-11-16,7 3 8 15,9 0-12-15,7 4 21 16,6-1-15-16,7-3 2 16,2 0-9-16,0-1 9 15,0-6-10-15,0 0 4 16,11 0 1-16,11 1-5 16,5-1 1-16,7-1-2 15,4-4-5-15,3-6 3 16,1-2 0-16,1-8-1 0,1-2-2 15,-2-4-3-15,4-7-4 16,-1-8-10-16,4-2 21 16,1-9 2-16,0-15 3 15,-3-5 5-15,-2-5 2 16,-2-7 0-16,-5-3-4 16,-7-6 19-16,-4-9 2 15,-8-6 7-15,-7-15-2 16,-4-10-2-16,-8-8-16 15,0-3 1-15,-14 3-9 16,-11 10-6-16,-11 15-1 16,-13 23 1-16,-12 19-5 15,-16 19 4-15,-21 12-5 16,-14 10 5-16,-6 23-3 16,5 8-42-16,13 7-34 0,26-1-44 15,30-5-180-15</inkml:trace>
  <inkml:trace contextRef="#ctx0" brushRef="#br0" timeOffset="10264.1">5942 7466 458 0,'0'0'131'16,"0"0"-90"-16,0 0 26 16,-85 101 41-16,46-48-38 15,-5 8-12-15,-10 7-12 16,0 0-13-16,0 0-17 15,4-6 7-15,5-6-6 16,9-8-13-16,2-4 0 16,8-6 13-16,1-6-13 15,7-11 3-15,6-8-5 16,5-4 4-16,3-7-2 16,4-2-3-16,0 0-1 15,0 0-8-15,-2 0-33 0,-4-4-64 16,-3-3-159-1</inkml:trace>
  <inkml:trace contextRef="#ctx0" brushRef="#br0" timeOffset="10833.63">5096 8521 546 0,'0'0'84'0,"0"0"-41"16,-80 0 33-16,47 10 3 15,3 6-32-15,2 5-12 16,8 7-8-16,-2 5-16 16,6 3 7-16,2 6-2 15,5-3-5-15,5 0-3 16,4 2-7-16,0-4-1 0,0-3-4 15,15-3 2 1,0-5-2-16,4-2-11 0,2-7 2 16,-3-5-10-16,6-5-1 15,-2-7 7-15,3 0 3 16,-2-12 14-16,-1-9 7 16,-4-1 3-16,-12 0 0 15,-3 0 20-15,-3 1-1 16,-3 2 1-16,-15 4-16 15,-3 2 10 1,-3 4-2-16,-4 2-19 0,3 2 5 16,1 5-5-16,1 0-3 15,1 0-1-15,-5 12-5 0,-1 7-59 16,1-1-33-16,12-3-180 16</inkml:trace>
  <inkml:trace contextRef="#ctx0" brushRef="#br0" timeOffset="11753.74">5204 8013 390 0,'0'0'69'15,"0"0"38"-15,0 0-20 16,-102-10-40-16,68 10 0 15,-8 6 4-15,-1 11-16 16,-9 7-4-16,1 4-6 16,-4 5-2-16,0 0 0 15,4 2-12-15,8 2 5 16,4 1-4-16,6 5-4 0,2 2 5 16,4 3-12-1,3 1 6-15,3 1-5 0,5-2 8 16,-2 0 5-16,9-3-12 15,1-1 5-15,3 0-8 16,5-2 0-16,0-1 0 16,0 1 0-16,7-1 0 15,5-2-3-15,3 2 3 16,-3-1 1-16,0-4 1 16,1-1-1-16,1-4 0 15,3-6 0-15,0 1-2 16,7-6-2-16,-2 1-2 0,5-1 5 15,3-3 6-15,1-1-1 16,8-3-1-16,1-2-4 16,9-8-11-16,2-3 3 15,0 0 16-15,4-9 1 16,-4-3-6-16,-6-2 0 16,-7-1 7-16,-2 2-3 15,-5-1 5-15,-1-2-6 16,-2-3 10-16,1-2 5 15,-1-3-2-15,-2-3 9 16,-1-5-13-16,2-5 5 16,-5-4 10-16,3-3-17 15,-8-2 10-15,-2-1-3 0,-6 1 12 16,-5-4-3 0,-1 1-8-16,-1-2 6 0,-2-2-11 15,1-2-1-15,-1-1-4 16,0 0 0-16,0 3 11 15,0 5-22-15,-9 1 5 16,-7 2 9-16,-10 0-5 16,-5 0 2-16,-3 4-3 15,-6 8-6-15,-2 9-2 16,-9 10-2-16,-10 14 0 16,-15 3-45-16,-21 32-54 15,-18 19-33-15,-3 6-74 0,5 1-399 16</inkml:trace>
  <inkml:trace contextRef="#ctx0" brushRef="#br0" timeOffset="18119.14">5299 2305 39 0,'0'0'110'0,"0"0"28"16,0 0-48-16,0 0-40 15,0 0 5-15,0 0-17 16,0 0-10-16,0 0-7 16,-7 0-1-16,-1 0-6 15,-2 3-4-15,-8 11 2 16,-6 7 4-16,-4 2 8 15,-2 7 13-15,-1 4-8 16,-2 3-11-16,0 1-5 16,0-1 5-16,3-3 6 15,-1 2-14-15,3 0 1 16,-2 3 4-16,0 0-8 0,-1 4 2 16,-2 3-4-1,-6 3 9-15,-4 1-10 0,1-1 7 16,-1 1-10-16,-2-1 9 15,3-2-8-15,6-2 2 16,1-3-3-16,5-1 1 16,0-3 1-16,-1 4 0 15,-5-2 5-15,3-3-4 16,-1 0 0-16,1-1 0 16,3 0-4-16,0 4 0 15,5-1 0-15,0 0 3 16,2-1 4-16,1-5-7 15,1-1 0-15,-1-2-1 0,-1-1-3 16,-4 1 4-16,-6 0 2 16,-5 7 0-16,-1 1-1 15,-1 5-1-15,-5 2 0 16,5 0 1-16,-1-1-1 16,3-1 1-16,2-1 1 15,6-5-1-15,-1 1-1 16,-2-2 1-16,2-2-1 15,-2 5 10-15,-2 2-10 16,-2-1 0-16,4 2-2 16,-2-1 2-16,5-2 0 15,-3 4 0-15,2 2 0 16,-4 3 0-16,-2-2 0 16,1 0 0-16,0-3 3 0,-4-3-3 15,0 2 0-15,-2-1 0 16,-3 1 4-16,5 0-3 15,-3-2 0-15,1 3-1 16,0 0 5-16,-4 2-5 16,1 2 1-16,-1 1-5 15,6 4 6-15,-3-4-2 16,2 2 2-16,4-2-2 16,1-6 0-16,2-2 0 15,7-2 2-15,-7 1-2 16,-2 0 3-16,-3 0 6 0,2 1-1 15,2 4-4-15,0 4-4 16,8 6 0-16,-3 6 0 16,0 3-3-16,2 0 2 15,-2 2-2-15,0-4 3 16,0-8 9-16,2-9-7 16,1-15 5-16,5-3-5 15,-2-3 11-15,-6 0-3 16,-4 9-2-16,-8 2-3 15,-4 7 1-15,4 5-3 16,-7 4 0-16,-2 8 1 16,-4 2-2-16,-2 1-2 15,2 0 4-15,7-5-3 16,4-6 0-16,6-3 20 16,4-3-15-16,1 0 9 0,-3 1-3 15,-1 2-5-15,-2 0 1 16,-1-1 1-16,-3 4-3 15,1 4 7-15,-4 1-2 16,7-3-8-16,5-9-3 16,10-12 3-16,10-13-2 15,10-9-1-15,4-8-2 16,0-1-10-16,0 0 2 16,1-10-1-16,19-27-49 15,23-26-50-15,21-31-43 16,14-34-291-16</inkml:trace>
  <inkml:trace contextRef="#ctx0" brushRef="#br0" timeOffset="22153.68">5220 2210 245 0,'0'0'88'16,"0"0"-15"-16,0 0 9 15,0 0-52-15,0 0-30 0,0 0-7 16,18-3 7-1,6 11 30-15,4-1 3 0,2 1-6 16,0-3 3 0,-2 2-12-16,2 0 3 0,0 1-11 15,3 3 14-15,-2 1-17 16,-1 2 4-16,4 5 3 16,-2-1-4-16,3 2 0 15,1-2-3-15,0 0-3 16,1-2 1-16,-1 0 1 15,3-1-6-15,1 1 0 16,5 1 3-16,1 0 16 16,-1 4-5-16,1 0-6 15,-4 0-5-15,1 1-2 0,-4-1 15 16,-3 1-14-16,0-4-2 16,-1-2 9-16,4 1-8 15,1-5 0-15,2 1 1 16,0 0 0-16,-5-1 8 15,-4-2-10-15,-6-1 2 16,-5-1-2-16,-1-2 2 16,-6 0-2-16,3 2 2 15,-5-1-2-15,2 2 0 16,0-3 2-16,4 3-1 16,1 0 10-16,5 1-7 15,-1 0-4-15,3 0 6 16,-3-1-5-16,0-1-1 15,0 1 3-15,-4-2-1 16,-3-1-1-16,-2 0-1 0,0 3 0 16,4-1-1-1,6 5 3-15,2-4-1 0,0 5 3 16,0-3-4-16,-6-2 0 16,-2 2 0-16,-8-5 3 15,-4 2-6-15,-1-4-6 16,-6-1 5-16,0-2-7 15,0-1 9-15,0 2-1 16,0 0 6-16,0 1-1 16,0 3 1-16,0 0 0 0,0 0 5 15,0 1-5 1,0 0-2-16,0-1 3 0,-2 2 3 16,-3-2-7-16,0 2 5 15,-1 0-10-15,0 0 6 16,0 2-1-16,-4 3 2 15,4-2 10-15,-2 4-12 16,1 0 0-16,0 2 3 16,2 0 3-16,-1 0 6 15,0 0-1-15,1-4-11 16,-3 2 3-16,0 0-1 16,-1 5 4-16,-4 1-1 15,2 1 19-15,1-1-2 16,-5 0-15-16,0 2-7 15,-3-1 1-15,-4 1 3 0,7-1-3 16,-1 0-1-16,2-5 3 16,3-1 1-16,-2 1-4 15,4-3 1-15,2 0 2 16,-2 0-2-16,3 2 0 16,-2 0-1-16,1 2 0 15,-3 2 0-15,-1 0 0 16,2 4 0-16,-4-1 1 15,-1 0-1-15,-2-1 0 16,1 4 0-16,-1-1 2 16,-1 1-2-16,4-1 0 15,1-2-3-15,0-3 3 0,0-3-1 16,1 3 2-16,-3-1-2 16,0 3 3-16,-2 1 0 15,1 1-2-15,-3 4 0 16,4-2 3-16,-2-1-3 15,1 1 0-15,-1-4 2 16,2 0-2-16,1-1-1 16,1-2-1-16,0 1 0 15,2-2 2-15,-1-1 3 16,-2-1-3-16,2 1-1 16,1-2 0-16,-2 2 2 15,1-1-1-15,-2 4 0 16,1 1 4-16,-3 1-7 15,-4 1 5-15,-5 7-4 16,0 0 3-16,-4 3-1 0,4-1 0 16,0-3 8-16,2-1-10 15,-2 3 2-15,7 2 0 16,-2-2 1-16,4 1 0 16,-1-6-1-16,4-3-2 15,-3 0 2-15,4-2 0 16,-2 2 2-16,-2 1-2 15,0 7-1-15,-1 3 1 16,-5 3 1-16,7 1 2 16,-2-4-3-16,4-7 1 0,3 0-1 15,0-1 0-15,2-2 2 16,-1 1-2-16,-2-1 2 16,1-3-2-16,0 1 4 15,-3 0-5-15,0 0 1 16,0 3 0-16,0 1 1 15,-3 2 6-15,-4 5-14 16,-2 4 13-16,0-2-11 16,-1-1 10-16,1-5-4 15,6-8 1-15,2-6 1 16,2-2-3-16,2-2 0 16,-3 3 0-16,-1 1-1 15,-2 2 1-15,0 2-8 16,-3 1 13-16,-3 5-5 15,-1 5 2-15,-5 6-2 0,3 3 0 16,-1-5 1-16,4 2-1 16,0-5 0-16,2-6 1 15,-1 0 2-15,2-5-3 16,0 1-3-16,-4-2 3 16,0 2 4-16,-2-1-1 15,3 2-3-15,-6 4 0 16,-3 5-1-16,-3 4 4 15,-1 5-6-15,0 0 2 16,4 6 1-16,3-4 0 16,0-5 1-16,3-1 1 15,2-6 4-15,0-4-6 0,2 1 1 16,-2 0-2-16,-2 1 2 16,0 1-1-16,0 3 0 15,-1 4 0-15,-5 2-2 16,3-1 2-16,-1-1 0 15,4-1-1-15,3-4 3 16,-1-2-2-16,-2-3 1 16,3-1 10-16,0-1-11 15,2 1 0-15,-2 1-4 16,3-1 4-16,-1-2 2 16,2 1 2-16,-2 1-4 15,1-6 0-15,0 1-2 16,-1-2 3-16,2-2-1 15,-2-2 1-15,3 2-1 0,-3-1 0 16,2 3-1-16,-3 6 1 16,1-2 0-16,-2 3 0 15,1 0 0-15,0-2-4 16,-1 0 4-16,0-2-1 16,-3 2 3-16,0-4-4 15,-1 2 2-15,1-1 0 16,0 1-4-16,-3 4 4 15,0 1 8-15,-4 2-8 16,1 0-1-16,2 2 1 16,4-5 0-16,5 0 0 15,4-5 0-15,0-2 0 16,3 0 0-16,-2-2-4 0,-2 4 4 16,-3 0 1-16,-2 4-1 15,-5 0 5-15,-2 3-6 16,1-1 2-16,-1 1-2 15,1 1 0-15,2-4-1 16,5-3 2-16,1-2 0 16,5-5 0-16,0 1 0 15,0-1-1-15,-2 5 1 16,-1 1 1-16,-2-1-1 16,4 1 1-16,-6-2-2 15,5 2 1-15,-1-3 0 16,1 0 0-16,4 0 0 15,4-3 1-15,-2 5-1 0,1 2 8 16,0 0-8-16,-3 2 2 16,3-3-2-16,0-2 0 15,-1-2 0-15,1-3-5 16,-2-1 10-16,1 1-3 16,-2 0 2-16,0 2-4 15,-1-1 1-15,-4 0-2 16,1 0 6-16,2-3-5 15,0 0 6-15,3-5-5 16,1-3 0-16,2 1 3 16,7-3 1-16,-2 1-2 15,0-2 3-15,3 0 3 0,-3 0-2 16,1 0-4-16,1 0 3 16,-1 0-6-16,-2 0 3 15,-5 0 6-15,3 0 0 16,0 0-2-16,3 0-5 15,-2 0 2-15,2 0 0 16,3 0 0-16,-2 0 5 16,2 0-5-16,-2 0-3 15,-2 0 0-15,-1 0 1 16,-1 0 0-16,-3 0-2 16,2 0-3-16,1-2 3 15,-2-1 2-15,-1 0 3 16,-1 0 4-16,-5-1-9 0,-3 0 0 15,-4-4 3 1,-4 0-3-16,-5-1 0 0,-9-2 0 16,-2-1 3-16,-7-4 1 15,4-3-4-15,2 2-1 16,6-3 1-16,1 3 2 16,-3 1 1-16,-3 1 0 15,-3-1-2-15,-5 2-2 16,-7 1 0-16,-7 3 1 15,1-2 8-15,1 0-8 16,5-2-2-16,5-1 2 16,7-7 1-16,-1-2 5 15,1-3-6-15,3-4-7 16,2-2-6-16,7 1 13 0,8 0 0 16,5 4 3-16,1 0-3 15,0 1-3-15,4 1 3 16,-3 2 3-16,7 0 2 15,-1-1-5-15,-4 1 4 16,4-1-2-16,-3-1-2 16,2 0-9-16,-2 1 5 15,4-1 4-15,-1 0 1 16,-4-3-1-16,0 0 0 16,-4-3 2-16,-2 6-1 15,1 2 1-15,0 5-1 0,3 6 2 16,5 6-2-1,1-1 1-15,3 2 1 0,6 2-2 16,-2 0 2-16,2-1-1 16,0 3-2-16,1-4 1 15,-1 1 5-15,0-2-5 16,-5-2 1-16,2 1 1 16,0-1 0-16,-1 1 1 15,2 2-3-15,-1-1 1 16,0 1 2-16,0-1-3 15,3 0 4-15,-1 2-2 16,-2 0 1-16,3 0 0 16,0 2 7-16,3-1-11 15,-3 1 14-15,3 2-10 0,0 1-1 16,0-2-3-16,0 2-10 16,0 0 8-16,0-1-19 15,0 1 10-15,0 0-13 16,0 0-33-16,0 0-33 15,9 0-61-15,9 4 13 16,-3-4-54-16</inkml:trace>
  <inkml:trace contextRef="#ctx0" brushRef="#br0" timeOffset="24265.1">12268 3327 473 0,'0'0'35'0,"0"0"-15"15,0 0 54-15,0 0-34 16,0 0-29-16,0 0-11 16,0 0 0-16,-33 53 5 15,32 1 21-15,-1 14-4 16,-3 10 6-16,-5 5-9 16,-2 6 13-16,-3 1-12 15,-4 5 8-15,-3 0-18 16,-4 5-5-16,1 0 6 15,-2 1 0-15,3 2 24 16,6 2-25-16,5-4 6 16,4 0-11-16,0-3-1 15,0-6 4-15,3-2-2 16,-3-1 0-16,0-5-5 0,3-1 7 16,0-3-2-16,0 3-2 15,-1 3-2-15,-1 3 0 16,-1 6 36-16,3-3-32 15,-4-4-1-15,5-2-4 16,-2-4 4-16,-1 0 0 16,-2 1 4-16,1 1-5 15,0-4 5-15,-4-2-5 16,4-3-1-16,0-5-3 16,-1-3 9-16,0-1 5 15,1 2-2-15,-2 4 1 0,-3 4 1 16,-2 3 8-1,-1 4-10-15,-2 1-5 0,2 3 2 16,3-6-9-16,5-12 9 16,4-18-6-16,5-18-3 15,0-12 1-15,0-7 0 16,0-2 3-16,6-1-4 16,0-1 0-16,-1-2 1 15,-1 1 0-15,2-1 2 16,0-2-4-16,0-1 1 15,3-1-8-15,9-2 4 16,7-2 3-16,20 0 1 16,19-9 9-16,18-6-3 15,17-3-6-15,14 1 1 0,11 1-3 16,9 3 5 0,4 6-5-16,0 3 2 0,-3 4-5 15,-4 0 4-15,8 0 1 16,0 0 4-16,8 0-4 15,5-3-1-15,1-8-2 16,-2 2 6-16,-10-1-3 16,-20 1 0-16,-22 2 2 15,-23 0 8-15,-17-1-7 16,-13 3-3-16,-12-1 1 16,-5-5 6-16,-7 2-5 15,3-6 7-15,-3-3 10 16,-3 1 1-16,-5-2-1 15,-4 1 10-15,-3-3 2 16,1-7-20-16,-1-8 1 0,2-7 3 16,4-8-13-16,3-12 1 15,4-12 9-15,1-8-5 16,3-8-5-16,4-1 6 16,1-3-7-16,2-3-1 15,-3-4 0-15,0-5 3 16,-4-6 0-16,-3-6-2 15,3-12 1-15,-4-6 0 16,-3-3-2-16,1-1 1 16,1 0 3-16,-1 7-4 15,5 3 0-15,1 9 1 16,0 4-1-16,-1 6 0 0,-5 0 1 16,-1 1 0-16,-4-1 1 15,-1 3-3-15,2 2 3 16,-1-1-4-16,1-2 3 15,1-1-1-15,0 1 0 16,-2 4 0-16,-4 1-1 16,-3 7 1-16,-4 6 0 15,-1 11-2-15,0 8 2 16,0 4-2-16,-6 9 1 16,-3 2-2-16,1 9 3 15,3 10 0-15,3 6 2 16,2 4-2-16,0 6 1 15,0 0 0-15,0-1-1 0,0 2 0 16,4-1 3-16,1 2-3 16,-1 0 0-16,1-1-1 15,-2 5-1-15,0 2 0 16,0 5-9-16,0 4 0 16,-1 3-21-16,0 3-23 15,-2 0-41-15,0 25-53 16,-2 15-10-16,-15 12-63 15,-7 4-453-15</inkml:trace>
  <inkml:trace contextRef="#ctx0" brushRef="#br0" timeOffset="25416.98">12159 6133 39 0,'0'0'34'0,"0"0"57"16,-95-17 46-16,53 17-44 15,-7 0-21-15,-7 0-3 16,-4 0-14-16,8 8 13 16,12-1-18-16,16-3 2 15,11 1 0-15,7-3-38 16,6-2 10-16,0 1-15 15,0 2-9-15,15 2-19 16,16 1 19-16,22 2 24 16,19-2 1-16,13-3-21 15,6 1 5-15,5-1 2 16,1 1-6-16,3-1-5 16,12-3-3-16,7 0 3 0,8 0 7 15,-2 3-5-15,-4-1 2 16,-3 1 3-16,-10 0-1 15,-3 0-6-15,-6-3-2 16,-4 0 2-16,3 0 2 16,2 0-2-16,0-7-1 15,1 0 1-15,1 1 17 16,-6 0-15-16,-11 1 12 16,-14 0-3-16,-11 1 8 15,-3-1 2-15,-2 2 2 16,0 1-2-16,-4 1-11 15,-5-1-1-15,-9 2 2 0,-8 0-7 16,-10 0 15-16,-9 0-10 16,-4 0 5-16,-1 0-4 15,4 0 2-15,0 0 16 16,1 0-19-16,3 0-1 16,-5-1 9-16,3 1-9 15,-6 0 7-15,-3 0 1 16,-2 0-16-16,0-2-8 15,0 2-5-15,-26 0-55 16,-18 0-88-16,-19 8-62 16,-15 4-544-16</inkml:trace>
  <inkml:trace contextRef="#ctx0" brushRef="#br0" timeOffset="26051.71">13030 6721 308 0,'0'0'90'0,"0"0"28"0,0 0 39 16,0 0-65-16,13-75-30 16,-13 69-1-16,0 4 0 15,0 2-7-15,0 0-20 16,0 0-21-16,0 0-6 15,0 16-2-15,-3 9 1 16,-4 9-3-16,0 5 25 16,2 2-10-16,2 5-10 15,0 4-1-15,3-3 0 16,-2 1-7-16,-1-8 0 16,-2-7 0-16,2-8 0 15,1-7 8-15,1-8-8 16,-1-5 0-16,2-3-1 15,-1-2-3-15,1 0-3 16,-3 0-14-16,0 0-18 0,0-10-35 16,0-7-50-16,3-6-137 15</inkml:trace>
  <inkml:trace contextRef="#ctx0" brushRef="#br0" timeOffset="26788.81">13167 6461 364 0,'0'0'21'16,"0"0"52"-16,0 0 39 15,0 0-38-15,-89-22-28 16,62 22-7-16,-3 0-4 16,-4 3 5-16,-4 12-5 15,0 0-6-15,-1 4-7 16,2 2-1-16,2-1-3 16,2 7-5-16,2-1-1 15,7 3-4-15,0 3-1 0,4 1 3 16,2 1-2-1,-2 5 6-15,4 0 3 0,1 4-8 16,9 1 8-16,1 0-13 16,5 1-4-16,0-4 5 15,2-4-4-15,13-1 0 16,3-2 5-16,0 3-6 16,4-2 4-16,0-3-2 15,2 1-1-15,-1-6-1 16,4 0-1-16,1-2-5 15,3-4 5-15,4-4-2 16,2-6 3-16,0-2 5 0,-4-7-1 16,1-2 5-1,-2 0-1-15,0-1-2 0,1-14-1 16,0-3-1 0,3-3 15-16,-2-4-9 0,0-4-2 15,-2-1 12-15,-3-3-7 16,-2-1 0-16,-7-2 2 15,-1-1-6-15,-5-5 15 16,-3-5-9-16,-6-4 2 16,-2-4-1-16,-3 1 1 15,0 1 5-15,0 0-20 16,-12 0 15-16,-6 1-9 16,-7 1 2-16,-3 1-10 15,-5 8 0-15,-5 8 7 16,-8 11-14-16,-6 11 7 15,-14 12-32-15,-13 12-51 0,-15 24-48 16,-11 8-29-16,-6 5-711 16</inkml:trace>
  <inkml:trace contextRef="#ctx0" brushRef="#br0" timeOffset="31754.47">12657 5403 73 0,'0'0'83'0,"0"0"-25"16,0 0 104-16,0 0 1 15,0 0-46-15,0 0-44 0,0 0 7 16,-49-8-20 0,49-7-35-16,16 3-9 0,8-1-11 15,7 4 1-15,5 4-2 16,3 3 4-16,-4 2-4 15,-6 0 2-15,-6 7-4 16,-6 6-2-16,-6 8 0 16,-5 5-2-16,-6 4 2 15,0 4 8-15,0 2-2 16,-12 3 0-16,-7-2-3 16,-4-2 8-16,5-6-5 15,-1-4 2-15,10-5-4 16,4-4-2-16,5-2 3 15,0-6-2-15,0 1-2 0,17-2-2 16,8-5 2-16,10 0 5 16,1-2 4-16,2 0 0 15,-4 0-8-15,-4 0-4 16,-2-3-2-16,-8 0 4 16,-4-2-21-16,-7 0-7 15,2-4-1-15,-2-3-44 16,1-7-52-16,-1-1-161 15</inkml:trace>
  <inkml:trace contextRef="#ctx0" brushRef="#br0" timeOffset="32361.67">13115 5119 559 0,'0'0'36'16,"0"0"17"-16,0 0 36 15,-97-77-20-15,67 64-37 16,-1 4-9-16,-5 4-5 16,-4 5-6-16,-3 0 6 15,-5 2-2-15,-3 15 0 16,2 5-8-16,0 4 4 15,1 6-5-15,3 4 12 16,5 1-16-16,9 4 12 16,4 0-5-16,9 0 4 15,5 1-3-15,3 1 4 0,6 4-8 16,2 2 5-16,2 2-1 16,0-2-6-16,2 6-5 15,13 3 4-15,6 0-4 16,6-4-5-16,5-6 4 15,6-4 2-15,1-7-4 16,2-4 3-16,3-7-5 16,2-8 0-16,3-4-6 15,6-11 10-15,-1-3 1 16,-1 0 8-16,-3-14-2 16,4-7-6-16,-2-8 2 0,0-7-2 15,-4-9 29 1,-2-10 1-16,-9-9 16 0,-4-4-15 15,-8-10 4-15,-8-3 3 16,-11-5-13-16,-6-1-19 16,-12 5 2-16,-24 9-3 15,-12 15-5-15,-13 17-10 16,-10 19 9-16,-13 18-10 16,-8 4-29-16,-8 23-37 15,-6 9-60-15,7 3-77 0</inkml:trace>
  <inkml:trace contextRef="#ctx0" brushRef="#br0" timeOffset="34217.69">11940 4693 402 0,'0'0'57'0,"0"0"-2"15,0 0 52-15,0 0-33 0,0 0-8 16,0 0-48 0,-21 3-10-16,52 1-6 0,12 1 12 15,8 0 3-15,9 0-8 16,7-3-9-16,9-1 6 15,11-1 5-15,8 0-1 16,5 0-6-16,6 0-5 16,4 0 6-16,2 0 0 15,-3-1-3-15,4 0-2 16,-7 0 2-16,-2-4 3 16,-8-2-3-16,-2 0 1 15,-3-1-2-15,0 2 7 16,6 2 1-16,3 1-2 15,-2-1 4-15,-2 1 0 16,-5 3-4-16,-5 0-6 16,-3 0 8-16,-2 0 7 0,0 0-4 15,-2 0-8-15,-5 0 3 16,-6 0-4-16,-7 0-1 16,-11 3 4-16,-8 0 4 15,-7-2-5-15,-4-1 12 16,0 0-2-16,1 0 6 15,-1 0 0-15,-4 0-9 16,-2 0 1-16,-1 0 4 16,0 0 1-16,2-1 1 15,0 1-3-15,6 0-2 16,-3 0 5-16,-2 0-13 0,1 0 14 16,-1 0-3-16,2 0-2 15,2-3 5-15,-1 0 1 16,0 1-7-16,-5 1-2 15,-6-2 13-15,-7 1-5 16,-9 1-20-16,-3-4 0 16,0-3-7-16,-10-5 7 15,-19 1-59-15,-12 0-54 16,-12-1-25-16,-13 3-69 16,-12-6-401-16</inkml:trace>
  <inkml:trace contextRef="#ctx0" brushRef="#br0" timeOffset="34993.06">13373 4075 203 0,'0'0'141'0,"0"0"-65"0,0 0 38 16,0 0-31-1,87-40-35-15,-52 35-9 0,-2 3-9 16,-3 2-10-16,-9 0-3 16,-3 10 7-16,-9 9-18 15,-8 0 3-15,-1 5 0 16,-1 5 16-16,-17-2-13 16,-8-1 11-16,0-1-5 15,0-6-6-15,4-4-2 16,8-7-2-16,7-4 8 15,4-2-13-15,3-2-2 16,0 0 4-16,0 0-4 16,0 2-1-16,15-1-1 15,9 3 1-15,7 2 2 16,2 5 1-16,1 1-3 16,-7 5-11-16,-8 3 7 0,-10 1-7 15,-4 1 6-15,-5 1-2 16,0 0 5-16,-12-6 0 15,-7-1-1-15,-4-5 3 16,-2-5 5-16,-2-2 13 16,-3-4-12-16,-1 0 6 15,4 0 5-15,5 0-10 16,2-3-7-16,8-4-3 16,3 0-7-16,2 1-18 15,4-6-79-15,3-2-219 16</inkml:trace>
  <inkml:trace contextRef="#ctx0" brushRef="#br0" timeOffset="35687.12">13656 3713 401 0,'0'0'28'15,"0"0"84"-15,-98-14-10 16,55 14-41-16,-5 0-25 15,0 9-3-15,2 8 0 16,3 4-6-16,4 7-14 16,5 5 7-16,2 6-7 15,4 7-1-15,6 3-1 16,4 2 17-16,6 2-18 16,6-2 4-16,4-1 1 15,2 0 6-15,0-3-10 16,14 1-5-16,10 0-4 15,1-1 8-15,9-4-4 0,-1-2-5 16,0-4-1-16,0-8-2 16,1-3-2-16,5-8 0 15,4-6 4-15,6-5 4 16,1-6 1-16,-1-1 9 16,0 0-13-16,-3-14-1 15,-1-2 2-15,-3-4-1 16,-3-5 10-16,-2 0-6 15,-3-5 0-15,-4-6 2 16,-4-7 7-16,-3-7-9 16,-5-7 14-16,-7-6 5 15,-7-5-7-15,-4-3-3 16,-1-3-11-16,-23 0-2 0,-12 3 7 16,-12 4-8-16,-10 5 0 15,-13 9-1-15,-3 14 1 16,-3 13 0-16,-1 22-1 15,1 6-22-15,-3 36-21 16,3 26-34-16,8 13-3 16,14 5-143-16</inkml:trace>
  <inkml:trace contextRef="#ctx0" brushRef="#br0" timeOffset="36839.1">11589 8425 587 0,'0'0'92'0,"0"0"-44"15,0-80 52-15,0 53-19 16,12 3-48-16,6 4-12 16,0 6 1-16,1 4 3 15,-1 9-20-15,5 1 13 16,-3 8-13-16,4 17 1 16,0 7 1-16,-4 7-1 15,-3 10 6-15,-6 2-9 16,-3 0-3-16,-4 1-1 15,-4-5 1-15,0-1 0 16,-4-7 0-16,-7-8-1 0,3-10 0 16,2-10-5-16,2-5 5 15,3-6 2-15,-1 0 12 16,1-4-2-16,-1-16 10 16,2-10-7-16,0-7-7 15,2-5-6-15,11-6 1 16,-1-4-2-16,4-2 0 15,2 4-12-15,0 8-13 16,4 11-18-16,-2 11 38 16,2 7 3-16,-1 7 1 15,0 6-9-15,3 0 10 16,4 9 6-16,2 10-6 16,0 11 0-16,-5 4 0 0,-8 5-9 15,-7 0 7-15,-4 0 2 16,-6 1 0-16,0 1-1 15,-3-3 1-15,-6-5 2 16,-1-3-2-16,2-7 1 16,4-7-9-16,2-6 8 15,2-7-27-15,0-1-10 16,2-2-41-16,13 0-62 16,6-12-179-16</inkml:trace>
  <inkml:trace contextRef="#ctx0" brushRef="#br0" timeOffset="37221.16">12348 8349 662 0,'0'0'40'15,"0"0"-31"-15,0 0 30 16,0 0 25-16,-28 95-19 15,26-53-12-15,2 3-22 16,0-5-6-16,8-5 3 16,7-5-8-16,1-10-4 15,2-8 1-15,2-4 2 16,2-8 2-16,0 0 6 0,-2-5 4 16,1-12-3-1,-5-5 20-15,-7-4-9 0,0-6 2 16,-7-5-7-16,-2-5 7 15,-2-5-17-15,-18 5 2 16,-8 7-6-16,-5 13 0 16,-5 11-8-16,-4 11 8 15,1 0 0-15,6 11-23 16,17 11-16-16,18 5-39 16,12-1-82-16,25-3-495 15</inkml:trace>
  <inkml:trace contextRef="#ctx0" brushRef="#br0" timeOffset="38051.73">12905 8265 750 0,'0'0'31'15,"0"0"-11"-15,0 0 65 16,-84-50-33-16,63 50-39 16,0 8 0-16,1 16-9 15,5 11-3-15,0 10 4 0,6 4 3 16,4 2-4 0,5 0 0-16,0-6-8 0,0-4 5 15,9-9-4-15,6-5-4 16,0-10-3-16,4-8-5 15,4-7 1-15,1-2 14 16,1-2 7-16,0-15 4 16,-2-8-3-16,-5-3-2 15,-3-6 6-15,-3-10 0 16,-5-6-8-16,0-8 6 16,-4-3-10-16,-3-6 1 15,0-1-1-15,0 4-4 16,0 9-4-16,-7 12 7 15,-2 17 1-15,2 12 0 0,2 10 1 16,2 4-1-16,0 0-4 16,3 7 1-16,-2 20 3 15,2 13 6-15,0 12-5 16,11 2 8-16,3 3-3 16,2-2-3-16,-4 0 3 15,3 0-3-15,-6-1-1 16,0-4-2-16,1-4 0 15,2-8 3-15,6-9-3 16,0-7-16-16,6-10 7 16,0-5 3-16,2-7-7 15,6 0 13-15,-4-8 7 16,2-13-2-16,-5-5-5 16,-2-6 0-16,-1-8 0 15,-3-6 7-15,-7-4-5 0,-4-2 1 16,-8 3-2-1,0 8 5-15,0 9-6 0,-14 11 0 16,-2 14 0-16,1 7 1 16,-1 0-1-16,2 21-2 15,4 15 2-15,4 11 9 16,6 5-9-16,0 2 0 16,3 4-6-16,13-5 4 15,5-6-6-15,0-9 5 16,6-9-12-16,3-9 4 15,3-8-1-15,1-6 11 16,0-6 1-16,-1 0 0 0,-2 0-46 16,-4-6-79-16,-4-11-189 15</inkml:trace>
  <inkml:trace contextRef="#ctx0" brushRef="#br0" timeOffset="38590.9">14132 7962 441 0,'0'0'61'0,"0"0"4"16,-98-9 61-16,50 9-66 16,-7 7-9-16,0 8-16 15,3 6-4-15,10 3-15 16,12 3 10-16,12 4-14 15,14-2-3-15,4 3 1 0,4 0 8 16,26 0-16-16,10 0 5 16,8 2-5-16,1 0 5 15,-5 2-5-15,-9 1 0 16,-14-2-2-16,-6-1-5 16,-11-2 4-16,-4-3 2 15,0 1-1-15,-16-5 2 16,-5-2-1-16,-7-4-1 15,-4-4-1-15,1-6-2 16,0-4 6-16,2-2-2 16,4-3 1-16,3 0 1 15,5-3 3-15,7-6-2 16,4-2-2-16,6 0-4 0,0-5-30 16,12-2-153-16</inkml:trace>
  <inkml:trace contextRef="#ctx0" brushRef="#br0" timeOffset="38894.19">14347 7874 128 0,'0'0'714'0,"0"0"-704"16,0 0 1-16,0 0 0 16,0 0 30-16,-10 139-6 15,10-57-3-15,0 5-25 16,0 1 2-16,-11-2-4 16,-1-3-5-16,-6-6-1 15,2-14-33 1,4-18-3-16,3-17-15 0,3-14 20 15,-4-6-18-15,2-8-161 16</inkml:trace>
  <inkml:trace contextRef="#ctx0" brushRef="#br0" timeOffset="39482.56">14243 8226 616 0,'0'0'13'0,"119"-18"37"16,-45 17 0-16,-2 1-12 16,-6 0-24-16,-13 0 5 15,-14 4-5-15,-10 3 7 16,-12-2 6-16,-9-2-1 16,-5 2-11-16,-3-3 2 15,0 0-10-15,0 1-7 16,-5 2 2-16,-12 4 2 15,-6 5 19-15,-5 5 7 0,-1 2-20 16,6 6 1 0,5 6 3-16,6 4-14 0,4 1 5 15,7 0-6-15,1-3 4 16,0-4-6-16,0-8 2 16,9-6-2-16,3-6-8 15,7-4 9-15,5-7 2 16,4 0 4-16,2-2 5 15,1-14-2-15,-2-5 3 16,-5-6-9-16,-2-6 6 16,-6-3-2-16,-5-7 0 15,-6 0 1-15,-5 5-3 16,0 5 2-16,0 13-5 16,-4 12 0-16,1 5-6 15,0 3 2-15,-1 2 3 0,-5 17-4 16,3 10 5-16,3 9 4 15,3 6 3-15,0 3-7 16,9 1 0-16,7-5 1 16,0-7-1-16,1-7-2 15,3-5-1-15,-2-9-10 16,1-5-6-16,0-5-1 16,1-3 3-16,-1-2-47 15,-2 0-107-15</inkml:trace>
  <inkml:trace contextRef="#ctx0" brushRef="#br0" timeOffset="39827.82">15260 8157 773 0,'0'0'35'0,"0"0"9"16,0 0 44-16,-101-39-37 16,69 50-14-16,0 18-13 15,0 10-2-15,11 4-1 0,6 3-2 16,11 4 4 0,4 3-13-16,0-1-5 0,12-1-5 15,7-3 0-15,2-7-1 16,0-7-1-16,3-9-11 15,0-8-6-15,1-8-1 16,2-2 8-16,-2-7-20 16,1 0-20-16,-1 0 4 15,-3-13-39-15,-4-8-45 16,-3-6-329-16</inkml:trace>
  <inkml:trace contextRef="#ctx0" brushRef="#br0" timeOffset="40146.98">15543 7956 753 0,'0'0'83'0,"0"0"-9"15,0 0 10-15,0 0-51 16,0 0-7-16,27 107 15 15,-27-37-9-15,-3 3-13 16,-12 1-7-16,-1-1-5 16,-3-1-7-16,2-5 0 15,2-9-7-15,6-15-15 16,6-13 3-16,3-10 5 0,0-9 13 16,0-5-7-1,0-5-5-15,0-1-5 0,0 0-11 16,3 0-23-16,0-4-92 15,3-13-269-15</inkml:trace>
  <inkml:trace contextRef="#ctx0" brushRef="#br0" timeOffset="40528.1">15873 8208 7 0,'0'0'568'0,"0"0"-457"15,0 0-41-15,0 0-10 16,0 0 7-16,0 0 0 16,-97 62-20-16,66-41-7 15,-4-1-1-15,1 1-13 16,7-1 3-16,5-1-5 16,7-2-9-16,11-2-3 15,4-1-8-15,4 0-4 16,24 0 0-16,14-1 3 15,1-1 2-15,-2 1-4 16,-6 1-1-16,-11 0 0 16,-4 3 0-16,-7 3-7 15,-3 6 3-15,-5 4 3 16,-5 5-4-16,0 0 5 16,0-2 6-16,0-2-6 0,-2-4 1 15,2-7-2-15,0-6-7 16,0-4-5-16,0-3-14 15,0-2-34-15,3-4-60 16,5-1-196-16</inkml:trace>
  <inkml:trace contextRef="#ctx0" brushRef="#br0" timeOffset="44067.94">12985 3853 422 0,'0'0'270'0,"0"0"-236"16,0 0 26-16,0 0 42 16,0 0-40-16,0 0-19 15,0 0-38-15,-30-60 19 16,85 81-20-16,23 11 32 15,12 11-14-15,1 7 11 16,-6 9-7-16,-9 2-8 16,-6 1-5-16,-11-3 5 15,-5-6-10-15,-3-7 1 0,-8-9-7 16,0-3 7-16,-8-6 4 16,-5-6-10-16,-10-5-1 15,-4-7 5-15,-6-5-7 16,-4-3 0-16,-2-2 1 15,-2 0-2-15,-2 0-5 16,0 0-33-16,0-2-13 16,0-13-51-16,-2-2 5 15,-10-10-122-15</inkml:trace>
  <inkml:trace contextRef="#ctx0" brushRef="#br0" timeOffset="44375.65">13946 3755 730 0,'0'0'33'16,"0"0"-5"-16,0 0 26 16,-136 114 28-16,60-45-14 15,-11 10-18-15,-11 3-5 16,1-3-9-16,3-2 6 15,6-7-18-15,10-9-2 16,9-8-5-16,12-6-10 16,12-10-4-16,12-5-2 0,8-10 1 15,11-7-2-15,7-11 0 16,7-4-1-16,0 0 1 16,0 0-26-16,10-14-22 15,12-11-33-15,14-3-62 16,6-1-125-16</inkml:trace>
  <inkml:trace contextRef="#ctx0" brushRef="#br0" timeOffset="45621.45">28099 4749 333 0,'0'0'135'16,"0"0"-45"-16,0 0 37 15,0 0-28-15,0 0-27 16,0 0-20-16,0 0-31 15,-34-71-20-15,64 61 5 16,10 8 4-16,11 2-5 16,0 2-2-16,-4 18 9 15,-8 5-9-15,-10 4-3 16,-12 7-3-16,-11 0 1 16,-6 5 2-16,-4-5 11 0,-23 3-3 15,-9-2 1 1,-8-1 3-16,-7-3-4 0,2-3 12 15,-2-4 0-15,8-7-11 16,8-4-8-16,11-5 12 16,11-5-6-16,10 0 7 15,3-3 1-15,0-2 2 16,3 0-9-16,13 0-7 16,10 0-1-16,5 0 3 15,2 0 3-15,0 0-6 16,-3 0 1-16,-2 7-3 15,-1 6 4-15,-2 3-4 0,-5 1 2 16,-3 2-9 0,-5 1 5-16,-2-1 1 0,-5 3 0 15,-3 1-4-15,-2 2 7 16,0-1 3-16,-5 1 1 16,-11 1 0-16,-3-2-3 15,-4-2 1-15,-2-5-1 16,-4 0 9-16,-3-6-1 15,-6-5 8-15,-9-4 13 16,-7-2 4-16,-1 0-5 16,2-5-3-16,12-4-11 15,14-1 7-15,14 3 2 16,8-1-1-16,5 0-15 0,0 2-8 16,0 1-2-16,0 2-35 15,0 3-61-15,0 0-58 16,3 0-213-16</inkml:trace>
  <inkml:trace contextRef="#ctx0" brushRef="#br0" timeOffset="51025.14">3763 7819 9 0,'0'0'59'16,"0"0"-3"-16,0 0-2 0,0 0 6 15,0 0-2-15,0 0-8 16,0 0-20-16,0 0 3 16,-2-2-5-16,2 2 15 15,0 0-5-15,0 0-2 16,0-1 4-16,0-1 8 15,0 1-23-15,0 1 15 16,0-2-21-16,0 1 2 16,0 1 10-16,0 0-5 15,0 0-2-15,0-3 0 16,-1 0 1-16,1-1-5 16,-2 0-2-16,1 0-2 15,-1 0-4-15,1-1 11 16,-1 3-10-16,1-2 11 15,-2-1-8-15,3 2-13 0,0 0 8 16,0 1-3-16,-1-2 5 16,1-1-6-16,0 2-7 15,-2-3 1-15,2 2-1 16,-1 2 4-16,1 0-4 16,-2 1 4-16,2 1 1 15,0 0-5-15,0 0 11 16,0 0-10-16,0 0-1 15,0 0-1-15,0 0 1 16,0 0 4-16,0 0 3 16,0 0-5-16,0 0-1 15,0 0-1-15,0 0 0 0,0 0-2 16,0 0 1-16,0 0-7 16,0 0 5-16,0 0 3 15,15 7 9-15,3 3-6 16,6 0-3-16,-2 3 4 15,3 0-3-15,-2 1-1 16,4 3-2-16,-2 2 0 16,0 2 2-16,-4-1 3 15,-1-1-3-15,-1 1 0 16,0-3 3-16,-1-1 1 16,3-2-4-16,0-2 2 15,-3 0 4-15,0-3-1 16,-3 0-2-16,-2-3 1 0,-4-1-3 15,-1-5-1-15,-5 2 0 16,0-1 0-16,-3-1 4 16,0 0-2-16,0 0-1 15,0 2 0-15,0-2-1 16,0 0 5-16,0 0-4 16,0 0-2-16,0 0 4 15,0 0-3-15,0 0 0 16,0 0-8-16,0 0 8 15,0 0 2-15,0 0-2 16,0 0 5-16,0 0-6 16,0 0 1-16,0 0-9 15,0 0 8-15,0 0-2 16,0 0 3-16,0 0 1 0,0 0-1 16,0 0-4-16,0 0 2 15,0 0-10-15,0 0-19 16,-9 1-10-16,-5 5-44 15,-1 2-74-15,-1 1-237 16</inkml:trace>
  <inkml:trace contextRef="#ctx0" brushRef="#br0" timeOffset="52482.48">4055 8120 78 0,'0'0'86'0,"0"0"-39"15,0 0 27-15,0 0 18 16,0 0-32-16,0 0 8 16,3-22-12-16,-3 22-11 15,0 0-14-15,0 0 10 16,0 0-15-16,0-1 0 15,0-1 11-15,0 2 5 16,0-2-25-16,0 2-1 16,0-3-7-16,0 3 5 15,0 0-4-15,0 0-2 16,0 0-3-16,0 0-4 16,0 0-1-16,0 0 1 0,0 0-3 15,0 0 3-15,0 0-1 16,0 0 0-16,0 0 1 15,0 3 0-15,-3 4-1 16,-4 4 3-16,-2 0 1 16,-2 2 5-16,-2 1-1 15,-2 2-2-15,-1 4 1 16,-1-2 12-16,-1 2 1 16,2 0-12-16,-2 0-4 15,2 2 7-15,-4 1 0 16,-1 1-9-16,-1 2 4 0,-2 5 9 15,-3-1 1 1,-1-1-4-16,-2 1-5 0,-3-1 7 16,2 0-5-16,1-4 15 15,5-1-21-15,1-5 7 16,6-1 7-16,3-4-4 16,3-3-9-16,3-1 9 15,0-2-5-15,3 0 3 16,0-2-5-16,2-2 1 15,4-1-6-15,0-3 7 16,0 0-7-16,0 0 2 16,0 0-2-16,0 0 0 0,0 0 0 15,0 0-1-15,0 0-7 16,0 0-24-16,0 0-10 16,13-1-26-16,2-8-52 15,3-2-141-15</inkml:trace>
  <inkml:trace contextRef="#ctx0" brushRef="#br0" timeOffset="54234.47">4069 8163 301 0,'0'0'38'0,"0"0"26"15,0 0 49-15,0 0-34 16,0 0-4-16,0 0-5 15,28-51-23-15,-28 46 10 16,0 5-24-16,3-3-1 16,-3 3 2-16,0 0-20 15,0-2 7-15,0 2-6 16,0 0-10-16,0 0 9 16,0 0-5-16,0 0-9 15,0 0-8-15,0 10-15 16,0 7 23-16,0 5 7 0,0-2 8 15,3 5 2-15,0-6-11 16,2-1 4-16,-1-1 9 16,-3-2-13-1,1 0-3-15,-2-1-3 0,0 2 1 16,0-1 0-16,0 2-1 16,0-1 0-16,0 1 3 15,0-2-1-15,0 1 4 16,-2 0-6-16,2-2 9 15,-1-1-8-15,1 0 4 16,-3 0-1-16,2-2 0 16,-4 2 1-16,2-1 1 0,0 0-3 15,3 1-1-15,-3-1-2 16,0 1 1-16,3 0-1 16,0-2 0-16,0 0 0 15,0-1 2-15,0 4-1 16,0-4 1-16,0 3-2 15,0 0 3-15,0-1 0 16,-3 1-4-16,3-1 1 16,-2 0 0-16,-1-2 0 15,2-3 0-15,1 0 0 16,0-3 0-16,0 1 0 16,0-3 1-16,0-1-1 15,-3 1-1-15,2-1 1 16,1 3-2-16,-2-2 2 15,2-1 0-15,0 2 0 0,0-1 5 16,-1-1-10-16,1 0 7 16,0-1-2-16,0 0 1 15,0 0 5-15,0 0-4 16,0 0-4-16,0 0-1 16,0 0 2-16,0 2 2 15,0-2-2-15,0 0-1 16,0 0 2-16,0 0 5 15,0 1-5-15,0-1 1 16,0 0 1-16,0 0 5 16,0 0-7-16,-2 0 2 15,2 0-4-15,-1 0-4 0,1 0 5 16,-2 0 1-16,1 0 1 16,-1 2 3-16,1-2-4 15,-4 2 10-15,-1-2-8 16,-1 0 12-16,1 3-14 15,-2-1 1-15,-1-1-1 16,-1 0 3-16,1 2-5 16,0-3 4-16,-1 2-1 15,-4-1 6-15,-2-1-5 16,1 0-2-16,0 0 1 16,0 0-3-16,6 0 4 0,-4 0-2 15,2 0 0 1,2-1 0-16,-1-2 2 0,5 0-2 15,-1 0 2-15,-1 3 7 16,-2-3-9-16,-3 1-4 16,3-1 2-16,0 1 2 15,0 1 0-15,0 0 0 16,-4 1 0-16,4-2 0 16,-3 1 4-16,-3-1-4 15,3 1 8-15,3 0-6 16,0 1-2-16,2 0 5 15,-4 0-1-15,1 0 10 16,2 0-3-16,-2 0 3 16,1 0 1-16,2 0-2 15,-1 0-1-15,8 0 5 16,-3 0-1-16,3 0 11 0,0 0-10 16,0 0 7-16,0 0-14 15,0 0 2-15,0 0-2 16,0 0-8-16,0 0-1 15,0 0 4-15,0 0 4 16,0 0-5-16,0 0-4 16,0 0 9-16,0 0-9 15,0 0 0-15,0 0 0 16,0-1 4-16,0 1 3 16,0-2 7-16,0 2-4 15,0 0-4-15,0 0-4 16,0 0 0-16,0 0 0 15,0 0 5-15,0 0-14 0,0 0 9 16,0 0-2-16,0 0 0 16,0 0 3-16,0 0-3 15,0 0-1-15,-3 0-24 16,-6 0-48-16,-13 0-71 16,-18 3-119-16,-10 8-641 15</inkml:trace>
  <inkml:trace contextRef="#ctx0" brushRef="#br0" timeOffset="59867.62">12530 5279 525 0,'0'0'30'0,"0"0"-9"0,0 0 78 15,0 0-9-15,0 0-22 16,0 0-22-16,0 0-23 15,-10-42-15-15,37 65 6 16,10 11 5-16,8 8 25 16,8 8-16-16,4 5 15 15,6 3-6-15,-2 2-5 16,0 1-13-16,-4-2 0 16,-6 5-3-16,-2-3-11 15,-9-6-1-15,-4-7-2 16,-8-13-2-16,-2-11 4 15,-6-6-4-15,-8-7 1 16,-3-6 2-16,-6-4 1 0,-3-1-4 16,0 0 0-16,0 0-6 15,0 0 5-15,0-4-27 16,-3-10-6-16,-13-5-41 16,-6-3-27-16,-4-5-84 15,8-4-379-15</inkml:trace>
  <inkml:trace contextRef="#ctx0" brushRef="#br0" timeOffset="60215.3">13445 5167 643 0,'0'0'16'16,"0"0"35"-16,0 0 25 15,0 0-44-15,0 0-6 16,-120-9-16-16,67 52-4 16,-14 15 23-16,-12 10 6 15,-4 11-1-15,-8 2-2 16,3-1-4-16,5-6-3 16,7-6-17-16,9-7 14 15,13-10-19-15,8-10 5 16,10-9 7-16,9-11-3 15,5-7-2-15,8-7-3 0,4-2-3 16,4-4 1 0,3-1-2-16,-3 0 1 0,1 0-4 15,1 0-12-15,1-5-34 16,3 0-56-16,6-2-57 16,21-3-167-16</inkml:trace>
  <inkml:trace contextRef="#ctx0" brushRef="#br0" timeOffset="61995.82">28938 4911 467 0,'0'0'105'0,"0"0"-5"16,0 0 7-16,0 0-32 15,0 0-24-15,0 0-29 16,0 0-20-16,60-37-2 16,-62 50-7-16,-12 9 7 15,-8 1 17-15,-3-1-2 16,-2-1-3-16,-1-4-11 16,2-3 9-16,1-3-8 15,4-6 4-15,0-2-4 16,5-3 7-16,-1 0-2 15,4-2-1-15,1-12 11 16,6 0-16-16,2-6 12 16,2-1-9-16,2-3-4 15,0-2-4-15,0 2-3 16,0-1 4-16,6 1-6 0,6 2 6 16,1 4-2-16,2 4 2 15,0 5 3-15,3 4-9 16,-1 5 13-16,2 0-4 15,3 0 4-15,-2 8-1 16,-1 8 0-16,-2 3-3 16,-3 5-3-16,-2 3 0 15,-1 3 3-15,-5 6 9 16,0 0-2-16,-2 5 2 16,-4 4-5-16,0 0-3 0,0 3-1 15,-7-2 8-15,-10 3-8 16,-1-1 6-16,-2 2-4 15,-4-3 3-15,-3 1-7 16,-1-2 8-16,-5-4-12 16,-2-5 3-16,0-9 2 15,2-7 2-15,3-9 1 16,5-7 2-16,6-5 0 16,2 0 10-16,5-8 35 15,0-12-25-15,6-5-3 16,6-7-8-16,0-2-5 15,0-5-7-15,11 3-1 16,5 0-2-16,-1 7 1 16,1 6-2-16,-4 8 2 0,-2 5 0 15,-1 5-8-15,0 5 3 16,6 0 1 0,5 15 5-16,4 14 0 0,-2 7-1 15,0 5-4-15,-5 5 4 16,0-2 1-16,2-6 7 15,1-3-5-15,6-9-2 16,0-5 1-16,7-8 2 16,3-2-2-16,5-5 2 15,3-4 6-15,-3-2-1 16,-3 0-4-16,-4 0-2 16,-9-5-2-16,-8-1-1 15,-11-5-5-15,-6 2-51 0,-3-4-107 16</inkml:trace>
  <inkml:trace contextRef="#ctx0" brushRef="#br0" timeOffset="63956.96">4907 5674 176 0,'0'0'50'15,"0"0"-24"-15,0 0 48 0,0 0-24 16,0 0-4-16,0 0-19 15,0 0 18-15,10-54 17 16,-8 51 16-16,-2 3-17 16,0 0-29-16,1 0-23 15,4 0-9-15,5 9 3 16,7 4 7-16,5 4 17 16,2 2-5-16,4 1 11 15,3 1-24-15,4 4 8 16,5 2 8-16,5 9-11 15,-2 2 0-15,1 6 4 16,-3-1 0-16,-2-2-18 16,-3-4 8-16,-5-8 5 15,-4-8-10-15,-6-5 4 0,-5-5-5 16,-4-3 9-16,-4-4-5 16,-2 3 7-16,-2-3-10 15,2 2 7-15,0 2-4 16,0 0-1-16,0 1 0 15,0-4 3-15,0 1-1 16,-3-4-7-16,0-2 3 16,-2 1 1-16,2-1-3 15,-3 0 5-15,0 0 2 16,0 0 10-16,0 0 3 16,0 0-7-16,0 0-4 15,0 0-6-15,0 0-3 16,0 2 1-16,0-2-2 0,0 0-17 15,0 3-37-15,0 2-25 16,0 2 5-16,0 2 5 16,0-2-8-16,2-1-32 15,-1-4 22-15,1-2-20 16,-2 0 5-16,0 0-23 16</inkml:trace>
  <inkml:trace contextRef="#ctx0" brushRef="#br0" timeOffset="64397.03">5544 6151 256 0,'0'0'161'0,"0"0"-100"16,0 0 41-16,0 0-26 16,0 0-23-16,0 0-26 15,-15-10-18-15,7 18-6 16,-6 14-2-16,-3 10 25 16,-4 5 8-16,2 1-4 15,1 5-3-15,2-3 0 16,-1 1-10-16,1-1 0 15,-2 2-9-15,-6 0 3 0,0 0-5 16,-3-3 6-16,-4 0 2 16,1-3 0-16,2-7 11 15,7-7-3-15,6-10-8 16,9-7 1-16,3-3-4 16,3-2 3-16,0 0-10 15,0 0-4-15,0 0-6 16,0 0 5-16,0 0-30 15,0 0-44-15,3 0-67 16,8-9-87-16</inkml:trace>
  <inkml:trace contextRef="#ctx0" brushRef="#br0" timeOffset="65458.73">5471 6263 282 0,'0'0'67'0,"0"0"-44"16,0 0 77-16,0 0-19 0,31-81-32 15,-25 67-12 1,1 3 17-16,-4 5-20 0,-1 1 11 15,-2 4 7-15,0 1-11 16,0 0 0-16,0 0-18 16,0 0-5-16,0 0-17 15,0 0-1-15,1 6-11 16,7 5 7-16,4 5 4 16,0 1 12-16,1 3 4 15,2 2-5-15,3 2 11 16,0 2 2-16,-2-3-10 15,-1 0-14-15,0-3 10 16,-3-3-2-16,2-2-7 16,-4 0-1-16,-1-2 0 0,-3-1 0 15,0 2 0-15,1-6 0 16,-4-1 0-16,0-2 2 16,-1-3 4-16,-1-1-4 15,-1-1-2-15,0 0 9 16,0 0-1-16,0 0-3 15,0 0-1-15,0 0-2 16,0 0 9-16,0 2-7 16,0 0-4-16,0 1-3 15,0-1-7-15,0 1 8 16,0-1 0-16,0-2 2 16,0 0 6-16,0 0-3 15,2 0 6-15,-2 0-8 16,0 0 7-16,0 0 4 0,0 2-12 15,0-2 0-15,0 0-10 16,0 0 0 0,0 0 10-16,0 0-3 0,0 0 0 15,0 0 3-15,0 0 9 16,0 0-1-16,0 0 1 16,0 0-5-16,0 0 4 15,0 0 1-15,0 1-9 16,-8 4 0-16,-5 0 2 15,-4 2 3-15,-3 2 3 16,-3 1-7-16,-1-2 6 0,-3 1-7 16,-4 2 6-16,-6 4 0 15,-2-2 3-15,-1 3-8 16,2-2 5-16,1-1 6 16,9-3-1-16,5-3-1 15,4-3 4-15,7-1-2 16,5-3-5-16,2 0 8 15,4 0 5-15,-1 0 6 16,-1 0-2-16,3 0-2 16,-1 0 4-16,-2 0-7 15,0 0 7-15,-2 0-10 16,1 0 1-16,-2 0 1 16,3-2-5-16,0 1-3 15,0 0-3-15,0-1-1 16,3 2-3-16,-3-1 2 0,3 1-4 15,0-2-1-15,0 2 4 16,0 0-8-16,0 0 4 16,0-1-23-16,0 1-28 15,0 0-47-15,0 0-64 16,-2 4-69-16,-12 9-363 16</inkml:trace>
  <inkml:trace contextRef="#ctx0" brushRef="#br0" timeOffset="69314.74">12530 6729 637 0,'0'0'48'0,"0"0"-32"0,-10-73 45 15,10 62 16-15,0 4-13 16,0 5-25-16,9 2-18 15,7 2 0-15,10 18-20 16,11 15 20-16,12 7 0 16,9 9 13-16,8 8-9 15,16 3-7-15,4 5-2 16,5-1-5-16,-4-3-2 16,-8-12-6-16,-12-7-1 15,-16-12-1-15,-15-9 2 16,-14-9-3-16,-10-6-1 15,-7-4 1-15,-4-1-3 16,-1-3-6-16,0 0-46 16,0 0-29-16,0-10-22 0,-10-9-77 15,-6-6-286 1</inkml:trace>
  <inkml:trace contextRef="#ctx0" brushRef="#br0" timeOffset="69628.67">13382 6631 842 0,'0'0'3'0,"0"0"29"0,0 0 13 16,0 0-1-1,-99 39-6-15,31 15 16 0,-20 13-11 16,-12 17-6-16,-13 3-1 15,1 2-3-15,3-8-18 16,15-17-2 0,24-12 0-16,21-21-5 0,23-11-4 15,16-11-4-15,10-6-3 16,0-3-3-16,0 0-15 16,3 0 15-16,13 0-10 15,8-9-15-15,8-8-65 16,6-3-80-16,-4-2-522 15</inkml:trace>
  <inkml:trace contextRef="#ctx0" brushRef="#br0" timeOffset="70946.2">29641 4949 615 0,'0'0'38'0,"0"0"49"16,0 0 2-16,0 0-21 0,0 0-35 15,0 0-13 1,0 0-19-16,-2 34 2 0,-9 34 35 16,-2 13 17-16,0 0-20 15,-3 2 4-15,2-1-18 16,-1 1 4-16,2-6-2 16,5-8-15-16,2-10 2 15,4-10-10-15,2-10 3 16,-1-11-3-16,1-8 4 15,-2-6-4-15,1-11 0 16,1 0 0-16,0-3-7 16,0 0-20-16,0 0-12 15,0-1-64-15,0-15-61 16,0-1-679-16</inkml:trace>
  <inkml:trace contextRef="#ctx0" brushRef="#br0" timeOffset="74038.62">4676 6034 39 0,'0'0'56'0,"0"0"-21"16,0 0-24-16,0 0-9 16,0 0 0-16,0 0 8 15,0 0 1-15,-24 7 8 16,21-6 31-16,0 0 1 15,0 1 1-15,0-2-2 16,0 0-5-16,1 0-5 16,-1 1 12-16,-1 1-14 15,-2 0-7-15,0 1-17 16,0 3-6-16,0 2-6 16,0 1-2-16,0 2 10 15,0 5-9-15,2 5 7 16,-1 3 5-16,2 4-4 15,3 6 26-15,0 2-12 16,0 1-13-16,0 4 5 0,0-4-4 16,0 1-6-16,0 3-1 15,0 3 3-15,3 1 2 16,0 4 0-16,2 1-2 16,-2 4-5-16,1-3 10 15,-2 2 1-15,-1-1-1 16,1-2-6-16,-2-4-2 15,0 1 3-15,0 0-4 16,0-3-2-16,0-1 10 16,0-2-3-16,1-4-7 15,2 2 4-15,3 0-3 16,-3 5 8-16,-3 1-3 0,0 2 0 16,0 0-7-16,0-1 6 15,0-1 2-15,0-3-3 16,0-1 0-16,0 0-3 15,0 0 9-15,0-2-7 16,0 2-3-16,0-1 5 16,0 0-2-16,0 5 1 15,-9-2 1-15,2 2-5 16,-1-1 3-16,1 2-3 16,1-1 3-16,0 2-4 15,3-3 0-15,3 1 2 16,0-2-1-16,0-2 9 15,-3 4-6-15,0 0-4 0,-5 4 0 16,-1 4 0-16,-2 1 0 16,0 3 2-16,5 0-2 15,-1-1 4-15,2-2-2 16,1-1-1-16,1-2 1 16,0-2-1-16,0-2 4 15,1-2-4-15,-1-3-1 16,0 0 2-16,3 2 3 15,-1 4-3-15,1 10 1 16,0 4-2-16,0 4 1 16,0-7 5-16,0-9 0 15,0-7-4-15,0-4 5 0,0 0-8 16,0 3 9-16,0 4-9 16,0 5 0-16,0 1 13 15,0 2 11-15,3 0-8 16,0 3-5-16,0 6-2 15,-2 2-4-15,1-1 3 16,-1-9 8-16,-1-13-11 16,0-13 6-16,0-8-9 15,2 0 6-15,1-2-5 16,0-4 2-16,0-2-5 16,0-6 0-16,-3-3 6 15,0-3-6-15,0-1-1 16,4 0-24-16,-1 0-32 15,3-12-55-15,0-30-101 16,-1-33-213-16</inkml:trace>
  <inkml:trace contextRef="#ctx0" brushRef="#br0" timeOffset="76987.17">4577 5828 298 0,'0'0'23'0,"0"0"-20"0,78-49-1 15,-29 22 2-15,3-4 16 16,6 0-7-16,-1-3 6 16,-3-1-12-16,-2 3 10 15,-7 2 22-15,-2 3-12 16,-7 6-8-16,-3-3 25 16,-8 7-21-16,-1-3-9 15,-3 1-4-15,0-3 9 16,4-7-14-16,5-5-3 15,6-2 8 1,7-3-5-16,8 1-3 0,7 4 9 16,3-2-6-16,-1 4 3 15,-4 2 6-15,-5 4-6 16,-8 0-6-16,-2 2 7 0,-4 2-5 16,-3-2-3-1,2-1 5-15,0-4-2 0,0-1 8 16,-2-5 1-16,4-1 3 15,-3-1-1-15,-1-1-4 16,-1 5 4-16,-2 0 0 16,1 4 1-16,-4 2-2 15,-1 3-5-15,-2 3 2 16,-1-1-3-16,-3 1 4 16,4-4 4-16,2-3-8 15,3-2 1-15,7-1-4 0,1 1-2 16,3 3-1-16,-3 1-1 15,-4 3 0-15,3 0 10 16,-4 1-11-16,4 1-1 16,-1 0 1-16,6 1 0 15,1-1 5-15,5-2-5 16,4-2 0-16,6-1 4 16,2-3-3-16,4-4 2 15,5 1-6-15,2-2 5 16,-4 3-2-16,-6 4 2 15,-11 5 3-15,-6 5-5 16,-11 5 2-16,-1-2-1 0,-4 4-2 16,5 0 1-1,4-1 0-15,6 3 5 0,5-2-4 16,4 3-1-16,0 2 3 16,-2 0-1-16,-6 3-2 15,-3 2 1-15,-2 0-2 16,-4 10 1-16,1 3-3 15,-5 1 3-15,-1 0 1 16,1 0 0-16,2 3-1 16,2 0 7-16,-1 2-2 15,2 0 0-15,2 1-4 16,0 1 2-16,2-1-1 16,3 1 2-16,-4 0-8 15,-3 3 9-15,-3 2-11 16,-8 4 5-16,-3 2 1 0,-2 0 13 15,2 2-3-15,2-1-3 16,7 0-2-16,2 1 4 16,3-1-4-16,-3 2 6 15,-2-2-4-15,-1 4-6 16,-2 6-1-16,1 2-1 16,1 6 1-16,2 7 2 15,6-1 1-15,3 1 6 16,4 0-5-16,-2-5-2 15,-1 0 1-15,-3 5 1 16,-3 3-4-16,-4 1-4 16,-7 2 2-16,-6 4-5 15,-4 0 7-15,0 3 1 16,-3 2-1-16,1 0 0 0,-4-1 9 16,6-1-2-16,-3 3-5 15,0 2-1-15,1 0-1 16,-1 5 0-16,-4-3 0 15,0 4 2-15,-3 1 7 16,1 0-8-16,0-1 1 16,4-1 12-16,1-1-12 15,-1 2 5-15,2 0-5 16,-6 3 4-16,-3 5-1 16,-3 5-5-16,0 5-2 15,0 4 0-15,-12 2 2 0,-12 0 1 16,-6-4 3-1,-7-6-1-15,-12-10-3 0,-2-7 0 16,-3-8 0-16,-2-5-1 16,5-3 1-16,9-8 3 15,7-2-2-15,9-4-1 16,7-6 4-16,7-2-6 16,-3 1 5-16,3 6-3 15,-7 6 1-15,-8 7-2 16,0 3 2-16,-9-1 0 15,-1 0-1-15,1-5 7 16,-2-5-7-16,-1 1-3 16,0-1 3-16,-7 2 4 15,-4 3-3-15,-8 4-1 0,-6 5 5 16,-6 6-5 0,-5 9-3-16,-4 4 3 0,-3 0 0 15,-3-2 3-15,3-7 2 16,9-6-5-16,5-4-1 15,5-6 1-15,6-1 1 16,-7-2 5-16,0 0-4 16,-2 4 0-16,2-3 0 15,3-3-2-15,3-3 6 16,4-7-3-16,9-6-2 16,2-7 2-16,3-7 7 15,1-1-10-15,-4-2 0 16,-2-2 1-16,-1 2-1 15,-5-3-2-15,-4 4 1 0,-8-1 2 16,-7 4-1-16,-3 3 2 16,-3-1-2-16,-3 2-6 15,-3 0 6-15,1 0 0 16,-2 4 0-16,1-4 0 16,1-1 0-16,2-1 1 15,0-4 9-15,3-2-10 16,7-1 0-16,1 0-5 15,5-4 5-15,2-2 9 16,3-2-9-16,-3-2 0 16,-2-1-4-16,-1 2 2 15,1 2 0-15,-1 4 0 16,3 0 2-16,0-2 0 0,3-2 1 16,1-1-1-16,12-6 0 15,-1-4 0-15,3-4 1 16,-2 0-1-16,2 0-4 15,0-9 2-15,2-4 2 16,1 2 6-16,1 1-6 16,2 1 0-16,4 2 4 15,-1 1-4-15,1 4-5 16,5 0 5-16,2 2 1 16,8-3-1-16,2-1 0 15,7-3 0-15,-1 1-4 0,-1-6-3 16,-1-1 7-1,-3-3 7-15,-1-1-5 0,-5 0 5 16,5-2-1 0,-1 1-6-16,1-1 8 0,2-2-2 15,-2-4-3-15,1-9-6 16,3-6 5-16,2-4-2 16,2-1 8-16,-1 3 2 15,-1 5-2-15,1 6-7 16,0 6 11-16,2 4 1 15,2 2-3-15,2 4-5 16,3 3-5-16,0 2 0 16,0 0 0-16,0-2 0 15,0-2 0-15,6-1 0 0,0-1 0 16,0-1 4-16,-2 2 3 16,-1 2-5-16,-3 0 1 15,2 0 4-15,-2 1-6 16,1-5 4-16,1 0-5 15,-1 3 2-15,1 2-1 16,-1 7 0-16,-1 3-1 16,0 2 0-16,0 0-4 15,0 0-1-15,0 0-14 16,2 0-27-16,1 0-13 16,7-1-46-16,5-3-24 15,3-9 13-15,-6-8-172 16</inkml:trace>
  <inkml:trace contextRef="#ctx0" brushRef="#br0" timeOffset="82572.75">7353 4192 62 0,'0'0'61'15,"0"0"-8"-15,0 0 50 16,0 0-16-16,0 0-38 16,0 0-8-16,0 0 6 15,-67-3-15-15,49 3-4 16,0 4-2-16,-4 7-7 15,0 1 8-15,-1 2-16 16,-1 5 16-16,0 0-18 16,1-1 13-16,3 2-3 15,-1-1-8-15,-1-3 8 0,7 0-3 16,-6 1-8 0,0 1 8-16,2 1-6 0,-5 1-8 15,0 2 4-15,-1 3 3 16,-2 1-2-16,3 3 3 15,0-3-9-15,2 1 1 16,5-2 10-16,1-1-11 16,1 0 0-16,-3-4 2 15,2 0 4-15,2-2-1 16,-5 0-6-16,4 1 4 16,-1-1 2-16,-1 3-3 15,-4 0 0-15,2 3 0 16,-2-1-2-16,2 0 3 15,2-5-2-15,4 0-1 0,2-4 0 16,-2 1-1-16,4-2 5 16,1 1-1-16,-2 1-4 15,1 2 3-15,0-2-3 16,-4 4 0-16,4-2-1 16,-5 2 1-16,-2-2 3 15,2 2 0-15,-3-2-3 16,0-2 2-16,-1-1 1 15,6-3 3-15,-1-3-2 16,7 1 3-16,1-1-7 16,-1 1 1-16,-1-1 0 15,3 3 0-15,-2-2 0 16,-2 4-1-16,-2 0 0 0,4-1 2 16,-2 1-2-16,-1-1 0 15,-1 0 0-15,1-2 0 16,1 1 0-16,2-5 2 15,1 1-1-15,0 0 0 16,1-3 0-16,-1 4 0 16,1-3-1-16,-1 1 1 15,2 0 0-15,-1-1-1 16,-1 1 0-16,-1 0 0 16,0 2 0-16,0 1 1 15,-4 2-1-15,1 0 0 0,0 1 6 16,-4 0-6-16,2 0 0 15,-1 2-1-15,-3 0 3 16,0 1-2-16,-1 0 3 16,1-1-2-16,-1-2 2 15,2 5-1-15,-1-2 0 16,2 2-2-16,-2 3 3 16,0 0-2-16,0 3 5 15,2-1-5-15,-2-1 4 16,1 5-1-16,1-3-4 15,-2 3 3-15,3 1-1 16,0-2-2-16,-1 0 1 16,-4 0-2-16,2 1 3 15,-4-1-5-15,-2 1 3 0,0-2 0 16,0 0 0-16,-2 1 2 16,3-2-1-16,4 0 3 15,-2 2-2-15,9-1-2 16,-2-1 0-16,0 4 0 15,2-5-6-15,-2-1 6 16,1 1 1-16,-1 0 2 16,-1 1-6-16,-1 0 6 15,-1 4-1-15,0-2 0 16,-3-2-2-16,4 1 2 16,-1-1-2-16,-2-2 0 15,2 0-1-15,1-1 2 16,1 2-1-16,0-1 0 15,2-2 1-15,-2 3-2 16,-1 0 2-16,-1 2-1 0,-1 0 0 16,0 0-1-16,-4-1 1 15,2 1 0-15,-2-4 0 16,5 1 0-16,0-1 3 16,0-1-3-16,1-1-2 15,4 2 1-15,0-2 1 16,0 1 0-16,0 2 3 15,3 0-6-15,-3 1 3 16,-3 3 0-16,0 0 0 16,-1-2 1-16,2 2-2 15,1-3 2-15,0 0-2 16,2-3 0-16,2 1 1 0,0-2 1 16,-3 4-1-16,3-2 0 15,-3 4 7-15,-3 1-7 16,-1 0-7-16,-2 3 7 15,-3 2 1-15,-1 0 9 16,-1 2-10-16,1-2 0 16,4-5 0-16,2-3 2 15,2 2-1-15,-2-2-1 16,1 2-2-16,-2-3 2 16,-1-1 6-16,2-3-5 15,0 3-1-15,-1-2 0 16,1 0 0-16,-2 5 0 15,-6 4 0-15,-1 0 1 0,-1 2-1 16,2-2 4-16,2-3-4 16,1 1 0-16,0 5 1 15,0-1 0-15,0 0 3 16,2-1 2-16,4-6 1 16,1 6-7-16,1 4 0 15,-2 4-3-15,3 3 3 16,-3-6 15-16,3-3-13 15,3-1-1-15,0-1 1 16,-1-1 3-16,1 0-4 16,0-3 1-16,-2-2-1 15,1-2 4-15,-3 2-5 0,-1 1 0 16,-1 7 0-16,0 1 2 16,2 0 0-16,1-4 4 15,3-7-3-15,0-3-3 16,3 2 0-16,-2-1 1 15,-2 1-1-15,1 4 0 16,0 1-5-16,0 0 12 16,0 0-4-16,-1-2 2 15,2 1-5-15,-4 3 2 16,0-2-2-16,-4 4 0 16,-1-1 2-16,-2-4 0 15,1 0-2-15,2-3 0 0,2-4 1 16,4-1-1-1,-2-3 0-15,6 3 1 16,-3-1 0-16,3 2 1 0,-3 1-1 16,3 1-1-16,-6 1 2 15,0 3-2-15,-3-2-2 16,-1 4 2-16,-1-1 4 16,0 5-4-16,-3-2 2 15,8 1 7-15,-1-2-2 16,1 1 0-16,4-4-5 15,-1-1 0-15,-4 1-2 16,5-4 1-16,-4 0 1 16,2 0-1-16,0-2-1 0,-1-4 2 15,5 0 5-15,0-4-5 16,0-1-2-16,3-5 0 16,0 1-9-16,0-3 0 15,3 2-2-15,14-2 11 16,5 2 7-16,5 1 6 15,-2 0-12-15,8 2 7 16,1 4-7-16,2-2 1 16,10 0 0-16,8 1 1 15,4-3-1-15,9 0 6 16,-1 2-5-16,-2-1-3 16,0 2-1-16,-3 0-2 15,-3-1 2-15,-1 4 1 16,-5-3 4-16,-1 2-3 0,1 2 0 15,5-3 1-15,4 4-2 16,3-1 0-16,-4 2 1 16,-2-2-1-16,-10 0 0 15,1-6 5-15,-9 3-4 16,-4-4 7-16,-9-2-2 16,-5 2-5-16,-7-4 3 15,-6 4-4-15,-3-2-1 16,0 1 1-16,0 0 2 15,0-3-2-15,0-1 5 16,-3 0-2-16,3 0 2 0,0 0 2 16,3 0-2-1,-2 0 2-15,2-5 2 0,0-2-7 16,-3-4 3-16,5-1-1 16,3-8 3-16,3-5-7 15,10-4 0-15,1-3-3 16,5-3 3-16,0 3 9 15,0-2-9-15,-5 0 2 16,-1-3 0-16,-2-1 5 16,-3-3 17-16,-2-3-13 15,4 1-5-15,-2-3 4 16,8 3 2-16,3-3-9 16,1 2-3-16,5 2 3 15,1 0 0-15,-4 4 0 0,-2 2-1 16,-4 2 6-16,-2 4-1 15,-4-2 3-15,0 1-6 16,0-1-1-16,1-2 0 16,2 1 4-16,1 1-4 15,1-2-3-15,-1 2 0 16,0-1 9-16,1 2-9 16,-4 0 0-16,1 0 7 15,-3 0-6-15,3-2 4 16,-4-1 6-16,5-2-7 15,0 2 0-15,3-3 1 16,0-1-3-16,-2-1 2 16,0 0-3-16,-1 5 0 15,1-2-1-15,4 2 2 16,-4 3-2-16,5 1 0 0,0-4 0 16,-2 3 1-16,2-2-2 15,-2 0 5-15,-4 3-2 16,-2 1-2-16,-1-1-3 15,-4 4-1-15,2-1 4 16,0-2-1-16,-5 4 6 16,5-3-3-16,-3 0-2 15,1 0 0-15,2 0 0 16,-1 0 0-16,1 2 0 16,-2-1 1-16,1-1-1 15,-2 1 0-15,-2 0 3 0,-3 3-2 16,-3-1-2-16,-2 1 4 15,4-3-6-15,-1 0 5 16,0 1-2-16,5-4 2 16,0 2-2-16,0-1-1 15,2 0 1-15,-4-2 3 16,0 2-3-16,-1-3 0 16,-1-2-1-16,-3 0 1 15,1 1 1-15,1 4 0 16,-2-2-1-16,2-1 2 15,0 3-2-15,2-4 0 16,2-3 1-16,-1 2-1 16,1 1 0-16,-2 2 0 15,-1-1-1-15,1-1 1 0,-3-1-2 16,0-1 4-16,-2-2-4 16,6-1 2-16,-3 0 0 15,2-1 0-15,0-2 2 16,2 2-2-16,-2 3 3 15,-2 0-6-15,4 5 6 16,-2 3-5-16,2 2 4 16,1 1-1-16,2-1 1 15,2 0 1-15,2-1-3 16,5-2 2-16,4-2-2 16,5-3 5-16,1-3-2 15,-2-1-3-15,-2-2-4 0,-1-1 4 16,-3-1 2-1,-5 0-2-15,-3-2-1 0,-1 1 1 16,-6 0 4-16,3 3-1 16,-3 2-3-16,1 4 3 15,-1 2-3-15,-3 4-1 16,2 1 1-16,-2 3 0 16,1 2 2-16,-1 1-5 15,1 1 3-15,-1 3 0 16,3-2 2-16,0-3-2 15,3 2-1-15,-3 0 0 16,4 0 2-16,-5 0-2 16,-1 1 2-16,-2 2-1 0,-2 3 0 15,-2 2-1 1,-3 2 1-16,1 3 1 0,-2 2-1 16,0 0 0-16,-3-2 0 15,6 1 0-15,1-5 0 16,-1 2 0-16,2-4-2 15,-2 3 2-15,-2 0-2 16,-1 3-1-16,-1 0 3 16,-2 1-2-16,0 1 1 15,0-3-3-15,0 1-3 16,0-3 1-16,-8-3 4 16,-7-3 1-16,-6 0 1 0,-1 1-7 15,-3 1 6 1,1 0 0-16,-3-2 0 0,0-1 1 15,-3 0 0-15,-1-5 1 16,-2 0-1-16,0-4 0 16,2 2-1-16,4-1 2 15,0 4 0-15,-1-1 0 16,1 5-2-16,0 0 4 16,8 5-7-16,1 5 4 15,7 2-2-15,0 4 2 16,0-1-4-16,-5-1 2 15,-2-3 0-15,-1 1 1 16,-2-2 0-16,-2-1-3 16,-1-1 8-16,-4 1-8 15,1-2 4-15,2 0 0 0,0-1 0 16,5-4 1-16,1 5 1 16,2-2-2-16,2 1 0 15,0 1 0-15,2 2 0 16,1-1 1-16,-1-1-2 15,-1 1 1-15,-5-4 0 16,-6 4 0-16,-3-6 1 16,-3 0-1-16,1 1 0 15,2 0 2-15,9 3-2 16,3-1 1-16,5 3 3 16,3 1-3-16,2 2-1 15,-1 1 5-15,3 2 0 0,-2-4-5 16,1 5 0-1,-1-4 0-15,3 2 0 0,-3 1 2 16,2-2 0-16,-1 2 1 16,1-1-3-16,-1 0 1 15,-1-2 2-15,-1 2-1 16,-2-3-1-16,4-1-1 16,-2 1 0-16,-2 2 2 15,2-3-2-15,-1 4 6 16,-1-4-6-16,-1 2-6 15,1-1 6-15,0 2 0 16,0 1 7-16,3-1-6 16,3 2 0-16,3 2 0 15,0-1-1-15,0 2 0 16,0 0-6-16,0 0 3 0,0 0-17 16,0 0-26-16,0 0-14 15,0 0-10-15,0 0-9 16,3 3-25-16,0 3 33 15,-3 2 13-15,0-2 10 16,-6-2 28-16,-8 0 9 16,-3-2 6-16,-4 2-4 15,3 3-3-15,-6-1-56 16,0-5-354-16</inkml:trace>
  <inkml:trace contextRef="#ctx0" brushRef="#br0" timeOffset="84756.67">14010 6539 610 0,'0'0'85'0,"0"0"-5"16,0 0 26-16,0 0-65 15,0 0-4-15,0 0-24 16,0 0 9-16,1 40 1 15,-15-12 11-15,-6 8-2 16,-1 5-16-16,-3 3-4 16,4 5-7-16,0-1 6 15,7 0-10-15,5-2 1 16,8-8-4-16,0-9 4 16,5-4-5-16,14-11-1 15,8-5 4-15,4-6 0 0,5-3 4 16,0-3-9-1,-3-13 1-15,-3-6 4 0,-4-7 7 16,-5-2-7-16,-4-6 0 16,-6 1 0-16,-6 5 3 15,0 1-3-15,-5 8 3 16,0 8-2-16,0 7 0 16,0 5 10-16,0 2-7 15,0 0-4-15,0 0 0 16,-2 20 5-16,-6 6-5 15,0 7 2-15,-1 6 0 16,0 8-1-16,0 3-1 16,1-1 0-16,4 0 0 15,1-10 3-15,1-7-4 16,2-8 1-16,0-10-10 0,0-5-4 16,0-7 4-16,0-2-20 15,0 0-26-15,0 0-4 16,-4 0-80-16,-8-12-263 15</inkml:trace>
  <inkml:trace contextRef="#ctx0" brushRef="#br0" timeOffset="85391.72">14234 6486 294 0,'0'0'123'0,"0"0"6"15,0 0 4-15,0 0-59 16,-81-63-10-16,58 57-24 16,-2 2-6-16,-5 2-4 15,-1 2-4-15,-7 0 1 16,-4 17-9-16,-3 5 3 15,-3 3-8-15,5 3-1 16,4 3 11-16,8 3-12 16,4 5-2-16,8 2-2 15,1 1-2-15,1 3 13 0,1 0-14 16,4 4 9 0,-3 7-9-16,5 3 2 0,2 0-2 15,2-3 2-15,6-3-2 16,0-5-8-16,3-8 3 15,18-2-7-15,6-5 4 16,4-5 4-16,4-2-1 16,5-6-5-16,3-2 12 15,1-7 0-15,2-4 4 16,2-5-10-16,1-2-3 0,3 0-5 16,-3-9 7-1,2-11-9-15,-8-6 5 0,-4-6 5 16,-5-6 0-16,-3-7 4 15,-2-8 3-15,-4-8 1 16,-5-10 7-16,-6-9 1 16,-5-2-3-16,-9-2-5 15,0-2-5-15,-7 11 0 16,-17 7 3-16,-9 13-6 16,-4 16 7-16,-6 8 0 15,-4 14-7-15,-6 10 0 16,-7 7-11-16,-7 4-27 15,-5 13-81-15,4 3-104 16</inkml:trace>
  <inkml:trace contextRef="#ctx0" brushRef="#br0" timeOffset="86103.81">14143 5284 452 0,'0'0'11'0,"0"0"114"15,0 0-51-15,-84 91-33 16,77-69-13-16,7-2-15 15,0-1 0-15,3-2 9 16,13 0-3-16,2-5-11 16,4 0 10-16,7-3-13 15,-1 1 5-15,5 2 10 16,-3 1-16-16,-5 3-3 16,-5 1 10-16,-7 5-6 15,-7 0-5-15,-6 0 9 16,0 1-6-16,-5-3 1 15,-14 0 8-15,-5-4 6 0,2-2 2 16,-1-3-6-16,4-5 0 16,4 0-3-16,2-5-10 15,1-1 11-15,3 0-6 16,0 0-6-16,3-8-31 16,1-12-99-16,2-10-261 15</inkml:trace>
  <inkml:trace contextRef="#ctx0" brushRef="#br0" timeOffset="86286.75">14221 5238 298 0,'0'0'38'16,"95"-14"-23"-16,-47 6 71 15,-1 3-69-15,-6 1-17 16,-10-2-46-16,-6-1-145 16</inkml:trace>
  <inkml:trace contextRef="#ctx0" brushRef="#br0" timeOffset="86779.09">14403 4991 349 0,'0'0'103'0,"0"0"27"0,-116-15-2 16,69 15-63-16,-4 12-16 15,-1 12-23-15,0 7-1 16,3 7 12-16,8 5-19 16,10 3 3-16,4 2 1 15,10 5-9-15,3 1 14 16,0 4-13-16,-1 3 5 15,5 1-14-15,1 2 4 16,6-2-9-16,3 1 4 16,12-4-8-16,18-5 1 15,10-9 2-15,12-10 1 0,8-8-5 16,2-10 9 0,1-10-4-16,3-7 9 0,-4 0-9 15,0-8 0-15,-3-16 0 16,-8-8 6-16,-6-8-3 15,-5-10 4-15,-6-6 2 16,-4-5-2-16,-2-9 18 16,-8-7-25-16,-8-6-3 15,-12-6 3-15,-18-3 0 16,-30 0 7-16,-28 2 5 16,-12 10 4-16,-6 21-6 15,5 25-4-15,8 28-6 0,12 12-4 16,7 37 1-16,5 18-20 15,4 15-51-15,6 0-53 16,8-7-276-16</inkml:trace>
  <inkml:trace contextRef="#ctx0" brushRef="#br0" timeOffset="87900.61">14696 3666 384 0,'0'0'78'0,"0"0"74"16,0 0-35-16,0 0-57 16,0 0-21-16,0 0-8 15,0 0-15-15,-97 10 12 16,64 16-4-16,-1 6 1 15,1 5-1-15,2 6-10 16,2 3-9-16,6 6 19 16,3 0-23-16,8 0 9 15,8-3 4-15,4-2-14 16,0-5-5-16,18-5 5 16,10-4-1-16,5-7 1 15,-2-5-1-15,-2-7 0 0,-4-7-3 16,-3-3 8-16,-1-4-1 15,-3 0 0 1,0-11 6-16,-3-7-2 0,-3-3 1 16,-6-4-4-16,-5 4-4 15,-1 3 3-15,0 3-3 16,-4 2 0-16,-11 5-2 16,-2 0 2-16,-5 4 2 15,-2 4-1-15,-1 0-1 16,5 0-1-16,3 0-49 15,8 0 2-15,3 0-31 16,6 0-182-16</inkml:trace>
  <inkml:trace contextRef="#ctx0" brushRef="#br0" timeOffset="88538.23">14678 3361 429 0,'0'0'31'0,"0"0"77"15,0 0-5-15,-106-11-53 16,61 16-13-16,-5 12 10 16,-7 9-5-16,-1 6-7 15,3 6-1-15,10 7-9 16,8 2-3-16,10 5-12 16,6 4 4-16,6 1-6 15,2 3 18-15,4 4-16 16,3 0 9-16,4 2-7 15,2 0-2-15,0-4-2 16,0 1 2-16,9-6-7 16,6-4-2-16,8-5-1 0,2-5-7 15,6-5 3-15,8-5 3 16,9-9 1-16,5-7 1 16,4-8 0-16,1-9 2 15,-1 0 3-15,-5 0-5 16,-1-14 5-16,-3-8 0 15,-1-3-6-15,-2-6 8 16,-2-5 9-16,-5-5 3 16,-3-5-2-16,-5-7 5 15,-3-11 0-15,-5-9-3 0,-8-11-14 16,-8-7 1-16,-6-5 2 16,-9-10-9-16,-24 1 0 15,-17 2-1-15,-16 10-4 16,-9 19-7-16,-5 31-1 15,-10 33-9-15,-5 22-55 16,-13 44-40-16,1 27-145 16</inkml:trace>
  <inkml:trace contextRef="#ctx0" brushRef="#br0" timeOffset="92503.7">13935 3551 702 0,'0'0'31'16,"0"0"-19"-16,0 0 63 16,0 0-40-16,0 0-8 15,123 24 13-15,-64 16-2 16,3 9 11-16,-3 7-13 16,-1 4-5-16,-4 6-3 15,-1-3-7-15,-4 1 3 0,-9-5-4 16,1-3-17-1,-9-7 1-15,-4-9 2 16,-7-7-3-16,-1-5 1 0,-3-3-3 16,-3-6-1-1,-1-5 1-15,-1-1 3 0,-3-6-4 16,-3-1 3-16,-3-3-6 16,-2 0 2-16,1-3-7 15,-2 0-44-15,0 0-38 16,0 0-8-16,-2-5-167 15</inkml:trace>
  <inkml:trace contextRef="#ctx0" brushRef="#br0" timeOffset="92863.65">14871 3635 602 0,'0'0'112'16,"0"0"-78"-16,0 0 11 15,-106 70 21-15,42-9-6 16,-16 12 5-16,-11 9-21 16,-8 1 3-16,2-3-23 15,6-8-8-15,13-7-5 16,15-11-3-16,13-10-4 15,12-10 4-15,13-10-8 16,9-9 1-16,7-7 5 16,6-3-5-16,3-3-1 0,0-1 1 15,0-1 2-15,0 0-3 16,0 0-1-16,0 0-2 16,0 0-28-16,0 0-51 15,0-3-32-15,4-7-135 16</inkml:trace>
  <inkml:trace contextRef="#ctx0" brushRef="#br0" timeOffset="94379.61">30362 4961 445 0,'0'0'84'16,"0"0"35"-16,0 0-26 15,0 0-45-15,0 0-9 16,-95-16-17-16,57 16 0 16,0 14-4-16,-1 11 9 15,6 4-4-15,0 7-1 16,5 5-2-16,3 3-1 0,1 1 6 16,0 4-11-1,2 0 2-15,2 3-4 0,7-3 8 16,2-1-13-16,2 0-2 15,6-6-3-15,3-4-1 16,0 1 1-16,0-6-4 16,17-3 1-16,1-7-6 15,3-2 7-15,1-5 1 16,-1-5-1-16,-2-5-2 16,-1-4 2-16,-4-2 8 15,3 0 6-15,0-11 6 16,2-6 9-16,0-5-27 15,-2-2 9-15,-2-5 1 16,-6-1-4-16,-8-1-1 0,-1 5 1 16,0 4 5-16,-17 2-6 15,-6 6-7-15,-5 3 4 16,-2 3-1-16,0 8 0 16,5 0-3-16,2 0-1 15,1 16-60-15,5 9-20 16,0 1-41-16,6-1-226 15</inkml:trace>
  <inkml:trace contextRef="#ctx0" brushRef="#br0" timeOffset="96358.8">5469 8917 79 0,'0'0'107'0,"0"0"-13"15,0 0-12-15,0 0-4 16,0 0-4-16,0 0 2 16,-31-33-8-16,28 29-7 15,0-1-9-15,1 4-19 16,2-4 11-16,0 5-12 16,0 0-7-16,0 0-10 15,0 0-15-15,5 5 1 16,13 11 3-16,4 9-1 15,7 4 7-15,2 3 2 0,9 3 1 16,2 2-10-16,10 2 4 16,6 5 1-1,2 1-5-15,-2 3 9 16,-1 3-6-16,1-4 7 0,-4-4-10 16,-5-5 3-16,-7-5-4 15,-6-5 0-15,-5-6 8 16,-3-5-7-16,-7-6-2 15,0-5 3-15,-11-3 0 16,-2-3 3-16,-5 0-2 16,-3 0-1-16,0 0-3 15,0 0-2-15,0 0 1 16,0 0-6-16,0 0-26 0,0 0-40 16,0 0-55-1,0 0-155-15</inkml:trace>
  <inkml:trace contextRef="#ctx0" brushRef="#br0" timeOffset="96860.25">6270 9472 424 0,'0'0'74'0,"0"0"37"15,0 0-14-15,0 0-53 16,0 0-17-16,0 0-23 16,-35 31 8-16,21 8 3 15,-4 9 24-15,-3 6-9 0,0 1-4 16,1 1-4 0,-2-5-8-16,2 2 7 0,-3-4-8 15,1-1-3-15,1-4 10 16,0-4-17-16,-1-5-3 15,1-3 0-15,-3-2 0 16,-1-2 4-16,-4-3-1 16,6-5 3-16,3-9 1 15,8-5-6-15,8-4 3 16,2-2-2-16,2 0-2 16,0 0-8-16,0-10-63 15,0-4-45-15,12-3-115 16</inkml:trace>
  <inkml:trace contextRef="#ctx0" brushRef="#br0" timeOffset="97767.59">6233 9605 112 0,'0'0'273'0,"0"0"-204"16,0 0 112-16,0 0-67 15,0 0-51-15,0 0-5 16,-9-52-21-16,9 52 3 15,0 0-24-15,0 0-6 16,0 0-10-16,0 3 2 16,0 14-2-16,11 10 5 15,6 4 12-15,4 3-5 16,2 0 3-16,2-2 4 16,5 0-14-16,0-1 2 15,1 2-3-15,3-1-1 16,2-1 1-16,-3 1 0 15,-2-3-3-15,-1-2 2 16,-3-2 4-16,-3-2-3 0,1-2 0 16,-3-1-3-1,1-5-1-15,-8-1 1 0,-2-4 3 16,-7-4-4-16,0 0 0 16,-3-6 2-16,-1 2-2 15,-2-2 0-15,0 0 4 16,0 0-2-16,0 2-1 15,0-1 0-15,0 3 8 16,0-1-8-16,0 2 5 16,-5-5-2-16,5 2-2 15,-3-2 3-15,3 0-2 0,-3 0 1 16,-2 0-1 0,-6 2 2-16,-7 2 1 0,-9 2-1 15,-9 1-5-15,-4 1 8 16,-5 1-8-16,-4 0 2 15,-5-1 4-15,-7 1 0 16,-6-1 3-16,-3 3 8 16,-6-2 12-16,9 0-11 15,4-2 0-15,8-1 7 16,13-4-4-16,15 0 1 16,8-1-2-16,10-1-1 15,6 0-1-15,3 0-8 16,0 0 4-16,0 0 0 15,0 0-9-15,0 0 17 0,0 0-17 16,0 0 6 0,0 0-3-16,0 0-2 0,0 0 4 15,0 0-10-15,0 0 7 16,0 0-5-16,0 0 4 16,0 0-3-16,0 0-3 15,0 0-3-15,0 0-26 16,0 3-101-16,0 8-28 15,-6 6-9-15,-3 0-53 16</inkml:trace>
  <inkml:trace contextRef="#ctx0" brushRef="#br0" timeOffset="104605.23">6713 7503 3 0,'0'0'78'16,"0"0"-39"-16,0 0-3 15,0 0-1-15,0 0-16 16,0 0 2-16,0 0 8 15,0 0-12-15,0 0-13 16,0 0-3-16,2 0-1 16,-2 0 4-16,0 0-4 15,0 0 0-15,0 0-6 16,0 0-3-16,0 1-8 16,0 1 6-16,0-1-81 15</inkml:trace>
  <inkml:trace contextRef="#ctx0" brushRef="#br0" timeOffset="105739.66">13724 5170 131 0,'0'0'82'16,"0"0"128"-16,0 0-23 15,0 0-61-15,-20-75-52 16,13 64-5-16,2 2-17 0,4 5 12 15,1 3-6-15,0 1-25 16,0 0-25-16,16 5-5 16,18 15 11-16,16 14 23 15,13 8-8-15,6 7 1 16,5 5-10 0,1 1 5-16,2 8-6 0,-1-2-5 15,-9 0 3-15,-9-5-12 16,-7-11-3-16,-7-9-1 15,-8-5 2-15,-3-6-2 16,-9-6 0-16,-2-4 0 16,-5-3-1-16,-4-5 0 15,-4-1-4-15,-3-2 3 0,-3-3-6 16,-1-1-40-16,-2 0-3 16,0 0-9-16,0-5-38 15,-14-12-33-15,-5-8-159 16</inkml:trace>
  <inkml:trace contextRef="#ctx0" brushRef="#br0" timeOffset="106044.16">14739 5179 727 0,'0'0'35'0,"0"0"-2"15,0 0 45-15,-110 32-26 0,30 11 26 16,-24 11 6-16,-10 8-9 16,-6 6-33-16,11-3-8 15,13-6-3-15,15-4-13 16,15-9-7-16,14-5-3 16,8-7-2-16,12-1-6 15,11-8-1-15,8-10-1 16,8-8 2-16,5-6-10 15,0-1-19-15,0 0-31 16,6 0-54-16,18-14-16 16,14-6-80-16</inkml:trace>
  <inkml:trace contextRef="#ctx0" brushRef="#br0" timeOffset="107676.99">30671 5177 566 0,'0'0'106'16,"0"0"-67"-16,0 0 86 15,0 0-46-15,0 0-44 16,0 0-34-16,0 0 10 16,-20 24 0-16,3 12 9 15,3 1 15-15,3 0-29 16,1 1 13-16,3-1-6 16,-3-2-3-16,1-3 12 15,0-3-19-15,2-5 2 16,2-5 14-16,5-9-18 15,0-3-1-15,0-4-7 0,10-1 7 16,17-2 14-16,10 0-8 16,7 0 2-16,0 0-8 15,-8 0 0-15,-6 0 0 16,-11 4 1-16,-4 6-1 16,-4 7 0-16,-1 5 0 15,-2 4 0-15,-4 5 1 16,-2 2-1-16,-2 3 0 15,0 1-1-15,-9-1 1 16,-9 3-1-16,-5-6 1 0,-1-4 3 16,-1-1 8-16,-2-11-5 15,4-4 5-15,0-5 7 16,4-4 0-16,4-3 4 16,6-1-13-16,3 0 2 15,0 0-1-15,-3 0-2 16,0-3-7-16,0-4-1 15,1 0-8-15,-3 3-26 16,0-1-43-16,-4 1-18 16,3-3-41-16,6-7-144 15</inkml:trace>
  <inkml:trace contextRef="#ctx0" brushRef="#br0" timeOffset="107978.69">30798 5173 749 0,'0'0'68'16,"0"0"-26"-16,0 0 38 15,0 0-15-15,145 0-40 16,-65-3 19-16,0-1-27 15,-6 0 6-15,-12 0-10 16,-11 3 1-16,-17-1-8 0,-13 2-2 16,-13 0-4-1,-8 0-1-15,0 2-10 0,-15 15-82 16,-16 8-3-16,-11 3-18 16,-7-1-298-16</inkml:trace>
  <inkml:trace contextRef="#ctx0" brushRef="#br0" timeOffset="109939.67">6798 7315 249 0,'0'0'9'0,"0"0"86"15,0 0-22 1,0 0 21-16,-82-47-17 0,73 44-7 16,5 0 4-16,2 1-32 15,2 0-5-15,0 2-17 16,0-1-5-16,0 1-11 16,6 0 3-16,15 0-3 15,9 5 0-15,12 5 25 16,7 6-16-16,2 2-3 15,4 7 3-15,3 2 1 16,6 8-7-16,5 3 7 16,4 4 3-16,-6 4-6 15,-1-3 3-15,-7 1 2 16,-5-5-10-16,-8-1-1 16,0-3 2-16,-7-4 7 15,-3-6-9-15,-4-6-5 16,-7-5 2-16,-4-2 9 0,-6-4-3 15,-4-5-7-15,-3-2 7 16,-2 1 9-16,-1-2-4 16,-1 3-5-16,2 0 0 15,0-1 1-15,3 3-8 16,1-1 2-16,-1-1 0 16,0-3 1-16,-1 3-2 15,-1-3 1-15,-1 1-2 16,-2-1 1-16,-2 1-1 15,1 1 0-15,0-1-2 16,0 1 3-16,1-1 3 16,-4-1-5-16,0 0 0 0,0 0-3 15,0 0 5-15,0 0-2 16,0 0 5-16,0 0-5 16,0 0 0-16,0 0-8 15,0 0 0-15,0 0 4 16,0 0 3-16,0 0-5 15,0 0 4-15,0 0-5 16,0 0-5-16,0 0-32 16,0 3-22-16,-10 4-23 15,-5 2-36-15,-4-2-112 16</inkml:trace>
  <inkml:trace contextRef="#ctx0" brushRef="#br0" timeOffset="110435.34">7824 7824 308 0,'0'0'84'16,"0"0"-6"-16,0 0 60 0,0 0-56 15,0 0-48 1,0 0-33-16,0 0 6 0,-36 9-5 16,20 8 33-1,-6 5 4-15,5 3 4 0,-3 0-11 16,0 3 1-16,-2 5-9 16,-5 9 4-16,-6 11 0 15,-7 8-9 1,-5 4 9-16,-7 1-9 0,1-4 9 15,5-6-2-15,4-2-9 16,5-1-10-16,3-3 9 16,2-3-7-16,6-7 2 15,1-8 1-15,6-6-3 16,3-5-7-16,7-5 7 16,1-3-9-16,2-4 4 0,3-5-5 15,2-1 1-15,1-3 0 16,0 0-4-16,0 0 4 15,0 0 0-15,0-2-37 16,3-9-13-16,10-6-41 16,13-2-18-16,8-5-59 15,8-2-98-15</inkml:trace>
  <inkml:trace contextRef="#ctx0" brushRef="#br0" timeOffset="111328.05">7733 7916 420 0,'0'0'27'0,"0"0"44"16,0 0 46-16,0-77-29 15,2 62-28-15,2 2-34 16,1 6 5-16,-2 3 4 16,-3 4-10-16,0 0-13 15,6 0-3-15,1 10 1 16,5 13 9-16,4 5 1 0,3 5 7 16,3 5-9-1,5 2 7-15,-1 1-5 0,4 4-5 16,2 4 1-16,-1 4-4 15,0 0 2-15,2 0 1 16,0-2-4-16,-3-3-10 16,0-1 7-16,-5-1-5 15,-4-4 0-15,1-5-1 16,-7-4 0-16,2-9-1 16,-4-3 0-16,-7-7 1 15,0-1-1-15,0-6-1 16,-1 3 1-16,-2-5-1 15,1-1 1-15,-4-1-1 16,1-1 0-16,-1-1 0 0,0 1-5 16,0-2 5-16,0 0 7 15,0 0-7-15,0 0-3 16,0 0 2-16,-3 0 2 16,-19 3 3-16,-9 3 8 15,-14 2-1-15,-9 0 3 16,-4-2-11-16,-7 0 5 15,-1-1-1-15,-3-2 3 16,-1 0-6-16,0 0 13 16,0 3-7-16,9 2 2 15,1 1 5-15,8 1 2 16,7-2 3-16,6-1-4 16,11-2-4-16,9 0 2 15,8-5-1-15,8 0-9 16,3 0 5-16,0 0 7 0,0 0-2 15,0 0 4-15,0 0 7 16,0-3-7-16,0-4-14 16,0 2-4-16,-3 0 10 15,3 3-11-15,0 0 5 16,-4 2-2-16,4 0-2 16,0 0-2-16,0 0 1 15,0 0-1-15,0 0 1 16,0 0-2-16,0 0-5 15,0-1-9-15,0-1-28 16,0 2-32-16,4-2-18 16,10-3-12-16,8-3-14 15,11-9 3-15,4-6-107 16,-1-4-392-16</inkml:trace>
  <inkml:trace contextRef="#ctx0" brushRef="#br0" timeOffset="115264.72">13491 6506 621 0,'0'0'23'15,"0"0"40"-15,0 0 35 16,0 0-55-16,101-17 0 16,-43 31 18-16,-1 15 2 15,-1 7-34-15,-3 13 18 16,1 5 5-16,1 5-15 15,1 2-15-15,2 0 9 16,-3-2-20-16,-5-3-3 16,-5-10-3-16,-6-9-1 15,-8-8-4-15,-4-5 7 16,-8-7-3-16,-4-10-2 16,-9-2-2-16,-3-5 0 0,-1 0-21 15,-2 0-5-15,0 0-30 16,0-3-6-16,0-11-83 15,-6-6-88-15</inkml:trace>
  <inkml:trace contextRef="#ctx0" brushRef="#br0" timeOffset="115543.92">14383 6570 772 0,'0'0'26'16,"0"0"4"-16,-84 37 47 0,34 5-15 16,-17 8-7-16,-18 11 20 15,-15 11-37-15,-11 2-1 16,4 1-9-16,8-8-11 16,17-9 11-16,20-11-20 15,16-10-8-15,16-3-1 16,15-15 1-16,9-4-9 15,6-5-15-15,0-3-52 16,6 0-46-16,14-7-21 16,5 0-179-16</inkml:trace>
  <inkml:trace contextRef="#ctx0" brushRef="#br0" timeOffset="117205.76">31447 5395 461 0,'0'0'107'16,"0"0"-51"-16,0 0 85 15,0 0-75-15,0 0-16 16,0 0-16-16,0 0-11 15,3-6-20-15,-15 20 2 16,-5 11 21-16,-2 9 3 16,2 7 5-16,1 3-16 15,1 2-2-15,4 1 8 16,1-2-15-16,6 0 0 16,4-1-5-16,0-2-4 15,3-6-3-15,18-7 2 0,5-5 1 16,6-7 10-16,2-7-10 15,4-6 2-15,-3-4 1 16,4 0-3-16,-6-16 5 16,0-12-1-16,-5-8 6 15,-1-9-6-15,-6-4-4 16,-2-3 5-16,-5 3-5 16,-3 8 11-16,-3 3-10 15,-5 10 9-15,-2 14 2 16,-1 6 0-16,0 7 5 0,0 1-9 15,0 4-8 1,-6 20-11-16,-4 10 11 0,-3 10 10 16,1 6 8-1,0 4 11-15,1 9-21 0,-2-1 4 16,-2 1 0-16,0-2 3 16,-1-6-2-16,-1-4-11 15,4-5 1-15,1-6-1 16,0-5-2-16,3-6 2 15,1-9-2-15,4-4 2 16,1-9-3-16,3-3 2 16,0-2-2-16,0-2 0 15,0 0-36-15,0 0-28 0,3-8-101 16,6-13-392 0</inkml:trace>
  <inkml:trace contextRef="#ctx0" brushRef="#br0" timeOffset="118769.01">7788 5702 398 0,'0'0'35'0,"0"0"53"15,0 0 12-15,0 0-19 16,0 0-35-16,0 0-1 15,0 0-24-15,-19-29-21 16,30 29 0-16,16 14 11 16,10 8 27-16,15 5-2 15,6 8-6-15,11 10-10 16,11 8 8-16,5 5-1 16,2-4-14-16,-5-6-10 15,-3-7 7-15,-3-5 2 16,-13-7-7-16,-5 1 2 15,-15-4-5-15,-6-2 0 16,-8-4 1-16,-7-4 0 0,-4-6 2 16,-3-2 4-16,-8-5-2 15,-2-3 2-15,-5 0 1 16,0 0-1-16,0 0-1 16,0 0-8-16,0 0-2 15,0 0-20-15,0 0-24 16,0-3 1-16,0-5-41 15,0 1-57-15,0-3-236 16</inkml:trace>
  <inkml:trace contextRef="#ctx0" brushRef="#br0" timeOffset="119135.1">8804 6154 415 0,'0'0'114'16,"0"0"-23"-16,0 0-7 15,0 0-36-15,0 0-33 16,0 0 2-16,-40 71 37 16,15-28-20-16,-5 3 3 15,-6 7-4-15,-2 3-3 16,-4 2-5-16,-3 0 0 15,-1-2-7-15,7-6-1 16,7-9 11-16,9-11-18 16,9-8-3-16,7-8 5 0,4-7-3 15,3-4-9-15,0-3 3 16,0 0 0-16,0 0-3 16,0 0-1-16,0 0 0 15,0 0-7-15,-2 0-15 16,-1 0-46-16,2 0-78 15,1-5-303-15</inkml:trace>
  <inkml:trace contextRef="#ctx0" brushRef="#br0" timeOffset="120177.89">8792 6161 601 0,'0'0'37'16,"0"0"52"-16,0 0 0 16,0 0-52-16,0 0-19 15,0 0 3-15,35 30 13 0,-7 4 7 16,2 7-6-16,-2 2-16 15,0 1 3-15,0 3 5 16,0-2-18-16,0-4 7 16,1-4-8-16,-3-2 1 15,1-6-8-15,-3-1 2 16,-2-2 4-16,-2-2 4 16,-2-3-8-16,-2-2 8 15,-1-3-11-15,0 0 0 16,0-4 15-16,-3-2-12 15,-6-3-3-15,4-2 9 16,-7-2-8-16,-1-3 6 16,-2 3-3-16,0-1-4 15,0 1-1-15,0 1 1 0,3 0 8 16,0 0-7 0,-2 1 7-16,2-2-8 0,-1 0 2 15,-1 0 1-15,1-1 1 16,-2-2-3-16,0 2-1 15,0-2 0-15,0 1-1 16,0 0-7-16,0 0 8 16,0-1 8-16,0 2 6 15,0-2-4-15,0 0 7 16,0 0-12-16,0 0 4 16,0 0 1-16,0 0-9 15,0 0 0-15,0 0-1 16,-8 1 0-16,-4 3 5 0,-6 1-4 15,-4 2 7-15,1-2-7 16,-6 2 0-16,-7 2 3 16,-11 1 2-16,-10 3-6 15,-9-1 4-15,-8 1-4 16,-2-2 6-16,-4 2-5 16,-1-2 12-16,7-1-13 15,7 0 5-15,13-4-5 16,16-5 7-16,6 1 10 15,12-2-2-15,3 0-8 16,2 0 8-16,7 0-4 16,1 0 3-16,5 0-5 15,0 0 10-15,0 0 0 16,0 0-6-16,0 0-7 0,0 0-2 16,0 0-1-16,0 0 2 15,0 0-5-15,0 0 0 16,0 0 2-16,0 0 3 15,0 0-5-15,0 0 0 16,0 0 0-16,0 0 0 16,0 0 1-16,0 0-1 15,0 0 0-15,0 0 3 16,0 0-3-16,0 0-5 16,0-6 5-16,2-2-2 15,7-9 2-15,10-12 2 16,6-6-2-16,7-9 0 15,4-7-2-15,3-10-15 0,-5-2-18 16,-9 0-46-16,-22 15-31 16,-10 17-74-16,-43 23-564 15</inkml:trace>
  <inkml:trace contextRef="#ctx0" brushRef="#br0" timeOffset="124655.83">14016 11214 635 0,'0'0'47'15,"0"0"59"-15,0 0 2 16,0 0-43-16,0 0-47 15,0 0-13-15,-10 86 7 16,7-18 27-16,0 7-5 16,0-1-9-16,-2-2-17 15,1-6 12-15,-1-7-15 16,-1-5-2-16,3-10-3 16,2-10 0-16,1-8-2 15,0-9 2 1,0-8-10-16,0-2-32 0,0-7-50 15,0 0-14-15,13-19-117 16</inkml:trace>
  <inkml:trace contextRef="#ctx0" brushRef="#br0" timeOffset="125270.54">14056 11018 357 0,'0'0'22'0,"0"0"39"0,-94-29 62 16,54 29-43-16,-6 0-33 16,-5 16 0-16,-1 8-8 15,-5 7-17-15,0 7 16 16,2 3-14-16,7 5-3 15,7 4 11-15,8 2-16 16,6 8 2-16,9 3-8 16,3 5 7-1,8 1-5-15,4-4 4 0,3-4-8 16,0 1-1-16,0-3 9 16,6 0 4-16,10-1-16 15,2-2-3-15,11-4-1 16,6-3 1-16,10-7-2 0,6-5 1 15,4-9 0-15,5-7 2 16,1-8-1-16,2-6 4 16,-4-5-3-16,1-2-2 15,-4 0 2-15,0-17 0 16,-4-4 0-16,-1-7 5 16,-2-4-5-16,0-6-1 15,-4-5 2-15,-2-5-1 16,-3-10 0-16,-7-6-2 15,-6-11 13-15,-12-3 6 16,-11-10-2-16,-4-4-6 16,-16-2 0-16,-22-1-4 0,-17 8-7 15,-12 1 1-15,-16 8 2 16,-11 10-3-16,-4 19 0 16,2 25 4-16,4 24-4 15,-2 27-7-15,-4 39-20 16,3 22-33-16,12 16-7 15,18 10-61-15,23-8-114 16</inkml:trace>
  <inkml:trace contextRef="#ctx0" brushRef="#br0" timeOffset="125630.86">13394 12126 630 0,'0'0'69'16,"0"0"-53"-16,0 0 77 0,-37 104-11 16,8-52-27-1,-5 3-3-15,-6 1-22 0,-5 2-22 16,-3 0-6-16,-2-1-2 16,-1-3-5-16,6-10 3 15,4-4-36-15,11-12-18 16,10-8-89-16,14-12-218 15</inkml:trace>
  <inkml:trace contextRef="#ctx0" brushRef="#br0" timeOffset="126101.24">12568 12930 711 0,'0'0'10'16,"0"0"16"-16,0 0 21 15,113-78-13-15,-73 71-3 16,-2 7 11-16,-5 0-16 15,-5 10-15-15,-6 10-1 16,-4 3 4-16,-9 6-4 16,-6 3-3-16,-3 6-1 15,-3 2-4-15,-24 4 1 16,-9 0-1-16,-8-2-2 16,3-5 1-16,5-7 0 0,10-6 13 15,12-8-8-15,7-7-6 16,7-4-11-16,0-2 4 15,3-3 6-15,19 0 1 16,10 0 8-16,9-3-7 16,7-11 0-16,1-2 0 15,-4 1-1-15,-8 1-1 16,-10 0-7-16,-9 1-35 16,-12-2-41-16,-6-1-92 0,0-3-425 15</inkml:trace>
  <inkml:trace contextRef="#ctx0" brushRef="#br0" timeOffset="126634.11">12903 12637 579 0,'0'0'27'0,"0"0"24"15,-89-84 59-15,50 74-35 16,-9 10-31-16,-4 0-11 0,-9 16-4 16,-3 18 1-1,0 10 4-15,0 7-15 0,4 4-3 16,6 1-4-16,11 2-4 16,13 1-5-16,11 3-3 15,13 0 5-15,6-1-5 16,6-3 4-16,18-2 1 15,4-3 1-15,5-5-5 16,7 0-2-16,2-4-2 16,3-5 3-16,5-9 1 15,5-6-1-15,6-11-9 16,5-12-18-16,6-1 13 0,2-17 3 16,-5-14 8-1,-2-6 3-15,-9-7 3 16,-3-8-2-16,-7-4 5 0,-14-5 16 15,-11-9 21 1,-19-5 6-16,-4-8-31 0,-30-1-4 16,-19-2-14-16,-15 3-6 15,-13 10 6-15,-10 19-14 16,-8 25 5-16,-2 29-6 16,-3 20-15-16,-2 37 6 15,-2 19-27-15,8 9-18 16,16-2-115-16</inkml:trace>
  <inkml:trace contextRef="#ctx0" brushRef="#br0" timeOffset="127163.81">12301 13489 579 0,'0'0'78'16,"0"0"7"-16,0 0-35 0,0 0 15 16,-99 118 7-1,32-45-19-15,0 8-5 0,-3 0-24 16,7-2-6-16,10-8-1 16,11-7-16-16,10-12 2 15,13-10 0-15,10-12-3 16,9-9-14-16,0-8-27 15,3-6-46-15,16-6-10 16,4-1-42-16,-2 0-305 16</inkml:trace>
  <inkml:trace contextRef="#ctx0" brushRef="#br0" timeOffset="127657.01">11701 14272 388 0,'0'0'94'16,"0"0"-35"-16,0 0-1 16,0 0-22-16,0 0-21 15,94-20 32-15,-63 20-8 16,-5 1-7-16,-7 18-14 15,-13 6-2-15,-6 5 8 16,-6 1-10-16,-19-1 3 16,-2-4 0-16,4-3-1 0,4-6-4 15,7-3-7-15,6-6-3 16,6-1-2-16,0-3-10 16,15 1-19-16,15-2 27 15,7 8 2-15,2 0-24 16,-3 6 4-16,-14 3-17 15,-7 2 21-15,-7 1 10 16,-8 1-10-16,0-2 13 16,-17-5 3-16,-4 3 21 15,-7-9 26-15,-3 1-8 16,-8-4-11-16,-6-2-2 16,0 0 7-16,-2-2-14 15,3-4-14-15,7 0 3 16,7 0 0-16,14-10-8 15,8-7-10-15,8-3-44 0,11-5-104 16,19 0-160-16</inkml:trace>
  <inkml:trace contextRef="#ctx0" brushRef="#br0" timeOffset="128232.74">11756 14040 42 0,'0'0'558'16,"0"0"-549"-16,-101-53 37 15,55 50 36-15,-1 3-32 16,-2 7-7-16,0 20-3 15,0 14-19-15,-2 9 3 16,6 9 3-16,5 7-9 16,6-3 0-16,11 1 1 15,8-3-10-15,12 0 0 16,3-1-5-16,11-2-2 16,16-2 6-16,7-2-8 15,6-2 1-15,1-3 3 16,-4 2-4-16,4-3 1 0,0-9 3 15,1-10-4 1,4-10 0-16,3-12-4 0,3-7 0 16,5-1 1-16,4-24-1 15,5-9-4-15,4-10 5 16,-2-7-3-16,-5-2 6 16,-8-5 1-16,-13-2 3 15,-11-4 10-15,-13-5 17 16,-13-1 9-16,-5-5 0 15,-18-1-21-15,-19-3-5 16,-25 3-14-16,-24 10-3 16,-14 15 1-16,-12 24 2 15,0 24-9-15,5 5 8 16,8 30-8-16,8 14-19 0,17 5-46 16,29 4-6-16,24-6-97 15,21-11-410-15</inkml:trace>
  <inkml:trace contextRef="#ctx0" brushRef="#br0" timeOffset="128962.7">14478 12213 519 0,'0'0'33'16,"0"0"88"-16,0 0-6 15,0 0-64-15,0 0 22 16,0 0-32-16,41-26-25 16,-7 69-12-16,9 23 7 15,1 18 22-15,-1 17-12 16,-6 8-11-16,-1 2-2 15,-2-7-4-15,2-12-3 16,-1-17 5 0,-3-18-3-16,-9-18 0 0,-7-14-6 15,-7-8-13-15,-8-6-26 16,-1-6-46-16,0-3-63 0,-13-2-182 16</inkml:trace>
  <inkml:trace contextRef="#ctx0" brushRef="#br0" timeOffset="129485.46">14975 13113 658 0,'0'0'49'0,"0"0"-23"15,0 0 24-15,0 0 1 16,0 0-12-16,-23 104-13 16,23-70-3-16,0 0-15 15,0 0 0-15,8-4-3 16,6-4 0-16,5-2-5 16,3-7-2-16,1-8 1 15,4-6-1-15,1-3-3 16,-1 0-6-16,-2-7 8 15,-3-10-3-15,-4-4-2 16,-3-7 8-16,-4 1 0 16,-4-4 16-16,0 2-2 15,-4 2 4-15,0 8-12 0,-3 5 21 16,0 10-1 0,0 2 2-16,0 2-20 0,0 5-8 15,0 15 0-15,-7 11 7 16,0 6-5-16,2 4-2 15,4 2 5-15,-2 0-5 16,0 2 11-16,0-3-11 16,-2-5-27-16,4-5-17 15,-1-12 16-15,2-9 16 16,0-5 11-16,0-6-25 16,0 0-23-16,0-3 2 15,0-14-123-15,0-7-330 0</inkml:trace>
  <inkml:trace contextRef="#ctx0" brushRef="#br0" timeOffset="130070.7">15014 12755 562 0,'0'0'14'0,"0"0"94"15,-112-16-27-15,70 16-36 16,-6 16-3-16,-1 18-6 16,3 11-22-16,-2 12 13 15,8 6 0-15,7 6-9 16,8 1-8-16,7 1 12 15,9-1-13-15,8-7-3 16,1 2 2-16,3-5-4 16,17-3 0-16,4-4-4 15,4-2-7-15,4-3 7 16,2-3-1-16,2-5 2 16,3-2-3-16,5-6 2 15,3-5-4-15,5-10-2 16,3-8 3-16,3-9 1 0,5 0-15 15,-2-14 5-15,6-11 11 16,-6-7-2-16,-6-6 3 16,-8-3 0-16,-7-7 3 15,-9-6-2-15,-10-7 34 16,-9-6-8-16,-9-6 12 16,-3-8-8-16,-9-3-1 15,-23-5-21-15,-13-2-4 16,-15 4-5-16,-13 17-2 15,-14 19 2-15,-10 26-7 16,-11 25 7-16,-9 13-3 16,1 33-2-16,11 21-40 15,27 11-13-15,30-1-37 0,33-11-290 16</inkml:trace>
  <inkml:trace contextRef="#ctx0" brushRef="#br0" timeOffset="130590.61">14775 13730 442 0,'0'0'227'0,"0"0"-186"16,0 0 27-16,0 0 23 15,-101 109-14-15,59-59-32 16,-1 5-18-16,-2 2-6 15,6-1-10-15,6-1-5 16,5-2-3-16,6-9-1 16,8-8-2-16,1-9-8 15,8-5-31-15,5-6-43 16,0-5-106-16,0-2-194 16</inkml:trace>
  <inkml:trace contextRef="#ctx0" brushRef="#br0" timeOffset="130969.1">14223 14557 607 0,'0'0'89'0,"0"0"-84"15,0 0 57-15,-101 58 17 16,74-36-49-16,4 0 7 0,7 1-7 16,9-1-29-1,7 0-1-15,3 2-2 0,22 2 0 16,9 2 2-16,1 1 2 16,-2 0 0-16,-7-3 4 15,-6-5-5-15,-10-5 2 16,-5-5 1-16,-5-8-1 15,0-3-3-15,0 0 1 16,0 2-3-16,-6-2 2 16,-12 0 0-16,-6 0 4 15,-10 0-4-15,-2 0-3 16,3-13-65-16,5-8-79 16,4-7-255-16</inkml:trace>
  <inkml:trace contextRef="#ctx0" brushRef="#br0" timeOffset="131156">14241 14568 582 0,'0'0'38'0,"0"0"-30"16,84-59 74-16,-41 40-43 15,8 4-23-15,-4 3-13 16,-6 0-3-16,-10 3-5 15,-10 1-48-15,-9 1-138 16,-9 0-315-16</inkml:trace>
  <inkml:trace contextRef="#ctx0" brushRef="#br0" timeOffset="131605.7">14455 14325 400 0,'0'0'68'0,"0"0"50"16,-93-11-3-16,51 11-55 15,-4 0-10-15,-2 2-7 16,-4 12-5-16,-5 8-4 16,-1 8-11-16,0 6-1 15,3 7 11-15,9 3-17 16,8 4-2-16,11 1-8 16,8 0 13-16,10 5-17 15,9-1 3-15,0 1-5 16,14 2 0-16,11-3-2 0,5-6 6 15,6-6-8 1,4-8 4-16,5-6-13 0,4-6-19 16,2-6 20-16,2-6 0 15,4-7 11-15,-2-4-9 16,8-10 9-16,1-18 1 16,0-9 9-16,-3-10-8 15,-7-9 0-15,-12-5 22 16,-12-4 13-16,-11-4 6 15,-13-4 3-15,-6-5-18 16,-9-3-16-16,-23 2-9 16,-18 6-2-16,-17 18-5 15,-23 21 1-15,-15 26-2 0,-19 11-8 16,-9 33 0-16,-2 13-30 16,7 9-31-16,28 0-74 15,32-5-271-15</inkml:trace>
  <inkml:trace contextRef="#ctx0" brushRef="#br0" timeOffset="132143.5">13973 15337 344 0,'0'0'230'0,"0"0"-210"15,0 0 118-15,0 0-25 16,0 0-45-16,0 0-53 15,-41 22 0-15,1 34 17 16,-6 9 17-16,-1 0-23 16,0 3 0-16,8-3-11 15,3-11-15-15,5-8 10 16,6-11-9-16,5-10 13 16,8-10-14-16,5-6-3 15,4-4 3-15,2-2-12 16,-4-3-47-16,-3 2-73 0,-2 0-136 15</inkml:trace>
  <inkml:trace contextRef="#ctx0" brushRef="#br0" timeOffset="132596.6">13358 16056 608 0,'0'0'99'15,"0"0"-96"-15,0 0 37 16,0 0 26-16,0 0-35 16,0 0-3-16,-85 42-12 15,69-11 2-15,-2 2 0 16,3 4-13-16,-1 1 16 15,5-2-16-15,6 1-5 16,5 0-5-16,0-1 0 16,8-3-3-16,13-4 8 15,0-9-3-15,4-3 2 16,-1-8 1-16,3-6-6 16,-3-3 6-16,-3-1 0 15,-2-16 5-15,-1-4-2 16,-5-1-2-16,-5-3 2 15,-7 2 24-15,-1-1-3 0,0 4-10 16,-16 6-14-16,-5 3 5 16,-1 7-4-16,-2 4-1 15,1 0 2-15,-2 10-2 16,-2 9-42-16,-6 6-32 16,2-4-93-16,4-4-564 15</inkml:trace>
  <inkml:trace contextRef="#ctx0" brushRef="#br0" timeOffset="133249.62">13449 15791 308 0,'0'0'83'15,"0"0"99"-15,0 0-95 16,0 0-46-16,0 0 15 16,-101-36-20-16,62 36-12 0,-1 11 2 15,-4 7-9 1,-5 8 3-16,-3 8 6 0,1 6-16 15,-1 10-1-15,0 5 5 16,10 1-3-16,5 1-1 16,7-2 8-16,9-3-13 15,6 2 10-15,11-4-5 16,4-2-4-16,0-3-1 16,7-2 0-16,7-5-1 15,3-2 12-15,0-2-14 16,7 0 0-16,1-2 0 15,5-2-2-15,6-7 0 16,1-3 1-16,9-6 6 0,-2-3-6 16,2-2-1-1,0-6 0-15,0 0-1 0,2-3 1 16,0 0-6-16,0-3-9 16,-1-11 10-16,1-6-3 15,0-6 6-15,-1-10 2 16,-2-10 5-16,-2-8 6 15,-4-10 22-15,-6-10 17 16,-8-10-5-16,-10-11-15 16,-12-7 1-16,-3-1-18 15,-10 7-8-15,-20 20 0 16,-12 20-5-16,-19 30-21 16,-27 23 9-16,-27 14 3 15,-29 39-44-15,-10 19-70 0,9 12-37 16,32-5-436-16</inkml:trace>
  <inkml:trace contextRef="#ctx0" brushRef="#br0" timeOffset="135176.03">11435 14675 360 0,'0'0'305'0,"0"0"-295"16,0 0 29-16,0 0 61 0,0 0-45 16,0 0-22-16,-16 0-13 15,16 0-5 1,0-1 5-16,0 1-4 0,0 0-4 15,0 0-6-15,0 0 9 16,0-2-14-16,0 2 8 16,0 0-3-16,0 0-2 15,0 0-1-15,0 0-3 16,0 0 4-16,0 0-2 16,0 0-2-16,0 0-1 15,0 0-1-15,0 0 2 16,0 0 0-16,0 0 6 15,0-1-9-15,0 0 6 16,0 1-1-16,0 0-2 16,0 0 6-16,0 0 2 0,0-2-4 15,0 2-3-15,0 0 1 16,0 0 2-16,0 0 2 16,0 0-10-16,0 0 4 15,0 0 0-15,0 0 1 16,0 0 0-16,0 0-1 15,0 0 0-15,0 0 1 16,0 0-1-16,0 0 1 16,0 0-1-16,0 0 0 15,0 0 1-15,0 0-1 16,0 0 0-16,0 0 0 16,0 0 9-16,0-1-9 15,0-2-14-15,0 1 0 16,0-3-18-16,0 2-4 15,3 1 0-15,0 1 3 0,-1 1-9 16,-1 0-22-16,-1 0-51 16,0 0-104-16</inkml:trace>
  <inkml:trace contextRef="#ctx0" brushRef="#br0" timeOffset="136012.65">12585 13193 469 0,'0'0'29'16,"0"0"62"-16,0 0 31 15,0 0-64-15,0 0-7 16,0 0-17-16,0-2-24 15,0 2-3-15,0 0-6 16,0 0 8-16,0 0 11 16,0 0-12-16,0 0 11 0,0 0 11 15,0 0-11-15,0 0-3 16,0 0 0-16,0 0-7 16,0 0 6-16,0 0 3 15,0 0-7-15,0 0-3 16,0 0 0-16,0 0-5 15,0 0 2-15,0 0-3 16,0 0-1-16,0 0 1 16,0 0 3-16,0 0-5 15,0 0 1-15,0 0 1 16,0 0 0-16,0 0-2 16,0 0 1-16,0 0 0 15,0 0-1-15,0 0 2 16,0 0-1-16,0 0 0 0,0 0 4 15,0 0-1-15,0 0-1 16,0 0 4-16,0 0 2 16,0 0 0-16,0 0-6 15,0 0 2-15,0 0-5 16,0 0 1-16,0 0-1 16,0 0 0-16,0 0-2 15,0 0-24-15,0 0-21 16,0 0-29-16,0 0-117 15,5-10-297-15</inkml:trace>
  <inkml:trace contextRef="#ctx0" brushRef="#br0" timeOffset="136437.87">13892 12080 424 0,'0'0'4'15,"0"0"49"-15,0 0 40 16,0 0-18-16,0 0-25 15,0 0-15-15,-22-32-14 16,22 32-21-16,0 0 0 16,0 0-9-16,0 3-94 0,-11 4-131 15</inkml:trace>
  <inkml:trace contextRef="#ctx0" brushRef="#br0" timeOffset="137308.1">18005 14224 381 0,'0'0'115'0,"0"0"-15"16,0 0-11-16,0 0-43 0,0 0-4 16,0 0-17-1,81-26-2-15,-51 37-1 0,-9 9-3 16,-7 6-2-16,-13 8 10 15,-1 4 5-15,-21-1 4 16,-13-1-7-16,-6-3-5 16,-3-7-11-16,5-5-5 15,7-6 4-15,10-5-12 16,12-6 7-16,6-4-7 16,3 3 0-16,0-3-6 15,16 0 3-15,10 4 3 16,8 2 0-16,0 4 0 15,-4 4-3-15,-7 7 0 16,-7 4 3-16,-7 1-5 16,-7 6 2-16,-2-3 3 15,0-1-2-15,-6-2 1 16,-8-2-2-16,-5-3 0 0,-5-2-1 16,-6-4-5-16,-4-2 9 15,-7-5 6-15,-5-5 6 16,1-2-6-16,5-1 4 15,15 0-5-15,11 0 1 16,13-5-6-16,1-5-8 16,18-5-26-16,16-9-58 15,11-5-210-15</inkml:trace>
  <inkml:trace contextRef="#ctx0" brushRef="#br0" timeOffset="137727.71">18477 14212 505 0,'0'0'40'15,"0"0"52"-15,0 0 10 16,0 0-80-16,84-17-7 15,-72 38 0-15,-5 12 8 16,-7 8-7-16,-1 6 13 0,-28 4 2 16,-5-2-11-1,-3-3-4-15,2-3-6 0,4-6-4 16,7-2 10-16,6-10-16 16,8-5 8-16,5-5-8 15,5-2 0-15,0 0 3 16,0-2 3-16,19-4-2 15,6-2-2-15,9-5 7 16,6 0 5-16,2 0-14 16,-1 0 1-16,-6-5-1 15,-5-1 1-15,-5 1 0 16,-7-1 2-16,-6-3-3 16,-2-2-21-16,0-6-71 15,2-8-163-15</inkml:trace>
  <inkml:trace contextRef="#ctx0" brushRef="#br0" timeOffset="137963.64">19051 14143 717 0,'0'0'58'0,"0"0"-45"16,0 0 56-16,2 102 2 15,-2-45-9-15,-3 5-35 16,-12 5-7-16,-3 2-11 16,5-6-8-16,-1-5-1 0,3-8-19 15,1-13-11-15,3-4-46 16,-2-10-63-16,-1-10-222 16</inkml:trace>
  <inkml:trace contextRef="#ctx0" brushRef="#br0" timeOffset="138778.94">13437 16023 568 0,'0'0'28'0,"0"0"-23"16,0 0 14-16,0 0 38 16,0 0-26-16,-80 20-18 15,78-20-13-15,2 0-5 16,0 0-9-16,0 0 8 15,6 0-46-15,10 0 8 16,0-7-148-16</inkml:trace>
  <inkml:trace contextRef="#ctx0" brushRef="#br0" timeOffset="139123.28">14231 14836 437 0,'0'0'61'0,"0"0"-48"15,0 0 35-15,0 0 31 16,0 0-35-16,0 0-39 16,-8 0 1-16,8 0-6 15,0 0-29-15,0 0-95 16,0-4-140-16</inkml:trace>
  <inkml:trace contextRef="#ctx0" brushRef="#br0" timeOffset="139437.06">15033 13438 193 0,'0'0'239'0,"0"0"-216"16,0 0 28-16,0 0 42 15,0 0-48-15,0 0-17 16,0 0-16-16,0 0-10 16,0 0-2-16,0 0-33 0,0 1-100 15,0 0-104-15</inkml:trace>
  <inkml:trace contextRef="#ctx0" brushRef="#br0" timeOffset="141171.48">19586 14318 69 0,'0'0'55'16,"0"0"-17"-16,0 0 8 16,0 0-24-16,0 0-15 15,0 0-3-15,0 0 7 16,-5-21-11-16,5 14 8 0,0 0-7 16,8-4-1-1,3 5 1-15,1-2 0 0,-2 1-1 16,0 1-2-1,-4-1-1-15,-3 1 3 0,-2 0 0 16,-1-1 30-16,0 2 35 16,0-2-18-16,0 0 8 15,0 0 6-15,-1-1-4 16,-7 3-3-16,-3 0-2 16,-6 0 3-16,-7 5-17 15,-7 0-7-15,-7 15-8 16,-8 14 23-16,-2 9-10 15,2 9-6-15,6 4-9 16,10 4-3-16,12 4-5 16,11 3-1-16,7-1-7 15,0 2 1-15,12-5-5 0,12-2 0 16,6-6 1-16,4-6-2 16,4-11 1-16,-2-8 6 15,-4-8-5-15,-3-12-4 16,-2-5 2-16,0-2-3 15,0-21 6-15,0-2-4 16,-5-5 2-16,-3-1-1 16,-9-1 0-16,-7-2 0 15,-3 0-1-15,-8 3 2 16,-17 5 1-16,-8 3-2 16,-5 10-10-16,-1 11 9 0,0 2 1 15,3 5 5-15,3 13-5 16,8 6-3-16,8-2 0 15,13 2-9-15,4-2-44 16,22-5-37-16,17-5-38 16,7-8-190-16</inkml:trace>
  <inkml:trace contextRef="#ctx0" brushRef="#br0" timeOffset="141576.94">20187 14200 677 0,'0'0'17'16,"0"0"47"-16,-91 9 15 15,62 11-39-15,6 4-11 16,4 2-7-16,11-1-14 15,6 1-8-15,2 2 0 16,20 0 0-16,14-1 1 16,10-1-1-16,4-1 0 15,4-2 1-15,-7 2-1 16,-6 0 0-16,-15 1 1 16,-11 3-1-16,-11-3 1 15,-2-1-1-15,-8-4 0 0,-14-3 3 16,-3-2-1-1,-5-3 15-15,-1-4-17 0,-1-3 5 16,4-2 5-16,3-2-7 16,8-2-3-16,4 0-9 15,5-2-31-15,7-10-38 16,1-10-210-16</inkml:trace>
  <inkml:trace contextRef="#ctx0" brushRef="#br0" timeOffset="141767.65">20149 14125 401 0,'0'0'150'0,"0"0"-148"16,80-35 40-16,-21 28-6 16,5 3-17-16,0 4-19 15,-7 0 8-15,-9 0-8 16,-9 0-13-16,-9 0-67 15,-4 2-179-15</inkml:trace>
  <inkml:trace contextRef="#ctx0" brushRef="#br0" timeOffset="142220.71">20830 14001 458 0,'0'0'117'0,"0"0"-25"0,0 0 2 16,0 0-45-16,-85 35 0 15,71 5-12-15,5 9-12 16,2 9-9-16,5 2 3 16,2-2 0-16,0-7-13 15,10-7-3-15,9-9-3 16,0-5 3-16,3-8-1 16,1-5-2-16,1-10 0 15,2-7 3-15,0 0 0 16,0-7-3-16,0-13 0 15,-8-6 7-15,0-8-7 16,-6-2 4-16,-6-1-2 16,-2 3 4-16,-3 7-4 0,-1 10 8 15,0 8 19-15,0 9-17 16,0 0-7-16,-4 20 3 16,-5 16-2-16,-3 12-2 15,-1 6 13-15,-1 7-11 16,1 3 2-16,1 1 8 15,-2-3-11-15,1-3-5 16,0-5 0-16,1-8-2 16,3-9-6-16,4-13 8 15,5-10-5-15,-1-9-21 16,1-5-24-16,0 0-26 16,0 0-103-16,0-2-161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45:33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17741 1240 649 0,'0'0'70'0,"0"0"25"15,0 0 10-15,8-89-29 16,-3 75-14-16,-4 8-3 15,1 1 0-15,-2 5-13 16,0 0-20-16,0 5-26 16,0 22-8-16,3 14 8 15,0 15 30-15,-2 9-1 16,-1 7-6-16,0 6-6 16,0 0-2-16,-3-2-4 15,-1-8-4-15,4-14-3 16,0-9-2-16,0-13 6 15,0-8-7-15,0-7-1 16,0-1 0-16,0-10-5 16,0-1-24-16,0-5-9 15,0 0-8-15,0 0-10 16,0-14-33-16,-3-16-76 0,-9-11-383 16</inkml:trace>
  <inkml:trace contextRef="#ctx0" brushRef="#br0" timeOffset="272.22">17250 1305 764 0,'0'0'36'16,"0"0"-14"-16,0 0 68 0,0 0-34 15,44-76-42-15,4 55-7 16,17-3 1-16,4 0 9 15,2 2-9-15,-6 4 1 16,-7 1-1-16,-9 6-2 16,-10 4-5-16,-10 4 3 15,-10 3-4-15,-5 0-11 16,-4 6-24-16,0 11-24 16,-5 5-25-16,-5 6-52 15,0 5-182-15</inkml:trace>
  <inkml:trace contextRef="#ctx0" brushRef="#br0" timeOffset="541.91">17205 2166 611 0,'0'0'210'15,"0"0"-202"-15,0 0 25 16,0 0 63-16,111 36-29 16,-42-36-27-16,8 0-5 15,5-6-1-15,-2-9-21 16,-5 1-8-16,-7-1-1 16,-11 1-2-16,-12 2-2 15,-16-2-4-15,-10-2-46 0,-8-2-49 16,-8-1-135-16</inkml:trace>
  <inkml:trace contextRef="#ctx0" brushRef="#br0" timeOffset="1082.1">18096 1660 897 0,'0'0'45'0,"0"0"-44"16,0 0 20-16,0 0 9 15,0 0-29-15,-11 81-1 16,11-25 2-16,0 4 4 16,0-4-5-16,0-5 0 15,-2-10-1-15,-1-12 2 16,2-12-1-16,1-8-1 15,0-6 1-15,0-3 2 16,0 0 19-16,0-1 18 16,0-19 5-16,0-12-30 15,0-11-9-15,1-12 3 16,2-9-7-16,-1-4-2 16,-1-3-12-16,4 3-24 15,4 11 9-15,9 10-8 16,1 11 32-16,10 10-5 0,2 7 8 15,8 5 0-15,4 8-1 16,3 6 0-16,-1 0 1 16,-5 15 0-16,-4 16 9 15,-9 15 4-15,-9 10 7 16,-8 7 11-16,-4 3 2 16,-6-2-12-16,0-3-7 15,0-7-1-15,0-7-7 16,0-3 1-16,0-10-5 15,0-8-2-15,1-7-3 16,9-5-27-16,2-8-46 16,4-4-54-16,6-2-120 15</inkml:trace>
  <inkml:trace contextRef="#ctx0" brushRef="#br0" timeOffset="1609.53">18999 1560 757 0,'0'0'36'0,"0"0"31"16,0 0 25-16,0 0-32 15,0 0-43-15,0 0 8 16,-85-66-6-16,57 66-13 16,-2 6 4-16,-3 17 2 15,2 13-10-15,3 11 13 16,7 3-5-16,10 6 1 16,10 0 0-16,1-1-4 15,6-1-2-15,13-3 0 16,5-3-4-16,-1-7 1 15,2-10 0-15,0-5-2 16,0-11-28-16,4-3 14 16,-1-11 4-16,2-1 8 0,1-3 2 15,1-16 9 1,-3-8-4-16,0-7-2 0,-7-9 6 16,-2-8-7-16,-7-10 2 15,-9-9 12-15,-4-3-16 16,-8-2-3-16,-16 13 3 15,-8 10 0-15,-5 21 1 16,-5 14-3-16,-1 13-2 0,0 4 2 16,5 9-48-1,12 19-43-15,14 0-56 16,10-2-278-16</inkml:trace>
  <inkml:trace contextRef="#ctx0" brushRef="#br0" timeOffset="2026.33">19253 1464 899 0,'0'0'23'16,"0"0"-8"-16,0 0 46 0,110 9-30 15,-58 29-16 1,-4 15-2-16,-6 9-12 0,-15 4 9 16,-11-2-10-16,-10-2 0 15,-6-11 3-15,0-4-3 16,-4-10-4-16,-14-7-5 16,-2-8-5-16,-5-8 0 15,-5-6 2-15,0-6 10 16,-1-2 2-16,4-10 12 15,7-19 8-15,9-11 12 16,11-12-10-16,0-8-4 16,28-13-10-16,14-7-7 15,12-2-2-15,4 9-1 16,-1 16-12-16,-8 18-1 16,-12 19-22-16,-10 15-40 15,-9 5-32-15,1 0-206 0</inkml:trace>
  <inkml:trace contextRef="#ctx0" brushRef="#br0" timeOffset="3028.07">20233 1444 778 0,'0'0'35'0,"0"0"2"15,-84-46 35-15,53 40-13 16,1 6-27-16,2 0-17 16,-1 6-4-16,-2 15 0 15,-2 8-5-15,2 12 3 16,4 5-3-16,5 6 4 15,7 7-1-15,6 2 1 16,8-3-1-16,1-4 4 16,1-6-13-16,14-5-1 15,3-9-3-15,4-8 0 16,2-9 3-16,1-9-5 16,5-8 2-16,4 0 3 15,4-6 2-15,-1-16-2 16,0-8 0-16,-2-6 1 0,-6-7 7 15,1-10-7-15,-6-13 0 16,-1-14 2-16,-6-8-4 16,-6-2 2-16,-3 1-11 15,-4 7-2-15,-4 5-14 16,0 8 16-16,0 10 8 16,0 16 3-16,-10 15 0 15,-1 11 3-15,2 9 9 16,-3 5 1-16,-1 3-7 15,-5 2-6-15,-3 18-2 16,1 11 0-16,7 12 0 0,9 9-2 16,4 7 6-16,0 8-2 15,11 2 16-15,3 1-15 16,1 3 7-16,-2-3 6 16,2 0-12-16,3-5 1 15,1-7 5-15,1-8-7 16,2-10 0-16,1-7-1 15,-4-6 0-15,4-9-9 16,-1-8-2-16,0-6 2 16,6-4 3-16,5 0 6 15,5-14 0-15,4-8 4 16,0-5 2-16,0-7-2 16,3-7 2-16,-3-12-2 15,-5-8-3-15,-7-7-1 0,-6 2 0 16,-10 7 0-16,-6 8 2 15,-8 8 7-15,0 6 4 16,-19 6 0-16,-5 6 4 16,-1 6 13-16,4 9-18 15,-2 5-9-15,3 5-3 16,1 6-1-16,-1 19 0 16,-1 10-1-16,3 11 2 15,2 9 0-15,7 13 2 16,4 7 2-16,5 0-3 15,0-7 1-15,11-10-2 16,12-13-6-16,6-8 6 16,4-9 2-16,-1-6 2 15,0-6-4-15,-2-7-1 16,-5-2 1-16,-1-6 0 0,-5-1-4 16,1 0-20-16,-1-17-37 15,-1-5-84-15,4-6-193 16</inkml:trace>
  <inkml:trace contextRef="#ctx0" brushRef="#br0" timeOffset="3415.57">21035 1388 831 0,'0'0'53'0,"0"0"-12"15,0 0 39-15,0 0-31 16,85-7-31-16,-38 31 7 16,2 12 0-16,-4 8-8 15,-5 14-1-15,-12 5-7 16,-10 4-7-16,-9-5-2 16,-9-6 0-16,0-9 3 15,-12-7-3-15,-6-9 0 16,-1-7 0-16,-3-6 0 15,-2-3 5-15,1-10-5 16,2-3 19-16,2-2-4 0,4-7 18 16,3-17-3-1,9-10 9-15,3-10 0 0,16-10-33 16,23-13-4-16,18-20-2 0,15-5-5 16,13 1-26-1,9 13-29-15,-3 25-56 16,-5 21-67-16,-17 18-288 15</inkml:trace>
  <inkml:trace contextRef="#ctx0" brushRef="#br0" timeOffset="4212.39">16593 917 120 0,'0'0'566'0,"0"0"-543"15,0 0 29-15,0 0-37 0,0 0 18 16,-10 156 32-1,6-42 8-15,-2 29-16 16,-1 16 3-16,-1 8-25 16,2-4 4-16,1-11-13 15,-1-17-2-15,2-11-12 0,1-16 7 16,3-13-9 0,0-14-4-16,0-3-5 0,0-7 5 15,0-11-5-15,0-14-2 16,0-22-20-16,0-19 15 15,0-5-2-15,0-27-2 16,0-23-2-16,0-20-104 16,4-22-79-16,7-11-265 15</inkml:trace>
  <inkml:trace contextRef="#ctx0" brushRef="#br0" timeOffset="5815.01">16579 1026 631 0,'0'0'6'16,"0"0"-5"-16,0 0 32 0,0 0 2 15,0 0-25 1,0 0-10-16,46-47 0 16,-11 38-1-16,7 3-2 0,7-2 3 15,7 2 5-15,3-4 1 16,7 3 0-16,7-6 2 16,12-4-3-16,12 3 9 15,9-2-12-15,1 3 3 16,2 2-3-16,-4 5 6 15,-1-2-5-15,-4 4-3 16,5-2 8-16,6 0-7 0,7-3 1 16,9-3 7-1,10-1-3-15,8 2-5 16,4-2-1-16,6 5 2 16,-3-1-2-16,-4 3 1 0,-2-1 1 15,-1 0-1-15,1 1-1 16,3-2 7-16,-1 2-7 15,-6 0 2-15,-1-3 4 16,-8 4-6-16,1 1 0 16,2 1 3-16,4 0-1 15,6 1-1-15,-1 2 0 16,-5 0 2-16,-13 0-2 16,-9 0-1-16,-17 0 3 15,-10 0 6-15,-9 0 3 16,-13 2-3-16,-8 1 3 15,-10-2 5-15,-9-1 5 16,-2 0-4-16,0 2 4 16,6-1-11-16,4 1 2 15,5 0-1-15,-3 2-4 0,-7 1 1 16,-9-1 0-16,-14-1 0 16,-9 0-4-16,-8-2-5 15,-4-1 4-15,-1 3-10 16,3 4 3-16,2 3 3 15,2 4 0-15,5 5 7 16,3 0 7-16,3 2-7 16,-2 2 7-16,1 1-11 15,-2 1 8-15,-2 5-4 16,-4 4-6-16,-3 5 16 16,0 8-13-16,3 9 10 15,0 8 3-15,3 14-14 0,3 6 11 16,-5 9-12-1,-2 10-2-15,-1 5 0 0,-4 0 7 16,-3-1 2-16,0-6-1 16,0-9-4-16,0-2 7 15,1-6-6-15,13-3 3 16,10-1 7-16,12-1 0 16,5-2-2-16,1-3 8 15,-3-5-20-15,-6-5 5 16,-11-12-3-16,-7-14 2 15,-8-10-10-15,-7-14 6 16,0-2-4-16,-6-2-2 0,-16-5 4 16,-9 2 2-1,-15-1 4-15,-8-2 3 16,-15-1-5-16,-11 0-2 0,-16-2-1 16,-19 2 1-16,-22 1 4 15,-18 1-2-15,-24-3-6 16,-18 3 0-16,-18-2 3 15,-13 5 0-15,-13 1 7 16,-3 5-7-16,6 3-1 16,8 6 1-16,18 3 0 15,12 2 1-15,14 0-5 16,10 0 4-16,10-3-4 16,8-7-1-16,6-5-6 15,1-11 5-15,4-2-1 16,-1 0 0-16,-1-12-1 0,1-2 0 15,11 2-2-15,6 0 1 16,16 0 9-16,18 2 0 16,11-3-6-16,15 4 6 15,12-1 7-15,8 0-7 16,8 2 0-16,2-1 2 16,3 2-2-16,0 3 0 15,0-1-1-15,-1 5-3 16,-4-3 4-16,1 1 0 15,-3-1 1-15,0-1 1 16,1-1-1-16,-1 0 0 16,4-1-1-16,3 0 1 0,7-2 1 15,4 1 0-15,3 2 6 16,0-2-6-16,-1 3 4 16,-4-3-1-16,-5-2 1 15,-12 0-1-15,-5-2-5 16,-1 1 1-16,1 1 1 15,8 1 2-15,8 2 4 16,10 2-5-16,6-1 3 16,7 2-5-16,3-1 2 15,3 1 2-15,2 0-5 16,0-1 4-16,1-1-2 16,-1-1-2-16,-1-2 0 15,2-2 0-15,0 0-5 16,3 3-4-16,0 3-14 0,0 4-40 15,15 0-32-15,15 0-90 16,11 0-224-16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18:01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20261 4828 286 0,'0'0'117'0,"0"0"-59"16,0 0 13-16,0 0-24 15,0 0-20-15,0 0 20 16,-9 95 16-16,2-49-18 16,-2 2-4-16,0 3 1 15,2 0-12-15,0 0-16 16,0-1-9-16,0-4 13 16,4-8-18-16,3-7-1 15,0-10 1-15,0-8 2 16,3-7 2-16,5-3 2 15,0-3-6-15,1 0-6 16,-3 0-13-16,0-5-23 0,-6-12-52 16,0-5-151-16</inkml:trace>
  <inkml:trace contextRef="#ctx0" brushRef="#br0" timeOffset="213.29">20342 4678 498 0,'0'0'41'0,"0"0"-21"16,0 0 76-16,0 0-55 0,0 0-28 15,0 0-6-15,0-46-7 16,3 52-28-16,4 11-56 15,5 4-70-15</inkml:trace>
  <inkml:trace contextRef="#ctx0" brushRef="#br0" timeOffset="732.82">20510 5008 256 0,'0'0'30'0,"0"0"24"0,2 107 45 15,-1-65-37-15,1 0-18 16,-1-4-21-16,-1-8-11 16,2-6 2-16,-1-10-6 15,1-6 14-15,-2-5 17 16,0-3-13-16,1 0 11 15,1-9 10-15,-2-12-18 16,0-11-20-16,0-9-2 16,0-6 0-16,0-8-5 15,0-3-4-15,4 0 1 16,2 8-7-16,8 5 3 16,1 9-3-16,2 10 3 15,7 7 0-15,0 7 4 0,3 11 1 16,2 1 8-16,-3 8-8 15,0 16-2-15,-4 5-9 16,-7 8 18-16,-2 4-7 16,-7 6 24-16,-4 3-18 15,-2 3 9-15,0-2-6 16,-2-3 3-16,-4-5-4 16,-2-9-2-16,3-6-3 15,3-7-3-15,1-6 0 16,1-4 1-16,0-5-1 0,0-3-5 15,0-3-14 1,13 0-54-16,5-3-60 0,5-15-258 16</inkml:trace>
  <inkml:trace contextRef="#ctx0" brushRef="#br0" timeOffset="1026.14">21131 4919 556 0,'0'0'78'15,"0"0"-43"-15,0 0 11 16,-3 79 18-16,0-34-47 16,3 7 11-16,0 1-21 0,0-2-7 15,-2-4 4 1,1-9-4-16,-1-8-4 0,1-10 3 15,1-8-9-15,0-6 10 16,0-5-12-16,0-1-8 16,-2 0-11-16,1 0-10 15,-6-7-80-15,-1-10-195 16</inkml:trace>
  <inkml:trace contextRef="#ctx0" brushRef="#br0" timeOffset="1192.69">21064 4700 559 0,'0'0'47'0,"0"0"-21"0,0 0 31 16,0 0-35-16,0 0-14 15,0 0-8-15,-3-34-62 16,0 54-122-16</inkml:trace>
  <inkml:trace contextRef="#ctx0" brushRef="#br0" timeOffset="1491.62">21443 4497 604 0,'0'0'27'15,"0"0"-22"-15,0 95 1 16,-3-19 52-16,0 15-5 16,0 10-15-16,1-2-12 15,2-4-18-15,0-11-5 16,0-12 6-16,0-16-9 0,0-14-8 15,3-12-7 1,2-7-42-16,-1-11-37 0,0-7-21 16,1-5-126-16</inkml:trace>
  <inkml:trace contextRef="#ctx0" brushRef="#br0" timeOffset="1702.43">21332 5036 506 0,'0'0'49'0,"0"0"-29"16,0 0 48-16,106-70-27 15,-51 55-26-15,8 6-13 16,-2 3-2-16,-6 6 3 16,-14 0 8-16,-13 0-19 0,-9 4 10 15,-10 5-4-15,-4-1-32 16,-5 1-46-16,0-5-167 15</inkml:trace>
  <inkml:trace contextRef="#ctx0" brushRef="#br0" timeOffset="2048.67">21909 4942 413 0,'0'0'69'0,"0"0"-19"15,0 0 15-15,-50 80-16 16,38-31-18-16,-2 9 1 15,4 0-15-15,5-4-4 16,4-9-8-16,1-11 9 16,0-8-14-16,0-13 0 15,0-4-1-15,4-5-2 16,-1-4-35-16,3 0-55 16,2-13-124-16</inkml:trace>
  <inkml:trace contextRef="#ctx0" brushRef="#br0" timeOffset="2205.69">21981 4707 587 0,'0'0'43'0,"0"0"-10"15,0 0-11-15,0 0-22 16,0 0-11-16,0 0-56 0,28 64-252 15</inkml:trace>
  <inkml:trace contextRef="#ctx0" brushRef="#br0" timeOffset="3006.76">22339 4903 595 0,'0'0'60'16,"0"0"-44"-16,-80-5 34 15,48 23-8-15,1 11-12 0,-2 7-25 16,2 5 2 0,2 3-3-16,11-1-4 0,10 2-1 15,8-3-1-15,0 0 2 16,17-4-5-16,4-7-9 15,2-9-8-15,2-7 1 16,-1-10 16-16,-2-5-10 16,-2 0 13-16,-1-14 2 15,-4-5 0-15,-3-6 0 16,-3-5 1-16,-5-3 1 16,-2-8-2-16,-2-5 20 15,0-3-9-15,0 6 11 16,0 7-22-16,0 12 11 15,1 10 1-15,2 10 15 16,-3 4-21-16,0 0-4 16,6 4-4-16,0 17 5 15,5 9 3-15,0 8-6 16,-2 2 2-16,1 5 9 0,-3-3-11 16,0-4 4-16,1-3-3 15,-1-6 0-15,2-8-1 16,6-6-1-16,4-10-12 15,7-5 13-15,5 0-8 16,6-18 4-16,2-10 2 16,-1-3 2-16,-5-10 2 15,-2-7 1-15,-4-4 1 16,-7-8 1-16,-3-8 8 16,-4-7-2-16,-7-11-8 15,-3-2-1-15,-3 3 1 0,0 5-1 16,-13 17-1-16,-10 15 0 15,-2 16 7-15,-2 15 13 16,2 12 7-16,1 5-11 16,0 25-17-16,6 22-15 15,9 18 15-15,9 19-1 16,2 10 2-16,19 6-1 16,0-1 6-16,-1-5-1 15,-2-13-7-15,-3-11 6 16,3-14-4-16,0-17 0 15,7-11-6-15,5-14-8 16,6-8-5-16,4-6-8 0,1 0-9 16,-1-11-56-16,-7-6-129 15</inkml:trace>
  <inkml:trace contextRef="#ctx0" brushRef="#br0" timeOffset="8445.48">19648 5953 314 0,'0'0'48'16,"0"0"-21"-16,0 0 38 16,0 0-24-16,0 0-18 0,118-11-15 15,-55 11 17-15,7 0-7 16,1 0-1-16,6 0-7 15,8 0-5-15,12 0-3 16,8 0 3-16,10 0 0 16,7 0-4-16,4 0 1 15,-4 0 7-15,-3 0-9 16,-4 0 6-16,-4 0-6 16,-1 3 4-16,-2 3-3 15,-1 2-1-15,-1-3-4 16,1-2 3-16,6-2 1 15,5-1 0-15,3 0 0 0,1 0-2 16,-5 0-3 0,-4 0 4-16,-3 5 1 0,1 0 2 15,4-2 4-15,3 2-6 16,7-4 5-16,10 4-7 16,3-2 3-16,8-3-1 15,0 5 2-15,-5-4-2 16,-4 2 0-16,-6 2 1 15,-9 0 0-15,-1-1 3 16,1 2-1-16,4-4 4 16,3 0-14-16,4-1 18 15,-4-1-9-15,-6 0 4 16,0 0-6-16,-2 0 0 0,-4 0 4 16,-2 0 7-16,1 0 1 15,-2 0 5-15,-5-1 1 16,-2-2-9-16,-2-1-1 15,-1-1-2-15,2 0-6 16,2-2 0-16,-3 3 0 16,-1-1 4-16,-5 0 0 15,-2 2 7-15,-2 0-8 16,-1 2 0-16,-3-1 7 16,-7-1-4-16,-8 0 0 15,-8-1 0-15,1 1 2 16,4 2-6-16,6 1 6 0,2 0-2 15,-4 0 6 1,-1 0-7-16,-7 0-5 0,-3 0 12 16,-4 0 3-16,-2 0 10 15,-5 0-13-15,-4 0 1 16,-6 0 1-16,-4 0 0 16,-2-4 8-16,0 0 2 15,4 1 12-15,0 1-22 16,1 1 3-16,-1 1-14 15,-9 0 14-15,-4 0-9 16,-9 0 5-16,-8 0-13 16,-5-2 16-16,-5 1 10 15,-1 0-18-15,-2-1 21 16,0 1-18-16,0-1 0 16,0-5-11-16,0-3-8 15,-11-6-55-15,-4-4-36 16,-3-4-24-16,6-5-195 0</inkml:trace>
  <inkml:trace contextRef="#ctx0" brushRef="#br0" timeOffset="8801.12">28902 4289 621 0,'0'0'37'0,"0"0"17"16,0 0 48-16,0 0-54 16,0 0-20-16,0 0-3 15,0-19-23-15,0 19 1 16,0 0-6-16,0 2-1 16,0 22-82-16,0 16-42 15,0 10-117-15</inkml:trace>
  <inkml:trace contextRef="#ctx0" brushRef="#br0" timeOffset="8997.23">28966 5179 216 0,'0'0'57'0,"0"0"28"16,0 0 56-16,0 0-37 15,-30 78-41-15,29-74-4 16,1-1-47-16,0-1 4 15,0-1-11-15,0-1 4 16,0-1-9-16,0-19-22 0,6-13-290 16</inkml:trace>
  <inkml:trace contextRef="#ctx0" brushRef="#br0" timeOffset="9223.98">29030 4855 546 0,'0'0'47'0,"102"-12"-16"0,-35 10 81 15,5-1-59-15,0 3-12 0,-6 0-3 16,-9 0 1-16,-15 0-21 16,-13 0-13-16,-12 0-3 15,-11 0 5-15,-6 0-14 16,0 0 7-16,-18 0-76 15,-18 3-123-15,-6-1-150 16</inkml:trace>
  <inkml:trace contextRef="#ctx0" brushRef="#br0" timeOffset="10371.81">22779 6537 143 0,'0'0'342'0,"0"0"-315"16,-15-73 42-16,15 49 7 0,0 1-56 16,11 6 2-16,0 3 2 15,-2 7 0 1,-3 5 9-16,-2 2-10 0,0 0-15 15,3 18-5-15,1 12 17 16,-4 16-20-16,-4 12 17 16,0 11 0-1,-7 12-14-15,-14 6 0 0,0 8 1 16,-2 2 10-16,-2-1-14 16,1-1 0-16,1-4 0 15,1-6 9-15,9-10-9 16,7-8-1-16,6-14-6 15,0-14 7-15,19-8 0 16,6-11-15-16,6-7 10 16,4-8-13-16,0-5 18 0,-4 0-4 15,-6-7-3-15,-5-10-2 16,-5-8 7-16,-12-5 3 16,-3-8-1-16,-6-7 2 15,-23-7 5-15,-5-5-2 16,-4 2-1-16,5-2 10 15,1 5-3-15,3 5 5 16,0 4-4-16,-2 4-11 16,-3 8 13-16,1 6-9 15,4 8 11-15,7 5-10 16,10 5 3-16,9 0-6 0,3 0-6 16,0-4 3-1,22-5 0-15,13-1 0 0,7 0 6 16,5 5-16-16,-2 2 7 15,-6 7-15-15,-8 1-4 16,-5 2-18-16,-10 0-23 16,-4 0-53-16,-4 0-119 15</inkml:trace>
  <inkml:trace contextRef="#ctx0" brushRef="#br0" timeOffset="10665.79">23197 6859 445 0,'0'0'100'0,"0"0"-86"16,0 0 76-16,0 0-29 15,100-10-15-15,-72 10-25 16,2 0-10-16,-6 0-5 16,-4 0 1-16,-3 0-6 15,-5 0-2-15,-5 0-14 16,-4 0-32-16,-3 0-78 16,-1 7-147-16</inkml:trace>
  <inkml:trace contextRef="#ctx0" brushRef="#br0" timeOffset="10851.87">23197 7074 368 0,'0'0'64'0,"0"0"-10"16,0 0 47-16,0 0-39 15,102 0-36-15,-69 0 5 16,-3 0-21-16,-4 0-1 15,-5 0-7-15,-2 0-4 16,-7 0-86-16,-3 0-320 16</inkml:trace>
  <inkml:trace contextRef="#ctx0" brushRef="#br0" timeOffset="11632.11">23870 7198 437 0,'0'0'22'0,"0"0"74"15,0 0-1-15,0 0-43 16,0 0-16-16,0 0-10 16,-23 52-9-16,23-52 3 15,0 0-11-15,15 0 8 16,7-4 20-16,3-9-19 15,0-5-7-15,-2-4 1 16,-2-6-7-16,-4-8 1 0,-2-8 5 16,-3-10-11-1,-2 0 0-15,-3-4 4 0,-4 0-4 16,-1 0-5-16,-2 5 5 16,0 8-6-16,-6 11-7 15,-12 12 6-15,-3 11-19 16,-4 11 13-16,-5 0 13 15,-5 20 2-15,-1 12 3 16,6 1-4-16,10-2 8 16,14-3-4-16,6-3-4 15,11-4-1-15,26-4 2 16,17-6 3-16,10-6-3 16,6-5 8-16,0 0-10 0,-12 0 0 15,-10-8-1-15,-9-1 0 16,-12-1-2-16,-5 3 3 15,-7 2 1-15,-3 4 0 16,0 1-1-16,-2 1 0 16,-2 16 0-16,-5 12 2 15,-3 5-2-15,0 9 1 16,0 6 4-16,-5-1-3 16,-3 2 1-16,1-6-1 15,4-3-2-15,3-3 0 16,0-4-3-16,0-8-2 15,0-2-3-15,0-12 7 0,0-4-1 16,0-5-2-16,0-3-6 16,13 0-34-16,3 0-41 15,1-11-140-15</inkml:trace>
  <inkml:trace contextRef="#ctx0" brushRef="#br0" timeOffset="11915.97">24800 6925 653 0,'0'0'76'16,"0"0"-52"-16,0 0 31 15,0 0-23-15,105-42-22 16,-65 41-6-16,-3 1-4 16,-9 0 3-16,-7 0-3 15,-12 0-1-15,-9 3-34 16,0 1-86-16,-14-1-145 16</inkml:trace>
  <inkml:trace contextRef="#ctx0" brushRef="#br0" timeOffset="12103.52">24772 7134 423 0,'0'0'154'0,"0"0"-136"0,104-25 56 15,-65 19-20-15,-6 2-37 16,-5 1 11-16,-3 3-23 15,-3-1-5-15,-3-1-2 16,-4-3-66-16,0-2-196 16</inkml:trace>
  <inkml:trace contextRef="#ctx0" brushRef="#br0" timeOffset="12399.19">25385 6953 632 0,'0'0'56'15,"0"0"-48"-15,0 0 69 16,0 0-44-16,88-15-18 0,-41 15-9 15,-2 0 10-15,-2 0-14 16,-5 4-1-16,-8-1-1 16,-7-1 0-16,-4-2 0 15,-2 0-27-15,-3 0-188 16</inkml:trace>
  <inkml:trace contextRef="#ctx0" brushRef="#br0" timeOffset="12718.7">26250 6621 579 0,'0'0'116'0,"0"0"-72"0,0 0 59 16,0 0-46-16,0 0-41 15,0 0-11-15,-2 99 43 16,-12-33-30-16,-2 13 12 16,-3 4-7-16,3 4-12 15,-2-2-9-15,2-9-1 16,4-7 1-16,1-15-2 16,4-12 3-16,4-10-4 15,3-12 1-15,0-9 0 16,0-6 0-16,0-5-2 15,4 0-55-15,11-1-13 16,3-16-74-16</inkml:trace>
  <inkml:trace contextRef="#ctx0" brushRef="#br0" timeOffset="13749.89">20178 8804 437 0,'0'0'115'16,"0"0"-56"-16,0 0 39 15,0 0-18-15,0 0-26 16,0 0-8-16,-30-64-32 16,27 92-12-16,0 13 13 15,-1 14-6-15,1 8 5 16,0-1 7-16,-4 0-21 16,1-7 11-16,0-7-4 15,-1-8-6-15,4-9-1 0,3-9-4 16,0-11 4-16,0-5 4 15,0-6-4-15,0 0-31 16,0 0-16-16,3-17-22 16,7-15-126-16,1-12-374 15</inkml:trace>
  <inkml:trace contextRef="#ctx0" brushRef="#br0" timeOffset="13926.92">20266 8560 674 0,'0'0'25'0,"0"0"-15"0,0 0 73 15,0 0-48-15,0 0-31 16,0 0 1-16,-23-24-5 16,23 38-84-16,0 7-100 15</inkml:trace>
  <inkml:trace contextRef="#ctx0" brushRef="#br0" timeOffset="14386.05">20391 8927 507 0,'0'0'24'15,"0"0"-8"-15,-3 98 71 16,3-60-61-16,6 3 14 15,1-2-28-15,-2-5-6 16,0-3-5-16,-5-9 1 16,0-11-1-16,0-5 0 15,0-6 1-15,0 0 45 16,0-15 23-16,0-10-60 16,0-6-2-16,0-7 1 15,0-1-9-15,0-4 1 16,0-6-1-16,0-2-10 15,11 1 3-15,4 5-8 16,9 10-4-16,7 10 3 0,5 11-12 16,7 12 25-16,1 2 3 15,0 3 0-15,-3 20 0 16,-10 5 6-16,-7 7-3 16,-14 4 14-16,-7 2-3 15,-3 5 22-15,0-3-25 16,-9-1-5-16,-1 1 11 15,-2-11-10-15,6-1-6 16,5-7-1-16,1-4 0 16,0-6-13-16,20-9-48 15,13-5-55-15,11-3-305 16</inkml:trace>
  <inkml:trace contextRef="#ctx0" brushRef="#br0" timeOffset="14730.87">21259 8724 607 0,'0'0'44'0,"0"0"1"16,0 0 21-16,-101 19-34 15,72 12-1-15,9 4-9 0,12 2-8 16,8 3-14-1,6 2 0-15,21 2 3 0,4-1 3 16,-1 2-5 0,-5-1 1-16,-7-4-1 0,-10-7 3 15,-8-4-1-15,0-8-3 16,-2-5 0-16,-14-7 2 16,-4-4 3-16,-4-5 3 15,-5 0-8-15,-3 0 0 16,1-13-30-16,6-4-20 15,4-7-35-15,10-5-56 16,10-2-226-16</inkml:trace>
  <inkml:trace contextRef="#ctx0" brushRef="#br0" timeOffset="14949.95">21129 8826 426 0,'0'0'77'0,"0"0"-56"16,0 0 6-16,-1 80 58 15,-15-25-20-15,-9 13-22 16,-9 9-9-16,-9 7-23 16,-2 2 10-16,-2-4-12 15,5-9-3-15,6-12-1 16,9-14-2-16,9-18-2 16,12-12 0-16,5-9-1 15,1-8-6-15,3 0 6 16,25-9-54-16,12-18-176 15</inkml:trace>
  <inkml:trace contextRef="#ctx0" brushRef="#br0" timeOffset="15690.98">21545 8998 622 0,'0'0'16'16,"0"0"5"-16,0 0 35 16,0 0-23-16,0 0 5 0,0 0-33 15,55-29 6-15,-27 16-10 16,-3-1-1 0,-6-5-10-16,-8-1 8 0,-10-2-8 15,-1 2 8 1,0 3-2-16,-10 4 1 0,-8 3-12 15,0 5 15-15,-1 4 14 16,2 1-1-16,2 0-8 16,5 13 10-16,2 11-15 15,1 7 14-15,3 5-5 16,0 6-2-16,4 4 4 16,0 0-3-16,0-2-6 15,4-3 5-15,10-3-6 16,7-7-1-16,5-6 0 15,3-13 7-15,3-2-7 16,-1-9 0-16,-1-1-4 16,1-6 3-16,1-16 1 0,-4-4-1 15,0-6 0-15,-1-3-1 16,-5-5 2-16,0-5-5 16,-3-6 0-16,-5-3-2 15,-4-4-19-15,-9 5-19 16,-1 8 22-16,-9 10 9 15,-15 14-4-15,-4 10-14 16,-3 11 30-16,-2 0 2 16,4 5 12-16,10 12 9 15,12 5-20-15,7-2 0 16,12 4-1-16,21 0 0 16,13 0 0-16,6-1 10 15,0 0-8-15,-6 2-2 0,-8 1 1 16,-10 7 1-16,-10 4-2 15,-11 4 2-15,-7 0 2 16,0 1 12-16,-1-2 3 16,-8-5 7-16,1-3-26 15,5-2 12-15,3-5-12 16,0-6 3-16,0-7 3 16,0-3-4-16,0-3-2 15,2-6-28-15,7 0-80 16,0-3-180-16</inkml:trace>
  <inkml:trace contextRef="#ctx0" brushRef="#br0" timeOffset="16012.56">22425 8517 614 0,'0'0'30'0,"0"0"-24"16,0 0 10-16,0 0 5 0,-26 98 16 15,20-27 27 1,-2 8-26-16,-1 3-20 0,2 3-7 16,1-6-9-16,4-5 3 15,2-11-3-15,0-12 0 16,8-15 0-1,8-11-2-15,8-14 4 0,6-9-4 16,1-2 0-16,2-10-4 16,2-15 1-16,-6-6-41 15,0-4-104-15,-12-6-413 16</inkml:trace>
  <inkml:trace contextRef="#ctx0" brushRef="#br0" timeOffset="16208.13">22397 8811 463 0,'0'0'20'16,"0"0"24"-16,83-19 40 16,-51 16-36-16,1 1-18 15,-2 2-19-15,2-2-11 16,-3 2 0-16,-5 0-20 15,-5-3-141-15</inkml:trace>
  <inkml:trace contextRef="#ctx0" brushRef="#br0" timeOffset="16446.75">23061 8683 603 0,'0'0'40'0,"0"0"-20"16,0 0 64-16,0 0-35 16,0 0-34-16,0 0-13 15,0 0-2-15,0 20-64 16,0 7-180-16</inkml:trace>
  <inkml:trace contextRef="#ctx0" brushRef="#br0" timeOffset="16630.39">23028 9152 515 0,'0'0'66'0,"0"0"55"15,0 0 2-15,0 0-37 16,0 0-51-16,0 0-13 15,-4-3-6-15,4-2-16 16,0 1-7-16,0 1-44 16,0-5-59-16,-12 2-458 15</inkml:trace>
  <inkml:trace contextRef="#ctx0" brushRef="#br0" timeOffset="17662.06">24256 8538 326 0,'0'0'52'16,"0"0"37"-16,0 0 30 15,-82-41-57-15,51 41-21 16,-4 0-16-16,-2 17 3 16,-1 9-13-16,4 11 14 15,0 8-12-15,8 7-6 16,1 6-6-16,3 4 4 15,4 4-8-15,6-1 4 16,10-6 6-16,2-7-11 16,20-13-6-16,16-10 0 0,9-9 2 15,5-6 4-15,1-9 0 16,-2-5 0-16,-3 0 1 16,-5-14-1-16,-7-6 3 15,-9-9-1-15,-4-5 1 16,-7-6-1-16,-4-12 0 15,-4-4 1-15,-6-6-2 16,0-3 3-16,-9 1-4 16,-11 1 3-16,-5 8-2 15,-5 11-2-15,-6 13-6 16,-1 14 6-16,-6 15-7 0,-2 2 16 16,-1 19 3-16,3 12-10 15,4 3 3-15,17 2-1 16,11-2-3-16,11 3-5 15,0 3 5-15,21-1 0 16,3 5 6-16,3 4-6 16,1-2 0-16,-1 3 0 15,0 1 5-15,3-4 7 16,4-2-10-16,-1-2-2 16,1-2 0-16,-3 4 0 15,-4 1 0-15,-6-5 0 16,-8 0 0-16,-8-5 0 15,-5-4-1-15,0-4 0 16,-22-5 0-16,-11-2-3 0,-3-4 0 16,-1-7 1-16,5-3-13 15,7-6 12-15,9 0-15 16,8-3-64-16,8-14-85 16,0-7-411-16</inkml:trace>
  <inkml:trace contextRef="#ctx0" brushRef="#br0" timeOffset="18249.13">25182 8344 600 0,'0'0'27'16,"0"0"-10"-16,-85-50 62 15,46 39-13-15,1 2-35 16,-3 9 6-16,2 0-22 0,1 0 4 15,3 9-3 1,4 9-7-16,6 3-9 0,4 6-1 16,6 5 1-16,7 4 2 15,7 4 1-15,1 4 1 16,0 2-4-16,12 0 3 16,1 3 0-16,-2-1-3 15,-4 1 1-15,-4 1 5 16,-3 3-2-16,0 3 0 15,-1 0 5-15,-13 2-3 16,-1 0-6-16,2-4 0 16,1-1 0-16,0-2 4 15,4-6-4-15,2-11 0 16,3-5 0-16,2-12 0 0,1-3 0 16,0-4 0-16,0-4 0 15,12-1 3-15,12-4-3 16,9-1 3-16,5 0-3 15,7 0-6-15,-5-7 5 16,1-3-4-16,-7-2-76 16,-4-5-152-16,-8-2-399 15</inkml:trace>
  <inkml:trace contextRef="#ctx0" brushRef="#br0" timeOffset="18576.99">25429 8690 371 0,'0'0'300'15,"0"0"-279"-15,0 0 59 16,0 0-9-16,0 0-37 15,0 0-34-15,5 0 7 16,-7 49 11-16,-11 11-3 16,0 2-2-16,-3 7-4 15,0-2-3-15,2-2-6 16,5-8 0-16,3-7-4 16,6-15-24-16,0-11-6 0,0-11 10 15,0-11 8-15,0-2-44 16,0-8-37-16,0-16-139 15</inkml:trace>
  <inkml:trace contextRef="#ctx0" brushRef="#br0" timeOffset="18774.16">25098 8940 511 0,'0'0'48'16,"0"0"-48"-16,114-22 86 0,-59 17-30 15,6 0-31 1,5 3-14-16,-2-1-2 0,0 0-5 16,-6 1-1-16,-7-1-2 15,-6 2-1-15,-16-2-66 16,-9-2-283-16</inkml:trace>
  <inkml:trace contextRef="#ctx0" brushRef="#br0" timeOffset="19145.06">26005 8685 680 0,'0'0'38'0,"0"0"-25"15,0 0 52-15,0 0-35 16,0 0-19-16,44 73 15 16,-30-20 0-16,-5 8-7 15,-3 2-9-15,-4 2 0 16,-2-3-8-16,0-6 7 15,0-8-9-15,-5-13-3 0,2-12-4 16,2-10 3-16,-2-7-15 16,1-5-30-16,-6-1-12 15,-1 0-57-15,-5-12-157 16</inkml:trace>
  <inkml:trace contextRef="#ctx0" brushRef="#br0" timeOffset="19337.9">25820 9014 554 0,'0'0'59'16,"0"0"18"-16,0 0 13 0,0 0-69 15,106-40-9-15,-43 36 0 16,6 0-8-16,2-1 1 16,-4 1-5-16,-7-1 0 15,-14 0-4-15,-10-3-5 16,-13-1-55-16,-12-2-144 15</inkml:trace>
  <inkml:trace contextRef="#ctx0" brushRef="#br0" timeOffset="20141.28">26538 8688 664 0,'0'0'17'0,"0"0"-16"15,0 0 23-15,121-17 10 16,-71 36 11-16,4 12-19 15,-6 9-3-15,-12 10-11 16,-9 3-5-16,-13 2 10 16,-9-2-4-16,-5-4-4 15,0-5-2-15,-18-7-7 16,-2-4 3-16,-2-6-2 0,-2-7-1 16,2-9 0-16,2-6 0 15,1-5 0-15,1 0 2 16,-1-16 10-1,1-9-4-15,3-4-8 0,7-7-4 16,8-3-9-16,0-7 2 16,20-5-4-16,8-5-10 15,7 0-1-15,8 6-12 16,5 10 0-16,7 15-2 16,0 15 14-16,-6 10-7 15,-10 0 32-15,-9 14 1 16,-7 7 0-16,0 3 20 15,1 0 1-15,1-1-8 0,-2-4-8 16,-4-5 2 0,0-3-3-16,-2-6 2 0,-1-4-3 15,2-1-1-15,-1 0 3 16,2-6 8-16,-1-6-13 16,-2-7 6-16,-1 0 6 15,-1-3 0-15,-8-3-10 16,-6 2 4-16,0 1 0 15,0 6-6-15,-17 4-2 16,-5 6 2-16,-7 6 13 16,1 0-3-16,-2 14 6 15,5 17 2-15,4 6-7 0,8 9-3 16,5 7 6 0,2 0 0-16,3 1-14 0,2-4 13 15,1-5-10-15,0-7-1 16,0-7-1-16,0-8 0 15,1-5-1-15,16-5 0 16,2-5-2-16,2-4 1 16,1-4-20-16,1 0-37 15,-5-10-184-15</inkml:trace>
  <inkml:trace contextRef="#ctx0" brushRef="#br0" timeOffset="21523.29">27731 8724 239 0,'0'0'75'0,"0"0"-5"0,0 0 48 15,0 0-50 1,0 0-37-16,0 0-2 0,-16-28-22 16,16 28-3-16,0 0 10 15,0 0-10-15,0 0 1 16,0 0-4-16,0 0 8 15,3 0-9-15,0 0 3 16,-2 0-2-16,1 0 1 16,-2 0 5-16,0 0-6 15,1 0-1-15,-1 0-30 16,2 0 7-16,-2 0-35 16,1 0-24-16,-1 0-4 15,0 0 35-15,0 0 50 16,0 0 0-16,0 0-2 15,0 0 3-15,0 0 4 0,0 0 17 16,0 0-1 0,0 0 14-16,0 0-4 0,0 0 37 15,0 0-14-15,3 0-4 16,-3 0-20-16,0-1-3 16,1-4-10-16,1 1 8 15,-2 1-10-15,1 1 8 16,-1 0 0-16,0-1-11 15,0 3 15-15,0-3 8 16,0-1-27-16,-14 4 10 16,-10 0-2-16,-6 0-7 15,-1 16 10-15,3 6-18 16,5 9 0-16,8 3 1 16,5 9 14-16,6 3-15 0,4 4 4 15,0-2-2-15,0-1 1 16,0-7-1-16,10-6-2 15,-1-5 0-15,5-10-1 16,5-4-2-16,4-7-22 16,6-7 14-16,-3-1-14 15,-2-1 3-15,-3-18 12 16,-4-2 7-16,-3-8 1 16,-3-4 4-16,-7-6 1 15,-2-7-1-15,-2-5 0 16,0-1-2-16,0 7 2 15,0 11-1-15,0 8-1 16,0 13-5-16,0 8 5 0,0 3 3 16,0 2-3-16,0 4-1 15,11 16 1-15,3 9 7 16,5 10 6-16,0 2-8 16,-2 7 14-16,-3-4-18 15,-1-1 5-15,-4-8-4 16,0-9-2-16,1-4 1 15,1-10 9-15,3-2-9 16,3-8 0-16,6-2 3 16,2 0-4-16,1-12 1 15,-1-7-1-15,-3-5 4 16,-3-11-1-16,-2-5 2 0,1-10-5 16,-2-6 4-16,-1-3-4 15,-3-3 0-15,-6 4 0 16,-6 8 0-16,0 11 0 15,-4 14-9-15,-16 13 1 16,-7 10 8-16,-6 2-2 16,-4 8 6-16,5 12-4 15,6 4 2-15,14 0 3 16,9-2-5-16,3 0 0 16,11-3-2-16,20-2 2 15,12-5 0-15,5-2 4 0,4-6-4 16,-1-4-3-1,-9 0-11-15,-6-1 13 0,-10-10-1 16,-5 2 2-16,-4 2 2 16,-4 4-2-16,-1 3 2 15,0 0-2-15,-3 16-3 16,-2 10 3-16,-5 7-6 16,-2 9 5-16,0 2 2 15,0 3 1-15,-3-2 8 16,-8-3-8-16,0-7-2 15,3-6 1-15,3-8-4 16,5-5 3-16,0-5-6 16,3-8-5-16,12-3 3 15,-1 0-19-15,2 0-58 0,-4-6-76 16,-1-10-415-16</inkml:trace>
  <inkml:trace contextRef="#ctx0" brushRef="#br0" timeOffset="22214.12">28566 8232 478 0,'0'0'50'0,"0"0"8"16,0 0 56-16,0 0-49 0,0 0-39 15,115-38-21-15,-60 35 8 16,-1 2-9-16,-2-2 4 16,-7 3 2-16,-11 0 7 15,-13 0-10-15,-7 0 19 16,-8 0-13-16,-3 20-8 15,0 16 8-15,-3 7 13 16,0 15-10-16,-5 5-4 16,-10 9 18-16,-4 6-18 15,1 7-1-15,3 2 0 16,0 2-4-16,3-1-7 16,5-7 0-16,2-6 2 15,2-9 5-15,3-6-5 16,0-7 0-16,0-6-2 15,0-8 0-15,0-6 0 16,0-7 0-16,0-1 0 16,0-5-3-16,-10-4-2 0,-2-2-7 15,-6-6 2-15,0-1 8 16,-7-4 0-16,-5-1 2 16,-5-2 1-16,-6 0 7 15,-1 0-8-15,0 0 5 16,5-3-5-16,6 0-38 15,4 0-52-15,6-2-198 16</inkml:trace>
  <inkml:trace contextRef="#ctx0" brushRef="#br0" timeOffset="22840.9">29581 8660 590 0,'0'0'88'0,"0"0"-56"16,0 0 23-16,0 0-25 15,0 0 0-15,0 0-7 16,82-1-3-16,-48 1-7 16,-2 0-1-16,-3 0-3 15,-5 0-9-15,-8 0-1 16,-8 0-4-16,-8 0-34 15,0 0-49-15,-19 0-150 0</inkml:trace>
  <inkml:trace contextRef="#ctx0" brushRef="#br0" timeOffset="22999.83">29514 8903 298 0,'0'0'83'16,"0"0"-22"-16,0 0 107 15,0 0-91-15,95 5-37 16,-53-5-34-16,-5 0-3 16,-3 0-3-16,-4-8-32 15,-4-8-323-15</inkml:trace>
  <inkml:trace contextRef="#ctx0" brushRef="#br0" timeOffset="24043.71">30194 8768 658 0,'0'0'9'0,"0"0"-9"15,0 0 39-15,0 0-18 16,0 0-19-16,91-10 8 0,-76 2-10 15,-1-2 5 1,-3-4-5-16,-3-5 0 0,-4-3-2 16,-1-3 2-16,-3 1-1 15,0 6-1-15,-1 3-12 16,-12 4 8-16,-2 8 6 16,-7 3 37-16,-5 0-21 15,2 9-10-15,1 11 18 16,6 8-22-16,5 4-1 15,4 5 2-15,4 5 0 16,4 0 8-16,1 3-7 16,0 1 1-16,1-3 1 15,13-2-3-15,7-5-1 16,2-6-4-16,4-5 6 0,3-8-4 16,3-3 0-1,1-8 0-15,5-4-5 0,-3-2 5 16,0-2-2-16,-4-11 2 15,-3-8 0-15,-1-8 1 16,1-4 3-16,1-9 6 16,-2-8-7-16,3-9 2 15,-1-8 1-15,-3-6-2 16,0-6-4-16,-8-4-10 16,-9 0 9-16,-5 5-8 15,-5 3-1-15,0 7 8 16,-9 7 1-16,-7 12-10 15,2 17 9-15,1 15-3 0,2 12 3 16,1 5 2 0,-7 19 1-16,-1 20-1 0,-2 17-10 15,3 11 10-15,5 3 3 16,5 5-3-16,4 0 8 16,3 0-6-16,0-4 6 15,0-2-1-15,1-7-3 16,8-6-4-16,3-3 3 15,5-5-3-15,-1-4 1 16,5-6 8-16,1-9-9 16,0-7-3-16,4-10 3 15,4-4-3-15,4-6 3 0,2-2-4 16,0 0-9-16,-2-13 13 16,-3-6-1-16,-2-3 1 15,-1-7 0-15,-3-9 0 16,2-5 8-16,-4-7 2 15,-4-4 3-15,-3-4-11 16,-10 4-2-16,-6 8 0 16,0 15 2-16,-13 9 5 15,-14 14 23-15,-5 8-22 16,-4 6 12-16,0 26-18 16,7 11 9-16,10 10-10 15,12 5 4-15,7 1-2 16,0 0-3-16,16-3 5 15,0-7-2-15,2-10-3 16,0-8 0-16,2-8-1 0,0-8 1 16,3-5 0-16,1-5-1 15,4-5 1-15,3 0-11 16,1-2-13-16,-1-8-18 16,-4-5-81-16,-6-2-188 15</inkml:trace>
  <inkml:trace contextRef="#ctx0" brushRef="#br0" timeOffset="29619.95">19757 4274 222 0,'0'0'57'0,"0"0"-48"0,0 0-9 16,0 0 8-16,0 0 20 16,-30 73 12-16,16-32 2 15,-3 10-2-15,-4 10 14 16,-4 13-16-16,-3 12-22 16,-1 11 23-16,2 4-14 15,0 0-7-15,3 3 16 16,4 0-15-16,0 0-2 15,-1 0-7 1,-3 2-5-16,-2 1 3 0,0 1 5 16,4-3 1-16,1-6-12 15,2-9 4-15,-1-7-5 16,-2 1 5-16,-4 1-6 16,3 1 0-16,3 0 7 15,-1-5-7-15,5-2 2 0,4-4-2 16,-2-4 6-16,0-5 1 15,0 3 5-15,-1-5-5 16,2-2 9-16,0-3-11 16,-1-1-5-16,-1-4 0 15,2-6 3-15,-1 1-5 16,4-4 7-16,1 0-4 16,0-1 3-16,-1-2-4 15,0-6 8-15,1-2 5 16,1-4-7-16,2-7-3 0,1-1-3 15,4-7 0 1,-1-4 0-16,2 0-1 0,0-3 2 16,0 1-1-16,0-2 3 15,-1 2 4-15,-1-3-7 16,2 0-1-16,-1-1 1 16,1-1 0-16,0-1 5 15,0-2-5-15,0 2 0 16,0 0 0-16,0 0 1 15,0 4-1-15,0-2 0 16,0 4 1-16,0-2-1 16,4 1 0-16,1 0 0 15,2-2 0-15,6 2-1 16,7-3 1-16,7 0 0 16,7 2 0-16,3-4 1 15,-4 3-1-15,-2 0-1 16,-9-1 0-16,-2 3 2 0,-2 0-6 15,-3-1 5-15,7-2 0 16,4 0-2-16,7-3 0 16,10 1-3-16,12-3 2 15,9 0 3-15,2 0-4 16,2 0 8-16,-1 0-4 16,-2 0 0-16,-3 0 0 15,-2 0-10-15,-2 0 10 16,-1 3 2-16,1-3 3 15,5 0-5-15,4 0-5 0,5 0 4 16,5 0 2-16,-2 0 5 16,-2 3-5-16,-8 3-1 15,-4-1 0-15,-1 2-6 16,0 1 6-16,-1-4 7 16,2 0-6-16,5-2-2 15,0-1 0-15,7-1 0 16,2 3 2-16,2 0-8 15,1 1 7-15,-1 1-2 16,1 0 2-16,1 2 1 16,2-3-1-16,2-3 0 15,0 0 0-15,1 1 7 16,0-2-4-16,-2 0-6 0,-4 1 1 16,-6-1 2-1,-5 3 3-15,0 0-3 0,-1-1-9 16,1 1 9-16,5-1 0 15,4-1 2-15,2 1-2 16,3-2 4-16,3 1 1 16,-3-1-5-16,1 2 0 15,0 0-4-15,-1 2 4 16,2 1 0-16,-1-1 4 16,0-1-4-16,-3-1-1 15,4-2 1-15,8 0 0 16,8 0-8-16,2 0 8 15,2 3 1-15,-4 0 5 16,-4-2-12-16,-2 2 13 0,-2-2-9 16,4 2 2-16,3-3 0 15,4 0 2-15,4 0-1 16,0 0-1-16,-1 0 0 16,3 0-5-16,-1-2 2 15,-2 1 3-15,-1-2 0 16,-4 3 9-16,0 0-9 15,4 0-1-15,1-1 1 16,4 0-3-16,1-2 5 16,0 0-2-16,-2 3 0 15,-1 0-1-15,-2 0-5 16,-4 0 12-16,-1 0-6 16,-1 0 2-16,2 0-2 15,2 0 0-15,5 6-3 16,6-2-1-16,2 0 1 0,-1-1-10 15,-2 0-1-15,-5-3-10 16,-5 2 20-16,-6-2 4 16,-3 2 9-16,0-1-9 15,0 1-1-15,4 2-2 16,5-2-1-16,-3 2 4 16,-1 1 4-16,-10 0-4 15,-4-2-1-15,-5 3-5 16,-5-1 4-16,-2-2 2 15,-4-1 0-15,-2-2 0 0,-1 0 0 16,-2 1 0-16,-1 1 12 16,-5 0-12-16,-5 1-2 15,-2 1 0-15,-6-4 4 16,-4 0 3-16,-2 0-4 16,-6 3 9-16,0-3 4 15,0 0 6-15,1 0-10 16,2 0-2-16,1 0-4 15,-4 0-2-15,-5 2 2 16,-4-1-2-16,-3-1-2 16,-5 0 2-16,-4 0 11 15,1 0 2-15,0 0-12 16,-1 0 20-16,2-1-13 16,3-1-8-16,-1-1 0 15,1 3-2-15,1-3-4 0,-6 2 4 16,2 0 1-16,-3-1 0 15,-3 0 1-15,2-1 2 16,-4 1-4-16,1-5 16 16,-1 3-8-16,3-2-7 15,0-1 1-15,2 0-2 16,2-1 3-16,-1-2 11 16,1 1-13-16,-1-2-1 15,0 2 1-15,0 1-2 16,-3 0 2-16,2-4 3 15,2-1-1-15,1-4 4 16,0-3-7-16,1-2 2 0,3-1-2 16,-1-4 9-16,4-2-7 15,-1-5-1-15,0-3 0 16,-1-4-1-16,2-3-1 16,-4-5 1-16,0-5 5 15,-2-4-5-15,2-4 3 16,-2-3 2-16,2-3-4 15,1-3-2-15,0 0 2 16,2 1 1-16,-4 1-1 16,2 5-1-16,0 1 3 15,-2-4-3-15,0-1-1 16,1-2 0-16,-2 2 0 16,-2-2 1-16,1-3 1 0,-4 1-1 15,-1 2-9-15,1 2 0 16,3 6-7-16,-1 5 0 15,5 7 12-15,0-1 3 16,2 0-11-16,0 2 6 16,-2-1 4-16,1 1 1 15,-3 3-2-15,1 2 1 16,-1 1-7-16,0 0 2 16,0 2 5-16,1-5-6 15,-2 1 4-15,1-3 3 16,-5-4 1-16,0 0-2 15,-1-3-6-15,-2 2 8 0,-3 2 2 16,2 2-2 0,0 6-8-16,-2 4 8 0,-1 0 0 15,0 6 9-15,0-1-8 16,0 1 3-16,0 3-4 16,0 1 0-16,2-1 0 15,1-1 2-15,-2 0-2 16,1 2 0-16,-4 5 0 15,2 2 0-15,-3 3 2 16,3 3-2-16,2 2-1 16,-2 1 1-16,2 2 0 15,0 2 1-15,-4-5 0 16,3 1-2-16,-4-1 1 0,0-3 0 16,0 0-1-16,0-5-2 15,-4-1-10-15,-7 2 12 16,2 1 1-16,1 6 3 15,4 2-1-15,-1 3 0 16,1 1-2-16,1 2 0 16,0 3 0-16,3 1 0 15,-2 0-1-15,2 1 1 16,0 1-1-16,-1-2 1 16,-1-1-5-16,-4 1 2 15,-3-2-9-15,-5-1 12 16,-5-1 0-16,0 1 7 0,0-1-4 15,-1 3-1-15,0-2-1 16,-6-1-1-16,-4 0 1 16,-4-2 0-16,-3-1-1 15,-3 1-2-15,-2-3 2 16,-3 0 0-16,-6-3-4 16,-7 2 4-16,-5-1 1 15,4 0 0-15,2 5-1 16,5-2 0-16,4 2 1 15,2 0 6-15,1-2-7 16,-1 0 2-16,1 2-10 16,-7-1 16-16,-2-2-8 15,-2-1 0-15,-3-2 1 16,-3 0-2-16,-4-2 2 16,-4 4 0-16,-2-3-1 0,0 1 0 15,0 2-2-15,-1-2 2 16,-5 0 0-16,-5 4-9 15,-2-3 15-15,2 1-14 16,3 1 8-16,3 0 0 16,6 3 3-16,4-2-3 15,5 3-4-15,3 0-4 16,0 1 5-16,-1 0 1 16,-1-1 0-16,-5 1 2 15,2 5-14-15,1-2 13 16,-1-1-5-16,-1 0 4 15,-5-1 0-15,-5 1 2 0,-5-1-5 16,-7 1 5 0,-2 1 8-16,-2 1-8 0,0 2 0 15,1 0-3-15,4 0-1 16,2 0 4-16,-1 3 8 16,0 5-8-16,2-1 0 15,0 1-6-15,4 0 3 16,-3-2 3-1,0 2 0-15,-3-3 3 0,-3-1-6 16,-3 6 1-16,-3-3 2 16,-3 3 0-16,-2-1 3 15,1-1-3-15,4-3 7 16,3-1-7-16,4 0 0 0,3 0 3 16,6-1-6-16,2 0 3 15,-3-1 0-15,-1-1 2 16,-5 1-2-16,-5 0 0 15,-1-1 1-15,-6 2-1 16,-1 0-2-16,-1-2 1 16,4-1 1-16,10 0 3 15,6 0-2-15,9 0-1 16,7 0 1-16,5 0-1 16,-5 1-3-16,-3 2 2 15,-8-2 1-15,-1 2-4 16,-4-1 2-16,5 1 2 15,1 0 0-15,7-2 2 16,5 0 0-16,3-1-2 0,1 2-6 16,5-2 6-16,1 0 2 15,-4 0-2-15,-3 0-3 16,-6 0 2-16,-7 0 0 16,-1 0 1-16,0 0-4 15,-1 0 1-15,6 0 6 16,1 2-7-16,3 1 11 15,4 0-15-15,2-2 8 16,2-1-4-16,-3 0-1 16,-5 0 1-16,-10 0 1 15,-12 0-9-15,-9 0 7 0,-9 0 5 16,-4 0 3 0,-2 0-1-16,3 0-4 0,9 0 6 15,9 0-3-15,8 0 0 16,0 0 1-16,6 3-2 15,2 4-1-15,3 0 0 16,8-1 1-16,5 1-6 16,1 1 6-16,1 1 8 15,0 1-8-15,3-2 2 16,4-2 0-16,6 1-2 16,5-1 2-16,8-2 0 15,1 3-2-15,1-3-4 16,-4 3 4-16,-5 0 0 15,-1-2-1-15,2 4-4 0,0-2 5 16,1-3 0 0,1 1 2-16,0 2-2 0,4-3 0 15,7 0 0-15,6 1 0 16,4-5 3-16,1 4 3 16,3-3-2-16,-1 1-1 15,-1-1-1-15,-6 2 1 16,-1 0-3-16,-7 3 0 15,0 2 0-15,2 0 0 16,1 0-1-16,4-2 1 16,5-2 1-16,2 0 7 15,-1 2-14-15,1-1 8 0,-1-2-2 16,-8 3 2-16,-4-3 6 16,-4 0-2-1,-5 0-6-15,-2 0 1 0,-1-1 8 16,-1-2-5-16,1 0-1 15,4 0-1-15,5 0-1 16,7 0 0-16,3 0 5 16,7 0 0-16,2 0 0 15,1 0-2-15,2 0-4 16,0 0 6-16,0 0-6 16,-2 0 0-16,-2 0 4 15,-2 0-8-15,1 0 8 16,4 0-8-16,2 0 4 0,2 0 0 15,0 0 9 1,0 0-9-16,0 0 1 0,0 0 2 16,-1 0-3-16,-4 0 0 15,1 0 2-15,-6 0 6 16,2 0-7-16,-1 0-1 16,0 0 1-16,2-5 7 15,1 1-5-15,3 0 2 16,0 0-3-16,0 0 7 15,3 3-9-15,-2 0 0 16,2 1-1-16,0 0-5 16,0 1-79-16,11 0-172 15</inkml:trace>
  <inkml:trace contextRef="#ctx0" brushRef="#br0" timeOffset="44701.14">23562 4908 332 0,'0'0'87'0,"0"0"-3"15,0 0 51-15,0-83-40 16,2 65-43-16,2 3 13 16,2 3-26-16,-3 1-9 15,1 8 0-15,4 0-18 16,4 3-5-16,10 3-4 15,10 20-2-15,4 15 1 16,2 12 8-16,-4 9 7 16,-5 8 4-16,-6 3-5 15,-4 0-15-15,-3-5 2 16,-4-6-3-16,0-12 9 16,-2-12-9-16,-2-12 1 0,-5-9 6 15,0-8-7-15,0-6 0 16,2 0 9-16,6-10 3 15,3-19 1-15,5-7-12 16,0-10 10-16,-1-9-11 16,2-7 0-16,-4-5-2 15,2-3 2-15,-4 6-8 16,-1 9-5-16,-3 12-15 16,-2 13 2-16,0 14-7 15,-1 11-6-15,3 5-33 16,8 2-73-16,4 20-105 0,-1 7-163 15</inkml:trace>
  <inkml:trace contextRef="#ctx0" brushRef="#br0" timeOffset="46023.96">24491 4949 486 0,'0'0'26'0,"0"0"38"16,-80-16 27-16,47 16-41 16,-3 4-13-16,2 16-29 15,1 6 8-15,5 4-7 16,5 3 6-16,6 2-4 15,6 2-6-15,7-1-1 16,4 1 2-16,0-1-5 16,0-4-2-16,10-5-7 15,6-5 8-15,3-5 0 16,3-7-7-16,6-7 3 16,3-3 1-16,-1-3 0 15,0-16-8-15,-6-6-1 16,-6-6 11-16,-2-4 2 15,-7-5 0-15,-4-4 9 0,-1-2-8 16,-4 0-2 0,0 5 5-16,0 7-5 0,0 9 0 15,0 8 18-15,0 10-10 16,0 4 8-16,-3 3-1 16,2 0-11-16,1 0-4 15,0 12-3-15,0 11 3 16,0 8 0-16,0 6 4 15,10 1 1-15,1 1-1 16,2-3-1-16,2-3-5 16,0-3 2-16,1-3 0 15,0-6 2-15,1-4-2 0,1-7-6 16,-2-5 1-16,4-5 4 16,3 0 1-16,3-4 5 15,-1-13-4-15,2-5 3 16,-3-6 3-16,-3-7-6 15,-5-6 1-15,-1-8-1 16,-6-7 6-16,-3-6-5 16,-1-7 0-16,-1-5 2 15,-3-4-1-15,-1 3-4 16,0 7 1-16,-4 7-5 16,-9 11 5-16,-4 8-1 15,-1 9 8-15,1 8-5 16,1 8 7-16,5 9-6 15,5 4-1-15,0 4 0 16,0 4-4-16,-2 21 4 0,-2 15-2 16,2 11 0-16,4 8 0 15,4 6 0-15,0 4 5 16,0 1 13-16,0-2-13 16,7-2 4-16,2-6-5 15,3 0-4-15,2-4 3 16,3-5-5-16,6-6 2 15,2-7-13-15,8-8 10 16,4-9 2-16,1-5-10 16,-1-9-1-16,-3-5-1 0,1-2 8 15,-1 0-4-15,-7-16 8 16,-3-6-1-16,-4-3 2 16,-4-8-3-16,-2-5 3 15,-5-6 12-15,-4-4-12 16,-4-1 10-16,-1 3-8 15,0 5-2-15,0 9 16 16,-1 8-12-16,-5 6 20 16,3 9-7-16,1 5 2 15,2 4-18-15,0 0-1 16,0 2-8-16,0 17-2 16,5 13 10-16,5 6 5 15,2 4 2-15,-1 3-5 16,0-1 1-16,-2-5 1 15,4-2 0-15,3-7-8 0,2-7 0 16,4-4 3-16,5-10-2 16,0-2-2-16,1-7 2 15,2 0 0-15,-2-7 3 16,-1-10-1-16,-6-8 5 16,-2-3 1-16,-7-6 3 15,-3-8 5-15,-6-3 9 16,-3-1-7-16,0 0 3 15,0 0-2-15,-6 9-10 16,-4 7-6-16,1 8-5 16,1 10-6-16,4 5-23 15,0 7-24-15,2 2-36 0,2 14-121 16,10 0-331 0</inkml:trace>
  <inkml:trace contextRef="#ctx0" brushRef="#br0" timeOffset="46546.55">25744 4956 478 0,'0'0'37'0,"0"0"11"0,0 0 45 16,0 0-50-16,0 0-9 15,0 0-11 1,62 3-10-16,-37-11-1 0,-3-3-4 16,-5-6-4-16,-1-3-2 15,-7-3 6-15,-3-7-6 16,-4 1 10-16,-2-5-8 16,0 2-1-16,-6 6 11 15,-8 5 8-15,-1 8-4 16,2 6 1-16,-4 4-8 15,2 3-10-15,-4 3 6 16,-2 19 1-16,0 11-5 16,2 11 3-16,1 3 9 15,4 1-1-15,5 2-9 16,2-3 1-16,4 0 1 0,3 0-5 16,0-4-2-16,0-4-1 15,15-6 0-15,6-5-9 16,3-3 10-16,4-7 5 15,1-6-3-15,-1-4-2 16,0-7 1-16,4-1 3 16,-3 0 0-16,1-14 0 15,0-3-4-15,-3-3 0 16,0-2-9-16,-2 0-21 16,-8 3-82-16,-10 5-195 15</inkml:trace>
  <inkml:trace contextRef="#ctx0" brushRef="#br0" timeOffset="49556.36">26714 4730 260 0,'0'0'68'0,"0"0"74"0,0 0-5 16,0 0-27-16,0 0-44 15,0 0-12-15,-9-76-13 16,-7 71-20-16,-10 5-10 16,-8 0 1-16,-11 10 3 15,-7 14-6-15,-2 5 4 16,9-3 0-16,9-1-7 16,11-3 0-16,9-2-6 15,8-4 0-15,8-1-6 16,0-1 6-16,9 1 0 15,17 0 5-15,4-1 1 16,2-2-2-16,1-2 0 16,-3 2 1-16,0-1-5 15,-5 1 1-15,0 6-2 16,-4-1 2-16,-4 6-6 0,-4 2 5 16,-5 1-1-16,-4 2-5 15,-4 2 6-15,0 1-5 16,0-1 5-16,-16 2-1 15,-5-2-4-15,-3-5 4 16,-1-3-4-16,-4-7 6 16,3-4-1-16,-4-5 21 15,-3-6 2-15,3 0-8 16,2 0-15-16,11 0 4 16,7 0-9-16,9-7-21 15,1-2-25-15,13 1-111 16</inkml:trace>
  <inkml:trace contextRef="#ctx0" brushRef="#br0" timeOffset="52629.9">23110 8685 323 0,'0'0'87'0,"0"0"-28"16,0 0 26-16,0 0-36 15,0 0-6-15,0 0-10 16,0 0-1-16,0-2 1 16,0 2 7-16,0 0-5 15,0 0-4-15,0 0 2 16,0-1 6-16,0 0-12 16,0-4 4-16,0 0-15 15,0-1-6-15,0 2-1 16,0 2-2-16,0 0-4 0,0 2-3 15,0 0 0 1,0 0-20-16,0 0-29 0,0 4-48 16,0 9-116-16,0 3-167 15</inkml:trace>
  <inkml:trace contextRef="#ctx0" brushRef="#br0" timeOffset="53012.84">23115 9203 274 0,'0'0'45'0,"0"0"-1"15,0 0 56-15,0 0-10 16,0 0-5-16,0 0-5 16,-3 8-22-16,3-8-10 15,0-1 5-15,0-8-17 16,0-4-14-16,0 4 1 16,0 1-6-16,0 2 3 15,0 1-6-15,0 0 3 16,0 1-17-16,0 2-9 15,0 0 9-15,0-1 0 0,-3-1-13 16,0 1-7-16,1 0-39 16,2 0-42-16,0 0-105 15</inkml:trace>
  <inkml:trace contextRef="#ctx0" brushRef="#br0" timeOffset="53313.67">23273 8939 588 0,'0'0'51'0,"0"0"46"16,0 0-42-16,0 0-27 16,0 0-14-16,95-9 6 15,-64 9-7-15,-2 0-2 16,-4 0 1-16,-4 0-9 16,-6 0 2-16,-6 0-5 0,-3 1-19 15,-6-1-57 1,0 0-219-16</inkml:trace>
  <inkml:trace contextRef="#ctx0" brushRef="#br0" timeOffset="58753.03">20564 10832 225 0,'0'0'24'0,"0"0"74"15,0 0 8-15,0 0-17 16,-1-85-23-16,-14 68 1 15,-6 2-43-15,-3 1 9 16,-3 3-13-16,-3 3 6 16,-5 7-3-16,0 1 4 0,1 0-9 15,-1 18-14 1,6 6 9-16,0 9-10 16,9 4-1-16,3 4-2 15,5 5 2-15,5 2 10 0,5-1-10 16,2 0 7-16,0-2-9 15,0-2 1-15,6-6 4 16,7-2-5-16,4-6-7 16,2-10 4-16,5-6 3 15,4-13 0-15,4 0 8 16,2-5-8-16,-1-16 1 16,0-4-1-16,-3-5 10 0,-4-5-10 15,0-4 0 1,-5-6 1-16,-3-6-1 0,-1-6-7 15,-5-6 7-15,-2-6-6 16,-6-2-16-16,-4 3 22 16,0 0-5-16,0 8 2 15,0 5 1-15,-1 10 2 16,-4 9 2-16,2 8 0 16,0 11 4-16,0 8-3 15,1 6 0-15,1 3 1 16,-1 0-4-16,1 1 0 15,-4 24 0-15,-3 17 6 16,0 11-6-16,-3 7 13 16,1 3-1-16,4 2 0 15,3-2-1-15,3 1-4 16,0-1-4-16,0-6-2 16,0-1 2-16,3-3-2 0,10-7-2 15,4-4-5-15,2-9 2 16,8-6-2-16,3-6 3 15,4-5 2-15,5-9-7 16,3-7 1-16,0 0 6 16,-5-4-23-16,-3-15 4 15,-5-5 1-15,-5-4 2 16,-5-7 8-16,-6-7 7 16,-1-3-3-16,-3-3-1 15,-1-2-3-15,-5 6 5 0,-2 9-4 16,-1 8 8-1,0 8 1-15,0 10 23 0,-4 5-8 16,-5 4 2-16,-6 0-17 16,1 1 15-16,-2 11-14 15,2 5 19-15,4 3-21 16,4 5 6-16,3 1-3 16,3 7-3-16,0 4 6 15,0 3 3-15,0 0-7 16,0 2-2-16,11-5 0 15,4-7 0-15,0-4-5 16,7-5-1-16,3-3 6 16,5-8 6-16,3-2-6 0,3-7-1 15,1-1 1 1,2 0-7-16,-4-10 5 0,0-6-4 16,-4-5 2-16,-4-4 4 15,-2-4 0-15,-5-5 0 16,-2-6 4-16,-1-7-3 15,-5-7-1-15,1-6 0 16,-3-5 7-16,-3-2-9 16,-1 0 2-16,-3 2-1 15,-3 2 1-15,0 4 6 16,0 2-6-16,-7 9-3 16,-5 10-1-16,-3 11 8 0,4 13 4 15,0 11 4-15,-3 3-11 16,-4 20 12-16,2 21-7 15,-2 13 1-15,7 12-2 16,10 6 5-16,1 5-7 16,9 5-3-16,12-3 8 15,3-5-4-15,-2-10-2 16,7-9-2-16,3-8 0 16,5-9-6-16,-2-6 6 15,-2-10 2-15,-7-7 0 16,1-4-2-16,-3-6-1 15,0-4-1-15,0-1-16 16,0 0 4-16,1-11-6 16,2-9-53-16,5-6-94 15,9-10-508-15</inkml:trace>
  <inkml:trace contextRef="#ctx0" brushRef="#br0" timeOffset="58995.68">22369 10435 687 0,'0'0'38'16,"0"0"17"-16,0 0 43 0,0 0-51 15,0 0-18-15,0 0-20 16,0-46-9-16,0 50 0 15,-2 16-11-15,-1 9-1 16,-1 9-93-16,-2 4-214 16</inkml:trace>
  <inkml:trace contextRef="#ctx0" brushRef="#br0" timeOffset="59184.4">22400 11040 692 0,'0'0'99'16,"0"0"-18"-16,0 0 20 0,0 0-33 16,0 0-37-1,0 0-6-15,11-37-9 0,-3 29-1 16,1-1-11-16,-1 2-8 16,-2 3-1-16,-1 1-45 15,0 3-37-15,-3-4-107 16</inkml:trace>
  <inkml:trace contextRef="#ctx0" brushRef="#br0" timeOffset="60641.1">23856 10833 565 0,'0'0'45'16,"0"0"-12"-1,0 0 65-15,0 0-52 0,0 0-25 16,0 0-7-16,37-4 7 16,-7-11-20-16,-2 0 6 15,-2-1-6-15,-8-3 1 16,-3-2 3-16,-5-7-1 16,-4-1-2-16,-3-2 1 15,-3 4-6-15,0 3 0 16,-15 7 3-16,-4 8-3 15,-1 4 0-15,-5 5 3 16,-3 0 10-16,-4 12 6 16,-1 9 0-16,5 7-8 15,3 6-2-15,7 5 4 0,9 3-10 16,8 3 0-16,1 0 6 16,3-1-6-1,13 1 4-15,0-5 5 0,4-2-9 16,0-5 2-16,3-5-2 15,2-8-2-15,5-6-1 16,2-5 1-16,4-9-2 16,5 0 4-16,-1 0 0 15,2-13-11-15,-5-8 7 16,-4-7-6-16,-3-5 3 16,-3-10 7-16,-4-6 8 0,0-9-8 15,-1-8-1 1,1-5-5-16,-5-5-1 0,0 0-13 15,-6 0-1-15,-4 3 8 16,-5 4 1-16,-3 13 9 16,0 10 3-16,-11 9 3 15,-6 11-2-15,-1 6 10 16,5 7 2-16,-2 9-4 16,4 4-8-16,-2 3 5 15,3 24-4-15,-1 13 0 16,3 19 0-16,3 9 1 15,3 7 0-15,2 1 7 16,0-1 6-16,0-5-13 16,0-1 3-16,0-5 8 0,0-4-14 15,10-5-1-15,4-4 1 16,1-4 0-16,1-7-7 16,7-8 2-16,2-9-12 15,9-6 11-15,7-6 6 16,5-7 4-16,3-4-4 15,2 0-37-15,-5-5 3 16,0-14 11-16,-7-3 3 16,-4-7 11-16,-3-4 9 15,-5-6 2-15,-5-8 6 16,-4-4 5-16,-4-7-5 16,-7 0-4-16,-1 3 2 15,-6 9 4-15,0 10-8 16,-18 12 31-16,-2 9-16 15,-3 10 1-15,1 5-5 0,1 7 0 16,3 21-7-16,3 12-4 16,4 11 10-16,4 5-4 15,4 1-5-15,3 2-3 16,0-6-1-16,0-3 1 16,0-4 2-16,10-5-2 15,3-5 2-15,3-8-6 16,3-6-6-16,4-5-3 15,2-6 13-15,0-6-5 16,2-2 5-16,0-3-4 16,0 0-6-16,1 0-2 15,1-8-13-15,-4-6-43 16,0-8-244-16</inkml:trace>
  <inkml:trace contextRef="#ctx0" brushRef="#br0" timeOffset="61370.37">25504 10662 693 0,'0'0'68'16,"0"0"-50"-16,0 0 45 16,0 0-26-16,0 0-19 15,0 0-18-15,107 5 14 16,-68-4-8-16,-3-1-6 15,-7 1 0-15,-7-1 0 16,-12 2-6-16,-8-2-28 0,-2 3-65 16,-15-1-150-1</inkml:trace>
  <inkml:trace contextRef="#ctx0" brushRef="#br0" timeOffset="61539.66">25542 10877 467 0,'0'0'40'16,"0"0"54"-16,0 0 57 16,0 0-75-16,0 0-42 15,111 3-12-15,-69-8-12 16,1 1-8-16,-5 1-2 16,-7-1-56-16,-7-4-122 0</inkml:trace>
  <inkml:trace contextRef="#ctx0" brushRef="#br0" timeOffset="62934.69">26508 10328 237 0,'0'0'69'16,"0"0"8"-16,0 0 28 15,0 0-13-15,0 0-26 16,-94-70-19-16,67 70-11 16,-3 0-7-16,1 7-12 0,-1 13 11 15,3 3-1 1,6 5-15-16,3 8 0 0,8 6-7 15,2 4 7-15,4 5-9 16,4 3 7-16,0 4-2 16,0 1-6-16,0-3 0 15,0-1 0-15,0-5-2 16,4-7 0-16,7-6-1 16,5-5 0-16,3-9 2 15,5-3-5-15,5-6 3 16,-1-5 1-16,3-3 1 15,4-6 0-15,0 0-1 16,4-4 0-16,1-11-2 16,-2-4 2-16,-5-6 1 0,-4-4 0 15,-2-9-1-15,-6-6 4 16,-4-9 3-16,-7-6-6 16,-3-6-1-16,-5-1 1 15,-2 1-5-15,0 4 2 16,-15 9 2-16,-6 9-1 15,-7 9-1-15,-9 10 1 16,-4 14 2-16,1 7 11 16,0 3-1-16,9 8 8 15,6 10-14-15,8 5-1 16,6 3 1-16,1 3-5 16,5 4 8-16,4 1-8 15,-1-1 1-15,2 3 7 0,0-2-5 16,0 0-3-1,0 2 0-15,0 0-1 0,15-2 0 16,3 2-2-16,7-2 3 16,8 3 2-16,5-1 2 15,3 3-4-15,-4-1 8 16,-5-1-8-16,-8-1 0 16,-8-1 1-16,-3-2 7 15,-2-3-4-15,-3 0 1 16,-4-3-1-16,0 0-3 15,-2-1 3-15,-2 1-6 16,0-1 2-16,0-1 0 0,-10-1 0 16,-3-4-10-1,4-4-2-15,-1-7 9 0,4-4-11 16,2-4 4-16,1-1 4 16,-2 0 1-16,1-3-18 15,1-11-52-15,3-5-153 16</inkml:trace>
  <inkml:trace contextRef="#ctx0" brushRef="#br0" timeOffset="63662.45">27627 10045 604 0,'0'0'49'16,"0"0"24"-16,0 0 19 0,-117-67-29 15,76 57-19-15,-5 6-13 16,2 4-5-16,4 0 2 16,4 0-11-16,13 4 0 15,6 9-9-15,8 3-8 16,3 3-2-16,-1 3 2 15,7 2 0-15,0 1 2 16,0 3 0-16,5 0 4 16,6 3 2-16,-1 1-2 15,3 5 3-15,-2 5-6 16,-2-1-3-16,-3 2 4 16,-5 3 2-16,-1-2-5 15,0 2 3-15,-7 4-4 16,-5-1 3-16,0 2 4 15,-1 1-6-15,2-2 4 0,0-2-1 16,0 0 0 0,3-4 1-16,1 3-5 0,0 1 0 15,4-5-3-15,0-2 3 16,1-3 1-16,2-6 5 16,0-2-6-16,0-6-8 15,0-2 5-15,6-5 2 16,4-4-4-16,4-3-6 15,5-4-5-15,5-2 16 16,10-4 4-16,2 0 3 0,2 0-4 16,-1-4-3-1,-1-7-16-15,-5 2-14 0,-6-1 0 16,-7-2-28-16,-7-4-86 16,-1-4-281-16</inkml:trace>
  <inkml:trace contextRef="#ctx0" brushRef="#br0" timeOffset="64073.91">28047 10355 419 0,'0'0'343'16,"0"0"-313"-16,0 0 60 16,0 0-12-16,0 0-65 15,0 0-11-15,0 45 5 16,0 19 19-16,0 11-2 15,0 1-14-15,-9 5-5 16,-5-3 5-16,-2-8-6 16,2-6-4-16,3-15 1 0,5-12-2 15,5-13-8 1,1-7 3-16,0-8 1 0,0-5-4 16,0-1-4-16,0-3 12 15,0 0-3-15,0-14-49 16,7-11-151-16</inkml:trace>
  <inkml:trace contextRef="#ctx0" brushRef="#br0" timeOffset="64293.04">27721 10760 581 0,'0'0'22'0,"85"-6"-11"0,-26 3 92 15,4-1-22-15,4 1-41 16,4 0-25-16,0 0 6 16,-6 2-11-16,-9-4 2 15,-13 3-12-15,-16 0-3 16,-8 2-1-16,-7 0-40 16,-9 0-115-16,-3-4-527 15</inkml:trace>
  <inkml:trace contextRef="#ctx0" brushRef="#br0" timeOffset="64731.12">28921 10278 793 0,'0'0'0'0,"0"0"10"16,0 0 60-16,0 0-63 0,-3 72 13 15,-7-7 48-15,1 6-29 16,1 2-21-16,2 2 0 16,-2-1-6-16,0 0-5 15,-1-6-7-15,-4-8 4 16,1-9-1-16,3-11-3 16,0-9-13-16,6-13 11 15,2-7 1-15,1-5-11 16,0-5 5-16,0-1-2 15,0 0-26-15,7-9-49 16,6-14-145-16</inkml:trace>
  <inkml:trace contextRef="#ctx0" brushRef="#br0" timeOffset="64925.87">28687 10788 542 0,'0'0'117'0,"0"0"-31"15,0 0 3-15,0 0-50 16,90-36-13-16,-34 30-1 16,12-2-7-16,5 2-9 15,3 2-7-15,-3 3-2 16,-5 0 0-16,-12-1-16 16,-12 1-52-16,-14-1-59 15,-21-5-189-15</inkml:trace>
  <inkml:trace contextRef="#ctx0" brushRef="#br0" timeOffset="65874.02">29707 10099 600 0,'0'0'93'16,"0"0"-85"-16,0 0 49 15,0 0-13-15,0 0-37 0,0 0-4 16,71 77-1 0,-61-10 31-16,-10 11 12 0,0 4-8 15,-15 4-6-15,-9-3-5 16,-3 2 4-16,-1 1-9 16,1-2-15-16,8 0 1 15,-1-3-7-15,8-3 0 16,4-8 0-16,5-12-3 15,3-13 3-15,0-11-5 16,3-11-16-16,7-9 19 16,2-4 2-16,9-9 0 15,5-1-5-15,9-3-2 16,4-18-2-16,1-8 1 16,-4-5-2-16,-5-8 5 15,-11-10 1-15,-9-2-9 0,-11-6 13 16,0-5-23-16,-25 1 21 15,-9-1 2-15,-3 7-2 16,-4 10 2-16,-2 11 15 16,-9 12-14-16,-5 9 12 15,-3 7-11-15,12 6 14 16,17 2 13-16,16 1-28 16,15-1-1-16,3 0 0 15,29 1 0-15,18-2 9 16,15-2-5-16,0-3 1 15,-8-2-4-15,-14-2 5 16,-14 1-6-16,-12 1-17 0,-8 2-24 16,-6 1-57-1,-1 2-307-15</inkml:trace>
  <inkml:trace contextRef="#ctx0" brushRef="#br0" timeOffset="66633.12">30168 10408 696 0,'0'0'33'16,"0"0"-32"-16,0 0 36 16,99-10 2-16,-65 34-17 15,2 9 10-15,-3 7-1 16,-6 7-14-16,-7 0 14 16,-7 2-11-16,-6 2-6 15,-6-2-13-15,-1-4-1 16,0-2 4-16,-17-6-8 15,-4-9 2-15,-2-8-7 16,-1-8-2-16,-1-10 7 16,1-2 4-16,3-6 6 15,2-16 23-15,7-7-7 16,8-7-12-16,4-11-4 0,16-8 0 16,21-4-6-16,12 0-10 15,6 8-14-15,1 7-1 16,1 16-6-16,-5 11-14 15,-5 12 15-15,-8 5 13 16,-5 2 9-16,-5 13 8 16,-4 4-1-16,-5 0 3 15,-6 4-2-15,-8 0 9 16,-6 3 8-16,0 6 7 16,-3-1-12-16,-13 6 3 15,0-1 5-15,-1 2-15 0,8-3 1 16,8-2-3-16,1-6-3 15,1-7-8-15,20-6 8 16,3-6 2-16,7-5-2 16,2-3 3-16,0 0-2 15,-3-14 1-15,-5-7 7 16,-5-9-5-16,-4-10 5 16,-4-7 10-16,-6-8-11 15,-4-1-3-15,-2 1-5 16,-5 7 1-16,-15 6-7 15,-8 12 1-15,-9 13-13 16,-5 14 17-16,2 3 1 0,7 19-38 16,12 14-37-1,18 4-76-15,3-3-472 0</inkml:trace>
  <inkml:trace contextRef="#ctx0" brushRef="#br0" timeOffset="67171.94">31227 10474 682 0,'0'0'35'0,"0"0"-23"15,-3 74-12-15,2-21 24 16,-3 11-6-16,-4 1-11 16,-1-2-6-16,-4-6 1 15,2-13-2-15,1-10-6 16,5-15-1-16,1-11 6 16,4-8 1-16,0 0 8 15,0-9 51-15,0-18-18 16,0-9-15-16,3-8-14 15,1-6-3-15,1-7-9 16,-1-3-1-16,2-2-3 16,-1 3-7-16,3 3 4 0,3 8 6 15,7 14-3 1,4 10-2-16,10 16-10 0,5 8 8 16,3 8 8-16,2 18 0 15,-2 6 1-15,-7 7 2 16,-6 0 8-16,-9 4 11 15,-9 6-1-15,-8 1-2 16,-1 1 3-16,-4-5-8 16,-13 3-10-16,-3-7-3 15,0-4-1-15,4-6 0 16,5-9-14-16,4-7-7 16,7-5-42-16,0-8-48 15,12-3-120-15</inkml:trace>
  <inkml:trace contextRef="#ctx0" brushRef="#br0" timeOffset="67600.62">31837 9985 745 0,'0'0'3'15,"0"0"5"-15,0 0 47 16,0 0-31-16,0 0-20 15,-13 137 55-15,6-47-8 16,-4 12-26-16,-5-1-10 16,2-2-6-16,-2-7-1 15,4-14-5-15,0-13 2 16,6-9-4-16,5-15-1 16,1-14-7-16,0-7-6 0,1-7 3 15,17-5 10 1,7-5 0-16,8-3-6 0,7 0-7 15,1-9-59-15,0-14-91 16,-6-11-289-16</inkml:trace>
  <inkml:trace contextRef="#ctx0" brushRef="#br0" timeOffset="67790.95">31770 10380 385 0,'0'0'332'0,"0"0"-312"16,0 0 23-16,99-38-13 0,-46 38-20 15,4 0-6-15,0 0-1 16,-2 0-3-16,-12 0-90 16,-10 0-392-16</inkml:trace>
  <inkml:trace contextRef="#ctx0" brushRef="#br0" timeOffset="68563.59">32094 9736 590 0,'0'0'33'15,"0"0"26"-15,0 0 43 0,0 0-81 16,0 0-16-16,0 0 3 16,101 13-6-16,-47 0 5 15,0 2-3-15,-5-1 0 16,-7-2-2-16,-11-4-1 15,-6-1 0-15,-5 0 0 16,-8 0 1-16,0 0 8 16,-2 5 2-16,-2 5 7 15,-1 8 0-15,-2 6 1 16,-4 7-2-16,-1 9-2 16,0 6 12-16,0 8-8 15,0 4-6-15,-7 7 6 0,-5 6-2 16,-3 1-8-16,-2 1 2 15,1-4-6-15,-1-1 12 16,1-2-17-16,0 0 9 16,-1-4-10-16,7-9-2 15,0-6 2-15,7-9 3 16,0-3-3-16,3-6 0 16,-2-5 1-16,2-3 4 15,0-5-5-15,0-1-2 16,-1-5 2-16,-1-3-1 15,-1-1-1-15,-3-4-8 0,-3 0-5 16,-4 0 0 0,-8-4 15-16,-3 0 8 0,-6-5 25 15,-6 0-12-15,4 0-8 16,-4 0 11-16,0-2-24 16,-3-5 0-16,-4 0-4 15,1 3-97-15,6-1-196 16</inkml:trace>
  <inkml:trace contextRef="#ctx0" brushRef="#br0" timeOffset="71012.49">19550 12489 307 0,'0'0'44'0,"0"0"13"15,0 0 59-15,0 0-18 16,-22-78-39-16,8 64-3 0,-1 5-10 16,0 1-1-16,-1 3-17 15,1 2-13-15,-3 3-5 16,-3 0 2-16,-4 8 4 16,-7 12-5-16,-1 8-2 15,-4 5 2-15,5 10 3 16,0 3 0-16,8 7-11 15,6 4 0-15,8 1-3 16,3 1 0-16,5-1 8 16,2-4-8-16,0-1 3 15,0-2-2-15,0-1 5 16,10-6-5-16,4-6 1 16,5-8-2-16,5-6-2 0,9-7 2 15,1-5 8 1,3-8-6-16,4-4-1 0,-5 0 0 15,2-10 1-15,-3-10-2 16,-4-7 1-16,-1-5-1 16,-7-4 0-16,-6-10 1 15,-2-2 2-15,-6-3-2 16,-3-5 1-16,-1-3-1 16,-5-9-1-16,0-3 0 15,-11 4-1-15,-13 6-6 16,-4 13 5-16,-4 11 0 15,-2 12 1-15,1 6-10 16,-1 9 11-16,0 5-3 16,1 5-3-16,-3 0 6 0,3 20 12 15,-1 5-12-15,1 8 1 16,2 6 5-16,7 4-6 16,10-1-6-16,13 0 3 15,1-2-5-15,15-2 8 16,16-1 7-16,14-1-4 15,3 0 0-15,6-2 0 16,-1 2 0-16,-9 0-1 16,-6 0 2-16,-7 1 0 15,-9 4-4-15,-3 0 2 16,-6-1-1-16,-2 0 3 16,-7-1-3-16,-1-2-2 15,-3-6 2-15,0-5-2 0,0-6 1 16,-4-6-6-16,-4 0 3 15,-4-6 0-15,2-2 3 16,2-2 4-16,0-2-4 16,3-2 0-16,0 0-21 15,5 0-55-15,0-14-185 16</inkml:trace>
  <inkml:trace contextRef="#ctx0" brushRef="#br0" timeOffset="71603.03">20449 12748 51 0,'0'0'673'0,"0"0"-644"0,0 0-21 15,0 0 16 1,0 0-15-16,0 0-5 0,53 0 10 15,-15-5-6-15,2-7-6 16,-2-3 2-16,-5-3-3 16,-5 0 5-16,-10-5-4 15,-9-4-1-15,-6-3 7 16,-3-2-6-16,-3 4 7 16,-14 4 4-16,-2 9-1 15,-5 6 5-15,-3 9-14 16,-1 0 7-16,-2 14-1 15,6 17 9-15,3 12-12 16,5 7 2-16,7 7-5 16,3 2 2-1,4-1 0 1,2 2-2-16,0-2-3 0,8-4-7 0,10-4 7 0,1-8 2 16,2-9-2-16,1-11-1 15,-2-8 0-15,4-6-2 16,1-6-1-16,5-2-10 15,3 0-17-15,0-5-22 16,-1-11-47-16,-2-4-216 16</inkml:trace>
  <inkml:trace contextRef="#ctx0" brushRef="#br0" timeOffset="72278.92">21007 12809 723 0,'0'0'53'16,"0"0"-37"-16,0 0 1 16,-27 82 27-16,23-36-17 15,2 6-17-15,1 0-7 16,-1 0 1-16,1-5-8 16,-1-11 3-16,2-11-17 15,0-13-4-15,-1-7 10 16,-1-5 12-16,2 0 13 15,-1-16 27-15,1-10-8 16,-2-8-3-16,0-7-12 0,0-2-8 16,0-1-7-1,2-2-2-15,0 0 0 0,0 5-11 16,11 5-23-16,5 5 12 16,8 8-9-16,3 7 6 15,3 10 8-15,1 6 14 16,2 0 3-16,-3 3 0 15,-2 16 3-15,-6 8 11 16,-4 0 0-16,-4 4 4 16,-8 1-7-16,-3 2-10 15,-3-1 7-15,0-5-8 16,0-7 0-16,0-8 1 16,0-7-1-16,0-6 8 15,0 0-5-15,0 0 7 16,0-12 20-16,0-10-12 0,0-7-14 15,3-6-3-15,6-2 0 16,2-4-1-16,3-5 0 16,8 0-1-16,5 3-15 15,7 9-16-15,2 15-2 16,0 11 16-16,-3 8 8 16,-6 8 9-16,-6 17 1 15,-9 9 0-15,-4 3 14 16,-5 6 10-16,-1 3-14 15,-2 3 1-15,0 2-3 16,0-1-8-16,0-6-1 16,-9-6 0-16,-4-6-15 0,1-10-3 15,1-8-29-15,7-4 11 16,4-5-20-16,0-5-174 16</inkml:trace>
  <inkml:trace contextRef="#ctx0" brushRef="#br0" timeOffset="72833.89">21878 12743 659 0,'0'0'7'0,"0"0"13"0,-3 79 70 16,-6-27-19-16,2 8-37 16,-5 6-4-16,-3 6-16 15,1-1-10-15,-3-2 0 16,0-4-4-16,2-9-3 16,3-8-8-16,4-13-6 15,3-9 6-15,4-10 4 16,1-12 1-16,0 0 6 15,0-4 10-15,0-2 8 16,1-20 16-16,12-14-6 16,2-7 9-16,5-12-10 15,-2-9 1-15,1-8-18 0,-1-5-2 16,-3-4-5-16,-2-2-3 16,1 2-17-16,5 8-8 15,6 11-2-15,5 13-2 16,4 17 5-16,1 19 5 15,-1 13 9-15,2 2 4 16,0 29 6-16,-6 5 1 16,-8 7 3-16,-12-1 0 15,-10 4 1-15,0-3 5 16,-10-2 0-16,-12-4-10 16,-7-6 0-16,-5-4-6 15,-3-10 6-15,-5-5 6 16,2-2-6-16,7-6-7 0,15-4-84 15,12 0-211-15</inkml:trace>
  <inkml:trace contextRef="#ctx0" brushRef="#br0" timeOffset="73133.81">22543 12235 836 0,'0'0'15'0,"0"0"2"0,0 0 11 16,-5 141 28-16,5-50-7 15,4 13-24-15,-1 2-8 16,-3 0-12-16,0-10-5 15,-9-9 0-15,-8-10-7 16,0-16-19-16,2-20-16 16,1-17-10-16,5-12 29 15,-4-9-48-15,-3-3-198 16</inkml:trace>
  <inkml:trace contextRef="#ctx0" brushRef="#br0" timeOffset="73779.89">22576 12709 296 0,'0'0'202'0,"131"-53"-195"16,-65 37 77-16,-9 10-2 16,-15 6-27-16,-12 3 5 15,-11 17-11-15,-13 10-12 16,-5 7 18-16,-1 4-20 15,-4-1-23-15,-7 2 5 16,2-3-15-16,7-5 8 16,2-4-10-16,0-11-9 15,17-5-22-15,9-8 5 0,3-6 10 16,3 0-4-16,1-17 9 16,-1-7 11-16,0-7 0 15,-1-5 4-15,-1-4-2 16,-3-7 12-16,-2-1-3 15,-3-2 1 1,-5 5-9-16,-2 11 9 0,-8 13 3 16,-4 11 6-16,-1 5 8 15,-2 5-2-15,0 0-27 16,0 19 0-16,0 15-1 16,-9 11 2-16,-2 8 3 0,4 6 9 15,-1 7-2-15,-1 7-9 16,-2 6 3-16,-2 5-2 15,-3 2 0-15,0 3-3 16,-4-4-13-16,-3-5-20 16,3-8-36-16,2-11-45 15,6-13 34-15,0-12-18 16,3-11 46-16,0-11 41 16,1-9 11-16,0-5 28 15,-1-3 143-15,-4-18-18 16,2-11-61-16,2-6-20 15,5-6 6-15,4-3-18 16,0-3-10-16,6 0-28 16,17-1-15-16,13 4-7 0,11 7-1 15,8 6-41 1,6 12-40-16,-6 9-70 0,-11 7-321 16</inkml:trace>
  <inkml:trace contextRef="#ctx0" brushRef="#br0" timeOffset="74671.67">24893 12547 721 0,'0'0'64'15,"0"0"-62"-15,-97-72 64 16,65 69 20-16,-1 3-53 15,-1 26-4-15,-3 23-21 16,0 12 17-16,7 5-1 16,5 1 1-16,9-5-24 15,9-3 2-15,7-4-1 16,0-6-2-16,17-6-3 16,12-6-14-16,7-11 14 15,10-9-15-15,4-11-1 16,6-6-5-16,1 0-9 0,-5-20 10 15,-11-7 6-15,-9-7 5 16,-9-8 9-16,-11-2 3 16,-4 4 5-16,-3 6 0 15,-2 7 13-15,-2 9-2 16,-1 10 3-16,0 6 15 16,0 2-20-16,0 0-14 15,0 15-3-15,0 12 2 16,3 10 1-16,5 3 3 15,5 3 2-15,5-2-5 0,8-6-5 16,2-5 2 0,3-8 0-16,1-10 3 0,2-9-8 15,0-3 7-15,-1-3-1 16,-3-14 2-16,-6-5 3 16,-5-9 4-16,-7-7-6 15,-3-7 11-15,-8-6-11 16,-1-1 5-16,0 4-6 15,-17 6-7-15,-9 13 2 16,-7 12-2-16,-4 13 6 16,-6 4 2-16,-2 13 5 15,5 15 0-15,8 3-12 16,13 5 6-16,18-2-43 16,1-3-58-16,23-8-234 15</inkml:trace>
  <inkml:trace contextRef="#ctx0" brushRef="#br0" timeOffset="75136.75">25591 12743 645 0,'0'0'4'0,"0"0"33"16,-6 116 70-16,3-64-52 0,0 5-40 16,0 1-12-1,-2-2 3-15,4-9-6 0,-1-14-3 16,1-14-1-16,1-11-5 16,0-8 9-16,0 0 10 15,0-18 56-15,0-13-40 16,-3-8-7-16,-2-9 10 15,2-5-23-15,2-2-2 16,1-4-4-16,0 0-25 16,3 3-4-16,15 9-30 15,6 13 25-15,9 15 15 16,7 16 2-16,2 3 8 16,2 15 7-16,-4 14 2 15,-5 7 5-15,-8 3 20 16,-11 4 12-16,-4 3-21 0,-11 0 3 15,-1 4-17-15,0-2 8 16,-4-5-4-16,-8-2-12 16,3-11 5-16,3-7-26 15,6-9-37-15,0-9-208 16</inkml:trace>
  <inkml:trace contextRef="#ctx0" brushRef="#br0" timeOffset="75949.07">26390 12642 778 0,'0'0'32'15,"0"0"40"-15,0 0 9 16,-101-49-49-16,74 49-6 15,2 25-17-15,-2 13-8 16,4 8 6-16,1 4 10 16,7 2-17-16,6 1 2 15,5 0-4-15,4 0 4 16,0-4-2-16,0-7 0 16,6-9-13-16,8-10-11 15,3-7-3-15,4-9-4 16,4-7 20-16,3 0 11 15,2-12 3-15,0-13 3 0,-3-6-2 16,-3-10 3-16,0-10-1 16,-4-8-5-16,-1-10 3 15,-3-10-4-15,-6-10-1 16,-5-1-6-16,-5 1 0 16,0 8 3-16,-14 15 1 15,-2 12 3-15,4 15 10 16,3 14-9-16,3 13 18 15,2 7-12-15,4 5 3 16,0 12-10-16,0 26-10 0,0 18 10 16,11 17-5-16,5 13 5 15,-2 3 13-15,-5 0-12 16,-6-5 2-16,-3-11-3 16,0-6 0-16,0-9-2 15,0-9-1-15,0-13 1 16,14-8-15-16,8-10-39 15,10-11 2-15,8-7 36 16,0 0-29-16,-1-7 14 16,-6-17 31-16,-6-7 2 15,-7-6 27-15,-3-7 14 16,-7-8 5-16,-2 1-20 16,-5-3-14-16,-3 4 4 0,0 11-12 15,0 13-4 1,0 16 20-16,0 7-5 0,0 3-6 15,0 17-9-15,0 13 0 16,0 15 16-16,0 4-1 16,0 6-15-16,1-4 7 15,1 1-3-15,1-5-2 16,-2-4-2-16,3-8-5 16,1-9-21-16,1-9-26 15,6-9-20-15,3-8 16 16,3 0-147-16,3-20-319 15</inkml:trace>
  <inkml:trace contextRef="#ctx0" brushRef="#br0" timeOffset="76153.78">26805 12339 900 0,'0'0'31'0,"0"0"16"16,0 0 23-16,0 0-47 16,0 0-23-16,0 0-24 15,-11-43-18-15,23 66-85 16,-1 0-290-16</inkml:trace>
  <inkml:trace contextRef="#ctx0" brushRef="#br0" timeOffset="76452.74">27306 12190 852 0,'0'0'1'0,"0"0"10"16,21 110 46-16,-6-32 6 0,-8 16-19 16,-5 7-25-16,-2-1-7 15,0-1-10-15,-18-5-2 16,-5-7-1 0,-3-11-15-16,-4-9-30 0,3-16-27 15,3-13-16-15,9-15-41 16,6-10-85-16</inkml:trace>
  <inkml:trace contextRef="#ctx0" brushRef="#br0" timeOffset="76773.5">27100 12637 789 0,'0'0'37'0,"0"0"20"0,33-75 10 15,12 58-31-15,22 7-25 16,13 5-5-16,7 5-2 16,-7 0 1-16,-14 12-5 15,-18 6 2-15,-13 6-2 16,-12 5 3-16,-8 9-2 16,-11 3 8-16,-4-1 2 15,0 3 7-15,-13 3-14 16,-5 0 1-16,-1 3-3 15,2-1 2-15,1-5-4 16,4-4-9-16,0-6 6 16,3-11-21-16,5-5 6 15,1-9-15-15,3-6-39 16,0-2-18-16,0-5-46 0</inkml:trace>
  <inkml:trace contextRef="#ctx0" brushRef="#br0" timeOffset="76964.67">27812 12416 806 0,'0'0'23'0,"0"0"58"16,0 0 17-16,0 0-67 15,0 0-12-15,0 0-19 0,-26-61-1 16,26 75-92-16,0 9-87 15,0 4-585-15</inkml:trace>
  <inkml:trace contextRef="#ctx0" brushRef="#br0" timeOffset="77796.66">28290 12564 945 0,'0'0'3'16,"0"0"-3"-16,-81-31 42 16,43 33 2-16,-1 27-24 15,2 16-10-15,1 12-10 16,8 9 4-16,4 1-3 15,8-2 10-15,7 1-10 16,6-10-1-16,3-5-22 16,0-15-3-16,0-8 6 15,10-11-7-15,2-9 12 16,3-6 14-16,6-2 3 0,0-3 6 16,4-21 5-1,0-5-9-15,1-10-1 16,-3-8-1-16,-3-5-3 0,1-6-8 15,-2-4 8 1,1 1-2-16,1 2-8 0,-1 11-2 16,-3 15 4-1,-1 13-1-15,-2 14 3 0,0 6-5 16,3 9 11-16,2 20-2 16,1 10 4-16,-1 9 8 15,-4 3-4-15,-6 4 3 16,-6 5-4-16,-3-1-5 15,0-3 0-15,-19-6 0 0,1-9 0 16,-3-7 0 0,7-14 0-16,4-8-2 0,6-8 2 15,1-3 0-15,3-1 4 16,0 0 11-16,0-13 20 16,3-11-27-16,11-10 2 15,3-7-1-15,4-9-6 16,2-4 0-16,3-7-3 15,6-3-24-15,3-2-4 16,2 5-9-16,4 11-14 16,-4 16-12-16,-3 19 37 15,-10 15 14-15,-4 12 11 16,-5 22 1-16,-4 12 31 16,-6 7 8-16,-5 5 6 15,0 5-7-15,0 3-19 16,-3 3-2-16,-5-3-9 15,0-6-6-15,-3-8-2 0,2-11-7 16,-1-8-3-16,2-10 0 16,5-9-7-16,2-7 12 15,1-4 3-15,0-3-12 16,0 0 9-16,6-1-6 16,13-15-114-16,6-6-601 15</inkml:trace>
  <inkml:trace contextRef="#ctx0" brushRef="#br0" timeOffset="78075.12">29219 12434 855 0,'0'0'29'0,"0"0"-2"16,0 0 68-16,0 0-42 16,0 0-19-16,0-71-14 15,0 71-2-15,0 0-5 16,0 0-13-16,0 0-2 0,0 0-10 16,-4 9-9-16,-9 16 5 15,-3 11-22 1,0 9-45-16,9 7-194 0,7 2-351 15</inkml:trace>
  <inkml:trace contextRef="#ctx0" brushRef="#br0" timeOffset="78273.63">29100 13138 435 0,'0'0'128'16,"0"0"32"-16,0 0-59 15,0 0-35-15,0 0-28 0,0 0-10 16,32 34-3 0,-20-34-20-16,2 0-5 0,0-10-5 15,-3-10-66-15,0-9-144 16</inkml:trace>
  <inkml:trace contextRef="#ctx0" brushRef="#br0" timeOffset="78529.67">29436 12786 662 0,'0'0'71'0,"82"-17"12"0,-28 11 22 15,-2 3-51-15,1-2-23 16,-3 1-11-16,-4-1-8 15,-7 2-7-15,-8-1-5 16,-10 4 2-16,-10 0-2 16,-10 0 0-16,-1 0-19 15,-6 13-85-15,-21 0-18 16,-4 1-210-16</inkml:trace>
  <inkml:trace contextRef="#ctx0" brushRef="#br0" timeOffset="80289.89">24308 14069 503 0,'0'0'22'15,"0"0"83"-15,0 0-25 16,13-85-36-16,5 68-6 15,-3 1-21-15,0 6-7 16,-3 5-3-16,-4 5 3 16,2 0-4-16,0 15-6 15,-1 16 4-15,2 13 23 16,-8 16 2-16,-3 13-2 16,0 13 2-16,-14 10-14 0,-7 5 4 15,-2 0-5 1,2-2-7-16,3-4-5 0,4-6 2 15,4-7-3-15,4-8-1 16,4-11 1-16,2-13-1 16,0-8 0-16,0-9-1 15,15-7 1-15,6-9 0 16,7-7 0-16,7-9 0 16,4-1-2-16,1-8-1 15,-1-12 0-15,-7-10-1 16,-5-7-3-16,-12-5 7 15,-5-8 0-15,-10-8 0 16,0 0 7-16,-14-2-7 0,-11 1-2 16,-8 7 2-1,-3 9 3-15,-5 4 3 0,-5 8-6 16,0 6 1-16,-3 4-1 16,1 2 6-16,6 2-6 15,10 3 0-15,8-1 4 16,12 3-2-16,9-2 2 15,3-3-2-15,0-2-2 16,10-4 0-16,17 2 7 16,9 1-7-16,1 3-4 15,3 3 2-15,-4 4-7 16,-3 6-23-16,-2 4-60 0,-7 0-66 16,-6 0-172-16</inkml:trace>
  <inkml:trace contextRef="#ctx0" brushRef="#br0" timeOffset="80655.92">24997 14307 574 0,'0'0'65'16,"0"0"-2"-16,0 0-3 15,0 0-35-15,88-25-12 16,-56 25-4-16,-1 0-6 16,-4 0-1-16,-7 0-2 15,-7 0 0-15,-6 0-3 16,-7 0-60-16,0 0-186 16</inkml:trace>
  <inkml:trace contextRef="#ctx0" brushRef="#br0" timeOffset="80851.48">24958 14559 531 0,'0'0'64'16,"0"0"56"-16,0 0-24 15,0 0-51-15,85-14-21 16,-49 9 4-16,2-1-27 15,0 1 2-15,-2 1-6 16,-5-4-105-16,-6-3-273 0</inkml:trace>
  <inkml:trace contextRef="#ctx0" brushRef="#br0" timeOffset="81168.63">25607 14216 664 0,'0'0'32'16,"0"0"14"-16,0 0 24 15,0 0-43-15,0 0-15 16,106-12 0-16,-72 12-10 16,1 5 1-16,-7-2 1 15,-6 1-4-15,-4 2-3 16,-6 1-1-16,-7-1-82 16,-5 0-181-16</inkml:trace>
  <inkml:trace contextRef="#ctx0" brushRef="#br0" timeOffset="81353.23">25616 14512 592 0,'0'0'26'0,"0"0"101"0,0 0-11 15,0 0-67-15,118 4-8 16,-78-4-17-16,-4 0-22 15,-3 0-2-15,-5 0 0 16,-4 0-52-16,-5 0-242 16</inkml:trace>
  <inkml:trace contextRef="#ctx0" brushRef="#br0" timeOffset="82208.75">26410 14570 509 0,'0'0'141'16,"0"0"-7"-16,0 0-38 16,0 0-36-16,0 0-22 15,0 0-18-15,-29 48-3 16,29-40-11-16,0 0 8 15,0-2-12-15,0-1-1 16,3-5 2-16,10 0 3 16,4 0-2-16,4 0-4 15,1-13 2-15,-1-7-1 16,0-9-1-16,-2-4 8 16,-2-11-5-16,2-5-2 15,-2-8 0-15,0-3-2 16,-1-3-3-16,-5 2-10 0,-6 5 0 15,-5 8-7-15,0 10 17 16,-21 14 4-16,-6 8 0 16,-6 12 0-16,-1 4 0 15,-2 0 3-15,3 12-2 16,8 8 4-16,6 4 1 16,10-2-6-16,7 4 0 15,2-3 0-15,6 2-3 16,21-6 3-16,9-2-1 15,10-3 1-15,6-5 0 0,-1-4 0 16,-2-2 0 0,-7-3-1-16,-6 0 1 0,-9 3 0 15,-3-2 9-15,-5 4-9 16,-3 3-7-16,4 1 7 16,-4 5 0-16,0 2 0 15,-3 6 1-15,-3 3-1 16,-6 6 0-16,-4 2 3 15,0 2-3-15,-7 0 5 16,-8 1 2-16,0 0 1 16,-1-1-2-16,4 0-3 15,3-5-3-15,6-4 1 16,3-5-1-16,0-8 2 16,24-8-2-16,7-3 0 0,8-2 0 15,4-3 0-15,-6-11-1 16,-7-3-54-16,-11-6-104 15,-16-5-375-15</inkml:trace>
  <inkml:trace contextRef="#ctx0" brushRef="#br0" timeOffset="89658.46">18552 11830 38 0,'0'0'57'0,"0"0"2"16,0 0-5-16,0 0 21 16,0 0-22-16,0 0 1 15,0 0-28-15,0 0 10 16,47-65 23-16,-47 65-29 16,0 3-29-16,0 16 3 15,0 10-2-15,-1 13 16 16,-12 6 5-16,-1 12 3 15,-2 8 1-15,1 13 4 16,-1 13-3-16,0 10 20 16,-3 11-21-16,-3 4-6 15,-1 0 1-15,3 1-12 0,2-5 5 16,4-2 5-16,4 2-3 16,-1-1-6-16,2-2 3 15,0 0-4-15,-4 1 1 16,-2-3 1-16,0-2-12 15,2-2 10 1,0-2-8-16,3 1 3 0,0 6-4 16,-2-2 6-16,-4 2 1 15,-11-7 2-15,-2-4-5 16,-2-4-2-16,6-7 0 16,4-6-1-16,12-13 1 0,6-11 3 15,3-11-3 1,0-9 4-16,5-10-7 0,2-8 3 15,-1-6-1-15,-2-5 3 16,-2-7 1-16,-1-1-5 16,-1-2-1-16,0 0 0 15,0-5 0-15,-1-18-3 16,-8-8-23-16,5-19-121 16,4-22-252-16</inkml:trace>
  <inkml:trace contextRef="#ctx0" brushRef="#br0" timeOffset="91084.3">18602 11743 30 0,'0'0'15'15,"0"0"1"-15,0 0-1 16,0 0 7-16,0 0-6 16,0 0 26-16,-3 15-11 15,14-12 0-15,4 1-2 16,4 2-14-16,4-3 3 16,5 1 1-16,5-2-5 15,6 1 17-15,5-1-6 16,4-2-7-16,1 0-4 15,2 0-5-15,-3 2 0 16,-1 1-5-16,-2 1 0 16,3-1-4-16,0 2 7 0,5 1-7 15,7 0 11-15,9-1-11 16,8 1 7-16,4-3-7 16,1-3-3-16,3 0 3 15,-2 0 0-15,2 0 0 16,-7 0 0-16,-2 0 1 15,-6 0-1-15,-3 1 0 16,-1 3 2-16,5-1-2 16,-3 0 0-16,0-3 8 15,4 0-8-15,-1 0 0 0,4 0 7 16,1 0-4 0,-4-6-1-16,-8-2 9 15,-6 1 1-15,-4-1-1 0,-4 0 1 16,1 0-12-16,0 1 10 15,1 0 4-15,0-2 2 16,1 1-15-16,0 0 2 16,2 4 2-16,5-4 1 15,0 0-4-15,1 0 3 16,-3 3-3-16,-9 1 1 16,-1 0 5-16,-5 0-8 15,3-1 0-15,2 2 2 16,4 0 4-16,2 0 0 15,-2-3-6-15,-1 4 1 16,-2-2-5-16,-4-1 8 0,1-1-6 16,1 1 5-1,2-1-3-15,3 1 0 0,-3-1 1 16,3 1-1-16,-1 2 4 16,-3-1-3-16,2 2 4 15,-3 2-1-15,0-2-1 16,-1 2-2-16,2 0-1 15,3-3 1-15,4-1 1 16,5-2 5-16,2-1-7 16,0 4 8-16,2-3 6 15,-5 4 0-15,-6-1 6 16,-9 0-15-16,-9 3-3 0,-10-3-2 16,-8 0 1-1,-4 1 1-15,-7 1-2 16,-3 1-1-16,-3 0-1 0,0 0-67 15,0 0-159-15</inkml:trace>
  <inkml:trace contextRef="#ctx0" brushRef="#br0" timeOffset="92697.54">23259 11592 53 0,'0'0'20'0,"0"0"19"16,0 0-4-16,0 0-28 15,0 0-5-15,0 0-1 0,7 4 5 16,12-2 18 0,4 1-1-16,10 0 5 0,3-1-9 15,9 0-2-15,3 2-8 16,7-1-6-16,6 0 7 16,5 2-8-16,1 0-1 15,1-1-1-15,-2 1 0 16,-3 0 0-16,-4-1 0 15,-1 0 0-15,-3 0 0 16,3 2 0-16,1-1 0 16,6 3 0-16,7 0 2 15,4 0-4-15,5 1 3 16,-1-3-1-16,-5 0 0 16,-1-1 0-16,0-2 1 15,-3-2-1-15,1-1 0 0,-2 0 0 16,-3 0 0-16,6 0 1 15,3 0 8-15,5 0 19 16,-3 0 23-16,-4 0-9 16,-5 0-1-16,-7 0-25 15,2 0 1-15,1-3 19 16,-3-5-6-16,-2-1-7 16,-2 0-7-16,-1 3-5 15,-5 1 3-15,0-1-13 16,-3 5 3-16,-1 0 0 15,0-1-1-15,-1 2 0 16,4 0 1-16,2 0 1 0,6 0 0 16,4 0 2-16,1 0 3 15,-2 0-4-15,-8 0-2 16,-2 0 1-16,-4 0 1 16,-6 0-5-16,4 0-1 15,-1 3 0-15,5 1 2 16,7-1-2-16,3-3 1 15,4 2-1-15,-1-2 2 16,-5 4-2-16,-3 0 0 16,-3 3 0-16,0 1 2 15,0 0 1-15,1 1-3 16,5-3 0-16,3 2 2 16,7-3-1-16,4 2 3 15,3 0-3-15,-1-3 2 16,-2 3-1-16,-3 1-2 0,-6-3-1 15,0 0 1-15,-2 0 6 16,-6-3-6-16,-2 0-2 16,-4-2 2-16,-4 0 1 15,1 0-1-15,-1 0 2 16,0 0-3-16,-8 2 1 16,-6-2 0-16,-8 6 0 15,-11-2 0-15,-9 3-3 16,-3-4-119-16,-9-3-244 15</inkml:trace>
  <inkml:trace contextRef="#ctx0" brushRef="#br0" timeOffset="95840">28488 11839 95 0,'0'0'75'16,"0"0"-61"-16,0 0-12 15,81 11 17-15,-35-3-7 16,7-2-9-16,10 2-1 16,14-3 26-16,11 1 24 0,8-3-11 15,-1 0-21 1,-2-3-6-16,-2 2-1 16,0-2 1-16,1 0 17 0,1 0-13 15,-6 0-3-15,-5 0-9 16,-7-4 12-16,1 0 3 15,0-2-14-15,6 4 13 16,9 2 12-16,16 0-11 16,9 0-12-16,6 0 3 15,-3 0 3-15,-6 1-14 16,-12 2-1-16,-12-2 7 16,-7-1-7-16,-10 0 2 15,-3 0 0-15,-3 0 7 0,0 0 19 16,-3 0-6-16,-1-4-10 15,-1 0-1-15,-4 1-1 16,-8 3 1-16,-9-2-7 16,-11 1 10-16,-10-1-3 15,-8 1 5-15,-7 1 0 16,-2 0-1-16,-2 0-4 16,0 0-5-16,0 0-5 15,0 3 1-15,0 8 2 16,0 3-4-16,0 1 0 15,-6 4 0-15,-4 0 1 16,-1 6 5-16,-1 3-2 0,-1 1 2 16,0 3 4-1,1-2-3-15,4 4-5 0,0 4 4 16,5-1 0 0,2 4-2-16,-1 4-2 0,2 1 3 15,-1-2-1-15,-4 4 8 16,-2-2-2-16,-2 3-10 15,-2 1 9-15,-2 1-8 16,-1 0 0-16,-2-3-1 16,-2 4 1-16,-4-2 5 15,0-2-6-15,2-1 0 16,2-1 0-16,5-3 0 16,2-2 0-16,4 5 3 15,2-2 0-15,4 2 2 16,-1 0 11-16,-2 0-16 0,-2 0 5 15,-4 6-4-15,0 0 3 16,-3-1 7-16,0-3-5 16,-4-2-5-16,-1 0-1 15,1 1 4-15,1 3 2 16,2-4 0-16,2 1-6 16,3-3 1-16,0-1 0 15,3 1-1-15,3 0 0 16,1 0 0-16,-1 2 1 15,-1-3 2-15,-2 1-3 0,-1-5-2 16,-3-1 2 0,0-1 0-16,-2-3 0 0,3 2 0 15,2 0 3-15,1-2-2 16,5 2-1-16,-1 0 0 16,2 0-2-16,0 1 4 15,0-3-2-15,0-3 2 16,-2 1-1-16,1-3-1 15,-1 3 0-15,2 0-1 16,0 1 1-16,0 0 0 16,0 1 1-16,0-2-1 15,0-5-2-15,-6-1-1 16,-1-7 0-16,-3 0 1 16,-1 1 2-16,0-1-1 15,0 3 0-15,-1 0-4 0,-4 0 5 16,0 2 0-16,2-4-2 15,0-2 0-15,0-3-10 16,-2 0 6-16,-1-1 1 16,-5-1 1-16,-6-2-4 15,-6 1 3-15,-12-1-1 16,-5-2 6-16,-5-2 0 16,-6-3-15-16,-6-1 4 15,-6-3 2-15,-3 0 2 16,-7 0 2-16,-4 0 3 15,-6 0-1-15,-9 0 6 16,-3-3-3-16,-8-3 0 0,-13 1 5 16,-7-2-7-1,-10 0 2-15,-8 0 0 0,-7 2 2 16,1 2-2 0,-1 0 0-16,12 3-8 0,12 0 15 15,7 0-14-15,16 0 0 16,8-4 4-16,10-3-3 15,11-4-15-15,3 0 16 16,1 1-15-16,8 0 11 16,-1 0 0-16,1 4 4 15,2-1-27-15,-5 5 16 16,2-1-32-16,3 1 26 16,5 0-3-16,7 1 17 0,4-2 6 15,1-1 2-15,4 0-2 16,0 0 2-16,3 1 3 15,-4 3-3-15,-3 0-9 16,-1 0 8-16,-5 6 0 16,0 3 1-16,3 2 0 15,3-5-5-15,4 2-13 16,5-5 13-16,4-2-5 16,5 1-1-16,1-2 6 15,-2 0 1-15,1 1 3 16,-4 0 0-16,-3 4-4 15,-6 0 2-15,-10 2 2 16,-18 1 1-16,-5 1 0 16,-1-4 0-16,2-2 4 0,12-3 5 15,6 0 9 1,0 0 1-16,-1 0-11 0,-5 0 6 16,-4 0-7-16,-4 5 7 15,-7 3 10-15,-3 4-20 16,-3-1-2-16,-3-2-1 15,4-1-2-15,1-3 0 16,3 1 1-16,4-3 12 16,1-2-10-16,-1 1-2 15,1-2 0-15,1 0-4 16,1 0 4-16,-5 0 4 16,-2 0-4-16,-7 0 0 0,-5 2-3 15,-2 1-7 1,-3 1-7-16,-3 0-11 0,0 1-15 15,-4-1-8-15,-4-3-21 16,-5-1 66-16,-6 0-1 16,-5 0 7-16,-3 0 14 15,-1-6 21-15,1-3 1 16,5 1-10-16,1-1-12 16,3 2 0-16,2 2 5 15,1 1-18-15,0 1 8 16,2 1-9-16,1 1 0 15,7 1 4-15,1-3-2 16,7 0-2-16,0-4 0 0,-1 6-1 16,-1-2 0-1,-2 1 1-15,0 2 2 0,4-3 3 16,4 3-6-16,-2 0 4 16,2 0-2-16,-2 12-1 15,-2-1-4-15,4-5 4 16,4 1 0-16,1-7 3 15,3 0-2-15,0 0-1 16,-5 3 0-16,-1 2 7 16,-2 2-4-16,2 1 5 15,3 3-6-15,3-5 7 16,2 2-5-16,1-1 5 16,1 1 2-16,-1 2-1 15,5 2-6-15,4 3 15 0,12-1-14 16,9-5 5-16,13 0-2 15,11-6-3-15,7-3 1 16,8 0 1-16,4 0 1 16,0 0-5-16,-5 0 1 15,-2 2 1-15,-3 0-4 16,-8 2-1-16,0 2 0 16,-1-1 0-16,-4-1-1 15,4-2 1-15,1-2-2 16,6 0 2-16,7 0 1 15,6 0 7-15,3-5-8 16,3-2 23-16,3-2-18 16,2 1-4-16,0 0 21 0,0 3-8 15,0 1-8-15,0 2-5 16,0 2 4-16,0 0 3 16,0 0-6-16,0 0-2 15,0 0-2-15,0 0 1 16,0 0 0-16,0 3-56 15,0 16-79-15,-7-1-120 16</inkml:trace>
  <inkml:trace contextRef="#ctx0" brushRef="#br0" timeOffset="97372.81">18301 15668 298 0,'0'0'10'15,"0"0"27"-15,0 0 50 16,0 0-14-16,0 0-4 16,0 0 0-16,0 0-33 15,-88-45-3-15,61 45 2 16,-4 5-17-16,-2 7 0 15,7 4-14-15,2 2 3 16,9 6-3-16,0 5-2 16,6 2 3-16,0 11-4 15,-1 3 11-15,1 4 3 16,1 2 6-16,0 4-13 0,-2-4 5 16,4-1-2-16,0-6 1 15,5-8-8-15,1-6 1 16,0-4-4-16,7-6-1 15,9-7 0-15,3-6 0 16,3-4 1-16,3-3 2 16,2 0 2-16,4-10-5 15,4-11-4-15,0-10 4 16,3-12 2-16,-4-9 4 16,-2-7-5-16,-7-3-1 15,-9 1 0-15,-8 4 2 16,-8 6 1-16,0 2-3 0,-13 6-1 15,-9 3-3-15,-2 7 3 16,-2 7 1-16,-7 7 1 16,-2 7 1-16,-3 5-1 15,-1 2 2-15,3 5 0 16,5 0 7-16,4 12-10 16,6 7 0-16,5 5-2 15,7 6-2-15,3 5 2 16,4 2 1-16,2 0 1 15,0-2 1-15,8-1-1 16,18-2-4-16,10 4 4 16,9 3 0-16,4 4 2 15,2 1-2-15,-9 4 1 0,-8-2 9 16,-9-2 1-16,-11-5-2 16,-5-2 8-16,-8-5-4 15,-1-2-3-15,0-6-4 16,0-5-1-16,-4-4 6 15,-8-3-7-15,-3 0-3 16,-6-1-1-16,-1 0-16 16,2-5-60-16,9-6-111 15</inkml:trace>
  <inkml:trace contextRef="#ctx0" brushRef="#br0" timeOffset="98151.16">19343 15604 548 0,'0'0'24'0,"0"0"-11"16,0 0 40-16,0 0-27 15,0 0-13-15,0 0-8 16,110-62 15-16,-77 73 0 16,-5 22-1-16,-11 13 29 0,-13 12-4 15,-4 6 3 1,-20 3-18-16,-9 3-1 0,-4 2 12 15,0 1-24 1,3-2-11-16,5-1 2 0,6-6-2 16,5-2-3-16,5 1-1 15,5-4 0-15,4-8-1 16,1-12 0-16,17-10-2 16,4-16-1-16,3-6 3 15,1-7 0-15,1 0 1 16,-2-16-1-16,-4-5 0 15,-7-5 0-15,-6-5 3 16,-8-6-2-16,0-5 2 16,-13-2-2-16,-18-3 3 15,-10 1-4-15,-9-3 3 0,-5-1-6 16,4 6 1-16,5 1 1 16,10 9 1-16,12 6 2 15,12 5 5-15,10 3-5 16,2-1-2-16,9-1 1 15,20-2-1-15,8 3 0 16,11 3-10-16,3 6-19 16,1 7-21-16,-3 3 9 15,-9 2-34-15,-7 0-15 16,-11 6-69-16,-11 2-122 16</inkml:trace>
  <inkml:trace contextRef="#ctx0" brushRef="#br0" timeOffset="98501.95">19651 15869 355 0,'0'0'157'0,"0"0"-20"15,0 0-31-15,0 0-40 16,0 0-57-16,0 0-6 16,0 25-1-16,0 8 3 15,0 6 0-15,0 7 1 16,0 4 6-16,7-3-10 15,4-5 1-15,4-6 4 16,1-12-7-16,4-5 2 16,-4-8-2-16,5-8 1 15,3-3-1-15,0-4 0 16,4-18 0-16,1-8 0 16,-6-8 6-16,0-8-1 15,-5-7 5-15,-4-3 8 0,-4 2-4 16,-4 7-12-16,-5 5 1 15,-1 14 0-15,0 8-4 16,0 11 1-16,0 8-5 16,0 1-51-16,0 0-166 15,0 10-288-15</inkml:trace>
  <inkml:trace contextRef="#ctx0" brushRef="#br0" timeOffset="99341.65">20175 16059 653 0,'0'0'14'15,"0"0"-2"-15,0 0 50 16,0 0-18-16,0 0-21 15,-17 75-12-15,28-64-5 16,1-5 3-16,0-5 1 16,4-1-9-16,4 0 32 15,0-14-10-15,3-6-5 0,-4-11-2 16,2-3-3-16,0-9-4 16,-5-4 0-16,1-3 0 15,-5-4-4-15,-2-5-1 16,-4-3-1-16,-2-2-1 15,-2 1-2-15,-2 2-9 16,0 5 3-16,-6 7-1 16,-12 12 7-16,-3 12-10 15,-3 11 9-15,0 11-2 16,-1 3 1-16,3 22 2 16,7 16 0-16,7 13 0 15,8 5 1-15,0 6-1 0,0 1 2 16,2-3-2-16,7-1 13 15,1-5-7-15,5-2-4 16,-1-2 2-16,0-2-4 16,3-3 3-16,1-6-1 15,1-6-2-15,2-8 0 16,0-8 3-16,4-6-3 16,2-7-3-16,4-4 3 15,2-4 0-15,2-19 7 16,-1-10-7-16,-1-8 0 15,1-7 5-15,-2-7-5 16,-3-5 2-16,0-1 6 16,-7-6-8-16,-5-1-4 15,-4 1-4-15,-10 10-15 0,-3 12 8 16,-6 11 10-16,-20 10-1 16,0 9 1-16,-1 9 8 15,3 6-3-15,6 7 0 16,2 22-2-16,7 11 2 15,3 16 0-15,4 7 4 16,2 7 2-16,0 0 0 16,0-2-2-16,2-7 2 15,7-3-1-15,5-5-5 16,3-10 3-16,2-7-3 16,2-13-2-16,3-7 2 15,1-11 0-15,2-5 0 16,2 0 0-16,-1 0 0 0,-4-8-3 15,-8-6-92-15,-8-3-183 16</inkml:trace>
  <inkml:trace contextRef="#ctx0" brushRef="#br0" timeOffset="100338.61">22074 15850 415 0,'0'0'20'16,"0"0"-19"-16,0 0 31 16,0 0 41-16,0 0 29 15,0 0-7-15,6-59-25 16,-8 54-19-16,-10 5-2 15,-6 0-10-15,-6 4-18 16,-6 16-4-16,-4 6 4 16,7 3-14-16,5 5 2 0,7 5-9 15,8 6 7 1,7 1-4-16,0 0-2 0,19-3-1 16,11-6 1-16,6-7 0 15,2-10 2-15,4-5-1 16,-3-10-4-16,1-5-6 15,-1 0-6-15,-3-7 3 16,-4-13 4-16,-7-6 5 16,-6-5 1-16,-9-4 1 15,-2-1 1-15,-8-2 1 16,0 4 5-16,0 5-5 16,-5 2-2-16,-4 10 0 0,5 5 1 15,2 7 1-15,1 3 3 16,-1 2-5-16,2 5 0 15,0 15-5-15,0 10 5 16,0 7 5-16,5 3-5 16,8 0 0-16,2-2 0 15,6-6 0-15,-1-8 3 16,3-5-3-16,0-9 1 16,0-7-1-16,4-3 0 15,-3-3 2-15,2-16-1 16,-4-6 2-16,-5-6-3 15,-4-5 2-15,-4-6-2 16,-3-4 0-16,-6-1-1 16,0 3 1-16,-6 8 0 15,-12 9 5-15,-5 9-5 0,-2 9-1 16,-2 9 1 0,-2 0 7-16,-4 4-7 0,0 14 0 15,8 0 0-15,9 4-36 16,16-1-40-16,0 0-81 15,23-5-353-15</inkml:trace>
  <inkml:trace contextRef="#ctx0" brushRef="#br0" timeOffset="100866.82">22766 15863 639 0,'0'0'7'0,"0"0"-2"16,0 0 1-16,0 0 62 16,0 92-30-16,0-52-28 15,0 1 3-15,0-4-13 16,3-6 7-16,6-6-3 15,-1-6-1-15,-2-5 1 16,-1-9-2-16,-2-4-2 16,-3-1 6-16,1 0 25 15,3-1 38-15,-3-16-29 16,1-9-23-16,-2-7 1 0,0-9-16 16,0-5 10-1,0-3-12-15,3 2 1 0,11 3-2 16,7 5 1-16,7 7-29 15,4 10 13-15,-3 12-3 16,-3 10 9-16,-2 1 5 16,1 11 3-16,-1 13 2 15,0 6 0-15,-1 9 9 16,-4 2 3-16,-4 7 4 16,-4 3-9-16,-6 2 7 0,-5-2-7 15,0-5-2 1,-3-7-5-16,-10-10 4 0,1-5-4 15,4-7 0-15,2-2-5 16,6-7-37-16,0-4-91 16,8-4-281-16</inkml:trace>
  <inkml:trace contextRef="#ctx0" brushRef="#br0" timeOffset="101790.87">23713 15891 540 0,'0'0'20'15,"0"0"44"-15,0 0 36 16,-55-72-48-16,38 61-18 15,-2 5-4-15,-5 4 0 16,-4 2-16-16,-4 0 1 16,-2 5-5-16,0 15-1 15,2 7 2-15,4 7-2 16,8 5 4-16,4 5 6 16,9 3-12-16,5-4-6 15,2 0 4-15,0-5-1 16,8-6-4-16,7-2 2 15,1-6 0-15,2-6 1 0,0-3-2 16,3-8-1-16,-1-7 0 16,6 0 0-16,2 0 6 15,1-12-5-15,-2-9 1 16,-4-4-2-16,-4-6 4 16,-2-8-2-16,-2-8 0 15,-2-8 1-15,-3-5-3 16,0-3 2-16,-3 0-2 15,-4 0-9-15,-1 5-6 16,-2 2-1-16,0 11 6 16,0 13 1-16,0 12 9 0,0 9 0 15,0 5 1 1,0 6-1-16,0 0 0 0,0 10-2 16,0 14 2-16,0 11-6 15,4 8 6-15,11 8 6 16,-1 4-3-16,0 4 11 15,0 1-6-15,-3 0 2 16,-3 0-1-16,-2-6-6 16,2-6-3-16,1-12 1 15,3-8-2-15,3-9 1 16,1-9 0-16,5-8-6 16,1-2 5-16,4-2 1 15,0-15 6-15,0-9-6 0,-4-5 2 16,-5-7-2-16,-4-8 1 15,-6-2 1-15,-4-2 2 16,-3 9-3-16,0 8 1 16,0 14-1-16,0 7-1 15,0 9 9-15,0 3-9 16,2 0-15-16,2 1 14 16,1 17-1-16,4 10 4 15,-3 6-1-15,-2 7 7 16,2 2-4-16,-1 1 6 15,1 1-1-15,1-8-9 16,1-4 0-16,-1-8-3 16,5-8 3-16,0-7 0 15,2-8-1-15,3-2-4 0,-1 0 2 16,-3-7-31 0,-6-12-53-16,-5-6-140 0</inkml:trace>
  <inkml:trace contextRef="#ctx0" brushRef="#br0" timeOffset="101988.74">24214 15659 675 0,'0'0'31'0,"0"0"73"0,0 0-39 16,0 0-22-16,0 0-39 15,0 0 2-15,19-56-12 16,-19 56-50-16,2 4-179 16</inkml:trace>
  <inkml:trace contextRef="#ctx0" brushRef="#br0" timeOffset="102320.68">24588 15529 776 0,'0'0'0'0,"0"0"-12"15,0 0 12-15,16 80 30 16,-8-18 27-16,-6 12-12 16,-2 8-12-16,0 7-19 15,-14 0-5-15,-1-2-4 16,1-8-3-16,0-15 1 16,3-18-3-16,3-15-9 15,-1-11-27-15,0-11-38 16,-5-5-76-16,1-4-408 0</inkml:trace>
  <inkml:trace contextRef="#ctx0" brushRef="#br0" timeOffset="102641.83">24372 15986 572 0,'0'0'27'0,"100"-66"12"16,-39 40 31-16,5 6-44 15,-3 4-5-15,-4 6-15 16,-5 3-3-16,-11 6-2 16,-10 1 1-16,-11 0-2 15,-5 10 0-15,-8 9 6 0,-3 6 23 16,-5 9-3-16,-1 8-6 16,0 5 7-16,0 0 4 15,-3 0-27-15,-3-7 11 16,0-3-14-16,3-5 11 15,0-9-10-15,3-6 0 16,0-4-2-16,0-7 0 16,0-4-2-16,0-2 1 15,6 0-27-15,3-1-35 16,3-19-140-16</inkml:trace>
  <inkml:trace contextRef="#ctx0" brushRef="#br0" timeOffset="102823.83">25043 15649 730 0,'0'0'45'16,"0"0"33"-16,0 0-19 16,0 0-39-16,0 0-16 15,0 0-8-15,18-51-16 16,-7 62-104-16,-1 3-450 15</inkml:trace>
  <inkml:trace contextRef="#ctx0" brushRef="#br0" timeOffset="103661.34">25530 15784 794 0,'0'0'4'16,"0"0"16"-16,-111-9 39 16,69 33-27-16,0 10-20 0,2 14-2 15,8 11 2 1,8 6-4-16,9 0-5 0,7 1 2 15,7-6-5-15,1-9 0 16,0-10-3-16,12-12 3 16,4-11 3-16,-2-12-3 15,2-6-5-15,0 0 5 16,7-19 7-16,0-5-6 16,-3-4 16-16,-2-5-3 15,-8-8 0-15,1-4-13 16,-4-8 4-16,1-5-5 15,-1-3-1-15,6 5-3 16,4 10 2-16,5 10-26 16,1 14 17-16,2 8 6 15,-2 13-3-15,-1 1 4 16,5 3 3-16,-1 17 1 0,3 8 1 16,-8 8-1-16,-3 6 0 15,-9 8 12-15,-6-1-6 16,-3 4 5-16,0-5-6 15,0-7 4-15,-2-6-7 16,-4-7-1-16,2-11 1 16,-1-10 1-16,4-2 2 15,1-5-4-15,0 0 2 16,0 0 4-16,0-19 8 16,0-8-6-16,0-12-6 15,6-11-3-15,10-8-1 16,8-10 0-16,4 0 0 15,7 3-6-15,5 13-2 0,-4 10-33 16,1 18 19-16,-9 11 8 16,-5 13 3-16,-7 7 9 15,-1 18 1-15,0 10 2 16,3 7 22-16,1 7 1 16,-4 7 2-16,-4 5-19 15,-4 1 2-15,-7-3 1 16,0-5 2-16,-10-5-3 15,-5-12-6-15,0-9 0 16,4-6-1-16,5-10 1 16,2-5-1-16,4-4-1 0,0-3-1 15,0 0-6-15,7 0-15 16,20-8-53-16,9-13-120 16,1-9-511-16</inkml:trace>
  <inkml:trace contextRef="#ctx0" brushRef="#br0" timeOffset="103903.79">26405 15800 679 0,'0'0'65'0,"0"0"24"16,0 0-1-16,0 0-32 0,0 0-27 15,0 0-23-15,15-42-3 16,-12 42-3-16,1 12-8 16,-1 9-68-16,-3 4-109 15,0 3-561-15</inkml:trace>
  <inkml:trace contextRef="#ctx0" brushRef="#br0" timeOffset="104094.48">26347 16273 572 0,'0'0'95'0,"0"0"55"16,0 0-62-1,0 0-27-15,0 0-38 0,0 0 6 16,0 49-16-16,0-47-7 16,1-1-2-16,2-1 0 15,0 0-4-15,5-1-1 16,7-16-82-16,1-9-301 15</inkml:trace>
  <inkml:trace contextRef="#ctx0" brushRef="#br0" timeOffset="104291.72">26761 15983 717 0,'0'0'29'0,"0"0"35"16,81-20 6-16,-49 20-57 15,-4 0-13-15,-4 0-2 16,-8 0-67-16,-13 3-112 16,-3 3-325-16</inkml:trace>
  <inkml:trace contextRef="#ctx0" brushRef="#br0" timeOffset="105418.98">27566 16220 467 0,'0'0'133'15,"0"0"-116"-15,0 0 56 16,0 0-2-16,0 0-3 16,-39 78-4-16,29-49-28 15,2 2-14-15,3-6 0 0,4-4-10 16,1-6 4-16,0-5-16 15,4-3 1-15,13-5-1 16,5-2 4-16,7-2-2 16,2-18 4-16,3-9 0 15,-3-8 3 1,-1-8-1-16,1-10 1 0,-1-8-2 16,-2-15-5-16,-2-2 0 15,-6-2 2-15,-10 5-4 16,-8 14-4-16,-2 11-7 15,-5 13 4-15,-15 14 7 16,-5 13-7-16,-6 11 7 16,-5 1 1-16,-6 9-1 15,7 16 2-15,8 4-2 16,15-1 3-16,12-2-3 0,1-1-8 16,27-5 8-16,11-2-2 15,10-7 1-15,9-3 2 16,0-5 1-16,-2-2-2 15,-7-1-2-15,-10 0 2 16,-10 2-4-16,-13 2 10 16,-7 5-9-16,-6 3 6 15,-3 7-6-15,0 6 0 16,0 9 3-16,0 5 0 16,0 4 2-16,3 5-1 15,1 1 2-15,-1 2-2 16,-1-3-1-16,-2-4 0 0,0-6 0 15,0-7 0-15,0-9 3 16,0-9-3-16,0-6-2 16,0-1-3-16,4-3 10 15,1-2-5-15,4-1 0 16,0 0-10-16,8 0-48 16,-1 0-70-16,1-10-125 15</inkml:trace>
  <inkml:trace contextRef="#ctx0" brushRef="#br0" timeOffset="105683.74">28456 16034 666 0,'0'0'55'0,"0"0"-51"15,0 0 16-15,0 0 47 16,101-44-50-16,-72 42-9 16,-4 0-2-16,-5 2-4 15,-4 0-2-15,-4 0-1 16,-6 0 1-16,-1 0-14 16,-5 0-115-16,0 0-267 15</inkml:trace>
  <inkml:trace contextRef="#ctx0" brushRef="#br0" timeOffset="105860.63">28472 16213 694 0,'0'0'42'16,"0"0"-6"-16,0 0 51 15,0 0-44-15,104 2-9 16,-58-2-19-16,-5 0-8 15,-5 0-6-15,-6 0-1 16,-3-6-7-16,-8-4-111 16,-7-2-248-16</inkml:trace>
  <inkml:trace contextRef="#ctx0" brushRef="#br0" timeOffset="106140.02">29021 15941 703 0,'0'0'51'0,"0"0"-4"15,0 0 27 1,0 0-41-16,0 0-22 0,108-33-11 15,-74 33 0-15,-6 0 1 16,-7 0-3-16,-7 0-6 16,-10 5-88-16,-4 2-49 15,-4 1-79-15</inkml:trace>
  <inkml:trace contextRef="#ctx0" brushRef="#br0" timeOffset="106305.97">28985 16230 583 0,'0'0'82'15,"0"0"32"-15,0 0-25 0,112-15-58 16,-79 9-22-16,-3 2-6 16,-6 1-3-16,-3-1-31 15,-8-4-245-15</inkml:trace>
  <inkml:trace contextRef="#ctx0" brushRef="#br0" timeOffset="107119.46">29569 15896 63 0,'0'0'601'0,"0"0"-600"15,0 0-1-15,0 0 9 16,0 0 13-16,37 80 18 15,-37-18 28-15,-3 6-24 16,-17 0-15-16,-2-2-9 16,3-3-8-16,7-5-12 15,7-13-1-15,5-15 1 16,0-17 0-16,0-13 0 0,5 0 5 16,10-18 44-16,3-11-21 15,0-7-14-15,-3-5 8 16,-6-1-15-1,-3-4 1-15,-1-6-6 0,1-2-4 16,-1-2-1-16,4 4-22 16,4 5-13-16,5 12-9 15,6 14 20-15,4 12 0 16,2 9 3-16,0 8 20 16,-2 18 0-16,-1 12 2 15,-5 6 2-15,-5 4 0 16,-8-4 2-16,-7-1 12 0,-2-6 8 15,0-4 2-15,0-5-13 16,0-5 1-16,-5-9 2 16,2-6-10-16,2-5 3 15,1-3-4-15,0 0 11 16,0-1 25-16,0-20-7 16,0-8-22-16,0-8-10 15,4-9 2-15,5-7-2 16,3-2-15-16,7-1-23 15,7 5-7-15,8 12-23 16,2 16-2-16,-1 14 24 16,-2 9 15-16,-1 11 20 15,-4 15 9-15,2 12 2 0,-5 6 23 16,-3 5 19-16,-8 4 7 16,-6-4-23-16,-7 1 18 15,-1-6-17-15,0-2-13 16,-11-7-4-16,-3-3-5 15,0-6 0-15,4-5-5 16,1-4 0-16,6-4-37 16,3-6-76-16,0-4-187 15</inkml:trace>
  <inkml:trace contextRef="#ctx0" brushRef="#br0" timeOffset="107692.19">30576 16032 559 0,'0'0'84'16,"0"0"64"-16,0 0-38 15,0 0-57-15,0 0-14 16,0 0-25-16,-14-60-11 15,-5 78 0-15,-2 12 6 16,-2 8-9-16,4 6 4 16,4 2-4-16,2-3 5 15,4 3-5-15,4-6 0 0,4-2 0 16,1-8 0-16,0-6 2 16,0-10 0-16,13-5-2 15,7-6 0-15,1-3 2 16,4 0-2-16,0 0 0 15,1-17 0-15,-4-3 0 16,-4-11 0-16,-2-3 2 16,-5-9 1-16,-4-6-1 15,-5-2-1-15,-2 2 4 16,0 4-5-16,0 14 0 16,0 12 3-16,0 13 0 15,0 4-3-15,0 2-3 0,0 7-2 16,0 13 3-16,0 8 2 15,2 6-1-15,6 5 2 16,1 3 6-16,-1 1 0 16,3-2-1-16,1-5-5 15,3-5 2-15,2-5-3 16,2-6 0-16,2-7-1 16,5-4 1-16,-3-4 0 15,3-3-19-15,-6-2-59 16,-2 0-113-16</inkml:trace>
  <inkml:trace contextRef="#ctx0" brushRef="#br0" timeOffset="108051.51">30990 15804 716 0,'0'0'15'16,"0"0"40"-16,0 0-27 16,0 0-23-16,0 0 64 15,73 113-11-15,-40-54-21 0,-4 5-6 16,-6 0-3-1,-3-3-16-15,-4-10-2 0,-1-7-8 16,-4-9 1-16,-2-8-1 16,-1-8-2-16,-2-8 3 15,-3-5-3-15,0-3-1 16,-1-3 1-16,2 0-25 16,4 0-67-16,-4-17-143 15</inkml:trace>
  <inkml:trace contextRef="#ctx0" brushRef="#br0" timeOffset="108276.86">31359 15859 460 0,'0'0'88'0,"0"0"-22"15,-60 117 82-15,29-62-44 16,-4 1-33-16,-5 0-29 15,-3-8-3-15,-1-4-27 16,3-6-1-16,5-6-11 16,5-4 2-16,9-5 0 15,6-6-2-15,9-2-11 16,7-4-96-16,0-6-106 16</inkml:trace>
  <inkml:trace contextRef="#ctx0" brushRef="#br0" timeOffset="108851.22">31739 15794 643 0,'0'0'30'0,"0"0"26"0,-103-12 41 15,54 12-13-15,0 12-37 16,7 7-14-16,9 6-4 16,15 2-22-16,11 2-7 15,7 5 5-15,0 4-7 16,16-1 2-16,9 1 0 16,4-4 2-16,1-3-1 15,-1-4-1-15,0-3 0 16,-6 1 7-16,-9-2-7 15,-5-1 0-15,-6 0-5 0,-3-1 10 16,0 0-5-16,-6-2 2 16,-9-2 3-16,-6 0-5 15,-1-6-2-15,-1-5 2 16,-2-1 0-16,0-5 6 16,1 0 8-16,2 0-12 15,5 0 8-15,4-1 10 16,5-6-11-16,7-1-9 15,1-1-8-15,0-5-44 16,21-5-105-16,7-8-617 0</inkml:trace>
  <inkml:trace contextRef="#ctx0" brushRef="#br0" timeOffset="109115.64">31958 15969 638 0,'0'0'24'0,"0"0"13"16,0 89 104-16,0-48-66 16,-10-2-28-16,-2 2-17 15,0-5-15-15,-1-7-13 16,2-7-1-16,2-7-1 0,2-5-1 15,5-4-2-15,1-5-52 16,1-1-59-16,0-1-94 16</inkml:trace>
  <inkml:trace contextRef="#ctx0" brushRef="#br0" timeOffset="109288.69">32000 15660 712 0,'0'0'41'16,"0"0"71"-16,0 0-41 0,0 0-47 15,0 0-24-15,0 0-9 16,48-40-1-16,-36 53-105 16,1 0-313-16</inkml:trace>
  <inkml:trace contextRef="#ctx0" brushRef="#br0" timeOffset="110047.12">32307 15908 664 0,'0'0'45'0,"0"0"26"16,0 0 15-16,0 0-61 15,0 0-25-15,84-34 3 16,-62 44-3-16,-5 17 0 15,-10 12 0-15,-7 4 4 16,-9 1 35-16,-18-5-9 16,-4-6 1-16,0-8 0 15,2-5-9-15,7-4 0 0,4-5-14 16,9-4-3-16,4-4-4 16,5 0 3-16,0-3-1 15,0 1-2-15,0-1 2 16,6 0-3-16,13 0-3 15,3 3 1-15,0 5-3 16,-7 6 0-16,-6 3-3 16,-9 5 6-16,0 7 2 15,-3 5 1-15,-16 2 0 16,-2 5-1-16,-4-4-2 16,0 0 2-16,0-4-1 15,-3-2 4-15,-1-6-6 16,4-6 6-16,1-5-9 0,5-9 12 15,1-2-6-15,3-3 11 16,0 0 6-16,0-5 7 16,2-9 3-16,4-2-16 15,3-4 5-15,6 0-14 16,0 0 3-16,13 1-5 16,13 4-3-16,-1 6-12 15,2 9 3-15,-6 0 4 16,-5 2 1-16,-4 15 6 15,0 5 1-15,-3 0 0 0,0 4 5 16,0-2-5 0,0-4 0-16,-2-3 1 15,2-3 0-15,5-3-2 0,-2-5-1 16,4 2-4-16,1-3-41 16,2-5-29-16,0 0-169 15</inkml:trace>
  <inkml:trace contextRef="#ctx0" brushRef="#br0" timeOffset="110495.01">32580 16191 480 0,'0'0'19'0,"0"0"99"16,0 0-39-16,84 0-43 16,-59 0-20-16,-1 0-16 15,-3-10 9-15,0-6 12 16,-5-4 2-16,-1-7-3 16,1-7-8-16,-7-4-3 15,-3-1-8-15,-6 7-1 16,0 8 13-16,-1 9 19 15,-18 9 8-15,-6 6-28 16,-4 6 4-16,-8 24 0 0,-1 10-2 16,2 8 2-1,5 2-1-15,3 0 0 0,7 0-6 16,9-5 2-16,10-1-8 16,2-4 4-16,8-3-2 15,16-5 4-15,3-6-2 16,4-5 0-16,0-8-4 15,1-2-3-15,-3-5 4 16,0-4-11-16,-6-2-17 16,-6 0-182-16</inkml:trace>
  <inkml:trace contextRef="#ctx0" brushRef="#br0" timeOffset="111319.69">30780 17115 689 0,'0'0'130'0,"0"0"-70"15,-91-28 34-15,83 25-16 16,5 1-60-16,3 2-12 15,0 0-6-15,23 0 5 16,18 0 1-16,15 0 4 16,2 0-8-16,-1 0 11 15,-8 0-9-15,-7 4-2 16,-11-4 0-16,-4 0-2 16,-9 0 0-16,-6 0-15 15,-5 0-46-15,0 0-64 16,-2-2-116-16</inkml:trace>
  <inkml:trace contextRef="#ctx0" brushRef="#br0" timeOffset="111706.39">31469 16903 483 0,'0'0'52'0,"0"0"51"0,0 0 39 15,0 0-68-15,0 0-19 16,0 0-33-16,7-17-5 15,-7 38-6-15,0 8 44 16,-9 3-28-16,1 4 1 16,0-1-11-16,4 0-4 15,2 3-12-15,2-5 10 16,0 0-7-16,0-6-4 16,0-3 2-16,0-5-2 15,0-6-10-15,0-2-29 0,0-6-44 16,0-4-74-1,0-1-243-15</inkml:trace>
  <inkml:trace contextRef="#ctx0" brushRef="#br0" timeOffset="111997.91">31809 16640 771 0,'0'0'2'0,"0"0"14"16,105 56 72-16,-76-5-20 16,-11 13 1-16,-15 11-37 15,-6 12 8-15,-33 9-12 16,-16 3-8-16,-9-9-4 15,-3-10-13-15,0-18-3 16,4-13-19-16,-1-12-33 16,4-8-71-16,4-10-177 15</inkml:trace>
  <inkml:trace contextRef="#ctx0" brushRef="#br0" timeOffset="113313.73">27585 15441 275 0,'0'0'46'15,"0"0"21"-15,0 0 79 16,0 0-73-16,0 0-46 16,0 0 13-16,-120 13 3 15,68 30 13-15,-6 17-5 0,-4 17 3 16,-1 16-17-1,8 11-5-15,11 9-5 0,19 2-7 16,22 5-4 15,8-8-13-31,29-6 1 0,14-9-4 0,3-8 1 0,-1-13-1 16,-1-12 1-16,-4-16-1 16,-4-16-11-16,-3-15-26 15,-4-12-15-15,-1-5-155 16</inkml:trace>
  <inkml:trace contextRef="#ctx0" brushRef="#br0" timeOffset="56573.59">5087 4319 138 0,'0'0'136'0,"0"0"-59"15,0 0 46-15,0 0-3 0,0 0-50 16,0 0-7 0,0 0-4-16,-82 2-16 0,79-2-4 15,0-2-5-15,3 1-6 16,0 1 2-16,0 0 4 15,0 0-3-15,0 0-17 16,0 0 1-16,0 0-11 16,9 0-3-16,17 0 2 15,11 0 6-15,15 0 8 16,6 0-4-16,3-2 3 16,-1 2-8-16,1 0-1 15,-8 0-5-15,-4 0 2 16,-7 0 2-16,-7 0 12 15,-8 0-7-15,-7 0-3 16,-6 2 2-16,-5-1-2 16,-6-1-1-16,2 0 1 0,-5 0-3 15,0 0-5-15,0 0 0 16,0 0-4-16,0 0 4 16,0 0-4-16,0 2-20 15,0-1-40-15,-5 5-53 16,-18-2-71-16</inkml:trace>
  <inkml:trace contextRef="#ctx0" brushRef="#br0" timeOffset="59097.25">1430 4213 7 0,'0'0'88'0,"0"0"-10"15,0 0-32-15,0 0 17 16,0 0 8-16,0 0-30 15,-12-4-1-15,12 4 13 16,0 0-8-16,0-2-10 16,0 2-21-16,0 0-14 0,0 0 2 15,0 0-4-15,0 0-5 16,9 0-4-16,10-3 11 16,4-1 14-16,7 1 10 15,3 1-12-15,2 0 17 16,-2 2-20-16,0 0-5 15,-2 0 1-15,-1 0 2 16,1 0 4-16,4 0-11 16,2 0 1-16,2-1 10 15,1 0-7-15,0-1-4 16,-5 0 0-16,-4 2 0 16,2-2 10-16,-2 0-8 0,-4 2 3 15,1 0-5-15,-1 0 1 16,-3 0-1-16,4 0 0 15,-4 0-3-15,2 0 2 16,-1 0 2-16,-1 0-2 16,-2-1 3-16,0-1-2 15,-2 2 1-15,-2 0 2 16,-2 0-3-16,-1 0 1 16,-1 0 0-16,0 0 4 15,-3 0-5-15,5 0 0 16,-2 0-2-16,-2 0 2 15,4 0 0-15,3 0 2 16,-2 0-2-16,2 0 0 16,1 0-2-16,1 0 2 0,-1 0 4 15,0 0-1-15,-1 0 0 16,-1 0 4-16,0 0-7 16,-2 0 2-16,1 0-3 15,2 0 10-15,5 0-13 16,1 0 8-16,1 0-1 15,2 0-3-15,-4 0 3 16,1 0 0-16,-4 0 2 16,-3 0 3-16,-3 0-7 15,0 2-1-15,0 3 2 16,-3-4 7-16,-3 0-2 0,7-1-7 16,-2 0 0-1,2 0 8-15,5 0-5 0,-3 0 4 16,1 0-1-16,2 0-1 15,-6 0-4-15,4 0 8 16,-4 0-6-16,0 0 1 16,0 0 1-16,1 0-1 15,1 0-2-15,2 0-2 16,2 0 0-16,0 0 3 16,3-2-2-16,0-2 5 15,-2 1 2-15,-1 3-8 16,-2 0 2-16,2 0-1 15,-4 0 2-15,2 0-5 16,-1 0 2-16,0 0 0 16,3 0 0-16,-2-3 0 0,2 1 7 15,0 0-6-15,-3 2-1 16,4 0 1-16,-1 0-1 16,-1 0-2-16,0 0 2 15,-2 0 4-15,2 0 3 16,-4 0-3-16,8 0-3 15,-3 0-1-15,1 0 10 16,-1 1-16-16,-1 2 13 16,-1-2-4-16,0 1-3 15,1-2 4-15,-1 2-8 16,5-1 8-16,-6 1-4 16,9-2 6-16,-2 2-1 0,0-2-4 15,2 0 4 1,0 0-10-16,-6 0 6 0,0 0-1 15,-6 0 1-15,3 0-1 16,-2 0 1-16,-1 0 1 16,1 0-2-16,-2 0 1 15,2 0 1-15,-1 0-2 16,0 0 3-16,0 0-2 16,1 0-1-16,-1 0 1 15,3 0 2-15,-3 0-3 16,1 0 0-16,-2 0 0 15,4 0 0-15,-5-4 6 16,2 3-6-16,2-1 2 16,-3-1-2-16,0 0 5 0,-1 0 5 15,-1 2-10-15,-1-2 1 16,-1 2-1-16,4 1-1 16,2-3 1-16,-1 0 0 15,3 1 6-15,-2 1-3 16,-1 0-3-16,2-1-7 15,-4 1 7-15,-1-1 1 16,1 0 2-16,-1-1 2 16,0 0-4-16,0 1-1 15,-1 1 7-15,-4-1-2 16,3 1-3-16,-1-2 4 16,-1 1 1-16,7 0-1 15,-5 1-5-15,-1 1 11 0,0-2-12 16,-6 1 4-16,0 1-4 15,-3 0 2-15,0 0-2 16,0 0 7-16,0 0-2 16,0 0 4-16,0 0 4 15,0 0-5-15,0 0 3 16,0-2 1-16,0 2-8 16,0 0 22-16,0-1-17 15,0 1 1-15,0 0-8 16,0 0-2-16,0 0-19 0,0 0-54 15,0 0-68 1,-3 0-271-16</inkml:trace>
  <inkml:trace contextRef="#ctx0" brushRef="#br0" timeOffset="77459.47">13567 1587 461 0,'0'0'54'0,"0"0"-4"16,0 0 52-16,0 0-28 15,0 0-36-15,0 0-11 16,0 0-9-16,0 0 2 16,58 72-8-16,-47-72 12 15,3 0-6-15,2 0-1 16,3-10-4-16,-1-9 6 16,0-1-8-16,-2-9 5 15,-4-7-15-15,-3-12 9 16,0-7 6-16,-3-9-16 15,-5-1 0-15,1 1 15 16,-2 3-15-16,0 7 3 16,-2 8-3-16,-14 14-3 15,-1 10-1-15,-3 13-3 0,-3 7 7 16,-3 2 10-16,-6 3-6 16,-2 15 6-16,-5 9-7 15,11 3-1-15,4-2-1 16,13-6 1-16,11-2-2 15,0-3-15-15,17-1 14 16,14-6-4-16,11-3 5 16,11-5 3-16,3-2 6 15,1-2-7-15,-2-10 0 0,-9-1-2 16,-9 2 0 0,-10 3-7-16,-10 3 7 0,-9 4 0 15,-3 1-1-15,-4 0-1 16,1 11 0-16,2 8 1 15,-1 3 2-15,2 5 6 16,-1-1-2-16,3 1 0 16,1 0 10-16,0-1-13 15,1 1-2-15,1-2 4 16,0-2 4-16,-2-3-8 16,1-3 0-16,0-5-14 15,0-5 12-15,4-5-14 16,4-2 14-16,2-5 2 0,-1-14-12 15,0-2 11 1,-5-6 1-16,-1-1 0 0,-6 0 2 16,-4-3 1-1,-2 2-3-15,0 4 5 0,0 4 1 16,0 10 10-16,0 6-10 16,-3 1 8-16,-2 4 1 15,2 0-10-15,1 0-5 16,-1 0-5-16,2 14 5 15,-2 6 4-15,3 4-3 16,0 2-1-16,4 5-2 16,12 0 2-16,3 2 5 0,-1-3-5 15,3-6 1 1,1-3-2-16,-1-10-5 0,3-7-7 16,1-4 12-16,-1-2-1 15,1-18 2-15,-5-4 2 16,-2-6 0-16,-8-6 0 15,-5-1 0-15,-5-5 11 16,0-2-11-16,-14-2 9 16,-14 5-3-16,-5 7-8 15,2 10-15-15,-1 15 14 16,4 9-7-16,0 1 7 16,1 21 1-16,5 8 0 15,7 6-1-15,10 1-53 16,5-6-79-16,15-9-219 15</inkml:trace>
  <inkml:trace contextRef="#ctx0" brushRef="#br0" timeOffset="77880.35">14787 1056 450 0,'0'0'428'0,"0"0"-417"16,0 0-4-16,-83 9 30 15,68 18-27-15,4 8-6 0,4 5-4 16,7 1 3-16,0 1-1 16,3-4-1-16,15-4-1 15,1-3 6-15,1-10-6 16,2-6-2-16,2-9-1 15,-1-6 3-15,2 0 0 16,1-10 4-16,-3-14 0 16,-4-2 5-16,-7-6 5 15,-9-2 14-15,-3-5 3 16,-3-3 14-16,-19 0-27 16,-7 6-14-16,0 10-4 15,-3 10 0-15,1 12 2 16,1 4-2-16,0 0-6 15,9 14 5-15,6 3-2 16,12 2-32-16,3-4-43 16,12-4-33-16,22-8-68 0,4-3-405 15</inkml:trace>
  <inkml:trace contextRef="#ctx0" brushRef="#br0" timeOffset="78156.25">15081 645 797 0,'0'0'47'0,"0"0"-18"15,0 0 38 1,0 0-55-16,-12 97-1 0,16-24 42 16,2 11-16-16,-1 3-15 15,-2 3-3-15,-3-3-7 16,0-7-11-16,0-13 9 15,0-18-10-15,11-17-11 16,6-15-8-16,4-11 13 16,0-6 6-16,1 0-15 15,4-12-26-15,-4-12-21 16,-1-10-57-16,-6-5-130 16</inkml:trace>
  <inkml:trace contextRef="#ctx0" brushRef="#br0" timeOffset="78334.44">15030 1046 897 0,'0'0'25'0,"0"0"4"15,0 0 68-15,0 0-79 16,88-41-15-16,-21 24 3 16,5 2 4-16,-8 2-10 15,-15 5-3-15,-17 1-87 16,-21 2-88-16,-11 5-350 15</inkml:trace>
  <inkml:trace contextRef="#ctx0" brushRef="#br0" timeOffset="98503.24">1242 8528 232 0,'0'0'125'16,"0"0"-88"-16,0 0 37 15,0 0-16-15,0 0 13 16,0 0-5-16,0 0-15 16,0 0-42-16,-3-43 6 15,-3 37-9-15,-6-1-6 16,-3 3 0-16,-7 1 0 16,0 3 10-16,-5 0-6 15,1 0 2-15,-2 0 5 16,-5 7 5-16,3 4-7 15,-2 5-4-15,-1 1 2 0,0 3 3 16,5 4 8 0,-5 2-7-16,6 3-2 0,3 0 4 15,2 1-8-15,4-2-5 16,9 3-1-16,1 1 1 16,2 2 6-16,-1 2-3 15,1 3 4-15,-3 0-4 16,3-2-2-16,4 2 3 15,2-4-3-15,0 0 2 16,0-2-2-16,0 1-1 16,8 0 0-16,1 5 0 15,-1 3 9-15,-1 7-4 16,-6 0-5-16,-1 2 7 0,0 3-3 16,-1-3-3-1,-8 3-1-15,0-2 0 16,0 0 1-16,-4 5 7 0,-1-2-8 15,-5 1 2-15,-3-1-2 16,-4-1 4-16,-7 1-4 16,-2-3 0-16,-3 0-1 15,7-4 3-15,4-2-3 16,3-3 2-16,5-6-2 16,-2-3 4-16,3-3-2 15,0-2 0-15,-4 0-1 16,-2-2 0-16,3-4-1 0,-3-4-1 15,3-5 3-15,3-3-2 16,-1-5 2-16,5-3 12 16,3-3 5-16,0 0-7 15,5 0-7-15,-1 0 6 16,7-9-7-16,0-2-3 16,0-2-2-16,0-1 2 15,0 0 0-15,7 0 0 16,2 3-1-16,3 1 1 15,0 3 0-15,-3 4 0 16,3 1-9-16,3 2 1 16,-3 0 3-16,4 2 0 15,-1 9 5-15,3 6 0 16,-3 5 0-16,-2 2 0 16,-1 5-2-16,-3-3 5 0,0 4-8 15,-3-4 5-15,0 5-2 16,-4-1 2-1,-1 1 2-15,-1-1-2 0,0 1 5 16,0 2-4-16,0 2 2 16,6 2-1-16,-5 0 3 15,4-3-4-15,-1 4 0 16,-2-1 3-16,1-1 5 16,-3 3-8-16,0-1 6 15,0 3-7-15,0-2 5 16,0 2 7-16,-3 1-11 15,-2-1 1-15,2 5 5 0,3 0-1 16,-1-2-6-16,1 3 4 16,0-2 4-16,0-2-6 15,0-2-2-15,1 0 1 16,2-4 8-16,0-1-7 16,-1-5-2-16,-2-2 6 15,0 1-2-15,0-1-3 16,3 6 0-16,-3 0 3 15,0 3-4-15,0-1 0 16,0-1 4-16,0-3-2 16,0-2-2-16,0-3 0 0,0-1 6 15,0-1-2-15,0-1-3 16,0-1 2-16,0 2 2 16,-3-4 4-16,3 3-3 15,0 1-2-15,0-1-1 16,0 1-2-16,0 0 5 15,0-3-4-15,0-1 2 16,0-1 2-16,0-2-4 16,6-2 3-16,7 0-4 15,1 0 1-15,2 0 5 16,2 2 8-16,3-2 2 16,-3-3-5-16,4-2-3 15,-1-4-8-15,12-4 2 16,3-4 11-16,4 0-6 15,6-7-5-15,-2-11 6 16,-3-3-9-16,-8 2-21 0,-8-2-71 16,-14 3-151-16</inkml:trace>
  <inkml:trace contextRef="#ctx0" brushRef="#br0" timeOffset="100549.12">10381 6004 1 0,'0'0'75'16,"0"0"19"-16,0 0-4 16,0 0-55-16,0 0-34 0,0 0-1 15,-18-9 0 1,14 9-2-16,-1 0-15 0,-1 2-15 15,2 2-21 1,1-1 4-16,-3 0 20 0,3-3 0 16,3 2 29-16,0 0 26 15,0-1 44-15,0-1-2 16,0 2-4-16,0-2 8 16,0 0-9-16,0 0 16 15,0 0-16-15,0 0-3 16,0 0-11-16,0 0-17 15,0 0-10-15,0 0 5 16,0 0-7-16,0 0-3 16,-2 0-4-16,2 0 5 15,0 0 7-15,0 0-10 0,0 0-9 16,0 0 2-16,0 0-3 16,-1 0 1-16,1 0 6 15,0 0-12-15,0 0 1 16,0 0-3-16,0 0 2 15,0 2 0-15,0-2 2 16,0 0 0-16,0 0-2 16,0 0 0-16,0 0 0 15,-2 0 0-15,2 0-1 16,0 0 1-16,0 0 1 16,0 0 0-16,0 1-1 15,0-1 0-15,0 0 0 16,0 0 0-16,0 0 9 15,0 0-9-15,0 0-2 0,0 0-1 16,0 0 3-16,0 0 5 16,0 0-5-16,0 0-3 15,0 0 1-15,0 0 1 16,0 0-1-16,0 1 0 16,0-1-1-16,0 0-5 15,0 0 4-15,0 2 2 16,0-2 0-16,0 0-4 15,0 0 6-15,0 1-13 16,0-1 5-16,0 0 5 16,0 1 2-16,0-1 0 15,0 0 1-15,0 3-9 16,0 0-21-16,0 2-28 0,0 0-87 16,0-2-176-16</inkml:trace>
  <inkml:trace contextRef="#ctx0" brushRef="#br0" timeOffset="101727.37">10381 5992 182 0,'0'0'38'0,"0"0"9"16,0 0 46-16,0 0-13 15,0 0-37-15,0 0 6 16,18-25 29-16,-17 24-32 16,1-1 0-16,-2 1-3 15,0 1-3-15,0 0-6 0,0 0-8 16,0 0-16 0,0 0-10-16,0 0 0 0,-12 8 0 15,-3 8 9-15,-7 1-5 16,-2 0 8-16,0-2-2 15,1-3-8-15,3-3 14 16,2-3-14-16,4-2 12 16,2-1-5-16,-1-3 0 15,-2 0 3-15,0 0-4 16,2-8 1-16,1-1-6 16,4-2 5-16,-1 0-3 15,2-2-1-15,0-1-3 16,2 0-1-16,2-1-1 0,3-1-1 15,0 2 4-15,0 1-2 16,0 1 1-16,2 0 1 16,5 4 6-16,0-1-8 15,1-1 0-15,-1 3 1 16,1-1-1-16,4-1 1 16,0 1 0-16,1 1 1 15,-1 1-2-15,2 3 0 16,-1 3-2-16,-1 0 4 15,1 0-2-15,1 0 0 16,0 8 0-16,0 5 0 16,2 5-2-16,-1 5 2 15,2 4 0-15,-4 4 0 16,2 3-1-16,-6 4 1 16,0 0 3-16,-6 3 3 15,-3 3-9-15,0 1 3 0,0 3-12 16,-15 3 12-1,-6 1 0-15,-1-1 0 0,-2-6 4 16,-2-4 0-16,4-7-3 16,-2-4-1-16,2-7-2 15,1-6 2-15,3-4 0 16,2-4-4-16,-1-5 4 16,2-4 3-16,-4 0 0 0,0 0 7 15,-1-9 0 1,-1-8-6-16,4-7-2 0,0-5-2 15,9 0-7-15,3-3 7 16,5 3 1-16,0 1-1 16,2 5 2-16,9 2-1 15,0 4-1-15,0 8 0 16,0 3 0-16,1 4 0 16,6 2-2-16,4 0 2 15,2 0 0-15,3 14 0 16,3 6 0-16,-2 2 0 15,0 5 5-15,-1 1-5 16,-3 3 1-16,1 0-1 16,-5-3 0-16,1-1-1 15,-5-3 0-15,-4-8 1 16,2 1 1-16,-3-7 0 16,1-3-1-16,0 0 0 15,-3-4 1-15,0-2-1 0,0-1-3 16,0 0-2-16,-3 0-33 15,5 0-53-15,-3-3-11 16,-2-11-160-16</inkml:trace>
  <inkml:trace contextRef="#ctx0" brushRef="#br0" timeOffset="101984.69">10712 6537 798 0,'0'0'57'0,"0"0"-5"15,0 0 48-15,0 0-48 16,0-78-20-16,3 66 9 16,-1 4-21-16,-2 1-14 15,0 3-6-15,0 4 2 16,0 0-6-16,0 0-36 15,0 4-72-15,-5 9-29 16,-8-2-293-16</inkml:trace>
  <inkml:trace contextRef="#ctx0" brushRef="#br0" timeOffset="103389.38">11349 5801 199 0,'0'0'56'0,"0"0"-12"0,0 0 51 16,0-77-15-16,-6 57-34 15,-6 3 20-15,-3 1-21 16,-4 4 24-16,-5 4-36 16,-6 6-8-16,-6 2-8 15,-4 2-1-15,1 18 7 16,-2 8-18-16,3 11 16 16,5 5-14-16,7 6 15 15,5-1-20-15,10-1 5 16,8 4-4-16,3 1 2 0,2 0-1 15,20 1 0 1,6-4-2-16,2-7-2 0,0-6 2 16,0-8-2-16,-3-8-8 15,1-6 8-15,2-7 3 16,0-6 4-16,1-2-7 16,-1-2 0-16,-2-12 1 15,-2-7 3-15,-4-5 6 16,-5-5-8-16,-3-6 6 15,-2-7-6-15,-3-6-2 16,-4-4 2-16,-5-6 1 16,0-2-2-16,-5 3-1 0,-14 6-7 15,-5 12 5-15,-3 15 0 16,-4 10 2 0,-3 9 8-16,-7 7 10 0,-3 0-15 15,3 20 6-15,10 6-2 16,10 10-7-16,15 5 0 15,6 3 0-15,11 0 2 16,14 0 4-16,11 0-6 16,5 0 2-16,7 1-2 15,6 0-5-15,4 0 5 16,-1-3 6-16,-8-1-2 16,-9-4 3-16,-12-6-7 15,-8 0 3-15,-7-2-3 16,-8-2-5-16,-5-2 4 15,0-1-5-15,-6-3-1 0,-15-1 7 16,-1-5-1-16,2-4 1 16,2-5-15-16,9-6-33 15,8 0-69-15,1-6-149 16</inkml:trace>
  <inkml:trace contextRef="#ctx0" brushRef="#br0" timeOffset="103691.03">12293 5813 844 0,'0'0'30'0,"0"0"-30"16,0 0 0-16,0 118 6 15,-1-57 21-15,-2 2-6 16,-2-2-14-16,4-6-3 16,1-8-3-16,0-14-1 15,0-10-1-15,0-10-1 16,0-8-4-16,0-5-6 16,0 0 3-16,0-5-13 15,0-21-88-15,0-13-272 16</inkml:trace>
  <inkml:trace contextRef="#ctx0" brushRef="#br0" timeOffset="103857.05">12392 5591 871 0,'0'0'20'0,"0"0"-17"16,0 0-3-16,0 0-10 15,0 0-13-15,0 0-21 0,108 53-275 16</inkml:trace>
  <inkml:trace contextRef="#ctx0" brushRef="#br0" timeOffset="104112.37">12581 5860 797 0,'0'0'7'0,"0"0"8"16,4 79 40-16,26-40 1 16,6 7-16-16,1 0-7 15,-4-5-21-15,-6-1-8 16,-5-6 1-16,-8-4 1 16,-2-10-4-16,-9-4-4 15,-2-6-2-15,-1-3 2 16,0-3-1-16,-16-4-8 0,-11 0 3 15,-4-1-15-15,0-19-47 16,4-13-20 0,10-7-143-16</inkml:trace>
  <inkml:trace contextRef="#ctx0" brushRef="#br0" timeOffset="104331">12772 5860 687 0,'0'0'19'15,"-54"115"6"-15,18-40 90 16,-4 6-49-16,2 3-31 16,2-6-21-16,3-4-4 0,0-9-1 15,6-14-2 1,3-12-4-16,9-12-2 16,7-12 0-16,5-8 1 0,3-7-4 15,0 0-41-15,10-11-109 16,18-23-344-16</inkml:trace>
  <inkml:trace contextRef="#ctx0" brushRef="#br0" timeOffset="104829.65">13798 5733 1004 0,'0'0'0'0,"0"0"-73"16,0 0 73-16,0 129 8 16,0-62 0-16,0-1-6 15,0-8 5-15,0-8-7 16,1-16-25-16,3-14 20 15,-3-12 3-15,-1-8-1 16,0-2 3-16,2-19 36 16,-2-11-18-16,0-8-11 15,0-8-4-15,0-7-2 16,-7-9 0-16,-4-1-2 16,5-3-11-16,6 10 0 0,0 16-4 15,9 13 3 1,15 20-8-16,2 9 5 0,7 0 10 15,6 25 5-15,4 9 2 16,-4 8 3-16,-6 10 8 16,-12 5 4-16,-9 1 7 15,-9-4-11-15,-3-8-5 16,0-10-7-16,0-9-2 16,-2-8 2-16,1-2 1 15,1-7-1-15,0-6-42 16,14-4-92-16,12-3-184 15</inkml:trace>
  <inkml:trace contextRef="#ctx0" brushRef="#br0" timeOffset="105169.33">14374 5657 631 0,'0'0'162'15,"0"0"-147"-15,0 0 6 16,0 0 7-16,0 0-7 15,-69 125-8-15,68-60-1 16,1 0-2-16,0-4-10 16,10-12 2-16,5-11-6 15,4-12-5-15,3-9 7 16,1-9 2-16,6-8 1 0,4 0 6 16,-2-19 4-1,-3-8 13-15,-4-7 20 16,-7-10-14-16,-6-9 4 0,-8-12-4 15,-3-2-30-15,-10 6 0 16,-20 11 0-16,-7 20 3 16,0 15-9-16,1 15 2 15,4 0 4-15,6 17 0 16,3 8-5-16,14 3-50 16,9-3-62-16,0-12-205 0</inkml:trace>
  <inkml:trace contextRef="#ctx0" brushRef="#br0" timeOffset="105461.03">14805 5205 663 0,'0'0'338'16,"0"0"-338"-16,0 0 0 15,-3 137 8-15,10-45 27 16,-5 8-13-16,-2 6-15 16,0-5 1-16,0-17-5 15,0-11-3-15,0-21-12 0,1-14 8 16,13-12-2-16,-1-9-13 16,2-9 6-16,5-8 1 15,0 0-3-15,7-8 7 16,-3-17-45-16,-3-11-219 15</inkml:trace>
  <inkml:trace contextRef="#ctx0" brushRef="#br0" timeOffset="105624.64">14754 5554 814 0,'0'0'13'0,"0"0"67"0,0 0 0 16,0 0-60-16,130-58-13 15,-66 58-5-15,2 0-2 16,-9 0-29-16,-11 0-90 16,-16 0-273-16</inkml:trace>
  <inkml:trace contextRef="#ctx0" brushRef="#br0" timeOffset="106304.5">16210 5562 738 0,'0'0'22'16,"0"0"-10"-16,0 0 49 16,0 0-22-16,0 0-27 15,0 0 0-15,-4 64-3 16,32-64 1-16,2 0-1 15,-5-9 2-15,-7-10-9 16,-6-8-2-16,-5-2 9 16,-5-5-9-16,-2-4-5 15,0 6 4-15,-15 6-19 0,-8 11 15 16,-5 10 5-16,-5 5 0 16,-5 10 10-16,5 17 2 15,5 11 4-15,10 9-8 16,9 4 10-16,9 4-5 15,4-4 0-15,16-1-13 16,6 3 0-16,3-9 1 16,2-9-1-16,3-8-1 15,-1-13-6-15,2-8 7 16,0-6-7-16,-1 0-43 16,1-9-31-16,-2-18-138 15,-7-7-219-15</inkml:trace>
  <inkml:trace contextRef="#ctx0" brushRef="#br0" timeOffset="106902.14">16537 5530 711 0,'0'0'45'0,"0"0"-29"16,0 0 7-16,0 0 47 16,13 109-34-16,-8-61-21 15,2 0 0-15,-3-1-11 16,3-8-4-16,0-11 0 15,-2-11 0-15,0-11 0 16,-3-6 4-16,1-1 20 16,1-23 34-16,-2-10-40 0,-1-11-12 15,-1-2-1 1,0-3-4-16,-1-1 2 16,-5 2-2-16,1 8-1 0,5 9-3 15,0 10-7-15,0 13 5 16,9 7-12-16,15 2 2 15,10 10 11-15,7 15 4 16,-1 7 5-16,-3 4-2 16,-11 0-3-16,-7 1 1 15,-10-3-1-15,-3-5 5 16,-6-4-4-16,0-11 0 16,0-7 2-16,0-5 9 15,0-2 0-15,0-3 9 16,0-19 12-16,-2-9-24 0,-3-2-9 15,3-7-4-15,2-2-10 16,0-5 8-16,7-3-3 16,12 8-10-16,6 12-7 15,5 13 17-15,6 17-13 16,2 2 9-16,-1 24 11 16,-7 10 2-16,-4 8 0 15,-10 5 11-15,-5 2 0 16,-4-1-2-16,-6-4-6 15,-1-4-1-15,0-4-4 16,0-8-2-16,0-6 4 16,0-5 0-16,-3-9-6 0,-1-5-43 15,3-3-81 1,1-2-255-16</inkml:trace>
  <inkml:trace contextRef="#ctx0" brushRef="#br0" timeOffset="107566.92">17363 5390 685 0,'0'0'47'0,"0"0"8"16,0 0-36-16,0 0-15 0,-28 124 61 16,19-47-14-16,-1 7-29 15,3 3-11 1,3-7 5-16,-1-2-12 0,-1-11-4 16,-2-8-2-16,-3-9-9 15,2-14-26-15,3-11-3 16,4-16 21-16,2-9 19 15,0 0 4-15,7-23 54 16,8-11-19-16,2-8 5 16,-1-16-9-16,-3-5-5 15,-4-12-13-15,-5-10-17 16,-4 1 5-16,0-1-5 16,0 6-3-16,0 8 1 15,0 13-17-15,0 18-1 16,18 20 17-16,10 17-23 0,8 3 11 15,5 22 14-15,-1 14 2 16,-8 10 1-16,-12 4-2 16,-10 1-3-16,-10-4 0 15,-4-6-9-15,-16-6 6 16,-6-7 5-16,-7-6 1 16,-5-5 2-16,-3-6-2 15,4-9-13-15,7-2-111 16,15 0-79-16</inkml:trace>
  <inkml:trace contextRef="#ctx0" brushRef="#br0" timeOffset="107869.28">17748 4909 866 0,'0'0'14'15,"0"0"30"-15,0 0-2 16,0 0-37-16,19 97 6 16,-4-2 41-16,-4 11-29 15,-8 3-12-15,-3-5-9 16,0-11-2-16,-3-10 0 15,-6-16-23-15,0-15-17 0,1-14-18 16,5-12 16 0,3-14-60-16,0-9-301 0</inkml:trace>
  <inkml:trace contextRef="#ctx0" brushRef="#br0" timeOffset="108448.77">17797 5322 733 0,'0'0'9'0,"0"0"-9"0,93-65 41 16,-46 62-4-16,-2 3-13 15,-3 20 4-15,-9 10 0 16,-8 5-9-16,-10 4 15 16,-3 2-10-16,-9-2-3 15,-2-5-7-15,-1-5-5 16,3-5-9-16,2-10 4 15,1-5-4-15,4-9 4 16,5 0-3-16,6-9 10 16,3-18-7-16,0-7-3 15,1-9-1-15,-3-6 4 16,1-4-7-16,-2 3 3 16,-3 7 0-16,-6 13 1 15,-6 13 1-15,-5 11 0 16,-1 6 6-16,0 0-8 0,0 17-5 15,0 16 5-15,0 9 1 16,0 8 4-16,0 8 0 16,0 5 4-16,0 5-5 15,0 1-4-15,0 7 0 16,-3 3 2-16,-6 1-2 16,-1-2 0-16,-4-10 0 15,4-8 0-15,-1-9-15 16,0-8 15-16,-2-7-16 15,-1-12 4-15,2-10-1 16,-6-12 1-16,0-2 12 16,-3-15 55-16,0-17 24 0,6-8-19 15,9-7-1-15,6-6-31 16,0-8-3-16,27-6-25 16,15 0-6-16,10 13-54 15,6 15-60-15,-9 17-40 16,-14 14-718-16</inkml:trace>
  <inkml:trace contextRef="#ctx0" brushRef="#br0" timeOffset="110038.12">9758 7585 162 0,'0'0'118'15,"0"0"-55"-15,0 0 36 16,0 0-1-16,0 0-21 16,0 0-12-16,0-18-6 15,0 11-7-15,0 0 2 16,-2-3-11-16,-5 0-13 16,-7 2-3-16,-1 0-20 0,-3 1 13 15,-4 3-12 1,0 4-7-16,-2 0 20 0,-3 6-12 15,1 13-9-15,3 6 4 16,5 6-1 0,7 3-3-16,10 2 1 0,1-2-4 15,1-1 4-15,14-5-1 16,5-9 0-16,2-5-5 16,-1-6-3-16,3-6-2 15,1-2 4-15,0-5 2 16,1-16 4-16,-7-4 0 15,-1-6 4-15,-6-4-1 16,-2-3-2-16,-7 1 3 16,-3 4 0-16,0 8-3 15,0 9 3-15,0 9-1 0,0 7 4 16,0 0-7-16,0 7-3 16,0 20 3-16,2 6 1 15,7 7 3-15,4 2-8 16,1 0 6-16,0-3-5 15,0-6 6-15,0-7-7 16,0-6-1-16,0-8-19 16,4-6-10-16,1-6-6 15,4-2-1-15,2-16-37 16,-3-8-63-16,-3-3-179 16</inkml:trace>
  <inkml:trace contextRef="#ctx0" brushRef="#br0" timeOffset="110632.01">9920 7253 513 0,'0'0'11'16,"0"0"37"-16,0 0 81 16,-104-80-51-16,68 66-41 15,2 4 18-15,-4 7-26 16,-3 3 1-16,-1 3-19 15,-5 19 6-15,-3 6-9 16,-4 9-6-16,1 5 13 16,8 5-7-16,6 2-1 0,9-1-7 15,11 1 3 1,4 1-3-16,9 1 4 16,3 1 5-16,1 2 2 0,2 0-8 15,0 4 2-15,0-1-5 16,3 1 0-16,14-3 4 15,9-4-4-15,9-5-2 16,8-6 0-16,5-8 2 16,0-7 0-16,1-6 0 15,-2-6-9-15,0-8 6 16,2-5 3-16,2 0-1 16,1-5 2-16,0-13 0 15,-1-11 1-15,-2-6 1 16,-3-6-3-16,-2-2 6 0,-7-3 3 15,-4-3 2-15,-6-6 10 16,-8-8 3-16,-7-9 4 16,-6-6-14-16,-6-3-5 15,-6-5-9-15,-24 2 0 16,-16 3-11-16,-17 12 11 16,-7 16-4-16,-5 23 1 15,-5 20 3-15,-2 10 0 16,-6 22-1-16,-3 22 1 15,4 12-28-15,13 9-52 16,29-1-37-16,26-9-158 16</inkml:trace>
  <inkml:trace contextRef="#ctx0" brushRef="#br0" timeOffset="112030.42">10964 7592 708 0,'0'0'41'0,"0"0"-4"16,0 0 25-16,-65-82-11 15,30 71-24-15,-2 7-18 16,-5 4 9-16,2 0-11 16,1 15 11-16,-1 7-7 15,7 6-7-15,5 5 4 16,7 3-5-16,6 3 1 15,9 1-4-15,6 1-5 16,0 0 0-16,15-7 4 16,10-5-5-16,4-4 6 15,-1-9-1-15,3-7-2 16,-1-5-4-16,-3-4 6 16,4 0-5-16,-2-10 5 15,-1-12 2-15,-3-6 0 16,-1-6 0-16,-3-5 3 15,-3-8-1-15,-6-6 1 16,0-7-4-16,-9-8 0 0,-3-3 0 16,0-4-1-16,0 3-21 15,-10 7 11-15,0 12 6 16,1 11 3 0,-1 17-5-16,0 9 7 0,-1 11-8 15,-2 5 5-15,2 1-5 16,4 22 7-16,2 12-1 15,5 13-1-15,0 9 1 16,3 7 2-16,11 3 4 16,-1-3-1-16,-1-5-3 0,0-3 2 15,-2-3-2 1,-2-2 2-16,-2-6 1 0,2-5-2 16,5-9-1-16,3-8-8 15,8-9 7-15,6-6-4 16,9-6 5-16,1-2-5 15,0-3-13-15,-2-13-15 16,-7-7 16-16,-3-2 11 16,-7-5 6-16,-3-1 1 15,-9-6 5-15,-5-4 14 16,-2-6 6-16,-2-3-22 16,0 0 0-16,-6 4-4 15,-9 10 2-15,0 11 0 16,0 8 9-16,0 11-1 15,-1 6 0-15,-2 0 1 0,0 20-8 16,3 8 2-16,8 5 5 16,7 1-1-16,0 4-3 15,7 2 2-15,10 2-8 16,0 0 4-16,-3-3-4 16,4 0 2-16,-5-6 0 15,2-5-2-15,0-5 0 16,3-6-5-16,0-7 5 15,9-6-7-15,4-4 0 16,6 0 5-16,-1-3-28 0,0-13 23 16,-6-4-2-1,-4-3 9-15,0-7 0 0,-7-4 8 16,1-7 2-16,-5-6 7 16,-2-7-11-16,-7-4 3 15,2-9-7-15,-4-4 6 16,-4-7-8-16,0 0 0 15,0 2 3-15,-12 3-3 16,-3 6-13-16,-9 11 12 16,-3 14 1-16,2 16 7 15,4 16 16-15,3 10-20 16,0 32 0-16,6 26-1 16,6 19-1-16,6 10 8 15,0 6 0-15,17-5-3 16,5-5 3-16,0-6-9 0,1-10 1 15,-2-10-1-15,1-7 2 16,-2-11-6-16,-1-9-16 16,6-13 5-16,2-7 1 15,4-9-18-15,7-1-17 16,9-4-74-16,4-14-328 16</inkml:trace>
  <inkml:trace contextRef="#ctx0" brushRef="#br0" timeOffset="112632.25">13106 7025 802 0,'0'0'19'0,"0"0"7"16,0 0 67-16,0 0-37 0,0 0-49 16,0 0-4-16,17 119 47 15,14-39-17-15,-4 4-25 16,-8 5 4-16,-7-8-9 16,-9-6-4-16,-3-13 1 15,0-15 0-15,3-16 8 16,1-14-8-16,-1-9-7 15,-1-4-5-15,-2-4-14 16,3 0-10-16,3-4-42 16,3-19-156-16</inkml:trace>
  <inkml:trace contextRef="#ctx0" brushRef="#br0" timeOffset="112952.19">13100 6999 607 0,'0'0'4'0,"6"-82"0"16,24 60 67-16,9 17-36 16,4 5-27-16,2 22 10 15,-6 19 6-15,-11 10 1 16,-16 6 5-16,-12 2 7 16,-20 0 0-16,-23 0-18 15,-9-2 3-15,-8-3-4 16,-1-3 4-16,7-4-10 15,5-5 3 1,12-9-1-16,15-7 3 0,8-9-5 16,10-3-9-16,4-3-3 0,3-2-6 15,31-5 6 1,23-4 6-16,20 0 2 0,11 0-3 16,0-7-5-16,-12 0-1 15,-19-3-31-15,-18 1-36 16,-17-5-74-16,-13-3-262 15</inkml:trace>
  <inkml:trace contextRef="#ctx0" brushRef="#br0" timeOffset="113498.98">14316 6997 930 0,'0'0'2'16,"0"0"-2"-16,0 0 0 16,-20 110 10-16,17-38 11 15,0 9-7-15,-4 2-14 16,-5 1 2-16,-2-5 3 15,-2-6-5-15,3-7-1 16,-1-9-22-16,7-14-19 0,4-17-12 16,3-14 20-1,0-12-10-15,7-1 44 0,8-23 7 16,2-13 6-16,0-10 25 16,-1-11-10-16,-5-5-9 15,-5-6-13-15,-4-7-5 16,-2-1-1-1,0-2-2-15,0 4-15 0,1 13 15 16,13 12-14-16,8 19 6 16,11 20 3-16,3 11 7 15,5 14-8-15,-2 23 3 16,-7 11 10-16,-10 4-3 16,-14 2 4-16,-8-4 14 15,-5-4 6-15,-17-9-14 16,-10-7-2-16,-7-6 9 0,-1-8-5 15,0-5 4 1,10-6-14-16,14-2-4 0,13-3-15 16,3 0-156-16,22-15-550 15</inkml:trace>
  <inkml:trace contextRef="#ctx0" brushRef="#br0" timeOffset="114202.16">14766 7521 788 0,'0'0'24'0,"0"0"-11"16,0 0 80-16,0 0-36 16,0 0-53-16,0 0 2 15,94-63-1-15,-74 36-2 16,-4-9-5-16,-4-9 2 15,-1-6-1-15,-4-5-15 16,-6-2 3-16,-1 2 3 16,-4 1 0-16,-19 12-9 15,-8 9 17-15,-6 18 2 16,-9 16-2-16,-1 1 4 16,3 25 3-16,14 6 11 15,19 0-16-15,11 0-4 0,29-4-3 16,25-4 8-16,18-6-1 15,8-9 6-15,-4-5-5 16,-17-4-1-16,-14 0-2 16,-15 0 2-16,-11-5 2 15,-10 4-1-15,-3 1 3 16,-6 7-4-16,0 15 4 16,0 9 5-16,0 6-2 15,-3 0-4-15,3-3 3 16,0-5-4-16,4-7-1 15,13-5-1-15,2-5-2 16,5-8 2-16,2-4-1 0,1 0 6 16,-1-4-10-16,0-12 8 15,-4-7-3-15,-5-6 9 16,-1-7-9-16,-6-3 2 16,2-4 10-16,-4 0-8 15,-2 8-1-15,-3 10-1 16,-3 12 5-16,0 10 1 15,0 3 1-15,0 13-7 16,0 16-1-16,-2 12 9 16,2 4-8-16,0 2 0 15,9-1 2-15,9 0-4 16,1-6-1-16,-2-10-5 16,-1-7-27-16,-2-8-6 15,0-13 11-15,0-2-20 16,-2-6-62-16,1-19-326 0</inkml:trace>
  <inkml:trace contextRef="#ctx0" brushRef="#br0" timeOffset="114385.71">15458 6846 969 0,'0'0'25'15,"0"0"-21"-15,0 0 63 0,0 0-67 16,0 0-6 0,0 0-14-16,33-10-17 0,-4 30-105 15,-6-1-239-15</inkml:trace>
  <inkml:trace contextRef="#ctx0" brushRef="#br0" timeOffset="114819.76">15763 7256 660 0,'0'0'2'16,"0"0"51"-16,3 91 15 16,0-57-41-16,1-5-20 15,-3-10-7-15,2-7 3 0,-3-8 1 16,0-4 15-16,0 0 58 15,0-12-11-15,0-13-30 16,0-8-28-16,2-6 6 16,2-6-13-16,3-6 1 15,-3-2-2 1,5-5-3-16,-2 6-9 0,5 6 9 16,2 11-9-16,1 17 4 15,5 15-11-15,6 3 10 16,5 19 2-16,3 15 7 15,-2 6 4-15,-7 7-2 16,-8 1 0-16,-6 4 7 16,-8-2-3-16,-1 0 1 0,-2-5-5 15,0-8-2-15,0-9 0 16,0-11 0-16,0-9 2 16,0-4-2-16,1-4-11 15,13 0-1-15,5-17-103 16,5-9-516-16</inkml:trace>
  <inkml:trace contextRef="#ctx0" brushRef="#br0" timeOffset="115100.06">16295 6529 814 0,'0'0'32'0,"0"0"10"0,0 0-22 15,-6 75 28-15,9-3 23 16,11 18-41-16,-1 10 2 16,-4 1-21-16,-5-6-7 15,-4-8-3-15,0-12-1 16,0-13 0-16,2-12 0 16,6-16-17-16,5-13 11 15,3-12 2-15,10-6 2 16,6-3 1-16,8-9-6 15,2-16-40-15,-3-9-114 0,-12-7-617 16</inkml:trace>
  <inkml:trace contextRef="#ctx0" brushRef="#br0" timeOffset="115257.32">16436 6947 789 0,'0'0'25'0,"0"0"26"15,105-61 33-15,-50 50-62 16,3 6-20-16,-5 5-2 16,-13 0-12-16,-25 2-105 15,-15 4-329-15</inkml:trace>
  <inkml:trace contextRef="#ctx0" brushRef="#br0" timeOffset="116483.2">10062 8724 407 0,'0'0'119'0,"0"0"-6"0,0 0 57 15,0 0-83-15,0 0-35 16,0 0-14-16,-78-61-19 15,44 61 0-15,-6 8 2 16,-1 14-6-16,1 7 0 16,4 5-8-16,6 2 4 15,10 0-2-15,7 0-2 16,11-3-7-16,2-5-8 16,13-4 8-16,17-3 3 15,7-7 0-15,6-5-3 16,4-8-17-16,-1-1-20 15,-1-2-7-15,-5-16-34 0,-7-2-31 16,-9-4-193-16</inkml:trace>
  <inkml:trace contextRef="#ctx0" brushRef="#br0" timeOffset="117441.45">9716 8397 566 0,'0'0'26'0,"0"0"11"16,0 0 86-16,0 0-42 0,0 0-45 16,0 0-31-16,-18 13-2 15,18 34-3-15,0 12 33 16,0 6-6-16,3 0-3 16,-3-4-8-16,1-8-4 15,1-5-6-15,1-6-5 16,3-6 0-16,3-4 3 15,1-10-4 1,1-8-6-16,-4-7 3 0,3-4-2 16,-1-3 5-16,-1-3 0 15,4-11 11-15,-2-10-4 16,-4-1 1-16,-1-6-8 16,-4-5 0-16,1-1-1 15,1-1-5-15,4 3-6 16,8 4 0-16,4 9-8 0,3 6 0 15,4 8 7 1,4 6-3-16,0 2 1 0,1 7 7 16,-4 18 0-16,-5 3 8 15,-2 5 1-15,-4-3-1 16,0-1 3-16,-5 2-5 16,-6-4 4-16,-5-1 1 15,0-1-3-15,-11-3 2 16,-10 0 1-16,-6-5 13 15,-2 0-2-15,-4-4 11 16,0-5-10-16,-1-3 0 16,-1-5 13-16,4 0-10 15,-2-1 0-15,8-12-4 16,-1-2-14-16,7-2 0 0,7-2-6 16,0 0-30-16,6 2-54 15,6-3-106-15</inkml:trace>
  <inkml:trace contextRef="#ctx0" brushRef="#br0" timeOffset="118181.28">9984 8179 236 0,'0'0'47'15,"0"0"94"-15,0 0 4 16,0 0-79-16,0 0 5 15,-101-59-21-15,67 59-21 16,-4 0-2-16,-5 8-2 16,-3 10-9-16,1 7 2 15,-3 5-10-15,3 7 12 0,-2 4-9 16,3 3 4-16,1 5 5 16,3 1-13-16,7 5-3 15,5-1 0-15,4 0 0 16,12 1-4-16,7-2 4 15,5 0 1-15,3 0-1 16,16-2 0-16,6 0-1 16,0-2 4-16,2-2-1 15,-2-2-6-15,2-5 0 16,-1 1 1-16,5-4-1 16,3-1-3-16,5-5 1 0,6-7 2 15,5-7 0 1,9-10 1-16,2-7-1 15,1 0 2-15,-3-12-2 16,-6-10 0-16,-6-1 0 0,-4-5 2 16,-6-2 7-16,-1-2-7 15,-2-7 16-15,-2-2 10 16,-4-5 6-16,-3-9-4 16,-6-6-1-16,-3-4-20 15,-10-10 9-15,-6-6-11 16,0-7 0-16,-22 0-7 15,-19 1 0-15,-12 3-5 0,-18 12 2 16,-15 16-5 0,-11 22 8-16,-8 22-6 0,-1 14 6 15,6 37-3-15,12 12-35 16,21 14-30-16,23 10-36 16,22-2-57-16,21-4-347 15</inkml:trace>
  <inkml:trace contextRef="#ctx0" brushRef="#br0" timeOffset="118547.5">10845 8495 796 0,'0'0'44'16,"0"0"-42"-16,0 0 9 15,0 0 15-15,10 99 24 16,-4-50-15-16,-3 1-14 15,0-2-12-15,-1-2-8 16,-1-7-1-16,1-8 1 0,-2-8 7 16,0-10-8-1,0-6-9-15,0-4-25 0,0-3-1 16,0 0-20-16,0-14-44 16,4-14-240-16</inkml:trace>
  <inkml:trace contextRef="#ctx0" brushRef="#br0" timeOffset="118702.09">10885 8320 765 0,'0'0'37'16,"0"0"12"-16,0 0 29 16,0 0-48-16,0 0-30 0,0 0-6 15,-15 2-18 1,33 21-68-16,3-4-152 0</inkml:trace>
  <inkml:trace contextRef="#ctx0" brushRef="#br0" timeOffset="119171.31">11191 8442 756 0,'0'0'0'15,"0"0"2"-15,0 0 37 0,-6 76 21 16,6-41 1 0,0 1-36-16,0 5-17 0,0 0-2 15,3 1-3 1,3-1-3-16,1-8-8 0,-2-9-24 16,-2-11 2-16,0-9 20 15,0-4 10-15,0-3 33 16,0-20 8-16,-3-8-21 15,0-5-7-15,0-6-2 16,-12-4-8-16,0-3-1 16,0-2 0-16,6-1-2 15,3 4-11-15,3 9-8 16,2 12-6-16,23 12 4 16,11 10-14-16,10 5 19 15,3 8 12-15,-3 15 4 16,-4 7 0-16,-9 6 1 0,-8 3 3 15,-5 1 10-15,-7-1-1 16,-3-2 2-16,-2-3-1 16,-5-5-11-16,3-4-2 15,-1-5 0-15,-1-8-1 16,5-5-8-16,4-4-55 16,5-3-158-16</inkml:trace>
  <inkml:trace contextRef="#ctx0" brushRef="#br0" timeOffset="119502.16">11843 8249 715 0,'0'0'1'15,"0"0"76"-15,-82 18-20 16,56 11-21-16,10 5 0 15,11 4-9-15,5 2-19 16,14 5 4-16,16 3 5 16,3 1-7-16,2-1-8 15,-9-2 7-15,-5-5-7 16,-7-7-2-16,-8-10-3 16,-1-9 2-16,-5-8 1 15,0-4 0-15,0-3-3 16,0 0-2-16,-19 0 5 0,-10-5 8 15,-5-10-8-15,-2-4-19 16,8-5-37-16,7-5-29 16,12-5-79-16,9-14-241 15</inkml:trace>
  <inkml:trace contextRef="#ctx0" brushRef="#br0" timeOffset="119719.05">11795 8320 670 0,'0'0'22'15,"-43"111"83"-15,18-31-1 0,-2 10-52 16,-2 2-31 0,1 0-16-16,-6-3 0 0,-1-11-4 15,4-11 0 1,4-17-1-16,9-18-1 0,8-12 0 16,5-13 1-16,5-7 0 15,0 0 12-15,0-2-12 16,0-17-2-16,0-6-51 15,0 1-95-15,0-2-245 16</inkml:trace>
  <inkml:trace contextRef="#ctx0" brushRef="#br0" timeOffset="121295.16">12193 8487 585 0,'0'0'51'0,"0"0"-50"16,0 0 20-16,0 0 35 15,0 0-31-15,0 0-10 16,-1 3-9-16,11-3-3 0,5-1-2 16,3-9 4-1,-3-2-3-15,-5-4-4 0,-2-2 2 16,-5-1-1-16,-2-2-4 16,-1 1 5-16,0 0-1 15,-4 3 1-15,-11 2 0 16,-3 5 1-16,0 2 1 15,5 8 16-15,-1 0-3 16,1 12 3-16,1 12-7 16,3 10 10-16,6 5-1 15,3 2-15-15,0 5 12 16,13-2-13-16,10-5 0 16,2-1-3-16,4-9-1 15,2-9 0-15,2-4-5 16,-3-11 5-16,-2-5 0 0,5 0-6 15,-3-9 2-15,-1-12 2 16,-5-7 2-16,-6-3 0 16,-6-5 0-16,-6-6 1 15,-3-4 2-15,0-4-1 16,-3-1-1-16,0 2-1 16,-6 5 0-16,-9 8-1 15,-3 12-3-15,2 12 2 16,-1 8 2-16,2 4 1 15,-1 6 0-15,4 13 8 16,2 6-6-16,10 0-6 16,11-1 1-16,28-5 0 15,13-2 1-15,10-4 1 16,2-2 1-16,-3 1 3 0,-9 5-4 16,-12 2 1-16,-13 6 3 15,-13 4-5-15,-10 2 5 16,-4 1 0-16,0 2 11 15,0 0 8-15,-4-4-16 16,1-5-5-16,0-5-2 16,1-6 0-16,2-3 0 15,0 0 0-15,0-5-17 16,9-1-21-16,6-2-20 16,0-3-50-16,-2 0-175 15</inkml:trace>
  <inkml:trace contextRef="#ctx0" brushRef="#br0" timeOffset="121804.5">12969 8006 753 0,'0'0'36'16,"0"0"-5"-16,0 0-6 16,0 0-20-16,-5 105 56 0,5-34-19 15,0 7-6-15,2 1-29 16,10-3-2-16,-3-6 1 15,3-10 0-15,2-13-7 16,3-13 1-16,4-11 0 16,3-9-3-16,1-8 2 15,1-6-5-15,-1 0-6 16,2 0-17-16,-8-17-29 16,-5-5-83-16,-11-7-514 15</inkml:trace>
  <inkml:trace contextRef="#ctx0" brushRef="#br0" timeOffset="121953.21">13060 8381 703 0,'0'0'22'0,"0"0"31"0,0 0 29 16,0 0-72-16,113-46-8 15,-69 41-2-15,-3 2-10 16,-11 3-80-16,-13 0-335 15</inkml:trace>
  <inkml:trace contextRef="#ctx0" brushRef="#br0" timeOffset="123370">14022 8506 576 0,'0'0'18'0,"0"0"-8"15,0 0 65-15,0 0 4 16,0 0-33-16,0 0-19 0,-6 58-6 16,6-51-1-1,4-2-6-15,7-2 5 0,2-3-2 16,5 0 2-16,5 0 0 16,0-15 1-16,-1-6 6 15,-2-5-11-15,-2-5-5 16,-4-2 4-16,-1-6-11 15,-4-7-1-15,-3-8-4 16,-3-7 1-16,-2-10-11 16,-1-4-2-16,0 4-6 15,0 7-3-15,0 15 11 16,-9 13 10-16,-3 14-2 16,-2 10-10-16,-2 8 14 15,-1 4 1-15,-4 4 1 0,3 20-4 16,0 10 4-16,9 9-2 15,6 9 2-15,3 7-2 16,0 4 5-16,6 2-4 16,8-4 1-16,-1-4-1 15,-1-2-1-15,4-4 1 16,-2-4 0-16,0-8-2 16,5-5-3-16,1-7 1 15,3-7 1-15,3-10 4 16,0-1-2-16,4-8 3 15,0-1 0-15,0 0-3 16,-5 0-15-16,-4 0-78 16,-11-1-95-16,-4-10-150 0</inkml:trace>
  <inkml:trace contextRef="#ctx0" brushRef="#br0" timeOffset="123742.3">14702 8170 678 0,'0'0'36'0,"0"0"21"16,0 0 49-16,0 0-52 15,-97-19-28-15,66 44-10 16,-2 9-7-16,2 5 12 16,7 3-15-16,9 2 9 15,6-1-12-15,9 1 0 16,0-2-3-16,4-3 4 16,11-2 3-16,3-7-7 15,3-7-2-15,2-6 2 16,0-7-1-16,4-6 0 15,1-4-5-15,4 0-9 16,-4-1-43-16,0-13-60 16,-6-3-128-16</inkml:trace>
  <inkml:trace contextRef="#ctx0" brushRef="#br0" timeOffset="124121.68">15435 8101 860 0,'0'0'24'16,"0"0"-24"-16,0 0 0 15,0 87 10-15,0-32 23 16,0-2-14-16,0 0-3 16,0-4-15-16,0-3 2 15,0-7-2-15,0-11-1 16,0-8-1-16,0-8-7 15,0-8-9-15,0-4-9 16,0 0-42-16,0-4 8 16,0-18-151-16</inkml:trace>
  <inkml:trace contextRef="#ctx0" brushRef="#br0" timeOffset="124285.07">15520 7937 166 0,'0'0'645'16,"0"0"-630"-16,0 0 21 16,0 0 5-16,0 0-41 15,0 0-13-15,10 27 6 0,14-2-104 16,7-8-367 0</inkml:trace>
  <inkml:trace contextRef="#ctx0" brushRef="#br0" timeOffset="124719.83">15763 8245 632 0,'0'0'12'0,"0"0"23"16,-2 83 61-16,2-47-36 15,0 2-18-15,-3 1-11 16,-6-2-21-16,-3-7-4 15,2-7-1-15,2-9-5 16,5-5 4-16,2-6-1 16,1-3-1-16,0 0 20 15,0-17 32-15,0-9-35 0,3-13-10 16,4-4-6-16,1-4 5 16,2-5-8-16,-1-4-3 15,2-2-15-15,2 4-17 16,1 13-10-16,0 15-14 15,0 18 12-15,0 8-12 16,2 12 50-16,4 14 9 16,0 4 3-16,2 5 19 15,-1 1 9-15,-6 2-4 16,-3 1-5-16,-8 0-5 16,-4 1-10-16,0-3 2 15,0-1-5-15,-7-7-4 0,-2-5-1 16,5-9 0-16,2-5-8 15,2-9-82-15,0-1-74 16</inkml:trace>
  <inkml:trace contextRef="#ctx0" brushRef="#br0" timeOffset="124985">16186 7785 817 0,'0'0'12'0,"0"0"-10"15,5 118 39-15,10-49 23 16,-2 6-17-16,-1 4-27 16,-6 2-19-16,-6-8 8 15,0-6-7-15,-2-9-4 16,-14-7-34-16,1-12-16 15,-4-10-11-15,1-8 20 16,0-6-43-16,9-8-220 16</inkml:trace>
  <inkml:trace contextRef="#ctx0" brushRef="#br0" timeOffset="125388.42">16130 8274 390 0,'0'0'7'0,"28"-87"5"15,5 51 67-15,5 13-48 16,0 13-26-16,-7 10-1 16,-7 0 14-16,-11 22 43 15,1 8 27-15,-4 7-23 16,1 2-20-16,-1 1-10 16,-1 1-5-16,-3 0-23 15,-1-2 5-15,-4-2-12 16,1-4 4-16,-2-7-3 15,1-6 1-15,8-7 1 16,3-9-2-16,10-1 1 0,5-3 5 16,6-3-1-16,0-13-4 15,1-7 2-15,-4-3 0 16,-5-5-4-16,-7-5 48 16,-6-3 0-16,-9-5-26 15,-3-2 1-15,0 0-5 16,-22 6-17-16,-8 8 4 15,-6 10 3-15,-4 9-7 16,-6 13 1-16,1 0-2 16,-1 13-2-16,7 13-49 15,12-1-75-15,13 0-204 16</inkml:trace>
  <inkml:trace contextRef="#ctx0" brushRef="#br0" timeOffset="126197.45">17375 7833 641 0,'0'0'37'0,"0"0"19"0,0 0 44 16,0 0-31-16,-109-62-37 15,73 76-7-15,-2 15 2 16,6 10 0-16,6 7-13 15,7 7 8-15,5 7-15 16,6 6-3-16,5-4-3 16,3-3 2-16,0-8 0 15,5-8-3-15,11-9-1 16,2-8-2-16,9-10-17 16,3-7 15-16,7-9 5 0,3 0 1 15,-3 0-1 1,-2-7 2-16,-7-13 0 0,-6-6-2 15,-7-8 8-15,-1-8-6 16,-4-10 6-16,-2-9-5 16,-2-7 1-16,-4 3-3 15,-2 4-1-15,0 5-1 16,-14 16 1-16,-12 8 2 16,-5 11 5-16,-8 11 2 15,-5 9 0-15,5 1-2 16,9 3 9-16,12 16-16 15,12 4 0-15,6 6 0 16,0 1 3-16,6 6-3 0,9 0 4 16,4 4-3-16,-2 2 1 15,-4 0-2-15,-4 4 6 16,-1 0-4-16,-1-2-2 16,3-2 1-16,2-6-1 15,8-4 0-15,3-2-2 16,2 0 2-16,-3-1 1 15,-3-1 1-15,-7 2-1 16,-4-2 1-16,-6 0-2 16,-2-6 0-16,0-3 0 15,0-2-2-15,0-3 4 16,-10 1-4-16,-3-4 1 0,-5 0-7 16,-6-2 6-16,-4 2 2 15,-6-5-65-15,2-3-116 16,5-3-564-16</inkml:trace>
  <inkml:trace contextRef="#ctx0" brushRef="#br0" timeOffset="127751.33">10232 9559 216 0,'0'0'344'15,"0"0"-295"-15,0 0 36 16,0 0-6-16,0 0-27 15,-87-30-16-15,56 30-18 16,-6 2 5-16,-8 18 0 16,0 10 0-16,5 6-5 15,8 0-6-15,13-2-7 16,12-3-5-16,7-6 0 16,0-3 0-16,7-1 2 15,11-4-2-15,3-5 5 0,3-2-5 16,4-3-1-16,-1-4 1 15,1-2 0-15,1-1-2 16,-3 0-22-16,3-4-49 16,-5-13-72-16,1-9-152 15</inkml:trace>
  <inkml:trace contextRef="#ctx0" brushRef="#br0" timeOffset="128239.9">10235 9369 572 0,'0'0'31'0,"0"0"-4"0,0 0 62 15,-106-18-39-15,63 18-23 16,-1 16-2-16,-5 11 11 16,0 10-2-16,0 1-4 15,0 8 0-15,4 3-6 16,6 1-10-16,9 1-9 15,8 2-5-15,9-2 0 16,10 1 1-16,3-2 1 16,0-2-4-16,7-5 2 15,8-4-3-15,4-4 0 16,9-6-3-16,7-8 3 16,10-6 3-16,11-10 3 15,13-5-3-15,7-5 0 16,2-14-12-16,-4-9-7 0,-8-5 6 15,-11-5 13-15,-13-6 1 16,-11-3 1-16,-7-7 18 16,-12-5 2-16,-5-9-8 15,-7-3 8-15,0-2-15 16,-16 1-7-16,-20 8-5 16,-15 13-5-16,-16 20 8 15,-16 21 1-15,-11 10 1 16,-5 33 0-16,4 11 3 15,13 5 1-15,24 4-4 16,28 3-38-16,21-1-68 16,9-5-246-16</inkml:trace>
  <inkml:trace contextRef="#ctx0" brushRef="#br0" timeOffset="128570.58">10900 9573 868 0,'0'0'15'16,"0"0"-10"-16,0 0 19 15,0 0-24-15,-9 71 13 16,9-25 5-16,0 4-8 16,0-1 5-16,0-3-12 15,0-9-2-15,0-7-1 16,0-10-4-16,0-6-10 16,0-3-19-16,0-8-31 15,0-3-47-15,-6 0-167 16</inkml:trace>
  <inkml:trace contextRef="#ctx0" brushRef="#br0" timeOffset="128724.36">10899 9418 708 0,'0'0'0'15,"0"0"0"-15,0 0 55 16,0 0-23-16,0 0-32 15,0 0-58-15,-18 5-34 16,18 15-181-16</inkml:trace>
  <inkml:trace contextRef="#ctx0" brushRef="#br0" timeOffset="129184.01">11060 9578 388 0,'0'0'6'0,"0"0"4"15,41 104 88-15,-29-62-39 16,-4-1-44-16,1 0-6 16,-6 0-4-16,1-7-5 15,1-8 2-15,-1-11-4 16,1-7 2-16,-1-8 0 15,2 0 56-15,-3-8 14 16,0-11-9-16,-3-6 0 0,0-2-25 16,0-6-8-16,-12-3-10 15,3-6-10-15,5-2-3 16,4-4-1-16,0 0-4 16,6 1-15-16,18 9-11 15,10 12-1-15,6 12-25 16,8 14 19-16,1 0 10 15,-4 20 12-15,-8 8 11 16,-7 6 5-16,-9 2 9 16,-9 0 4-16,-5 0-1 15,-4-2-4-15,-3-5-12 16,0 0-1-16,0-4 0 0,3-4-13 16,0-7-53-1,2-4-108-15,1-9-212 0</inkml:trace>
  <inkml:trace contextRef="#ctx0" brushRef="#br0" timeOffset="129556.21">11920 9367 744 0,'0'0'17'0,"0"0"-9"15,0 0 53-15,-85 8-16 16,69 11-24-16,7 6-9 16,9 4 0-16,0 7-10 15,18 5 7-15,6 5-2 16,3 2 0-16,-2 1-2 15,-4-1-2-15,-8-4-2 16,-1-5-2-16,-9-13-6 16,-3-9-15-16,0-8 10 15,0-6 0-15,-9-3 6 16,-16 0 0-16,-8-7 1 16,-7-8-65-16,4-4-35 15,11-8-177-15</inkml:trace>
  <inkml:trace contextRef="#ctx0" brushRef="#br0" timeOffset="129775.28">11813 9457 573 0,'0'0'17'16,"0"0"2"-16,0 107 106 16,-5-47-65-16,-12 7-26 15,-6 2 2-15,-2 1-19 16,-4-5-12-16,0-4 0 15,0-8-3-15,6-11-4 16,6-14 2-16,7-9-2 16,8-11-3-16,2-5-32 15,0-3-26-15,19 0-75 0,10-22-386 16</inkml:trace>
  <inkml:trace contextRef="#ctx0" brushRef="#br0" timeOffset="130180.45">12153 9604 714 0,'0'0'11'0,"0"0"0"15,0 0 16-15,0 0-26 16,0 0 4-16,0 0-6 15,98-36 1-15,-77 19-20 16,-3-2-2-16,-12-4 19 16,-4 0-3-16,-2-1 5 15,0 2-4-15,-14 1 5 16,-7 5 14-16,-2 5-7 16,-4 8 5-16,3 3 6 15,-3 5 9-15,3 17-8 16,6 9 1-16,6 8-1 15,9 1 25-15,3 5-24 16,0-1-5-16,12-2-14 16,9-3-1-16,4-9 0 0,2-3 0 15,-1-8 0 1,1-5 0-16,2-6-28 0,0-6-29 16,-1-2-31-16,-1 0-98 15,-5-14-382-15</inkml:trace>
  <inkml:trace contextRef="#ctx0" brushRef="#br0" timeOffset="130534.99">12471 9533 82 0,'0'0'424'0,"0"0"-402"16,0 0 108-16,88-27-23 0,-67 27-59 15,1 12-22-15,-1 14-2 16,-8 8-8-16,-4 10-6 15,-4 5-9-15,-5 4 2 16,0-3-3-16,-2-3-27 16,-11-7-20-16,-1-11-12 15,1-11-39-15,4-11 73 16,4-7 25-16,4 0 103 16,-1-15-21-16,1-10-40 15,1-6 5-15,0 0-6 16,0-5 0-16,0-1-18 15,9-4-7-15,3-2-14 16,7-1-2-16,11-1-2 16,9 1-29-16,13 2-41 15,5 9-43-15,-5 13-102 0,-12 10-91 16,-19 8 120 0,-12 2 141-16</inkml:trace>
  <inkml:trace contextRef="#ctx0" brushRef="#br0" timeOffset="130850.23">13073 9128 846 0,'0'0'9'0,"0"0"33"16,0 0 28-16,0 0-52 15,0 0-11-15,-13 100 9 16,13-25 6-16,0 7 7 16,0-3-16-16,3 1-3 15,-3-5-6-15,0-5-4 16,0-12 0-16,0-12-1 16,0-15 1-16,3-11-10 15,10-9-6-15,12-8 10 16,5-3-12-16,6 0-12 15,3-17-7-15,-3-9-60 16,-9-7-198-16</inkml:trace>
  <inkml:trace contextRef="#ctx0" brushRef="#br0" timeOffset="130998.7">13033 9414 699 0,'0'0'10'16,"0"0"-10"-16,0 0 100 15,0 0-52-15,124-33-40 16,-66 32-8-16,-3 1-6 16,-7 0-56-16,-11-3-179 15</inkml:trace>
  <inkml:trace contextRef="#ctx0" brushRef="#br0" timeOffset="131688.01">14156 9319 582 0,'0'0'158'0,"0"0"-143"15,20-76 57-15,11 56-24 16,11 7-29-16,5 9-13 15,2 4 11-15,-4 12-10 16,-6 17-2-16,-9 10 4 16,-8 9 2-16,-7 4 6 15,-9 5-5-15,-4 3-5 16,-2-2-3-16,0-4 1 16,0-10-5-16,0-13 2 15,0-10-5-15,0-9 2 16,-3-9-12-16,-2-3 13 15,-2 0 14-15,-2-17 23 16,0-12-37-16,-3-8 12 16,6-4-12-16,6-5-1 0,0-1-1 15,2 0-13 1,11 3 3-16,2-2-13 0,10 4-10 16,8 11-9-16,6 13-51 15,7 13-43-15,-3 5-155 16</inkml:trace>
  <inkml:trace contextRef="#ctx0" brushRef="#br0" timeOffset="132054.17">15068 9206 513 0,'0'0'90'16,"0"0"34"-16,0 0-29 15,0 0-39-15,0 0-24 16,-116-21-5-16,75 54 6 16,1 12-6-16,4 5 6 15,9 5-11-15,8 0-12 16,13-2-5-16,6-4-5 15,3-6-2-15,17-4 2 16,4-10 2-16,0-6-2 16,2-9 2-16,0-7-2 15,6-5 3-15,2-2-3 0,2 0-6 16,-1-9-19-16,-5-8-41 16,-7-4-78-16,-10-7-281 15</inkml:trace>
  <inkml:trace contextRef="#ctx0" brushRef="#br0" timeOffset="132597.16">15812 9278 572 0,'0'0'16'16,"0"0"78"-16,-15 100 16 15,15-64-72-15,0 2-24 0,0-6-4 16,6-2-4-16,4-5 3 16,-2-7-9-16,-4-4 0 15,-2-4-6-15,-2-10-13 16,0 0-23-16,0 0-70 15,-14-14-135-15</inkml:trace>
  <inkml:trace contextRef="#ctx0" brushRef="#br0" timeOffset="132767.28">15825 9070 756 0,'0'0'25'15,"0"0"0"-15,0 0 62 16,0 0-68-16,0 0-19 0,0 0-14 16,12-1-3-16,2 14-71 15,-3 1-143-15</inkml:trace>
  <inkml:trace contextRef="#ctx0" brushRef="#br0" timeOffset="133212.08">16030 9324 506 0,'0'0'20'16,"0"0"68"-16,1 94 15 0,5-60-49 16,-1 0-33-16,-1-2-17 15,-3-3-3-15,-1-6 4 16,0-10-4-16,0-8-2 15,0-3 2-15,0-2 9 16,0 0 41-16,0-17 14 16,0-10-47-16,0-4-3 15,0-6-4-15,0-2-11 16,0-6 2-16,0-2-2 16,0-7 0-16,11-1-5 15,7 2-4-15,4 8-12 16,8 16-22-16,2 15 6 15,0 14 13-15,0 0 6 16,-5 20 13-16,-5 11 5 16,-5 7 26-16,-4 6 15 0,-6 2-3 15,-2 0-16 1,-1-3-4-16,-3-3-9 0,2-3-3 16,-1-5-5-16,-2-8 2 15,0-7-3-15,0-4-30 16,0-9-47-16,0-4-69 15,0 0-236-15</inkml:trace>
  <inkml:trace contextRef="#ctx0" brushRef="#br0" timeOffset="133503.78">16599 8807 769 0,'0'0'22'0,"0"0"-17"16,0 103 54-16,0-46 2 15,0 12-20-15,0 12-19 16,0 5-11-16,0-1-6 16,-9-6-5-16,-1-15 0 15,6-14-3-15,4-13-16 16,0-11 3-16,3-13 11 15,16-9-1-15,8-4 5 16,4 0-1-16,2-15-40 16,-8-9-103-16,-7-7-322 15</inkml:trace>
  <inkml:trace contextRef="#ctx0" brushRef="#br0" timeOffset="133651.92">16543 9110 666 0,'0'0'18'16,"0"0"21"-16,0 0 42 16,0 0-30-16,100-25-45 15,-57 25-6-15,-3 2-4 16,-5 5-48-16,-9-4-121 0</inkml:trace>
  <inkml:trace contextRef="#ctx0" brushRef="#br0" timeOffset="134370.98">17617 9004 689 0,'0'0'35'0,"0"0"55"0,0 0-16 16,-106-18-41-16,76 29-24 16,-3 13 9-16,3 8 5 15,0 4 3-15,5 7 3 16,6 9-15-16,8 1-4 15,7 3-4-15,4-6-6 16,0-7 2-16,4-6-4 16,8-8 2-16,5-7-1 15,3-4-8-15,5-4-12 16,4-8 4-16,1-3 11 16,3-3 2-16,-5-1-1 15,-1-15 5-15,0-6 8 16,-3-4-3-16,-4-6-5 0,0-11 3 15,-1-8-3 1,-5-9-4-16,-1-3 3 0,-10-1-11 16,-3 6-6-16,-3 11 18 15,-21 13 0-15,-4 10 1 16,-8 11 3-16,-4 9 4 16,-6 4 18-16,4 4-14 15,3 16-3-15,15 5 5 16,8 1-9-16,11 7 1 15,5 1 8-15,6 2-14 16,20 3 5-16,10 2-5 16,4 4 0-16,3-3 0 15,-7 3 0-15,-11 0 0 0,-14 2-3 16,-8 0 3-16,-3-1-2 16,0 0 5-16,0 0-3 15,-3-7 5-15,-2-3-5 16,1-9-1-16,-1-6 0 15,2-5-3-15,-1-5 1 16,-2-2-10-16,-3-6-32 16,-6-3-52-16,-3 0-142 15</inkml:trace>
  <inkml:trace contextRef="#ctx0" brushRef="#br0" timeOffset="135047.02">17129 9278 350 0,'0'0'90'0,"0"0"28"15,0 0-21-15,0 0-36 16,0 0-37-16,-79 10 5 15,53 12-5-15,6 4 0 16,5 3-2-16,3 3-4 16,7-4-7-16,5-1-11 15,0-5 1-15,0-5-2 16,17-5 2-16,-1-3 3 16,6-6-4-16,-1-3 6 15,-3 0 4-15,-1-6 0 16,-5-9 15-16,-3-5 0 15,-2-6 1-15,-4-2 6 16,-2-3-7-16,-1-5-11 16,0 2-4-16,0 5-4 15,-11 5-6-15,-4 10-7 0,-11 13-3 16,-5 1 2-16,-6 12-36 16,-2 13-28-16,5 1-119 15</inkml:trace>
  <inkml:trace contextRef="#ctx0" brushRef="#br0" timeOffset="136618.31">5629 16353 740 0,'0'0'9'0,"0"0"-2"15,0 0-3-15,0 0 15 0,0 0-9 16,0 0-4 0,0 0 9-16,40 27-4 0,-4-41 5 15,3-11 8 1,1-9-10-16,-6-4-1 0,-4-5 4 15,-7-6-1-15,-6-9 6 16,-6-10-11-16,-8-10-3 16,-3-1-7-16,0-4 3 15,-14 4-4-15,-8 6-1 16,2 8-2-16,0 13 6 16,2 18-3-16,7 13 1 15,4 15 1-15,1 6-4 16,-1 17 6-16,1 24-4 15,1 15 1-15,2 12 4 16,3 1-5-16,0 3 0 0,0 4 0 16,0 2 0-16,3-2 13 15,9-3-12-15,4-6-1 16,1-11 1 0,8-7-8-16,-1-11 7 0,6-8 0 15,1-8 5-15,4-11-1 16,-1-6-4-16,6-5 3 15,-4 0-2-15,1-2-1 16,-1-12-17-16,-3-6-127 16,-3-5-153-16</inkml:trace>
  <inkml:trace contextRef="#ctx0" brushRef="#br0" timeOffset="136985.9">6409 15927 556 0,'0'0'94'15,"0"0"28"-15,0 0-23 16,0 0-13-16,0 0-47 16,-105-65-6-16,67 65-5 15,-1 3-6-15,3 13 8 16,5 6-21-16,7 0 8 15,9 4-17-15,3 2-5 16,8 5 5-16,4 8 8 16,0 2-6-16,0 2 0 15,7 2 1-15,3-3-3 0,-5-3 1 16,-2-6-1-16,0-10 0 16,3-9 0-16,-1-10-4 15,5-6 4-15,5 0-2 16,10-2 2-16,5-14-27 15,3-1-42-15,-2-1-37 16,-7-1-71-16,-6 0-395 16</inkml:trace>
  <inkml:trace contextRef="#ctx0" brushRef="#br0" timeOffset="137234.12">6728 15756 785 0,'0'0'54'16,"0"0"52"-16,0 0-44 15,0 0-36-15,0 0-16 16,0 0-9-16,0-34-1 15,-3 41-60-15,-6 10-71 16,0 10-105-16</inkml:trace>
  <inkml:trace contextRef="#ctx0" brushRef="#br0" timeOffset="137403.38">6761 16241 722 0,'0'0'109'15,"0"0"-37"-15,0 0 58 16,0 0-49-16,0 0-32 16,0 0-24-16,0 0-20 15,0 0-5-15,0 0-13 16,0 0-71-16,0 0-140 0</inkml:trace>
  <inkml:trace contextRef="#ctx0" brushRef="#br0" timeOffset="138073.34">7140 16279 780 0,'0'0'18'0,"0"0"-12"16,0 0 30-16,0 0 1 16,0 0-28-16,0 0-2 15,86 58-1-15,-53-58 3 16,-3-2-6-16,-3-16 5 16,-8-2 2-16,-2-7 30 15,-4-6-13-15,-4-6-4 16,0-8-7-16,-1-9-11 15,0-12-1-15,0-8-4 16,-2 0 0-16,0-5-5 16,-6 8-24-16,0 4-10 15,0 5 5-15,-9 9 5 16,-12 6 26-16,-3 9-10 16,-3 8 9-16,5 9 0 15,6 12 4-15,5 11-1 0,11 0 0 16,0 22-11-16,3 12 10 15,15 10 2-15,-3 2 2 16,-2 1 6-16,-7-6 2 16,-1-1 5-16,-1-6-5 15,-1-5-2-15,3-6-1 16,-3-6-5-16,0-6-2 16,0-2 0-16,-2 6 1 15,1 8 0-15,1 9 4 16,0 9 12-16,0 7 10 15,0 1-16-15,4 0-7 16,4-3-4-16,4-8 2 16,7-6-7-16,2-8 5 0,7-5 0 15,1-5 1-15,-1-6 0 16,0-3-1-16,1-3 2 16,-4-2-5-16,0 0 3 15,-4 0-46-15,-10-11-64 16,-8-3-152-16</inkml:trace>
  <inkml:trace contextRef="#ctx0" brushRef="#br0" timeOffset="138556.38">7820 15945 757 0,'0'0'20'16,"0"0"-12"-16,0 0 37 16,0 0-29-16,0 0-16 15,0 0 1-15,24 2 3 16,-5-9-3-16,-1-6 1 15,-6-3 3-15,-4-4-2 16,-4-1 0-16,-2-2 4 0,-2-3 1 16,0-1-6-16,-6 2 2 15,-8 4-4-15,-8 5 0 16,-2 11 0-16,-1 5 0 16,2 2 2-16,1 21 3 15,6 9-4-15,5 9 4 16,9 9 5-16,2 5-6 15,5 1 9-15,16 1-8 16,1-6-5-16,2-7 1 16,0-8-1-16,3-9 7 15,-5-10-7-15,5-9-3 16,3-8 3-16,7 0 0 16,8-10-29-16,1-12-120 0,-4-7-384 15</inkml:trace>
  <inkml:trace contextRef="#ctx0" brushRef="#br0" timeOffset="139025.96">8160 15394 637 0,'0'0'21'0,"0"0"2"15,0 0 84-15,109 117-43 0,-79-52 5 16,-6 11-26-16,-11 6 2 16,-9 9-21-16,-4 7-1 15,-3-1 3-15,-10-1-12 16,1-6-4-16,3-3-2 16,9-5-8-16,0-7 2 15,0-14-2-15,21-16-9 16,3-17-18-16,7-14 25 15,2-14-12-15,3 0 0 16,1-14 7-16,-3-14 4 16,-2-8 3-16,-8-8 0 15,-2-7 2-15,-9-4 15 16,-8-4-4-16,-5 2 0 16,-18 1-2-16,-25 6-1 15,-15 6 7-15,-13 5-2 0,2 5-7 16,9 3 17-16,18 4-9 15,21 1-7-15,15-1 10 16,6-2-18-16,11-3-1 16,24 3-6-16,10 3-31 15,7 6-36-15,-4 8-80 16,-11 3-243-16</inkml:trace>
  <inkml:trace contextRef="#ctx0" brushRef="#br0" timeOffset="139417.19">8734 15315 639 0,'0'0'53'0,"0"0"-38"15,0 0 12-15,0 0 40 16,45 100 13-16,-26-31-1 16,-2 16-38-16,-1 5-7 0,-4 6-17 15,0 2-9 1,-3-1 0-16,-3-11-6 0,0-13-1 15,0-22 1-15,1-17-2 16,1-15 0-16,1-9 0 16,3-8 0-16,4-2 1 15,7-5-1-15,5-16-30 16,-1-10-64-16,-5-6-84 16,-13-7-356-16</inkml:trace>
  <inkml:trace contextRef="#ctx0" brushRef="#br0" timeOffset="139583.03">8776 15772 528 0,'0'0'212'16,"0"0"-174"-16,0 0 20 15,0 0 24-15,79-89-72 16,-28 69 16-16,10 3-20 16,2 1-4-16,-8 6-4 15,-9 2-8-15,-10 4-71 16,-21 4-276-16</inkml:trace>
  <inkml:trace contextRef="#ctx0" brushRef="#br0" timeOffset="140020.36">10188 15588 609 0,'0'0'42'0,"0"0"13"0,0 0 84 16,0 0-67-16,0 0-23 16,-108-34-13-16,72 66-12 15,0 8-8-15,9 10-7 16,6 3 4-16,11 1-2 16,7 7-3-16,3-1-6 15,6-2 2-15,18-10-3 16,4-10-1-16,2-11 0 15,3-10-1-15,1-7 8 16,3-8-8-16,2-2 1 16,-3 0-25-16,-2-17-35 15,-8-5-48-15,-5-9-136 16</inkml:trace>
  <inkml:trace contextRef="#ctx0" brushRef="#br0" timeOffset="140491.23">10378 15204 769 0,'0'0'33'0,"0"0"-29"16,0 0-1-16,0 0-3 16,25 101 42-16,-2-37 10 15,1 8-14-15,-4 3-5 0,-6 5-15 16,-5 0-5-1,-6-2-2-15,-3-2-10 0,0-6 7 16,-3-4-7 0,-6-15 3-16,5-12-2 0,-1-17 1 15,5-13-3-15,0-6 2 16,0-3 1-16,0-9 19 16,0-16 4-16,8-12-16 15,-4-10-4-15,0-2-6 16,-4-5 2-16,0-2-2 15,0 4-24-15,2 3-14 16,8 11-2-16,4 13 9 16,7 13 22-16,2 9 3 15,6 3 0-15,7 14 1 16,3 14 5-16,-1 8 1 16,-1 4 2-16,-7 5 18 15,-6 2 2-15,-7 3-12 0,-3 0-10 16,-6-4 8-1,-5-5-9-15,-3-7 0 0,0-8-1 16,0-10-47-16,-2-7-72 16,1-9-240-16</inkml:trace>
  <inkml:trace contextRef="#ctx0" brushRef="#br0" timeOffset="140802.95">11139 15612 806 0,'0'0'56'0,"0"0"-53"15,0 0 38-15,-18 95 30 16,18-48-34-16,0 3-23 15,7 4 2-15,4-1-12 16,-1-6-4-16,-1-10 0 16,-3-13 3-16,-3-12-6 15,-3-6-5-15,0-6-27 16,0 0-23-16,0-11 2 16,0-17-155-16,-6-14-320 0</inkml:trace>
  <inkml:trace contextRef="#ctx0" brushRef="#br0" timeOffset="140953.93">11176 15311 764 0,'0'0'50'16,"0"0"51"-16,0 0-45 16,0 0-43-16,0 0-13 15,0 0-6-15,5-25-18 16,17 42-94-16,-3 2-304 0</inkml:trace>
  <inkml:trace contextRef="#ctx0" brushRef="#br0" timeOffset="141450.94">11504 15969 637 0,'0'0'2'16,"0"0"71"-16,0 0 25 15,0 0-34-15,0 0-26 16,90 41-5-16,-70-46-14 0,2-14 0 16,-5-11 1-16,-2-6 12 15,0-4-17-15,-4-4-1 16,-1-6-6-16,-3-7 9 15,-2-6-13-15,-2-8-4 16,0-4 2-16,-3 0-4 16,0 4-6-16,-11 2-22 15,-9 12 15-15,-4 13 6 16,1 13 9-16,2 19-6 16,1 12-15-16,3 4 14 15,1 28 4-15,7 16 2 16,7 15 1-16,2 9 1 15,6 6 2-15,8 3 3 16,1-4 0-16,-6-7-1 0,1-10 2 16,0-4 6-16,3-6-3 15,4-5-2-15,4-6-8 16,10-9 1-16,4-13 4 16,4-7-3-16,1-8-2 15,0-2 0-15,5 0-41 16,-5-2-103-16,0-13-359 15</inkml:trace>
  <inkml:trace contextRef="#ctx0" brushRef="#br0" timeOffset="142012.91">12381 15553 687 0,'0'0'52'16,"0"0"51"-16,-91-29-18 15,57 29-31-15,1 2-25 16,0 17-1-16,2 12-5 16,1 2-20-16,6 7 6 15,6 2-3-15,9 2-3 16,9-1 0-16,0 3-1 15,3-3-2-15,15-2-6 0,0-7 6 16,3-10 0 0,0-9-7-16,3-10-1 0,4-5 4 15,2 0 3-15,1-16 1 16,2-10 0-16,-3-10 0 16,-2-9 3-16,-2-8 3 15,-9-8-6-15,-3-9 3 16,-8-8-1-16,-6-5 1 15,0-5-3-15,0 0-23 16,-14 1-2-16,0 4-13 16,-1 8 17-16,-3 15 10 15,7 23 8-15,4 20 3 16,1 17 3-16,0 22-3 16,3 35 6-16,3 22 8 15,0 13 11-15,10 11 8 0,7-6-20 16,2-4-11-16,-2-11 0 15,0-12 1-15,4-14-2 16,-1-15-1-16,2-12-17 16,2-12-20-16,-3-8-43 15,1-9-88-15,-4 0-338 16</inkml:trace>
  <inkml:trace contextRef="#ctx0" brushRef="#br0" timeOffset="143055.38">5684 16951 555 0,'0'0'37'15,"0"0"10"-15,0 0 54 16,0 0-38-16,-21-76-23 16,21 70-14-16,12 1 4 15,10 3-30-15,7 2 4 16,2 10 2-16,3 16-4 15,-1 13 28-15,-3 8-12 16,-3 3 1-16,-9 5-1 16,0-4-8-16,-9-4-1 15,-8-2-5-15,-1-5-4 0,-3-5 0 16,-15-6 9-16,-3-10-8 16,4-7 0-16,0-5 4 15,4-7 10-15,1 0-3 16,-3-4-2-16,4-14-10 15,7-13 4-15,4-8 2 16,1-14-6-16,25-11 1 16,5-8-2-16,8-1 1 15,4 7-7-15,0 12-8 16,1 12-27-16,-6 12-9 16,-11 15-16-16,-7 13-53 0,-10 2-88 15,-9 13-71-15</inkml:trace>
  <inkml:trace contextRef="#ctx0" brushRef="#br0" timeOffset="143451.07">6609 16828 502 0,'0'0'70'0,"0"0"51"16,-81-8-28-16,50 8-59 16,1 17 10-16,-1 10-10 15,-2 11-4-15,3 8-5 16,5 5 1-16,4 3-4 15,12-1-16-15,9-5-5 16,0-4 1-16,13-8-2 16,11-9 0-16,3-5 0 15,3-6 3-15,4-8-3 16,2-5 0-16,0-3 3 16,-2 0-7-16,2-3 2 15,-5-10-49-15,-2-4-51 16,-7-2-34-16,-7-8-238 15</inkml:trace>
  <inkml:trace contextRef="#ctx0" brushRef="#br0" timeOffset="143652.95">6977 16806 678 0,'0'0'40'0,"0"0"9"15,0 0 56-15,0 0-42 16,0 0-40-16,0 0-13 16,3-40-4-16,-1 40-6 15,-2 13-17-15,0 7-87 16,0 5-167-16</inkml:trace>
  <inkml:trace contextRef="#ctx0" brushRef="#br0" timeOffset="143832.05">7146 17307 848 0,'0'0'108'16,"0"0"-59"-16,0 0 53 16,0 0-52-16,0 0-16 0,0 0-25 15,-18-29-9-15,18 29-14 16,0-4-99-16,-2-2-192 15</inkml:trace>
  <inkml:trace contextRef="#ctx0" brushRef="#br0" timeOffset="144706.95">7501 17305 863 0,'0'0'1'0,"0"0"7"15,0 0-6-15,0 0 27 16,0 0-23-16,0 0 14 15,-12 44-10-15,12-30-6 16,0-7 5-16,0 0-7 16,0-7 1-16,0 0-3 15,0 0 1-15,13-3 2 16,8-13 29-16,4-9-5 0,0-6-20 16,-3-1-3-1,-3-7-3-15,-2-5 0 0,0-11 0 16,-6-4-2-16,2-2 1 15,-10 3-12-15,-3 11-11 16,-1 11-2-16,-20 10 8 16,-4 16 7-16,-5 7-20 15,-3 3 29-15,5 1 1 16,2 18 2-16,7 3 0 16,6 1-1-16,5 2-1 15,8-3-1-15,6-3-1 16,22-2-6-16,17-7 8 15,10-3-1-15,12-7 1 16,-3 0-5-16,-7 0 5 0,-15 0 4 16,-11 1-3-1,-13 10-1-15,-12 8-1 0,2 5 1 16,-7 3 1-16,-1 6 2 16,0 1 5-16,0-2-6 15,6-3-1-15,4-4-2 16,4-2 0-16,5-4 1 15,2-5 1-15,-1-3-1 16,2-6 0-16,3-5-1 16,2 0 1-16,-3-5-2 15,0-11-3-15,-6-6 0 16,-3-1 5-16,-4-5-1 16,-3-6 2-16,0-2-1 0,-4-1 5 15,-2 1 1-15,-2 11-5 16,0 9 7-16,0 10 1 15,0 6-4-15,0 0-5 16,0 14-1-16,0 14 0 16,0 9 1-16,0 4 0 15,1-5 7-15,8 3-2 16,3-5-3-16,1-1 2 16,-1-5-3-16,2-5-1 15,-3-7-1-15,0-5-11 16,2-8-38-16,-1-3-101 15,0-5-465-15</inkml:trace>
  <inkml:trace contextRef="#ctx0" brushRef="#br0" timeOffset="144883.01">8291 16712 649 0,'0'0'4'0,"0"0"-4"16,0 0-4-16,0 0-60 15,0 0-54-15</inkml:trace>
  <inkml:trace contextRef="#ctx0" brushRef="#br0" timeOffset="145547.95">8764 16946 853 0,'0'0'17'15,"-88"-43"-14"-15,44 32 30 16,3 8 38-16,1 3-53 0,3 9-6 15,5 17-11-15,5 11 9 16,6 4-8-16,8 0-2 16,10-2-5-16,3-5 0 15,0-2 5-15,13-9 0 16,7-4 2-16,2-7-2 16,5-7 0-16,0-5-3 15,1 0 0-15,-1-12 2 16,0-10-7-16,-6-5 4 15,-2-7 4-15,-5-5 1 16,-4-1 1-16,-1 4 0 16,-4 6 2-16,-5 9-4 15,0 9 2-15,0 8 0 16,0 4 1-16,0 0-3 16,0 14-1-16,0 20-3 0,0 16 4 15,0 8 3-15,4 5 4 16,9 3-4-16,1-3 1 15,4 4 3-15,0 1-6 16,0-6 1-16,-1-3-2 16,-5-6 6-16,-4-6-6 15,-5-7-3-15,-3-8 3 16,0-8-4-16,0-7 1 16,0-8-6-16,-3-5 0 15,-6-4 9-15,-4 0 21 16,-7-1 13-16,-8-15-13 15,-1-3-8-15,1-1 3 0,6-7 25 16,5 0-29 0,6-6-1-16,3-5-7 0,8-7-3 15,0-3-1-15,22-4-21 16,11 7-26-16,9 8-53 16,4 9-58-16,-7 8-394 15</inkml:trace>
  <inkml:trace contextRef="#ctx0" brushRef="#br0" timeOffset="146132.01">9125 16751 835 0,'0'0'2'16,"0"0"11"-16,0 0 47 15,0 0-50-15,0 0-8 16,-19 90 17-16,19-28 3 16,0 12 4-16,6 1-8 15,0 2-8-15,-1-4 1 16,-2-6-8-16,0-9 8 15,-1-15-11-15,-2-16 0 16,3-11 1-16,-3-13-1 0,0-3 3 16,0 0 2-16,0-13 25 15,0-10-8-15,0-8-16 16,0-5-2-16,-11-4-4 16,-2-6-15-16,4-3 0 15,8-11-6-15,1-4-10 16,4 0-23-16,18 7-23 15,8 15 8-15,3 17 27 16,0 14 30-16,3 11-1 16,0 2 10-16,5 16 3 15,0 9 25-15,-4 8 8 16,-7 6-9-16,-14 10 11 16,-5 2 15-16,-11 0-4 0,0-1-22 15,0-5-8-15,-5-7-11 16,-1-3-2-16,-1-7 1 15,7-8-4-15,0-11-10 16,0-2-1-16,0-8-45 16,0-1-24-16,15 0-32 15,5-10-166-15</inkml:trace>
  <inkml:trace contextRef="#ctx0" brushRef="#br0" timeOffset="146417.73">9683 16552 419 0,'0'0'243'16,"0"0"-236"-16,24 96 25 16,-5-32 86-16,1 6-54 15,-6 5-14-15,-5 5-13 16,-4 1-20-16,-5-4-9 15,0-4-1-15,1-19-4 16,1-15-2-16,4-13 7 16,3-16-8-16,0-5 0 15,6-5-1-15,6 0-8 16,5-5-46-16,3-19-99 16,-7-5-444-16</inkml:trace>
  <inkml:trace contextRef="#ctx0" brushRef="#br0" timeOffset="146566.23">9777 16892 664 0,'0'0'29'0,"0"0"22"15,0 0 38-15,0 0-36 16,115-64-32-16,-72 55-18 16,-3 3-3-16,-4 1 0 15,-8 0-46-15,-8-2-225 16</inkml:trace>
  <inkml:trace contextRef="#ctx0" brushRef="#br0" timeOffset="147165.38">11045 16815 635 0,'0'0'35'15,"0"0"25"-15,-91-14 21 16,53 26-30-16,0 20-14 16,0 18 5-16,6 11 3 15,6 6-24-15,11 3-1 16,5-3-8-16,9-6-9 15,1-9 2-15,0-6-5 16,16-10 0-16,2-11 0 16,6-6 0-16,4-10-4 15,9-4-4-15,8-5-19 16,4-7-22-16,2-15-51 0,-2-5-66 16,-10-7-251-16</inkml:trace>
  <inkml:trace contextRef="#ctx0" brushRef="#br0" timeOffset="147806.05">11331 16615 635 0,'0'0'53'0,"0"0"3"16,0 0-40-16,-1 81 36 15,1-15 25-15,0 5-31 16,0 8-10-16,17 6-16 0,0-6-16 15,-2-3 3 1,-5-9-5-16,-5-13 3 0,-2-14-5 16,-3-15 0-1,0-13 0-15,0-7 1 0,0-5-1 16,0 0 15-16,0-19 2 16,-3-7-13-16,1-11-2 15,2-5-2-15,0-6 0 16,2-9-4-16,14 0-5 15,2 2-28-15,5 8-11 16,2 17 23-16,2 15 10 16,-2 13 10-16,2 2 3 15,-3 14 1-15,3 15 1 16,-5 5 0-16,-1 6 4 16,-6 2 6-16,-2 2-6 0,4-7 5 15,-4-6-7 1,-1-7-1-16,-3-12 0 0,0-7-1 15,1-5 3-15,5 0-3 16,5-17 14-16,2-10-12 16,-1-5 2-16,-6-6-4 15,-2-3 6-15,-7-3-6 16,-3 5 0-16,-1 12 1 16,-2 10 0-16,0 14-1 15,0 3 0-15,0 4 2 16,0 26 1-16,1 11-3 15,5 7 0-15,3 2 2 0,-3-4 5 16,0-2-2-16,0-5-2 16,0-6 1-16,2-11-3 15,-1-10 0-15,-3-5-1 16,4-5 0-16,2 0-24 16,8-2-38-16,-3 0-121 15,-2-11-397-15</inkml:trace>
  <inkml:trace contextRef="#ctx0" brushRef="#br0" timeOffset="147988.01">11928 16679 835 0,'0'0'15'0,"0"0"-15"16,0 0 69-16,0 0-45 15,0 0-24-15,0 0-5 16,-9-31-42-16,25 46-134 16</inkml:trace>
  <inkml:trace contextRef="#ctx0" brushRef="#br0" timeOffset="148479.32">12149 17205 821 0,'0'0'3'0,"0"0"-3"16,0 0 41-16,0 0-13 15,0 0-15-15,0 0-13 16,25 33 6-16,3-33-6 15,4 0 6-15,-1-14-3 16,-3-8-3-16,-3-9 3 16,-5-8 5-16,-2-16-7 15,-6-8 14-15,-3-7-14 16,-9-8 2-16,0 3-3 16,-15 0-5-16,-12 3-12 15,-3 9-4-15,-1 17 9 16,7 17 8-16,1 16 3 0,6 13-16 15,3 15 17 1,4 22 6-16,10 13 1 0,0 13-3 16,16 8 22-1,17 2-9-15,3 4 12 0,4 5-10 16,-6-6-12-16,-4-7-3 16,-6-9-4-16,2-16 2 15,2-15 3-15,2-10-5 16,4-12-6-16,3-4 6 15,-4-3 0-15,-2 0-3 0,-7-14-133 16,-3-8-225-16</inkml:trace>
  <inkml:trace contextRef="#ctx0" brushRef="#br0" timeOffset="148995.94">12769 16837 37 0,'0'0'644'0,"0"0"-531"15,0 0-4-15,0 0-46 16,0 0-39-16,0 0-12 16,-49 17-8-16,34 17 9 15,3 8-1-15,4 12-2 16,5 2-1-16,3-1-6 16,0-7-1-16,0-11-2 15,6-9 0-15,8-9 0 0,5-5 3 16,5-7-3-1,6-7-7-15,0 0 0 0,1-7 0 16,-4-15 0-16,-2-10 6 16,-5-12 1-16,-2-13 3 15,-5-10-1-15,-3-6-1 16,-7-4-1-16,-3-1 0 16,0 3-1-16,-14 7-5 15,-13 6-5-15,-4 11 3 16,-2 13 4-16,0 15-6 15,8 14 10-15,8 9 1 16,2 11-1-16,12 21 2 0,3 14-2 16,6 15 8-16,18 9-7 15,10 5 9-15,1 1 2 16,-4-1-10-16,-3-5 11 16,-4-11-7-16,-5-9-4 15,-5-14 0-15,1-10 0 16,-3-12 1-16,1-4-1 15,2-5-2-15,3-3 1 16,-2-2-5-16,5 0-23 16,-6-5-98-16,-3-13-290 15</inkml:trace>
  <inkml:trace contextRef="#ctx0" brushRef="#br0" timeOffset="150091.13">4877 15369 94 0,'0'0'49'0,"0"0"3"0,6-89 7 15,-6 63 17-15,0 4 16 16,0 0-9-16,0 6 2 15,0 5-61-15,0 7 11 16,0 4 1-16,-3 8-20 16,0 26-11-16,0 27-5 15,-7 23 87-15,-7 20-34 16,-8 16-18-16,-5 11 5 16,5 10 3-16,4 0-18 15,12 1-18-15,7-6 15 16,2-9-11-16,0-7 1 15,0-11-1-15,-7-8 1 16,-5-4 0-16,0-5 7 16,0 0 1-16,0-8 1 0,3-9-17 15,2-15 3 1,-2-21-4-16,6-12-1 0,3-15-2 16,0-9 2-16,0-3-5 15,0 0 3-15,0 0-13 16,6-17-16-16,10-17-42 15,8-22-133-15,12-14-350 16</inkml:trace>
  <inkml:trace contextRef="#ctx0" brushRef="#br0" timeOffset="151367.18">4956 15157 51 0,'0'0'63'0,"0"0"-41"15,0 0-7-15,100-3 16 16,-67 3-10-16,1-1 0 15,5-1-7-15,7-1-10 16,5-4 1-16,4 1-3 16,-1-3 0-16,-5 4 1 15,-6 1 0-15,-4 2-2 16,-6-1 1-16,-2 3 9 16,-4 0 26-16,0 0-3 15,4 0 2-15,4 0-13 16,6-4 10-16,1-1 1 15,7-1-19-15,-4 2-10 16,7-1-2-16,-7 3-3 16,0 2 3-16,-5 0-2 15,-7 0 2-15,-3 0-2 0,-5 0 6 16,3-2-5-16,1 0 9 16,0-1 18-16,6-1-1 15,4 0-16-15,5 1-1 16,6-2 0-16,5 1-1 15,3-1-2-15,2 2 2 16,-4 0 0-16,-2-1-1 16,-2 1 1-16,2-1-3 15,4 1-1-15,3-2 2 16,0 1-6-16,2-1 2 16,-2 0 2-16,-1-1-3 15,-5 1-3-15,3-2-1 0,-4 0 1 16,-2 1 1-16,2-1 2 15,-1 2 2-15,1-2-1 16,0 1 3-16,4-1-3 16,-1 0-4-16,1 3 4 15,3-1-1-15,-3-1-2 16,2 1-1-16,-8-1 0 16,3 0 3-16,-7 1-3 15,4-1 0-15,0 3 0 16,-2-2 0-16,2-2 0 15,0-1 0-15,2-1 0 16,1 1 0-16,5-1 0 0,-2 2 1 16,0-3-1-1,2 1 0-15,-4-1 0 0,2 0 1 16,2 0-1-16,9 1 3 16,1-1-1-16,4-2-1 15,0 0 0-15,1-2 2 16,0-3-2-16,4 2 1 15,-1 2 2-15,-4 3 17 16,-5 4-9-16,-2-2 15 16,-3 1-5-16,-1 0-13 15,2-2 1-15,-2 1 2 16,-6 1-7-16,-2 0 5 16,-6-1-4-16,-5 3-6 15,-6 1 3-15,-7-1-2 16,-8 2-1-16,-5 3 0 0,-9-2 2 15,-9 2-2-15,0 0-8 16,-9 0-92-16,-24 8-122 16</inkml:trace>
  <inkml:trace contextRef="#ctx0" brushRef="#br0" timeOffset="153180.08">9928 14629 70 0,'0'0'39'0,"0"0"16"15,0 0-14-15,0 0-14 16,0 0-16-16,0 0-2 16,0 0-7-16,-16 0 1 15,16 0 4-15,0 0 2 16,0 0 1-16,0 0-7 0,0 0-1 15,0 0-2-15,0 0 0 16,0 0-1-16,-5 0-9 16,-1 0-12-16,-2 0-54 15,1 0 61-15,0 0 13 16,2 0-9-16,2 0 10 16,-2 0 0-16,1 0 0 15,-1 0-50-15</inkml:trace>
  <inkml:trace contextRef="#ctx0" brushRef="#br0" timeOffset="157815.17">10129 14662 26 0,'0'0'74'16,"0"0"-12"-16,0 0-32 15,91-20 11-15,-67 15-1 16,4 2-17-16,2 1 5 15,3-1-7-15,8-3-9 16,4 1 15-16,9-5-9 16,9 1-1-16,4 1-4 15,3 0-4-15,-5 1-4 16,-2 1 2-16,-5-1-5 16,-4 1-2-16,-2-3 1 0,0 1 5 15,-1 0-2 1,-3-2-2-16,4 0 5 0,-1 4-6 15,1 0 4-15,3 1 3 16,-1 0-1-16,1 2 6 16,-4 2-3-16,-2 0-9 15,-7 1 4-15,2-2 8 16,-2 2-5-16,3-3-2 16,4 1 0-16,11-1 6 15,10-2 0-15,3 1 2 16,6 2-6-16,-1-3-3 15,1 1 2-15,-6-1-5 16,-6-3 4-16,-3 3-5 16,-12-1 8-16,-4 0-7 15,-2 1 5-15,0-1-4 0,1 0 9 16,-1 1 4 0,-4-2-6-16,-4 2 2 0,-3 3-1 15,-4-1 0-15,-3 1-8 16,-1 2 5-16,-3-1 0 15,0 1-8-15,-2 0 8 16,1 0-4-16,-2 0-1 16,4 0 6-16,0 0-5 15,2 0 0-15,0 0 5 16,3 0-7-16,1-1 4 16,-1 1-4-16,-2 0-2 15,-2 0 8-15,-4 0-3 0,4 0-3 16,-1 0 0-16,2 0 11 15,-2 1-10-15,-2 2-3 16,-4-1 0-16,-7-1 6 16,3 1-5-16,-8 0 0 15,1 1 1-15,2-1 2 16,1 0-4-16,2 1 1 16,2-2 0-16,1 3 0 15,1-1 1-15,3 2 1 16,-3-1 0-16,1 3-1 15,-5 2 3-15,-2 1-3 16,-4 2 3-16,-1 5-5 16,0 1 5-16,0 1 4 15,-2 1-6-15,2-2 1 16,-1 2-2-16,1 2-1 0,3 2 1 16,-3 5 5-16,1 0 0 15,1 5 0-15,-2 7 6 16,-2 1-2-16,4 3-1 15,-4 2-8-15,2-4 7 16,3 3-5-16,0 0 1 16,0 1-5-16,-1 0 3 15,0-1-3-15,-2 0 0 16,-3 1 2-16,0 2-2 16,-3 1 3-16,0 2-3 15,0-1 0-15,0 3 2 16,0-2 0-16,0-2-2 0,3-1 0 15,9-6 6-15,3 0-6 16,-3-3 5-16,0 3-4 16,-3 0 6-16,-6 0-7 15,2 0 3-15,-4-1 10 16,1-2-6-16,3 0-6 16,3-2 8-16,2-2-9 15,3 0 4-15,-2-1 7 16,0-2-11-16,-3 1 6 15,-2-2-6-15,-3 2 2 16,-1 0 2-16,-2 1 8 16,0 2-7-16,1 2 1 15,2 0-1-15,-1 0 1 0,6-1-3 16,2-1 2-16,0-1-3 16,5-5 1-16,-1 1 2 15,-2 1 5-15,-1-3-4 16,-2 3-1-16,-1 1-2 15,1 3 11-15,-2 7-6 16,1 3-2-16,-2 1-1 16,-3-1-2-16,-2-1-2 15,-1-8 0-15,0-4-1 16,0 0 1-16,0-9-1 16,0-1 1-16,0-4-1 15,0 0 1-15,0 0 1 0,0 4-2 16,0-1 1-1,0 3-1-15,0 0 0 0,0 0-2 16,0 1 0-16,-4-4 2 16,-4 5-3-16,1 0 3 15,-3 5 1-15,-1 1-1 16,-1-1 0-16,0 2 3 16,3-7 0-16,2 1-2 15,0-6-2-15,-1 3 4 16,-1-4-7-16,0 2 5 15,-4-1-1-15,2-3 11 16,0-3-1-16,1-2-8 16,4-3-1-16,2-3 3 15,-4 1 2-15,1-1-3 0,-1-1-3 16,-1 2-5-16,-1-3 5 16,-2-1 1-16,6 0 7 15,0-6-8-15,3 3 3 16,0-3 0-16,0 2-1 15,0 1-1-15,0 0 1 16,-3 1-4-16,-1 0 2 16,-4 2 0-16,2-2 0 15,0 0-1-15,0-1 0 16,-4 2-5-16,-4-2 12 16,-3 2-6-16,-6-1 0 15,-7-4-4-15,-4 0 3 16,-12 1 1-16,-6 1-2 0,-5 0-8 15,-4 3 10-15,-2 1-5 16,2-2-8-16,-3 3 9 16,4-1-38-16,1 2 38 15,-1 1 4-15,3-4-20 16,-1 3 16-16,-3 1-7 16,2 2-3-16,-4-1-7 15,5 3 10-15,1-3-3 16,8 0-1-16,1 1-5 15,4-2-1-15,3 0 3 16,4-5 13-16,0 2 0 16,4-3 5-16,0-1-3 15,5-2 3-15,-5 0-1 16,-1 2 0-16,-5 1 1 0,-6 4-2 16,-4-2 2-16,-6 4 1 15,-2-1 0-15,-1-3-1 16,1 1 1-16,1 0-2 15,0-1 1-15,1-3 0 16,2-1-4-16,2-1 6 16,5 0-2-16,1 0 1 15,3 0 0-15,-1-1-2 16,0 1 2-16,-3 0-3 16,-5 0 4-16,6 5 1 15,-1 4-3-15,7-3 4 0,2 1-9 16,4 0 5-1,3-5-1-15,2-1 1 0,-2 1 0 16,-1-1-2-16,-4 2 2 16,-6 0 2-16,-4 5-2 15,-7-3-4-15,-2 4-5 16,-1 0 1-16,0-2-3 16,0-1 7-16,-2-4-6 15,2 1 10-15,5-3 0 16,0 0 0-16,-2 0 1 15,-2 2-1-15,-4 0-2 16,-2 4 2-16,-7 4 3 16,-4 4-2-16,-3-1 0 15,2 4-1-15,0-7 0 16,2 2 3-16,7-2-3 16,4-3 3-16,3 0-4 15,1 1 2-15,-3 1-1 0,-5 2 1 16,-5 0-2-16,-8 0-5 15,-2-4 6-15,2 0 3 16,6-4-1-16,3-1 3 16,6 1-5-16,4-1 0 15,4 0 0-15,3 1 1 16,-4 4-1-16,1 3 6 16,-8 3-6-16,-8 0 0 0,-1-1-1 15,0 3 0 1,3-6 1-16,9-2 2 0,6-4-2 15,8-3 0-15,5 0 4 16,4 0-4-16,2 0-2 16,-3 0 2-16,-2 0 2 15,-4 0-2-15,-6 0 5 16,0 0-11-16,-3 0 13 16,1 0-5-16,2 0-2 15,6 0-3-15,8 0 3 16,1-4 0-16,6-7 1 15,0 0-1-15,-5-2 2 16,2 3-2-16,-4-3 0 16,-4 3 0-16,-3-1 2 15,3 0 2-15,4 0-4 0,6-5 4 16,2 2-12-16,7-3 9 16,3 0-1-16,4 1 4 15,0 2 2-15,3 2 3 16,0 0-1-16,-3 4-7 15,-3-1 0-15,0 2-1 16,-1-1 2-16,-2 2-1 16,-3-4 0-16,0 2 1 15,-1-3 1-15,0-2-6 16,-1-1 8-16,-1 2-7 16,-4 2 2-16,-2 2-1 15,-1 2 1-15,-2 1 2 16,2-1-1-16,-2 1-1 15,2-2-2-15,-1-3 2 0,4-1 2 16,1-1-2-16,3-2-5 16,5 1 5-16,0-2 4 15,-1 4-1-15,1 1 2 16,-5 3-5-16,0 1 3 16,-3-1 1-16,-4 1-3 15,4-2-1-15,-4 2-2 16,-2-3 2-16,5 1 0 15,1 2 0-15,0-3 1 16,5 2-1-16,-2-4 6 16,3 2-6-16,2-1-5 15,4 0 5-15,0 0 0 16,4 1 6-16,0-5-6 16,0 3 0-16,-1 0-1 15,2 1 3-15,1 0-3 0,-3 0 2 16,-3-1-2-16,3 2 1 15,-3 1 0-15,3-2 1 16,1 2-1-16,0-1 0 16,3-1 0-16,-2 1 0 15,1-3 0-15,2 2 0 16,2-1 1-16,1 2-1 16,1 0 9-16,0 1-7 0,-3 1-1 15,3 2-1 1,0-2 2-16,0 2-2 0,-1-4 1 15,-1 1-1-15,1 0 1 16,-1 2 3-16,-2-2-4 16,4-1 1-16,0-1-1 15,-2 1 0-15,1 1 0 16,1-2 3-16,0 1 1 16,0 2-4-16,1-1 2 15,1 3-2-15,-3 1 0 16,2-1 0-16,1-1 0 15,-2 1 2-15,-2-1-2 16,1-1 3-16,1 0-5 16,0-3 3-16,0 6-1 15,0-2 0-15,-1-1 0 0,-1 4 0 16,2-4 0 0,1 5 0-16,1-2 0 0,-3 3 0 15,2-4 1-15,1 1-1 16,-1 1 0-16,-1-4 0 15,-4 2 1-15,4-2 0 16,-3-1-1-16,-3 3-1 16,0-2 1-16,3 2-1 15,-3-1 2-15,2 2-1 16,-1 0 1-16,1-2 2 16,1 1-3-16,0-1 3 15,0 1-3-15,2-4 2 0,-1 3 0 16,2 1-2-16,0-1 0 15,0 4 2-15,3-2-2 16,0 0 1 0,2 3 0-16,-2-1 7 0,1-1-8 15,-1-1-5-15,-1-3 5 16,-1 2 0-16,-2 0 1 16,1-2 0-16,1-2-1 15,-1 1 1-15,2-3 1 16,-2 0 3-16,2-3 5 15,-1 2-10-15,-1-2-1 16,6 1 1-16,-3 4 4 16,0 3-2-16,3 1 1 0,-3 2 0 15,3 3-5 1,0-3 4-16,0 3-4 0,0 0 2 16,0 0-34-16,0 0-56 15,0 3-89-15,0 8-106 16</inkml:trace>
  <inkml:trace contextRef="#ctx0" brushRef="#br0" timeOffset="166785.2">4555 14448 130 0,'0'0'62'0,"0"0"-7"15,0 0 36-15,0 0-15 16,0 0-20-16,0 0-12 16,0 0-6-16,-12 0-14 0,24 0-13 15,9-4-11-15,0-3 12 16,4 6-3-16,-1-2 4 16,7 1-3-16,2 1 8 15,3 1 4-15,7 0-4 16,-1 0-5-16,7 0-3 15,-4 0-4-15,4 0 1 16,-4 0-5-16,1 0 2 16,9-3 6-16,8-4-5 15,1 1 12-15,6-3-4 16,-7 4-3-16,-8 3-3 16,-3 2-7-16,-7 0 2 15,1 0 5-15,-4 0-1 16,-2 5 4-16,2-3 0 0,1-2 1 15,2 0-3-15,3 0 5 16,2-1-11-16,-1-6 9 16,-4 1-10-16,-6 3 2 15,-3-2 0-15,-9 2-2 16,1 0 2-16,-4 2 4 16,3 0-2-16,0 0 1 15,1-1 3-15,3 1-3 16,-1-1-4-16,1 2 4 15,-1 0-1-15,-3 0 1 16,-2 0-5-16,-2 0 2 16,-2 0-3-16,1 0 5 15,-1 0-2-15,3 0-1 0,0 2 7 16,1-1-9-16,-1 2 0 16,-3 1 1-16,6-1 6 15,-2 1-3-15,0-1 5 16,1-1-6-16,-4 0-1 15,2-1 9-15,1 1-4 16,-1-1-2-16,3 0 2 16,1 1-2-16,1-1 6 15,0 1-1-15,-3-1-7 16,-2-1 8-16,1 0-4 16,-6 1 2-16,-2-1-7 15,-1 3 9-15,-2-3-10 0,-1 2 11 16,-4-1-11-16,-3 1 5 15,-1-1 2-15,-2 1 0 16,-2-2 2-16,3 0 0 16,-4 0-2-16,0 1 0 15,0-1-3-15,0 0 0 16,0 0-2-16,0 0 1 16,0 0-1-16,0 0-1 15,0 0 2-15,0 0-2 16,0 0 4-16,0 0-3 15,0 0-3-15,0 0-3 16,0 0 3-16,0 0 0 16,0 0 0-16,0 0 0 15,0 0-12-15,0 0-39 16,0 0-31-16,-5 3-100 0,-12-1-178 16</inkml:trace>
  <inkml:trace contextRef="#ctx0" brushRef="#br0" timeOffset="167781.48">8801 13640 95 0,'0'0'58'16,"0"0"32"-16,0 0-5 16,16-91-11-16,-9 68 10 15,-4 5-5-15,0 3 30 16,-3 3-31-16,0 6-20 15,0 3 0-15,0 3-13 16,0 0-22-16,-5 7-21 16,-14 22 2-16,-8 14 14 15,-4 18 14-15,-2 11-5 16,5 5 5-16,1-1-9 16,4-1-9-16,4-10 1 15,6-6 7-15,7-8-22 16,4-8-5-16,2-7 5 0,0-9 10 15,0-8-10-15,0-10-4 16,0-4 3-16,0-2 1 16,0-1 0-16,0-2-11 15,0 0-13-15,0 0-19 16,0-17-85-16,0-10-122 16</inkml:trace>
  <inkml:trace contextRef="#ctx0" brushRef="#br0" timeOffset="168167.4">9198 13600 514 0,'0'0'46'16,"0"0"16"-16,0 0 79 16,0 0-74-16,0 0-60 15,0 0 7-15,-70 104 32 16,30-34-7-16,0-2-6 16,-1 1-4-16,7-12-7 15,5-7-8-15,10-6-8 0,7-8-1 16,2-5-4-16,7-6 0 15,1-9-1-15,1-4 3 16,-1-9-3-16,2-1 0 16,0-2 0-16,0 0-2 15,0 0-1-15,0 0-37 16,0 0-65-16,11-11-71 16,10-11-466-16</inkml:trace>
  <inkml:trace contextRef="#ctx0" brushRef="#br0" timeOffset="168868.57">9467 13762 569 0,'0'0'24'15,"0"0"33"-15,0 0 0 16,0 0-52-16,0 0 8 16,-48 102 22-16,36-52-9 0,4-2-9 15,8-4-9-15,0 0-3 16,5-10-3-16,13-5-2 15,3-5 0-15,3-7 0 16,-1-8 0-16,2-6 0 16,0-3-13-16,-3 0 4 15,-1-9 1-15,-6-9 0 16,1-6 6-16,-5-5 2 16,-4-4 0-16,-2-2 0 15,-5-2 5-15,0 3-3 16,0 3 8-16,0 9 17 15,0 3-12-15,0 8 10 16,0 6 5-16,0 4-4 16,0 1-26-16,0 0 0 15,4 10 0-15,4 13 0 0,2 7-1 16,2 4 2-16,-3-2 0 16,-3 2 2-16,5-5 2 15,-1-3-5-15,0-6 6 16,3-8-10-16,1-5 5 15,4-7-1-15,0 0 0 16,4-3 0-16,-1-16 5 16,-1-3-5-16,-4-4 0 15,-6-5 0-15,-2-3 0 16,-5-7 0-16,-3-4-3 16,0-7-2-16,0 1 4 15,-6 3-3-15,-5 6 4 16,2 13-7-16,2 11-11 15,3 10-1-15,4 8-35 0,-2 0-71 16,2 4-100-16,0 5-132 16</inkml:trace>
  <inkml:trace contextRef="#ctx0" brushRef="#br0" timeOffset="169616.8">10099 13435 616 0,'0'0'15'0,"0"0"-14"15,-2 74 90-15,2-19-16 16,0 7-20-16,0 8-15 15,2 2-25-15,4-1-15 16,-1-2 4-16,-5-7-4 16,0-6 3-16,0-6-6 15,-5-8 3-15,0-14-10 16,1-9-6-16,0-13 2 16,4-6 6-16,-2 0 0 15,2 0 8-15,0-12 3 16,0-10-3-16,0-8-6 0,0-8-2 15,0-1 7-15,4-7 1 16,4 6-7-16,7 2 6 16,3 6 0-16,-3 7 1 15,3 6 0-15,-1 6-7 16,-3 6 7-16,1 5 1 16,3 2 4-16,0 0-3 15,1 0-2-15,-1 12 0 16,3 7 1-16,-8 8 1 15,-2 7 13-15,-1 0-6 0,-7-1-2 32,2-3-7-32,-1-9 0 0,4-6 2 0,3-5 5 15,3-7-4-15,2-3-3 16,1 0 4-16,1-3 6 16,-3-12-9-16,-2-5 8 15,-7-4 11-15,0-2-1 16,-6-3-3-16,0-5 0 15,0 2-2-15,0 5 0 16,0 7-10-16,0 9 4 16,0 11 0-16,0 0-8 15,0 3-11-15,8 21 11 16,3 7 2-16,1 6-2 16,3 1 0-16,-3-1 0 15,0-4-1-15,1-4 1 0,-5-4-10 16,1-8-14-16,-2-6 0 15,-1-8-4-15,0-3 1 16,2 0-11-16,-5 0-16 16,1-17-111-16</inkml:trace>
  <inkml:trace contextRef="#ctx0" brushRef="#br0" timeOffset="169821.31">10538 13472 649 0,'0'0'26'0,"0"0"95"16,0 0-56-16,0 0-56 16,0 0-9-16,0 0-31 15,1-6-37-15,2 24-161 16,-3 3-313-16</inkml:trace>
  <inkml:trace contextRef="#ctx0" brushRef="#br0" timeOffset="170607.46">10839 13994 607 0,'0'0'7'0,"0"0"35"16,0 0 90-16,0 0-49 15,18 82-36-15,-8-71-15 16,-1-2-11-16,1-5-2 16,0-3-12-16,-1-1 0 15,4 0-3-15,2-10 7 16,4-11 1-16,-2-9-6 15,-1-6 3-15,-4-6-1 16,1-9-4-16,-2-9-3 16,-5-12-1-16,-3-1 0 0,-3 0-12 15,0-1-8-15,0 9-4 16,-15 7-16-16,-3 11 29 16,0 18-3-16,3 12 14 15,5 8 0-15,-2 8 0 16,3 1 0-16,1 8 2 15,1 15 0-15,1 13-2 16,6 9 1-16,0 7 2 16,0 5-2-16,7 1 11 15,2 5-1-15,-1-5-6 16,5 0 3-16,-1-2-8 16,0-8 0-16,2-4-2 15,1-8 3-15,1-3-2 0,-1-9-1 16,4-6-6-1,0-6-2-15,4-5-1 0,1-7 2 16,6 0 4-16,0-7-5 16,-1-10 6-16,0-7 0 15,-4-5 2-15,-1-5 1 16,-3-8 1-16,-2-3 0 16,-3-6 0-16,-5 2 0 15,-5 4 3-15,-4 6-9 16,-2 11 12-16,0 12-2 15,-8 8 14-15,-7 6-6 16,0 2-12-16,-1 7 15 0,5 18-14 16,4 11 12-1,5 9-13-15,2 5 1 0,0-4-1 16,3 0 8-16,8-5-5 16,1-5-3-16,0-4 4 15,4-6-4-15,2-7-6 16,9-5 6-16,6-8 0 15,6-4-7-15,5-2-18 16,-2 0-81-16,-6-10-133 16</inkml:trace>
  <inkml:trace contextRef="#ctx0" brushRef="#br0" timeOffset="171352.27">12120 13476 520 0,'0'0'22'16,"0"0"58"-16,0 0 52 0,-91-40-76 15,55 40-21-15,-4 11-7 16,3 15-9-16,3 6 14 16,9 9-11-16,9 6-16 15,10 6-2-15,6 0 10 16,0 0-7-16,0-5-6 15,14-2-1-15,-1-9 2 16,2-6-2-16,4-4 0 16,2-10-9-16,3-7-5 15,6-7 8-15,3-3 3 16,2 0-6-16,-2-6 4 16,-3-12-4-16,-3-5 8 15,-6-9 1-15,0-8 0 0,-2-7 2 16,-4-11-2-1,-4-5 0-15,-6-1-9 0,-5 6-11 16,-4 10 4-16,-20 11 11 16,-13 10-7-16,-8 7 12 15,-10 11 1-15,-6 7 10 16,4 2 2-16,14 0-1 16,16 9 14-16,23 13-18 15,4 5-7-15,26 11 4 16,15 6 14-16,5 2-3 15,-1 7-4-15,-9 0-10 16,-11 0 3-16,-7-4 7 0,-8-1-5 16,-4-3-5-16,0 0 11 15,3 2-5-15,0-2-8 16,0 1 3-16,1-3 3 16,-1-5-7-16,-4-3 1 15,-4-6-5-15,-1-8 2 16,0-6-1-16,0-2-10 15,-12-6-36-15,-8-3-24 16,-4-4-174-16</inkml:trace>
  <inkml:trace contextRef="#ctx0" brushRef="#br0" timeOffset="171945.04">12979 13612 736 0,'0'0'51'0,"0"0"-21"15,0 0 14-15,0 0-6 0,-46 104 13 16,34-54-19-16,3 3-17 15,3-1 3-15,3-1-15 16,2-3 3-16,1-6-6 16,0-8 3-16,0-10-3 15,0-7-1-15,1-6-1 16,1-6-27-16,-1-5-19 16,2-3 18-16,0-23-74 15,4-14-103-15,-2-10-386 16</inkml:trace>
  <inkml:trace contextRef="#ctx0" brushRef="#br0" timeOffset="172085.87">13030 13433 580 0,'0'0'30'16,"0"0"41"-16,0 0-14 15,0 0-57-15,0 0-2 16,0 0-28-16,94 10-115 15,-57 3-153-15</inkml:trace>
  <inkml:trace contextRef="#ctx0" brushRef="#br0" timeOffset="172395.71">13479 13565 483 0,'0'0'69'15,"0"0"83"-15,0 0-46 16,-69 90-33-16,62-58-26 16,4 4-17-16,3 2-17 15,0 1 7-15,15 2-15 16,0 1 6-16,3-4-1 16,-6-4-10-16,-4-8 5 15,-5-6-5-15,-1-3 1 16,-2-5-1-16,0-6-6 15,0-5-17-15,-3-1-3 16,-10 0 26-16,-2-16-1 16,-5-8-31-16,5-11-4 0,-2-3-82 15,3-10-231-15</inkml:trace>
  <inkml:trace contextRef="#ctx0" brushRef="#br0" timeOffset="172585.42">13418 13694 241 0,'0'0'104'15,"0"0"77"-15,1 80-15 16,-16-32-57-16,-12 10-35 16,-4 3-11-16,-7-1-28 15,-1 1-13-15,1-3-1 16,-1-7-10-16,4-4-8 0,5-10 2 16,7-9-5-1,9-9 0-15,5-5 0 0,6-8-18 16,3-3-68-16,6-3-130 15</inkml:trace>
  <inkml:trace contextRef="#ctx0" brushRef="#br0" timeOffset="173135.28">14265 13701 558 0,'0'0'11'15,"0"0"9"-15,-6 95 71 16,0-49-32-16,-3 3-34 15,2-6-16-15,2-2 3 16,2-5-11-16,2-7-1 16,-1-10 2-16,1-8-1 15,-1-7-1-15,2-4 5 16,0 0 52-16,0-18-11 16,0-10-25-16,0-8-2 15,0-8-13-15,0-4-3 16,5-8-3-16,2-3 0 15,2 1-4-15,3 7-3 0,2 13-2 16,2 14-5-16,0 14 0 16,5 9-1-16,6 1 13 15,9 6 2-15,4 18 2 16,3 5 17-16,-7 8-2 16,-6 5 4-16,-10 3 0 15,-6 2-10-15,-5-2 12 16,-3-2-15-16,-3-6-6 15,-3-8-2-15,0-2-3 0,-3-8-2 16,-4-6-10 0,2-2-40-16,5-6-15 0,0-5-80 15,11 0-287-15</inkml:trace>
  <inkml:trace contextRef="#ctx0" brushRef="#br0" timeOffset="173505.39">14826 13623 622 0,'0'0'27'16,"0"0"-21"-16,0 0 65 16,-23 88-17-16,16-35-20 15,0 0-10-15,1-2-17 0,4-5-2 16,2-9-4-16,0-7-1 15,9-10-1-15,9-7-4 16,2-9 5-16,5-4 2 16,0-2 3-16,2-17 3 15,-2-6 11-15,-7-6 11 16,-3-8-1-16,-6-7 4 16,-7-10-7-16,-2-6-4 15,-5 0-9-15,-13 7-3 16,-3 17-4-16,2 16-6 15,1 15-19-15,0 7 16 16,0 0-1-16,3 17-10 16,6 7-24-16,6 2-61 15,3-4-150-15</inkml:trace>
  <inkml:trace contextRef="#ctx0" brushRef="#br0" timeOffset="173824.38">15169 13155 778 0,'0'0'11'15,"0"0"-11"1,6 119 76-16,1-49-12 0,-2 11-20 15,-3 8-13-15,-2 6-18 16,0 0-3-16,-2-6-10 16,-10-13-1-16,1-15 1 15,4-16-1-15,7-19-9 16,0-8 8-16,5-9-4 16,17-7 3-16,9-2 3 15,5 0-12-15,4-9-58 16,-7-11-81-16,-8-6-283 15</inkml:trace>
  <inkml:trace contextRef="#ctx0" brushRef="#br0" timeOffset="173982.04">15244 13571 659 0,'0'0'68'16,"0"0"45"-16,0 0-11 15,0 0-50-15,94-80-33 16,-50 70-15-16,1 6-1 15,-2 4-3-15,-2 0-47 16,-10 0-124-16,-13 7-475 16</inkml:trace>
  <inkml:trace contextRef="#ctx0" brushRef="#br0" timeOffset="174713.76">14705 14757 804 0,'0'0'14'16,"0"0"-4"-16,0 0 18 0,0 0 8 15,0 0-35 1,0 0-1-16,-3-8-3 0,22 8 3 15,7 0 1-15,2-9 0 16,-3-4 1-16,-6-3 1 16,-6-6-3-16,-4-2-11 15,-6-1 4-15,-3-2-16 16,0 3-5-16,-14 5 6 16,-13 6 10-16,-2 9 7 15,-6 4 5-15,4 2 7 16,-2 18 5-16,8 6-2 15,2 6 9-15,7 3-9 16,9 2 2-16,5 1-9 16,2 5 6-16,0-2-7 0,18 4 7 15,0-6-9-15,3-7 0 16,1-6-3-16,2-9 3 16,2-6 4-16,2-7-4 15,0-4-10-15,2 0-18 16,0-8-54-16,-3-12-72 15,-1-6-214-15</inkml:trace>
  <inkml:trace contextRef="#ctx0" brushRef="#br0" timeOffset="175348.03">15030 14630 561 0,'0'0'102'0,"0"0"-63"16,0 0-17-16,0 0 39 15,0 82-17-15,0-40-20 16,8 1-11-16,4 1-2 16,-2-1-10-16,1-8-1 15,-3-9 3-15,-2-12 4 16,-1-7-7-16,-4-7 0 16,-1 0 1-16,0 0 1 15,0-21 26-15,0-8-15 16,0-10-5-16,0-6 0 15,-4-4 3-15,2 3-11 16,2-4 0-16,0 6-1 16,5 5-10-16,11 10-9 15,1 11 15-15,5 7 0 0,2 10-3 16,3 1 6-16,2 12 0 16,1 13-1-16,2 6 3 15,-5 4 4-15,-3 2-4 16,-7 1 12-16,-6 0-10 15,-5 1 11-15,-4-6-7 16,-2-5-6-16,0-12 0 16,0-7-1-16,0-7 1 15,0-2 5-15,0-1 8 16,-4-19-5-16,-3-10 3 16,-1-3-11-16,5-5-4 15,3-2 3-15,0 1-12 16,6-3 1-16,10 4-20 0,3 3 11 15,4 16 9-15,0 9 2 16,1 10 1-16,-2 0 8 16,0 14 0-16,4 10 1 15,-5 7 4-15,3 4 13 16,-4 3 2-16,-4 0-8 16,0 5 5-16,-6-1-11 15,-4-3-4-15,-3-3-1 16,-3-7-1-16,0-8-12 15,-13-4-25-15,4-8-61 16,3-7-197-16</inkml:trace>
  <inkml:trace contextRef="#ctx0" brushRef="#br0" timeOffset="175874.33">15858 14543 694 0,'0'0'54'15,"0"0"-50"-15,0 0 46 16,15 94 27-16,-7-43-24 16,-4 7-26-16,-1 4-1 15,-3 2-17-15,0-3 1 0,0-3-10 16,0-7 2-16,0-6-1 15,-4-11-1-15,2-9 2 16,2-10-4-16,0-11-2 16,0-4 4-16,0 0 6 15,5-17 11-15,8-10-10 16,0-6 2-16,1-7 1 16,-5-10 10-16,-2-7 5 15,-2-9-25-15,-5-7 5 16,0 1-5-16,0 0-8 15,0 6-13-15,8 6-2 16,6 7-17-16,5 18-27 0,4 13 41 16,-1 18 12-1,-1 4 1-15,0 13 3 0,-3 15 7 16,-4 8 6-16,-6 8 5 16,-8 0 9-16,0 2 2 15,-13-7-8-15,-13-3-8 16,-5-8 2-16,-8-6-1 15,3-3 3-15,4-9-7 16,9-5 0-16,11-5-18 16,12 0-109-16,2-12-330 15</inkml:trace>
  <inkml:trace contextRef="#ctx0" brushRef="#br0" timeOffset="176152.18">16340 14045 812 0,'0'0'17'16,"0"0"-15"-16,0 0 49 15,-3 112 26-15,3-37-12 16,0 7-27-16,0 7-24 15,0 0-2-15,0-5-12 16,0-5-3-16,0-7-1 16,0-12-15-16,-9-15-31 0,3-15-24 15,1-15 33-15,3-10-53 16,2-5-189-16</inkml:trace>
  <inkml:trace contextRef="#ctx0" brushRef="#br0" timeOffset="176794.7">16342 14540 488 0,'0'0'13'16,"0"0"41"-16,99-93 60 16,-69 73-33-16,-4 9-25 15,0 5-35-15,0 6-9 0,-4 0-7 16,-3 6 14-16,-4 14-10 15,-1 7-1-15,-5 5 23 16,-3 5-2-16,-3-1-23 16,-3 0 2-16,3-6-2 15,0-6-4-15,3-6-1 16,4-5 2-16,2-9 0 16,4-4 1-16,4 0-2 15,2-5 4-15,2-15-5 16,-2-6 2-16,-2-8-2 15,-1-4-1-15,-2-7 0 16,0-2 4-16,-4 2-2 16,-5 3-2-16,-3 10 0 0,-4 13 2 15,1 9-2-15,-2 7 21 16,0 3-2-16,0 3-19 16,0 21-1-16,3 13 1 15,1 9 6-15,6 7 0 16,-3 5 3-16,-3 1-3 15,1 1-1-15,-5 5-1 16,0 3-4-16,0-1-7 16,-12 2 7-16,-8-4 0 15,-2-4 0-15,-1-6-1 16,1-7-26-16,1-12-16 16,9-11 26-16,4-13 14 0,3-7 3 15,1-5 1 1,1 0 64-16,-4-10 2 0,1-14-4 15,1-8-6-15,2-2-22 16,3-6-9-16,0-1-11 16,14-4-3-16,15-1-10 15,4-3-2-15,2 9-13 16,4 10-35-16,-2 10-41 16,-8 14-106-16,-14 6-493 15</inkml:trace>
  <inkml:trace contextRef="#ctx0" brushRef="#br0" timeOffset="183878.94">9040 13070 62 0,'0'0'23'0,"0"0"11"15,0 0 28-15,-88 28-4 16,64-20-21-16,-1 1 10 15,4 1-20-15,-6-2 8 16,3 1-22-16,-1 0 19 16,3-1-16-16,2 2 11 0,2 0 1 15,3-2-5 1,2 1-6-16,1 0-11 0,0-1 10 16,3 2-10-16,-3 1 1 15,0-2-1-15,0 2 2 16,0 3 3-16,-1-2-8 15,2 1 6-15,-3 1 0 16,0 1-1-16,-2-1-1 16,2 0 4-16,0-1 0 15,1-1-5-15,1 2-1 16,-1-2 0-16,1 1-2 16,2-1-1-16,1 2-2 0,0 2 2 15,-3 3-2-15,0-1 3 16,3 0-1-16,-1-1 1 15,1-1-3-15,1-4 0 16,2 0-1-16,3 2 5 16,-3-4-7-16,3-1 6 15,2-1-4-15,-2 0 1 16,1-1 0-16,1 2 4 16,-2-1-3-16,0 2 1 15,0-1-2-15,0 3-3 16,-3 0 3-16,3-2 0 15,-3 2 0-15,0-2 0 16,3 1 1-16,-3 0 2 16,0-1-6-16,0 3 8 15,3-2-10-15,0 0 4 0,2 2 1 16,1-1 0-16,0 2 0 16,0 1 0-16,0-1 3 15,-2 1-5-15,2-1 6 16,-1 0-5-16,1 0 2 15,0 0-2-15,0 0-3 16,0-2 2-16,0 2 2 16,0 2 0-16,0 0 0 15,7 1-1-15,-1 0 1 16,-1 1 6-16,-1 2-6 0,-1 0-5 16,-2 1 5-1,1-2 0-15,-1-2 2 0,4 0 2 16,-2-2-4-16,5 0 0 15,0-1-7-15,1 1 7 16,0 2 0-16,0 0 0 16,2 0 0-16,-4 0 0 15,-2-2 0-15,-1 1 1 16,0-1-1-16,-1-1 0 16,2 0 0-16,-2 0 0 15,3-1 3-15,-3-1-3 16,3 2 0-16,-2 0-1 15,-1 2 1-15,0 1 0 16,0 1 0-16,0 0 0 16,0 4 1-16,0 0-1 0,0 0 0 15,2 2 3-15,-1-2 1 16,5-3-4-16,-1-2 0 16,2 2 2-16,0-4-7 15,-2 1 5-15,4 0 0 16,-2-4 2-16,-1 2-1 15,-1-2-1-15,-2-4 0 16,6 1 7-16,-3-4-14 16,4 0 13-16,5-3-6 15,12 0 2-15,3-2 2 16,3 3 1-16,2 1 8 16,-4 0 2-16,-2 2-14 15,-4 1 6-15,-6-2-4 16,-2 1 1-16,1 0-1 0,-5-3-2 15,4-1 6-15,-1 1-6 16,-1-2 0-16,1 1 0 16,3-1-1-16,3-1 0 15,3 0-1-15,10 0 1 16,1 0 0-16,5-7 0 16,2-2 0-16,-3 3 2 15,0-3 0-15,-5 4-2 16,-4-4 0-16,0 1 3 15,-5 4 0-15,-1-2 1 16,-1 2 2-16,1-2-2 16,2 0 6-16,6-4-10 15,10-1 9-15,5 0 4 16,4-3-3-16,2 2-8 0,-7 0 12 16,-5 0 2-16,-6-1 5 15,1 4-8-15,-4 1-3 16,-5 0-2-16,-1 3 1 15,-3-1 2-15,0 1-5 16,-3 3-6-16,1-1 5 16,2 3-2-16,1 0-2 15,4 0 0-15,-1-1 4 16,2 0-2-16,-2-2-3 16,-4 2 6-16,-2-2 7 15,-4 3-13-15,-1 0 5 16,0 0 1-16,1-3-3 15,2 3 0-15,4-2-2 0,4-1 6 16,0-1-3-16,5-1-2 16,-5 1 9-16,-1 0-9 15,0 0-1-15,-5 1 7 16,-1 1-5-16,-2-1-1 16,-1-2-2-16,-1 2-1 15,-1-1 1-15,3 0 5 16,1 1-4-16,2-2-1 15,4 2 4-15,2-1-2 16,5-3-1-16,2 1-1 0,3-1 2 16,1-2 0-16,-2 2-2 15,-3-3 0-15,-1 3 0 16,-3 2 2-16,0-3-1 16,-2 4-1-16,0-3 1 15,-1 3 0-15,0-1 0 16,0-1-1-16,3-1 0 15,1 0 1-15,3-1 0 16,-3 0-1-16,-1 2 0 16,-3-2 6-16,0 1-6 15,-2 0 1-15,0 1-1 16,-2 1 0-16,-4 1 0 16,2-1 0-16,1 1 1 15,2 1-1-15,0-1 0 16,7-1 0-16,1 0 1 0,1-2 1 15,-2-1-2-15,-1 3 0 16,-2-2-4-16,-4 3 0 16,-3 0 4-16,-5 2 3 15,-4-1-3-15,0 2 0 16,-3-1 1-16,3 1 0 16,0 0-1-16,5-2 1 15,2 2-1-15,4-4 3 16,3 3-3-16,1-1 0 15,-2 0 0-15,-3 2 5 16,-1-1-5-16,-6 2 0 16,-2 0-1-16,-1 0 1 15,2 0 0-15,-1 0 0 0,2 0 2 16,0 0-1-16,-2 0-1 16,2 0 0-16,0 0 0 15,3 0 0-15,-2 0 7 16,-2 0-7-16,1 2-3 15,-3 2 3-15,2-1 0 16,3-1 0-16,-2 3 0 16,1-2 3-16,-2-1-5 15,-1 1 5-15,1 0-4 16,-1 0 2-16,3 1-1 0,-2 0 5 16,0 0-5-1,-3 2 0-15,2-1 0 0,-1-1 0 16,0 0 0-16,0 2 0 15,1-3 0-15,-1 4 0 16,2-3 0-16,-2 1 0 16,1 1 0-16,-2-1 0 15,2 2 0-15,-1 0-1 16,6 0 1-16,-1-1 0 16,0 1 0-16,1-1-3 15,0-1 2-15,-2 3 1 16,5-2 1-16,-2 0-1 15,1 2 0-15,-4 0 0 16,0 0-2-16,-2-1 4 16,1 0-2-16,-3 2 0 0,3-1-1 15,1 0 1-15,2-1 0 16,4 0 1-16,-1 0 0 16,1 0-1-16,-1 1 0 15,-3-1 0-15,0 3 0 16,-3 0-2-16,-3 1 0 15,0 1 2-15,-2-2 0 16,1 2 0-16,2 0 0 16,2-3 1-16,-3 2-1 15,7-1 1-15,-2 2-1 16,2 0 1-16,-1-2-1 16,-3 2 0-16,0-1 0 0,-2 2 0 15,-1-1-1-15,-3 1 2 16,4 1-2-16,2 2 7 15,2 1-12-15,4 0 7 16,4-2-1-16,2 2 0 16,0-1 2-16,-1-3 3 15,0 4-5-15,-4-2 0 16,-4-3 0-16,0 2 0 16,-2 0 0-16,1 1-3 15,1 2 3-15,4 1-1 16,0-3 1-16,2 0 0 15,4-1 1-15,1-1-1 16,2-1 1-16,0 1-2 16,1-1 1-16,-4 3 0 15,-3-1 0-15,1 0 2 0,-3 0-7 16,1 0 5-16,0-1 0 16,4-1-1-16,4 0 2 15,1-2-2-15,1 2 2 16,-3 0-1-16,-2 0 0 15,-4 1-1-15,-3-2 0 16,-1 2 1-16,0 0 1 16,0 0-1-16,1-1 1 15,4 0-1-15,2-4 0 16,0 2 3-16,2-3-5 0,-1 2 2 16,0-1 0-16,0-2 1 15,-2 2-1-15,-4 1 1 16,-2-2 2-16,-3 1 2 15,-1 0-5-15,-1 1-1 16,1 0-1-16,0 0 4 16,1-1-4-16,3 0 2 15,-2-1 0-15,1-2-4 16,2 0 3-16,-1-2 1 16,1-2 3-16,3 2-3 15,1 1 0-15,2-3 2 16,-1 1-2-16,3-1-2 15,-4-1 2-15,1 0 0 0,2 0 5 16,-3 0-5-16,1 0-1 16,2 0-4-16,-3 0 10 15,3 0-13-15,-1 2 9 16,2 1-2-16,0-2 1 16,-2 0 0-16,-1 1 1 15,0 1 1-15,-3-2 1 16,1-1-3-16,0 0-3 15,2 0 2-15,3 0 1 16,0 0 2-16,1 0-2 16,-3 0 0-16,-1 0 8 15,-3 0-8-15,0 0 1 16,-3 0-1-16,-3 0 2 16,3 0 7-16,-2 0-7 0,2 0 0 15,-2 0 1-15,4-1-2 16,-4-2 0-16,0 0-1 15,-1 2 1-15,2-2-1 16,-3-3 0-16,3-1 2 16,-1 0-2-16,2-3-2 15,1-3 0-15,1 0 2 16,2-1 1-16,-2 2 2 16,2-3-3-16,-1 1-5 15,-5-3 4-15,0 2-2 16,-4-1 3-16,2 0 2 15,-3-3 0-15,3 1 0 16,1 1 10-16,-1 3-11 0,2 0 2 16,1 1-2-16,0-1 2 15,-4 0-3-15,1-3 1 16,-1-3-2-16,-4 1 2 16,1-1-1-16,-1 4 9 15,1 4-4-15,-2-1 6 16,1 1-8-16,-2 0-3 15,1-2 10-15,-2-1-10 16,-2-2 2-16,-1-2-4 16,-3-3 2-16,0-4 0 15,-1-3-2-15,-1-3 2 16,2 0 10-16,3-1-5 16,-2 2-5-16,4 1-2 15,-1 1 2-15,-1 1 3 0,-1-1 5 16,-4 2-8-16,-1 0-1 15,-3-2 1-15,0 1-5 16,0-4-1-16,0-2 3 16,-6 5 6-16,-1-6 0 15,4 4 0-15,0 3-2 16,3 3 2-16,0 2-3 16,0 4 2-16,0 1 1 15,0 1 1-15,-2 0-4 16,-2 0-3-16,-3 2-3 15,-4-2-6-15,-3 0-9 0,-2-2 17 16,1 2 4 0,3 3 3-16,3-3 9 0,3 1-3 15,-1 2-8-15,3-2-1 16,-3 1 6-16,3 2-3 16,-1 1-3-16,1-1 2 15,-5 3-2-15,0-1-6 16,-2-5 2-16,0 2-1 15,-1-5 10-15,1-1 0 16,1-3-4-16,-1-2 0 16,1-7 4-16,-2-4-2 15,0-3-3-15,-1-4 1 16,-1-1-2-16,0 1 1 16,1 4 0-16,3 0-3 0,0 5 0 15,4 0 0-15,1 0 1 16,-1 1-1-16,1-1 2 15,-2 1-9-15,0 1-2 16,-1 6 4-16,-2 1-12 16,-7 3-2-16,-2 1-7 15,-7 2 7-15,-7 0 3 16,-5 4 5-16,-2 4 12 16,1 6 2-16,-1 1 2 15,6 2 3-15,2-1-5 16,5 0 0-16,4 3-2 15,1-5 1-15,-1 2 2 16,-6-2 3-16,-2-3-3 0,-8 3 0 16,-8-3-1-16,-7 1 0 15,0-1-5-15,-3-1 4 16,4 4 1-16,2-2-1 16,2 2-5-16,0-3 2 15,1 4-12-15,5-1 2 16,-4 1 0-16,-2 4 8 15,-1 0 6-15,-6 0-8 16,1 0 8-16,-2 0-1 16,2 2-1-16,6 3 1 15,9-3 1-15,5 2 0 16,5-1 0-16,4 2-1 0,-4 4-7 16,-1-1 5-16,-5 0-1 15,-4-1 2-15,-4-5 1 16,-5 1-1-16,-3-3-4 15,-5 0 3-15,-4 0 0 16,1 0-15-16,5-3 4 16,8-2 6-16,11 0 2 15,10 1-1-15,10-1 7 16,5 1-1-16,-2-1 1 16,2-1-1-16,-2 0 1 15,0-2-2-15,-4 1-4 16,-2 2 6-16,-4 1-1 15,-3 1 1-15,-3 0-1 16,-2 1 1-16,0 2 0 16,-1 0 3-16,1 0 2 0,-2 0-5 15,0 0-7-15,-1 0 7 16,1-3 1-16,0 3-1 16,-2 0 0-16,-3 0 2 15,-2 0 2-15,-6 0-4 16,1 3-2-16,-3 4 2 15,0-2 2-15,-2 0-2 16,1-1-2-16,2 1 2 16,7-5 0-16,6 0 0 15,7 0 0-15,5 0 2 16,2 0-2-16,2-2 0 16,-3-6 5-16,1 0-1 0,-4 0-3 15,1-1 0-15,-2-2 0 16,1 1 0-16,-1-2 1 15,1 1-2-15,0 1 0 16,0-2-2-16,2 2 2 16,0 0 1-16,-1 3 2 15,-2 0-3-15,-4 3 0 16,-2 2-2-16,-5 2 2 16,-4 0 2-16,-5 5-1 15,-7 4-1-15,-5 4 0 16,-4-2 1-16,2 0 0 15,2-1-2-15,6 0 0 16,8-1 0-16,4 1 2 0,5-3 1 16,-1 3-2-16,-5-3-6 15,0 0 6-15,-5 0 1 16,-4-2-1-16,-2 3 7 16,-4-3-14-16,-6 1 13 15,-5 0-10-15,2-4 5 16,3-1-2-16,3 1 1 15,10-1-2 1,-3 1 1-16,-1 2 1 16,-3 1-1-16,-12 4-2 0,-5 1-2 15,-4 0 4-15,3 2-2 16,7 0-6-16,5 0 6 0,3 1-3 16,5 1 5-16,3-3-1 15,1-3-7-15,10-1-3 16,-2-2 9-16,-1-2 3 15,-3 1-4-15,-6-2 4 16,-7 2-9-16,-8 2 4 16,-8 2 4-16,2-4 2 15,-1 2-3-15,6-2 3 16,6-1-1-16,6-3 2 16,5 0-2-16,4 0 0 15,6 0 3-15,4 0-3 16,2 0 3-16,-3 0-3 15,-1 0 4-15,-4 0-1 16,-4 3-3-16,-2 1 0 16,-1-2 7-16,1 1-4 0,2-1 4 15,6-2-2-15,0 0-1 16,10 0 2-16,2 0-3 16,5 0 10-16,1 0-9 15,1-2 3-15,0-3-6 16,-4 1 2-16,-2 1 1 15,-1-2 1-15,-2 0-1 16,0 2-3-16,0 0-1 16,2 2 8-16,1-4-6 15,3 0-1-15,3 0 1 16,2 0 6-16,-2-3-6 16,1 3-1-16,-2 1 1 0,0-3 3 15,-3 5 3-15,2-1-7 16,-4 0 1-16,2 0 0 15,1 0-2-15,2 0 7 16,1-1-5-16,1 0 1 16,0 0 1-16,3-1-4 15,6 0 5-15,-2-1 4 16,4 0-9-16,-1 2 10 16,2 0-10-16,-1 1 1 15,-1 1 6-15,-2-1-4 16,-2 3 3-16,-2 0-4 15,-2 0 2-15,-1 0-4 16,0 0 0-16,2 0 7 0,4 0-6 16,2 0 2-16,1 0-3 15,1 2 2-15,0-1 1 16,-3 0-1-16,-3 2-2 16,0-1 0-16,5 1 0 15,2-1 3-15,4 0 2 16,1-2-2-16,3 0 2 15,0 0-5-15,0 0-2 16,0 0-3-16,0 0 2 16,0 3-15-16,0-3-70 15,0 0-140-15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14:57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4786 4488 536 0,'0'0'80'15,"0"0"41"-15,0 0-22 16,0 0-35-16,0 0 9 16,0 0-6-16,0 0-5 15,0-47-19-15,0 47-21 16,0 2-7-16,-2 21-12 16,-3 12 0-16,2 10 6 15,-2 9-3-15,2 5 7 16,3 0-7-16,-1 3-1 0,1-9 0 15,0-9-3 1,0-10-4-16,0-12 4 0,0-10-2 16,0-4 1-16,0-5-1 15,1-3-5-15,-1 0-19 16,3 0-13-16,2-2-16 16,5-18-66-16,8-12-64 15,6-10-401-15</inkml:trace>
  <inkml:trace contextRef="#ctx0" brushRef="#br0" timeOffset="686.01">4895 4103 328 0,'0'0'80'16,"0"0"-16"-16,-109-18 59 15,58 18-60-15,-4 3-9 16,-4 19-13-16,-1 5-16 0,5 7 13 16,4 4-24-1,3 6 10-15,5 2-7 16,7 4 5-16,6 1 3 15,8 2-4-15,6 0 22 0,5 0-31 16,2 1 16 0,2 4-3-16,4 3-15 0,3 2 8 15,0-1-11-15,0 0-3 16,10-2 0-16,7 1 4 16,2 0-6-16,5-5 12 15,0-3-11-15,4-9-3 16,5-7 0-16,4-8 0 15,2-3 2-15,6-11 0 16,7-7 0-16,11-5-2 16,1-3-3-16,4 0 3 0,-1-9 1 15,-7-5-1-15,0-6 0 16,-8-5 0-16,-1-5 0 16,-7-3 0-16,-2-9 2 15,-6-5-2-15,0-7 2 16,-3-5 12-16,-8-9 19 15,-1-8-22-15,-8-5 14 16,-7 1-21-16,-9 1 20 16,0 8-19-16,-13-1 16 15,-13 6-12-15,-9 6 8 16,-9 6-11-16,-6 7 5 16,-7 5-5-16,-7 4-2 15,-6 6-4-15,-8 5 0 16,-1 13-2-16,3 14 0 0,9 11-32 15,10 41-31-15,15 23-20 16,16 21-64-16,12 8-110 16</inkml:trace>
  <inkml:trace contextRef="#ctx0" brushRef="#br0" timeOffset="1183.61">4601 5288 621 0,'0'0'96'0,"0"0"-15"15,0 0-5-15,0 0-45 16,-60 73 9-16,14-8 2 16,-7 17 16-16,-7 3-3 15,-1 1-26-15,10-5 0 16,5-11-16-16,13-8-2 16,11-13-10-16,5-15 4 15,7-8-5-15,1-7 2 16,4-8 1-16,2-4-3 15,2-2 0-15,-1-3-18 16,1-1-58-16,1-1-54 16,0 0-100-16</inkml:trace>
  <inkml:trace contextRef="#ctx0" brushRef="#br0" timeOffset="1665.86">3687 6403 526 0,'0'0'85'0,"0"0"-36"0,43-96 44 15,-13 74-29-15,-2 9-36 16,-1 7 4-16,-4 6-10 16,-3 6 4-16,-2 19-10 15,-4 8 11-15,-7 7 0 16,-7 4 13-16,0 1 0 16,-6-1-18-16,-16 2-2 15,-4 0-10-15,-5-3 10 16,1-2-13-16,2-7-4 15,4-4-3-15,8-6 0 16,7-7 1-16,3-5 2 16,6-6-2-16,0-5-1 15,0-1-12-15,9 0 9 0,16 0 6 16,11 0 4-16,7-7-4 16,-3-3-3-16,-1 1 1 15,-4 1-9-15,-7 1-10 16,-1 2-13-16,-8-3-38 15,-1-1-26-15,-5-3-54 16,-4-3-241-16</inkml:trace>
  <inkml:trace contextRef="#ctx0" brushRef="#br0" timeOffset="2305.09">4048 6053 184 0,'0'0'263'0,"0"0"-164"16,0 0 21-16,-111-78-30 16,78 67-22-16,-2 6-44 15,-4 5 33-15,-1 0-33 16,-6 12 6-16,-7 15-8 15,-8 9-19-15,-4 7 15 16,-1 7-5-16,9 2-2 16,8 4 1-16,9 4-4 15,10 5-4-15,9 0 2 16,8 1 3-16,5-1-3 0,2-2 10 16,3 0-6-16,0-2-3 15,3-4 1-15,0-4-4 16,11-6-1-16,11-2-3 15,8-4-3-15,4 1 3 16,11-6 7-16,12-4-2 16,2-4-5-16,4-8-8 15,0-7 6-15,-1-10-2 16,-2-3-7-16,3-6 5 16,-4-19 2-16,1-8 4 0,-5-9 4 15,-1-1-4-15,-8-4-2 16,-6-1 2-16,-1-3 2 15,-6-4 0-15,-6-6 3 16,-8-6 6-16,-7-8 11 16,-12-6 1-16,0-5 5 15,-15-4-4-15,-19 1 1 16,-8 11-12-16,-7 13-2 16,-5 19-9-16,-6 15 10 15,-8 18-12-15,-5 13-1 16,-9 18-10-16,-2 25 8 15,2 11-32-15,27 5-67 16,30-7-72-16,25-14-609 16</inkml:trace>
  <inkml:trace contextRef="#ctx0" brushRef="#br0" timeOffset="2890.32">5189 5334 708 0,'0'0'121'0,"0"0"-93"0,0 0 34 16,0 0 4-16,0 0-49 15,0 0-14-15,56 52 0 16,-6 4 24-16,5 11 13 15,0 8-22-15,0 4 5 16,0-1-17-16,-1-1-5 16,-3-7 6-16,-2-8-7 15,-7-8 2-15,-6-15-3 16,-8-10 1-16,-6-9-5 16,-11-9-7-16,-1-4-23 15,-8-4-20-15,-2 4-45 16,0-4-103-16</inkml:trace>
  <inkml:trace contextRef="#ctx0" brushRef="#br0" timeOffset="3394.26">5920 6255 597 0,'0'0'135'0,"0"0"-119"0,0 0 22 16,100-40 20-16,-78 40-32 16,-3 14-16-16,-10 18 10 15,-9 6 7-15,0 1 0 16,-22 0-7-16,-3-5-7 15,-1-6-7-15,4-6 6 16,7-7-7-16,6-5 10 16,9-5-15-16,0-4-10 15,9 0 9-15,18 1 1 16,10 1-2-16,0 2 0 0,-7 4 1 16,-7 5-7-1,-7 5-4-15,-7-1 3 0,-3 1-1 16,-3 0 4-16,-3-1 6 15,0-1 0-15,-3-1 2 16,-12-3-2-16,-6 4 4 16,-7-5 0-16,-3-2 3 15,-5-3-1-15,3-5-4 16,6-2 6-16,9 0 9 16,5-5-14-16,5-10-3 15,4-5-32-15,2-4-96 16,2-4-424-16</inkml:trace>
  <inkml:trace contextRef="#ctx0" brushRef="#br0" timeOffset="4005.45">6108 5892 467 0,'0'0'146'0,"0"0"-89"16,-115-6 30-16,70 20-19 0,-4 14-28 15,-5 10-13-15,-4 7-8 16,1 4 6-16,5 4-18 15,9 3 10-15,7 2-13 16,12 2 1-16,9-1 22 16,8-1-21-16,7 0 9 15,0 0-1-15,0 0-1 16,19-2 1-16,5 0 0 16,6-3-13-16,7-5 2 15,3-5-3-15,-2-7 0 16,-1-4 0-16,2-5 0 15,-2-3-7-15,8 1 6 16,-2-7-2-16,5-3 3 0,4-8-3 16,0-7-11-1,-1 0 3-15,1-12 8 0,-3-12 2 16,-2-5 2-16,-1-7 4 16,-3-6-3-16,-3-4 27 15,-1-6-1-15,-6-10 0 16,-9-5 15-16,-11-10-13 15,-13-6 12-15,0-9-14 16,-28 0-17-16,-8 3 4 16,-9 9-8-16,-7 20 1 15,-6 16-4-15,-12 17 4 16,-17 13-7-16,-15 14-1 0,-15 2-3 16,-2 30-29-1,13 14-58-15,24 9-60 0,34 3-67 16</inkml:trace>
  <inkml:trace contextRef="#ctx0" brushRef="#br0" timeOffset="4907.1">3245 7218 658 0,'0'0'136'0,"0"0"-91"0,0 0-10 16,0 0-8-16,-55 87-1 15,10-25 19-15,-7 8 4 16,0 5-31-16,4-1 12 16,5-3-20-16,9-4-2 15,2-3 0-15,4-8-8 16,9-10 0-16,5-11 1 16,5-15 0-16,6-11 5 15,-1-5-6-15,4-2-5 16,-3-1-22-16,3 0-30 15,-6-1-15-15,-2 3-102 16</inkml:trace>
  <inkml:trace contextRef="#ctx0" brushRef="#br0" timeOffset="5467.53">2568 8274 23 0,'0'0'693'0,"0"0"-651"15,0 0-9-15,0 0 14 16,0 0-26-16,-52 79-10 15,36-29 25-15,5 3-26 16,8-3 5-16,3-2-11 16,0-6 0-16,22-6 2 15,4-9-6-15,6-8 0 16,4-11-3-16,3-6 3 16,0-2-5-16,-3-10 1 15,-2-11-8-15,-8-4 9 16,-7-4 3-16,-10-2 0 15,-6-1 2-15,-3 3 6 16,0 5 4-16,-6 7 5 16,0 9-4-16,-2 4 19 15,4 4-20-15,1 0-1 16,-3 4-11-16,-3 20-3 0,0 11 3 16,-1 11-1-16,4 5 4 15,1 4-3-15,2-2 2 16,3-1 2-16,0-6-4 15,0-12 0-15,0-8-6 16,2-10 6-16,2-6-4 16,-1-5 4-16,-3-3-7 15,0-2-33-15,0 0-11 16,-1-3-99-16,-13-13-396 16</inkml:trace>
  <inkml:trace contextRef="#ctx0" brushRef="#br0" timeOffset="6159.22">2773 7882 357 0,'0'0'118'0,"0"0"-49"16,-96-38 7-16,63 34-1 0,-3 4-29 15,-1 0-22-15,-3 4 2 16,-5 15-9-16,-7 7 1 16,-2 10-1-16,-3 11-12 15,1 6 18-15,5 7-4 16,11 6-7-16,11 6 8 15,10-4-4-15,7-1-7 16,5-3 6-16,7-1 2 16,0-3-12-16,0 2 23 15,0-1-12-15,10-3-16 16,5 1 20-16,3-5-1 16,6-2-16-16,4-1 0 0,6-3-3 15,5-4-3 1,2-3 3-16,0-7 0 0,-2-8-2 15,3-6 2-15,4-7-3 16,2-9-3-16,7-4 2 16,2 0 4-16,1-15-4 15,3-8-1-15,-3-9 4 16,-1-2 1-16,-7-6 0 16,-5-2 5-16,-3-2-3 15,-3-1 7-15,-8-6-3 16,-3-4 11-16,-8-10 5 15,-4-5 16-15,-13-11-13 16,-3-5-3-16,-6-10 16 16,-22-8-22-16,-5 3 3 15,-4 8-3-15,-6 13-11 16,-6 17 1-16,-7 11 5 16,-4 13-4-16,-8 14-6 0,-5 18-1 15,-12 7-9-15,-3 7 4 16,0 27-38-16,6 7-59 15,15 5-92-15,28-5-331 16</inkml:trace>
  <inkml:trace contextRef="#ctx0" brushRef="#br0" timeOffset="7052.69">4012 7190 706 0,'0'0'87'15,"0"0"-24"-15,0 0 20 16,0 0-52-16,0 0-23 15,0 0-4-15,69 99 33 16,-31-34-8-16,3 9-3 16,-1 5-7-16,3 1-6 15,11-1-3-15,0-4 1 16,4-3-11-16,-3-10 1 16,-3-6-4-16,-10-13 0 15,-11-11 3-15,-7-7 7 0,-10-10-5 16,-7-8-4-16,-7-3-6 15,0-3-28-15,-10 2-54 16,-13-1-15-16,1-2-307 16</inkml:trace>
  <inkml:trace contextRef="#ctx0" brushRef="#br0" timeOffset="7514.46">4771 8266 107 0,'0'0'738'15,"0"0"-718"-15,0 0 1 16,-104 4 29-16,69 26-13 15,1 6-8-15,3 4-1 16,13-2-11-16,6-4 1 16,11-3-1-16,1-4-16 15,16-5 4-15,18-3-3 16,15-4 2-16,4-2-3 16,-1-2 0-16,-3 2-2 15,-10 1 1-15,-11 0 0 16,-10 2-2-16,-12 1 2 0,-3 1-6 15,-3 2 6-15,-3-2-1 16,-12 4 2-16,-6-3-1 16,-3 1 3-16,-4 0 4 15,1-3-7-15,2-5-3 16,4-3-3-16,6-5 6 16,3-3-17-16,2-1 7 15,-1 0 5-15,-2-15-41 16,4-13-25-16,-3-13-204 15</inkml:trace>
  <inkml:trace contextRef="#ctx0" brushRef="#br0" timeOffset="7711.06">4567 8296 635 0,'0'0'80'16,"0"0"-61"-16,110-39 19 15,-50 31 12-15,1-1-26 16,0 5-16-16,-10-1-1 16,-12 0-7-16,-11-2-59 15,-10-1-94-15,-8-2-284 16</inkml:trace>
  <inkml:trace contextRef="#ctx0" brushRef="#br0" timeOffset="8341.01">5035 7897 617 0,'0'0'70'16,"0"0"-8"-16,-80-44 28 15,47 34-21-15,-6 3-27 16,-10 7-17-16,-8 0 3 15,-4 8-5-15,-3 16 1 16,7 7-12-16,8 9 5 16,3 7-17-16,4 10 16 0,6 7-16 15,3 3 0-15,9 2 5 32,11-4 11-32,3-2-7 0,5-3 13 0,5-2-11 15,0-2 2-15,0-2-2 16,0-1-9-1,15-2 4-15,3 0-4 0,7-4-1 16,2-1 0-16,3-3 3 16,0-5-5-16,-6-2 2 15,4-3-2-15,-1-5-1 16,4-5-5-16,5-6 7 16,1-2-3-16,-1-3 1 0,3-7-4 15,5-3 0 1,0-2 1-16,3 0 4 0,0-10 1 15,-1-6 2-15,-3-4-1 16,3-2-1-16,-4-3 7 16,0-3-5-16,0-6 9 15,-3-7 7-15,-2-5 14 16,3-12 11-16,-6-14-8 16,-2-12 11-16,-7-12-17 15,-10-7-19-15,-10-3-1 16,-5 6-2-16,-32 13 5 15,-26 14 4-15,-23 15 16 16,-20 13-23-16,-15 5-5 0,2 10-4 16,9 14-3-16,21 16-32 15,23 17-49-15,16 34-92 16,8 20-39-16</inkml:trace>
  <inkml:trace contextRef="#ctx0" brushRef="#br0" timeOffset="54710.23">11364 2517 247 0,'0'0'70'0,"0"0"56"0,0 0-13 16,0 0-26-16,0 0-4 15,0 0-36-15,0 0-36 16,0-3 0-16,-4 67-3 16,-7 15 17-16,-4 10 17 15,0 4-9-15,-1-1-8 16,4-3-5-16,1-11 0 16,3-5-16-16,3-13 6 15,2-7-8-15,0-12-1 16,-2-6-1-16,-1-8 0 15,1-11 1-15,0-5-1 16,2-6 0-16,2-5-9 0,-2 0-1 16,1-20 2-16,2-17-44 15,0-19-110-15,24-13-125 16</inkml:trace>
  <inkml:trace contextRef="#ctx0" brushRef="#br0" timeOffset="55167.82">11367 2542 359 0,'0'0'74'16,"0"0"-33"-16,0 0 45 16,0 0-28-16,0 0-14 0,0 0-19 15,-18-50-11-15,29 48-13 16,11-2 6-16,12 2-5 15,11-1 10-15,9-2-5 16,10 1-7-16,12-1 3 16,12 0 11-16,10-4-14 15,11 1 2-15,9 1 2 16,4 0-1 0,6 4-6-16,5 1 2 0,10 2 1 15,-1 0 3-15,3 0-3 16,10 0 3-16,6-5 2 15,21-2-1-15,11-1 4 16,3-2-8-16,-5 3 9 16,-16 4-5-16,-26 1 3 0,-29 1 3 15,-22 0 2 1,-25-1-8-16,-15-3-3 0,-12-1 7 16,-4 0 12-16,-12 3-4 15,-14-1-13-15,-8 3 5 16,-8 1-8-16,-11 0-5 15,-29 5-59-15,-24 12-54 16,-27 9-123-16</inkml:trace>
  <inkml:trace contextRef="#ctx0" brushRef="#br0" timeOffset="56087.68">11295 3483 159 0,'0'0'115'0,"0"0"-95"15,0 0 76-15,0 0-5 16,0 0-27-16,0 0 2 15,-37-3-29-15,37 3-23 16,0 0-9-16,0 0-2 16,0 0-2-16,0 0-1 15,18 7 15-15,9-3 9 16,10 1 11-16,12-3-8 16,13-2-6-16,9 0-9 15,8 0 8-15,6 0-6 16,2 0 12-16,-1 0-21 15,-1 0 3-15,2 0 3 0,8 0-9 16,8 0-1 0,18-2 12-16,6-7-8 0,7-3-2 15,5 3 1-15,5-1-3 16,7 1 10-16,-1 1-10 16,1 3 7-16,-3 2-3 15,-6 2-2-15,-2 1 1 16,-6-3 2-16,-7 3 1 15,-12-2 3-15,-11 0 2 16,-13-2-11-16,-12 1 14 16,-7 0 8-16,-18 0-8 15,-8 1-10-15,-15-1 13 16,-9 1 0-16,-7 2 5 16,-3 0-3-16,-4 0 0 15,-1-2 5-15,1 1 15 0,-1 0-18 16,-3 0 10-1,-1-1-9-15,-3 2-1 0,0-1-7 16,0 1-4-16,0 0-10 16,0-1-1-16,-14 1-48 15,-18 0-63-15,-13 0-115 16,-7 0-345-16</inkml:trace>
  <inkml:trace contextRef="#ctx0" brushRef="#br0" timeOffset="-121762.16">4604 3246 536 0,'0'0'30'16,"0"0"70"-16,0 0-4 15,0 0-53-15,0 0-28 16,0 0-6-16,0 0-4 16,0 79-3-16,3-20 10 15,8 13 15-15,3 11 15 16,0 4-17-16,-2 7 0 16,4-3-17-16,-4-2 2 15,0-5-6-15,-3-6 1 0,-3-11-2 16,-1-16 1-16,-4-13-4 15,2-13 1-15,-3-11 0 16,1-7 5-16,-1-4-5 16,0-3 1-16,0 0 6 15,0 0 11-15,0-7-6 16,-8-3-13-16,-18 4-67 16,-8 4-122-16,-8 2-321 15</inkml:trace>
  <inkml:trace contextRef="#ctx0" brushRef="#br0" timeOffset="-121228.62">4358 3967 607 0,'0'0'38'0,"0"0"-12"15,0 0 57-15,0 0-31 16,0 0-24-16,0 0-23 16,42 5-5-16,-17 11 15 0,5 4 27 15,0 3-12-15,-2 5-17 16,0 4 30-16,-5 0-24 15,1 3-8-15,-5 2 6 16,-2 0-12-16,-1-3 0 16,-4-4 0-16,4-8 1 15,-4-7-1-15,0-6-3 16,-6-1 2-16,3-5-1 16,-6-1 1-16,0-2 2 15,-1 0 15-15,-1 0 9 16,5-8 7-16,-2-7-17 15,4-9-10-15,1-7-7 16,1-11 2-16,7-11-3 16,2-12 1-16,6-10 0 0,5-3-2 15,1 6-1-15,2 8 0 16,-3 15-3-16,-9 15 3 16,-9 13 0-16,-6 13-7 15,-3 8-29-15,-3 1-58 16,0 19-135-16,0 0-155 15</inkml:trace>
  <inkml:trace contextRef="#ctx0" brushRef="#br0" timeOffset="-119954.29">4027 2721 104 0,'0'0'310'0,"0"0"-290"0,0 0 29 15,0 0 30-15,0 0-24 16,0 0-2-16,-7 68-4 16,7-44 4-16,0-4-31 15,0 4-3-15,0-3 8 16,0-4 1-16,0-4-3 15,1-7-20-15,3-3 5 16,-2-3-6-16,-1 0 4 16,2 0 13-16,5 0 22 15,1-15 0-15,9-6-17 16,-3-7-25-16,-2-2 10 16,-1-4-11-16,-2-3 3 15,-4-11 3-15,-1-10-6 16,-4-7 0-16,-1-7-1 0,0-2-2 15,0 2-5-15,-9 9-7 16,-7 10 14-16,-1 14-12 16,-3 13 9-16,-3 13-1 15,-2 8-3-15,-2 5 4 16,-4 8 4-16,1 22 8 16,-3 10-7-16,5 3 7 15,10-6-8-15,9-6 0 16,9-7-8-16,0-7 3 15,10-7-3-15,19-5 7 16,11-5 1-16,15-3 3 0,6-14 5 16,2 0-8-16,-5 3 0 15,-7 2-2-15,-12 5 2 16,-8 4 5-16,-10 3-5 16,-8 0 1-16,-2 0-1 15,-1 0 0-15,2 9 2 16,-4 9-2-16,-3 5-6 15,-2 10 6-15,-3 3 0 16,2 7 0-16,-1 1 1 16,4 2 11-16,1 1-10 15,0-5-2-15,7-3-1 16,-2-6-3-16,2-8 3 16,-4-3 0-16,3-5 1 15,1-8-2-15,-2-4 2 16,1-5-9-16,3 0-10 0,-2 0-24 15,5-14-17-15,-4-6-62 16,0-6-468-16</inkml:trace>
  <inkml:trace contextRef="#ctx0" brushRef="#br0" timeOffset="-119430.06">4658 2377 623 0,'0'0'70'0,"0"0"-2"16,0 0 9-16,0 0-4 15,0 0-42-15,0 0-2 16,-20-31 2-16,16 31-23 16,-5 7-8-16,-3 20 3 15,3 9 1-15,-3 10 0 16,6 1 1-16,6-1-5 16,0-2 2-16,0-6-2 0,9-7 0 15,9-5 0 1,1-7-1-16,4-5 0 0,1-6 1 15,1-5 2-15,0-3-2 16,-1 0 0-16,-1-17 0 16,-4-5 1-16,-5-6 0 15,-3-5-1-15,-6-4 7 16,-5-9-5-16,0-1 9 16,-5-6-7-16,-17 4 3 15,-5 6-7-15,-4 10 1 16,4 10-1-16,0 12-8 15,5 11-12-15,-2 0 4 16,0 12 6-16,6 11-14 0,11 2-17 16,7-1-67-16,4-10-165 15</inkml:trace>
  <inkml:trace contextRef="#ctx0" brushRef="#br0" timeOffset="-118991.56">5013 2244 715 0,'0'0'34'0,"0"0"-26"16,0 0-8-16,-17 111 12 15,17-64 5-15,0 2-8 16,8-2-7-16,4-6 1 16,7-9-1-16,-2-10-2 15,2-9-1-15,2-9 1 16,0-4 1-16,4 0 5 16,-1-15-5-16,1-9 4 15,-8 0 8-15,-4-9-9 16,-7-3 37-16,-4-4-13 15,-2-4 4-15,-2-2 4 0,-20-1-2 16,-5 1-14 0,-7 4-12-16,-1 10-4 0,4 11-4 15,6 12-1-15,5 7-11 16,7 2 9-16,4 10-13 16,6 8-38-16,3 3-33 15,1-6-77-15,20-7-291 16</inkml:trace>
  <inkml:trace contextRef="#ctx0" brushRef="#br0" timeOffset="-118688.28">5350 1656 765 0,'0'0'23'0,"0"0"-23"16,0 0 6-16,24 90 2 16,1-8 72-16,0 18-53 15,-8 6 6-15,-4 2-30 16,-5-9 2-16,-5-14 5 16,3-19-7-16,4-15-3 15,-1-15-3-15,5-12 3 16,0-13-4-16,3-8 2 15,8-3-2-15,10-14 2 16,11-17-3-16,3-11-98 0,-6-5-281 16</inkml:trace>
  <inkml:trace contextRef="#ctx0" brushRef="#br0" timeOffset="-118522.09">5468 2104 802 0,'0'0'32'0,"0"0"-24"16,0 0 70-16,92-79-13 16,-40 56-47-16,8 2-14 15,0 3-4-15,-8 3 0 16,-12 6-32-16,-16 6-170 0</inkml:trace>
  <inkml:trace contextRef="#ctx0" brushRef="#br0" timeOffset="-116943.36">11546 4221 366 0,'0'0'75'0,"0"0"3"15,0 0 17-15,0 0-12 16,0 0-26-16,13-75-15 16,-13 63 0-16,-7 2-2 15,-11 4-8-15,-1 2-16 16,-8 4-2-16,0 0-13 16,-9 4 14-16,0 15 2 15,2 2-17-15,4 8 2 16,3 5 2-16,5 3-1 15,4 7 1-15,5 0-4 0,4 2 0 16,6 4 3-16,3-3 0 16,0 2 0-16,0-3-2 15,12-5 4-15,1 0-5 16,2-4 0-16,4-3 0 16,4-5 0-16,2-8 0 15,1-6-3-15,2-10 1 16,3-2 2-16,1-3-9 15,-3-4-3-15,-2-13 3 16,0-9 2-16,-5-3 6 16,-5-5 0-16,-1-3 2 15,-5-2 0-15,-3-5 0 0,-3-3 0 16,-2-6-1-16,-2-3 1 16,-1 0-1-16,0 1 0 15,-3 8-1-15,-14 7 0 16,-7 10 0-16,0 11 1 15,-6 8 0-15,-7 8 5 16,-2 3 5-16,-6 0-7 16,-1 14 6-16,3 4-8 15,7 2 4-15,7 0 0 16,12 0-10-16,11 4 5 16,6-1-10-16,3 5 10 15,23-1-7-15,12 4 14 0,11 3-4 16,2 5-2-1,4 0 0-15,-7-3-1 0,-8 0 0 16,-3-1 0-16,-5 0 3 16,-4-1-3-16,-1 6 4 15,-5 1-7-15,-1 2 7 16,-6 0-6-16,1-5 2 16,-5-5 0-16,-4-5 0 15,-4-4 3-15,-3-6-4 16,0-4 1-16,0-3-10 15,-10 0 9-15,-11-2-10 16,-6 2-23-16,-3-3-93 16,6-7-321-16</inkml:trace>
  <inkml:trace contextRef="#ctx0" brushRef="#br0" timeOffset="-115847.77">11774 2905 252 0,'0'0'118'0,"0"0"-7"16,0 0 43-16,0 0-42 16,0 0-45-16,0 0-4 15,3-80-7-15,-1 75-14 16,-2 3-8-16,0 2 8 16,0 0-15-16,0 0-11 15,0 0-16-15,0 17-3 16,0 10 3-16,0 8 0 0,0 6 5 15,0 4 1 1,0-2-4-16,1 0 5 0,1-8-6 16,1-5 0-16,-2-5 1 15,1-9 4-15,1-6-4 16,-2-2-2-16,-1-6 0 16,3-1 0-16,-3-1-2 15,0 0-15-15,0 0-12 16,0-11-42-16,0-6-97 15,0-5-175-15</inkml:trace>
  <inkml:trace contextRef="#ctx0" brushRef="#br0" timeOffset="-114526.18">11846 2614 88 0,'0'0'41'0,"0"0"-10"16,0 0 4-16,0 0 15 15,0 0-9-15,0 0-9 16,-48-35 12-16,33 35 3 16,0 0-4-16,-4 0 11 15,0 8 6-15,0 0-22 16,0 2-15-16,1-1 9 15,3 1-6-15,2 1-10 16,-5 5-3-16,4 1-4 16,-2 4-2-16,-3 4-1 15,5 3-1-15,1 1 1 0,-2 0 3 16,6 1-8-16,-3-1 0 16,3 0 8-16,2-3-8 15,-1-2-1-15,2 0 12 16,3-2-3-16,2 0 3 15,-1 0-7-15,2 0-3 16,0-1-1-16,0 1 9 16,0-2-5-16,0 2-3 15,2-1-2-15,4 1 1 16,4-1 0-16,-1-1-1 16,2-2 0-16,0-3 1 0,2-1-1 15,1 0 4 1,0 0-3-16,2-3 1 0,-2 0-1 15,0-2-1-15,0 1 3 16,2-1 1-16,1-1 0 16,2-3 0-16,2-1 1 15,3-4-3-15,1 0 4 16,1 0 2-16,-3 0 1 16,-3 0-8-16,-2 0 2 15,-3 0-1-15,0 0 1 16,-5 0-2-16,5-6-1 15,0-1 18-15,1-3 2 16,1 0-5-16,-1-1-15 16,-2 1 7-16,-1-1 1 15,-4 1-4-15,-3 1 10 0,4 0 1 16,-4 0 2-16,2-1-1 16,-1-1-9-16,-1 0-1 15,1 0-2-15,1-3-3 16,0 0 3-16,2 1 2 15,-3-2 0-15,-1 1-4 16,0 2 3-16,-1 1 1 16,2-2-3-16,-2-1 2 15,-1 2 8-15,-2-2-5 16,1 1-5-16,-2-1 6 16,1 1-6-16,-2-2 1 15,1 0 0-15,1 0 3 0,-2 0 4 16,0-2-6-16,0 2-1 15,0-2 1-15,0 1 2 16,0 0 1-16,0 2 0 16,-2 1-7-16,-1-2 1 15,0 3 4-15,0 0 2 16,0 2-3-16,0-1 1 16,2 2 5-16,-5-2-5 15,3 0-1-15,-2 2 0 16,2-1 0-16,0 1-5 15,0 1 4-15,-1 0-3 16,1 2 4-16,-3 1 0 16,3-1-3-16,0 2-2 15,-1-1 5-15,1-2-2 0,-2 2-2 16,2-2 0-16,-2 2 1 16,0-4 0-16,0 1-1 15,-1 1 11-15,-1-2-4 16,1 2-5-16,-1-1-2 15,-1 0 2-15,-1 1-3 16,-3 0-2-16,-1 2-2 16,-10 1-2-16,-8 4-8 15,-12 0-5-15,-16 19-61 16,-12 10-101-16,-14 7-189 16</inkml:trace>
  <inkml:trace contextRef="#ctx0" brushRef="#br0" timeOffset="-113364.06">12659 2397 206 0,'0'0'118'0,"0"0"-46"0,0 0 66 16,0 0-40-16,0 0-27 15,0 0-13-15,-5-25-1 16,5 25-23-16,0 0 2 16,0 0-19-16,0 5-15 15,0 12 1-15,0 10 14 16,0 5 2-16,0 8 3 16,0 6 4-16,-1 7-10 15,-2 3 3-15,-2 8 0 16,-4 5-3-16,2 2 1 15,-2 1 4-15,-1-4-21 16,2-1 16-16,2-3-7 16,0-2-8-16,1-5 1 15,0-3 2-15,3-7-2 16,2-9 5-16,0-7 2 16,0-6 9-16,0-6 1 0,0 0 0 15,0-6 0-15,0-3-2 16,0-2-1-16,0-5-5 15,0 0-5-15,0-3 3 16,0 0 9-16,0 0 3 16,0 0-4-16,0 0-2 15,2 0-5-15,-2 0-2 16,0 0-8-16,0 0 0 16,0 0-2-16,0 0-36 15,0 0-60-15,-17 2-93 0,-11 9-367 16</inkml:trace>
  <inkml:trace contextRef="#ctx0" brushRef="#br0" timeOffset="-106345.35">11413 2776 243 0,'0'0'71'0,"0"0"-6"0,0 0 4 15,0 0-16-15,0 0 27 16,0 0-18-16,0 0-6 15,-28-30-7-15,23 27-10 16,-1-2-15-16,-1 2-5 16,3 1 5-16,1 1-13 15,3-2 8-15,0 3 2 16,0 0-4-16,0 0 2 16,0 0-8-16,0 0 1 15,0 0-12-15,0 0-8 0,13 0 8 16,6 13 1-1,7 5 3-15,2 6 5 0,11 5-7 16,2 4-1 0,7 2 9-16,6 3 9 0,4 2-1 15,0-1-8-15,-1 1 7 16,-5-5 1-16,-3-1-5 16,-8-2-3-16,-6-3-4 15,-6-5 0-15,-7-4 5 16,-4-5-5-16,-4-3-6 15,-4-3 0-15,-6-3 3 16,1-5 6-16,-4 0-9 16,1-1 3-16,-2 0-1 0,0 0 2 15,0 0-4 1,0 0 2-16,0 0 2 0,0 0-2 16,0 0-4-16,0 0 1 15,0 0-31-15,0 0-29 16,0 0-35-16,0 0-41 15,-5 0-188-15</inkml:trace>
  <inkml:trace contextRef="#ctx0" brushRef="#br0" timeOffset="-105912.84">12159 2733 20 0,'0'0'384'15,"0"0"-322"-15,0 0 57 16,0 0 5-16,0 0-61 16,0 0-17-16,-51-10-36 15,11 56 12-15,-18 15 38 16,-14 17-17-16,-7 6 1 15,-7-3-1-15,-2-2-16 16,3-7-7-16,10-8-4 16,14-11 1-16,16-14-10 15,18-14-6-15,15-11 3 0,8-10-4 16,4-2 5 0,0-2-5-16,0 0 9 0,0 0-6 15,0 0 1-15,0 0 0 16,0 0-1-16,0 0-2 15,0 0-1-15,0 0-3 16,0 0 2-16,0 0-7 16,4-3-21-16,5-5-36 15,6 2-51-15,-1-2-56 16,-1-1-127-16</inkml:trace>
  <inkml:trace contextRef="#ctx0" brushRef="#br0" timeOffset="-104655.79">24042 4489 494 0,'0'0'47'16,"0"0"27"-16,0 0 48 16,0 0-26-16,0 0-32 0,6-84 0 15,-6 73-20-15,0 3-10 16,0 3 7-16,0 3-15 16,0 2-3-16,0 0-15 15,0 26-8-15,0 18-1 16,-10 18 1-16,-5 11 14 15,0 6 3-15,2 1 2 16,5-2-7-16,5-12 6 16,3-3-2-16,0-8-14 15,0-9 3-15,0-7 7 16,3-11-12-16,0-8 4 16,-1-6 3-16,-1-8-2 15,-1-2 7-15,0-3-3 16,0-1 7-16,0 0 8 15,0 0-12-15,0 0 6 0,0 0-5 16,2 0-9-16,-2 0-4 16,0 0-37-16,0-1-43 15,-5-3-126-15,-21 3-736 16</inkml:trace>
  <inkml:trace contextRef="#ctx0" brushRef="#br0" timeOffset="-100039.41">13023 2869 389 0,'0'0'113'0,"0"0"14"15,0 0-3-15,0 0-48 16,0 0-13-16,0 0-33 15,4-47-7-15,11 33-16 16,3 0 0-16,9-1-2 16,4 0 1-16,2 3-1 15,3 4 2-15,-6 4 1 16,-8 4-3-16,-6 0-2 16,-7 3 5-16,-6 16-4 15,-3 7 13-15,0 8 0 16,0 3-5-16,-9 1 0 0,-6-1 1 15,-4 2-4 1,-5 0-8-16,0-4 2 0,-4-1-3 16,0 1 0-16,2-6 2 15,11-5 4-15,8-8-6 16,5-5-2-16,2-5-2 16,0-3 4-16,14-3 3 15,14 0-3-15,8 0 7 16,3 0 3-16,-1-7-9 15,-3 1 5-15,-7-1-6 16,-1 2 0-16,-6 1-12 16,-2-1 4-16,-5 2-22 0,-1-3-31 15,-4-1-80-15,-4-2-216 16</inkml:trace>
  <inkml:trace contextRef="#ctx0" brushRef="#br0" timeOffset="-99221.27">13404 2641 116 0,'0'0'133'0,"0"0"-75"16,0 0 80-16,0 0-14 15,0 0-49-15,0 0-18 16,-83-70-17-16,59 68 0 16,-4 1-11-16,-4 1-14 15,-2 0-2-15,-2 0 0 16,3 8-11-16,0 1 7 15,2 3-3-15,0 1 0 16,-2 3 4-16,2 4 0 0,1 7-1 16,3 1 0-1,2 6-1-15,4 2 7 0,6 3-10 16,3 4 6-16,5-2-2 16,2-1 2-16,2-1-2 15,3-3-4-15,0 2 4 16,0-1-5-16,0-3 1 15,5 3-3-15,4-1 1 16,0-1 4-16,2-2-7 16,0-1 3-16,4-2-6 15,-3-3 3-15,5-3 0 16,3 0 5-16,7-1-4 16,7-5-1-16,8-1 1 15,0-5 4-15,4-5 1 16,-3-2-1-16,-2-5-2 0,2 0-1 15,-4-3 1-15,-4-13 1 16,0-1 4-16,-5-6 4 16,-1-1 0-16,0-7 3 15,-2 0 1-15,-2-5-6 16,-1-5 4-16,-9-2 12 16,-2-4-11-16,-7-2-12 15,-3-4 8-15,-3 1-7 16,0-4-4-16,0 0 7 15,-15 2 1-15,-6 2-3 16,-4 2-1-16,-5 8-2 16,-3 3-2-16,-3 3 4 0,-2 7-6 15,-1 7 2-15,-2 5-8 16,-3 13 0-16,-1 4-7 16,-6 7 13-16,-2 19-46 15,2 10-45-15,8 3-76 16,19-8-272-16</inkml:trace>
  <inkml:trace contextRef="#ctx0" brushRef="#br0" timeOffset="-98281.04">14153 2455 312 0,'0'0'123'16,"0"0"-57"-16,0 0 79 15,0 0-53-15,0 0-32 16,0 0-12-16,0 0-16 16,-23-32 6-16,21 30-6 15,1 2-1-15,-1 0-8 16,-3 9-21-16,-2 25-2 15,-4 17 0-15,-2 18 5 16,4 7 6-16,1 2 0 16,4 7 4-16,1 0-3 15,0 1-1-15,2-1-7 0,-2-4-3 16,0-6 0 0,1-8 3-16,1-14-4 0,-1-14 0 15,2-14 6-15,0-13-6 16,-1-6 0-16,1-4 0 15,0-2 9-15,0 0 2 16,0 0 16-16,0 0-21 16,0 0 7-16,0-9-13 15,0-8-13-15,0-1-74 16,3-5-142-16,13-4-373 0</inkml:trace>
  <inkml:trace contextRef="#ctx0" brushRef="#br0" timeOffset="-97607.59">14621 2740 365 0,'0'0'29'16,"0"0"6"-16,0 0 48 15,102-26-27-15,-71 26-24 16,-5 0-9-16,-4 5 19 16,-9 8-3-16,-6 4 12 15,-6 3-11-15,-1 2-9 16,0 2-20-16,-14 0 8 16,-6 0-1-16,-3-4-2 0,1-3 4 15,1-5-4-15,9-5-5 16,3-2-6-16,8-4 2 15,1-1-5-15,0 1 0 16,0-1 5-16,0 0-5 16,16 0-2-16,4 0-5 15,3 0-3-15,1 0-1 16,-5 0-2-16,-2 2-1 16,1 7 7-16,-5 2-2 15,2 3-8-15,-6-1-6 16,-6 4 9-16,-3 0 6 15,0 2 1-15,-3 0-4 16,-11-3 1-16,-2 2 3 0,-3-3 1 16,-2-4 4-16,2-2 6 15,2-5-1-15,1-3 18 16,4-1 0-16,-1 0-16 16,0 0-3-16,0 0-4 15,1-5-6-15,-4-7-70 16,4-2-234-16</inkml:trace>
  <inkml:trace contextRef="#ctx0" brushRef="#br0" timeOffset="-96869.06">14814 2551 293 0,'0'0'64'0,"0"0"-7"0,0 0 37 16,-82-12-5-16,58 12-52 16,-1 0-23-16,-4 5 9 15,2 6-13-15,-1 5 5 16,-2 1-3-16,-3 9 4 16,2 1-1-16,3 5 11 15,3 1-8-15,2 4-9 16,7 1-3-16,1 0 4 15,7 2-1-15,7-2-5 16,1-1 5-16,0 1-3 16,3-1-4-16,10 1-1 15,-1-1 2-15,2-1-3 16,2-2 1-16,-1-3-1 16,4-3-1-16,-1-4 1 0,3-3 2 15,5-4-2-15,5-4-2 16,3-7 2-16,5-1 0 15,1-3 4-15,2-2-4 16,0 0 0-16,-5-7 0 16,-3-7 2-16,-4 0-2 15,-3-6 8-15,-3-2 15 16,-3-3 3-16,0-5 10 16,-2-5-10-16,-2-5 8 15,-4-4-10-15,-3-3-5 16,-5-8 2-16,-5-2-1 15,0-4-3-15,-2 0-14 16,-14 1-2-16,-7 8 7 0,-3 5 4 16,-6 10-12-16,-4 8-5 15,-8 10-1-15,-7 11 3 16,-10 8-3-16,-8 5 2 16,2 18-23-16,0 10-50 15,13 3-88-15,11 1-162 16</inkml:trace>
  <inkml:trace contextRef="#ctx0" brushRef="#br0" timeOffset="-95856.92">14322 3398 343 0,'0'0'23'16,"0"0"11"-16,0 0 54 15,0 0-50-15,0 0-9 16,0 0-11-16,34-2-2 16,-10 2 3-16,3 4-5 15,2 4-9-15,1-4-3 16,2 3 14-16,3-4-4 16,3-2-9-16,1 1 9 15,4-2-10-15,-1 0 6 16,0 0-1-16,1 0-4 15,-1 0 1-15,2 0 2 16,6 0-5-16,3 0 6 16,8 0 20-16,5 0-19 15,2 0-7-15,3 0 1 0,-1 0-4 16,3 0 6-16,0 0-4 16,0 0 0-16,4 0 0 15,5 0 0-15,2-6 0 16,4 1 0-16,6 1 0 15,4 0 2-15,1-1-1 16,1 3-1-16,-1-1-1 16,0 1-2-16,3 0 3 15,3-1 4-15,6-2-4 16,4 2 0-16,1-1 5 0,2-2-5 16,-7 2 3-1,-9 1-2-15,-8 3 12 0,-9 0 4 16,-7 0 15-16,2 0 4 15,4 0 3-15,-2 0 7 16,-3 0-14-16,-10 0-13 16,-17-2 7-16,-15 1-4 15,-12 0 6-15,-11-1 6 16,-7 1-11-16,-4 1-4 16,-3-2-5-16,0-1-5 15,-10-4-9-15,-29-5-60 16,-24-9-157-16,-29-9-584 15</inkml:trace>
  <inkml:trace contextRef="#ctx0" brushRef="#br0" timeOffset="-94453.14">14511 2290 95 0,'0'0'66'0,"0"0"-27"16,0 0 18-16,0 0-21 16,0 0-15-16,0 0-5 15,-72 15 22-15,72-15 26 16,0 0-16-16,0 0-16 15,-1 0-6-15,-1 0-4 16,2 2-12-16,0-1-1 16,0-1-6-16,0 2 1 0,0-1 2 15,11 1 4-15,10 1 31 16,3-2 9-16,10-1-27 16,0 2-13-16,4-2 0 15,-2 2-2-15,1-2 5 16,1 0-1-16,0 0-1 15,-2 0-5-15,1 0 2 16,-1 0-6-16,4 0 3 16,2 0 4-16,8 0-3 15,7-7-1-15,7 3 7 16,6-1 0-16,2-2-2 16,1 5-5-16,-7-1 1 0,-5 0-1 15,-3 1-4-15,-1-1 10 16,2 1-8-16,2-1 0 15,2-1 6-15,1-1-8 16,0 0 5-16,2-1-2 16,-3 2-1-16,0 2-3 15,-2-1 7-15,0-1-2 16,-1 1 2-16,1 1 1 16,0-2-1-16,2 1 0 15,2-2 4-15,-1 2-6 16,0 0 0-16,0-2-2 15,-4 1 1-15,-2-1 2 16,2 2-4-16,-1-2 4 16,4 1-5-16,3 0 0 15,6-1 9-15,5 1-1 0,2 3 10 16,3-1-15-16,0 1 5 16,-3-1-1-16,3 0 5 15,0 1-6-15,0-1 4 16,-3 2 6-16,-6 0-9 15,-10 0 3-15,-9 0-3 16,-10 0 0-16,-8-2 10 16,-7 2-11-16,-6 0 6 15,-4-2 7-15,-3-1-3 16,-1 2-4-16,-2-1-6 16,-2 2-4-16,-1 0 4 15,-1-1-4-15,-5 1 1 0,-1 0-4 16,-3 0 0-16,0 0-13 15,-16 0-61-15,-36 3-160 16,-23 1-226-16</inkml:trace>
  <inkml:trace contextRef="#ctx0" brushRef="#br0" timeOffset="-93530.11">15266 2305 59 0,'0'0'66'16,"0"0"35"-16,0 0 52 15,0 0-80-15,0 0-18 16,0 0 39-16,33-34 4 15,-32 31-42-15,1 1-5 16,-2 2-2-16,0 0-3 16,0 0-16-16,0 0-11 15,0 0-6-15,0 11-10 16,0 14-3-16,0 12 12 0,0 11 3 16,0 6 2-1,4 6 11-15,2 1-10 0,0 0 6 16,-3 1 0-16,-2 5-7 15,-1 0-5-15,0 2 1 16,0 1-9-16,-1-2 2 16,-6-3 2-16,4-4-2 15,1-11-5-15,2-8-1 16,0-11 7-16,0-7-3 16,0-7-3-16,0-5 7 15,3-2 0-15,-1-5 6 16,0-5-7-16,0 0-6 15,-2 0 2-15,1 0 6 16,-1 0-7-16,2 0 0 16,-1 0 3-16,1 0 3 0,1-2-8 15,-3-8-35 1,0 0-79-16,-16-2-182 0</inkml:trace>
  <inkml:trace contextRef="#ctx0" brushRef="#br0" timeOffset="-81065.37">13260 3110 235 0,'0'0'22'16,"0"0"-9"-16,0 0 55 15,0 0-23-15,0 0-13 16,0 0-19-16,-2-7-12 16,2 7 6-16,-1 0-14 15,-2 0 7-15,0 0-1 16,-3 0-4-16,0 4-5 15,0-1-27-15,-2-3-53 16,0 0-141-16</inkml:trace>
  <inkml:trace contextRef="#ctx0" brushRef="#br0" timeOffset="-80713.15">11598 3280 241 0,'0'0'11'0,"0"0"0"15,0 0 7-15,0 0 25 16,0 0-23-16,0 0-20 15,0 0-10-15,5 0-72 16</inkml:trace>
  <inkml:trace contextRef="#ctx0" brushRef="#br0" timeOffset="-80080.74">14504 3096 357 0,'0'0'52'15,"0"0"-20"-15,0 0-1 16,0 0 26-16,0 0 21 16,0 0-20-16,1 0-35 15,-1 0-2-15,0 0-19 16,0 0 9-16,0 0 6 16,0 0-2-16,0 0-14 15,0 0-1-15,0 0 8 16,0 0-8-16,0 0-10 15,0 0-107-15,-9 0-230 16</inkml:trace>
  <inkml:trace contextRef="#ctx0" brushRef="#br0" timeOffset="-79895.23">14504 3096 104 0</inkml:trace>
  <inkml:trace contextRef="#ctx0" brushRef="#br0" timeOffset="-79825.36">14504 3096 104 0,'-6'14'267'0,"6"-14"-256"16,0-1-11-16,0-1 0 0,0 2-5 15,0 0 5-15,0-1-54 16,0-2-244-16</inkml:trace>
  <inkml:trace contextRef="#ctx0" brushRef="#br0" timeOffset="-79642.02">14544 3106 201 0,'0'0'0'16,"0"0"-147"-16</inkml:trace>
  <inkml:trace contextRef="#ctx0" brushRef="#br0" timeOffset="-79446.24">14544 3106 527 0,'115'93'14'0,"-114"-93"-14"15,2 0 33-15,-1 0 62 16,1 0-54-16,-3 0-32 15,1-1-9-15,1 1-5 16,-2 0-82-16,0-2-198 16</inkml:trace>
  <inkml:trace contextRef="#ctx0" brushRef="#br0" timeOffset="-75492.64">12787 2735 235 0,'0'0'135'16,"0"0"-84"-16,0 0 76 16,0 0-41-16,0 0-20 15,0 0-24-15,-3-44-7 16,3 41-1-16,0 3-20 15,0 0 18-15,0 0-10 16,0 0-4-16,0 0 0 16,0 0-17-16,0 0 9 15,13 0-9-15,5 1-1 16,8 12 8-16,3 6 0 0,3 2-2 16,-4 3 4-16,-1 4 4 15,1 3-2-15,0 6-6 16,4-1 11-16,2 0-6 15,7 5 11-15,5 1-18 16,2 4 3-16,1 4 6 16,-9 0 15-16,-7-3-10 15,-5-2-3-15,-7-8-6 16,-3-6 1-16,-6-6-3 16,0-9-4-16,0-2 3 15,-2-4-4-15,-2-3 1 16,0-3 2-16,-2 0 7 0,-1-1-8 15,1-1 3 1,-1-1-4-16,-2 0 2 0,-2-1 7 16,-1 0-12-16,0 0 6 15,0 0-4-15,0 0-2 16,0 0-10-16,-1 0-45 16,-13 0-30-16,-4-7-57 15,-4-2-82-15,-1-7-351 16</inkml:trace>
  <inkml:trace contextRef="#ctx0" brushRef="#br0" timeOffset="-75015.35">13640 2588 474 0,'0'0'84'16,"0"0"-4"-16,0 0-2 15,0 0-44-15,0 0-16 0,-127 46 19 16,57 14 27-1,-19 15-7-15,-20 9-17 0,-5 2 7 16,-4-4-15-16,5-9-20 16,19-8 1-1,18-11 5-15,22-13-6 0,20-13 4 16,16-8 0-16,11-8-5 16,4-3-8-16,0-5 3 15,3-3-3-15,0 1-3 16,0-2 8-16,0 0 9 15,0 1-3-15,0-1 5 16,0 0-6-16,0 0-13 16,0 0 0-16,0 0-1 15,0 0-30-15,0 0-33 16,0 0-52-16,0 0-115 0,0 0-405 16</inkml:trace>
  <inkml:trace contextRef="#ctx0" brushRef="#br0" timeOffset="-73028.06">24612 4535 424 0,'0'0'155'16,"0"0"-78"-16,0 0 27 16,0 0-39-16,0 0-44 15,0 0-14-15,0 0 3 0,0 0-7 16,-55 25 9-1,40-22 0-15,2 1 0 16,-5-4-4-16,-3 0 8 0,-3 0-15 16,0-2 17-1,6-7-13-15,5-1 13 0,8 0-1 16,5-1-7-16,0-3 2 16,0-5-9-16,6 0 0 15,12-4-2-15,3 4-1 16,0 0-2-16,-2 7 2 15,-5 1 0-15,1 5 2 16,-6 1 2-16,1 2-5 16,0 3 2-16,3 0-2 15,1 0 1-15,1 9 0 16,3 4-1-16,-4 2 2 16,-1 4-4-16,-3 4 6 15,-2 4-6-15,-5 3 6 0,-3 4 2 16,0 1 1-16,0 2 0 15,-1 3 6-15,-6 2-6 16,0 0-3-16,-3 0 0 16,1-1 4-16,-3-2-4 15,0-2 3-15,-2 2-5 16,0-3 4-16,-2 1-3 16,-4-1-1-16,-1-5 3 15,-5-1-4-15,1-3 4 16,1-6 0-16,2-3-4 15,4-6-11-15,3-3 6 16,1-6 4-16,-2-3 2 0,1 0 7 16,-3 0 4-16,3-12 2 15,1-7-8-15,1-4-3 16,6-4-3-16,1-3-2 16,6-2 2-16,0 1 5 15,10 1 1-15,9 5-5 16,1 4 2-16,1 4-5 15,0 5 3-15,-1 6-1 16,-7 5 0-16,2 1 3 16,-3 0-3-16,0 12-4 15,0 8 3-15,1 8 1 0,-3 4 0 16,0 3 4 0,-3 3-4-16,2-5 6 0,1-3-6 15,5-1-2-15,2-6 0 16,2-5 2-16,1-2-1 15,-1-6 6-15,3-4-8 16,5-4 6-16,1-2-3 16,-1 0 6-16,0 0-6 15,-3-8-8-15,-6-6-37 16,-11-4-67-16,-7-2-237 16</inkml:trace>
  <inkml:trace contextRef="#ctx0" brushRef="#br0" timeOffset="-69514.99">15882 2646 448 0,'0'0'31'16,"0"0"75"-16,0 0-27 15,0 0-32-15,0 0-10 0,0 0 6 16,2-12-22-16,-2 12-19 15,-11 17 3-15,-4 7 6 16,2 5 5-16,-2-1 4 16,4 0-7-16,7 0 1 15,1 0-1-15,3 0-13 16,0 1 7-16,0-2 1 16,0-1-7-16,7-1 2 15,2-3 1-15,2-3-1 16,1-6-5-16,2-3 4 15,5-5 1-15,4-5-2 16,4 0 13-16,1-2-13 16,-2-11 5-16,-4-4 0 15,-2-3-6-15,-6-3 3 16,-3-5-2-16,-5 0 6 0,-1-2-1 16,-2-2 9-16,-3 5-6 15,0 4-4-15,0 6 4 16,0 4 7-16,0 8 4 15,0 1-15-15,0 4 12 16,0 0-13-16,0 0-8 16,-3 17 2-16,-2 7 2 15,2 5 9-15,0 2-6 16,3 5-3-16,0 3 1 16,-2 0 5-16,1 0-4 15,-1 0-2-15,1-7 1 16,-1-2 0-16,-1-6-1 15,-1-4 2-15,3-6-1 16,1-6-1-16,0-4 0 0,0-2 0 16,0-2 0-16,0 0-3 15,0 0 2-15,0 0-20 16,0 0-22-16,1-6-65 16,6-9-124-16</inkml:trace>
  <inkml:trace contextRef="#ctx0" brushRef="#br0" timeOffset="-68602.72">16088 2355 168 0,'0'0'79'0,"0"0"-24"0,0 0 75 15,0 0-53-15,-87-27-7 16,64 27-28-16,-4 0-17 16,-1 0 14-16,-5 6-16 15,-3 9 3-15,1 2 3 16,-2 3-7-16,3 3-6 15,-1 5-6-15,2 2 5 16,2 4-8-16,1 7 11 16,3-2-14-16,5 1 9 15,3 2 0-15,7 0 0 16,1 2-2-16,3 0 0 0,5-1 6 16,3-2-10-1,0-1 3-15,0 1 2 0,3-2-8 16,10 1 2-16,0-4 2 15,1 1 4-15,-2-2-11 16,0-2 1-16,-1-2 8 16,3-2-9-16,2-4-1 15,8-3 0-15,7-3 0 16,7-6 7-16,7-3 0 16,1-3 8-16,-1-3-8 15,-1-4-5-15,-5 0 0 16,-1 0 3-16,-4 0-4 0,3-13 6 15,-1 0-4-15,-3-5 5 16,-4-2-3-16,0-3 0 16,-1-2 2-16,-3-5-1 15,-2-3 10-15,1-2-4 16,-4-2-6-16,-3-1-1 16,-1-1 5-16,-5-2-6 15,-3-3 6-15,-7-2 1 16,-1-4-10-16,0-2 8 15,-11 0-4-15,-7-2-4 16,-4-1 1-16,-3 2 2 16,-5-2-4-16,-6 2 0 15,-5 7 0-15,-6 8 0 16,-7 8-2-16,-1 9-7 16,1 8 3-16,-1 12 4 0,3 1-4 15,7 21-26-15,4 24-48 16,9 7-46-16,17 1-135 15</inkml:trace>
  <inkml:trace contextRef="#ctx0" brushRef="#br0" timeOffset="-67909.42">16833 2271 461 0,'0'0'33'16,"0"0"94"-16,0 0-26 15,0 0-45-15,0 0-21 16,0 0-5-16,-5-25-20 16,3 26-9-16,1 20-1 15,-1 7 14-15,-2 8-4 16,-1 8 1-16,-1 8 17 16,2 4-8-16,-4 2-8 15,4 5 0-15,1-1 13 16,1 1-7-16,2 3 10 15,0-3-12-15,0 2-6 16,-1-1 0-16,-2 1-5 0,-5-2 1 16,0-4 3-16,-1-5-7 15,-1-8 4-15,2-4-5 16,2-9 0-16,0-2 2 16,0-7-2-16,3-4 0 15,-2-3 10-15,4-8-6 16,1-4-5-16,0-2 11 15,0-3-9-15,0 0 3 16,0 0 11-16,0 0-15 16,0-8-1-16,0-7-9 15,0-4-61-15,3-2-85 0,3 0-296 16</inkml:trace>
  <inkml:trace contextRef="#ctx0" brushRef="#br0" timeOffset="-67249.26">17330 2655 634 0,'0'0'54'0,"0"0"27"16,0 0-63-16,0 0 4 15,0 0 39-15,-76 83-21 16,64-55-8-16,3-3-16 16,2-1 1-16,1-1-1 15,3-4 1-15,1-2-12 16,2-3-5-16,0-4-4 0,0-1 1 16,7-5 3-16,10-1 6 15,5-3-6-15,3 0-3 16,2 0 2-16,-4 0 1 15,-2 0-3-15,-1 0 1 16,-3 3 1-16,0 6 0 16,-5 3-3-16,-2 1 4 15,-1 1-2-15,-3 2 1 16,-3 1-3-16,-1-1 4 16,-2 0-1-16,0-1 5 15,0-1-8-15,-3 0 4 16,-9 0-6-16,-2-1 3 15,1 0-2-15,-4-5 5 16,4 1 2-16,0-4 0 0,2-2-1 16,1-3 1-16,1 0 3 15,1 0-5-15,1 0 0 16,-3 0-6-16,2-6-32 16,2-5-40-16,1-4-110 15,4-4-480-15</inkml:trace>
  <inkml:trace contextRef="#ctx0" brushRef="#br0" timeOffset="-67023.31">17347 2689 487 0,'0'0'26'0,"0"0"68"16,106-24-29-16,-74 19-53 15,0 2-12-15,-7 3-6 16,-7-2-99-16,-5 0-191 16</inkml:trace>
  <inkml:trace contextRef="#ctx0" brushRef="#br0" timeOffset="-66341.46">17597 2434 298 0,'0'0'48'0,"0"0"80"15,0 0 8-15,0 0-68 16,-104-52-22-16,68 47-15 16,-4 5 1-16,-8 0-8 15,-1 3-8-15,-2 14 0 16,2 7 5-16,4 2-15 0,5 5 5 16,4 1-4-16,5 3-4 15,3 4-1-15,3 0 8 16,5 1-5-16,0 4 11 15,7 1-2-15,-3 3-2 16,5 1 8-16,0-3-7 16,3 1 0-16,5-5-3 15,3-1-3-15,0-3-5 16,3-5-1-16,17 1 0 16,3-4 7-16,5 1-5 15,2-3 8-15,1-5-9 16,0-2 0-16,2-2 2 15,0-4-4-15,2-3 4 16,2-4-3-16,2-4 1 0,5-4 2 16,1 0-3-16,4 0 5 15,0-12 1-15,-1-5 3 16,-3-3-5-16,-6-3 3 16,-5 0-2-16,-2-4 11 15,-3-4 3-15,-2-5 3 16,-3-6 0-16,0-8-10 15,-8-6 2-15,-2-7 0 16,-8-8-7-16,-6-2-1 16,-2 0 7-16,-23 0-14 15,-10 9 0-15,-6 6-1 16,-2 11-1-16,-5 15-3 16,-5 11-9-16,-5 15 11 0,-4 6 3 15,-1 6-23 1,9 23-31-16,15 8-50 0,17 1-62 15,21-3-354-15</inkml:trace>
  <inkml:trace contextRef="#ctx0" brushRef="#br0" timeOffset="-65694.77">18105 2244 218 0,'0'0'23'16,"0"0"78"-16,0 0 22 16,0 0-35-16,0 0-19 15,0 0-22-15,62 0-38 16,-10 0 2-16,11-2-1 0,11-1 5 15,17-1 9 1,14-1-1-16,7-1-6 0,1 0 1 16,-12 1-4-16,-13 2-10 15,-14 0 18-15,-15 1-8 16,-11 1 11 0,-14-1-11-16,-7 1 5 0,-10-2 1 15,-9 3-13-15,-5 0-3 16,-3 0-4-16,0 0-38 15,-28 1-98-15,-18 13-77 16,-15 3-240-16</inkml:trace>
  <inkml:trace contextRef="#ctx0" brushRef="#br0" timeOffset="-65061.08">17860 3333 283 0,'0'0'28'0,"0"0"-15"15,0 0 126-15,0 0-48 16,82-19-89-16,-18 17 23 15,21 2 45-15,10-2-9 16,7 1-32-16,8-1 3 16,-3 2 14-16,0-1-10 15,-7 1 6-15,-11 0-9 16,-8 0-9-16,-11 0 3 16,-8-1-1-16,-5 0-4 15,-9-4-9-15,-13 2-2 16,-6-2-10-16,-13 0 6 15,-5 3-4-15,-8-2-3 16,-3 4-4-16,-9-3-63 0,-23 0-233 16,-9-2-246-16</inkml:trace>
  <inkml:trace contextRef="#ctx0" brushRef="#br0" timeOffset="-64414.08">18301 2204 79 0,'0'0'150'0,"0"0"-71"0,0 0 80 15,0 0-59-15,0 0-77 16,0 0 11-16,-4-15-15 16,1 28-16-16,0 15 2 15,-3 16 19-15,2 13 35 16,0 14-8-16,3 6 0 15,-2 8-18-15,0 6 9 16,-2 11 5-16,1 5-22 16,-2 4-1-16,2-5 0 15,1-7-2-15,-3-11-13 16,1-15-4-16,2-9 2 16,0-15-2-16,3-11-3 15,-3-7 22-15,3-11-8 0,0-8-3 16,0-7-4-16,0-3 4 15,0-1-12-15,0-1 9 16,0 0-1-16,0 0-9 16,3-4-2-16,5-9-29 15,-1 1-88-15,-2-5-104 16</inkml:trace>
  <inkml:trace contextRef="#ctx0" brushRef="#br0" timeOffset="-39013.92">13057 3793 524 0,'0'0'122'15,"0"0"-37"-15,-18-89 19 16,12 52-6-16,6 1-28 15,0 6-9-15,0 7-23 16,0 11-5-16,0 6-1 16,0 3-3-16,0 2 5 15,0 1-31-15,0 0 3 16,3 0-6-16,6 17 0 16,1 19 6-16,0 10 7 15,-2 15 3-15,-6 3 5 16,-2 6-6-16,0 6-6 15,-15 2 0-15,1 2-8 16,-2-4 1-16,4-3 2 0,0-4-2 16,3-3-2-16,6-3 0 15,2-6-1-15,1-7 1 16,0-9-3-16,3-11-8 16,7-11-15-16,5-9-4 15,4-8 14-15,4-2-14 16,4-3 7-16,3-18 11 15,-4-3 3-15,-5-8-1 16,-9 0 8-16,-9-1 1 16,-3-4 1-16,0 1 1 0,-22 2 9 15,-11 3 5-15,-10 7 4 16,-6 2-6-16,1 4-1 16,5 4 3-16,10-1-7 15,10 4-1-15,8 0 2 16,9-1-6-16,5-2 8 15,1-7-7-15,4-6-3 16,19-4-2-16,2-1-1 16,1 2-3-16,-4 7-17 15,-3 9-10-15,-2 6-7 16,-4 8-12-16,2 0-46 16,-2 0-32-16,-7 12-153 15</inkml:trace>
  <inkml:trace contextRef="#ctx0" brushRef="#br0" timeOffset="-38761.05">13286 4006 688 0,'0'0'66'16,"0"0"-65"-16,0 0 49 0,83-22-3 16,-59 19-35-1,-5 1-2-15,-6 2-10 0,-4 0-4 16,-7 0-48-16,-2 0-59 16,-8 5-222-16</inkml:trace>
  <inkml:trace contextRef="#ctx0" brushRef="#br0" timeOffset="-38563.32">13242 4212 844 0,'0'0'49'0,"0"0"1"15,0 0 4-15,0 0-24 16,80-12-26-16,-44 5 3 0,-6 3-5 15,-6 0-2-15,-8 2-9 16,-2-1-52-16,-5 0-124 16,-6-1-346-16</inkml:trace>
  <inkml:trace contextRef="#ctx0" brushRef="#br0" timeOffset="-38238.94">13744 3777 818 0,'0'0'63'0,"0"0"-22"16,0 0 46-16,0 0-32 15,0 0-33-15,0 0-13 16,0 103 21-16,0-42-6 15,0 8 2-15,0 3-12 16,-3-4-13-16,2-13 1 16,-1-14 2-16,2-12-4 15,0-11 0-15,0-8 0 16,0-4-11-16,0-6-17 16,0 0-35-16,0-4-26 15,0-13-127-15</inkml:trace>
  <inkml:trace contextRef="#ctx0" brushRef="#br0" timeOffset="-35886.36">16959 4285 568 0,'0'0'35'0,"0"0"5"15,0 0 57-15,0 0-34 16,0 0-36-16,15 78-6 16,-8-70 5-16,5-2-9 15,-1-5-5-15,6-1 4 16,3 0-6-16,2-5 4 15,4-11 8-15,-3-3-11 16,-3-3-1-16,-1-6-4 0,-5-2-5 16,-1-7 4-16,-4-4 4 15,-1-7-9 1,0-8 2-16,-2 1-1 0,-1 4-2 16,-5 5 2-16,0 14-1 15,0 9 0-15,-6 9 0 16,-10 5 2-16,-2 6 26 15,-8 3-19-15,-4 0 4 16,-1 15-10-16,0 2 9 16,7 0-10-16,9-3 2 0,5 0-4 15,8-6-2-15,2 1 2 16,0-3 0-16,8 1 2 16,14 1-2-16,8-5 2 15,6-3-3-15,5 0 1 16,1 0-1-16,-1 0 1 15,-6 0 0-15,-5-2 0 16,-7 2 1-16,-6 0 0 16,-3 0-1-16,-4 0-2 15,-4 0 1-15,2 0 2 16,-2 3-2-16,1 11 1 16,0 5-3-16,-1 6 6 15,-4 3-2-15,-2 6-1 16,0 2 4-16,0 2 2 15,0-3 0-15,0-2-4 0,0-2-2 16,0-7 0-16,11-4 1 16,3-3 0-16,1-5-1 15,2-5-1-15,-2-3 0 16,-1-4 0-16,-2 0-38 16,-1 0-64-16,-8-4-193 15</inkml:trace>
  <inkml:trace contextRef="#ctx0" brushRef="#br0" timeOffset="-33542.12">17642 3984 534 0,'0'0'104'0,"0"0"-83"16,0 0 65-16,0 0-11 15,0 0-32-15,0 0-5 16,27 8-32-16,1-8 20 16,7 0-22-16,2 0 16 15,1 0-15-15,-5-1-1 16,-10-1-1-16,-8 1-3 15,-9 1 0-15,-6 0-17 16,0 0-60-16,-15 0-131 16,-11 7-173-16</inkml:trace>
  <inkml:trace contextRef="#ctx0" brushRef="#br0" timeOffset="-33379.28">17688 4170 413 0,'0'0'127'0,"0"0"-100"16,0 0 73-16,0 0-40 15,0 0-19-15,111-10-26 16,-77 6 2-16,2-2-17 16,-11-1-3-16,-2 2-3 15,-9-1-167-15</inkml:trace>
  <inkml:trace contextRef="#ctx0" brushRef="#br0" timeOffset="-32836.36">18186 3810 631 0,'0'0'78'0,"0"0"-65"0,0 0 29 15,0 0-18-15,0 0 13 16,-53 103-5-16,41-63-6 16,1 3-8-16,6-4-8 15,5-3 1-15,0-4-8 16,10-3 2-16,11-5-5 15,7-5 8-15,2-6-11 16,1-5 3-16,1-7-7 16,-4-1 6-16,-1 0-1 15,-5-12 2-15,-3-6 3 16,-4-6-3-16,-5-2 3 16,-3 2 9-16,-6 2 9 15,-1 6 21-15,0 6-5 16,0 2-5-16,0 3-7 15,0 5-6-15,0 0-8 0,-1 3-11 16,-6 21-2-16,-3 8 2 16,0 11 1-16,-2 3 1 15,3 1 0-15,0 1 0 16,-1-1 5-16,2-6-7 16,2-4 0-16,2-9 5 15,2-7-5-15,1-9-9 16,1-5 5-16,-2-5-42 15,1-2-52-15,1-2-112 16</inkml:trace>
  <inkml:trace contextRef="#ctx0" brushRef="#br0" timeOffset="-29930.25">18784 2235 19 0,'0'0'90'0,"0"0"-26"16,0 0-39-16,0 0 48 15,0 0-23-15,0 0-28 16,-28 0 12-16,18 0 3 16,-1 0 7-16,1 0-8 15,1 0 9-15,2 0-12 16,1 0-8-16,4 0 9 15,1 0 8-15,1 0 1 16,0 0-14-16,0 0-1 16,0 0 10-16,0 0-14 15,0 0-2-15,0 0 0 0,0 0-1 16,7 0-12 0,15 0-6-16,11 0 1 0,8-1-1 15,2-1 0 1,-3 0 2-16,-4 2 1 0,-3 0-10 15,-3 0 7-15,-1 0-5 16,3 0 4-16,5 0 5 16,5 0-7-16,7 0-1 15,5 0 1-15,4-3 3 16,5 3-3-16,-2 0 7 16,-2-2-7-16,1 2-1 15,-8-3 1-15,-4 0 2 16,-5 1 2-16,-1-2-5 0,3 1 3 15,1 3 2 1,3-3-4-16,-1 0 5 0,0-2-5 16,-2 4 6-16,-6-1-2 15,-7 2-3-15,-5 0 4 16,-3 0-4-16,2 0 3 16,6-2-3-16,1 1 0 15,7-1-1-15,2 0 4 16,0 2-3-16,0-1 13 15,-2 1-12-15,-4 0 0 16,-4 0 1-16,-2 0-2 16,-1 0-1-16,-3 0 3 15,1 0-3-15,2 0 3 16,1 0-2-16,4 0-1 0,2-1 2 16,3-1 4-16,-1 1 1 15,-3 1 8-15,-2 0-9 16,-4 0-4-16,-2 0 4 15,2 0-2-15,0-2 0 16,3 1 2-16,4-1 3 16,-1 0 1-16,-3-1 0 15,-8 1 1-15,-7 2-10 16,-3 0 12-16,-9 0-12 16,-3 0 5-16,-2 0-3 15,-1 0-1-15,0 0 4 0,0 0-2 16,0 0-1-1,0 0-3-15,0 0 0 0,0 0-20 16,-9 0-47-16,-16 0-44 16,-12 2-87-16,-11 6-356 15</inkml:trace>
  <inkml:trace contextRef="#ctx0" brushRef="#br0" timeOffset="-28518.07">18931 3226 37 0,'0'0'85'0,"0"0"-48"16,0 0 35-16,0 0 18 15,0 0-10-15,0 0-12 16,-15 4-5-16,15-4-5 16,0 0 1-16,0 0-15 15,0 0-3-15,0 0-4 16,0 0 17-16,0 0-8 16,0 0-5-16,0 0-7 15,0 0-2-15,7 0-20 16,11 0-9-16,1 0-3 0,6 0 5 15,0 0-2 1,2 0 8-16,4 2-11 16,5 3 1-16,8-1 4 0,4-1-4 15,6-1-1-15,1-2 1 16,-1 2-1-16,-6 1 8 16,-5 1-7-16,-7 0-1 15,-4 0-2-15,3-4 0 16,-1 0 2-16,6 0 0 15,2 0 4-15,6 0-4 16,1 0 1-16,3-5-2 16,-1 2 2-16,-3 2-1 15,-5-2 1-15,-3 3 1 0,1 0 0 16,0 0-2-16,-1-2 0 16,2 1 0-16,6-1 0 15,0-3 0-15,4 1 3 16,0 1 0-16,0-1-2 15,-2 1-1-15,-3 0 0 16,1 0 0-16,0 1-1 16,-2 0 3-16,3 1 0 15,2-1-2-15,0 1-4 16,2 0 4-16,0 1 0 16,0-2 0-16,-2 2 1 15,1 0-5-15,0 0 4 16,-1 0 0-16,1 0 2 15,0 0 1-15,1 0-2 16,-1 0 2-16,0 0 3 16,0 0 1-16,-2 0 1 0,-1 0-1 15,-6 0 6-15,-3 0-3 16,-7 0-2-16,-6 0 3 16,-6 0-1-16,0 0-3 15,-2 0 7-15,-1 0-2 16,1 0 0-16,-1 0 0 15,-3 0 3-15,0 0 0 16,-1 0 5-16,-7 0-3 16,-1 0-1-16,0 0 1 15,-5 0-6-15,1 0 5 16,-1 0-5-16,-1 0-1 0,0 0-4 16,0 0 5-16,0 0-9 15,0 0 0-15,0 0 2 16,2 0 3-16,-2 0-7 15,1 0 3-15,-1 0 2 16,0 0-5-16,0 0-8 16,0 0-4-16,0 0-26 15,-6 0-31-15,-19-3-20 16,-14-2-50-16,-18 1-86 16,-12-2-301-16</inkml:trace>
  <inkml:trace contextRef="#ctx0" brushRef="#br0" timeOffset="-25968.7">14450 2853 134 0,'0'0'44'0,"0"0"-17"0,0 0 26 16,0 0-18-16,0 0-19 15,0 0 14-15,-5-21-18 16,4 16 7-16,-1 1 34 16,-1 1 16-16,0 1 5 15,-2-1-40-15,0 1 1 16,1-3 14-16,-1 2-4 15,1-3-25-15,-1 1 12 16,-2-4 5-16,-2 0 0 16,1-3-4-16,2 0 6 15,-1 3-20-15,4-2 22 16,-1 3-11-16,-1 2-2 16,4 0-5-16,-1 1-6 0,2 3-3 15,0-1-1-15,0 3-6 16,0-1 0-16,0 1-2 15,0 0-1-15,0 0-4 16,0 0 0-16,0 0-4 16,0 1 4-16,9 7 4 15,6 3-3-15,0-2-1 16,7 3 0-16,-1 1 0 16,0 1 4-16,3 1 0 0,0 1 0 15,1 0-3 1,-2 1 0-16,0 3 0 15,4 2 5-15,3 3-3 0,4-1-3 16,5 0 8-16,-2-4-5 16,-1 0-1-16,-3-3 0 15,-3-1-1-15,-2 0 3 16,-1-3 1-16,-2 0-5 16,-1-2 4-16,-1-1-4 15,-1-1 1-15,-3-4 0 16,-4 1 1-16,0-1 2 15,-3-4-4-15,-3 2 0 16,-4-3 0-16,-2 0 2 16,-1 0-1-16,-2 0 1 15,0 0-2-15,0 0 0 0,0 0-6 16,0 0-6-16,0 0-4 16,0 0 6-16,0 0-12 15,0 0-18-15,-7 0-39 16,-3-6 20-16,-1-5-78 15,-1-1-124-15</inkml:trace>
  <inkml:trace contextRef="#ctx0" brushRef="#br0" timeOffset="-25250.41">15093 2605 124 0,'0'0'90'16,"0"0"-12"-16,0 0 36 15,0 0-35-15,0 0-12 16,0 0-17-16,2-54 14 16,-2 51-19-16,0 2 9 0,-4 1-9 15,-6 0-33 1,-6 2-1-16,-6 17 10 0,-3 6 2 16,-6 8 6-16,-5 4-2 15,-7 9-2-15,-4 5 6 16,-12 5 6-16,-8 5-10 15,-5 1-5-15,1-3-1 16,2-5 4-16,15-10-2 16,10-5-9-16,12-9 2 15,10-7-10-15,10-6-3 16,4-5 3-16,5-7-4 16,2-1-1-16,1-3 3 15,0-1-2-15,0 0-1 0,0 0 2 16,0 0-3-16,0 0 4 15,0 0 1-15,0 0-3 16,0 0-1-16,0 0 2 16,0 0 7-16,0 0-10 15,0 0 1-15,0 0 0 16,0 0 2-16,0 0-6 16,0 0 5-16,0 0-2 15,0 0 0-15,0 0-9 16,0 0 7-16,0 0-9 15,0 0 1-15,0 0 3 16,0 0-2-16,0 0-3 16,0 0-9-16,0 0-8 15,0 0-2-15,0 0-7 16,0 0 13-16,0 0-18 16,0-5-76-16,-3-1-128 0,-1-3-271 15</inkml:trace>
  <inkml:trace contextRef="#ctx0" brushRef="#br0" timeOffset="-23563.24">25036 4498 124 0,'0'0'357'0,"0"0"-284"16,0 0 54-16,0 0-24 15,0 0-14-15,0 0-40 16,0 0-15-16,9-42-22 16,19 36-3-16,8 4-8 15,4 2 5-15,0 0-3 16,-7 0-1-16,-5 10-2 16,-4 0 5-16,-7 5-2 0,-4 0 3 15,-7 5-3-15,-6 4 3 16,0 4 0-1,-4 1 1-15,-17 2 1 0,-4 1 11 16,-1-3-2-16,1 0-4 16,4-6-12-16,2-3 9 15,3-8-4-15,5-4-6 16,5-3 8-16,3-2 1 16,1-2-4-16,2-1-4 15,0 0 7-15,0 0-8 16,0 0 8-16,8 0-8 15,13 0 0-15,7 1 1 16,6 3 2-16,-1 3 3 16,-2 2-6-16,-5 2 0 15,-7 1 2-15,1 2-2 0,-4 0 1 16,-1 3-1-16,0 2-1 16,-3 1 1-16,-2 2-1 15,-1 2 1-15,-8-1 1 16,-1 3-1-16,0-1 0 15,-4-1 0-15,-11-1 2 16,-1-3-1-16,-7-6-1 16,-2 0 1-16,-2-4 0 15,-3-5-1-15,-2-1 15 16,-1-3 3-16,0-1-7 16,3 0 2-16,5 0-8 15,6 0 5-15,8 0-8 16,5 0 1-16,3 0-3 15,3 0-1-15,0 0 1 0,0 0-11 16,0 0-54-16,9 0-51 16,-1 0-253-16</inkml:trace>
  <inkml:trace contextRef="#ctx0" brushRef="#br0" timeOffset="-20710.35">6005 7011 396 0,'0'0'86'15,"0"0"-24"-15,0 0 53 16,0 0-55-16,0 0-1 16,0 0-20-16,-23 17-10 15,0 22-3-15,-6 9 7 16,-2 10-8-16,1-2 1 15,3-3-7-15,3-4-4 16,2-5-8-16,0-4 13 0,5-8-10 16,7-10-6-1,4-10 0-15,4-7-2 0,1-4-2 16,1-1 4-16,0 2-2 16,-2-2-4-16,2 1 3 15,0-1-8-15,0 0-6 16,0 0-22-16,-1 0-35 15,-2 0-67-15,-5 2-181 16</inkml:trace>
  <inkml:trace contextRef="#ctx0" brushRef="#br0" timeOffset="-20401.53">5595 7621 478 0,'0'0'118'15,"0"0"-113"-15,0 0 44 16,0 0 11-16,0 0-16 16,88-25-17-16,-63 19 8 15,2 1-29-15,-5-1 9 16,-1 2 2-16,-2-4-14 15,-1 3 5-15,-3-1-4 16,-3 3-3-16,0-2 0 16,-6 3-1-16,0 2-15 0,-6 0-4 15,0 0-42 1,-6 7-119-16,-16 12-186 0</inkml:trace>
  <inkml:trace contextRef="#ctx0" brushRef="#br0" timeOffset="-20223.23">5708 7732 491 0,'0'0'64'15,"0"0"-11"-15,0 0 25 16,0 0-41-16,0 0-13 16,0 0-14-16,76-12 2 0,-52 2-9 15,4 0 5 1,-7 1-8-16,-3 4-46 0,-12 5-186 15</inkml:trace>
  <inkml:trace contextRef="#ctx0" brushRef="#br0" timeOffset="-20073.8">5781 7807 287 0,'0'0'185'15,"0"0"-139"-15,0 0 66 16,0 0-36-16,0 0-48 15,94-35-25-15,-63 21-3 16,-1 1-58-16,-10 0-568 16</inkml:trace>
  <inkml:trace contextRef="#ctx0" brushRef="#br0" timeOffset="-17338.31">6473 6796 521 0,'0'0'59'0,"0"0"10"16,0 0 12-16,0 0-6 15,0 0-41-15,0 0-12 16,2-19-9-16,20 19 2 16,12 5-4-16,8 10 1 15,0 5-6-15,3 2 12 16,-2 7-17-16,0 3 1 15,0 1-2-15,-7 1 11 16,-3-4-11-16,-5-3 1 16,-4-6-1-16,-4-5 1 0,-3-5-1 15,-3-4 2-15,-2-1 1 16,-6-3-3-16,-2-1 0 16,-1 1 0-16,-1-3 0 15,-2 0-8-15,0 2-6 16,0-2-39-16,1 0-67 15,1 0-90-15,-1 0-310 16</inkml:trace>
  <inkml:trace contextRef="#ctx0" brushRef="#br0" timeOffset="-17029.7">7113 6953 436 0,'0'0'151'0,"0"0"-135"0,0 0 15 16,0 0 14-16,-58 78 15 15,35-35-4-15,-2 3-16 16,1-3-11-16,-1-2-5 16,7-4 1-16,-3-6-6 15,5-4-16-15,5-4 11 16,1-5-12-16,5-6 3 15,1-7-5-15,4-2 1 16,0-3 0-16,0 0-1 16,0 0-32-16,0 0-20 15,0 0-84-15,12-11-309 0</inkml:trace>
  <inkml:trace contextRef="#ctx0" brushRef="#br0" timeOffset="-16804.42">7223 7112 625 0,'0'0'75'0,"0"0"-74"0,0 0 43 16,0 0 12-1,0 0-13-15,-47 83-23 0,38-65-6 16,1 1-10-16,-1-3 5 15,2-2-8-15,4-5-1 16,0-1-13-16,1-2-54 16,2-2-39-16,0-4-134 15</inkml:trace>
  <inkml:trace contextRef="#ctx0" brushRef="#br0" timeOffset="-16625.71">7388 7159 516 0,'0'0'39'0,"0"0"3"0,0 0 39 15,-69 89-38-15,52-62-33 16,4 0-5-16,1 4-5 16,-3 0-36-16,2-2-124 15</inkml:trace>
  <inkml:trace contextRef="#ctx0" brushRef="#br0" timeOffset="-9179.33">14547 3813 93 0,'0'0'17'16,"0"0"1"-16,0 0 14 16,0 0-19-16,0 0 19 15,0 0-17-15,0 0-4 16,0 0-11-16,-12-13-5 15,9 13-15-15,1 0-18 16,1 5-23-16,1-2-5 16,-2 2 25-16</inkml:trace>
  <inkml:trace contextRef="#ctx0" brushRef="#br0" timeOffset="-8102.11">14546 1464 264 0,'0'0'115'0,"0"0"5"15,0 0 15-15,0 0-65 16,-33-84-7-16,33 63-12 0,0-1-16 16,0 5 13-16,0 3-27 15,0 7 8-15,0 4-7 16,0 3 1-16,0 0-12 15,0 14-5-15,4 22-1 16,5 18 1-16,-6 9-1 16,-3 12 7-16,0 5 7 15,-18 4-9-15,-4-1-8 16,2-4-1-16,1-4 0 16,7-13 8-16,9-12-9 15,3-9-1-15,0-12 1 16,6-10 0-16,12-7-1 15,6-9-8-15,4-3-4 16,2-6 7-16,-2-15-4 0,-4-5 7 16,-7-3-3-16,-7-5-1 15,-9-5 5-15,-1-5 2 16,-10-2-10-16,-18 3 9 16,-11 6-15-16,-13 9 16 15,-1 11-5-15,-2 7 10 16,6 6-5-16,12 1 4 15,10 3 13-15,13 0-10 16,10-2 0-16,4 2-2 16,0-3-5-16,3-4 0 15,18-5 5-15,16-5-2 16,7-3 1-16,5 1-4 0,-4 2 4 16,-8 0-4-16,-4 1-22 15,-6 4-7-15,-7 1-28 16,-2 6-67-16,-7 5-135 15</inkml:trace>
  <inkml:trace contextRef="#ctx0" brushRef="#br0" timeOffset="-7892">14822 1637 478 0,'0'0'157'0,"0"0"-142"16,0 0 61-16,0 0-26 16,99-44-22-16,-72 40-21 15,-3 2-2-15,-5 2-5 16,-8 0-48-16,-11 0-231 16</inkml:trace>
  <inkml:trace contextRef="#ctx0" brushRef="#br0" timeOffset="-7719.66">14865 1769 538 0,'0'0'22'0,"0"0"41"0,0 0 6 15,87-33-37-15,-59 27-29 16,6-3-3-16,-6 0-56 15,-4-3-249-15</inkml:trace>
  <inkml:trace contextRef="#ctx0" brushRef="#br0" timeOffset="-7374.69">15319 1428 347 0,'0'0'83'0,"0"0"41"16,0 0-41-16,0 0-26 15,0 0-26-15,81 45-6 16,-81-17 6-16,0 3-4 16,-12 6-2-16,-10 1-1 15,0-3-7-15,5-1-3 16,8-5 6-16,3-8-15 15,6-8 3-15,0-3-2 16,6-6-5-16,17-4 0 16,14 0 21-16,5-5 0 15,7-10-11-15,-4-1-3 16,-5 4-8-16,-3 6-9 0,-14 3-42 16,-16 3-102-1,-7 0-434-15</inkml:trace>
  <inkml:trace contextRef="#ctx0" brushRef="#br0" timeOffset="-6364.39">12899 4352 159 0,'0'0'124'15,"0"0"-37"-15,0 0 13 16,0 0 23-16,0 0-30 16,0 0-31-16,-54 25 1 15,54-24-27-15,0-1-8 16,0 0 3-16,0 0-1 16,3 0 2-16,24-14-8 15,22-12-18-15,24-13 0 16,20-5 3-1,14-6 18-15,2 1-11 0,0 0-5 0,-9 4 6 16,-15 6 5 0,-18 8-8-16,-19 6-7 0,-16 6-1 15,-8 6 7-15,-10 3-5 16,-4 3 1-16,-4 2-2 16,-4 1-2-16,-2 4-5 15,0 0-46-15,-26 3-103 16,-10 11-110-16</inkml:trace>
  <inkml:trace contextRef="#ctx0" brushRef="#br0" timeOffset="-3742.19">15609 2517 589 0,'0'0'28'16,"0"0"18"-16,0 0 53 15,0 0-26-15,0 0-9 16,0 0-35-16,-14-59-19 15,33 79-6-15,13 11 8 16,8 4 13-16,4 6 4 16,3 0 8-16,-3-4-25 15,0 4 7-15,-3-3 1 16,-1 2-13-16,2 1-5 16,-3 4 5-16,-2-5 12 15,0 0-17-15,0-7 3 16,-2-5 0-16,-6-4 12 15,-2-7-16-15,-7-5 2 16,-4-4 8-16,-5-2-8 0,-4-3-1 16,-3-3-2-16,-2 0 0 15,-2 0-2-15,0 0 2 16,0 0-15-16,0 0-27 16,0-2-18-16,-15-13-37 15,-1-7-89-15,-2-4-265 16</inkml:trace>
  <inkml:trace contextRef="#ctx0" brushRef="#br0" timeOffset="-3399.47">16343 2489 320 0,'0'0'288'0,"0"0"-202"16,0 0-22-16,0 0-17 15,0 0 19-15,-119 125-7 16,53-65-12-16,-7 8 8 16,-2-4-21-16,5 0 2 15,7-3-13-15,5-9-9 16,10-5-11-16,4-7 5 16,9-9 2-16,9-5-9 15,5-8 0-15,12-8 1 16,3-5-2-16,6-5 0 15,0 0-1-15,0 0-2 0,0 0-7 16,1-1-17 0,19-19 7-16,7-9-62 0,11-10-26 15,-2-7-183-15</inkml:trace>
  <inkml:trace contextRef="#ctx0" brushRef="#br0" timeOffset="-2684.97">16131 1284 502 0,'0'0'36'15,"0"0"-7"-15,22-82 96 16,1 60-53-16,2 2-11 0,-4 11-33 15,-2 2-2 1,-2 7 3-16,-2 4-19 0,2 25-3 16,-1 18 11-16,-7 18 13 15,-7 12-21-15,-2 5 9 16,-5 4-6-16,-10 0 9 16,-2-4-15-16,5-1-1 15,-2-4-5-15,4-9 1 16,6-9-2-16,2-12-2 15,2-14 2-15,0-8 4 16,14-11-4-16,7-7 0 16,4-5-2-16,5-2-2 15,1-6-3-15,-1-14-3 0,0-6 10 16,-8-6 0-16,-5-2 0 16,-8-9-5-16,-9-3 2 15,0-1 3-15,-15 5-3 16,-14 5 2-16,-6 7 2 15,-4 8 4-15,-3 5 1 16,5 4 5-16,10 3-10 16,8 5 7-16,11 0-2 15,7 4 2-15,1-1-8 16,0 1 1-16,4-7 0 16,18-2 5-16,10-3-5 15,5-2 3-15,2 3-3 16,-5 0-2-16,-4-1-3 15,-6 1-5-15,-2 0-12 0,-4 0-24 16,-6 2-75-16,0-2-112 16</inkml:trace>
  <inkml:trace contextRef="#ctx0" brushRef="#br0" timeOffset="-2453.55">16735 1477 182 0,'0'0'410'15,"0"0"-378"-15,0 0 63 0,94-43-18 16,-58 33-39-16,1-2-10 16,-4 2-13-16,-6 2 8 15,-8 1-16-15,-7 5-7 16,-7 2 0-16,-5 0-11 15,0 0-85-15,-5 10-219 16</inkml:trace>
  <inkml:trace contextRef="#ctx0" brushRef="#br0" timeOffset="-2283.38">16842 1645 570 0,'0'0'104'0,"0"0"-55"0,0 0 53 16,84-32-55-16,-53 22-23 16,-5 3-7-16,-1 1-17 15,-3 0-4-15,-8-1-79 16,-2-3-329-16</inkml:trace>
  <inkml:trace contextRef="#ctx0" brushRef="#br0" timeOffset="-1808.01">17355 1216 585 0,'0'0'43'0,"0"0"-26"15,0 0 54-15,98-31-40 16,-76 31-2-16,-4 6-3 16,-6 12 1-16,-6 3-4 15,-6 4 13-15,0-3-16 16,-3-1 5-16,-11-2-4 16,1-1-3-16,0-6-1 15,4-3-9-15,3-2-2 16,3-3-6-16,3 0 2 15,0 1-2-15,0 4-4 0,9 4-3 16,10 3 5-16,5 4-1 16,-3 2 3-16,-4 0 0 15,-4 4-3-15,-7-2 0 16,-6-2 2-16,0-5 1 16,0-3 2-16,-11-2 3 15,-7-4-1-15,-3-1 15 16,-3-5-2-16,-2 1-5 15,0-3-9-15,4 0-3 16,2 0 0-16,10 0-37 16,7 0-105-16,3-5-562 15</inkml:trace>
  <inkml:trace contextRef="#ctx0" brushRef="#br0" timeOffset="-724.57">14538 1765 535 0,'0'0'92'0,"0"0"-3"15,0 0 21-15,0 0-54 0,0 0-31 16,0 0-14-16,154-12 21 15,-34 12-10-15,19 0 9 16,9 0-1-16,-3 0-6 16,-15 0-10-16,-22-1 4 15,-24-3-13-15,-33 2 12 16,-23-1-3-16,-21 1-10 16,-7-1 16-16,-28-1-19 15,-18 4-1-15,-11 0-46 16,3 0-27-16,8 15-29 15,16 2-189-15</inkml:trace>
  <inkml:trace contextRef="#ctx0" brushRef="#br0" timeOffset="1169.93">25856 4466 518 0,'0'0'38'16,"0"0"10"-16,0 0 55 0,0 0-31 15,0 0-23-15,0 0-8 16,0 0-21-16,-1-29-13 16,-20 55 0-16,-3 8 18 15,0 7-21-15,3 7 0 16,0 8 10-16,6 1-6 15,2 3 3-15,7-2-8 16,4-5-1-16,2-9-1 16,0-4 8-16,0-6-7 15,16-7-2-15,4-5 0 16,4-3 0-16,3-9-4 16,3-5 9-16,1-5-5 0,0 0 0 15,-1-17-4 1,-1-8 4-16,-7-4 0 0,1-5 4 15,-4-7 0-15,-3-2 3 16,-1-5-1-16,-3 3-2 16,-2 5 8-16,-5 9 0 15,-2 12 7-15,-3 6 6 16,0 12 6-16,0 1-12 16,0 0-19-16,0 17-4 15,-6 13 2-15,-6 16 2 16,0 7 5-16,-1 5-2 15,-1 3 1-15,-2 2 15 16,-1 2 0-16,-2-5-5 0,1-5-6 16,0-8 5-16,3-10-8 15,4-4-3-15,0-8-2 16,5-7 5-16,-1-5-5 16,4-4 3-16,1-6-3 15,2-1 2-15,0-2-2 16,0 0 2-16,0 0-5 15,-1-2-32-15,1-13-101 16,-3-2-227-16</inkml:trace>
  <inkml:trace contextRef="#ctx0" brushRef="#br0" timeOffset="3552.5">2194 9168 252 0,'0'0'65'16,"0"0"-17"-16,0 0 73 15,0 0-7-15,0 0-26 16,0 0-21-16,0 0-18 16,13-11-48-16,-32 48 13 15,-5 13 15-15,-1 13 6 16,2-1-6-16,-2 0-9 15,1-7 8-15,7-4-17 16,-5-3 8-16,6-4-4 16,-1-8-6-16,4-10-3 15,4-7-2-15,3-10-1 16,6-2 2-16,-3-7-2 16,3 0-3-16,0 0 0 0,0 0 3 15,0 0 11-15,0 0-14 16,-2 0 5-16,1 0-2 15,-6 2-6-15,-5 5-57 16,-3 1-57-16,-3 6-147 16</inkml:trace>
  <inkml:trace contextRef="#ctx0" brushRef="#br0" timeOffset="3861.21">1714 9965 671 0,'0'0'66'15,"0"0"-56"-15,0 0 27 16,0 0-11-16,0 0-16 16,0 0 8-16,98-5 5 15,-56-5-14-15,2-1-6 16,-8-1 16-16,-3 2-6 15,-2 0-11-15,-11 3 6 16,-5 2-7-16,-9 4 9 16,-5 1-9-16,-1 0 1 15,0 0-4-15,0 0-6 16,0 0-48-16,-12 12-82 16,-7 1-125-16</inkml:trace>
  <inkml:trace contextRef="#ctx0" brushRef="#br0" timeOffset="4061.33">1921 10031 498 0,'0'0'130'16,"0"0"-113"-16,0 0 39 16,0 0-20-16,0 0 2 15,0 0-8-15,16 0-7 16,-1-10-11-16,6 0-6 15,-2 2-5-15,-1-1-1 16,-3 9-18-16,-7 0-62 0,-8 3-191 16</inkml:trace>
  <inkml:trace contextRef="#ctx0" brushRef="#br0" timeOffset="4228.04">1836 10244 455 0,'0'0'41'15,"0"0"83"-15,0 0 0 16,0 0-65-16,0 0-15 16,85-17-13-16,-60 8-16 15,2-4-15-15,3-2-11 16,1-2-75-16,-1-4-398 0</inkml:trace>
  <inkml:trace contextRef="#ctx0" brushRef="#br0" timeOffset="5528.63">2944 9135 116 0,'0'0'126'16,"0"0"-44"-16,0 0 18 15,0 0 8-15,0 0-36 16,0 0-13-16,0-29-18 16,0 29-4-16,0-2-7 15,0 2-7-15,0 0-14 16,0 0 5-16,0 0-14 15,15 7 0-15,7 11 8 16,7 8 1-16,5 8 0 16,-4 7 1-1,4 5 28-15,-4 5-13 0,-3-1-16 16,-3-2 14-16,-4-8-10 16,0-4-5-16,-1-4-3 0,-1-6 6 15,-3-1-2 1,0-4 2-16,-3-2-8 0,-3 0 7 15,1-5-3-15,-5-3 1 16,-2-2-1-16,0-4-5 16,-3-2 1-16,1-3-1 15,-1 0 12-15,0 0-9 16,0 0 0-16,0 0-5 16,0 0-2-16,0 0-21 15,0 0-26-15,-3 0-33 16,-6 0-64-16,-4 0-120 15,4 0-227-15</inkml:trace>
  <inkml:trace contextRef="#ctx0" brushRef="#br0" timeOffset="5962.95">3454 9561 389 0,'0'0'112'15,"0"0"-53"-15,0 0 54 16,0 0-33-16,0 0-49 16,0 0-30-16,0 0 17 15,-49 73 15-15,22-31 2 16,-3 1-15-16,-1 1 6 15,3-1 5-15,-2-2-18 16,3-5 0-16,3-5 8 16,5-6-8-16,5-8-2 15,7-6 1-15,5-6-5 16,2-4-6-16,0-1-1 16,0 2 1-16,0-2 6 15,0 2-7-15,-1-2 1 16,1 0 3-16,0 0-4 15,0 0 2-15,0 0-10 16,0 1-10-16,0-1-30 0,0 3-53 16,3-3-31-16,13 0-97 15</inkml:trace>
  <inkml:trace contextRef="#ctx0" brushRef="#br0" timeOffset="6285.47">3448 9851 474 0,'0'0'182'15,"0"0"-132"-15,0 0 20 0,0 0-17 16,0 0-28 0,0 0-15-16,-9 13 4 0,-3 6 0 15,-7 3 14-15,4-3-8 16,-4-2 11-16,2 0-11 15,1-2 7-15,2-1-19 16,1-2 5-16,2-4 1 16,5-1-10-16,2-2 4 15,4-4-7-15,0 0 1 16,0-1-4-16,0 0-3 16,0 0 3-16,0 0-6 15,0 0-48-15,0 2-12 16,0 1-48-16,6-3-99 15,-2 0-331-15</inkml:trace>
  <inkml:trace contextRef="#ctx0" brushRef="#br0" timeOffset="6545.61">3636 9932 599 0,'0'0'206'15,"0"0"-190"-15,0 0-1 16,0 0 21-16,0 0-20 0,0 0 6 16,0 15-12-16,0-6-4 15,-6 3-2-15,0 1-4 16,-1 0 0-16,-1 0-1 15,1 0-45-15,1-7-85 16,0-1-161-16</inkml:trace>
  <inkml:trace contextRef="#ctx0" brushRef="#br0" timeOffset="14215.51">17503 1305 172 0,'0'0'35'15,"0"0"12"-15,0 0 38 16,0 0-23-16,0 0 19 16,0 0 3-16,0 0-12 15,24-46-3-15,-24 39-14 16,0 4-9-16,0-2-12 15,0 2-8-15,0 0-4 16,0-2 4-16,0 1-15 16,0-1 7-16,0 2-6 15,0 1-5-15,-1 2 2 16,-2 0 0-16,0 0-4 16,-2 0-2-16,-4 8-3 0,-3 9 0 15,2 5 1-15,-1 0-3 16,3 3 4-16,2 1 0 15,1 5-1-15,2 1 12 16,0 4-13-16,3 1 1 16,-2-3 3-16,2-3-4 15,0-4 2-15,0-3-7 16,0-5 9-16,10-2-4 16,0-2 8-16,3-5-8 15,4 0 4-15,2-1-9 0,3-3 6 16,1 0-2-1,1-4 2-15,3 1 4 0,0-3 2 16,-1 0-7-16,3 0-1 16,-1-3-5-16,-1-9 12 15,0-3-4-15,-6-1-1 16,-1-3-1-16,0-6 2 16,-7-3 4-16,-1-2 7 15,-3-1-4-15,-3 2-9 16,-1-3 16-16,-2 5-11 15,0 0-2-15,-2 3 12 16,-1 7-12-16,0 3 10 16,0 2-10-16,0 5 7 15,0 6-7-15,0 1 0 16,0 0 1-16,0 0-3 0,0 0 1 16,0 13-4-1,0 10 2-15,0 9-1 0,-3 9 2 16,0 4 10-16,2 3-4 15,1 0 4-15,0-2 0 16,0-3-2-16,0-1 2 16,3-4-5-16,4-5-3 15,2-3-3-15,-3-7 2 16,-3-3 5-16,2-3-7 16,-4-4 2-16,-1-3 5 15,2-5-4-15,-2-2 3 16,0-3-2-16,0 0-2 15,0 0-1-15,0 0 2 0,0 0 1 16,0 0-1-16,0 0-3 16,0 0-29-16,0-8-66 15,-3 1-126-15,-7-3-627 16</inkml:trace>
  <inkml:trace contextRef="#ctx0" brushRef="#br0" timeOffset="15530.56">17205 2481 14 0,'0'0'47'0,"0"0"3"15,0 0-14-15,0 0-1 16,0 0-7-16,0 0 36 15,0 0 34-15,-10 5-20 16,10-5-17-16,-2 0-16 16,2 0 29-16,0 0 7 15,0 0-1-15,0 0-19 16,0 0-14-16,0 0-9 16,0 0 6-16,0 0-18 15,0 0-1-15,0 0-19 16,0 0-5-16,0 9-2 15,2 5-16-15,12 7 17 0,7 3 14 16,2 3 13-16,4-2-18 16,-1 0 2-16,4 2 3 15,0 0-1-15,3 2-4 16,3 6-7-16,1-2 3 16,-1 1 3-16,-5 2-7 15,-4-4 2-15,-4-2 3 16,-3-3-4-16,-2-4-2 15,-3-2-5-15,-2-3 5 16,-4-6 3-16,0-4-3 16,-2-3 0-16,-2-3 5 15,-2-2-8-15,0 0 3 16,-1 0 0-16,-2 0 0 0,1 0-13 16,-1 0-7-16,0 0-6 15,0 0-15-15,0-2-30 16,-16-3-43-16,-7-1-123 15,-4-2-386-15</inkml:trace>
  <inkml:trace contextRef="#ctx0" brushRef="#br0" timeOffset="16131.93">17749 2438 416 0,'0'0'92'0,"0"0"-20"16,0 0 57-16,0 0-34 15,0 0-57-15,0 0-17 16,-24-4-16-16,-8 42 5 15,-14 13 39-15,-7 7-16 16,-7 4 17-16,-2 0-20 16,1 2 9-16,-1-1-12 15,6-3 3-15,5-6 8 16,11-8-21-16,10-10-3 0,6-8-2 16,7-7 17-16,4-7-8 15,4-2-4 1,4-6 0-16,2-5-2 0,3-1 0 15,-2 0 2-15,2 0-3 16,0 0 5-16,0 0 1 16,0 0 0-16,0 0-1 15,0 0 1-15,0 0-10 16,0 0 7-16,0 0-15 16,0 0 14-16,0 0-10 15,0 0-5-15,0 0 4 16,0 0-2-16,0 0 3 15,0 0-5-15,0 0-1 0,0 0 0 16,0 0-8 0,0 0 9-16,0 0-2 0,0 0-4 15,0 0-25-15,0 0-14 16,0 0-22-16,0 0-27 16,-1-3-3-16,-7 0-52 15,-4-1-46-15,-3 2-300 16</inkml:trace>
  <inkml:trace contextRef="#ctx0" brushRef="#br0" timeOffset="17735.6">26648 4550 660 0,'0'0'49'0,"0"0"15"16,0 0 16-16,0 0-52 15,0 0-20-15,0 0 18 16,-89 88-4-16,62-44 0 16,2-1 3-16,5-2-3 15,4-8-11-15,4-2 2 16,5-3-4-16,3-5-3 16,4-4 0-16,0-3-2 0,0-7-2 15,0 0 0-15,9-1 1 16,2-5 9-16,5 2-5 15,7-2 3-15,5 0-5 16,3 0 1-16,-2 0-3 16,-4 2 5-16,-3 1-8 15,-4 0-7-15,0 4 7 16,-4 1 11-16,-3 1-11 16,-2 2 0-16,-3 2 0 15,0 2 1-15,-1 3 0 16,-5 0 3-16,0 3 3 15,0 0-2-15,0-1-2 0,-8 0 2 16,-4-1-2-16,-4 0 0 16,-4-2 8-16,-3-1 2 15,-4-2-3-15,2-3 1 16,1-2-10-16,3-3 4 16,3-4 9-16,3-2-13 15,0-1 8-15,3-2-8 16,-1 0 4-16,2 0-1 15,1 0-4-15,-2 0 0 16,3-3 4-16,1-3-8 16,1-2-15-16,3 1-8 15,1-3-9-15,3-1-30 16,0-5-13-16,0-4-47 0,10-2-84 16,3-5-405-16</inkml:trace>
  <inkml:trace contextRef="#ctx0" brushRef="#br0" timeOffset="18067.42">26593 4659 756 0,'0'0'31'0,"0"0"41"0,0 0-7 16,0 0-23-16,90-26-27 16,-35 24 20-16,6-1-1 15,1 0-15-15,0 2 16 16,-7-2-8-16,-10 3-12 16,-9-1-10-16,-10-2 9 15,-5 3-7-15,-7-1-7 16,-6 1 0-16,-5 0 1 15,-3 0-1 1,0 0-18-16,-1 0-59 0,-17 0-52 16,-9 9-93-16</inkml:trace>
  <inkml:trace contextRef="#ctx0" brushRef="#br0" timeOffset="20067.79">4619 9149 231 0,'0'0'131'16,"0"0"-53"-16,0 0 35 16,0 0-37-16,0 0-21 15,0 0-18-15,-3 45-5 16,-12-4 10-16,0 5-4 15,-4 2-3-15,2-2-5 16,-2 1-15-16,4-7 1 16,-1 1 4-16,1-2-18 15,0-10 16-15,6-7-14 0,4-8 2 16,2-7-5-16,3-4 3 16,0-2 4-1,0-1-7-15,0 0 0 0,0 0-1 16,0 0 3-16,0 0-11 15,0 0 6-15,0 1-31 16,0-1 1-16,0 0-60 16,0 3-44-16,0 2-222 15</inkml:trace>
  <inkml:trace contextRef="#ctx0" brushRef="#br0" timeOffset="20366.13">4331 9855 453 0,'0'0'53'0,"0"0"2"16,0 0 15-16,0 0-8 16,0 0 6-16,0 0-26 15,114-16-20-15,-79 7 10 16,-5 0-16-16,-6 3-3 15,-5 4-5-15,-8 2-5 16,-1 0-2-16,-2 0 0 16,-4 0 1-16,1 0-4 15,-1 0 1-15,-2 0-32 16,-2 0-29-16,0 2-31 0,0 7-37 16,-5 2-60-16</inkml:trace>
  <inkml:trace contextRef="#ctx0" brushRef="#br0" timeOffset="20577.97">4443 10007 282 0,'0'0'97'16,"0"0"-48"-16,0 0 62 16,0 0-33-16,0 0-13 15,0 0-28-15,9 2-4 0,3-2-24 16,6 0 18-1,3 0-14-15,4-3 4 0,-1-6-13 16,0 2-4-16,-5-2-21 16,-1-2-123-16,-6-1-379 15</inkml:trace>
  <inkml:trace contextRef="#ctx0" brushRef="#br0" timeOffset="21382.84">4500 10179 539 0,'0'0'60'15,"0"0"-58"-15,0 0 7 16,0 0 20-16,0 0-22 16,86-67-2-16,-47 51-5 15,-6 4-7-15,-5 3-161 16</inkml:trace>
  <inkml:trace contextRef="#ctx0" brushRef="#br0" timeOffset="22723.48">5131 9004 60 0,'0'0'99'15,"0"0"-36"-15,0 0 13 16,0 0-4-16,0 0-18 0,0 0 2 15,0-28 13 1,0 18-15-16,0 1-1 0,0 1-5 16,0-1 3-16,0 2-4 15,0-1-1-15,0 1-22 16,-2 3-4-16,2 0-1 16,0 2-8-16,0 0 2 15,0 2-5-15,0 0 0 16,0 0-7-16,3 0-1 15,16 16 0-15,10 9 5 16,5 11-2-16,2 7 0 16,1 3 8-1,1 1 9-15,2-4-6 0,-1-4-10 16,-2-5 2-16,-1-5-6 16,-5-3 0-16,-7-6 0 0,-2-6 0 15,-10-8 1-15,-3-2-1 16,-6-2 0-16,0-2 2 15,-3 0 4-15,0 0-6 16,0 0 0-16,0 0-6 16,0 0 6-16,0 0-24 15,0 0-26-15,0 0-33 16,0 0-64-16,0 0-169 16</inkml:trace>
  <inkml:trace contextRef="#ctx0" brushRef="#br0" timeOffset="23056.45">5694 9132 409 0,'0'0'89'0,"0"0"-78"16,0 0 70-16,0 0-8 15,-102 103-5-15,64-50-27 16,1 6 4-16,-5 2-19 0,5-7 2 16,6-4-2-1,4-8-8-15,10-8-17 0,4-7 3 16,7-7-2-16,1-9-2 16,5-4 0-16,-1-6 0 15,1 1 10-15,0-2-10 16,0 0-6-16,0 0-30 15,0 0-28-15,3-2-45 16,6-11-39-16,10-6-89 16</inkml:trace>
  <inkml:trace contextRef="#ctx0" brushRef="#br0" timeOffset="23316.74">5651 9402 448 0,'0'0'158'0,"0"0"-119"16,0 0 16-16,0 0-18 16,0 0-32-16,0 0 13 15,-10 55 8-15,-5-31-4 16,4-2 1-16,-2-3-16 16,-2-4 9-16,6-5-7 15,3-3-3-15,6-5-4 16,0-2 0-16,0 0-2 15,0 0-4-15,0 0-45 16,0 0-32-16,17-12-27 16,3-3-140-16</inkml:trace>
  <inkml:trace contextRef="#ctx0" brushRef="#br0" timeOffset="23477.65">5777 9431 217 0,'0'0'270'16,"0"0"-157"-16,0 0-55 15,0 0-8-15,0 0 2 16,0 0-28-16,-8 55-4 16,-4-35-10-16,-1-1-4 15,-2 0 1-15,-3 2-7 16,4-1-67-16,-5-3-198 16</inkml:trace>
  <inkml:trace contextRef="#ctx0" brushRef="#br0" timeOffset="28080.08">23862 5617 175 0,'0'0'22'0,"0"0"-13"16,0 0 78-16,-86 17-8 16,76-12-14-16,6 0-34 15,2 0 7-15,2-1-16 16,0 3 11-16,14-1 9 0,23 2-11 15,25 0-8 1,18-2-1-16,12-1-13 0,9-1-4 16,1 1 1-1,3 0-1-15,0-2 5 0,0-1-10 16,-1-1 4-16,1-1-4 16,3 0 3-16,9 0 0 15,10 0 4-15,1 0-4 16,0 0-3-16,-2 0 0 15,-8 0 19-15,-8 0-8 16,-6 0 12-16,-4 0-6 16,2 0 7-16,1 0-21 15,4 2 17-15,4 4-5 0,0 0-6 16,-2 3 13-16,-7 1-16 16,-13 1 4-16,-14 0 10 15,-14-2-7-15,-10-4 5 16,-16-2 9-16,-6-2-6 15,-9-1-4-15,0 0 8 16,-2 0-4-16,-2 0 16 16,-2 0-24-16,-4 0 10 15,-1 0 13-15,-6 0-9 16,-2-1-12-16,1 0 7 16,-2 1-3-16,0 0-5 15,0 0-7-15,0 0-2 0,0 0-6 16,0 0 3-1,0 0-4-15,0 0-28 0,0 0-32 16,-19 2-10 0,-11 13-15-16,-11 2-64 0,-9-3-152 15</inkml:trace>
  <inkml:trace contextRef="#ctx0" brushRef="#br0" timeOffset="30148.41">4758 4593 80 0,'0'0'48'15,"0"0"22"-15,0 0-11 16,0 0-8-16,0 0-17 16,0 0 11-16,0 0 9 15,0-43-1-15,0 36-18 16,0 0 37-16,-2-1-8 16,-1 0-32-16,-1-3 3 15,4-1-10-15,0 3 2 16,-3 4-5-16,3 2 3 0,0 3 4 15,0 0-6-15,0 0-6 16,-3 0-6-16,0 15-11 16,-2 15 8-16,1 12-8 15,2 12 6-15,2 7 26 16,0-2-6-16,0-1-4 16,2-2 2-16,2-8-11 15,-2-2 3-15,1-4-1 16,0-4 1-16,-3 0-11 15,0-7-3-15,0-5 5 16,3-9 2-16,-3-6-8 16,0-6-1-16,0-4 3 0,0 1 4 15,0-2-5 1,0 2-2-16,0-2 1 0,0 1-1 16,0-1 0-16,0 0-6 15,0 0-27-15,0 0-38 16,-6 7-83-16,-11 7-291 15</inkml:trace>
  <inkml:trace contextRef="#ctx0" brushRef="#br0" timeOffset="30454.57">3700 6377 306 0,'0'0'45'0,"0"0"-45"0,0 0 11 16,0 0-11-16,0 0-29 15,0 0-91-15</inkml:trace>
  <inkml:trace contextRef="#ctx0" brushRef="#br0" timeOffset="30862.73">6112 6454 603 0,'0'0'47'0,"0"0"-39"16,0 0-4-16,0 0 33 0,0 0 18 15,0 0-42-15,12-21-13 16,-12 21-23-16,-10 0-135 16,-26 0-305-16</inkml:trace>
  <inkml:trace contextRef="#ctx0" brushRef="#br0" timeOffset="31272.06">2291 8858 426 0,'0'0'47'0,"0"0"-7"0,0 0 51 16,0 0 5-1,0 0-43-15,0 0-1 0,-26 11-5 16,26-11-28-16,0 0-15 16,0 3-4-16,0 0-31 15,6 3-49-15,11-1-60 16,7-5-170-16</inkml:trace>
  <inkml:trace contextRef="#ctx0" brushRef="#br0" timeOffset="31580.62">4685 8431 865 0,'0'0'51'0,"0"0"-41"15,0 0-9-15,0 0 7 16,0 0 29-16,0 0 0 15,3-17-20-15,-3 17-17 16,0 0-20-16,-20 0-41 16,-8 13 21-16,-5 5-101 15,5 1-248-15</inkml:trace>
  <inkml:trace contextRef="#ctx0" brushRef="#br0" timeOffset="33240.19">10075 6474 368 0,'0'0'23'16,"0"0"46"-16,0 0 18 16,0 0-16-16,0 0-18 15,0 0-18-15,-19 0-4 16,19 0-28-16,0 0 4 15,-2 4 7-15,1 6-11 0,-2 0 1 16,3 0-4-16,-2-3 1 16,2 0 7-16,0 0-8 15,-1 0 3-15,-1 2 0 16,-1-1 6-16,0 0 0 16,0 2-6-16,-1-2 6 15,0 0-4-15,1 0 2 16,0-4-2-16,1 1 0 15,1 0 5-15,-1 3-9 16,-1-4 5-16,0 6 5 16,3-3-9-16,-3 0 4 0,1 0-5 15,-1-3 2-15,1 0 2 16,2 1-3-16,0-5-1 16,-2 0 10-16,2 0-11 15,0 0 0-15,0 0 0 16,0 0 8-16,0 0-3 15,0 0-2-15,0 0 5 16,0 0 0-16,0 0 13 16,-1 0-20-16,1 0 1 15,0 0 0-15,-2 0-2 16,1-5-25-16,-2-6-93 16,1 2-97-16,2 3-251 15</inkml:trace>
  <inkml:trace contextRef="#ctx0" brushRef="#br0" timeOffset="34715.78">9962 6604 154 0,'0'0'44'0,"0"0"-13"15,0 0 93-15,0 0-22 16,0 0-13-16,0 0-15 16,0-39-39-16,0 39-23 15,0 10-3-15,-5 12 7 16,-1 7 11-16,0 3-20 16,-1 4 13-16,4 2-14 15,3-1 4-15,0 2-8 16,0-1 7-16,0 4-5 15,5 3-2-15,0 6 2 16,-2 3 0-16,-1 7-2 0,-2 0-1 16,0 3 20-16,0 3-6 15,0 2-9-15,-2 3-3 16,-1 3 1-16,-1-3-1 16,1 3 1-16,0 3-4 15,-1 1 10-15,2 2-5 16,1 4 19-16,-1 5-19 15,2 1 7-15,-1 5-4 16,1 2 8-16,0-2-3 16,0 3-10-16,0-2 9 15,0 0 5-15,0 1-11 16,0 2-2-16,0 3 1 0,0 6 4 16,0 4-4-16,0-4-5 15,0 2 6-15,7-5-5 16,1 0-1-16,-1 2 3 15,-1 2-3-15,0-3 0 16,-3-2 0-16,0 4 0 16,-3 6 8-16,0 7-4 15,0 2-2-15,0 1-2 16,-5-7 0-16,-5 3 15 16,-2-1-5-16,5-2-4 15,-1-5-6-15,0 1 4 16,0 1-1-16,0-1-3 15,1 5 1-15,-1-3 2 16,1 0 3-16,-2-1-1 16,1 3 5-16,-3-1-4 0,-3 3 2 15,-2 6-4-15,-1-3 2 16,1 0 4-16,2-2-7 16,7-5-3-16,0-4 7 15,4 1-6-15,1-3 1 16,2-3-2-16,-1 5 2 15,-4 2 0-15,2 0-1 16,-3-2 2-16,0 0-3 0,2-7 3 16,-1-4-3-1,-1-1 0-15,2-4 1 0,-4-1 2 16,0 0-3-16,0-4 4 16,0 0 7-16,1 1-6 15,0-1-5-15,1-4 4 16,0-5-1-16,0 1-3 15,-2-4 2-15,4 1 2 16,-1-8 1-16,-1-1-2 16,0-3 11-16,-3-1-6 15,-1 1-7-15,-1-5 18 16,-1 0-10-16,-2-3 2 16,-4 1-3-16,6 0-1 15,0-1-1-15,-3-2-3 16,3-5 8-16,-1 0-2 0,1-1-2 15,-3-1 1-15,6 1-5 16,-3-1-2-16,0 0 6 16,0 0-1-16,4 1 0 15,-2-3-6-15,1 0 7 16,2 1-2-16,-1 0-2 16,4 0 0-16,1 3 2 15,-2-2-3-15,2 4 1 16,-1 1 0-16,2 2-2 15,-1-3 1-15,3-2-2 16,0-8 0-16,0-2 4 16,0-7-4-16,0-4 2 0,0-3 0 15,-1-3-2 1,1-1-1-16,-2-2 1 0,-1-3 0 16,3 0 0-16,-1 1 0 15,-1-9 2-15,2-2-2 16,-2-3 0-16,2-7 0 15,0 0-3-15,0 0 2 16,0 0-2-16,0 0-17 16,0-6-50-16,-8-12-21 15,2-17-64-15,6-22-85 16,0-28-497-16</inkml:trace>
  <inkml:trace contextRef="#ctx0" brushRef="#br0" timeOffset="36291.6">10119 6314 69 0,'0'0'175'0,"0"0"-159"0,0 0-14 16,0 0 36-16,0 0 18 15,0 0-12-15,83-5 2 16,-44 3-19-16,10 2-17 16,3 0 21-16,2 0-20 15,4 0 0-15,3 7-5 16,11 0 11-16,1-1-14 15,12-6 0-15,6 0 0 16,9 0-2-16,10-16-1 16,6 0 5-16,2-1-2 15,-4 7-1-15,-8 3-1 16,-11 7 0-16,-7 0 1 16,-6 0 0-16,2 0-2 15,5 0 1-15,4 0-4 16,1 0 7-16,-2-12-3 15,-5 0-1-15,-4-3-3 16,-4 1 3-16,-6 2 5 0,3-2 1 16,-4 3 20-16,3-3-13 15,2 2-3-15,3-1 10 16,14-3-7-16,13-1-7 16,12 0-1-16,9-3 7 15,0 1-11-15,-7 5-1 16,-6 5 5-16,-3 1-3 15,-3 3 8-15,-3 5-2 16,2-1-4-16,10-2 5 16,8-3-8-16,7-1 5 15,7-3-3-15,-6 0 1 16,-4 1-3-16,-9-2 7 0,-5 2-7 16,-10 0 2-16,-11 1 2 15,-5-1 1-15,-4 4-5 16,7-5-1-16,10 4 0 15,13-2 1-15,12 0-1 16,8 2 0-16,-2 1 8 16,-8 0-1-16,-18 3-5 15,-21 1-2-15,-23 1 1 16,-18-2 12-16,-8 2-6 16,-3 0-7-16,-2 0 6 15,-2 0-1-15,-5 0-5 16,-7 0-23-16,-5 0-50 15,-10-3-90-15,-4-6-371 0</inkml:trace>
  <inkml:trace contextRef="#ctx0" brushRef="#br0" timeOffset="38073.98">16987 5741 79 0,'0'0'156'16,"0"0"-147"-16,0 0 2 16,0 0-2-16,0 0-5 15,0 0 20-15,6 17 1 16,9-10-2-16,7-2 2 16,5 0-9-16,6-1 17 15,6 1-4-15,12-4-16 16,8-1-10-16,13 0 14 15,10 0 5-15,4-11-21 16,4 2 5-16,-2-1-2 16,-4 4 8-16,-5 3-8 0,-9 2 12 15,-4 1-11-15,-1 0 1 16,6 0-6-16,11 0 0 16,9-4 11-16,8-5-11 15,10-2 6-15,7 2-3 16,7-1 4-16,8 4-5 15,-5 6-2-15,-9 0 2 16,-17 3 1-16,-14 11-3 16,-14-1 4-16,-2-1-4 15,-3-1 0-15,0-6 2 16,4-4-2-16,4-1-2 0,12 0 2 16,10 0 0-1,7-5 3-15,2-2-2 0,-6 2 0 16,-7 5 3-16,-13-2-4 15,-11 1 0-15,-7-1 1 16,-2-1 0-16,6-1-1 16,8-3 0-16,12 0 0 15,9-1-1-15,8-1 1 16,8 1-10-16,3 0 10 16,1 3 0-16,-9-1-1 15,-11 4 1-15,-10-1 0 16,-7 3 1-16,1 0-1 15,6 0-1-15,7 0-3 16,7-2 8-16,2 0-4 16,2-1 0-16,-2 0-1 15,1-1 1-15,-1 1 2 0,-5 3-2 16,-7 0 2-16,-4 0-4 16,-9 0 0-16,-4-3 1 15,-2 0 1-15,2-1 3 16,10 0-1-16,6-1 1 15,3 1-2-15,0 1-1 16,-6-4-1-16,-3 4 1 16,-3-1 0-16,-9 1 1 15,-6 2 3-15,-3-1-2 16,2 2-1-16,7-4-1 16,2 3 0-16,4-3 7 0,1 4-4 15,-2-2-1-15,4 1-2 16,-2 1 7-16,-2 0 8 15,-8 0-10-15,-6 0 9 16,-1 0 2-16,0 1-14 16,2 5 2-16,7-1 7 15,4-3-8-15,2 2 12 16,2-3-12-16,-7 2 4 16,-4-1 9-16,-8-2-4 15,-6 1 18-15,-6-1-18 16,-7 0-6-16,-6 0 5 15,-8 0 1-15,-7 0 2 16,-4 0 12-16,-8 0-2 0,-5 0-4 16,-1 0 5-1,0 0-7-15,0 0-2 0,0 0 6 16,0 0-1-16,2 0 19 16,-2 0-11-16,0 0-15 15,0 0-12-15,0 0 2 16,0 0 4-16,1 0-13 15,-1 0 7-15,0 0-2 16,0-1 1-16,0 1-1 16,0 0-69-16,-16 0-9 15,-4 3-123-15</inkml:trace>
  <inkml:trace contextRef="#ctx0" brushRef="#br0" timeOffset="39374.44">25846 5663 266 0,'0'0'23'0,"0"0"-23"15,0 0-13-15,0 0 13 16,107 3 20-16,-55-3-15 0,2 2 2 16,1 1-2-1,-1 3-1-15,0-1-2 0,1 1-4 16,7-1-1-16,15-1 2 16,14-2 1-16,10-2 2 15,8 0 2-15,6 0-4 16,-1-6 0-16,-6 0 12 15,-14-1 14-15,-17 2 7 16,-18 1-10-16,-13-1 14 16,-3 2 4-16,0 1-3 15,11 0-12-15,15 2-6 16,25 0-3-16,27 0-2 16,20 0 10-16,16 7-8 15,1 7-10-15,-4 2-7 0,-7 3 7 16,-11-2-6-16,-11 0 0 15,-4 0 1-15,-5-4 1 16,-2-3-3-16,7 0 1 16,5-4 0-16,1-2 0 15,3 0-1-15,-3-1 1 16,-8-1-5-16,-9-1 8 16,-10 2-4-16,-10 0 4 15,-7 0-2-15,-2 1-1 16,-1 0 11-16,4 2-9 15,7 4 12-15,10 0-5 16,13 0 1-16,5 1-4 16,3 1 0-16,-7-2-1 15,-7 0 3-15,-11-1-1 16,-11-4 8-16,-7 0-7 0,-4-2-1 16,1 1 10-16,5 0 0 15,5-2 3-15,10 2-5 16,0-1-9-16,-6 2 14 15,-14-3-13-15,-15 1-3 16,-10 1 16-16,-5-1-2 16,-1 1 3-16,3-4-9 15,2 5 8-15,4 1-8 16,-2 0-3-16,-4-3 0 16,-8 0 4-16,-8-3-3 15,-12 3 6-15,-5-3-1 16,-7 0 2-16,-5 0-6 0,-2 0 6 15,-1 0-9-15,2 0-3 16,-2 0-3-16,0 0 0 16,0 0-1-16,0 2-2 15,0-1-13-15,0 1-41 16,-14 3-39-16,-17 1 5 16,-18 1-8-16,-11-5-90 15,-4-2-190-15</inkml:trace>
  <inkml:trace contextRef="#ctx0" brushRef="#br0" timeOffset="40499.59">15079 7294 520 0,'0'0'131'15,"0"0"-92"-15,0 0 52 16,0 0-30-16,0 0-43 0,0 0 1 16,36 123 20-1,-36-54 5-15,0-2-17 0,-3-2 1 16,-4-4-15-16,1-8-3 15,6-4-8-15,0-6 4 16,0-9-6-16,0-6 12 16,6-9-12-16,-3-9-3 15,-2-5-1-15,1-3-17 16,-2-2-30-16,0 0-10 16,-2-17-67-16,-11-13-209 15</inkml:trace>
  <inkml:trace contextRef="#ctx0" brushRef="#br0" timeOffset="41087.01">15253 7072 379 0,'0'0'19'15,"0"0"64"-15,-111-64 9 16,75 56-21-16,1 8-38 16,2 0 11-16,-5 11-19 15,0 18-7-15,-7 5 22 16,0 7-13-16,-1 5-7 16,4 3-15-16,6 6 9 0,6 4-1 15,7 3-6-15,6 1 12 16,7-2-9-16,7-4 2 15,3-1-2-15,0-2-2 16,0-3-8-16,7 2 1 16,4-1 1-16,-2 1 6 15,0-3-6-15,5-7 0 16,5-4-2-16,6-4-1 16,6-7 1-16,5-2 7 15,7-5-7-15,4-9 9 16,8-3-6-16,3-7 1 15,1-2 1-15,4 0-4 16,-2-13 0-16,-1-8-1 16,-5-6 2-16,-4-5-2 15,-6-3 0-15,-8-7 11 0,-6-7-4 16,-4-9 13-16,-8-12 7 16,-11-9 6-16,-8-6-14 15,0-6 4-15,-28-4-14 16,-20 4 4-16,-24 6-3 15,-19 14-10-15,-15 18-4 16,-10 19 4-16,4 17 0 16,11 14 0-16,16 6-31 15,19 31-32-15,17 19-86 16,18 14-168-16</inkml:trace>
  <inkml:trace contextRef="#ctx0" brushRef="#br0" timeOffset="41916.47">14598 8321 586 0,'0'0'39'16,"0"0"38"-16,0 0 7 15,0 0-40-15,0 0-10 16,-85 6-24-16,43 52 12 15,-18 19 11-15,-10 12 15 16,2-1-23-16,5-8 2 16,12-10-8-16,17-12-8 15,11-8-11-15,9-10 2 16,3-7-2-16,6-8 7 16,1-6-5-16,3-7-2 15,-1-6 0-15,1-2-4 0,-1-1-9 16,-2-2-37-1,-2 2-33-15,-3 0-138 0,0-3-472 16</inkml:trace>
  <inkml:trace contextRef="#ctx0" brushRef="#br0" timeOffset="42379.16">13700 9243 576 0,'0'0'20'16,"92"-47"-9"-16,-33 33 35 15,-4 6-3-15,-9 8-3 16,-15 0-4-16,-8 12 2 15,-13 9-22-15,-10 4-5 16,0 0 17-16,-13 4-7 16,-10 1-14-16,-5-3 20 15,-4 0-17-15,2 0 12 16,1-6-13-16,3-1-3 16,6-6 0-16,8-4 4 0,7 0-9 15,2-3 1 1,3 3-1-16,0-4 5 0,6 0-6 15,11-1 1-15,6-5 0 16,7 0 1-16,5 0 7 16,-1 0-5-16,-3 0-2 15,-1 0 2-15,-6 0-4 16,-3-3-3-16,-3 3 2 16,-2-2-13-16,-1-3-37 15,1-2-94-15,-5-6-135 16</inkml:trace>
  <inkml:trace contextRef="#ctx0" brushRef="#br0" timeOffset="42994.42">14168 8939 353 0,'0'0'38'0,"0"0"5"16,0 0 93-16,-73-73-51 15,45 64-40-15,-5 5-11 16,-4 4-6-16,-7 0 3 0,-5 0-10 16,-4 16-6-1,-4 10 1-15,1 9-2 0,3 7 15 16,7 5-17-16,10 4 6 15,11 5-7-15,9 0 1 16,9 0-4-16,3-1-4 16,4-5-4-1,0-5 10-15,0 2-7 0,8-3 1 16,8 0-2-16,4 1-1 16,4-3 0-16,4-3 3 15,2-6-4-15,3-5 3 16,4-7-2-16,5-6-1 15,4-4 0-15,1-8 1 16,2-3-3-16,1 0 5 16,3-14-7-16,-1-8 4 15,0-9 0-15,-4-5 6 0,-3-4-6 16,-5-6 4-16,-4-5-3 16,-3-7 0-16,-6-7 0 15,-10-10 4-15,-11-3 7 16,-6 0 13-16,-15 2 0 15,-16 5-5-15,-11 11-12 16,-4 9-2-16,-8 15 0 16,-5 14-5-16,-9 15 1 15,-12 7-2-15,-8 14-6 16,-6 18 0-16,-1 9-39 16,10 5-47-16,19-1-97 15,20-1-416-15</inkml:trace>
  <inkml:trace contextRef="#ctx0" brushRef="#br0" timeOffset="43609.56">13579 9819 220 0,'0'0'104'16,"0"0"-21"-16,0 0 69 16,0 0-45-16,0 0-26 15,0 0-26-15,54-25-22 16,-75 53-15-16,-15 16 35 16,-13 12-26-16,-14 14 21 15,-10 0-24-15,0 5 10 16,-3-2-23-16,9-3 5 15,10-6-10-15,14-7-2 16,13-8-4-16,9-10 0 16,9-6 4-16,3-9-4 15,3-2-14-15,3 2-12 16,2-2-33-16,-1 1-42 0,1 0-95 16,-2-7-337-16</inkml:trace>
  <inkml:trace contextRef="#ctx0" brushRef="#br0" timeOffset="44133.43">12830 10865 562 0,'0'0'56'16,"0"0"-25"-16,0 0 50 16,96-22-46-16,-71 22-8 15,-2 0 6-15,-6 13-33 16,-11 6 17-16,-6 3-8 16,-3 4-6-16,-25 3-2 15,-5 0-1-15,-4-4 5 16,2-2 7-16,9-5-10 15,8-6-1-15,12-4 14 16,6-4-11-16,6-2-1 16,21-2-2-16,9 0-1 15,5 0 1-15,2 0-1 0,-7 0 0 16,-6 0 4-16,-9 7-2 16,-6 6-2-16,-5 1 0 15,-7 1 0-15,-1-2 0 16,-2 0 1-16,0 1-11 15,-9 1 10-15,-14 2 0 16,-3 0 5-16,-10 2-4 16,-3 0 7-16,-4-2-1 15,2-3 5-15,10-5-9 16,7-4 17-16,8-2-11 0,4-3-8 16,4 0-2-1,-2 0-4-15,4-10-52 0,3-8-211 16</inkml:trace>
  <inkml:trace contextRef="#ctx0" brushRef="#br0" timeOffset="44720.34">13033 10568 211 0,'0'0'371'0,"0"0"-339"15,-100-46 28-15,57 43 28 16,-9 3-39-16,-5 12-16 16,-6 19-13-16,1 11 9 15,-1 11-15-15,3 11 6 16,8 0-8-16,12 2-2 15,8-3-1-15,15 0 2 16,12-3-11-16,5 1 4 16,3-3-2-16,16 0 2 15,7-3-2-15,-2-3-2 16,0-4 1-16,-2-3 3 16,2-1-4-16,1-5 0 15,6-10-2-15,7-2 2 16,4-9 0-16,7-9-4 0,3 0 5 15,2-9-2 1,-1 0-1-16,1-10 2 0,0-14 4 16,-5-5-4-16,2-7 0 15,-1-1-3-15,-6-8 7 16,-5-4-4-16,-10-6 12 16,-9-9 17-16,-13-5-11 15,-7-12 6-15,-4-1-16 16,-25-6 1-16,-13 2 5 15,-10 12-9-15,-9 15-4 16,-9 26-1-16,-18 25-5 16,-21 8 4-16,-11 25-9 15,-6 13-26-15,23 1-64 0,36-5-169 16</inkml:trace>
  <inkml:trace contextRef="#ctx0" brushRef="#br0" timeOffset="45567.56">15716 8012 481 0,'0'0'35'0,"0"0"29"15,0 0 56-15,0 0-34 16,0 0-51-16,0 0-25 0,50-6-4 16,5 47 25-1,9 12-7-15,7 8-4 0,0 6 4 16,-7 1-13 0,-8 0 10-16,-11-5-8 0,-8-7-4 15,-7-6-7-15,-6-12 0 16,-4-8-2-16,-4-9 0 15,-4-7 1-15,-5-4 1 16,-2-4-2-16,-5 1-41 16,0-3-115-16,-8-2-339 15</inkml:trace>
  <inkml:trace contextRef="#ctx0" brushRef="#br0" timeOffset="46175.48">16474 9019 608 0,'0'0'43'0,"0"0"-10"0,0 0 70 15,0 0-72-15,0 0-23 16,0 0 4-16,-24 70 0 16,21-25-11-16,3 5 10 15,0-4-3-15,0-1-8 16,11-7 3-16,9-7-2 15,7-8-1-15,2-9-4 16,2-6 3-16,-1-8-17 16,-2 0-14-16,-4-4 9 15,-1-16 5-15,-6-4 16 16,-6-7 1-16,-4-5 2 16,-4-6 12-16,-1 6 6 0,-2 2 3 15,0 7 4-15,0 11-1 16,0 7-13-16,0 6 4 15,0 3 5-15,0 2-21 16,0 23 0-16,0 10 0 16,0 14 3-16,0 4 1 15,0 0-2-15,0-2 0 16,0-4-2-16,0-5 8 16,0-5-8-16,0-9 0 15,0-6-3-15,0-8-14 16,0-5 12-16,0-5-13 15,0-4-13-15,3 0-14 16,-2-7-76-16,-1-14-443 16</inkml:trace>
  <inkml:trace contextRef="#ctx0" brushRef="#br0" timeOffset="46797.77">16668 8695 3 0,'0'0'359'0,"0"0"-325"15,0 0 79-15,-112-26-18 0,78 26-49 16,-3 7 3-16,-4 13-18 15,-3 6 1-15,-4 9-5 16,-4 7 2-16,-2 9-4 16,-1 7 4-16,2 0-10 15,9 2-10-15,14 3 0 16,16-1 1-16,14 2-5 16,0-1-3-16,19-2 12 15,4 2 2-15,1-4-5 16,-2 0-6-16,-3-1 6 15,0-5-11-15,4-4 0 16,9-8 3-16,7-9-2 16,8-3-1-16,3-10 0 15,5-3 2-15,6-6-1 16,0-9-1-16,3-1-1 0,-2-1 1 16,-1-18 5-16,-3-3-4 15,1-7 0-15,0-4-2 16,-4-9 1-16,-6-6-3 15,-3-10 5-15,-8-12-2 16,-10-10 28-16,-12-16-13 16,-11-9 23-16,-5-5-12 15,-20 2-18-15,-26 7-4 16,-24 6-4-16,-16 22 1 16,-8 17-1-16,-8 23-9 0,-2 24 4 15,-7 9 3 1,1 9-8-16,12 21-34 0,16 9-50 15,25 0-91 1,28-2-576-16</inkml:trace>
  <inkml:trace contextRef="#ctx0" brushRef="#br0" timeOffset="47568.89">16101 9902 376 0,'0'0'32'16,"0"0"41"-16,0 0 56 15,0 0-49-15,0 0-45 16,0 0 13-16,-68 88 9 16,30-21-3-16,-6 16-10 15,-7 12-15-15,-6 1 21 16,-4 3-27-16,6-12-1 16,8-17-4-16,12-12-17 0,15-14 3 15,6-12 2 1,4-6-6-16,7-11 4 0,-1-3-1 15,2-7-3-15,2-2 0 16,-5-2-34-16,-4-1-37 16,-6 0-43-16,-3 0-279 15</inkml:trace>
  <inkml:trace contextRef="#ctx0" brushRef="#br0" timeOffset="48111.36">15170 11185 595 0,'0'0'67'0,"0"0"-8"16,0 0 11-16,0 0-43 16,0 0 6-16,0 0 4 15,-97 75-27-15,75-49 10 0,3 1 0 16,10-3-11-16,9-3-9 15,0-3-4-15,30 0 4 16,13-4 5-16,9 0-3 16,2-2 1-16,-5 1-3 15,-4 0-1-15,-12 3 1 16,-10 5 0-16,-11-1 6 16,-6 0-6-16,-6 0-5 15,0-4 5-15,0 1 1 16,-12-1 1-16,-5-1 3 15,-3-4-3-15,-5-1 4 16,-4-1-4-16,0-3-1 16,0-1-1-16,4-5-5 0,1 0-9 15,3-3-1-15,5-13-17 16,1-4-29-16,3-5-76 16,3-9-196-16</inkml:trace>
  <inkml:trace contextRef="#ctx0" brushRef="#br0" timeOffset="48298.8">15106 11239 506 0,'0'0'160'16,"0"0"-144"-16,0 0 9 0,127-54 33 15,-57 37-34-15,6 2-20 16,-6-1-2-16,-10 4-2 15,-11-1-33-15,-13 1-189 16</inkml:trace>
  <inkml:trace contextRef="#ctx0" brushRef="#br0" timeOffset="48900.39">15663 10800 493 0,'0'0'54'0,"0"0"-18"0,-111-27 68 16,66 27-20-16,-7 0-42 16,-10 5-4-16,-9 14-16 15,-12 10 8-15,-8 8-17 16,-6 6 6-16,0 8-3 15,14 7-9-15,12 3 13 16,21 6-11-16,18 0 0 16,16-5-1-16,15-4-3 15,1-3 3-15,13-4-8 16,7 2 24-16,2-2-7 16,3-2-5-16,3-3-1 15,7 0-5-15,8-5-2 0,8-6-2 16,7-4 3-16,3-5-3 15,-1-2-1-15,-4-4 0 16,-4-3 1-16,-2-6-1 16,-1-8-2-16,1-3-2 15,2 0 3-15,1-8 0 16,-1-13 11-16,6-6-11 16,2-6 0-16,1-12-3 15,-4-8 3-15,0-12 5 16,-5-14 1-16,-9-6 23 15,-4-8-3-15,-14-2-14 16,-14-5 8-16,-11 2 3 16,-16 3-12-16,-32 9-11 15,-25 16 10-15,-27 17-8 16,-20 21-4-16,-16 19 2 0,-8 13-3 16,5 20 2-16,9 22-32 15,20 14-18-15,29 11-27 16,26 5-21-16,25-2-134 15</inkml:trace>
  <inkml:trace contextRef="#ctx0" brushRef="#br0" timeOffset="49626.47">14990 11840 313 0,'0'0'59'0,"0"0"23"15,0 0 43-15,0 0-4 16,0 0-38-16,0 0-41 16,-36 15-8-16,-5 46 20 15,-18 12 27-15,-6 4-28 16,-6 4-14-16,1-4-13 15,5-1-15-15,4-4 0 16,5-5-3-16,6-8-2 16,9-4-6-16,7-10 0 15,13-11 5-15,8-10-3 0,5-9-4 16,7-4-6-16,1-6-35 16,0-2-16-16,0-1-45 15,7-1-113 1</inkml:trace>
  <inkml:trace contextRef="#ctx0" brushRef="#br0" timeOffset="50207.36">14250 13106 452 0,'0'0'50'16,"0"0"-33"-16,0 0 79 15,0 0-46-15,0 0-19 16,-104-5 4-16,71 33-11 0,-3 8 14 16,-5 7-2-16,3 3-8 15,4 2-10-15,7-1 4 16,13 1-13-16,11-5-3 16,3 1 7-16,12 0-11 15,14-7-1 1,5-5 0-16,0-6 1 0,1-8-2 15,-4-4 1-15,-3-7-2 16,0-6 0-16,-2-1 1 16,3-3 0-16,-1-11 0 15,-3-9 1-15,-4-4 6 16,-5-3 4-16,-8 1 1 16,-5 0 7-16,0 5 5 15,-15 9-11-15,-11 5 16 0,-10 7-5 16,-9 3-14-16,-1 0-7 15,2 3-1-15,7 8 0 16,12-4-4-16,7 0-4 16,7 2-19-16,5-1-67 15,-1 0-68-15,-2-3-261 16</inkml:trace>
  <inkml:trace contextRef="#ctx0" brushRef="#br0" timeOffset="51158.47">14223 12735 289 0,'0'0'57'0,"0"0"43"16,-80-4 1-16,50 4-41 0,-3 0-14 15,-1 0-13-15,-2 0-2 16,-7 5-3-16,-1 11 5 15,-3 7-5-15,-4 5-14 16,0 7 0-16,1 3 12 16,3 2-9-16,7 3-5 15,10 2-2-15,12 4-4 16,10-1-2-16,6 1 3 16,2 0-3-16,0-2 3 15,3-2-4-15,4-2 2 16,-2 2 8-16,-4-3-10 15,-1-1 10-15,0 2-10 16,0-4 4-16,6-1-7 16,3 0 7-16,6 1-3 15,3 3-3-15,5 3 3 0,2-2-1 16,0-3-3-16,0-6 3 16,2-6-2-16,-1-5 5 15,2-3-6-15,2 1 0 16,3-6 2-16,1-1 8 15,2-1 2-15,-2-4-10 16,0-4-1-16,2-4 9 16,2-1-10-16,3 0 0 15,1-8 11-15,-1-4-3 16,0 0 0-16,-4 0-3 16,-1 2 4-16,3-2-6 15,0-1 3-15,0-3-1 16,1-1-1-16,-2-3-3 15,-2-1 0-15,-3-4 2 0,-2-1-1 16,-4 0 13-16,-1-2 4 16,-7 1-6-16,-1 1 4 15,-4-3-2-15,0 0 8 16,-2-7-17-16,3-3 4 16,-1-4 2-16,2-1-10 15,-4 2 4-15,-4 3 1 16,-5 3-3-16,-3 2 12 15,0 1 9-15,-11-1-10 16,-11-4 2-16,-8-3-1 16,-4-5 1-16,-5-3-5 0,-5-7-9 15,-5-6-3 1,-4-1 6-16,-4 2-6 0,4 17-1 16,0 13-6-16,-4 19-16 15,-10 12-25-15,-18 15-24 16,-18 26-44-16,-10 1-67 15,1-4-608-15</inkml:trace>
  <inkml:trace contextRef="#ctx0" brushRef="#br0" timeOffset="52431.71">14939 6299 68 0,'0'0'60'16,"0"0"51"-16,0 0 79 0,-4-78-71 16,4 55-43-1,0-1-5-15,0 7-9 0,0 6-6 16,0 3 13-16,0 5-21 16,0 3-1-16,0 0-11 15,0 8-30-15,0 23-5 16,-3 12 16-16,1 17-3 15,2 9 5-15,0 8-3 16,0 6 0-16,2 1-6 16,7-1-7-16,-2-6 4 15,-3-3-6-15,-4-6 2 16,0-4-2-16,0-14 1 16,-8-14 0-16,2-13-1 15,3-14-1-15,3-5 1 16,0-4 2-16,-2-1-6 0,-2-17 0 15,-2-6-31-15,-6-2-66 16,0-2-37-16,-1 3-273 16</inkml:trace>
  <inkml:trace contextRef="#ctx0" brushRef="#br0" timeOffset="52884.94">14464 6782 567 0,'0'0'83'0,"0"0"-58"0,0 0 31 16,0 0 32-16,0 0-38 16,0 0-31-16,0-18-9 15,25 18 8-15,8 7 6 16,7 6 11-16,0 3-14 15,-1 2 10-15,1 5-19 16,-3 2 4-16,-4 6-2 16,-3 1-4-16,-8 6-4 15,-8-3 2-15,-3-2-5 16,-3-1-1-16,0-7 0 16,-1-4-1-16,2-5 1 15,-1-9-2-15,2-6 1 16,8-1 1-16,7-14 18 0,5-14 11 15,3-10-12-15,-3-5-9 16,-2-4 3-16,-4-3 2 16,0-2-5-16,0-5-7 15,-1-1-2-15,0-1-1 16,-1 3-12-16,-4 11-15 16,-6 15-18-16,-7 15-25 15,-5 13-44-15,-5 2-102 16,-13 0-484-16</inkml:trace>
  <inkml:trace contextRef="#ctx0" brushRef="#br0" timeOffset="53669.48">15418 6127 560 0,'0'0'46'0,"0"0"-24"16,0 0 59-1,99-54-17-15,-65 51-45 0,7 3 8 16,1 0-4-16,-3 12-10 15,1 19 5-15,-11 7-13 16,-10 9 6-16,-4 4-7 16,-9 2 0-16,-2-5-3 15,-4-3 0-15,0-6 0 16,0-6 0-16,-7-9-2 16,-5-7 1-16,0-8-6 15,2-6 1-15,-2-3 5 16,-2 0 0-16,-3-12 20 15,0-8-17-15,1-9 4 16,8-5-5-16,5-6-4 16,3-7-6-16,0-6-10 0,15 2-7 15,12 5-8 1,9 10-1-16,4 11 14 0,-1 8 16 16,-2 6 4-16,1 5-1 15,0 6 1-15,2 0-1 16,-1 2 1-16,-4 10 8 15,-8 4 2-15,-10 2-3 16,-6 7 14-16,-7 4-5 16,-4 1 0-16,0 4 1 15,0 0-12-15,0-1 1 16,-1-4-3-16,1-2-3 16,0-6-1-16,15-7-10 0,7-6 2 15,-1-5-3-15,4-3 6 16,-1 0-1-16,1-15 5 15,-3-4 1-15,-2-5 1 16,-2-2 1-16,-6-4 2 16,-4-2 13-16,-3-4 1 15,-5-3-5-15,0-2 9 16,-4 4-6-16,-12 7-7 16,-4 10 4-16,1 8 0 15,-2 8-1-15,-1 4-8 16,-5 2-1-16,0 15-4 15,3 5-18-15,8-1-105 16,7-5-534-16</inkml:trace>
  <inkml:trace contextRef="#ctx0" brushRef="#br0" timeOffset="54107.24">16505 6113 574 0,'0'0'63'16,"0"0"-56"-1,0 0 26-15,0 0 8 0,0 0-29 16,0 0 0-16,-44 94 13 15,44-55-13-15,0-3 9 16,0-2-13-16,13-3-2 16,1-6-6-16,6-5 2 15,3-9 2-15,1-6-4 16,3-5 0-16,1 0 5 16,-3-11-4-16,-4-5 1 15,-4-8 17-15,-7-5 6 16,-9-3 23-16,-1-9-1 15,-1 1 6-15,-15-1-25 16,-5 7-11-16,1 10-8 0,2 11-9 16,6 6-4-16,1 7-8 15,3 0-3-15,4 10-38 16,4 8-27-16,0-2-81 16,6-7-250-16</inkml:trace>
  <inkml:trace contextRef="#ctx0" brushRef="#br0" timeOffset="54417.5">17083 5816 155 0,'0'0'628'16,"0"0"-615"-16,0 0-11 15,-15 82 29-15,10-27 22 16,1 4-19-16,-1 5-12 16,2 3-2-16,-1 5-14 15,-3 0 1-15,1-6-7 16,-1-6 1-16,4-14-7 16,3-14-9-16,0-14-4 15,8-12 19-15,8-4 4 16,1-2-4-16,5 0-3 15,3-12-4-15,2-7-63 0,-1-8-165 16</inkml:trace>
  <inkml:trace contextRef="#ctx0" brushRef="#br0" timeOffset="54591.34">17074 6191 675 0,'0'0'39'0,"0"0"7"15,0 0 45-15,88-62-35 16,-51 51-36-16,0 2-6 16,4-1-14-16,-7 3 0 15,-6-1-8-15,-10 1-60 16,-13 0-166-16</inkml:trace>
  <inkml:trace contextRef="#ctx0" brushRef="#br0" timeOffset="55628.43">19903 7645 422 0,'0'0'28'0,"0"0"-12"16,-22-89 59-16,20 81 30 0,1 8-37 16,-1 0-56-1,-2 22-1-15,-3 14 4 0,-1 12 12 16,1 16-4-16,0 11-4 16,4 15-5-16,2 19 2 15,-5 6-7-15,-1 4-1 16,-5-1-1-16,0-15-4 15,3-12-1-15,1-14 0 16,2-14 2-16,2-14-4 16,4-15 0-16,0-15-2 15,0-10 4-15,0-6-2 16,0-3 13-16,0 0-7 16,0 0-6-16,-7-7-26 15,-2-17-67-15,2-10-175 0</inkml:trace>
  <inkml:trace contextRef="#ctx0" brushRef="#br0" timeOffset="56277.39">19891 7527 467 0,'0'0'18'0,"0"0"-8"15,0 0-10-15,0 0 17 16,0 0-16-16,0 0 12 16,93-13-3-16,-20 13-5 15,13 0 1-15,10-2-6 16,2-2 2-16,-1-1-7 15,7-3-3-15,1 2-9 16,4-5 10-16,3-1 6 16,0-1 1-16,1-4 1 15,5-2 2-15,4 2 0 16,3-3-3-16,1 0 1 16,-4 0-1-16,0 2 1 15,2 1 1-15,5 1 0 16,14 4 21-16,12 2 3 0,15 1-24 15,9 4 8-15,4 1-9 16,-2 0 5-16,-10-1-6 16,-4 0 3-16,-6-3-4 15,-1-3 2-15,9-2-1 16,1 2 0-16,12 1 2 16,0 2 1-16,1 0 28 15,-1 2-17-15,-10-2 12 16,-13-1-7-16,-16 0 5 15,-17 2 7-15,-11 2 7 16,-4 0 10-16,0 3-13 0,1-3-2 16,-4 2-21-16,-15-1 9 15,-18-4 5-15,-23 1-3 16,-21 0 5-16,-17 3 14 16,-10 4-17-16,-4 0-16 15,0 0-9-15,-13 0-17 16,-35 0-119-16,-22 9-69 15,-23 3-394-15</inkml:trace>
  <inkml:trace contextRef="#ctx0" brushRef="#br0" timeOffset="57782.84">19870 8729 94 0,'0'0'74'15,"0"0"-10"-15,0 0 64 16,0 0-13-16,0 0-23 15,0 0-28-15,-11-11-17 16,11 11-11-16,0 0-8 16,0 0-10-16,3 0-1 15,23 0-6-15,22 0 7 16,19 0 7-16,18 0-3 16,14 0-14-16,4 0-4 15,4 0 0-15,-2 0 5 0,-4 0-4 16,-10 1-5-16,-10 4 6 15,-7-3-5-15,-5-1-1 16,6 1 2-16,9-2-2 16,19 0 2-16,13 0 1 15,14 0 0-15,6 0-2 16,0 0 1-16,-5 0-2 16,-7 0 7-16,-9 0-6 15,-7 0-2-15,-6 0 0 16,-1-2 1-16,5-1 0 15,2 0 3-15,3-2-3 16,1 0 0-16,-4-1 0 16,0 0-3-16,-1 0 6 0,-3 3 4 15,-7-4-7-15,-3 3-2 16,-3 1-3-16,4 3 5 16,7-2 6-16,8 2-5 15,3-3 1-15,2 1-2 16,0-1-1-16,5 1-2 15,-3 1 3-15,0 1 5 16,-6 0-5-16,-3 0-4 16,-2 0 4-16,-2 0 4 15,5 0-4-15,2 0 0 16,6-2 5-16,3-3-2 16,4 0 5-16,-4 1-7 15,-8-1 0-15,-10-1-1 16,-14 0 2-16,-8 2-2 0,-7 0 17 15,3 0-1 1,-3-2 6-16,5 0 2 0,3 1-6 16,2-3-2-16,-1 4-1 15,-9-1-12-15,-12 0 13 16,-13 0-2-16,-14 2 10 16,-5-1 16-16,-4 1-13 15,-1-1-6-15,-2 0-1 16,2-1-5-16,1 1-2 15,1 0 3-15,-1-1 1 16,-2 1-2-16,-6 1 2 16,-1 0-6-16,-5 3 8 15,-5-2-1-15,-1 0-8 0,-4 2 4 16,-1 0-3 0,0 0-8-16,0 0-3 0,0 0-6 15,-6 0-41-15,-24 0-69 16,-13 12-34-16,-9-3-64 15,-2-9-474-15</inkml:trace>
  <inkml:trace contextRef="#ctx0" brushRef="#br0" timeOffset="59084.49">26022 7110 116 0,'0'0'136'0,"0"0"-38"16,0 0-25-16,0 0-3 16,0 0-35-16,0 0 17 15,89-10-10-15,-65 9 0 16,1-2-13-16,4 0 2 15,0 0-3-15,7 1-20 16,3-1 11-16,7 0-10 16,4 2 5-16,8-6-5 0,9 3-7 15,9-5 9 1,0-2 2-16,0 1-11 0,-4 1-2 16,-4 3 9-16,-4 5-6 15,1 1-3-15,-3 0 6 16,1 0 8-16,3 0-1 15,5 0-13-15,10 0 15 16,4 4-8-16,0 2-2 16,-6 0-1-16,-8-1-2 15,-11-2 2-15,-12-3-3 16,-8 0 10-16,-7 0 7 16,-3 0 0-16,-6 0 8 15,1 0-4-15,-3-3 0 16,-4-2-13-16,-4 0 7 0,-5 1-4 15,-5 1-1-15,0 3-11 16,-4 0 2-16,0 0-5 16,0 0-13-16,-11 0-60 15,-21 3-47-15,-8 4-141 16</inkml:trace>
  <inkml:trace contextRef="#ctx0" brushRef="#br0" timeOffset="60391.34">20355 7887 508 0,'0'0'124'0,"0"0"-39"15,0 0 24-15,0 0-71 16,0 0-21-16,0 0 0 16,-16 77 11-16,16-35-2 15,0 2-8-15,0 1-7 16,6-8-5-16,-2-1 0 15,-1-5 3-15,-3-4-2 16,0-6-4-16,0-3-3 16,0-4 4-16,-1-4-2 0,-4-3-4 15,1 0-2-15,1-3 4 16,-2-1-20-16,2-3-3 16,-3 0-31-16,2-4-25 15,3-16-136-15,1-6-406 16</inkml:trace>
  <inkml:trace contextRef="#ctx0" brushRef="#br0" timeOffset="61710.73">20506 7699 199 0,'0'0'57'0,"0"0"14"15,0 0 29-15,0 0-29 16,-84-11-25-16,62 11 6 15,-2 0-35-15,3 0 13 16,-1 0 5-16,-1 1-25 16,1 6 14-16,1 0-14 15,-3 1 6-15,1 2-5 0,-1 4 0 16,-3 0-2-16,1 3-1 16,1 5 2-16,0 0-2 15,2-2 6-15,5 0-3 16,2 0-4-16,2-1 1 15,4-1 0-15,0 0 2 16,2 2-1-16,-1-1-7 16,0 3 4-16,2 1 1 15,-5 0-2-15,3 6 5 16,0-6-6-16,3 3 0 16,0-4-3-16,6 2 0 15,0-1 6-15,0 2-1 0,0-3-4 16,0 1 2-16,0-2-1 15,0 2 9-15,0-2-2 16,3 1-7-16,1 0 4 16,2 1-5-16,2-1 1 15,4 0 0-15,-2 0-3 16,4-4 3-16,-1 0 2 16,1-2-5-16,-1-4 6 15,-2 1-6-15,-1-3 3 16,2 1 8-16,0-2-8 15,1-2 3-15,-1 2-4 16,6-4 0-16,0 1-1 16,6-3 2-16,4-3 3 0,0 0-3 15,4 0 1-15,-1 0 4 16,-3 0 0-16,-2 0 5 16,-11 0-2-16,-1 0-3 15,-3-2-6-15,3-4 2 16,3 0-4-16,1-3 6 15,0-2-5-15,2-2 1 16,-4-1 13-16,0 2-15 16,0-4 2-16,-3 2 9 15,-1 0-5-15,2-2-2 16,-3 1 9-16,0 1-13 16,2-2 7-16,-1 2-3 0,1 0-4 15,-2 0 0-15,-1-1-3 16,0-1 10-16,-3 3-7 15,0-4 5-15,-1 4 7 16,1 0-3-16,-2-1-4 16,-1 3 12-16,1-3-17 15,-1 2 7-15,3-3 2 16,-2 0-7-16,1-2 1 16,0 1 2-16,-1 1 8 15,-2-2-4-15,-2 0-1 16,1 4 2-16,-2 0-9 15,0 3 5-15,0-1-1 16,0 1 4-16,0-1-7 16,0 1 1-16,1-1-2 15,-1 1 2-15,0 1-3 0,2-3 3 16,-2 1-2-16,0 5 2 16,0-4-2-16,0 0 1 15,0-2 4-15,-5 0-6 16,-2-2-5-16,1-2 5 15,0 0 1-15,0 3-1 16,2 0 2-16,-3 1-1 16,1-1-2-16,-1 1-2 15,-3-1 3-15,1-1-1 16,-1 0 1-16,-1 0-2 16,0-1 1-16,-2-2 0 15,-1-2 1-15,2 3 0 0,-2-3 0 16,-2 4 0-16,-3 4-6 15,-7 0-15-15,-16 10-3 16,-18 1-4-16,-19 6 0 16,-13 17-50-16,-4 5-32 15,7-2-101-15,11 0-584 16</inkml:trace>
  <inkml:trace contextRef="#ctx0" brushRef="#br0" timeOffset="72985.03">20105 7811 60 0,'0'0'56'15,"0"0"38"-15,0 0 32 16,0 0-34-16,0 0-37 15,0 0 24-15,0 0-21 16,0 0-8-16,0-4 3 16,0 0-13-16,0 0 2 15,0 0-12-15,0 1-2 16,0 1-2-16,0 2-4 16,0 0-1-16,0 0-4 15,0 0-5-15,0 0-6 16,8 0-1-16,11 10-5 15,10 14 2-15,10 5 15 0,9 10-5 16,-1 4 9-16,-2 5-8 16,-3 8-3-16,-5 0 10 15,-2-2-16-15,-4-4 6 16,0-6-6-16,1-5 9 16,-3-1-7-16,1-5-5 15,-3 0 5-15,0-5-4 16,-4-3 2-16,-3-8-6 15,-5-3 4-15,-6-6-2 16,-4-3 0-16,-5-2-6 16,0 1 0-16,0-4-30 15,0 0-7-15,-7 0 2 0,-10-7-20 16,-1-9-58-16,-2-7-65 16,3-4-152-16</inkml:trace>
  <inkml:trace contextRef="#ctx0" brushRef="#br0" timeOffset="73436.58">20785 7752 330 0,'0'0'22'16,"0"0"86"-16,0 0-9 16,0 0-22-16,0 0-17 15,0 0 1-15,-30-34-37 16,-6 68-4-16,-13 16 9 16,-8 16 9-16,-7 11 0 15,-3 9 16-15,-7-2-16 16,-1-3-15-16,2-11 4 15,9-8-4-15,11-8-10 16,9-6-1-16,8-8 7 16,6-4-18-16,6-9 14 15,8-10-11-15,4-6 1 16,7-4 3-16,5-4 8 0,0-2-13 16,0-1 4-16,0 0-4 15,0 0 5-15,0 0-2 16,0 0-6-16,0 0-10 15,0 0-17-15,0 0-38 16,-3 0-23-16,0-4-24 16,-1-2-148-16</inkml:trace>
  <inkml:trace contextRef="#ctx0" brushRef="#br0" timeOffset="74892.44">29178 11053 360 0,'0'0'31'16,"0"0"70"-16,0 0-3 15,-14-84-14-15,11 62-32 16,0 3-10-16,1 1-1 16,2 5 1-16,0 2-11 15,0 3 6-15,0 3-20 16,0 1 4-16,-2 3 15 16,2 1-12-16,-1 0-13 15,1 0 3-15,-3 0-13 16,-2 5-1-16,-2 19-1 15,-7 14 1-15,1 8 9 16,1 3 4-16,2 5 2 0,4 1-3 16,6 2 3-16,0-3 5 15,0 0 1-15,0-4-8 16,0-4 4-16,0-1-14 16,0-4 15-16,0-4-7 15,0-6-1-15,0-9 4 16,0-6-8-16,0-7 14 15,0-2-10-15,0-7 8 16,0 0-4-16,0 0 4 16,0 0-2-16,0 0-8 15,0 0 4-15,0 0-2 16,0 0-10-16,1-7-1 0,2 1-34 16,-3-3-48-16,0 3-40 15,-6 2-38-15,-18-3-131 16</inkml:trace>
  <inkml:trace contextRef="#ctx0" brushRef="#br0" timeOffset="76827.68">21548 7539 68 0,'0'0'124'15,"0"0"-108"-15,0 0 81 16,0 0-10-16,0 0-16 16,0 0-6-16,-34-36 0 0,31 34-8 15,1 2-10-15,1 0-13 16,1 0-5-16,-3 0-1 16,3 0-23-16,0 0 10 15,0 0-10-15,-3 11 4 16,-1 6-2-16,-1 4 7 15,1 5-3-15,1 1-1 16,0 1 1-16,3 5 7 16,0 1-4-16,0 3 4 15,0 3-6-15,0 1 2 16,3 1 3-16,4-1-6 16,-1-1 8-16,-1 0-2 15,0 3-11-15,-3 3 8 16,-2 4-5-16,0 3-2 15,0 0 2-15,0-3 0 0,-2-4 2 16,-2-2-9-16,3-2 11 16,-1-3-8-16,1-2 7 15,1-3-7-15,0-3 9 16,-3-2-7-16,1 1 2 16,-1-4 5-16,0 2-6 15,2-5 7-15,-1-3-7 16,2-5-3-16,0-7-4 15,0-1-1-15,0-1 9 16,0-4-3-16,0 1-6 16,-1 1 8-16,1-2-7 15,0 1-1-15,0-2 4 0,0-1 0 16,0 2-3 0,0-2 2-16,0 0-2 0,0 0 0 15,-2 0 0-15,2 0 1 16,0 0-2-16,0 0 5 15,0 0-5-15,-1 0-5 16,-1 0-8-16,-6 0-27 16,-11 0-34-16,-9 0-84 15,-6 0-106-15</inkml:trace>
  <inkml:trace contextRef="#ctx0" brushRef="#br0" timeOffset="78842.78">21978 7986 460 0,'0'0'102'16,"0"0"-75"-16,0 0 91 15,0 0-29-15,-34-75-31 16,37 63-21-16,17 0-9 16,9 4-18-16,2 4 3 0,2 3-13 15,-5 1-1-15,-3 0 1 16,-5 4 1-16,-5 8 3 16,-4 6 1-16,-8 6 3 15,-3 4 6-15,0 3 14 16,-8 4-20-1,-10-3 0-15,-3 3 5 0,-3-6-5 16,2 0-3-16,-2-2-1 16,-1 1-3-16,4-3-1 15,0-2 7-15,6-3-7 16,8-4 5-16,7-3-7 16,0-3 2-16,24-2-1 15,13-1 1-15,9-3 15 16,-1-3-11-16,-4 1 0 15,-8-2 0-15,-9 0-4 0,-7 0 0 16,-7 0-4-16,0 0-9 16,-2 0-22-16,-2-8-30 15,0-5-8-15,1-4-119 16,-1-3-274-16</inkml:trace>
  <inkml:trace contextRef="#ctx0" brushRef="#br0" timeOffset="79516.73">22267 7720 343 0,'0'0'34'0,"0"0"11"16,0 0 54-16,-105-30-33 16,72 30-19-16,-5 0-15 15,-6 0-1-15,-1 9 6 16,-3 7-18-16,5 1 19 16,4 5-32-16,5 5 18 15,6 3-19-15,3 5 23 16,3 1-25-16,3 4 23 15,2 2-10-15,4 3 7 16,6 2-10-16,2-1 4 0,5-2-3 16,0-2 3-16,2-4-10 15,11 1 7-15,0-4-5 16,0 0-7-16,1 1 5 16,0-1-1-16,0-2 0 15,3-2 2-15,1-1-4 16,6-2 4-16,1-5 0 15,9-2-2-15,5-4 4 16,0-3-5-16,0-4 2 16,-1-8-7-16,-2 1 1 0,-1-3-1 15,-2-3 13 1,-1-9-8-16,3-9 0 0,-2-4-4 16,2-4 5-16,-4-10 3 15,-1-3 3-15,-4-7-4 16,-4-8 6-16,-6-8-6 15,-7-12 3-15,-7-5-6 16,-2-3 2-16,-8 6-3 16,-20 7-1-16,-8 11 0 15,-8 10 0-15,-6 14 0 16,-9 15 1-16,-16 14-4 16,-14 8 0-16,-10 6-16 15,2 26-48-15,9 11-29 16,14 5-81-16,13 3-428 15</inkml:trace>
  <inkml:trace contextRef="#ctx0" brushRef="#br0" timeOffset="81384.76">22855 7306 144 0,'0'0'263'0,"0"0"-208"0,0 0 89 16,0 0-53-16,0 0-17 16,0 0-42-16,-3-21-13 15,3 21-8-15,0 3-4 16,-1 14-1-16,1 6 2 16,0 9 8-16,0 8 0 15,4 10 0-15,5 10 4 16,3 3 4-16,-5 4-3 15,-2 4-7-15,-2 1 1 16,-3 3-4-16,0 3 4 16,0 1-5-16,0 1-2 15,3-5 0-15,3-5-5 0,0-10 0 16,-3-2 9-16,-3-4-6 16,0-1-2-16,0-4-1 15,0-7 9-15,-5-9-8 16,3-7-2-16,2-9-2 15,0-3 5-15,0-4 9 16,0-5-12-16,0 0-2 16,0 0 0-16,0-2 0 15,0-1 4-15,0 0-4 16,0-2 0-16,0 0 1 16,0 0-1-16,2 0-19 15,0-9-32-15,-2-11-85 16,0-9-173-16</inkml:trace>
  <inkml:trace contextRef="#ctx0" brushRef="#br0" timeOffset="82095.58">23432 7721 518 0,'0'0'34'16,"0"0"38"-16,0 0 16 16,0 0-36-16,0 0-31 15,0 0-8-15,0 0-5 16,-28 34 5-16,20-3 14 16,2 3-5-16,6-1-9 15,0 3-4-15,0-2-2 0,6-1-7 16,8-6 10-16,4-2-8 15,1-4 0-15,5-5-2 16,0-7 0-16,0-2-2 16,-1-7-1-16,-1 0-5 15,-2-5 8-15,1-12 0 16,-3-2 0-16,0-7 0 16,-1 1 0-16,-4-4 4 15,-2 3 2-15,-4 1-3 16,-1 4 6-16,-5 6 7 15,-1 3 2-15,0 7 6 16,0 2-6-16,0 3 1 0,0 0-16 16,0 6-1-1,0 13-2-15,0 9 0 0,0 8 4 16,0 3 2-16,0 6-4 16,0-1 1-16,0 3 7 15,0-5-10-15,0-3-1 16,0-3 1-16,0-5 3 15,0-2-3-15,0-9 0 16,0-4 0-16,0-5-2 16,0-5-6-16,0-5-5 15,0-1-37-15,0 0 6 16,0-7-72-16,0-14-294 16</inkml:trace>
  <inkml:trace contextRef="#ctx0" brushRef="#br0" timeOffset="82875.21">23708 7504 323 0,'0'0'35'0,"0"0"53"0,0 0 8 15,0 0-24-15,-95-43-29 16,68 43-15-16,-4 0-5 16,-1 0 1-16,1 10-1 15,0 8 1-15,1 3-9 16,0 1 2-16,3 4 11 15,3 1-13-15,6-1-6 16,1 6 10-16,4-1 0 16,2 3-2-16,3 7-10 15,4-2 14-15,2 2 4 16,2 0-11-16,0 0-2 16,0 2-7-16,0 2-1 0,6 3 6 15,-1 0-9-15,1-3 1 16,4-6-2-16,1-3 0 15,3-2 1-15,3-4 11 16,5-3-5-16,3-1 5 16,1-6-8-16,1-1 3 15,0-4-5-15,0-1 2 16,1 0-3-16,0-4 0 16,2-2-1-16,-3-1 0 15,0-7 3-15,-1 0-2 16,3 0 1-16,-2 0-2 15,1-6 3-15,4-5-2 16,-3-6 4-16,0-5-1 0,-1-3 2 16,-3-5 2-1,-1-4 6-15,-2-3 1 0,-5-6-11 16,-2-1 11-16,-5 0-4 16,-4-1 2-16,-1-1-2 15,-4 0-4-15,-1 2 11 16,0-4 1-16,-1-2-1 15,-11-4-11-15,-6-2 0 16,0 0-3-16,-7 0-1 16,-4 8 1-16,-2 10-4 15,-8 9 1-15,-13 9-1 16,-14 8-6-16,-20 8-3 16,-14 4-28-16,-18 7-52 15,-1 9-101-15,5 4-541 16</inkml:trace>
  <inkml:trace contextRef="#ctx0" brushRef="#br0" timeOffset="84730.35">24426 7393 54 0,'0'0'97'0,"0"0"-13"15,0 0 24-15,0 0-37 16,0 0-20-16,0 0-2 15,-6 63 0-15,6-63-8 16,0 0 34-16,6 0-1 16,3-3-42-16,1-11-3 15,-1-3-26-15,-3-2 16 16,-5-1-9-16,-1 1 0 16,0 0 6-16,0 2 13 15,-1 2-28-15,-4 4 12 0,1 3-9 16,1 5 8-16,3 3 0 15,0 0-4 1,0 0-8-16,0 5 0 0,0 18 3 16,0 8 1-16,0 8-4 15,0 1 4-15,7 4 12 16,2 5-7-16,2 4 1 16,2 3-5-16,-4 4 10 15,-1 4-13-15,1-2 10 16,-5 4-9-16,1 1 1 15,-5 3 13-15,0 0-8 16,0-3 0-16,-5-8-2 16,-7-5-2-16,2-6 5 15,1-5-3-15,2-6-7 16,2-4 4-16,4-5-3 0,1-6 6 16,0-4 10-16,1-1-15 15,8-5 7-15,-2 0 6 16,-2 1 0-16,1-4-10 15,-2 0 1-15,1-4-6 16,-2 1 0-16,-3-2 2 16,0-1-1-16,0-2-1 15,0-1-30-15,0 0-14 16,-5 0-49-16,-4-13-63 16,6-7-569-16</inkml:trace>
  <inkml:trace contextRef="#ctx0" brushRef="#br0" timeOffset="85807.07">25273 8654 172 0,'0'0'12'16,"0"0"61"-16,81 0 1 0,-49 0-33 16,4 0 2-16,1 0-24 15,4 0-4-15,1 0 5 16,2 0-1-16,3 0-4 15,0 0 0-15,2 0-2 16,2 0 7-16,0 0-2 16,-2 0 3-16,-3 0 0 15,3 0-3-15,1 0-8 16,0 0 8-16,4 0-10 16,0 0-3-16,-3 0 4 15,-2 0-1-15,-4 0-2 16,-4 0 9-16,-3 0 9 15,-4-2 2-15,0 1 0 16,2-1-14-16,3 0 6 16,-1 1-6-16,1-2-4 0,-3 2 4 15,-3-1-7 1,-5 1 5-16,-4 1 1 0,-2-2-2 16,-1 2 12-16,0 0-11 15,3-1-3-15,4 0 2 16,4-2 1-16,5 3 3 15,6-2-5-15,-1 2-8 16,-3 0 0-16,-1 0 4 16,-6 0-5-16,-4 0 6 15,2 0-5-15,1 0 10 16,2 0-5-16,6 0-2 16,5 0 1-16,5 0 9 15,4 0-12-15,4 2 3 16,2 2-3-16,1-1 0 0,0-3-1 15,-2 0 3-15,2 0-3 16,5 0 2-16,2 0-2 16,5 0 2-16,2 1-1 15,3 1 2-15,2-1-3 16,-5-1 1-16,-1 0-1 16,-5 0 6-16,-3 0-3 15,2 0 15-15,2 0-18 16,4 1 20-16,-3 2-17 15,-6-1 10-15,-4 0-7 16,-9-2 0-16,-9 0 1 0,-4 0 1 16,-9 0 7-1,-2 0-7-15,-4 0 0 0,3 0-1 16,-6 0 2-16,0 0-2 16,1 1 1-16,-4 1-8 15,-1 1 7-15,-6-3-7 16,-3 2 0-16,-2-2-5 15,-4 0 4-15,1 0-6 16,-2 0-32-16,0-2-45 16,-16-11-131-16</inkml:trace>
  <inkml:trace contextRef="#ctx0" brushRef="#br0" timeOffset="87033.61">27792 6982 98 0,'0'0'101'0,"0"0"-8"16,0 0 6-16,0 0-3 15,0 0-48-15,0 0-10 16,-28-4-3-16,28 4-2 16,13 0 1-16,13 0 9 15,8 0-15-15,14 3-7 0,7 0-3 16,13 4 15-16,10-2-18 15,12 2 5 1,5-1 9-16,6 2-15 0,1-2 5 16,-2 2-10-16,0-4 4 15,-3-1-8-15,-3 1 5 16,-6-1-1-16,-5-3-1 16,-5 5-6-16,-1-2 1 15,4 1 16-15,5 1 3 16,4 0 2-16,-4 0-18 15,-5 0 2-15,-9-3 1 16,-7 0 3-16,-1-2-3 16,-2 0-2-16,-6 0 5 0,-4 0 6 15,-5 0-6-15,-6 0 7 16,-3 0-3-16,-4 0 0 16,-3-3 0-16,-4-1-1 15,-3 1-4-15,-4 0 9 16,-3 0-17-16,-5 0 14 15,-3 0-4-15,-4 3-9 16,-4-2 12-16,-1 2 3 16,0 0-9-16,2 0 0 15,-2 0-3-15,0-3-2 16,0 3-3-16,0 0-2 16,0 0 3-16,0 0-3 0,0 0 0 15,0 0-6 1,-2 0-64-16,-22 0-79 0,-13 0-65 15,-12 0-162-15</inkml:trace>
  <inkml:trace contextRef="#ctx0" brushRef="#br0" timeOffset="90587.27">21821 7875 256 0,'0'0'36'0,"0"0"69"16,0 0-2-16,0 0-36 16,0 0 4-16,0 0-20 15,0 0-10-15,0-51-11 16,0 47-3-16,0 1 8 15,0 2-6-15,0-1-12 16,0 2 7-16,0 0-10 16,0 0-4-16,2 0-9 15,12 0 4-15,5 13 5 16,4 1-3-16,1 6-4 16,2 1 0-16,5 8 2 15,9 3 4-15,7 7 9 16,5 5-3-16,1 1 2 15,-1 1-5-15,-3-5-3 0,-9-2 5 16,-3-3 0-16,-9-3-12 16,-5-3 6-16,-1-4-4 15,-6-3-4-15,0-3 3 16,-6-7 8-16,2-2-9 16,-3-5 4-16,-2-1-5 15,0-3 5-15,-2-1-2 16,0-1 3-16,-5 2-5 15,0-2-1-15,0 0-1 16,-3 0-2-16,-17-12-45 16,-5-3-24-16,-3 2-9 0,5-1-40 15,4-2-107 1,10-2-305-16</inkml:trace>
  <inkml:trace contextRef="#ctx0" brushRef="#br0" timeOffset="91156.72">22394 7666 192 0,'0'0'91'0,"0"0"59"16,0 0-48-16,0 0-24 15,0 0-36-15,0 0-18 16,-22 15-18-16,-8 17 25 0,-10 16 18 16,-11 15 3-1,-9 13 10-15,-10 10-19 0,-9-1-12 16,-4 0 5 0,5-9-15-16,7-7-5 0,12-9-8 15,13-7-4-15,10-8 5 16,9-10-5-16,5-9 2 15,5-6-2-15,4-6 7 16,7-4-5-16,5-4-2 16,1-4-4-16,0 1 5 15,0-2 1-15,0-1-5 16,0 1-1-16,0 1 3 0,0-2-3 16,0 2-2-1,0-2-3-15,-2 0-26 0,-2 0-14 16,-2-9-67-16,-1-1-78 15,2 1-246-15</inkml:trace>
  <inkml:trace contextRef="#ctx0" brushRef="#br0" timeOffset="93181.76">29736 11134 516 0,'0'0'106'0,"0"0"-62"16,0 0 50-16,0 0-11 16,0 0-67-16,0 0-3 15,-14-3-7-15,-11 12-1 16,-2 2 5-16,2-3 6 15,-2-4-13-15,-3-3 10 16,-1-1-3-16,-1 0-3 16,2-2-6-16,7-13 16 15,2-3-2-15,9-4-1 16,4-1-9-16,3-5 3 16,5 0-8-16,0-2 4 15,8 1-3-15,9 4 1 16,2 3-2-16,1 5-3 0,2 4 3 15,-3 3 4-15,0 6-4 16,-5 1 0-16,0 3-1 16,2 0 1-16,5 0 0 15,-2 8-1-15,2 8 3 16,-2 3-2-16,-3 3 5 16,-4 3-4-16,-1 4-2 15,-2 0 2-15,-6 5 8 16,-1 2-6-16,-2 5 0 15,0 1 3-15,0 0-4 16,-3 2-2-16,-8-3 4 16,-3-2-3-16,-3 0-1 0,-4-1 4 15,-4 6 1-15,-5-3 0 16,-4-2-3-16,-5 0 0 16,1-8 0-16,4-7 0 15,6-6-2-15,6-8 1 16,7-6-1-16,6-2 4 15,1-2 5-15,2 0 2 16,-1-7 7-16,-4-10-4 16,4-7-6-16,2-10-6 15,5-1 10-15,0 0-10 16,0 2 0-16,12 5 4 16,5 5-6-16,1 3 6 15,4 8-4-15,-1 3-2 16,-3 8 0-16,0 1 7 0,1 0-7 15,5 17-1-15,0 8-2 16,0 9 3-16,-5 4 0 16,-2 3-8-16,-5-3 8 15,4-2 4-15,2-4 1 16,6-4-5-16,7-5 1 16,9-7 2-16,5-7-3 15,7-4-1-15,-2-5 1 16,-3 0 0-16,-5 0-8 15,-5-9-12-15,-9-7-19 16,-8-1-31-16,-10-3-43 0,-10-1-439 16</inkml:trace>
  <inkml:trace contextRef="#ctx0" brushRef="#br0" timeOffset="95642.18">24834 7700 423 0,'0'0'42'0,"0"0"44"16,0 0 26-16,0 0-44 0,81-51-37 15,-25 45-16-15,3 3-5 16,-7 3-1-16,-12 0 7 15,-14 9 6-15,-10 7 1 16,-7 2-9-16,-6 5 24 16,-3 0-21-16,0 3-5 15,-6 0-1-15,-9-4-10 16,-6 2 5-16,1-7-1 16,-3-3-4-16,2-2 4 15,2-5 2-15,5-5 2 16,7 0-7-16,4-2 3 15,3 0 6-15,0 0-11 16,0 0 2-16,18 0 5 16,12 0-7-16,7 0-5 15,3 5 5-15,-3 6 0 0,-5 3-11 16,-7 3 7-16,-8 8-14 16,-6 1 13-16,-9 4-2 15,-2 3 1-15,0-1 6 16,-13-2-1-16,-6-1-4 15,-1-4 5-15,-6-6 3 16,1-5-1-16,-3-4-2 16,0-7 10-16,-5-1-4 15,-2-2 3-15,-1 0-7 16,2 0 1-16,6-7 11 16,9-1-14-16,12-1 4 15,7-2-4-15,0-3-26 0,11-4-81 16,8-6-236-16</inkml:trace>
  <inkml:trace contextRef="#ctx0" brushRef="#br0" timeOffset="96445.36">25273 7432 295 0,'0'0'33'15,"0"0"-2"-15,0 0 69 16,-81-43-41-16,53 37-18 15,-5 4 4-15,-3 2-4 16,-4 0 8-16,-5 5-35 16,-4 12 32-16,0 2-20 15,0 5-5-15,4 3-10 16,6 1 6-16,8 3 0 16,10 2-4-16,3 5 5 15,8-1 8-15,1 6-11 16,3 1 5-16,1 1-4 0,2 0-11 15,0 1 8-15,0-3 0 16,0 4-11-16,-1-1-2 16,3 4 4-16,1-2 2 15,0-4 4-15,5-3-2 16,7-2-6-16,0-6 9 16,5-1-2-16,-2-1-6 15,4-4 5-15,5-2-4 16,4-1 2-16,6-2 5 15,4-1-6-15,1-6 1 16,2-1-4-16,0-6-1 0,-1-2-1 16,2-4 3-1,-4-2-1-15,0 0 1 16,0-4 6-16,0-11 6 0,-1-3 5 16,2-6-8-16,2-1-5 15,-2 1 2-15,-3-2 0 16,-4-1 4-16,-4-2-10 15,-4-3 23-15,-4-6-15 16,-3-3 16-16,-2-6-13 16,-5-3 2-16,-2-11-8 15,-4-2 0-15,-4-5-5 16,0-1 9-16,0 6-11 16,-10 4-1-16,-15 6 0 15,-11 4-5-15,-13 2 5 0,-11 5 4 16,-12 6-4-16,-8 10-6 15,-6 9 4-15,-2 11-33 16,10 6-15-16,13 10-47 16,23 16-34-16,23 3-84 15</inkml:trace>
  <inkml:trace contextRef="#ctx0" brushRef="#br0" timeOffset="96933.14">25904 7315 538 0,'0'0'37'0,"0"0"82"0,0 0-13 15,0 0-45-15,0 0-10 16,0 0-17-16,40 4-30 15,-40 68 42-15,3 24-7 16,2 16-2-16,2 9-11 16,-2 6 3-16,-5 3-20 15,0-12 5-15,-9-10-12 16,-9-20 3-16,3-21-5 16,4-15 3-16,4-15-6 15,4-12 7-15,2-8-2 16,1-9-2-16,0-4 0 15,0-4-1-15,0 0-10 16,0-15-38-16,0-12-82 16,0-7-121-16</inkml:trace>
  <inkml:trace contextRef="#ctx0" brushRef="#br0" timeOffset="107980.54">23280 7790 197 0,'0'0'103'0,"0"0"-9"16,0 0 12-16,0 0-19 16,0 0-15-16,0-83-9 15,0 71 2-15,0 2-17 16,-1 4-3-16,1 5 2 15,0 1-8-15,0 8-39 16,20 21 7-16,15 16 9 16,10 11 5-16,7 7 0 15,3 7-11-15,-1 1 11 16,1-1-19-16,-1-4 1 16,1-7-2-16,-5-8 10 15,-3-9-4-15,-7-6-5 16,-8-8 0-16,-7-5 2 0,-7-7 7 15,-8-5-9-15,-5-3-2 16,-4-5 2-16,-1 0-2 16,0-3-4-16,0 0-8 15,-10 0-13-15,-11-5-34 16,-3-14-38-16,1-7-46 16,4-13-172-16</inkml:trace>
  <inkml:trace contextRef="#ctx0" brushRef="#br0" timeOffset="108282.36">23961 7638 453 0,'0'0'55'15,"0"0"6"-15,0 0 5 16,-121 87 20-16,61-13-13 15,-10 14-5-15,-7 11-25 16,-4 0-7-16,0-2-14 16,8-7 7-16,13-15-17 15,14-15 6-15,13-10-13 16,10-10 3-16,6-9-4 16,6-9 0-16,4-10-4 15,4-4 0-15,3-7-5 0,0-1 0 16,0 0-25-16,0-7-79 15,5-17-220-15</inkml:trace>
  <inkml:trace contextRef="#ctx0" brushRef="#br0" timeOffset="110114.42">30046 10930 356 0,'0'0'119'0,"0"0"-56"16,0 0 20-16,0 0-2 16,0 0-19-16,0 0-5 15,0 0 2-15,20-47-10 16,-20 47-17-16,0 0-13 15,0 0-6-15,0 0-8 16,0 14 2-16,0 9 3 16,0 7 9-16,-5 2-10 0,-1 3 6 15,1 2-5 1,-1 2 1-16,2 3 0 0,0-3-1 16,4-1-8-16,0-4 1 15,0-4 3-15,2-5-6 16,9-4 8-16,0-5-8 15,0-4 1-15,1-4 2 16,0-2-3-16,3-3 4 16,2-1-4-16,2-2 0 15,5 0 0-15,4-1 5 16,3-12-3-16,-1-3-1 16,0-4-1-16,-3-3 0 15,-6-4 3-15,-2 1-2 16,-5-3 15-16,-5 2 0 15,-3 0 4-15,-3 3-3 0,-3 3-4 16,0 3 6-16,0 2-9 16,0 6 2-16,0 3-11 15,-5 2 11-15,2 2 1 16,0 1-10-16,2 1-3 16,-1 1 2-16,-2 0 2 15,-4 0-4-15,-2 12-2 16,-8 8 2-16,3 2-3 15,0 0 4-15,3 0-1 16,3 3 9-16,0 3-7 16,3 3-2-16,3 3 5 15,3 0 0-15,0 0 3 0,0 0 2 16,0 0 1-16,0 0 11 16,0 3-17-16,0-3 5 15,0-1 3-15,-1-3 2 16,-5-5-3-16,0-2 0 15,0-9-10-15,2-3 3 16,2-5-5-16,1-4 5 16,1-2-2-16,0 0-3 15,0 0 0-15,0-4-37 16,0-7-43-16,0-5-48 16,0 1-39-16,0 3-65 15</inkml:trace>
  <inkml:trace contextRef="#ctx0" brushRef="#br0" timeOffset="115225.48">26480 7548 447 0,'0'0'69'0,"0"0"23"0,0 0 23 16,0 0-42-16,0 0-24 16,0 0 7-16,0 0-37 15,0-36-8-15,0 48-2 16,-9 7 10-16,-2 8-11 16,-2-1 20-16,2 2-7 15,2 0 3-15,-2 1-8 16,0 0-6-16,-1 1-7 15,2-2 7-15,4-3-4 16,3-5-5-16,3-4-2 16,0-5 2-16,1-2 3 15,13-5-3-15,7 0 2 16,4-4-3-16,5 0 1 0,3 0 0 16,-2 0-1-1,0 0 1-15,-3 0-1 0,-1 0 0 16,-1 0 3-16,-7 8-2 15,0 5-1-15,-3 4 1 16,0 3-1-16,-4 2 0 16,-3 3-7-16,-5 2 7 15,-2-1 10-15,-2 2-10 16,0-3-1-16,-5 0-4 16,-8-3 5-16,-4-1 2 15,0-3 8-15,-3-4-10 16,1-5 3-16,-2-1-3 15,0-3 3-15,0-2-4 16,-6-3 4-16,0 0-1 0,-1 0-2 16,3-6-4-16,4-8-34 15,1-5-19-15,6-4-65 16,3-11-302-16</inkml:trace>
  <inkml:trace contextRef="#ctx0" brushRef="#br0" timeOffset="115441.51">26459 7651 597 0,'0'0'41'0,"0"0"-36"15,0 0 16-15,113-35 24 16,-58 32-38-16,-1 0 11 15,-5 0-18-15,-9 2-1 16,-4-3-31-16,-9-2-113 16,-13-3-227-16</inkml:trace>
  <inkml:trace contextRef="#ctx0" brushRef="#br0" timeOffset="116043.36">26767 7411 363 0,'0'0'50'0,"0"0"63"16,0 0-8-16,-98-20-28 15,56 20-37-15,0 0 5 16,-5 0-12-16,0 12-17 16,-2 2 4-16,0 5 0 15,4 6-10-15,2 6 14 16,-2 8-9-16,8 3 0 15,4 3 12-15,6 5-14 16,8 0-2-16,7-2-4 16,7 2-4-16,5-2 6 15,0-1 0-15,8-2-9 0,7 2 4 16,1 0 5 0,-3 3 0-16,0 1-4 0,0-3-2 15,5-7 1-15,4-2-4 16,7-7 5-16,5-4-1 15,5-3-3-15,3-6 1 16,2-2 2-16,0-6-4 16,5-5 0-16,3-6 7 15,-3 0-5-15,2 0-2 16,-5-11 0-16,0-6-1 16,-2-6 1-16,0-4 3 0,-2-9 6 15,0-4 8 1,-3-12 7-16,-5-8-11 0,-6-9 19 15,-7-5-7-15,-6-6 1 16,-7-4-5-16,-8-3-13 16,0-2-6-16,-28 3-1 15,-22 5 1-15,-14 13-2 16,-13 16 0-16,-13 24-7 16,-4 20 5-16,-3 10 2 15,4 32-14-15,13 13-4 16,14 12-37-16,19 7-41 15,16-5-77-15,12-9-520 16</inkml:trace>
  <inkml:trace contextRef="#ctx0" brushRef="#br0" timeOffset="117862.83">27329 6967 270 0,'0'0'55'0,"0"0"-44"0,0 0 34 16,0 0-5-16,0 0 4 16,0 0 15-16,-29-18-22 15,29 17-11-15,0 0 3 16,0 1 4-16,0 0-11 15,0 0-7-15,0 0 1 16,0 0-1-16,0 0 0 16,-1 6-15-16,-4 11 1 0,-1 10 18 15,2 7-7 1,2 9-7-16,2 5 17 0,2 7-7 16,13 6 15-16,2 5-15 15,-1 4 0-15,0 5 0 16,-3 1-4-16,1 2 0 15,-2 4 4-15,-2-1-6 16,-3 2-4-16,-1 1-5 16,2 1 0-16,4-3 6 15,0-8-4-15,4-10 15 16,-2-8-16-16,-4-6 9 16,-1-1-9-16,-6 0 4 15,-3 1-1-15,0-2 0 16,0 1 5-16,0-6 3 15,0-7-3-15,1-8-8 0,11-9 2 16,2-8-3-16,-2-7 11 16,1-4 12-16,2 0-3 15,-1 0-8-15,-1-11-9 16,-6-3-3-16,-1-3-41 16,-1-5-64-16,-1-1-137 15</inkml:trace>
  <inkml:trace contextRef="#ctx0" brushRef="#br0" timeOffset="118442.03">28355 7627 387 0,'0'0'41'16,"0"0"-7"-16,0 0 65 0,-94-23-12 15,55 26-28-15,-4 18-35 16,-1 8 12-16,0 5-5 16,11 4-5-16,5 5-10 15,11 1 5-15,9 4-5 16,7-1-13-16,1 2-1 16,3 2 0-16,14-6 5 15,2-1 5-15,-1-8-12 16,3-7 0-16,-4-9 3 15,0-8-3-15,-2-5 0 16,-2-7-4-16,4 0 10 16,1-1-5-16,1-16-1 0,-2-4 0 15,-4-5 4 1,-7-1 12-16,-6 2-9 0,0 1 15 16,-2 6-13-16,-13 4-7 15,-9 3 7-15,-2 6-9 16,-3 5 0-16,2 0 0 15,2 0 0-15,7 14-22 16,2 3-13-16,8 0-35 16,7-5-115-16,1-6-234 15</inkml:trace>
  <inkml:trace contextRef="#ctx0" brushRef="#br0" timeOffset="119041.77">28270 7420 372 0,'0'0'35'15,"0"0"-19"-15,-100-17 57 16,62 17-8-16,-2 14-13 0,-3 15-20 16,-1 9-18-1,-2 7 6-15,3 5 12 0,1 3 1 16,8 1-20-16,4 4 19 16,10 2-19-16,6 4 6 15,8 1-10-15,6 2 0 16,0 3 4-16,9-2-8 15,13-5-2-15,5-7 9 16,6-10-9-16,3-5 3 16,3-7-5-16,2-6 0 15,6-9-1-15,5-5 3 16,6-6 1-16,4-7 4 16,0-1-3-16,-4-3-2 15,-5-15 0-15,-6-4-1 16,-5-8-2-16,-2-7 20 0,-4-10 11 15,-4-9-3 1,-3-11-3-16,-7-11 5 0,-7-6-6 16,-7-8-13-16,-8-2-7 15,-2-1-1-15,-29 1-3 16,-16 8 0-16,-14 15-6 16,-15 19 6-16,-13 27 0 15,-13 25 0-15,-8 14-10 16,-2 33 10-16,9 17-46 15,28 10 1-15,33-1-72 16,40-13-173-16</inkml:trace>
  <inkml:trace contextRef="#ctx0" brushRef="#br0" timeOffset="120011.63">28731 8589 186 0,'0'0'83'0,"0"0"-56"16,0 0-6-16,0 0 13 16,0 0-7-16,0 0 9 15,0 0-10-15,14 14 25 16,18-14 10-16,13 0-16 15,16 0-13-15,13 0-19 16,14-7 0-16,6-1-6 16,5-1-3-16,8 4-1 15,1 1 17-15,3 2-2 16,9 1-13-16,2-2 7 0,9-4 8 16,11 3 8-16,7-6-15 15,-3 0 0-15,-5 1 2 16,-11-1 2-16,-17 0-13 15,-24 3 13-15,-22-1 1 16,-19 1 1-16,-18-2 6 16,-10 6-11-16,-6-3 8 15,-6 3-2-15,-1 1-4 16,-4 2-11-16,-3 0-2 16,0 0-3-16,0 0-30 15,-18 0-35-15,-15-2-141 0,-6-8-367 16</inkml:trace>
  <inkml:trace contextRef="#ctx0" brushRef="#br0" timeOffset="120565.3">30052 7093 186 0,'0'0'72'16,"0"0"-44"-16,0 0 65 15,0 0 8-15,0 0-55 16,0 0-25-16,86-16-5 0,-26 16 16 15,19 0-10-15,24 0 33 16,18 0-18-16,12 0-13 16,4 0-2-16,0 0-12 15,-4 0 19-15,-11-3-15 16,-11-1 13-16,-16-4-20 16,-14 0 16-16,-19 5-11 15,-11-1-12-15,-15 2 22 16,-12-1-21-16,-11 1 16 15,-7 2-16-15,-6 0 0 16,0 0-1-16,-30 2-47 16,-25 10-95-16,-27-1-162 0</inkml:trace>
  <inkml:trace contextRef="#ctx0" brushRef="#br0" timeOffset="121293.49">29384 7342 136 0,'0'0'64'16,"0"0"-17"-16,0 0 38 15,0 0-27-15,0 0-27 16,-48-82-11-16,41 72 12 0,-1-2-6 16,-3 2-1-1,-3-3 2-15,-1-2-2 0,-3 3 3 16,0 1-8-16,5 0 18 16,0 6-20-16,3 1 14 15,6 1-5-15,1 3-17 16,3 0 8-16,-2 0 1 15,1 5-19-15,-4 17-2 16,1 10 2-16,-2 12 22 16,3 7-2-16,-1 11 0 15,2 7 17-15,0 9 4 16,-1 9-12-16,0 11-5 16,-4 4-5-16,-3 5 6 15,-2 0 1-15,-3-3-20 16,1-2 17-16,2-6-3 0,2-11-3 15,2-11-1-15,4-8 5 16,1-15 19-16,3-7-22 16,0-10 6-16,0-9-19 15,0-8 10-15,0-9 6 16,0-3-8-16,0-5-5 16,0 0 13-16,0 0-6 15,0 0 1-15,0 0-8 16,0-5-8-16,1-7-27 15,-1 1-84-15,0-4-55 16,-4 5-134-16</inkml:trace>
  <inkml:trace contextRef="#ctx0" brushRef="#br0" timeOffset="126555.25">24782 7790 60 0,'0'0'56'0,"0"0"-11"0,0 0-12 15,0 0 18-15,0 0-4 16,0 0 12-16,0 0-20 16,-1-41 0-16,1 36 2 15,0-1 10-15,0 3 7 16,0-7-31-16,0 3 13 15,0-3 1-15,1 1-7 16,1 1 0-16,-1 3 2 16,-1 2 8-16,3 1-11 15,-3-1 5-15,2-1-17 16,-1 4-8-16,2 0 7 16,6 0-10-16,12 4-10 15,12 18 10-15,10 13-1 16,8 15 17-16,2 5-4 15,4 7-7-15,3-2-5 16,2 1 8-16,1-2-11 0,0-5 4 16,-5-4 2-16,-10-10-13 15,-7-9 0-15,-8-3 1 16,-10-10 2-16,-5-4-1 16,-8-6-2-16,-3-3 10 15,-5-3-20-15,-2-2 19 16,0 0-18-16,0 0 9 15,0 0-12-15,-2-2-53 16,-11-13-12-16,-4-4-53 16,-3-10-136-16</inkml:trace>
  <inkml:trace contextRef="#ctx0" brushRef="#br0" timeOffset="126944.45">25525 7556 402 0,'0'0'57'0,"0"0"-11"16,0 0-9-16,0 0 64 15,-83 113-27-15,41-47 2 0,-12 10-29 16,-6 10-12-16,-8 8 25 15,-5 2-28-15,3-5-9 16,7-7-7-16,8-14 4 16,14-16 7-16,10-10-19 15,7-9 5-15,7-6-9 16,4-9 4-16,4-6 4 16,5-6-8-16,0-4 3 15,4-1-7-15,0-3 2 16,0 0-2-16,0 0 3 15,0 0-6-15,0-3-2 16,13-11-28-16,4 2-45 0,6-2-25 16,3 6-100-16,-3 2-238 15</inkml:trace>
  <inkml:trace contextRef="#ctx0" brushRef="#br0" timeOffset="141653.2">12562 11637 53 0,'0'0'82'15,"0"0"56"-15,0 0-14 16,0 0-33-16,0 0-10 16,0 0-12-16,0 0-13 15,-24-27-25-15,15 30-4 16,-6 16-17-16,0 11 4 16,-1 7 24-16,4 10-19 0,-3 4 16 15,1 5-10 1,1-1 10-16,-2-4-12 0,4-7-5 15,1-10-1 1,3-6-11-16,-1-8 3 0,2-5-6 16,-1-6 7-16,5-6-6 15,1 0-3-15,1-3 6 16,-3 0 0-16,-3 0-7 16,-5 0-2-16,0 0-9 15,0 0-46-15,5 0-20 16,0 2-36-16,3 12-105 15,-3 5-126-15</inkml:trace>
  <inkml:trace contextRef="#ctx0" brushRef="#br0" timeOffset="141958.58">12262 12403 408 0,'0'0'51'0,"0"0"25"16,0 0-19-16,0 0-22 16,0 0 7-16,0 0-1 15,58-15-15-15,-30 5-5 16,2-2-3-16,0-3-7 0,0 0-3 16,-2 1-1-1,-7 4-4-15,-6 3-2 0,-9 5 0 16,-3 2-1-1,-3 0 0-15,0 0-5 0,0 0-23 16,-1 0-48-16,-19 12-4 16,-5 9-42-16,-7-1-247 15</inkml:trace>
  <inkml:trace contextRef="#ctx0" brushRef="#br0" timeOffset="142163.23">12329 12545 243 0,'0'0'39'0,"0"0"53"16,0 0 14 0,0 0-18-16,0 0-31 0,0 0-5 15,51-30-17-15,-26 16-17 16,-2 2-6-16,-1 3 7 16,-3 1-7-16,-7 6-10 15,-3 2-4-15,0 0-13 16,-5 0-47-16,-2 2-39 15,-2 10-41-15,-2 5-201 16</inkml:trace>
  <inkml:trace contextRef="#ctx0" brushRef="#br0" timeOffset="142319.46">12353 12748 379 0,'0'0'95'0,"0"0"-78"15,0 0 27-15,0 0 16 16,0 0-24-16,0 0-2 15,72-65-17-15,-28 36-9 16,-2 4-4-16,-3 6-4 16,-5 7-71-16,-13 1-221 15</inkml:trace>
  <inkml:trace contextRef="#ctx0" brushRef="#br0" timeOffset="143375.54">13060 11593 45 0,'0'0'130'0,"0"0"-32"16,0 0-14-16,0 0-12 15,0 0-5-15,0 0-35 16,-15-9 5-16,15 9 0 15,-2 0-10-15,1 0 6 16,1 0-13-16,0 0-14 16,0 5-5-16,4 15 2 15,16 13 1-15,5 6 16 0,5 3 11 16,0 3-17 0,-2-3 11-16,-1-1-9 0,-2-3-5 15,-2-4 3-15,-4-4-5 16,-1-7-6-16,0-1 12 15,-2-3-14-15,1-2 4 16,-4-5-3-16,-2 0 8 16,-3-4-10-16,-3-3 0 15,-2-3 1-15,-3 0-1 16,3-2-2-16,-3 0-29 16,0 0-7-16,0 0-33 15,-5-3-128-15,-2-7-322 0</inkml:trace>
  <inkml:trace contextRef="#ctx0" brushRef="#br0" timeOffset="143673.65">13498 11908 217 0,'0'0'14'0,"0"0"18"15,0 0 67-15,-61 86-24 16,40-52-23-16,-4 0 8 16,1-3-17-16,3-6-15 0,2-3-3 15,5-8 8-15,4-6-16 16,4-2-2-16,3-4-8 16,0 0-7-16,3 2 0 15,0 2-8-15,0 1 1 16,0 0-13-16,0-2-18 15,0-2-25-15,11-3-91 16,5 0-86-16</inkml:trace>
  <inkml:trace contextRef="#ctx0" brushRef="#br0" timeOffset="143880.26">13512 12055 427 0,'0'0'28'0,"0"0"31"16,0 0 10-16,0 0-32 16,0 0-20-16,-44 80-5 15,44-67-12-15,0-1 2 16,5-2-4-16,1-5-8 16,3-1-61-16,1-4-128 15,-2 0-85-15</inkml:trace>
  <inkml:trace contextRef="#ctx0" brushRef="#br0" timeOffset="144013.23">13643 12098 288 0,'0'0'91'0,"0"0"-79"16,0 0 3-16,-62 75-5 15,48-51-10-15,5 0-56 16,-3-5-231-16</inkml:trace>
  <inkml:trace contextRef="#ctx0" brushRef="#br0" timeOffset="149186.96">26544 7651 30 0,'0'0'65'0,"0"0"2"16,0 0-42-16,0 0-6 15,0 0 14-15,0 0 20 16,0 0-18-16,-8 0 8 16,4 0-13-16,-1 0 6 15,1 0 2-15,-2-5 14 16,-3-1-8-16,3 1-14 15,2 1-5-15,-1 0 7 16,2 0 10-16,1-1-15 0,-2 1-6 16,0-3-3-16,-2-1 5 15,-3-1-6-15,-3-2-1 16,-2 2-4-16,1-5 3 16,0 4 5-16,-1 0 1 15,2-1 0-15,2 2 1 16,1-3-3-16,-2 3-6 15,5 3 1-15,0 0-6 16,5 4 8-16,-1-1 1 16,2 3-4-16,0 0-4 15,0 0-9-15,0 0-1 16,0 6-4-16,8 17-3 16,13 9 8-16,4 8 5 15,6 1 3-15,7 4 5 16,5-2 8-16,9 4-8 0,3 2 4 15,2 0-6-15,-8 1-8 16,-4 0 6-16,-9-7 0 16,-8 0 3-16,-3-4-6 15,-8-6-3-15,-4-4-3 16,-4-6 4-16,-6-7-5 16,2-4 8-16,-4-6-6 15,1-2 1-15,-2-4-2 16,0 0-1-16,0 0-1 15,1 0-5-15,-1 0-36 16,0-7-5-16,0-11-38 0,-10-7-52 16,-4-2-126-16</inkml:trace>
  <inkml:trace contextRef="#ctx0" brushRef="#br0" timeOffset="149571.33">27017 7450 362 0,'0'0'72'16,"0"0"59"-16,0 0-26 0,0 0-23 16,0 0-21-1,0 0-45-15,-140 71 7 0,65 7 26 16,-12 14 0-16,-4 5 5 15,-3-3-12-15,3-2 2 16,8-2-22-16,14-13-3 16,17-10-5-16,18-15-6 15,13-16-7-15,9-10 11 16,7-7-12-16,2-8 1 16,3-5 9-16,0-3-9 15,0-3-2-15,0 0 1 16,0 0 0-16,0 0 0 15,0 0-8-15,0 0-23 16,3-9-27-16,8-5-30 0,5-2-4 16,2 4-111-16,0 5-51 15</inkml:trace>
  <inkml:trace contextRef="#ctx0" brushRef="#br0" timeOffset="151950.94">30753 10920 55 0,'0'0'156'0,"0"0"-99"16,0 0 39-16,0 0 9 15,0 0-28-15,0 0-6 16,0 0 1-16,-12-12-21 16,12 10-3-16,0-1-10 15,0-3-7-15,14-3-10 16,14-1-3-16,11-1-17 15,7 0-1-15,-3 8 15 16,-4 3-15-16,-12 0 1 16,-6 7-1-16,-7 13 2 15,-6 6 4-15,-5 6 12 16,-3 2-1-16,0-1 14 16,-9 1-29-16,-7-3 16 15,-1-3-9-15,-4-3-5 16,-1-1 5-16,-3-3 2 0,1-4-7 15,3-6 17-15,6-6-19 16,8-2 10-16,5-3-10 16,2 0 3-16,0 0 0 15,0 0-5-15,3 0 0 16,18 0-1-16,9 0-4 16,3-2 10-16,-4 2-1 15,-8 0-2-15,-6 2-4 16,-4 11 1-16,-1 3 1 15,-4 3 0-15,-3 1 0 16,-3 2 0-16,0 2 0 0,-3-1 2 16,-12 3-2-16,-3-3-1 15,-4 1 1-15,-3-2 1 16,-4-2-1-16,-4-4 4 16,-1-5 11-16,-5-4 8 15,0-3 5-15,1-4-19 16,7 0 1-16,9 0-7 15,8 0-3-15,9-2 1 16,5-10-1-16,0-5-26 16,5-4-51-16,18-3-67 15,3 2-166-15</inkml:trace>
  <inkml:trace contextRef="#ctx0" brushRef="#br0" timeOffset="154350.95">31632 10891 187 0,'0'0'166'0,"0"0"-65"16,0 0 8-16,0 0-17 15,0 0-35-15,0 0-19 16,16-74 10-16,-16 69 1 15,0 3 0-15,0 2-15 16,-3 0-16-16,-15 4 2 16,-7 15-11-16,-5 4 5 15,3 3-2-15,9 0 4 16,5-4-10-16,7 0 13 16,3-2-4-16,1-3-3 15,2-1-11-15,0 0 20 16,0-1-17-16,0 0 2 15,8-2-5-15,2-1 7 16,8 0 5-16,4-3-7 16,8-1 1-16,2-1-3 15,-1 0-1-15,-4-1-3 0,-8-2 0 16,-1 3 0-16,-6 1 0 16,1 2 0-16,-2 1 0 15,-2 3 8-15,1 0-6 16,-5 0-2-16,-1 2 0 15,-4 1 1-15,0 3-1 16,0 0 0-16,-7 0-6 16,-8-1 6-16,-2 0 1 15,-2-3 2-15,-2-1-3 16,2-3 2-16,-1-1-2 16,4-3 6-16,-2-3-6 15,3-2 2-15,2-1 2 16,1-2-4-16,0 0-1 0,0 0 1 15,-1 0 8-15,1-5-8 16,-1 0-5-16,3-2-7 16,3 2-14-16,1-4-19 15,1-3-27-15,5-5-31 16,0-6-85-16,0-4-216 16</inkml:trace>
  <inkml:trace contextRef="#ctx0" brushRef="#br0" timeOffset="154674.24">31660 10754 346 0,'0'0'388'0,"0"0"-336"15,0 0-26-15,0 0 33 16,85-8-14-16,-18 0 6 16,2 2-3-16,-3 2-12 15,-10 3-16-15,-13-2 15 16,-9 2-10-16,-7-1-3 16,-9 2-18-16,-3 0 2 15,-9 0-1-15,-3 0-10 0,-3 0-12 16,0 0-68-16,-19 0-31 15,-11 2-71-15,-7 7-440 16</inkml:trace>
  <inkml:trace contextRef="#ctx0" brushRef="#br0" timeOffset="169076.48">14332 13225 61 0,'0'0'19'16,"0"0"-12"-16,0 0 6 15,0 0 32-15,0 0-15 16,0 0-5-16,0 0 22 16,0-7-11-16,0 7 17 15,0 0-30-15,0 0-12 16,0 0-11-16,0 0 18 15,0 0-16-15,0 0 16 0,0 0 0 16,0 0-14 0,0 0 3-16,0 0-4 0,0 0 4 15,0 0-7-15,0 0 1 16,0 0-1-16,0 0 4 16,0 0-4-16,0 0 1 15,0 0-1-15,0 0 3 16,0 0-5-16,0 0 2 15,0 0-6-15,0 0 5 16,0 0-9-16,0 0 0 16,0 0 0-16,0 0-58 15,-1 4-70-15</inkml:trace>
  <inkml:trace contextRef="#ctx0" brushRef="#br0" timeOffset="171695.39">17193 12402 25 0,'0'0'53'0,"0"0"-18"0,0 0-12 15,0 0 0-15,0 0-7 16,0 0 0-16,0 0-7 15,3 24-9-15,0-24 0 16,1 0-9-16,2 0-16 16,4 0-15-16,-4 0-85 15</inkml:trace>
  <inkml:trace contextRef="#ctx0" brushRef="#br0" timeOffset="172548.09">17043 12521 67 0,'0'0'0'16,"0"0"-4"-16,0 0-22 0</inkml:trace>
  <inkml:trace contextRef="#ctx0" brushRef="#br0" timeOffset="172948.63">17043 12521 3 0</inkml:trace>
  <inkml:trace contextRef="#ctx0" brushRef="#br0" timeOffset="173014.57">17043 12521 3 0,'8'11'8'0,"-5"-11"-6"0,-1 0-2 0,1 0-6 0,0 0-1 15,0 0 7-15,1 0 0 16,-1 0 0-16</inkml:trace>
  <inkml:trace contextRef="#ctx0" brushRef="#br0" timeOffset="173232.45">17021 12508 101 0,'0'0'11'15,"0"0"-11"-15,0 0-6 16,0 0-27-16,0 0 21 16,0 0 6-16</inkml:trace>
  <inkml:trace contextRef="#ctx0" brushRef="#br0" timeOffset="176129.14">28092 7804 10 0,'0'0'2'0,"0"0"6"15,0 0-6 1,0 0-1-16,0 0 0 0,0 0 0 16,-81-47 5-16,80 42 14 15,1 2-1-15,0-4-13 16,0 3 3-16,-2 1 6 16,1-3 3-16,-1 2 6 15,2 1-7-15,-4-1-6 16,3 1-5-16,-1 3-6 15,1-4 3-15,-1 3 0 16,1-1 0-16,1 0 12 16,0-1 1-16,-2 2 4 15,2-1-2-15,0 0 16 16,-1-3-23-16,-1 1 7 0,1-2 11 16,-2 0 0-1,0-3-1-15,1 1 10 0,-1-1-3 16,0-2-4-16,-1-4 25 15,-1 1 5-15,1-2-8 16,-1-2-9-16,1-1 2 16,-2 0 12-16,-3-1-26 15,2 1 3-15,0 3-2 16,1 5 10-16,5 2-3 16,-1 9-14-16,2 0 9 15,0 0-32-15,0 0 0 16,0 0-3-16,0 19-2 15,9 19 1-15,14 16 1 16,7 7 19-16,5 3-14 16,4-3 4-16,3-1 13 0,3 0-18 15,1-1 12-15,2 1-12 16,-2 1 5-16,-7-4 2 16,-6-10-6-16,-10-4-1 15,-4-8 1-15,-5-9 4 16,-3-4-6-16,-2-3-2 15,-4-7-1-15,0-2 6 16,-3-3-6-16,-1-2 1 16,-1-4 0-16,0 1-1 15,0-2 0-15,0 0-3 16,0 0-11-16,0 0-28 16,0 0-30-16,0-8-13 0,-6-9-83 15,-6-5-138 1</inkml:trace>
  <inkml:trace contextRef="#ctx0" brushRef="#br0" timeOffset="176611.3">28667 7539 588 0,'0'0'40'0,"0"0"17"0,0 0-3 16,-86 26-30-16,26 24 16 15,-12 18 22-15,-12 10-9 16,-4 10-11-16,1 2 19 16,5-1-26-16,11-7-13 15,13-10 0-15,9-14 3 16,11-15-1-16,10-12-1 15,6-9-6-15,6-5 3 16,5-4 1-16,5-4-4 16,1-6-8-16,4 0 2 15,1-2-8-15,0-1 2 16,0 0 1-16,0 0-1 0,0 1-3 16,0-1 10-16,0 0-12 15,0 2 0-15,0-2 4 16,0 0 2-16,0 0-12 15,0 0 4-15,0 0-31 16,0 0-29-16,0 0 28 16,0 0-9-16,0 0 0 15,0 0-10-15,0 0-22 16,0 1-4-16,0 2-74 16,6-2-29-16,3-1-225 15</inkml:trace>
  <inkml:trace contextRef="#ctx0" brushRef="#br0" timeOffset="178651.38">32603 10880 233 0,'0'0'100'0,"0"0"-42"15,0 0 70-15,0 0-57 16,0 0 3-16,0 0-8 16,0 0-16-16,6-15-6 15,-6 15-22-15,0 0 3 16,-11 0 5-16,-10 0-24 15,-7 0 5-15,-6 0-3 16,-4 10-6-16,-1 6 20 16,-4 2-4-16,4 1 4 15,5 6-2-15,4 1-1 16,3 1-4-16,4 4 2 16,0 3-10-16,7 0 8 0,4 0-1 15,3 1 3 1,6 1 3-16,3-3-16 0,0 4 13 15,0 1 1-15,12-4-8 16,3-3-5-16,-5-3 3 16,4-4 1-16,-4-4-9 15,1-2 1-15,3-4-1 16,0-1 7-16,5-4-6 16,4-1 13-16,-1-6-1 15,2-2-2-15,-2 0-3 16,-2 0-5-16,-4-5 13 15,-1-9 9-15,-5-3-7 16,0-3 3-16,-6-1 7 0,-1-2-4 16,-3 5-7-1,0 2-10-15,0 2 0 0,-13 2-3 16,-10 3 4-16,-7 1-7 16,-10 4-1-16,-6 4 0 15,-11 0-4-15,-1 0-47 16,-2 13-66-16,2 3-50 15,12-4-153-15</inkml:trace>
  <inkml:trace contextRef="#ctx0" brushRef="#br0" timeOffset="181407.25">13747 13746 75 0,'0'0'105'16,"0"0"-54"-16,0 0 51 15,0 0-6-15,0 0-43 16,0 0 7-16,0 0-5 16,2-13-13-16,-2 13 1 0,0 0-14 15,0 0-1 1,-5 13-15-16,-14 15-9 0,-6 15 9 16,-9 16 10-16,-5 6 1 15,-2 5 25-15,0-2-14 16,0-4 12-16,7-6-8 15,7-8-9-15,6-9-24 16,11-6 11-16,4-8-9 16,0-6 10-16,3-5-12 15,2-9-4-15,-1-1 0 16,2-5 1-16,0-1-1 16,0 3-2-16,0-3 3 15,0 0-3-15,0 0 0 16,0 0-25-16,-6 0-43 0,-2 0-74 15,-6 5-130-15</inkml:trace>
  <inkml:trace contextRef="#ctx0" brushRef="#br0" timeOffset="181655.94">13073 14664 700 0,'0'0'34'16,"0"0"-21"-16,0 0 36 16,0 0-15-16,99 0 9 15,-35-10-16-15,5 1 0 0,-7-2-27 16,-7 3 14-16,-12 3-14 16,-13 4 5-16,-15 1-5 15,-10 0-11-15,-5 3-46 16,-9 14-15-16,-23 1-15 15,-12 3-241-15</inkml:trace>
  <inkml:trace contextRef="#ctx0" brushRef="#br0" timeOffset="181820.2">13121 14887 461 0,'0'0'126'0,"0"0"-96"0,0 0 41 16,0 0-15-16,82-21-28 15,-30 5 0-15,-1 3-16 16,-6 3-12-16,-11 9-2 16,-13 1-90-16,-21 6-143 15</inkml:trace>
  <inkml:trace contextRef="#ctx0" brushRef="#br0" timeOffset="181992.51">13137 15065 453 0,'0'0'116'15,"0"0"-96"-15,0 0 44 16,0 0 8-16,0 0-4 16,0 0-10-16,120-14-37 0,-68-3-9 15,2-2-10 1,-1 2-4-16,-2-2-96 16,-8-5-306-16</inkml:trace>
  <inkml:trace contextRef="#ctx0" brushRef="#br0" timeOffset="182537.83">14552 13825 498 0,'0'0'43'0,"0"0"8"16,0 0 29-16,0 0-6 16,0 0-24-16,0 0-22 15,46-49-26-15,-6 83 24 16,14 7 13-16,10 8 6 15,8 4-8-15,-3 3-3 16,-1 4-21-16,-10 0-1 16,-6-4-4-16,-9-5-1 15,-4-12 5 1,-7-9-10-16,-6-8-2 0,-5-8 0 16,-6-8 3-16,-2-1-3 15,-4-3-6-15,1-2 5 0,0 0-40 16,-1 0-30-1,0-12-39-15,2-6-250 0</inkml:trace>
  <inkml:trace contextRef="#ctx0" brushRef="#br0" timeOffset="182827.09">15518 14098 643 0,'0'0'58'0,"0"0"-36"16,0 0 46-16,-100 82-12 16,64-38-10-16,-5 2-20 0,-4 4 4 15,-3 1-11 1,3-5-3-16,1-4 2 0,6-6 8 16,7-6-22-1,3-10 4-15,9-3-6 0,5-6 1 16,6-5-3-16,7-2 0 15,1-4-13-15,0 0-49 16,22 0-45-16,15-7-66 16,14-14-148-16</inkml:trace>
  <inkml:trace contextRef="#ctx0" brushRef="#br0" timeOffset="183042.73">15518 14401 575 0,'0'0'156'15,"0"0"-130"-15,0 0 5 16,0 0 38-16,0 0-45 16,-78 96 7-16,62-68-6 15,1 0-9-15,-3 0-9 16,1-5-6-16,1-4 7 16,4-6-8-16,7-6-2 15,3-5-1-15,2-2-43 16,7 0-43-16,19-9-143 15,15-14-266-15</inkml:trace>
  <inkml:trace contextRef="#ctx0" brushRef="#br0" timeOffset="183176.78">15646 14540 553 0,'0'0'90'0,"0"0"-36"0,0 0 46 15,0 0-23-15,-65 80-51 16,56-58-9-16,0 0-14 15,-5 1-3-15,2-2-13 16,-1-3-80-16,6-7-220 16</inkml:trace>
  <inkml:trace contextRef="#ctx0" brushRef="#br0" timeOffset="187216.13">15410 7986 493 0,'0'0'29'0,"0"0"-12"16,0 0 60-16,0 0-12 15,0 0-27-15,0 0-10 16,0 0-13-16,-25-44 4 16,25 44-19-16,-1 0-33 15,-4 10-101-15,-10 8-90 16</inkml:trace>
  <inkml:trace contextRef="#ctx0" brushRef="#br0" timeOffset="187591.57">13449 9711 483 0,'0'0'53'0,"0"0"-34"15,0 0 1-15,0 0 37 16,0 0 11-16,0 0-20 15,-21 12-17-15,21-12-19 16,0 1 0-16,0-1-11 16,0 2-1-16,0 0-70 15,6-1-89-15,14-1-110 16</inkml:trace>
  <inkml:trace contextRef="#ctx0" brushRef="#br0" timeOffset="188020.29">17047 9479 785 0,'0'0'18'0,"0"0"-13"16,0 0 7-16,0 0-10 15,0 0 20-15,0 0 32 16,3 12-28-16,-3-9-18 16,0-2-3-16,0 0-1 15,1 1 3-15,-1-2-7 16,0 1-1-16,0 1 0 16,0-2 0-16,0 2-1 15,0 1-51-15,-1 2-83 16,-23-2-285-16</inkml:trace>
  <inkml:trace contextRef="#ctx0" brushRef="#br0" timeOffset="188605.54">12690 11612 740 0,'0'0'41'15,"0"0"-34"-15,0 0-7 16,0 0-15-16,0 0 14 16,0 0 1-16,15-14-24 15,1 14-62-15,13-3-65 0,8-8-360 16</inkml:trace>
  <inkml:trace contextRef="#ctx0" brushRef="#br0" timeOffset="188924.86">15810 11112 829 0,'0'0'16'15,"0"0"-16"-15,0 0-11 16,0 0-1-16,0 0-1 15,0 0 0-15,-9-8-46 16,-15 22-40-16,-5 2-85 16</inkml:trace>
  <inkml:trace contextRef="#ctx0" brushRef="#br0" timeOffset="189299.58">13983 13389 738 0,'0'0'66'16,"0"0"-33"-16,0 0-2 15,0 0-5-15,0 0-4 16,0 0-14-16,-2 11-8 15,2-11-61-15,11-13-140 16,1-5-258-16</inkml:trace>
  <inkml:trace contextRef="#ctx0" brushRef="#br0" timeOffset="194148.25">20437 13501 527 0,'0'0'38'0,"0"0"-10"0,0 0-1 16,0 0 6-16,0 0 24 16,0 0-22-16,0 0 8 15,-40 89-17-15,40-70 5 16,0-7-5-16,0-2 0 16,11-6 4-16,3-4-16 15,10 0 13-15,9-6 3 16,6-16 2-16,7-3-20 15,0-3-6-15,-2-1 4 16,-4-6-7-16,-9-3 1 0,-7-6-4 16,-5-9-1-1,-2-5 1-15,-5-9 0 0,2-8 2 16,0-8-2-16,1-5-15 16,-2 1-17-16,-2 8 8 15,-4 16 10-15,-5 15 10 16,-2 18 1-16,-6 10-3 15,-15 9 1-15,-6 11 4 16,-6 0-2-16,0 8 3 16,3 21 5-16,5 6 3 15,4 12-8-15,8 6-3 16,1 7 3-16,5 3 9 16,4 2-9-16,3 1 7 15,0-5-5-15,0-1 6 0,6-6-7 16,11-1 0-16,7 0 3 15,2-5-4-15,2-4 1 16,2-6 0-16,1-7-1 16,2-11 0-16,3-5 0 15,3-10 1-15,1-5-1 16,4 0 0-16,1-12-12 16,4-13-1-16,-2-9 7 15,-4-2 3-15,-3-6-5 16,-5-1 8-16,-8-3 2 15,-10-2-2-15,-5-1 0 0,-6 1-1 16,-4 5 1-16,-2 7 3 16,0 12-2-16,-2 7 1 15,-8 9 0-15,-5 4 5 16,-2 4 0-16,-3 0-6 16,-4 19-1-16,1 7 1 15,4 6-1-15,4 4 2 16,3 5 1-16,5 0 0 15,4 2 9-15,3-4-9 16,0 0 0-16,0-5 1 16,10-4-4-16,6-2 8 15,7-6-8-15,7-5-5 16,7-5 5-16,2-2 0 16,3-10 4-16,1 0-3 0,-1 0 1 15,-3-12 1-15,-3-8-1 16,-6-6 0-16,-4-5 2 15,-5-5 2-15,-7-4-3 16,-3-1 4-16,-8 3-7 16,-3 1 0-16,0 6 5 15,-1 3-5-15,-10 6-4 16,1 8 1-16,2 7 6 16,2 7-7-16,-1 0-8 15,-5 20 3-15,0 9 9 16,0 12 2-16,9 2 4 15,3 3-4-15,0-1 6 16,2-5-8-16,11-6-4 16,2-2 3-16,3-10 1 0,4-2 2 15,-1-3-2-15,1-3-2 16,-1-5 1-16,-6-1 1 16,-5-2 3-16,-5-6-3 15,-3 3-37-15,-2 1-34 16,0-4-86-16,0 0-247 15</inkml:trace>
  <inkml:trace contextRef="#ctx0" brushRef="#br0" timeOffset="194745.41">21561 13236 493 0,'0'0'34'0,"0"0"82"16,0 0-32-16,0 0-25 15,0 0-44-15,0 0 27 16,69 73-19-16,-52-22 12 15,-1 5-11-15,-4 0 3 16,-1-3-17-16,1-3 0 16,-3-7-7-16,0-7 0 15,-1-10-2-15,-3-9 1 16,-1-8-2-16,-1-8 0 0,0-1 2 16,5-1 19-16,5-23 41 15,8-12-34-15,3-10-18 16,4-10 6-16,4-9-15 15,1-8 4-15,0-3-2 16,-5 3-3-16,-6 12-2 16,-7 16 2-16,-6 19-2 15,-5 13-8-15,-1 11 8 16,0 2-47-16,6 8-36 16,2 16-5-16,4 2-26 15,4-1-236-15</inkml:trace>
  <inkml:trace contextRef="#ctx0" brushRef="#br0" timeOffset="195475.44">22172 13419 463 0,'0'0'30'16,"0"0"-15"-16,0 0 71 15,0 0-36-15,0 0-13 16,0 0 6-16,40 3-6 15,-10-4-25-15,0-14-8 16,-3-2 4-16,-8-3-5 16,-4-3-3-16,-8-2 4 15,-5-1-3-15,-2 2 1 16,0 2-1-16,-11 7 1 0,-3 3 1 16,-6 8 13-16,-2 4 2 15,-2 0-14-15,0 11 4 16,6 11 5-16,3 7-7 15,5 7 12-15,2 3-8 16,6 5 23-16,2 0-24 16,0 1 15-16,0-4-24 15,2 1 7-15,6-6 3 16,2-3-10-16,7-5 1 16,1-7-7-16,4-9 6 15,5-3 0-15,3-9 0 16,2 0 2-16,4-11 3 15,3-15-1-15,0-4 2 16,0-9-3-16,-2-7-2 16,0-9 3-16,0-10 0 0,-4-7-4 15,-1-9 0-15,-6-3 1 16,-1-4-1-16,-5 1-9 16,-7 5 5-16,-8 5-13 15,-5 9 12-15,0 12 5 16,-18 10 0-16,-4 12 3 15,-1 13-3-15,0 9-13 16,0 12 12-16,3 19 1 16,3 26-3-16,4 21 4 15,10 13-1-15,3 9 9 0,0 4 3 16,14-1-6 0,0 1 3-16,-2-1 2 15,-9-5-10-15,-3-6 2 16,0-5-3-16,0-11 4 0,0-8-1 15,10-14-6-15,6-9 2 16,3-12 1-16,1-6-1 16,7-6 0-16,6-7 1 15,9 1 0-15,9-3-29 16,2 0-104-16,-2-11-333 16</inkml:trace>
  <inkml:trace contextRef="#ctx0" brushRef="#br0" timeOffset="196187.32">24013 13196 455 0,'0'0'61'0,"0"0"48"15,0 0-3-15,0 0-60 0,-104-66-13 16,66 66-18-16,-2 12 5 16,-1 15-17-16,5 12 27 15,8 4-11-15,9 6-7 16,7 6 5-16,5-1-8 16,7-1-2-16,0 0-2 15,0-7-5-15,8-9-4 16,10-6 4-16,8-12 0 15,2-9-1-15,3-10-1 16,5 0 4-16,0-21 16 16,-1-7-12-16,-3-5 0 15,-8-6 1-15,-2-8 17 0,-6-8-18 16,-8-5 9-16,-8-6-5 16,0 4-7-16,-9 11 1 15,-10 14-4-15,-2 16-2 16,0 15-3-16,-1 6 2 15,2 10 2-15,7 17-11 16,11 11-22-16,2 1-71 16,12-8-142-16</inkml:trace>
  <inkml:trace contextRef="#ctx0" brushRef="#br0" timeOffset="196539.16">24205 13134 500 0,'0'0'118'16,"0"0"-17"-16,0 0-18 15,97 53-35-15,-71-15-9 16,-4 5-8-16,-2 3-14 16,-4 6-2-16,-8 0-8 15,-8-1-7-15,0-3-6 16,-11-7 6-16,-13-6 3 15,-3-8-3-15,-6-9 0 16,6-8-5-16,0-10 5 16,8 0 3-16,8-24 10 15,8-10 15-15,3-8-14 16,8-9-5-16,23-6-3 16,8-3-6-16,9-4-5 15,1 5 3-15,2 10-32 0,2 15-13 16,-5 19-35-16,-3 15-27 15,-12 5-102-15</inkml:trace>
  <inkml:trace contextRef="#ctx0" brushRef="#br0" timeOffset="197400.07">24940 13268 508 0,'0'0'39'0,"0"0"78"16,0 0-19-16,-73-72-46 16,42 65-15-16,-3 7-16 15,-4 0-16-15,1 18 1 16,3 7 14-16,4 7 2 15,10 4-18-15,7 7 8 16,10 3-6-16,3 0-6 16,2-2 2-16,12-1 7 15,3-9-13-15,1-6 4 16,-3-7-1-16,1-8-9 16,2-10-1-16,3-3 10 0,4-6-1 15,2-14 2 1,0-10 1-16,-2-9 0 0,-4-8 6 15,0-13-5-15,-3-7 0 16,-3-10 1-16,0-2-2 16,-6-4-1-16,-5 1-1 15,-4 5 1-15,0 14 3 16,0 13-3-16,-6 20-9 16,-1 16 7-16,0 14 0 15,-1 0-7-15,0 27 9 16,2 16-5-16,5 12 13 0,1 12 0 15,0 2-7 1,6 2 19-16,3-4-18 0,0 0 2 16,1-8-2-16,-2-4 2 15,1-9-2-15,3-10-2 16,-2-7 0-16,5-12-5 16,3-8 4-16,7-6-3 15,8-3 4-15,6 0 2 16,6-14 3-16,-4-8-1 15,-2-6-3-15,-3-9 3 16,-8-9-3-16,-8-8 9 16,-10-2-9-16,-10 3 1 15,0 5-1-15,-16 10-2 16,-7 9-7-16,4 10 7 0,4 9 1 16,6 9 4-16,3 1-2 15,-3 8-2-15,2 17 0 16,-2 10 0-16,1 7 5 15,1 7-1-15,6-2-4 16,1 4 4-16,0 0-1 16,3-5 1-16,13-3 0 15,4-8-3-15,2-7-1 16,1-5 3-16,1-6 7 16,0-3-10-16,-1-5 4 15,2-2-10-15,-1-3 6 16,-5-4-50-16,-4 0-60 15,-6-9-112-15</inkml:trace>
  <inkml:trace contextRef="#ctx0" brushRef="#br0" timeOffset="197783.33">25513 13193 351 0,'0'0'232'0,"0"0"-176"15,120-6 53-15,-74 12-32 16,-4 13-31-16,-4 8 12 16,-7 5-33-16,-9 1-11 15,-5 4-1-15,-8 1 10 0,-4 1-18 16,-5 1-4-16,0-1 3 16,-9-2-3-16,-10-5 0 15,-3-5-1-15,-3-8-4 16,-2-5-1-16,5-7 1 15,4-7-5-15,3-2 9 16,6-20 4-16,5-7 4 16,4-7 15-16,0-8-5 15,22-6 1-15,15-9-14 16,8-6-1-16,10 0-8 16,2 0-5-16,-4 7-2 15,-1 12-15-15,-8 15-21 16,1 16 6-16,-4 15-27 15,-8 4-74-15,-13 14-249 16</inkml:trace>
  <inkml:trace contextRef="#ctx0" brushRef="#br0" timeOffset="198105.4">26469 13184 648 0,'0'0'26'15,"0"0"27"-15,0 0 28 16,110-16-38-16,-65 16-11 15,3 0-18-15,-5 1-4 16,-5 4 0-16,-10 0-9 16,-7-3 3-16,-9 1-4 15,-3 1 0-15,-8 4-16 16,-1-2-82-16,-9 2-95 16</inkml:trace>
  <inkml:trace contextRef="#ctx0" brushRef="#br0" timeOffset="198318.62">26430 13440 352 0,'0'0'129'0,"0"0"-109"16,0 0 164-16,0 0-78 16,136 16-60-16,-72-13-28 15,-1-3 10-15,-6 0-22 16,-13 0 2-16,-8 0-7 15,-11 0 0-15,-9 0-1 16,-6 0-29-16,-10 0-105 16,0 0-420-16</inkml:trace>
  <inkml:trace contextRef="#ctx0" brushRef="#br0" timeOffset="198496.5">26488 13637 681 0,'0'0'38'0,"87"0"28"16,-33-2 18-16,1 2-28 15,-1 0-35-15,-6 0-5 16,-4 0-16-16,-8 0 0 16,-8 0-2-16,-5 0-87 15,-13 0-262-15</inkml:trace>
  <inkml:trace contextRef="#ctx0" brushRef="#br0" timeOffset="199374.41">28110 13168 416 0,'0'0'27'0,"0"0"39"15,0 0 74-15,0 0-67 16,0 0-68-16,0 0 5 15,-109 112 20-15,76-30 5 16,1 6 2-16,2-1-26 16,7 2-6-16,2-6 1 15,8-13-3-15,6-17 4 0,4-17-7 16,1-13 0 0,1-10 10-16,-1-9-10 0,2-4 1 15,0 0 43-15,0-25 21 16,0-12-48-16,0-21 3 15,6-16-19-15,6-9 1 16,3-9-2-16,3 0-4 16,1-2-9-16,5 2-12 15,4 10-7-15,2 13 16 16,3 21-5-16,0 22 8 16,4 16 11-16,2 10 2 15,3 17 2-15,0 18 0 16,-4 10-1-16,-10 4 0 0,-10 1-1 15,-14-1 0 1,-4-3 1-16,-16-3 4 0,-18-6-2 16,-10-8 1-16,-10-8 8 15,0-6-8-15,3-5 7 16,9-3-10-16,11-2-1 16,12 1-3-16,13-2-36 15,6-4-164-15</inkml:trace>
  <inkml:trace contextRef="#ctx0" brushRef="#br0" timeOffset="200144.36">28362 13607 527 0,'0'0'29'0,"0"0"65"16,0 0 11-16,0 0-59 15,0 0 0-15,0 0-10 16,12 2-13-16,16-14 13 16,3-7-15-16,4-5-7 15,-1-8-14-15,1-9 4 16,-1-7-3-16,0-10 6 16,-2-6-7-16,-7-6-7 15,-4-2-4-15,-11 4-12 16,-10 6 4-16,0 10 6 15,-15 16 9-15,-15 13 2 16,-7 15 2-16,-3 8-7 16,3 0 10-16,7 17-3 0,11 4 4 15,11 1-4-15,8 0 5 16,6 0-5-16,22 0 0 16,14-5-6-16,4-2 6 15,5-4 6-15,-3-4-5 16,-2 1-1-16,-7 6 2 15,-8 5-1-15,-10 6-1 16,-11 11 2-16,-10 3 1 16,0 4 8-16,-3 1-6 15,-7-4 4-15,2-3-2 16,8-3-4-16,0-7-3 0,15-3 4 16,14-7 5-16,8-6-10 15,6-5 1-15,-1-6 0 16,-3 0 8-16,-3-8-6 15,-4-10-3-15,-5-9 2 16,-1-7 10-16,-3-10-11 16,-2-7 0-16,-3-4 12 15,-3-3-12-15,-6 2 0 16,-3 8-1-16,-6 11 1 16,0 14 0-16,0 13-10 15,-12 10-4-15,-9 7 9 16,-5 24 1-16,-3 13 4 15,11 10 3-15,14 5 2 16,4 4-3-16,13 0 5 0,12-9-2 16,2-7-3-16,-1-11-1 15,-4-8-1-15,-1-9 3 16,1-7-4-16,0-7 1 16,1-3-1-16,4-2-3 15,6 0-16-15,7-11-28 16,3-9-129-16,3-7-308 15</inkml:trace>
  <inkml:trace contextRef="#ctx0" brushRef="#br0" timeOffset="200560.59">29797 13130 434 0,'0'0'61'15,"0"0"7"-15,0 0 19 16,-98 24 5-16,59 6-32 16,3 8-8-16,6 8-13 15,8 0-11-15,13 6-4 16,9-2-8-16,0-7-11 16,6-4-2-16,10-8-2 15,2-9-1-15,1-5 1 16,1-9 0-16,4-6-1 15,1-2 5-15,2-10 12 0,0-12-7 16,-1-10 3 0,0-10-9-16,-5-12 7 0,-6-9-9 15,-12-5-2-15,-3 2 3 16,-18 7-3-16,-12 15 0 16,-4 15 2-16,1 12-2 15,2 10-1-15,8 7 0 16,8 0-3-16,8 22-2 15,4 6-9-15,3 7-36 16,0 2-39-16,13-5-66 16,6-10-149-16</inkml:trace>
  <inkml:trace contextRef="#ctx0" brushRef="#br0" timeOffset="200934.77">30018 13096 498 0,'0'0'84'16,"0"0"13"-16,85-7-14 16,-43 28-23-16,4 15-20 15,-6 7-8-15,-7 7-18 16,-11 2-4-16,-11 1-1 16,-8 0 1-16,-3-5-9 15,-5-5 7-15,-16-6-6 16,-4-8-3-16,-6-7 6 15,1-5-8-15,4-9 6 16,5-6-3-16,5-2 2 0,6-11 23 16,2-15 21-16,8-11-25 15,0-8 5-15,12-11-15 16,18-6-9 0,4-4-2-16,9 0-6 0,-1 4-5 15,-3 13-22-15,1 15-16 16,-4 17 34-16,2 17-39 15,0 0-18-15,4 18-40 16,4 15-76-16,5 3-268 16</inkml:trace>
  <inkml:trace contextRef="#ctx0" brushRef="#br0" timeOffset="201749.45">30907 13217 566 0,'0'0'42'0,"0"0"21"15,-42-83 62-15,21 72-69 16,-7 9-14-16,-8 2-35 16,-3 11-1-16,-1 16 3 15,4 10 14-15,8 4-6 16,7 5-1-16,4 3-13 15,7-1 3-15,7-3-6 0,3-4 1 16,0-7 0 0,0-9-1-16,12-6-6 15,6-7-11-15,3-6 16 0,7-6 1 16,5 0 4-16,1-11-3 16,2-12 3-16,-3-11 6 15,-4-8-10-15,-3-11 0 16,-4-10 0-16,-2-10 3 15,-7-3-3-15,-1-3-2 16,-4-3-6-16,-4 6-6 16,-4 7 13-16,0 16 1 15,0 16 0-15,0 18-4 16,-1 15 1-16,-6 4 3 0,-2 19-13 16,2 21 13-16,6 19 2 15,1 11-2-15,6 8 4 16,10 1-3-16,-2-5 4 15,-4-6-4-15,-1-7 0 16,-2-5 2-16,2-10-3 16,0-12 1-16,2-10-1 15,3-9-2-15,6-6 2 16,7-6 0-16,4-3 8 16,8 0 19-16,1-9-12 15,2-12-3-15,1-12-6 16,-4-6 4-16,-5-12-7 15,-7-8 2-15,-8-2-2 16,-10 2-3-16,-9 11 6 0,0 12-3 16,-13 10 7-16,-5 11-1 15,-4 12-9-15,-2 3 0 16,3 14 0-16,0 18 0 16,11 8 2-16,7 7 0 15,3 4 0-15,4-1 2 16,13-3 4-16,-1-7-5 15,1-7 4-15,0-5-4 16,4-6 13-16,2-7 6 16,1-1-4-16,-2-7-7 15,0-1-10-15,-2-2-1 16,-1-4 0-16,-2 0 0 0,-3 0-15 16,1-3-53-16,-1-21-21 15,-2-12-109-15</inkml:trace>
  <inkml:trace contextRef="#ctx0" brushRef="#br0" timeOffset="202087.45">31654 13118 368 0,'0'0'137'16,"0"0"4"-16,94-12-38 16,-55 22-43-16,1 16-23 15,-4 6-5-15,-8 7-9 16,-11 9 14-16,-8 5-25 15,-9 2 4-15,0 1 12 0,-5-6-26 16,-10-11 5-16,0-9 2 16,2-12-9-16,1-9-4 15,1-2 3-15,-1-7 1 16,-2 0 3-16,2-20 29 16,4-10-8-16,5-10 6 15,3-9-15-15,7-6-13 16,20-3-2-16,11 0-7 15,10 0 3-15,8 5 3 16,2 8-27-16,-2 15-31 16,-9 18-4-16,-8 12 19 15,-12 19-52-15,-14 17-80 0,-13 3-262 16</inkml:trace>
  <inkml:trace contextRef="#ctx0" brushRef="#br0" timeOffset="203320.11">23037 14543 157 0,'0'0'94'15,"0"0"116"-15,0 0-92 16,-9-77-34-16,-4 65-24 0,-1 5-6 15,-4 2-26-15,-7 5-6 16,-6 4-11-16,-7 18-6 16,-7 13 11-16,-2 7 11 15,1 8-11-15,5 2-2 16,10-1 11-16,9 0-15 16,10 0 3-16,9 1-8 15,3-2 0-15,1-2-2 16,16-8 3-16,5-5-5 15,3-6-1-15,4-5 0 16,5-9-2-16,7-5 2 16,5-6 0-16,-1-4 3 15,1-4 3-15,-8-17-3 16,-3-12 11-16,-4-11-10 0,-7-9-4 16,-3-11-4-16,-9-7 4 15,-6-2 1-15,-6 0 0 16,0 3-1-16,-20 5 0 15,-8 9 0-15,-5 13 0 16,-1 11 0-16,-3 11-3 16,-1 11 2-16,-2 7 0 15,2 3 1-15,4 11 0 16,6 15 7-16,10 8-7 16,14 7 0-16,4 5 1 15,0 6 1-15,16 1-2 16,3 1 9-16,2 2-9 15,0 0-2-15,5-1 2 16,3-1-1-16,4-2 1 16,0-5 0-16,0-4 13 0,-1 1-6 15,-4-5-3-15,-5 0-3 16,-5 0 1-16,-7-3 11 16,-7-4-13-16,-4-1 0 15,0-8-5-15,-9-2 10 16,-15-2-4-16,-5-2 2 15,-7-1-3-15,-8-3 0 16,0 0-17-16,8-5-54 16,12-5-114-16,21-3-566 15</inkml:trace>
  <inkml:trace contextRef="#ctx0" brushRef="#br0" timeOffset="204131.03">28339 14476 261 0,'0'0'97'0,"0"0"-25"15,53-82 44-15,-48 65 16 0,-5 6-25 16,-5 3-53-16,-25 5-22 16,-10 3-17-16,-12 3-5 15,1 16 7-15,6 5 10 16,14 3-14-16,14 8-2 16,15 2-7-16,2 11 8 15,22 5 0-15,15 5-7 16,6 3 1-16,-4-1-4 15,-9-6 2-15,-11-9-4 16,-10-11 4-16,-9-9-2 16,0-10 0-16,0-3-2 15,-15-6 0-15,-15-6 1 0,-10 0-3 16,-2 0-2 0,3-10-24-16,6-12-11 0,8-5-52 15,8-8-42-15,12-9-110 16</inkml:trace>
  <inkml:trace contextRef="#ctx0" brushRef="#br0" timeOffset="204380.26">28274 14383 488 0,'0'0'39'0,"0"0"47"15,-88 86 17-15,55-26-27 16,-2 9-28-16,-6 8-7 0,-6 5-21 15,-3-9-3 1,0-4-3-16,5-12-5 0,5-12-4 16,11-12-1-16,10-8 3 15,8-13-6-15,8-3 1 16,3-6-2-16,0-3-13 16,12 0-25-16,22-3-87 15,17-26-196-15</inkml:trace>
  <inkml:trace contextRef="#ctx0" brushRef="#br0" timeOffset="204622.49">28781 14134 622 0,'0'0'6'16,"-18"88"1"-16,2-18 81 15,-3 13-18-15,-6 6-28 16,-1 1-13-16,-1 1-20 16,2-9-4-16,4-9-4 15,7-18 1-15,7-14-1 16,3-21 0-16,4-8-1 16,0-7-49-16,0-5-64 15,0-8-87-15</inkml:trace>
  <inkml:trace contextRef="#ctx0" brushRef="#br0" timeOffset="205176.2">28568 14526 396 0,'0'0'73'0,"0"0"-16"16,116-46 26-16,-58 38-33 16,5 2-38-16,0 4-2 15,-7 2-2-15,-9 0-4 16,-16-1-4-16,-12-1 6 15,-11 0 13-15,-8 1 31 16,0 1 1-16,0-1-13 16,-11 1-17-16,-14 0-16 15,-9 0 3-15,-7 0-6 16,1 15 2-16,4 8-4 16,7 8 1-16,6 6 1 0,8 1 10 15,11 1-12-15,4 0 4 16,0-1-4-16,9-5-1 15,7-6-7-15,4-9 12 16,3-5-8-16,6-10 6 16,1-3-2-16,1 0 3 15,-4-17 0-15,-4-7 4 16,-4-6-4-16,-2-5 5 16,-3-5-6-16,-2-2-1 15,-5 0 4-15,-2 6-4 16,-5 10 0-16,0 10 3 0,0 10-4 15,0 4 0-15,0 2-11 16,0 10 7-16,0 18-1 16,-3 9 5-16,-2 11 3 15,5-4-1-15,0 1 7 16,0-3-9-16,0-4-5 16,6-6 5-16,10-5 1 15,3-9-1-15,4-7 3 16,7-3-3-16,0-5 10 15,-2-3-10-15,1 0-43 16,-6-9-81-16,0-15-163 16</inkml:trace>
  <inkml:trace contextRef="#ctx0" brushRef="#br0" timeOffset="205472.3">29687 14374 596 0,'0'0'48'16,"0"0"29"-16,0 0-9 16,-85-10-46-16,49 35 2 15,-2 8-4-15,4 8 16 16,1 5-16-16,8 4-4 16,6 3-5-16,11-3-8 15,8-1 1-15,0-3-3 16,9-6 0-16,9-3-1 15,0-13 0-15,3-7-2 0,1-8 4 16,-1-5 2 0,1-4-1-16,1 0-3 15,-1 0-13-15,1-13-28 0,-1-12-91 16,-1-9-260-16</inkml:trace>
  <inkml:trace contextRef="#ctx0" brushRef="#br0" timeOffset="205720.23">29903 14079 624 0,'0'0'33'0,"0"0"-30"16,0 86 32-16,1-19 46 16,1 11-27-16,-2 3-19 15,-2 1-19-15,-16-4 4 16,-6-6-14-16,-1-10-1 15,1-13-5-15,6-13 3 16,7-11-1-16,5-12 5 16,6-6-7-16,0-7-27 15,3 0-42-15,20-18-77 16,12-15-463-16</inkml:trace>
  <inkml:trace contextRef="#ctx0" brushRef="#br0" timeOffset="206082.45">30253 14313 667 0,'0'0'72'0,"0"0"-19"16,-95 34 47-16,46-6-52 16,0 0-13-16,7 0-8 15,10-1-10-15,12-2-8 16,10-2-9-16,9 0 4 15,1-4-8-15,9-2-3 16,21-1 1-16,4-4 12 16,1-1-8-16,-4-4 9 15,-4 0-7-15,-5 0 1 16,-4 2 7-16,-8 5-4 16,-2 2-4-16,-2 7 0 0,1 2 1 15,-2 2-1-15,2 2 7 16,1-2-7-16,3-3 0 15,1-6 1-15,1-5-1 16,3-5 3-16,-1-8-3 16,6 0 0-16,-2 0-38 15,-4-3-50-15,-2-8-128 16</inkml:trace>
  <inkml:trace contextRef="#ctx0" brushRef="#br0" timeOffset="207978.09">20800 16199 135 0,'0'0'188'15,"0"0"-96"-15,0 0 31 16,0 0-45-16,0 0-30 16,0 0-32-16,-24 12 34 15,15 3-7-15,1-1-3 16,4 0-22-16,1-7 8 16,3-2-18-16,0-1 6 15,3-3-9-15,18-1 8 16,10 0 7-16,8-8 3 15,-2-11-20-15,-2-2 3 0,-6-4-3 16,-2-5 2-16,-3-7-2 16,-6-9-1-16,-3-10-2 15,-5-7 0-15,-2-6 0 16,-4-1-2-16,-4-1-4 16,0 2 0-16,0 5-7 15,0 11 3-15,-13 13 10 16,-1 12-3-16,-2 10 3 15,4 11 5-15,-3 7-5 16,2 0-7-16,-7 24 0 16,1 12 10-16,1 10-3 15,7 4 9-15,6 5-5 16,5 3 0-16,0 0-1 16,0 4 10-16,7-1-5 0,4 1-7 15,-1-3 4-15,3-5 4 16,1-8-6-16,1-9-1 15,1-4 0-15,3-11-2 16,5-5 0-16,1-8-1 16,1-2 1-16,1-6 4 15,3-1-4-15,-2 0-26 16,1 0-23-16,-3-3-77 16,-3-8-114-16</inkml:trace>
  <inkml:trace contextRef="#ctx0" brushRef="#br0" timeOffset="208341.39">21603 15828 263 0,'0'0'157'0,"0"0"20"16,0 0-68-16,0 0-43 15,0 0-28-15,0 0-2 16,-113-33-17-16,76 57-6 16,1 7 12-16,2 7 9 0,10 10-30 15,3 2 17 1,5 5-20-16,8 0 2 0,7-3 11 16,1-6-12-16,1-10-2 15,20-7 1-15,4-9-1 16,7-8 1-16,2-6-1 15,2-6 6-15,1 0-5 16,-4-7 3-16,-3-4-7 16,-6-2 3-16,-5 3-31 15,-2-5-37-15,-1-3-72 16,-4-3-437-16</inkml:trace>
  <inkml:trace contextRef="#ctx0" brushRef="#br0" timeOffset="208711.59">22248 16311 677 0,'0'0'46'0,"0"0"-38"15,0 0-5-15,-48 97 57 16,26-56-21-16,-5 1-15 15,5-2-22-15,-1-3 5 16,7-7-2-16,4-10-2 16,6-6-3-16,6-5-27 15,0-9-98-15,9 0-311 16</inkml:trace>
  <inkml:trace contextRef="#ctx0" brushRef="#br0" timeOffset="209181.58">22476 15917 681 0,'0'0'1'15,"0"0"16"-15,0 0 26 16,82-65 10-16,-41 65-38 16,3 0 3-16,-5 17-6 0,-4 14-2 15,-9 13 8 1,-5 2-17-16,-4 5 11 0,-4-1 15 16,-2-5-18-16,-5-4-6 15,-2-5 1-15,-4-2 0 16,0-4-2-16,-2-5-4 15,-10-3 4-15,-1-10 1 16,-2-3-1-16,-2-7 0 16,-3-2 2-16,-2 0 2 15,-2-8-3-15,6-12 0 16,4-5 7-16,14-6 8 16,0-9-6-16,26-8-9 15,17-12-3-15,15-6-1 16,6 3-11-16,-1 4-39 15,-7 16 12-15,-6 18-32 0,-9 16-18 16,-9 9-71-16,-13 2-412 16</inkml:trace>
  <inkml:trace contextRef="#ctx0" brushRef="#br0" timeOffset="209571.63">23633 15894 529 0,'0'0'19'0,"0"0"26"15,-91-33 62-15,53 33-46 16,-2 1-10-16,-5 28-27 16,0 11 12-16,2 8-11 15,-2 7 14-15,8 2-26 16,4 0 11-16,12-1-22 16,15-3 7-16,6-5 1 15,12-7-2-15,17-9-7 0,7-8 2 16,8-10 4-1,4-5 6-15,4-9-13 16,2 0-4-16,-8 0 1 0,-6-9-41 16,-13-3-58-16,-12-6-113 15</inkml:trace>
  <inkml:trace contextRef="#ctx0" brushRef="#br0" timeOffset="212444.09">27895 16157 239 0,'0'0'55'16,"0"0"-42"-16,0 0 112 0,0 0-32 15,0 0-12 1,0 0-42-16,0 0 24 0,-16 41-3 16,13-31-31-16,-2 0 14 15,4-3-14-15,1-3-20 16,0-1 18-16,0-3-17 15,0 0-1-15,18 0 6 16,10 0 9-16,8-16-15 16,1-5 11-16,1-4-9 15,0-7-9-15,-1-4-1 16,-1-10-1-16,-1-7 1 16,-4-6 8-16,-7-4-9 15,-8 6-6-15,-8 5-3 16,-8 9 5-16,-5 9 0 0,-20 13 0 15,-7 12-10-15,-6 7 9 16,-6 2 5-16,-2 10 5 16,6 12-5-16,10 2-6 15,12 2 6-15,11-1 0 16,7 2 1-16,7-1 1 16,19-4-3-16,15-2 2 15,10-8 5-15,9-3-6 16,3-7-1-16,2-2-2 15,-7 0-5-15,-12 0 6 16,-11 0 2-16,-13 0 2 16,-10 3-2-16,-3 12-3 15,-3 6 2-15,-2 6 1 16,1 5 2-16,-2 1 0 16,3 2-2-16,1 3 2 0,-1-2-1 15,0-2 0-15,-1-5 2 16,-2-2-3-16,-3-5 0 15,0-3-5-15,0-5-3 16,0-1-7-16,0-5-39 16,0-2-58-16,11-4-140 15</inkml:trace>
  <inkml:trace contextRef="#ctx0" brushRef="#br0" timeOffset="212799.02">29186 15731 562 0,'0'0'73'16,"0"0"17"-16,-81-12-15 15,38 15-41-15,-1 16 10 16,0 10-14-16,5 8-13 15,5 6 6-15,4 11-10 16,9 4-4-16,9 0 6 16,7 1-8-16,5-7-6 15,0-6-1-15,11-7 11 16,10-6-11-16,7-8 1 0,8-6 18 16,3-9-3-1,5-5-9-15,-2-5 2 0,-3 0-6 16,-3-6-3-16,-5-6-17 15,-7-4-11-15,-5-2-84 16,-7-6-152-16</inkml:trace>
  <inkml:trace contextRef="#ctx0" brushRef="#br0" timeOffset="213864.81">29791 16344 624 0,'0'0'46'15,"0"0"-32"-15,0 0 55 16,-59 72-4-16,40-45-32 16,3 2-10-16,3-1-20 15,1 0 0-15,4-5 1 0,5-4-4 16,3-5-15 0,0-5-107-16,6-7-90 0</inkml:trace>
  <inkml:trace contextRef="#ctx0" brushRef="#br0" timeOffset="214717.14">30265 16211 78 0,'0'0'357'0,"0"0"-270"16,0 0 14-16,0 0-24 0,0 0-41 15,0 0 1-15,-4 0-15 16,4 0 21-16,13-10-8 15,13-10-1-15,5-9-22 16,2-4 0-16,-3-5 14 16,-5-7-14-16,-1-5-7 15,-4-9-4-15,-3-2-1 16,-4-3 2-16,-2-3-5 16,-2 0 3-16,-3 0-15 15,-3 3-2-15,-3 5-10 16,0 13 21-16,0 14-3 15,-4 12 7-15,-9 18-10 16,-6 2-2-16,-4 30 14 16,-6 17 0-16,0 18 1 15,7 13-1-15,9 7 4 16,11 0-2-16,2-3 7 16,12-2 1-16,12-7-7 0,0-8 4 15,-2-12-3-15,-2-9 1 16,-7-15-3-16,-1-8-2 15,-2-9-7-15,4-4 7 16,2-3 10-16,6-5-10 16,7 0-9-16,7 0-7 15,3-13-54-15,3-3-106 16,-1-7-402-16</inkml:trace>
  <inkml:trace contextRef="#ctx0" brushRef="#br0" timeOffset="-214451.57">31241 15690 505 0,'0'0'117'16,"0"0"2"-16,0 0-33 15,0 0-61-15,0 0-18 16,-94-12 3-16,53 36 11 15,6 12 13-15,1 4-21 16,8 13 18-16,5 7-18 16,3 1-8-16,5 2 4 15,7-8-8-15,6-10 6 16,0-9-7-16,3-6-5 16,15-9 5-16,6-3-4 0,1-8 18 15,6-3-14-15,1-4 1 16,-2-3-1-16,-2 0-20 15,-6-3-24-15,-5-11-55 16,-6-7-83-16</inkml:trace>
  <inkml:trace contextRef="#ctx0" brushRef="#br0" timeOffset="-206784.49">27020 12293 97 0,'0'0'69'15,"0"0"-54"-15,-97-47 43 16,43 29 26-16,-7 3-20 16,-9-2-10-16,-6-2-9 15,-5 4-12-15,-7-1-13 16,-5 1 1-16,-14 1-9 16,-10-1-3-16,-16 3 0 15,-12 1-7-15,-4 3 12 16,1 1-3-16,5 2-4 15,6 4-1-15,5 1 2 16,7 0-7-16,6-2 1 0,7 2 6 16,0-1 0-1,2 1-7-15,-4 0 4 0,1 0-3 16,1 0 6-16,5 0-8 16,5 9-6-16,4-2 6 15,3 0-1-15,4-2 4 16,0-1-3-16,0 1 5 15,1-1-5-15,-1 0 0 16,0 1 5-16,-4 0-5 16,2 0 7-16,5 1-7 15,6 2 2-15,1 0-2 16,4 1 0-16,4 2 0 16,4 0 0-16,5 1 1 0,-1 4 0 15,-1-2-2-15,0 2 2 16,-3-1 8-16,2-1-8 15,-1 2 3-15,2-2-4 16,5-3 3-16,3-2-3 16,1-1 3-16,5-4 10 15,4 1-13-15,6-2 1 16,2 1-3-16,3 2 2 16,-6 1 0-16,-7 4 2 15,-8 2 0-15,-6 1-1 0,-2 3 2 16,1 0-3-16,4-3 0 15,2-1 0-15,7-1 0 16,7-3 0-16,2 4 7 16,3-4-6-16,1 4-1 15,-4-2 8-15,0 4-8 16,-3 2 6-16,-2 2-6 16,-1 2 1-16,0-1 0 15,4 0 3-15,3-3-4 16,3 0 11-16,6 0-9 15,4 0 3-15,-3 2-10 16,-2 0 11-16,-4 3-6 16,-5 2 2-16,-3 0-2 15,-2-1 1-15,2 0 4 16,0-1-5-16,4-2 1 0,3 1 0 16,5-1-1-16,-2 0 0 15,3 0-1-15,2-1 1 16,1 1 2-16,-1-1-2 15,-2-1-1-15,-1 0 1 16,-2 2 5-16,0 0-5 16,3-1 0-16,-1 3 6 15,7 0-6-15,3 0-2 16,2-1 2-16,4 0 0 16,3 0 2-16,3 0-3 15,-1-2 4-15,1 2-6 16,-6 1 6-16,-6 3-3 0,-7 3 1 15,-2 2-2-15,-3-1 2 16,3 2-1-16,2 1 2 16,1-3 0-16,5 2 7 15,-2 0-9-15,6 2 3 16,2 3-2-16,2 5-1 16,4-1-4-16,2 3 4 15,-2 2 3-15,-2 4 0 16,-4 2-1-16,-7 7 1 15,-2 3 0-15,0 3-2 16,1-2-1-16,4-3 4 16,4-1-4-16,4-2 0 15,3 0-2-15,8 2 2 0,4 1 0 16,0 0 3 0,0 2-2-16,4 5-1 0,5 3 0 15,-2 4 2-15,-2 4 0 16,-4 1-2-16,-1-7 6 15,0-5-5-15,2-1-1 16,-1-1-10-16,3-2 10 16,2-1 8-16,1-3-8 15,0-2 0-15,5-2-1 16,5-7 0-16,1-1-6 16,2-4 7-16,1-1 0 15,0 1 0-15,2 2 7 0,0 3-10 16,0-1 9-1,-2 3-7-15,0-3 1 0,-2-5-2 16,-1-2 0-16,1-8 2 16,-1-2-1-16,6-2 2 15,3 2-4-15,3 4 3 16,3 9-2-16,1 8 0 16,-1 9 2-16,-3 7 0 15,-3 1 1-15,-1-4 2 16,1-6-2-16,4-9-1 15,5-8-1-15,4-10-2 16,1-5 0-16,-1-5 3 16,0 1 0-16,-3-1 0 0,-4 5 3 15,-3 3-2 1,-5 6 2-16,-3 0-1 0,-2 5-2 16,0 3 0-16,1-2 6 15,4-2-5-15,3-8-1 16,2-11 0-16,2-2-2 15,-1-3 2-15,2-2 0 16,4 2 0-16,0 0 5 16,2 2-3-16,3 3-1 15,-2-1-1-15,-1 2 2 16,-2-2-4-16,-1-3 4 16,-2-6-2-16,0-2 0 15,2-7 0-15,6 0 0 16,7 0 0-16,9-7 1 0,11 0 3 15,7 0-8-15,3 4 0 16,-1 3 4-16,-7 7 0 16,-3 13-1-16,-4 7 1 15,-2 6 0-15,2 0 0 16,5 0 2-16,3-7 1 16,11-7-3-16,13-9 1 15,14-6 7-15,8-4-8 16,4 0 0-16,0 0-2 15,-7 0 2-15,-3 0 0 16,-8 3 5-16,-10 5-5 16,-10 0 0-16,-6 1-2 15,-8-3 2-15,-3-1 0 16,1-5 0-16,6 0 2 16,4 0-2-16,5-3 0 0,2-5-2 15,1 5 7-15,1 3-11 16,-4 0 7-16,-4 3-1 15,-3 11 0-15,-6 1 0 16,-1 0 0-16,1-1 4 16,0-4-4-16,5-3 1 15,5-5 0-15,10-2-1 16,5 0 0-16,8-9 1 16,2-4-1-16,3-1 1 15,-3 0 0-15,-2 1 8 0,0-1-9 16,-2-1 9-16,3 1-6 15,0 1 0-15,3-3-1 16,3 3 4-16,8-4-5 16,3 1-1-16,3 2 0 15,-3 4 0-15,-8 3 0 16,-5 6 1-16,-4-1-2 16,-6 2 2-16,-1 0-1 15,-1 0 3-15,-1-1-3 16,3-1-2-16,6-2 2 15,6-3 0-15,8-1 1 16,2-3-1-16,3-2 0 16,-1 3-3-16,-7 1 3 15,-11 5 0-15,-10-2 1 16,-10 3-1-16,-5-1 4 0,-2 3-2 16,7-2-2-16,5 0-5 15,4 0 4-15,7-4 2 16,2 2-2-16,2 0-1 15,-7 0 1-15,-11 3 1 16,-14 2 1-16,-9 0 0 16,-7-3-1-16,-4 3 2 15,0 0-4-15,-1 0 4 16,4 0-2-16,4-2 2 16,6 1-2-16,4-2 0 0,-2 0 3 15,-6 0-8 1,-5-2 5-16,-7-3 0 0,0 2 7 15,-1-3-7-15,5 1 0 16,5-4-2-16,7 2 2 16,3 2 0-16,5 1 2 15,-3 0 1-15,-1 4-3 16,-5-4 0-16,-3 0 1 16,-4 0 0-16,-5-3 5 15,0-4-5-15,-1-3-1 16,7-2 3-16,7 2 3 15,7-3 1-15,2 3-7 16,-2 0 1-16,-4 1-1 16,-9 2 0-16,-8 3-4 15,-6-1 4-15,-6-1 4 0,-5-1 0 16,2 2-3-16,-4-1 2 16,3 0 2-16,1 3-3 15,-2 0-2-15,0 3 1 16,-1-4 0-16,-4 3-1 15,-7-2 0-15,-3 3-3 16,-4-4 3-16,4 0 0 16,3-6 0-16,1 0 2 15,6-4-1-15,0 1 6 16,0 3-3-16,1 0-4 16,-4 3 0-16,0-1 1 15,-1 3-1-15,-1-5 0 0,1 5 2 16,5-7 3-16,3-3-5 15,12-1 10-15,1-7-10 16,5 1 1-16,7 0 7 16,-2 1-8-16,3 4 1 15,-1-2 0-15,-3 4 3 16,3-2-4-16,-2-2 3 16,-3-1-1-16,-5-1 2 15,1-2 0-15,2-4-2 16,-2 0-2-16,-1-4 2 15,-2 1 0-15,-4-1-2 16,-6-3-2-16,-2-6 2 16,-6-1 1-16,-1-7-1 15,-5 4 2-15,0 1-1 16,-2 3-1-16,4-1 1 0,3 0-1 16,0 1 0-16,2 0-8 15,-3 2 8-15,1 3 0 16,1 3-2-16,2 2 0 15,4 0 2-15,2-1-2 16,-2 2 8-16,2-2-14 16,-3 0 8-16,4-6 0 15,-5 1 0-15,4-7-1 16,1 0-1-16,-3 0 2 16,0-3-1-16,-1-1 1 15,-6 2-13-15,-3 0 12 16,-8 6-4-16,-4 2 2 0,-7 0 1 15,-5 3 2-15,0 3 0 16,0 0-7-16,-14 0 4 16,1 1-4-16,-3 1 7 15,2 0-1-15,2 1 5 16,2 0-4-16,4 1 0 16,-2-1 0-16,-4 1-1 15,-1 0 0-15,-3-2 1 16,-1 2-1-16,-1-4 1 15,2 1-1-15,-1-1-5 16,5-1 4-16,4 3 1 16,3-2 1-16,5 2 1 15,0-2 6-15,0 3-7 0,12 0-6 16,-5 0 6-16,-1 0-2 16,-4 0 2-16,-2 5-4 15,0-4 4-15,-2 4-1 16,-5 2 1-16,-1-1 0 15,-3 4-1-15,-3 0 0 16,-4-3 1-16,-9 0 0 16,-7 3-5-16,-15 3 0 15,-20 0-1-15,-10 1 4 16,-12 2 4-16,-9-6-4 16,-1 3 4-16,-1-2-4 15,4 1 4-15,11 3-4 0,11 0 5 16,18 6-3-1,15 1 1-15,13-1-1 0,11 2 0 16,8 1-4-16,1-5 8 16,2-1-4-16,4-2 4 15,-1-4-4-15,4 0 0 16,1-5 1-16,0 0-1 16,0-5 1-16,0 1-1 15,0-2 2-15,0 1 2 16,-3 6-2-16,-10-2-2 15,-6 5-1-15,-6-1-2 16,-8 4-2-16,-4 0 3 16,-2 1 2-16,-1 1-2 15,1 3 2-15,-4 2 0 16,0 0 3-16,-3 2-3 0,-1 1 0 16,0 2 1-16,0-2-1 15,1-2 0-15,6 1-4 16,1-2 3-16,2-3 1 15,1-1 3-15,2 0-2 16,-1-1-1-16,-1-4 2 16,-7-1-4-16,-3 1 1 15,-6 1 0-15,-2-1 1 16,5 1 2-16,0-1-2 16,1 2 0-16,3 0 4 0,-1 2-4 15,0-1 0 1,-3 3 0-16,-2 1 1 0,-5 2-1 15,-6 0 0-15,-9 3 0 16,-6-1 0-16,-5-1 1 16,-3 1-1-16,-4-2-4 15,-10-1 3-15,-10 0 0 16,-10-2 1-16,-5-1-2 16,-4-3 2-16,0-1-1 15,-10-1 6-15,-9-3-2 16,-17-2-2-16,-6-1-1 15,-3 3-6-15,3 2 6 16,16 4-1-16,14 3 1 16,13 0 7-16,15 1-7 15,14 4 0-15,13 2-4 0,13 3 4 16,12 2 0 0,11 2 2-16,15 1-4 0,12 0 2 15,12 1 0-15,9-2 0 16,-1 2-2-16,2-1 0 15,0 2 1-15,0 0 0 16,-1 0 0-16,-5 0 1 16,2 0 0-16,-5 0 3 15,-3 0-3-15,-8 0 0 16,-5 0-1-16,-5 0 1 16,-6 0 0-16,-1 0 0 15,-6 3 0-15,-2 3 1 0,-3 2-1 16,-3 1-1-1,-5 2 0-15,-4 2-1 0,1-2 3 16,2 0-1-16,3 1 0 16,5-2 4-16,-2-3-4 15,5 4 0-15,0-1-1 16,0 1-1-16,2 0 2 16,-3 0 4-16,3 2-4 15,-2 0 0-15,-2 3-2 16,-1-1 2-16,-6 3 0 15,1-1-1-15,0 4 1 16,5-4 1-16,9-5-1 16,9 2 0-16,4-6-4 15,11-1 4-15,4 0 0 16,-1 0 1-16,-1 3-2 0,-3 2 1 16,-4 2 0-16,1-1 0 15,1 2-2-15,-1-2 2 16,2-2 0-16,3-1 0 15,2-1 5-15,5-4-5 16,2-1 0-16,5-1 0 16,-1-3-3-16,1 2 3 15,-3-1 0-15,0 1-3 16,-5 2 3-16,-1 1 6 16,1 0-5-16,0-2-2 15,5-3-4-15,0 2 5 16,3-2 0-16,-1 3 2 0,2 5-2 15,0 6-5-15,0 6-7 16,0 3-43-16,3 7-29 16,7-1-53-16,1 4-12 15,3-7-51-15,-1-5-93 16</inkml:trace>
  <inkml:trace contextRef="#ctx0" brushRef="#br0" timeOffset="-205367.55">26571 12521 226 0,'0'0'3'0,"0"0"-1"15,0 0-1-15,0 0-1 16,0 0 1-16,0 0 2 15,0 0 8-15,4-63 0 16,3 53 0-16,-4 1 12 16,-1 1 12-16,-1 2 0 15,-1-2 5-15,0 2-19 16,0-4 15-16,0-2-7 16,0-4-16-16,2 1 31 15,4-4-26-15,2 2 21 0,2 0-35 16,-3 3 13-1,-2 1 1-15,-2 4-4 0,-3 4 13 16,0 2-12-16,0 3 5 16,0 0-5-16,0 0-13 15,0 0-2-15,0 0-2 16,0 5 1-16,-3 17 1 16,-6 5 2-16,0 6-2 15,-3 8 3-15,3 3 0 16,-3 1-2-16,2-2 3 15,-2 3 0-15,2-3-3 16,0 1 3-16,3 0 1 16,4 1 1-16,1 1 9 0,2 0-8 15,-1 0 4 1,1-2-2-16,-3-4 1 0,-1-1-5 16,1 0-4-16,0-1 5 15,1 2-3-15,1-2 0 16,1-1 2-16,-2 1 0 15,2 2-4-15,0 0 5 16,0 4-6-16,-3-1 3 16,-3 3-1-16,0 0 3 15,-4 5-1-15,1 1 0 16,0 0 0-16,-3 4 2 16,0-3-6-16,0 3 4 15,0 3 1-15,0 0-1 16,0-1 9-16,3 0-13 0,2-2 1 15,1 1-2-15,-5 1 2 16,1 3 10-16,-3 5-9 16,-2 0 1-16,-2 3-1 15,5-1-1-15,5 2 3 16,4 3-3-16,3 2 0 16,0 0 4-16,0 0-4 15,0 0 3-15,0 2 2 16,0 1-2-16,0 2-4 15,0-1 6-15,-7 2-5 16,-4-6 5-16,0 0-6 16,-2-2 3-16,3 1 3 15,0-2-6-15,2-2 1 16,5-1 0-16,-2-4 1 16,4-2 0-16,-1-7 3 0,1-1 0 15,1-3-2-15,0-2-1 16,0-4-1-16,0-3 6 15,0-4-6-15,0-5 2 16,0-3-2-16,0-1 1 16,0 1-1-16,0 0 11 15,0 3-12-15,0 3 4 16,0 1 7-16,0-1-6 16,0 1-3-16,-2-6 0 15,2-3 7-15,0-3-7 0,-1 1-1 16,1-1 9-1,0 1-5-15,-3 2 0 0,0 5-2 16,-3 2 11-16,2 0-5 16,-3 0-2-16,4-8-2 15,0-8 1-15,2-6-2 16,-1-6 1-16,2-4-5 16,0 0 3-16,0 1 1 15,-1-1 2-15,1 2 2 16,-3 1-8-16,1 3 5 15,-2-2 2-15,1 5-1 16,2-2 2-16,-1 0 0 16,2-1-8-16,0 3 4 15,0 3-2-15,0 2 1 0,0 3 7 16,0 3-7-16,0-2 1 16,0 6-1-1,0-1 7-15,-1 2-7 0,-4-7 11 16,2-3-13-16,0-5 0 15,0-6 3-15,1-5 0 16,2-2 0-16,0-1 0 16,0 0 0-16,0 0 0 15,0 0 0-15,0 0 1 16,0-11-10-16,0-3-9 16,-10-1-37-16,1 2-60 15,-4-1-33-15,-4-9-226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4:16:30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24202 797 448 0,'0'0'153'0,"0"0"-126"16,0 0 14-16,0 0 0 16,0 0-29-16,0 0-7 15,0 0-3-15,-28-36 8 0,26 44-7 16,-1 1 1-16,-1 3-2 15,-2 3 4-15,-2 5-2 16,-4 1 9-16,3 3 10 16,-1 3-8-16,1 2 12 15,2 4-18-15,1 0 9 16,2 2-4-16,0 0-5 16,4-4-7-16,0 0-1 0,0-4 2 15,3-4-3-15,17-3 0 16,6-3 2-16,9-2 0 0,3-3 1 15,1-9 4 1,-1-3-4-16,-1 0 9 0,-3-3-11 31,-1-16 1-31,-3-3 12 0,-6-3 1 16,0-1 1-16,-5-4 2 16,-6-1-7-16,-1 2 7 15,-6 3-2-15,-3 6-11 16,-3 8 6-16,0 6-8 15,0 3 20-15,0 3-15 16,0 0-8-16,0 0-3 0,0 0-6 16,0 4-2-16,-4 18 8 15,-10 8 1-15,-1 6 4 16,-1 4 2-16,2 2-4 16,1 0 10-16,6-1-7 15,1-1 0-15,1 1-1 0,1 2-4 16,-2-4 5-16,6-3-3 15,-2-9 1-15,2-7-1 16,0-6 1-16,0-8-2 16,0-3-10-1,0-3-32-15,0 0-53 16,0 0-20-16,0 0-77 16</inkml:trace>
  <inkml:trace contextRef="#ctx0" brushRef="#br0" timeOffset="549.48">23822 1451 368 0,'0'0'111'0,"0"0"-44"16,0 0 28-16,0 0-36 15,0 0-35-15,0 0-24 16,-30 29 0-16,1 6 7 16,-8 9 31-16,-11 5-3 0,-4 2-1 15,-4 3 7 1,-4-1-8-16,-1 4-8 0,-5 1 0 16,-6 3 18-16,-1 4-24 15,-3 1-1-15,8-1 8 16,3-2-4-16,10-7-15 0,6-3-3 15,6-8 4-15,7-11-5 16,6-6 3-16,6-10 12 16,10-8-9-16,6-4-1 15,7-6-8-15,1 0 1 16,0-3-1-16,0-14-11 16,6-5-62-16,17-4-75 15,12-2-47-15,8-3-382 16</inkml:trace>
  <inkml:trace contextRef="#ctx0" brushRef="#br0" timeOffset="1817.01">22223 2358 487 0,'0'0'65'0,"0"0"-15"15,0 0 60-15,0 0-59 16,0 0-17-16,0 0-28 16,7-9-4-16,12 8-1 15,7 1 4-15,2 0-3 16,0 0-1-16,-5 8-1 16,-4 9 6-16,-8 6-6 0,-5 4 0 15,-6 9 2-15,-5 3 21 16,-20 0-4-16,-12-3 9 15,-4-4 2-15,1-3-11 16,6-8-6-16,7-3 0 16,5-6-1-16,7-3-10 15,7-4-1-15,5-3 2 16,3-2-3-16,0 0 0 0,0 0-1 16,0 0 7-16,16 0-4 15,1 0 2-15,5-2-4 16,-1 2-2-16,-6 0 2 15,1 5 3-15,-3 5-3 16,-1 3 0-16,-1 4 0 16,1 3 4-16,-3 2-8 15,-4 2 4-15,-5 4 0 16,0 0 0-16,0 0 1 16,-3 0-1-16,-9-4 3 15,1-5-3-15,0-3 3 16,2-5 0-16,-2-2-2 0,-2-1 0 15,-5-2 15-15,-9 2 1 16,-8-5 6 0,-6 1 3-1,1-4-6-15,2 0 2 16,8-2 0-16,7-6-13 16,6-3-3-16,4 5-6 15,2-2 0-15,3 2-37 0,1 2-45 16,4 2-80-16,3-6-155 15</inkml:trace>
  <inkml:trace contextRef="#ctx0" brushRef="#br0" timeOffset="2593.58">24599 1719 487 0,'0'0'49'0,"0"0"33"16,0 0 19-16,0 0-55 0,0 0-2 15,0 0-33-15,18-29-6 16,-3 52 3-16,10 10 11 15,9 15 9-15,5 10-7 16,-2 3 14-16,-1 7 2 16,-3 4-8-16,0 1-16 15,0 3 17-15,-3-2-23 16,1-5 6-16,-3-8-13 31,-4-12 5-31,-3-14 1 0,-5-11-6 16,-4-10 3-16,-4-5 0 15,-4-4-3-15,-1-5-7 16,-1 0-34-16,-2 0-88 16,0 0-24-16,0-3-214 15</inkml:trace>
  <inkml:trace contextRef="#ctx0" brushRef="#br0" timeOffset="3534.18">25401 2868 345 0,'0'0'193'16,"0"0"-173"-16,0 0-8 16,0 0-7-16,0 0 3 0,0 0-3 31,-47 58-3-31,31-43 3 16,2-5-3-16,0-2 9 0,-4-4 17 15,2-4 9-15,-6 0-7 0,2 0 1 16,2-3-4-16,-1-9-2 15,5-5-1-15,0 0-10 16,3-8 7-16,5-2-5 16,6-3-4-16,0-2-11 0,0 4 5 15,8 6-4-15,2 7-2 16,2 3 0-16,-2 5-1 16,3 1 1-16,0 3-2 31,-1 3 0-31,4 0-1 15,-1 0 2-15,6 0 1 0,3 14-2 16,-3 3 2-16,-2 5 0 16,-5 3 0-16,-7 6 0 15,-6 0 2-15,-1 5-1 16,0 0 2-16,-8 3-3 16,-9-3 4-16,-4 4-1 0,-2-3 3 15,-2 2-5-15,-3 2 0 16,-3-4 0-16,1 1-1 15,0-6 5-15,5-4-3 0,2-7 0 16,1-4 13-16,2-6-3 31,1-3 8-31,-1-3 10 16,0-3-3-16,-2-2-9 16,2 0 5-16,5-16-3 15,5-5-7-15,6-7-13 0,4-5 8 16,0 0-7-16,7-1 1 15,6 5-3-15,3 5 1 16,-2 8-7-16,-3 3 7 16,-1 4 4-16,-3 2 2 0,0 4-3 15,0 0-1 1,2 3-2-16,-2 0-9 0,2 0 6 16,3 13 3-16,-3 11-6 15,2 7 6-15,0 5 0 16,3 3 2-16,2 0-2 0,4-8 0 15,4-2 6-15,-1-7-5 16,1-5 0-16,0-4 2 16,3-4-3-16,3-5-5 15,4-3-15-15,2-1-46 16,-3 0-23-16,-5-12-21 0,-5-8-141 16</inkml:trace>
  <inkml:trace contextRef="#ctx0" brushRef="#br0" timeOffset="4349.93">25085 3724 320 0,'0'0'80'15,"0"0"-2"-15,0 0 39 16,0 0-34-16,0 0-11 16,0 0-26-16,24-62 4 15,-24 62-19-15,-3 0-25 0,-15 19-3 16,-5 16 2 0,-11 9 0-16,-4 13-2 0,-6 8 20 15,-9 6 5-15,-4 6 24 16,-4 0-33-16,1 1 15 0,2-5-21 15,6 1 16-15,-1-6-4 16,4-2 1-16,4-7-21 16,4-7 15-16,5-6-8 15,9-12-5-15,8-11-4 16,4-7 16-16,9-7-9 0,3-6-5 16,3-1-5-16,0-2 0 15,0 0 0-15,6-10 0 31,12-8-4-31,1-4-48 16,2 4-53-16,-3 6-75 0,-12 5-30 16</inkml:trace>
  <inkml:trace contextRef="#ctx0" brushRef="#br0" timeOffset="4967.46">23954 4969 181 0,'0'0'287'16,"0"0"-241"-16,0 0 44 15,33-83 15-15,-27 68-14 0,-2 4-39 16,-2 4 4 0,-2 1-11-16,0 6 15 15,0 0-31-15,0 0-25 16,0 16 4-16,0 13-8 15,-7 13 15-15,2 10 10 16,4 5 3-16,-2 2 1 16,0 2-15-16,-3 0 3 0,-4-2-9 15,-3-4-2-15,1-4 0 16,1-11-5-16,6-4 4 16,2-10-5-16,3-9-3 15,0-7 3-15,0-5 1 16,0-3-1-16,0-2-11 15,0 0-30-15,0 0-49 16,0-16-43-16,0-9-110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35:1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10144 5661 12 0,'0'0'56'0,"0"0"-36"16,0 0 23-16,0 0 15 15,0 0-18-15,0 0-11 16,0 0-11-16,0 0-7 16,0 0 9-16,0 0-12 0,0 0 5 15,0 0 4-15,0 0-6 16,0 0 7-16,0 0 2 16,0 0-7-16,0 0 3 15,0 0-4-15,0 0-8 16,0 0 5-16,0 0 1 15,0 0-6-15,0 0 3 16,0 0 5-16,0 0 1 16,0 0 14-16,0 0-4 15,0 0-4-15,0 0-3 16,0 0-5-16,0 0-2 16,0 0 1-16,0 0-3 15,0 0 2-15,0 0 2 16,0 0-4-16,0 0-2 0,0 0 0 15,0 0-2 1,0 0-2-16,0 0 1 0,0 0-1 16,0 0-1-16,0 0 2 15,0 0-2-15,0 0 0 16,0 0 0-16,0 0 1 16,0 0-2-16,0 0 1 15,0 0 0-15,0 0 0 16,0 0 1-16,0 0 1 15,0 0-2-15,0 0 0 16,1 0 0-16,-1 0 0 16,0 0 0-16,0 0-5 15,0 0-17-15,2 0-20 0,1 0-75 16,0 0-31-16</inkml:trace>
  <inkml:trace contextRef="#ctx0" brushRef="#br0" timeOffset="548.28">11740 5733 218 0,'0'0'59'0,"0"0"-41"16,0 0-6-16,0 0 39 15,0 0 31-15,0 0-26 16,0 0-12-16,0 0-22 16,0 0-9-16,0 0-7 15,0 0 2-15,0 0-4 16,0 0-3-16,0 0 2 16,0 0-3-16,0 0-17 15,0 0-72-15,0 0-47 16,0 0-76-16</inkml:trace>
  <inkml:trace contextRef="#ctx0" brushRef="#br0" timeOffset="7919.87">23779 1487 181 0,'0'0'92'16,"0"0"-14"-16,0 0 23 15,0 0-28-15,0 0-25 16,0 0-13-16,0 0-1 16,0 0 3-16,3-14-5 15,-3 13-3-15,0 1-2 16,0 0-1-16,0-2 1 0,0 2-3 16,0 0-9-1,0 0-4-15,0 0 5 0,0-2 0 16,0 2 2-16,0 0 8 15,0 0-19-15,0 0 12 16,0 0-9-16,0 0-1 16,0 0-4-16,0 0 8 15,0 0-9-15,-3 0 0 16,0 0 1-16,-2 0-5 16,0 0 2-16,-1 0 2 15,-4 0 1-15,0 5 0 16,-2 2-4-16,-2 2-1 15,1 0-2-15,1-1 2 0,1 0 2 16,1-1-2-16,1-2 0 16,0 1 1-16,3 0 1 15,0-1 1-15,-1 0 2 16,1-1-1-16,-2 0-4 16,1 0 2-16,-2 3 0 15,0-3-2-15,1 1-3 16,1 0 3-16,-3 1 2 15,2-2 6-15,-1 1-14 16,-3 0 6-16,2 1 0 16,-1 0 2-16,3 1 7 15,-1-3-7-15,2 2-2 0,-2-1 0 16,1 1-5 0,0-1 5-16,-1 3 1 0,2-2 2 15,-5 2-3-15,1 0 5 16,1-2-7-16,1 0 6 15,1 1-8-15,4-2 0 16,-2 0 4-16,2 0 5 16,-1-1-5-16,2 1-2 15,-1 3 2-15,-1-1 0 16,-1 0 5-16,-1 1-12 16,-1 1 14-16,1-1-15 15,-1 1 9-15,2-4-3 16,-1 3 4-16,3-4-3 15,-1 5 1-15,2-4 0 16,0 0 0-16,-2 2 0 0,2-2 9 16,-1 0-18-16,-2 2 13 15,2 2-4-15,-1-1 0 16,1 0 0-16,-1-1 0 16,-2 0 1-16,1 0-1 15,0 1-1-15,1-1 1 16,1 0 0-16,-1 0 0 15,0 1 0-15,0 1 5 16,-1 1-5-16,0 0 0 16,1-1 1-16,-2-2-2 15,4-2 3-15,0 0-3 16,0 2 1-16,0-2 0 0,-1 0 0 16,-2 2 0-16,0-1 0 15,0 1 1-15,1 0-1 16,1-1 0-16,-1 2-1 15,-1-2 1-15,-1 0 0 16,3-3 0-16,-1 4 1 16,-1-1-1-16,0-2 1 15,-3 6-1-15,0-2 0 16,-1 3-1-16,-2-2 5 16,0 1-2-16,3 0-1 15,-1 0-1-15,1-3 0 16,-1 3 0-16,0-3-1 0,1 1 3 15,0 0-2 1,-2 2 2-16,0-2 3 0,0 1-5 16,0-2 6-16,0 1-3 15,-1 1 1-15,0-4-2 16,2 3-1-16,1-4-1 16,0 1 6-16,3-2-5 15,1 1-1-15,1 0 4 16,-1-2-4-16,-2 2 6 15,1 1-5-15,-1 0 1 16,1-2-1-16,-1 1 1 16,2-2 2-16,2-1 1 15,3 1-5-15,0-2 0 16,0 0 0-16,0 2 0 16,0-2 10-16,0 0-10 0,0 0 9 15,0 0-7-15,0 0 7 16,0 0 1-16,0 0-2 15,0 0 11-15,0 0-9 16,10-4 11-16,7-3-20 16,6-3 10-16,1 1-1 15,-1-2-5-15,-2 2 3 16,-2-1-7-16,-1 0 4 16,3-1 0-16,1-2 4 15,-2 1-7-15,2-1-1 16,3-1 9-16,2 0-6 15,-2-1-3-15,-2 4 0 0,2 0-1 16,-2 2 7-16,-4-2-5 16,0 2 8-16,-1-1-10 15,-1 1 2-15,1-2-2 16,1 0 3-16,-3 0-1 16,2 0-2-16,-3 0 6 15,1 0-6-15,0-3 6 16,-3 4-5-16,-3-2 1 15,-1 3-2-15,0 3-1 16,-3-2 1-16,2 3 3 16,-2-2 2-16,2 1-4 0,0-1 0 15,1-1-1 1,-1-1 0-16,2 3 2 0,-1-2-2 16,-2 3-2-16,2 0-1 15,-1 0 5-15,-1 0-2 16,1 1 6-16,2-2-6 15,-1 2-4-15,2-3 4 16,2 0 1-16,-1-1 4 16,4 0-5-16,-1-3 0 15,3 3 1-15,-3-1-1 16,0-2 3-16,-2 0-2 16,4 1 1-16,-5-2 1 15,2 3-1-15,-2-1 0 16,-2 0 1-16,0 3-3 0,-4 0 0 15,1-1 2-15,-1 3 0 16,1 1-2-16,0-1 2 16,-3 0-2-16,2 1 1 15,-1-2-1-15,-1 1 0 16,2 0 3-16,-2 1-4 16,-1 1 2-16,0 1-2 15,0-1 1-15,2-1 0 16,0 1 3-16,-1 0-1 15,0 0-3-15,1 0 3 16,-2 0-4-16,1-2 4 16,2 3 0-16,-1-2-2 15,2 1 1-15,-1 0-2 0,-1-2 3 16,1 1-2-16,-2-1 2 16,-1 2-2-16,0 1 1 15,0 2-2-15,0 0 2 16,-2-3-2-16,2 3 2 15,-1-3 0-15,-1 1 0 16,1 1-1-16,-1 1 0 16,-1 0 0-16,0 0 0 15,0 0 0-15,0-1 0 16,0 1 1-16,0 0 0 16,0 0-1-16,0 0-2 15,0 0 2-15,0 0 1 16,0 0 1-16,0 0-2 15,0 0-1-15,0 0 1 0,0 0 1 16,0 0 1-16,0 0-4 16,0 0 1-16,0 0 1 15,0 0 0-15,0 0 2 16,0 0-2-16,0 0 0 16,0 0 1-16,0 0-1 15,0 0 0-15,0 0 0 16,0 0 1-16,0 0-1 15,0 0 0-15,0 0 0 16,0 0 0-16,0 0 0 16,0 0-3-16,0 0 2 0,0 0 2 15,0 0 4 1,0 0-5-16,0 0 0 0,0 0 1 16,0 0-3-16,0 0 4 15,0 0 1-15,0 0-3 16,0 0 1-16,0 0-1 15,0 0 0-15,0 0 3 16,0 0-3-16,0 0-3 16,0 0 2-16,0 0 2 15,0 0-2-15,0 0 2 16,0 0-1-16,0 0 2 16,0 0-2-16,0 0 1 0,0 0-1 15,0 0 0-15,0 0-4 16,0 0 4-16,0 0 1 15,0 0-1-15,0 0-3 16,0 0-3-16,0 0 4 16,0 0-4-16,0 0-1 15,0 0-1-15,0 0-8 16,0 0-17-16,0 0-21 16,0 0-25-16,0 0-27 15,-3 0-38-15,-16 0-111 16,-8 2-72-16</inkml:trace>
  <inkml:trace contextRef="#ctx0" brushRef="#br0" timeOffset="44869.97">5035 7533 68 0,'0'0'82'0,"0"0"34"16,0 0-11-16,0 0-11 15,0 0-35-15,0 0-11 0,0 0-7 16,0-41 2-16,0 38 5 16,0 0-11-16,-1 1 2 15,-1 1-5-15,-1-1 4 16,0 2-13-16,-4 0 7 16,-2 0-16-16,-9 11-8 15,-5 11-4-15,-5 6 5 16,-2 6-2-16,-1 3 13 15,4-2 1-15,2-1 0 16,1-5-8-16,4-2 9 16,4-5-10-16,1-7-1 15,5-5-1-15,5-3 0 16,4-4-3-16,-1-3-4 16,2 0 5-16,0 0-5 0,0 0 3 15,0 0-6-15,0 0 7 16,0 0-3-16,0 0-2 15,0 0-1-15,0 0-1 16,0 0 0-16,0 0-14 16,0 2-37-16,-1 5-45 15,-4 5-37-15,2 1-23 16,0-3-216-16</inkml:trace>
  <inkml:trace contextRef="#ctx0" brushRef="#br0" timeOffset="45253.94">4583 7957 199 0,'0'0'256'16,"0"0"-205"-16,0 0 35 15,0 0-6-15,0 0-29 16,0 0-28-16,-4 0-6 16,4 1-3-16,12 1-3 15,7 0 10-15,6 0-4 16,4-2 0-16,2 0 8 0,0 0-4 16,-4 0 0-16,-3 0-10 15,-6 0-6-15,-6 1-3 16,-3 1-2-16,-3 1 2 15,-3-3 0-15,0 0-2 16,-3 0 0-16,0 0 0 16,0 0 0-16,0 2-29 15,0 4-48-15,-6 5-27 16,-18 3-25-16,-1 3-175 16</inkml:trace>
  <inkml:trace contextRef="#ctx0" brushRef="#br0" timeOffset="45481.05">4597 8188 389 0,'0'0'111'0,"0"0"-51"16,0 0 36-16,0 0-34 15,0 0-35-15,0 0-14 16,41 2 6-16,-17-2-3 15,0-5-4-15,-1-1-12 16,-6 3 1-16,-3 1-1 16,2 1-21-16,-7 1-57 15,-3 0-164-15</inkml:trace>
  <inkml:trace contextRef="#ctx0" brushRef="#br0" timeOffset="45652.95">4683 8286 422 0,'0'0'85'16,"0"0"-81"-16,0 0 25 15,0 0 39-15,0 0-34 16,82 0-28-16,-52-1-3 16,4-2-3-16,-4-2-28 15,-3 2-148-15</inkml:trace>
  <inkml:trace contextRef="#ctx0" brushRef="#br0" timeOffset="46311.07">5645 7481 112 0,'0'0'222'0,"0"0"-127"16,0 0 31-16,0 0-10 15,0 0-43-15,0 0-9 0,8-45-27 16,-8 58-37-16,-2 21 3 16,-10 14-3-16,-4 7 29 15,4-1-3-15,-3-1 16 16,3-5-21-16,0-4-5 16,2-5-3-16,1-6 4 15,3-5-15-15,-3-5 2 16,3-3 2-16,3-5-6 15,0-4 1-15,3-3-1 16,0-3 13-16,0-3-13 16,0-2-7-16,0 0 7 15,0 0 2-15,0 0-2 0,0 0 7 16,0 0-7-16,0 0-5 16,0 0-23-16,0 0-28 15,0-4 1-15,0 1-16 16,-6 1-31-16,0-1-110 15,-4-1-168-15</inkml:trace>
  <inkml:trace contextRef="#ctx0" brushRef="#br0" timeOffset="47062.62">5501 7545 87 0,'0'0'118'16,"0"0"8"-16,0 0 15 15,0 0-34-15,0 0-7 16,0 0-19-16,-32-59-20 16,29 56-2-16,2 1-4 15,-1 2-3-15,2 0-17 16,0 0-6-16,0 0-11 16,-1 0-11-16,1 0-1 15,0 3-5-15,7 13 4 16,11 6 1-16,2 4-2 15,2 2 0-15,0 2 10 0,-1 0 4 16,2 2-15-16,-1-1 14 16,5 2 7-16,1 0-8 15,2-1 0-15,1 1-2 16,-1-2-7-16,1 0 4 16,1-4 0-16,-4-4-2 15,-4-4-6-15,-6-3 0 16,3-2 0-16,-6-2 5 15,-2-4-7-15,-2-4 3 16,-4 1-3-16,-1-3 0 16,-5-2 1-16,1 0-1 15,-1 0 2-15,-1 0-1 0,0 0 9 16,0 0-10 0,0 0 2-16,0 0 3 0,0-2-6 15,0-5-10-15,0 0-54 16,0 4-58-16,2-2-45 15,2 1-226-15</inkml:trace>
  <inkml:trace contextRef="#ctx0" brushRef="#br0" timeOffset="47457.27">6276 7908 478 0,'0'0'104'0,"0"0"8"16,0 0-35-16,0 0-34 15,0 0-28-15,0 0-7 16,-82 50 23-16,51-25 4 15,-7 4-2-15,1 2 8 16,-3 4-3-16,1-3-19 16,3-1-1-16,5-2-4 0,7-5 6 15,2-4-15-15,11-8 2 16,1-3 0-16,4-6-6 16,5-1 8-16,-1 1-9 15,2-3 0-15,0 3-4 16,-1-2-8-16,1 2-30 15,0 0-10-15,0 1-59 16,0-4-53-16,17 0-217 16</inkml:trace>
  <inkml:trace contextRef="#ctx0" brushRef="#br0" timeOffset="47751.15">6291 8022 645 0,'0'0'85'16,"0"0"-34"-16,0 0-6 15,0 0-26-15,0 0 9 16,0 0 12-16,-33 62 1 16,21-44-8-16,-1 1 0 15,-2-1-21-15,3 0 1 16,0-1-11-16,0-1 2 15,-1-2-2-15,1-3-2 16,0-3 0-16,8-5-9 16,2-3-14-16,2 0-24 15,0 0-21-15,10-11-76 0,13-7-265 16</inkml:trace>
  <inkml:trace contextRef="#ctx0" brushRef="#br0" timeOffset="47915.84">6415 8111 651 0,'0'0'102'16,"0"0"-74"-16,0 0 30 15,0 0 11-15,0 0-38 16,-23 86-11-16,15-67-8 16,0 1-10-16,-4 1-4 15,0 1-11-15,-1-4-118 16,0-4-343-16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36:3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 5129 404 0,'0'0'97'0,"0"0"19"16,0 0-24-16,-81 5-18 15,57-1-22-15,2-1-3 16,1 4 0-16,6-2-8 16,2-1-2-16,5-1 3 15,2 2-10-15,3-4-8 16,2 0-10-16,1 0 15 15,0-1-6-15,0 0-6 16,0 0-9-16,0 0 7 16,3 0-10-16,19 2-5 15,14-2 18-15,12 0 4 16,7 0-10-16,8 0 0 16,1-5 1-16,4 2 0 15,-2 1-8-15,-5 2-1 0,-3 0 2 16,-1 0-2-16,-6 0-3 15,4 0 0-15,-3 0 0 16,0 0 7-16,4 0-2 16,-3 2-2-16,-2-2 1 15,1 3 3-15,-3 0-8 16,-3 2 2-16,1-1-2 16,-4-2 2-16,-4 1 1 15,0-1-1-15,1-2 2 16,0 0 3-16,8 0-7 15,4 1 17-15,2 2-17 0,-1 0 1 16,-2 0 7-16,-6-1-5 16,-12-2 6-16,-8 0-5 15,-8 0-1-15,-4 0 4 16,-3 0-6-16,1 0 6 16,1 0-4-16,0 0 7 15,-1 0 4-15,-3 3-5 16,3-3-3-16,-5 0 8 15,-1 0-5-15,-3 0 9 16,-1 0-4-16,-1 0 6 16,0 0 2-16,0 0 2 15,0 0-6-15,0 0-6 0,0 0 2 16,0 0-7 0,0 0 1-16,0 0 1 0,0 0-1 15,0 0-2-15,0 0-2 16,0 0 0-16,0 0-4 15,0 0 4-15,0 0-4 16,0 0-2-16,0 0 2 16,0 0-2-16,0 0 1 15,0 0-6-15,0 0-7 16,0 0-11-16,0 0-13 16,2 0-22-16,-2 0-42 15,0 0-72-15,-10 0-113 16</inkml:trace>
  <inkml:trace contextRef="#ctx0" brushRef="#br0" timeOffset="1359.52">4316 5420 500 0,'0'0'164'16,"0"0"-109"-16,0 0 40 16,0 0-19-16,0 0-15 15,0 0-21-15,-34-6-6 16,34 6-4-16,0 0 9 15,0 0-17-15,0-2 17 16,0 2-10-16,0 0-27 16,0-1 16-16,12-1-11 15,10 0 13-15,8-1 6 16,0-1-18-16,-3 1 6 0,-2-2 3 16,-1 2-14-1,0 0-1-15,4 0 10 0,-1 2-6 16,0-1 3-16,4 0-1 15,2-1-2-15,3 1-2 16,4-1 8-16,-1 1-3 16,-5 0-3-16,-2-1-5 15,-6 1 9-15,-2 0-5 16,-9 1-1-16,0 1-3 16,-6-2 4-16,-3 2 1 15,1 0-5-15,-1 0-1 16,2 0 4-16,1 0-1 0,3 0 2 15,0 0-4-15,1 0 0 16,-1 0 1-16,0 0-1 16,0 0 0-16,-3 0 0 15,-3 0 1-15,-3 0 0 16,-3 0 0-16,3 0-2 16,1 2 0-16,-1-2 2 15,5 1-1-15,-2-1 2 16,0 2-1-16,-3-2 1 15,1 0 1-15,-4 0 1 16,0 0 0-16,0 0-1 16,0 0-4-16,0 0 4 15,0 0-8-15,0 0-19 0,0 0-58 16,-18 5-55 0,-7 4-80-16,0-6-385 0</inkml:trace>
  <inkml:trace contextRef="#ctx0" brushRef="#br0" timeOffset="2403.38">4689 5167 233 0,'0'0'329'15,"0"0"-246"-15,0 0 33 16,0 0-16-16,0 0-33 16,0 0 1-16,-37-19-19 15,34 16 9-15,3 3-9 16,-3-2-7-16,3 2-5 15,0 0-9-15,0 0-9 16,0 0-15-16,0 0 13 16,0 0-16-16,0 0 9 0,0 0-10 15,0 0-6 1,0 0 1-16,9 9 5 0,6 2 5 16,0 1-2-16,1 0 9 15,5 0-2-15,-3 2-9 16,3-3 13-16,1 2-8 15,-2-3 2-15,2 2-5 16,-3-2 3-16,1-2 13 16,-4-1-15-16,2 0-1 15,-5 1-1-15,-2-3 1 16,-2 2-1-16,3-1 1 16,-5-3 3-16,-1 2-5 15,3-1 4-15,-3 1-3 16,3-1-1-16,2 0 3 15,-1 3-2-15,0-4 3 0,-2 1-1 16,2 1 1-16,-4 0-3 16,0-3-2-16,-1-1 4 15,-2 0-3-15,0 1 1 16,-3-1-2-16,1 1 3 16,-1-2 0-16,3 0 0 15,-2 0-1-15,1 3 3 16,1-3 0-16,0 4-6 15,3-3 4-15,-3 2-3 16,3-2 3-16,-3 1-1 16,1-1-1-16,-4-1 8 15,0 0-9-15,0 0 0 16,0 0 0-16,2 0 0 16,-2 0 3-16,0 0 1 0,0 0-3 15,0 2 0-15,1-2 1 16,1 0 6-16,-1 3-8 15,-1-3-6-15,0 0 6 16,0 2 0-16,0 1-5 16,-1 6 2-16,-17 6 3 15,-12 6 7-15,-10 4 38 16,-11 1-17-16,-5 3-8 16,-7-2 5-16,0 0-11 15,4 0-5-15,11-6-2 0,11-4-3 16,14-5 5-16,14-8-6 15,6-3-3-15,3-1 2 16,0 0 6-16,0 0-2 16,0 0 5-16,0 0-9 15,0 0 11-15,0 0-8 16,0 0-5-16,0 0 0 16,0 0-5-16,0 0-62 15,0 0-50-15,-6 9-70 16,-3-1-95-16,3 1-504 15</inkml:trace>
  <inkml:trace contextRef="#ctx0" brushRef="#br0" timeOffset="3976.31">4180 10746 479 0,'0'0'142'0,"0"0"-63"0,0 0 25 15,-80 0-22-15,52 0-31 16,1 0 7-16,10 0-2 16,4 0-10-16,4 0 2 15,9 0-9-15,0 0-14 16,0 0-3-16,0 0 1 16,0 0 1-16,18 0-12 15,16 0-5-15,14-2 10 0,13 1 8 16,0-1-13-1,-1 2-6-15,-2 0-5 16,0 3 0-16,5 4-1 0,-2 0 2 16,-6-3 1-16,-3 1-2 15,-7-3-2-15,4 0 0 16,-1-2 1-16,0 0 6 16,-8 0-2-16,-8 0-4 15,-7 0 0-15,-4 0 1 16,-6 0 1-16,-4-2 4 15,-6 0 4-15,1 2-7 16,-6-3-1-16,0 3 0 16,0 0-4-16,0 0-12 15,0 0-18-15,0 0-23 16,-12 0-43-16,-9 0-95 16,2 0-125-16</inkml:trace>
  <inkml:trace contextRef="#ctx0" brushRef="#br0" timeOffset="4881.07">4688 10617 548 0,'0'0'37'0,"0"0"100"16,0 0-33-16,0 0-37 15,0 0-12-15,0 0-5 16,-70-38 5-16,59 38-6 16,5 0 12-16,2 0-28 15,2 0 9-15,1 0-12 16,1 0-5-16,0 0-11 16,0 0-5-16,0 0 4 15,0 0-2-15,0 0-7 16,0 0 0-16,1 6-4 15,14 3 10-15,0 3-6 16,4 0 17-16,5-1-21 16,0-1 10-16,0 2-4 15,0-3-3-15,-3 3-2 16,-3 0 2-16,-2-3-4 16,-2 1 2-16,-1-2 0 0,-4 2 4 15,4-3-1-15,1 0-4 16,-1 1 2-16,-1-2-1 15,2 1 5-15,-3-2-5 16,-2-2 4-16,-1 1-3 16,-2 1 2-16,1-4 6 15,-2 0-10-15,-1 0 0 16,-1 1 2-16,0-2 3 16,-1 1-1-16,1-1 0 15,0 1 1-15,2-1-1 16,0 3 7-16,-2-1-8 15,-3-1-3-15,3 1 6 16,-3-1-4-16,3-1-2 0,-3 0-3 16,0 1 3-16,3 2 0 15,3-2 0-15,0 2 2 16,-2 2 5-16,2-2-13 16,-1 2 7-16,1-3-2 15,-3-1 2-15,0 0 7 16,-3 1-8-16,0-2 0 15,0 0 0-15,0 0 0 16,0 0 3-16,0 0 4 16,0 0 21-16,0 0-17 15,0 0 0-15,0 0-3 16,0 0-5-16,-14 0-1 16,-17 3-2-16,-11 10 5 15,-16 1-3-15,-5 4 4 0,-5 1 6 16,8 3-9-16,11-2-2 15,10-1 2-15,8-1-3 16,10 1-2-16,0-5 2 16,6-3 0-16,8-2-1 15,4-6 1-15,1 0-1 16,2-3-33-16,0 0-42 16,-1 0-64-16,-1 0-97 15,2 0-657-15</inkml:trace>
  <inkml:trace contextRef="#ctx0" brushRef="#br0" timeOffset="7081.04">2134 5218 135 0,'0'0'31'0,"0"0"-2"0,0 0 38 16,0 0-8-16,0 0 5 16,0 0-25-16,-31 27-15 15,31-26 11-15,-2 0 2 16,1-1 5-16,1 2 5 15,-2-2-15-15,2 0-7 16,0 0-4-16,0 0 1 16,0 0-12-16,0 0 1 15,0 0 0-15,0 0 3 16,-1 0-5-16,1 0-1 16,0 0-1-16,0 0-5 15,0 0 10-15,0 0-2 16,0 0 0-16,0 0-7 15,0 0 0-15,0 0-2 0,0 0 1 16,0 1 1-16,0-1-2 16,0 0-1-16,0 0 0 15,0 0 9-15,0 0-1 16,0 0 5-16,0 0 4 16,0 0 4-16,0 0-4 15,0 0-10-15,0 0 7 16,0 0-6-16,0 0-3 15,0 0 0-15,0 0-4 16,0 0 0-16,0 0 5 16,0 0-6-16,0 0 5 15,0 0 0-15,0 0 1 16,-2 0 1-16,2 0 3 0,0 0-7 16,0 0 8-16,0 0 6 15,0 0-13-15,0 0 3 16,0 0-5-16,0 0 3 15,0 0-5-15,0 0-2 16,0 4-15-16,0 2-57 16,0 5-148-16,0-3-70 15</inkml:trace>
  <inkml:trace contextRef="#ctx0" brushRef="#br0" timeOffset="11702.03">13003 11364 79 0,'0'0'40'0,"0"0"26"16,0 0-21-16,0 0-18 16,0 0-4-16,0 0-7 15,0 0-6-15,0 0-2 16,0 0-8-16,0 0 3 16,0 0-5-16,0 0 4 15,0 0-1-15,0 0 1 16,0 0-2-16,0 0 10 15,0 0 2-15,0 0 5 16,0 0 7-16,0 0 2 16,0 0-5-16,0 0-15 15,0 0 6-15,0 0-6 16,0 0 12-16,0 0-7 0,0 0 9 16,0 0-10-16,0 0 3 15,0 0 2-15,0 0-2 16,0 0-6-16,0 0 7 15,0 0 10-15,0 0-6 16,0 0-6-16,0 0-5 16,0 0 5-16,0 0-7 15,0 0-2-15,0 0 6 16,0 0-8-16,0 0 5 16,0 0 2-16,0 0 7 15,0 0-6-15,0 0-7 16,0 0 17-16,0 0-6 0,0 0-6 15,0 0 8-15,0 0-6 16,0 0-1-16,0 0-8 16,0 0 16-16,0 0-11 15,0 0 1-15,0 0-6 16,0 0 2-16,0 0-2 16,0 0 11-16,0 0-10 15,0 0-1-15,0 0 1 16,0 0-1-16,0 0 1 15,0 0-7-15,0 0 14 16,0 0-8-16,0 0 2 16,0 0-4-16,0 0 5 15,0 0-3-15,0 0 1 0,0 0 0 16,0 0 1 0,0 0-1-16,0 0 3 0,0 0-2 15,0 0-1-15,0 0-1 16,0 0-3-16,0 0 3 15,0 0 1-15,0 0 0 16,0 0 5-16,0 0-12 16,-6 0 5-16,-9 0-49 15,-10-3-189-15</inkml:trace>
  <inkml:trace contextRef="#ctx0" brushRef="#br0" timeOffset="12717.31">4980 12961 330 0,'0'0'3'16,"0"0"1"-16,0 0-4 0,0 0-26 15,0 0-59 1,0 0-21-16,72 3-14 0</inkml:trace>
  <inkml:trace contextRef="#ctx0" brushRef="#br0" timeOffset="13049.94">7538 12913 212 0,'0'0'83'0,"0"0"-83"16,0 0 0-16,84-5 0 15,-64 2 4-15,-3-1 2 16,-2 4-4-16,-6 0-2 15,-3 0-3-15,-3 2 1 16,1 5-69-16,-1-1-97 16</inkml:trace>
  <inkml:trace contextRef="#ctx0" brushRef="#br0" timeOffset="13324.34">10153 12993 74 0,'0'0'0'15,"0"0"-74"-15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28:33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 1792 432 0,'0'0'135'0,"0"0"-16"15,0 0-4-15,0 0-54 16,0-73 2-16,0 63 6 16,0 3-20-16,0 5-7 15,0 2 2-15,-3 0-13 16,-2 5-31-16,-5 24-2 15,-8 14 2-15,-7 18 3 16,-8 10 10-16,0 1 6 16,2-2 4-16,-1 0-13 15,1 5-4-15,3 0-5 16,-2-8 0-16,9-13 5 16,5-13-4-16,7-18-2 0,7-12 1 15,1-6 0-15,1-5 1 16,0 0-1-16,0 0-1 15,0 0-4-15,0-1-6 16,1-9-36-16,7-8-27 16,10-4-23-16,4-7-110 15,8 0-190-15</inkml:trace>
  <inkml:trace contextRef="#ctx0" brushRef="#br0" timeOffset="354.16">1203 1855 279 0,'0'0'306'0,"0"0"-198"0,0 0 12 16,0 0-15-16,0 0-14 16,0 0-58-16,27-52-29 15,-34 79-2-15,-10 17 3 16,-11 18 22-16,-11 11 24 15,-10 7-36-15,-2 1 15 16,3-4-21-16,4-7-2 16,14-10 7-1,9-16-14-15,6-10 1 0,6-13-1 16,6-8 4-16,0-7-2 16,3-5 0-16,0-1-2 15,0 0 0-15,0 0 7 0,0 0-4 16,0 0-2-1,0 0-1-15,0-6-28 0,0 0-69 16,0 3-78-16,0 1-348 16</inkml:trace>
  <inkml:trace contextRef="#ctx0" brushRef="#br0" timeOffset="1552.58">1991 1905 387 0,'0'0'124'15,"0"0"16"-15,0 0-12 16,0 0-41-16,0 0-22 16,0 0-32-16,-42-57-2 15,17 57-6-15,-14 0-8 16,-6 19-10-16,-10 17 7 16,-2 8-7-16,11 7 6 0,9 8-5 15,15 5-3 1,5 8-5-16,11 1 10 0,6-3-10 15,0-10 1-15,6-14-1 16,11-12 0-16,0-9-5 16,4-11 5-16,2-3-3 15,-1-6-7-15,5-5-5 16,1 0 12-16,2 0-4 16,6-5-15-16,0-7-34 15,-3-1-65-15,-8-2-213 16</inkml:trace>
  <inkml:trace contextRef="#ctx0" brushRef="#br0" timeOffset="2259.17">2050 2131 604 0,'0'0'65'15,"0"0"-41"-15,0 0 69 16,81-50-20-16,-51 49-24 15,6 1-17-15,-1 1-11 16,-2 16-13-16,-7 8-7 16,-1 7 9-16,-7 7-5 15,-9 2 16-15,-6 4-13 16,-3-4-7-16,0-2 2 16,-3-7-3-16,-14-3-1 0,-8-3 1 15,0-6 0-15,-2-6-1 16,10-6 1-16,6-8 2 15,3 0-2-15,2-5 0 16,-1-15-1-16,7-10 0 16,0-12-7-16,0-9-16 15,13-9 6-15,6 1 6 16,4 6-6-16,5 10 4 16,4 11-9-16,2 12 5 15,-1 11-3-15,4 7 18 16,-1 2-6-16,-2 0 7 15,-1 15 2-15,-3 3-4 16,-8 2 1-16,-2 2 3 16,-6 0 4-16,-6-1 1 0,1-3 1 15,4-7-4-15,-2-3 2 16,5-7-4-16,4-1 0 16,2-1-5-16,5-16 10 15,-5-5-4-15,-1-2 0 16,-5-3 2-16,-5 0 4 15,-4 3 28-15,-7 1-14 16,0 5 19-16,0 5-5 16,-15 7-30-16,-8 6 7 15,-7 0-8-15,-6 17-3 16,3 12 0-16,5 14 5 16,4 3 5-16,15 6-11 0,3 1-1 15,6-3 1-15,0-8 0 16,1-5 5-16,10-9-10 15,5-7 2-15,1-5-6 16,2-6-9-16,3-7-22 16,1-3 7-16,7 0-16 15,1 0-54-15,3-11-184 16</inkml:trace>
  <inkml:trace contextRef="#ctx0" brushRef="#br0" timeOffset="2785.3">3226 2022 824 0,'0'0'38'15,"0"0"7"-15,0 0 8 16,0 0-23-16,-91 3-29 15,64 28 1-15,-1 9 7 16,8 6-7-16,4 1-1 16,7 3-1-16,6-6 0 15,3-6 1-15,0-7-1 16,9-7-5-16,13-8-19 16,-1-8-12-16,7-6-9 15,0-2 21-15,0-3 5 0,-1-14-5 16,-5-5 14-1,2-11 10-15,-9-6 1 0,-2-5 6 16,-7-1 14-16,0 6 20 16,-6 7-6-1,0 8 11-15,0 7-21 0,0 8 4 16,0 7-1-16,0 2-21 16,0 0-4-16,0 4-3 15,2 18-6-15,5 14 4 16,3 10 2-16,-2 9 0 15,1 2 4-15,0-4-4 16,-5-8 0-16,2-8-24 16,2-12-6-16,1-9-6 15,4-9 5-15,1-5-3 0,3-2-55 16,3 0-37-16,-2-17-177 16</inkml:trace>
  <inkml:trace contextRef="#ctx0" brushRef="#br0" timeOffset="3078.25">3633 1627 941 0,'0'0'11'0,"0"0"-5"16,0 0 10-16,0 0-7 15,23 89 5-15,2-13 34 16,-3 13-25-16,-10 3-10 16,-6-2-12-16,-6-1 0 15,0-9 3-15,0-11-4 16,0-14-12 0,-3-14-2-16,3-15-3 0,0-11-3 15,0-8-9-15,0-5-13 16,0-2-21-16,9-5-25 15,3-18-209-15</inkml:trace>
  <inkml:trace contextRef="#ctx0" brushRef="#br0" timeOffset="3301.52">3551 2087 723 0,'0'0'24'15,"0"0"0"-15,0 0 5 16,82-31 9-16,-18 21 8 15,5 3-37-15,0-1-4 16,-8-1-3-16,-6 1 0 16,-9 1 9-16,-10 3 3 15,-11 2-4-15,-4 1-9 16,-9-1-2-16,-3 2-15 16,-9 0-83-16,0 0-223 15</inkml:trace>
  <inkml:trace contextRef="#ctx0" brushRef="#br0" timeOffset="3553.15">4240 1984 17 0,'0'0'729'15,"0"0"-714"-15,0 0 27 16,18 88 35-16,-13-42-26 15,-4 6-22-15,-1 5-17 0,0-6-6 16,0-10-6 0,0-12 1-16,0-14-2 0,0-8 1 15,0-4-8 1,0-3-19-16,-1 0-14 0,-4-10-39 16,1-15-108-16,4-6-308 15</inkml:trace>
  <inkml:trace contextRef="#ctx0" brushRef="#br0" timeOffset="3733.73">4328 1789 772 0,'0'0'31'0,"0"0"32"0,0 0 20 15,0 0-42-15,0 0-21 16,0 0-13-16,69-54-7 15,-57 54-12-15,1 13-103 16,-7 2-193-16</inkml:trace>
  <inkml:trace contextRef="#ctx0" brushRef="#br0" timeOffset="4655.14">4786 2112 673 0,'0'0'0'0,"0"0"1"16,0 0 6-16,-46 96 38 16,34-67-14-16,2-11-20 15,2-5 10-15,2-10 28 16,3-3 26-16,-6-7-14 15,-1-15-20-15,-4-13-38 16,-2-6 0-16,8-4-3 16,4-4-1-16,4-3-2 15,0 2-6-15,6 2-9 16,18 12-1-16,1 14-3 16,6 13 6-16,-1 9-2 15,0 7 11-15,1 22 6 0,1 8 1 16,-1 3 0-1,0-1 0-15,-1-3 0 0,-3-7 1 16,0-9 1-16,-6-11-2 16,4-4 2-16,2-5-2 15,1-8 14-15,2-13-2 16,-2-10 1-16,-4-1-6 16,-4-6 3-16,-4-8 1 15,-1-3-9-15,-5-1-3 16,-7 7 2-16,-3 8 2 15,-3 16 6-15,-17 9 0 0,-10 10-6 16,-6 5-4 0,0 17 5-16,5 7-4 0,10 4 4 15,16 1-3-15,5-3-1 16,5-4 0-16,13-7 0 16,3-6 0-16,0-9 0 15,-2-5-10-15,2 0 10 16,-2-7 0-16,-2-12 3 15,2-3-2-15,-5-2 9 16,-1 0-5-16,-7 6-2 16,0 4 17-16,-1 6-1 15,-5 5-1-15,0 3 2 16,0 0-10-16,0 6-10 16,0 21-15-16,0 7 15 0,0 12 9 15,-2 9-6 1,-1 8 2-16,3 7-4 0,-3 9 0 15,0 5 2-15,-3 5-5 16,-2-5 4-16,-2-6-4 16,1-8-16-16,3-9 2 15,3-16-2-15,-4-12 7 16,7-15 4-16,-3-10 0 16,-3-6 7-16,-3-2 0 15,-9-7 22-15,-2-16-1 16,-5-8 5-16,3-7 13 15,7-6 9-15,3-1-4 16,9-4-27-16,3-2 0 0,18-4-13 16,16-4-4-16,13 0-19 15,8 9-24-15,-2 14-79 16,-12 14-79 0,-16 18-588-16</inkml:trace>
  <inkml:trace contextRef="#ctx0" brushRef="#br0" timeOffset="8088.62">6922 1802 35 0,'0'0'215'0,"0"0"-131"0,0 0 6 15,0 0-7-15,0 0-4 16,0 0-21-16,0-5-15 16,0 0-7-16,0 1-13 15,0-2 6-15,0-3-10 16,0-1 4-16,0-2-4 16,0-3-1-16,0 0 7 15,0-1-7-15,0-1 2 16,0 2-11-16,-9 1 3 15,0 2 8-15,-4 3-9 16,-5-2 12-16,3 5-1 16,-4 2-20-16,-1 4-1 15,-2 0 0-15,-7 3 0 16,-2 14-1-16,3 2 2 16,-2 7-2-16,8 2 0 0,-1 3 0 15,5 3 0-15,2 2 0 16,4 5 8-16,9-4-8 15,-2 2 3-15,5-3-2 16,0-2-1-16,0-6-1 16,5-6-3-16,4-2-5 15,7-6-2-15,-1-2-3 16,3-5 0-16,6-4-19 16,4-3-1-16,-1 0 15 15,3-9-3-15,-3-9 10 0,-2-6 12 16,-4-6 0-16,-7-5 6 15,-1-6 7-15,-9 0-9 16,-2-1 16-16,-2 5-10 16,0 7 1-16,0 8 13 15,0 7 0-15,0 4 5 16,0 5-15-16,-2 2-1 16,2 4-3-16,0 0-6 15,0 0-4-15,0 7-2 16,0 10 0-16,8 8 2 15,7 6 0-15,-2 2 0 16,2 9 0-16,-3 0 6 16,2 2-6-16,-1-5 3 15,-1-5-2-15,1-7 1 16,-2-9-2-16,-1-4 6 0,2-5-5 16,-6-4-1-16,5-5-1 15,-1 0-2-15,2 0 2 16,4 0 1-16,1 0-46 15,-1-10-48-15,-7-7-87 16</inkml:trace>
  <inkml:trace contextRef="#ctx0" brushRef="#br0" timeOffset="12867.39">8260 1601 109 0,'0'0'88'16,"0"0"24"-16,0 0 22 15,0 0-26-15,0 0-21 16,0 0-30-16,0 0-28 16,28-17 3-16,-25 3 1 15,-3-1 15-15,0-2 4 16,0 0-14-16,-7 2-8 16,-8-2-14-16,-3 5 5 15,-3 5-6-15,-1 1-5 16,-4 5-1-16,-2 1-8 15,1 0-1-15,-3 14-2 16,2 7 2-16,3 7 1 16,1 6 0-16,2 7-2 0,2 2 1 15,7 1-2-15,5-1 1 16,5-2 1-16,3-4-4 16,0-8 2-16,11-3-1 15,5-9-8-15,-1-4-1 16,6-6 2-16,4-7-1 15,5 0 11-15,4-5 0 16,2-11 0-16,-3-7-1 16,0-4 1-16,-3-7 2 15,-2-7-2-15,0-7 2 16,-2-7-5-16,-6-7 3 0,-1-5-3 16,-8-1-9-1,-5 1 5-15,-4 2-2 0,-2 8 7 16,0 5-5-16,0 13 7 15,-3 15 0-15,-2 10 11 16,4 11-8-16,1 3-3 16,-2 0 0-16,1 14-4 15,-1 22 4-15,2 19 3 16,0 12-3-16,0 7-3 16,0 2 3-16,0 2 1 15,0-2 4-15,0-4-4 16,0-8-1-16,-4-8 0 15,4-13-4-15,0-8 4 16,4-12-12-16,19-8 1 16,10-8-6-16,10-7 0 15,5 0-5-15,-1-12-10 0,-6-6 14 16,-10-5 16-16,-7-5 2 16,-8-5 0-16,-2-5 20 15,-8-5 3-15,-5-2-2 16,-1 1-3-16,0 7-8 15,0 10 1-15,-3 9 17 16,-1 9 1-16,2 4-1 16,1 5-21-16,1 0-7 15,0 12-3-15,0 15-2 16,1 10 5-16,10 4 1 16,-1 2-1-16,0-2-7 0,-2-2 7 15,4-5 0-15,-3-8 0 16,0-7-8-16,1-5-4 15,4-8 5-15,0-6-12 16,3 0 18-16,5 0-2 16,0-10 6-16,0-12 2 15,-2-3 5-15,0-8 8 16,-5-5-5-16,-3-5 6 16,-5-2-8-16,-7 0 0 15,0 1-7-15,0 8 5 0,-7 10-6 16,1 10 6-1,1 10-7-15,5 6-2 0,0 0-28 16,0 6-82 0,0 13-39-16,15 1-152 15</inkml:trace>
  <inkml:trace contextRef="#ctx0" brushRef="#br0" timeOffset="13411.21">9298 1517 797 0,'0'0'0'0,"0"0"-8"0,-25 87 8 15,11-18 28-15,1 9 20 16,-2 6-17-16,0 6-15 15,-4-5-12-15,-2-3-2 16,1-7-2-16,-2-10 0 16,6-12-25-16,2-14 6 15,7-15 11-15,1-14 8 16,3-10-2-16,3 0 4 16,0-12 35-16,0-17-15 15,10-14 2-15,1-9 8 16,1-4 4-16,-2-11-18 15,5-3-6-15,-3-8-1 16,-3-2-8-16,-5 0 3 16,1 1-5-16,5 6-1 15,4 13 0-15,8 12-3 0,9 15-18 16,13 16 18-16,14 16 3 16,6 1-3-16,-1 31 3 15,-13 13-5-15,-17 9 3 16,-20 7-1-16,-13-1 3 15,-10-6-1-15,-15-6 2 16,-6-10-2-16,-4-7 2 16,-4-11 6-16,-3-4-1 15,-4-6 8-15,1-4-14 16,4-1-4-16,10-4-46 16,17 0-97-16,14-4-362 0</inkml:trace>
  <inkml:trace contextRef="#ctx0" brushRef="#br0" timeOffset="16384.68">9879 1910 368 0,'0'0'16'16,"0"0"21"-16,0 0 94 15,0 0-44-15,0 0-23 16,0 0-22-16,10 44-1 16,-7-44-6-16,0 0-10 15,3 0 13-15,7-4-3 16,5-13-13-16,4-7 0 15,5-4-8-15,0-8-2 0,-3-1-4 16,0-11-2-16,1-3-1 16,-4-9-4-16,0-5 8 15,1-7-9-15,-2-1-5 16,-2 0-1-16,-5-2-10 16,1-2 2-16,-6 6 4 15,-5 12-11-15,-3 17 20 16,0 17 2-16,0 16 3 15,0 6 2-15,-4 3-2 16,-8 0 0-16,-6 21-4 16,-9 18-2-16,-1 17 2 15,1 10 0-15,9 2-3 16,8 0 3-16,2-2 0 16,7-2-2-16,1-3 7 15,0 1-5-15,0-3 4 0,0 1-3 16,0-7-2-16,1-4 1 15,7-5-4-15,4-8 4 16,1-8-2-16,7-8 1 16,2-8-11-16,6-7 4 15,4-5 4-15,2 0-3 16,4-12 6-16,-5-8 1 16,-7-6 3-16,-2-3-3 15,-8-7-1-15,-4-3 1 16,-4-3 1-16,-3 4 2 15,-3 4 1-15,-2 12-4 16,0 8 9-16,0 8 4 0,0 5-1 16,0 1-2-16,0 1-10 15,1 20-9-15,5 7 8 16,3 9 1-16,3 1-1 16,-3 2 2-16,0-1-1 15,0-4 0-15,-3-3 0 16,-2-9 0-16,-2-3 0 15,1-9-2-15,0-3-4 16,0-5-4-16,2-3-14 16,3 0-12-16,3-3-19 15,-2-14-6-15,-3-6-165 16</inkml:trace>
  <inkml:trace contextRef="#ctx0" brushRef="#br0" timeOffset="16588.03">10587 1336 812 0,'0'0'18'16,"0"0"6"-16,0 0 59 16,0 0-52-16,0 0-22 15,0 0-9-15,-21-42-9 16,21 58-68-16,0 11-4 15,5 7-76-15,-2 0-407 0</inkml:trace>
  <inkml:trace contextRef="#ctx0" brushRef="#br0" timeOffset="17320.49">11188 1468 85 0,'0'0'775'0,"0"0"-758"15,-117-17-13-15,70 24 36 16,-1 22-15-16,0 14-19 0,5 11 10 16,8 3-6-16,13-1-3 15,11-1-1-15,11-2-5 16,0-8-1-16,16-6-9 15,6-8-6-15,4-9-5 16,5-5-8-16,9-10-35 16,7-7 15-16,6 0 4 15,2-10-42-15,-3-13-12 16,-5-5 38-16,-8-8 31 16,-5-5 29-16,-12-1 1 15,-2-1 45-15,-8 0 29 16,-5 6-17-16,-7 8 9 15,0 8 13-15,-9 6-36 16,-7 7-5-16,-2 5 4 0,0 3-34 16,-5 4-9-16,1 18 0 15,0 6-1-15,7 7-3 16,3 2 1-16,8 1 3 16,2-3 0-16,2-3-13 15,0-6-3-15,9-6 5 16,4-7-15-16,5-6 7 15,-1-7-5-15,3 0 8 16,0-3 15-16,1-16 1 16,0-3 1-16,-5-4 6 15,2-3 12-15,0-5 2 16,-6-1-19-16,-5-1 11 16,-2 7-2-16,-5 8 7 15,0 12 16-15,0 5-10 16,0 4-14-16,0 0-3 0,3 4-7 15,7 19-8-15,4 9 8 16,2 8 1-16,-2 4-1 16,0-3-1-16,-2 0 1 15,-3-2 0-15,2-8-1 16,-4-9-2-16,2-8-13 16,1-8 6-16,1-4-13 15,1-2-46-15,3 0 6 0,0-19-75 16,1-6-281-1</inkml:trace>
  <inkml:trace contextRef="#ctx0" brushRef="#br0" timeOffset="17583.38">11774 1119 758 0,'0'0'36'16,"0"0"-24"-16,0 0 19 15,0 0-31-15,17 92 6 16,2-7 44-16,-4 13-24 16,-11 2-14-16,-4-1-3 15,-1-4-9-15,-22-10 0 16,0-13-1-16,2-19 0 16,7-15-19-16,8-18 14 15,3-6 6-15,2-8-7 0,1-2-71 16,0-4-53-1,0-7-170-15</inkml:trace>
  <inkml:trace contextRef="#ctx0" brushRef="#br0" timeOffset="18030.22">11683 1606 684 0,'0'0'30'0,"0"0"34"15,0 0 14-15,99-71-48 16,-55 66-17-16,6 5 5 0,5 0-7 15,0 5-9-15,-6 11 4 16,-3 2-2-16,-10 2-3 16,-6-2-1-16,-5-2 6 15,-4-4-5-15,-4-5 1 16,0-3-2-16,2-4 6 16,-2 0-1-16,3 0 6 15,-2-14 1-15,-1-8 2 16,-1-4-14-16,-6-5 6 15,-7 1-4-15,-3 4-2 16,0 4 0-16,-6 6 2 16,-7 5 3-16,-1 11-4 15,-7 0 0-15,-7 12-1 16,-3 20 1-16,-4 10 1 16,2 8-2-16,5 5 7 0,7 1 0 15,8-3-7-15,1-2 2 16,12-6-2-16,0-8 0 15,0-5-8-15,18-8 8 16,1-5-2-16,2-9-5 16,4-5 6-16,2-3-3 15,0-2 1-15,4 0-26 16,-4-9-15-16,-2-7-68 16,-6-2-109-16</inkml:trace>
  <inkml:trace contextRef="#ctx0" brushRef="#br0" timeOffset="19074.14">13821 1434 583 0,'0'0'32'0,"0"0"31"15,0 0-15-15,0 0 5 16,-109 17-48-16,66 29 16 16,-1 12 13-16,7 5-12 15,8 1 5-15,10-5-17 16,12-6-2-16,7-3-3 16,0-8-5-16,19-10-20 0,18-8-17 15,7-10 3-15,8-9 1 16,0-5-58-16,0 0-19 15,-3-11-48-15,-7-11 30 16,-6-5 115-16,-9-7 13 16,-6-3 90-16,-8-4 6 15,-2 1-17-15,-5 4 0 16,-2 5-13-16,-4 7-1 16,0 8-23-16,0 9 5 15,0 4-17-15,0 3-3 16,0 0-19-16,0 5-8 15,0 16-4-15,0 9 3 0,0 6 2 16,0 0 0-16,8-2-1 16,3-2 2-16,1-6-2 15,5-6 0-15,-1-6 0 16,5-6-3-16,3-8 2 16,1 0 1-16,2-5 7 15,0-13 1-15,-2-3 5 16,-4-8 4-16,-4-6-5 15,-1-5 4-15,-5-4-4 16,-7-6-1-16,-4 5-11 16,0 5 7-16,-18 11-2 15,-4 14 2-15,-8 10 17 16,-3 5-24-16,-3 5 2 0,2 14-2 16,4 6 0-1,14 1-12-15,13 4-38 0,3-1-69 16,28-4-33-16,13-6-537 15</inkml:trace>
  <inkml:trace contextRef="#ctx0" brushRef="#br0" timeOffset="19610.21">14630 1564 293 0,'0'0'500'0,"0"0"-500"16,0 0-2-16,-13 78 2 15,10-27 37-15,0 4-8 16,3 0-8-16,-1 2-3 16,-1-1-18-16,1-1 2 15,-5-4-3-15,0-10 1 16,0-8-17-16,-2-13 2 15,7-8 11-15,-1-11 3 16,2-1 2-16,0-3 10 16,0-19 39-16,0-10-25 15,3-11 7-15,5-6-3 16,-2-9-12-16,1-6-2 16,1-2-4-16,3-2-11 15,-2 0 1-15,2 2 5 16,1 2-12-16,1 14 10 0,-1 10-8 15,6 12-1-15,3 15-1 16,10 7-8-16,13 6 4 16,11 16 10-16,1 18 0 15,-8 16 2-15,-22 4-6 16,-21 1 4-16,-5-6 0 16,-20-8 5-16,-7-8 20 15,-2-8-5-15,1-6 3 0,-3-4-16 16,-4-6 10-1,-2-1-17-15,1-3-3 0,1-2-28 16,9-3-63 0,13 0-126-16</inkml:trace>
  <inkml:trace contextRef="#ctx0" brushRef="#br0" timeOffset="20349.36">15120 1339 726 0,'0'0'45'0,"0"0"-5"16,0 0 32-16,0 0-54 16,0 0-18-16,0 112 10 15,0-40 15-15,0 3-19 16,0-11 6-16,0-10-12 16,3-12 0-16,4-12 0 15,2-10 0-15,2-7 0 16,5-8 2-16,0-5-2 15,10 0-4-15,2-15 4 0,2-10 0 16,1-9 0 0,-1-6-2-16,-2-9-1 0,-2-4-1 15,-8-5-2-15,-2 3 5 16,-7 6 1-16,-1 9 0 16,-3 10 3-16,0 8 6 15,-2 10 11-15,-2 7 2 16,-1 3 6-16,0 2-21 15,2 12-6-15,-1 15-1 16,2 11 3-16,-1 10 9 16,-2 2-3-16,0 5 7 15,0-1 6-15,-2 1-8 16,-5 3-9-16,1 0 6 16,-3 5-10-16,5-1-1 0,-1 1 0 15,-3-6 0-15,0-2-5 16,-1-7-13-16,-3-6 2 15,-5-3-8-15,2-8-7 16,-1-9 9-16,2-8 1 16,3-8 21-16,2-6 0 15,0 0 22-15,-3-16 28 16,3-13-11-16,0-10 28 16,4-2-7-16,5-5-20 15,0 0-8-15,8-4-10 0,16 1-19 16,5 2-3-1,6 8-11-15,5 14-42 0,-2 13-79 16,-9 9-116-16</inkml:trace>
  <inkml:trace contextRef="#ctx0" brushRef="#br0" timeOffset="21296.65">12763 3645 288 0,'0'0'223'0,"0"0"-133"0,0 0 8 16,0 0-35-1,0 0-17-15,0 0-3 0,-46 4-10 16,44-3-9-16,2 1-15 16,0 3 0-16,14 2 12 15,20 3-11-15,21 1 12 16,21 0 7-16,23-5-12 16,17 0-11-16,9-4 0 15,4 4 0-15,-5-5-4 16,1 0 3-16,-3-1 3 15,-10 0 3-15,-18 0 3 16,-31 0-7-16,-25-5 12 16,-21 2 1-16,-11 1-3 15,-6 2-5-15,0-1-12 16,-6 1-30-16,-23 0-17 16,-9 0-62-16,-11 0-85 15,-1 10-391-15</inkml:trace>
  <inkml:trace contextRef="#ctx0" brushRef="#br0" timeOffset="21972.08">13334 3796 419 0,'0'0'188'16,"0"0"-180"-16,0 0 35 16,0 0 8-16,0 0-29 15,0 0-16-15,-4 21 18 16,-4 17 28-16,-5 9-15 15,-5 7-1-15,-4 6-7 16,-2 2-4-16,1-3-3 16,4-4 2-16,1-5-17 15,3-4 6-15,2-2-4 16,-1-2-4-16,1-2 10 16,0 0-3-16,-1-2-3 0,2-4-8 15,2-1-1-15,-1-3 3 16,-1-1-1-16,2-2 3 15,4-4-1-15,0-5-2 16,5-6-2-16,1-5 0 16,0 3 0-16,0-5 0 15,1 0 1-15,12 2 4 16,7-5-3-16,2 1 5 16,10-2 2-16,9-1-2 15,10 0-6-15,16 0-1 16,11 0 8-16,14 0-7 15,11-4 0-15,1 2-1 0,0-1 2 16,-12-2 0-16,-10 2 0 16,-8-2-2-16,-8-4 0 15,-5 1 0-15,-7-3 1 16,-12 3 5-16,-14 3-3 16,-10 1-3-16,-8 1 0 15,-10 0-3-15,0 0-19 16,-13-4-24-16,-14 0-41 15,-2 1-107-15,-3-4-227 16</inkml:trace>
  <inkml:trace contextRef="#ctx0" brushRef="#br0" timeOffset="22342.9">13967 4507 707 0,'0'0'65'0,"0"0"-53"16,0 0 58-16,0 0 6 15,0 0-26-15,0 0-15 16,-8-10-6-16,29 10-11 16,10 3-10-16,8 8 12 15,5 2-8-15,-4-1-3 16,-6 5-6-16,-6 0-3 15,-5 0 1-15,-5 3-1 16,-8 1 0-16,-3 2-1 0,-7-3-1 16,0 7 1-1,-5-5 1-15,-10 1 0 0,-5 0 11 16,-2-9-3-16,-5 1-5 16,-3-5-2-16,-4-2 2 15,-2 0 5-15,0-1-8 16,7 1-9-16,3-1-1 15,5-2-5-15,3 0-67 16,3-5-128-16</inkml:trace>
  <inkml:trace contextRef="#ctx0" brushRef="#br0" timeOffset="23790.96">15212 4523 427 0,'0'0'38'16,"0"0"-31"-16,-95-23 134 15,73 15-31-15,2 4-60 16,2 2-22-16,0 0-26 16,5 2-2-16,4 0-2 15,6 0-23-15,3 0-14 16,0 0 9-16,0-4 30 16,0-1 19-16,1-4-3 0,5-1-4 15,2 0 26-15,2 0 13 16,5-1 3-16,-1 0-11 15,5 0 3-15,2 2-27 16,-3 3 1-16,3 6-11 16,1 0 7-16,1 1-16 15,6 22 2-15,3 7 2 16,-5 6-4-16,-5 6 10 16,-13 3-10-16,-6 6 4 15,-3 1-2-15,0-2 0 0,-14-2 4 16,-1-8-6-1,-3-8 0-15,-1-7-1 0,4-10 1 16,0-7 0-16,6-8 1 16,2 0 4-16,-3-4 10 15,-4-17-2-15,0-9-11 16,-2-5-2-16,7-9-2 16,6-5 1-16,3-5-8 15,9-2-8-15,22 6-19 16,13 10-4-16,11 7-3 15,3 12 4-15,-3 11 28 16,-10 7 1-16,-6 3 5 16,-4 0 5-16,0 7 1 15,-2 8 1-15,-5 5 10 16,-7 5-4-16,-9 5-5 0,-8 0 15 16,-4 3 3-16,0 4-5 15,-3 1 5-15,-4 1-17 16,-2-3 4-16,2-4-8 15,4-5 1-15,3-5 0 16,0-5 0-16,0-6-1 16,14-3-1-16,6-8-4 15,7 0-12-15,3-6 17 16,-1-13 8-16,-2-6-4 16,-6-6-3-16,-6-9 0 15,-6-4 4-15,-9-6 7 16,0-2 0-16,-7 6-1 15,-15 2 10-15,-3 4-8 16,0 8-6-16,-2 12-2 16,2 6-1-16,-1 11-8 0,1 3-2 15,-4 3-14-15,4 17-6 16,7 5-26-16,11 3-56 16,7 0-28-16,6-4-72 15</inkml:trace>
  <inkml:trace contextRef="#ctx0" brushRef="#br0" timeOffset="24201.34">15994 4458 293 0,'0'0'543'15,"0"0"-542"-15,0 0 30 16,0 0-11-16,0 0-16 16,0 0 5-16,-46 119 12 15,46-65-11-15,0 0-5 16,0-7 0-16,11-10-2 16,5-11-2-16,3-11-1 15,1-6 0-15,2-9 0 16,0 0 1-16,-1-10 0 15,-2-14 12-15,-4-6 9 0,-3-7 5 16,-2-5 2 0,-5-6-1-16,-2-4-13 0,-3 0-9 15,0 6-1-15,-13 9-5 16,-7 8 7-16,-4 12-7 16,-4 10-9-16,-3 7 7 15,1 0-22-15,1 6-40 16,9 12-46-16,12-2-70 15,8-3-287-15</inkml:trace>
  <inkml:trace contextRef="#ctx0" brushRef="#br0" timeOffset="24564.95">16362 4031 855 0,'0'0'7'16,"0"0"-7"-16,0 0 4 16,0 0 2-16,0 78 19 15,9-4 27-15,-2 14-21 16,-5 5-7-16,-2 2-20 0,0-1 1 15,-6-12-5-15,0-10 1 16,5-16 2 0,1-19-3-16,0-10 1 0,9-9-1 15,6-6 0-15,2-6-1 16,6-6-11-16,4 0 1 16,3-10-6-16,-2-12-17 15,0-9-70-15,-7-6-168 16</inkml:trace>
  <inkml:trace contextRef="#ctx0" brushRef="#br0" timeOffset="24748.03">16345 4453 755 0,'0'0'13'0,"0"0"44"0,0 0 37 15,0 0-63-15,0 0-22 16,119-53-6-16,-73 48 3 15,-3 1-6-15,0 1-8 16,-7-1-6-16,-5-1-67 16,-5 1-105-16,-11 2-233 15</inkml:trace>
  <inkml:trace contextRef="#ctx0" brushRef="#br0" timeOffset="25680.71">17582 4316 655 0,'0'0'11'15,"0"0"24"-15,0 0 45 16,0 0-26-16,0 0-18 15,0 0-19-15,60 16-12 16,-36 29 26-16,0 7-13 16,-5 5-2-16,-1-4-6 15,-7 0-7-15,-3-2-3 16,-6-3 10-16,-2-9-10 16,0-14-3-16,0-11-3 0,0-11 5 15,-2-3 1-15,-3 0 12 16,-4-23 10-16,-2-8-22 15,-2-7-13-15,2-2 7 16,4-1-7-16,2-1 1 16,5-1-12-16,0-4 3 15,2 2 3-15,22 4-7 16,14 9-3-16,10 11 14 16,7 12-3-16,-3 9 14 15,-7 6 3-15,-12 18 0 16,-7 6 3-16,-9 5 20 15,-5 1 4-15,-4 2-8 0,-1 2 7 16,-4 2-9-16,0-1-8 16,-3 0-2-16,0-5-1 15,0-4-4-15,0-9-2 16,0-7 0-16,0-4-14 16,0-6-53-16,3-5-57 15,6-1-185-15</inkml:trace>
  <inkml:trace contextRef="#ctx0" brushRef="#br0" timeOffset="26071.07">18334 4378 710 0,'0'0'17'0,"0"0"9"16,0 0 48-16,0 0-54 15,0 0-20-15,0 0 3 16,-64 81 16-16,55-36-5 16,3 4 3-16,6-1-10 15,0 0-7-15,6-6 0 16,12-8-1-16,6-10 0 16,1-12-5-16,2-10-5 15,0-2-8-15,-5-4 18 16,1-18 1-16,-4-8 21 15,-4-9 7-15,0-1 1 16,-5-4-5-16,-4-5-14 16,-4 1-7-16,-2 3 5 15,-5 3-8-15,-14 10 2 0,-5 11-5 16,-5 12 0-16,0 9 0 16,-1 0-14-16,3 9-34 15,6 12-14-15,11 2-53 16,10-2-245-16</inkml:trace>
  <inkml:trace contextRef="#ctx0" brushRef="#br0" timeOffset="26910.14">18783 4357 819 0,'0'0'16'0,"0"0"-16"15,0 0 18-15,-91-34 25 16,67 34-32-16,-1 19-5 16,0 9-4-16,3 9 9 15,5 2-8-15,6 3 9 16,7 1-8-16,4-2-4 15,0-2 0-15,0-5-6 0,7-5-5 16,7-12-2 0,3-6-8-16,3-8 5 0,4-3 3 15,3-3 7-15,0-16-6 16,-1-9 12-16,0-4 0 16,-5-5 6-16,1-7 5 15,-1-6-9-15,-3-5 0 16,0-3 4-16,-6-2-6 15,-5 1-2-15,-4 4-4 16,-3 4 8-16,0 7-2 16,0 10 7-16,0 13-4 0,-2 8 10 15,-2 8 9 1,-2 3-13-16,0 2-5 0,0 7-4 16,0 21-6-16,3 14 1 15,3 9 6-15,0 10-1 16,9-1 6-16,5 3-4 15,0-5-1-15,-1-4 2 16,-3-7-2-16,0-7-1 16,2-4 0-16,5-7 3 15,2-8-3-15,2-7-7 16,6-6-15-16,3-8 7 16,1 0 6-16,3-17 7 15,-2-9 2-15,-2-3 0 16,-2-7 9-16,0-6 20 15,2-6-8-15,-3-3-18 16,-2-9-1-16,-8 0 3 0,-9 5-5 16,-8 10 0-16,0 13 3 15,-8 13 10-15,-9 15 17 16,-4 4-25-16,-1 19-5 16,-1 21-7-16,4 15 7 15,7 9 11-15,6 3-11 16,6 0 2-16,0-5 0 15,0-6 0-15,8-5-2 16,8-8 0-16,6-11-3 16,4-10 3-16,4-9 1 15,4-9-1-15,3-4-2 0,1 0-9 16,-1-3-25 0,-9-12-30-16,-10-4-116 0</inkml:trace>
  <inkml:trace contextRef="#ctx0" brushRef="#br0" timeOffset="27917.1">15338 5545 311 0,'0'0'181'15,"0"0"-113"-15,0 0 67 16,6-78-26-16,-17 64-47 16,-4 2-20-16,-3 5-7 15,-4 6-15-15,-8 1-11 16,-4 5-9-16,-7 19 5 15,-3 8 5-15,3 4 4 16,9 1-1-16,6-2-8 16,14-1 3-16,11 0-4 15,1-2 2-15,7 1-5 16,19-5-1-16,5-6-1 16,5-3-9-16,1-10-4 15,1-6-16-15,-2-3 18 16,-1-10 8-16,-4-12-2 0,-4-9 6 15,-4-3 0-15,-7-5-2 16,-6-1 0-16,-4-4 2 16,-6 2-1-16,0 5 1 15,-2 9-2-15,-6 13 6 16,5 8-6-16,0 7 4 16,0 0-4-16,1 15-3 15,2 16 5-15,0 8-6 16,0 7 8-16,2-1-2 15,8-3 2-15,4-3 0 0,-1-3-2 16,2-5 1-16,0-4 1 16,4-7-2-16,1-6 0 15,2-6-1-15,4-4-5 16,-3-1-43-16,1-3-43 16,-4 0-58-16,-3-8-254 15</inkml:trace>
  <inkml:trace contextRef="#ctx0" brushRef="#br0" timeOffset="28500.5">15834 5554 610 0,'0'0'22'16,"0"0"30"-16,0 0 58 15,0 0-40-15,0 0-54 16,0 0-7-16,-110-34 2 16,75 45-4-16,1 12 10 15,1 7-9-15,6 1 6 16,7 0-10-16,8 2 6 16,7 0 0-16,5 0-10 15,0-6 1-15,21 0-1 16,6-10-5-16,4-5-2 0,4-5-1 15,-1-7 0 1,2 0-9-16,-4-12 7 0,-3-7-1 16,-4-8 9-16,-2-4 0 15,-4-6 2-15,-4-2 8 16,-2-8 1-16,-5-6 4 16,-7-6-5-16,-1-4-6 15,0-3-4-15,-1 1 1 16,-10 2 1-16,-2 8-6 15,4 11 10-15,3 13-8 16,1 14 8-16,3 9-1 16,0 8-3-16,1 12 0 15,1 25-2-15,0 19 1 16,0 14 1-16,7 8 5 0,2-1-1 16,2 0-3-1,-5-7-1-15,1-5 0 16,-1-10 3-16,1-5-3 0,1-10-1 15,2-8-2-15,5-9-1 16,6-14-21-16,6-5-25 16,6-4-37-16,-1-4-205 15</inkml:trace>
  <inkml:trace contextRef="#ctx0" brushRef="#br0" timeOffset="29092.58">16441 5514 709 0,'0'0'13'16,"0"0"-13"-16,0 0 76 15,-88-40-24-15,58 40-36 16,-3 0 6-16,-3 15-7 15,-2 12-5-15,1 4 10 16,7 3-1-16,6 2-8 16,9 1-5-16,6 1-2 15,9 3 2-15,0-3-12 16,0-3 5-16,15-6 0 16,4-10-12-16,3-4-8 15,4-10 11-15,3-4-5 0,0-1 6 16,1-4-6-16,0-17 7 15,0-8 6-15,-2-6 2 16,-4-5 0-16,-3-4 3 16,-3-4 0-16,-6-6-3 15,-5-4 0-15,-5-8 0 16,-2-1 0-16,0 2-7 16,-12 0 3-16,1 7 0 15,4 8 4-15,0 13 8 16,2 12-8-16,4 11 0 15,-2 9 6-15,1 5-6 16,2 9-1-16,0 30 1 0,3 16 2 16,16 18 0-16,7 11 12 15,-4 2-6-15,-2-4-4 16,-6-9-3-16,-6-8 1 16,-2-11 4-16,1-6-6 15,0-7 0-15,3-12-4 16,3-12 3-16,3-6-34 15,4-8-25-15,4-3-95 16,-2-3-316-16</inkml:trace>
  <inkml:trace contextRef="#ctx0" brushRef="#br0" timeOffset="29805.01">16781 5431 797 0,'0'0'14'0,"0"0"-13"15,0 0 46-15,87-42-15 16,-39 45-13-16,4 24-4 16,-2 9-3-16,-8 10 0 15,-12 4-5-15,-12 1 3 16,-14 0-5-16,-4-2-5 15,0-1 8-15,-11-6-6 0,-4-6-2 16,-2-8-1 0,1-10-1-16,-3-8-4 0,0-8 6 15,-3-2 0-15,0-3 1 16,1-19-1-16,3-7 4 16,6-7-2-16,9-6-2 15,3-2-9-15,0-3-15 16,18 1-4-16,6 0-4 15,4 5 1-15,6 3 0 16,1 8-7-16,-1 9 4 16,0 9 13-16,-2 9 8 15,-2 3-2-15,1 0 2 16,-1 7 9-16,-5 8 2 16,-1 4 2-16,-6 0 1 15,-2-1 6-15,-1-2 1 0,2-5 0 16,-2-2-1-16,2-7 12 15,3-2 8-15,-1 0-12 16,4-7-10-16,-3-7 0 16,-2-4 2-16,-4-1-3 15,-8-3 3-15,-6 1 5 16,0 1 15-16,-11 5-16 16,-11 6 0-16,-5 7-11 15,-4 2 1-15,-1 19 2 16,0 17 5-16,3 10 4 0,7 5 12 15,5 2-4 1,9-2-12-16,6-2-7 0,2-2 0 16,0-5 1-16,3-6-4 15,7-8-3-15,2-9 0 16,3-7 2-16,2-4-15 16,4-5-3-16,1-3-41 15,-1 0-33-15,1-4-127 16</inkml:trace>
  <inkml:trace contextRef="#ctx0" brushRef="#br0" timeOffset="30271.54">17964 5409 576 0,'0'0'44'0,"0"0"-7"16,-98 8 79-16,55 13-46 16,4 5-36-16,4 4 1 15,10 1-4-15,10 1-15 0,12 0 4 16,3 2-6-1,2 0-5-15,17 0-9 0,5-1 1 16,6 0-1 0,1 1-10-16,-3-3 4 0,-2-1-2 15,-11-4 7-15,-6-4-9 16,-6-5 3-16,-3-2 4 16,0-2 1-16,-5-4 2 15,-8-2 1-15,-5-5-1 16,0-1 0-16,-3-1 1 15,-4 0 7-15,-1 0-3 16,1-8 1-16,2 1-3 16,6 0-3-16,8 2 3 15,9 2-6-15,0-2-28 16,22-2-120-16,17-5-567 0</inkml:trace>
  <inkml:trace contextRef="#ctx0" brushRef="#br0" timeOffset="30646.14">18491 5508 672 0,'0'0'9'15,"0"0"34"-15,-120-13 66 16,79 19-53-16,3 18-15 0,10 2-2 15,13 5-18-15,12 0-8 16,3 2 1-16,12 1-5 16,12 5-8-16,3 4-1 15,-2 1 1-15,-4-1-1 16,-6-1-1-16,-9-6-14 16,-3-5-3-1,-3-6 3-15,0-5 4 0,-3-7 5 16,-8-5 4-16,-5-6 2 15,0 0 3-15,-5-2 9 16,-4 0 6-16,-1 0-6 16,-4-7-3-16,3 0-8 15,3 2-2-15,8 3-27 16,9 1-107-16,7-2-345 16</inkml:trace>
  <inkml:trace contextRef="#ctx0" brushRef="#br0" timeOffset="31354.28">19811 5482 677 0,'0'0'46'16,"0"0"-7"-16,0 0 35 15,0 0-10-15,0 0-35 16,-91-27-25-16,62 51 10 16,2 10-7-16,2 5 3 15,1 7-1-15,2 0 2 16,6 1-5-16,1-3-4 16,7-4-1-16,8-6-1 15,0-7 0-15,23-10-6 16,6-6 6-16,7-8 4 15,3-3-4-15,-2 0-6 16,-6-10 6-16,-6-11 0 0,-6-6 1 16,-10-7 3-1,-6-5 16-15,-3-6-3 0,0-5 7 16,-15 0-7-16,-6 1-14 16,0 8-2-16,0 12 0 15,3 10 5-15,2 8-12 16,0 7 4-16,-1 4-18 15,2 0-21-15,6 8-11 16,6 8-81-16,3-2-113 16</inkml:trace>
  <inkml:trace contextRef="#ctx0" brushRef="#br0" timeOffset="31866.97">20132 5029 689 0,'0'0'0'16,"0"0"0"-16,0 0 13 16,0 0 1-16,0 0-6 15,37 100-5-15,-37-16 54 16,-3 10-19-16,-17 6-3 15,-2 1-1-15,1 0-19 0,6-1 0 16,2-7-10 0,5-4-5-16,2-13 3 0,2-9-3 15,2-14 0-15,2-11-3 16,0-10-4-16,0-14 1 16,11-6 4-16,8-12 2 15,5 0 0-15,5 0 2 16,2-17-2-16,-1-6 0 15,-2-8 6-15,-4-5 1 16,-6-5-1-16,-11-7 9 16,-7-3 17-16,-1-9 5 15,-28 1-8-15,-10 0-2 0,-8 6 1 16,-1 6-9-16,3 10-3 16,13 4 25-16,11 7-15 15,15 3-4-15,6 1-5 16,3 5-17-16,21-2-14 15,10 4-22-15,9 6-37 16,2 6-28-16,-9 3-85 16,-16 0-243-16</inkml:trace>
  <inkml:trace contextRef="#ctx0" brushRef="#br0" timeOffset="32796.21">15545 6525 674 0,'0'0'0'16,"0"0"1"-16,0 0-1 15,0 0 36-15,0 0-3 0,0 0-17 16,76 45 0-16,-48-45-16 16,-2-7 1-16,-2-7 3 15,-5-4-4-15,-4-5 0 16,-2-2-5-16,-5-6 5 15,-4-2-8-15,-4 0 5 16,0 4-4-16,-6 6 7 16,-15 8 0-16,0 7 10 15,-9 8 0-15,-5 0-1 16,2 13 2-16,0 10 3 16,5 8 1-16,8 7 6 15,6 5 8-15,6 3-4 16,8 5-17-16,0 4-1 15,8-1 2-15,6-3-6 16,0-4 1-16,1-7-4 0,0-8 0 16,7-6 2-16,5-7-4 15,6-7 1-15,1-9 1 16,0-3-29-16,-5 0-27 16,-7 0-16-16,-7-13-80 15,-7-4-387-15</inkml:trace>
  <inkml:trace contextRef="#ctx0" brushRef="#br0" timeOffset="33096.51">15979 6437 724 0,'0'0'13'16,"0"0"-8"-16,0 0 26 15,0 0 18-15,95 32-23 16,-68 7-5-16,0 7 4 16,-2 4-9-16,-4-2-11 15,-1-4-2-15,-1-7-3 16,-1-10 3-16,-3-10-3 16,-2-8-4-16,-2-4-7 15,-1-5-18-15,0 0-17 16,-2-5-32-16,-3-14-78 15,-4-6-361-15</inkml:trace>
  <inkml:trace contextRef="#ctx0" brushRef="#br0" timeOffset="33309.18">16282 6363 618 0,'0'0'4'16,"0"0"-4"-16,-61 96 71 15,31-52-2-15,-4 2-30 16,-2 0-15-16,-3 0-2 0,-1 1-18 16,1 0-1-1,3-3-3-15,3-6 0 0,6-5-3 16,5-5-1 0,10-4-10-16,4-6-28 0,8-7-52 15,0-6-155-15</inkml:trace>
  <inkml:trace contextRef="#ctx0" brushRef="#br0" timeOffset="33571.01">16501 6467 718 0,'0'0'1'0,"0"0"3"16,0 0 61-16,24 112-3 16,-24-63-35-16,0-1-5 15,0-1-19-15,-3-6 0 16,-5-3-3-16,-1-8-13 16,1-9-26-16,3-9-35 15,2-12-16-15,3 0-94 16,0-15-321-16</inkml:trace>
  <inkml:trace contextRef="#ctx0" brushRef="#br0" timeOffset="33735.93">16556 6252 700 0,'0'0'0'0,"0"0"0"15,0 0-1-15,0 0-9 16,0 0-42-16,0 0-90 16,36 44-353-16</inkml:trace>
  <inkml:trace contextRef="#ctx0" brushRef="#br0" timeOffset="34062.18">16996 6449 711 0,'0'0'4'15,"0"0"0"-15,-97 68 71 16,78-36-4-16,16 1-29 16,3 6-17-16,7 2 0 15,22 1-9-15,1 1-9 16,-1-4-5-16,-6-1 0 15,-8-10-1-15,-8-10 3 16,-7-3-4-16,0-8-2 16,-10 0-2-16,-20-3-16 15,-12-4 17-15,-9 0-24 16,2-1-25-16,3-15-17 16,13-7-42-16,14-6-39 0,14-9-87 15</inkml:trace>
  <inkml:trace contextRef="#ctx0" brushRef="#br0" timeOffset="34268.1">16847 6526 402 0,'0'0'78'0,"-19"91"10"16,4-31 58-16,-5 3-47 16,-3 5-62-16,-9 2-16 15,-2-3-10-15,-8-1-3 16,-3-5-5-16,4-10 3 0,0-11-6 15,8-7 0-15,9-13 0 16,13-9 0-16,8-9-1 16,3-2-27-16,1 0-16 15,22-19-111-15,3-13-325 16</inkml:trace>
  <inkml:trace contextRef="#ctx0" brushRef="#br0" timeOffset="34532.9">17147 6293 716 0,'0'0'7'0,"0"0"-5"16,0 0 18-16,42 111 39 15,-36-41-17-15,-6 9-5 16,0 3-13-16,-3-4-12 15,-8-7-5-15,0-6-7 16,0-7 1-16,2-8-1 16,3-12 0-16,3-13 0 15,1-12-24-15,2-11-31 16,0-2-24-16,0-4-69 16,0-21-369-16</inkml:trace>
  <inkml:trace contextRef="#ctx0" brushRef="#br0" timeOffset="34747.08">17032 6740 708 0,'0'0'11'15,"0"0"-4"-15,89-66 12 16,-41 44 22-16,3 4-24 16,3 1-9-16,-5 4-1 15,-9 4-3-15,-9 4-1 16,-5 3-1-16,-10 1 2 15,1-1-2-15,-5 2-2 16,-1 0-14-16,-5 0-69 16,-6 5-148-16</inkml:trace>
  <inkml:trace contextRef="#ctx0" brushRef="#br0" timeOffset="35274.17">17560 6665 804 0,'0'0'8'0,"0"0"-6"16,0 0 9-16,-9 80 36 16,2-35 16-16,-3 1-37 15,0 3-9-15,0-1-4 16,1-4-9-16,-2-10-3 15,5-11 4-15,3-10-4 16,2-7 0-16,1-6-1 16,0 0-16-16,0-2-11 15,0-16-27-15,0-11-66 16,1-5-105-16</inkml:trace>
  <inkml:trace contextRef="#ctx0" brushRef="#br0" timeOffset="35436.01">17645 6470 803 0,'0'0'22'0,"0"0"7"15,0 0 22-15,0 0-47 16,0 0-4-16,0 0-12 16,57-25-46-16,-38 42-28 15,-1 0-98-15,-3 0-192 16</inkml:trace>
  <inkml:trace contextRef="#ctx0" brushRef="#br0" timeOffset="36352.56">17887 6947 704 0,'0'0'4'0,"0"0"-4"0,0 0 52 15,0 0 0-15,0 0-30 16,0 0-20-16,16 71-1 16,-16-71-1-16,0 0 11 15,0-4 68-15,0-18-21 16,0-12-46-16,-2-7-8 16,-8-4 3-16,1-3-7 15,0 1-13-15,5-2-16 16,4 5-2-16,0 9-23 15,3 7 20-15,13 14 23 16,5 8 0-16,1 6 7 0,3 0 4 16,1 3 6-16,6 19 1 15,3 8-5-15,2 5 0 16,-1 3-2-16,0-3 0 16,-4-6 0-16,-7-8 0 15,-1-8 0-15,-5-8 0 16,2-5 7-16,-2 0 4 15,-1-17 24-15,0-2-17 16,-3-6 4-16,-3-1-6 16,-3-6-2-16,-3-2 0 0,-4-5-14 15,-2 3 4 1,0 7-3-16,-5 10 3 0,-4 8-4 16,-3 8 0-16,-3 3 0 15,0 4 0-15,-3 14-1 16,6 3-1-16,5 1 2 15,6-1-10-15,1-4 1 16,0-5 4-16,13-4 1 16,2-5-11-16,4-3 12 15,-4 0-16-15,0 0 12 16,-3-5 5-16,-6-4 4 16,-2 1 1-16,-2 0 11 15,-2-1-8-15,0 1 3 16,0 1 10-16,0 2-8 15,0 3 0-15,0 2 3 0,0 0-5 16,0 5-9 0,0 17-1-16,-6 6 1 0,0 5 9 15,1 4-5-15,1 5 1 16,-1 4 5-16,-1 9-2 16,-2 8-4-16,-3 3-4 15,-4 2 2-15,3-3 0 16,-3-6-2-16,2-2 2 15,5-8-2-15,2-11-2 16,2-7 2-16,-2-11-1 16,0-5 1-16,-4-4 0 15,-7-6 0-15,-4-5 9 16,-4 0-8-16,0-9 12 16,4-21 30-16,7-8-7 0,7-5-5 15,3-7-16-15,4-3-13 16,0-2-2-16,14 3-11 15,18 2-48-15,10 5-13 16,14 5-87-16,14 4-249 16</inkml:trace>
  <inkml:trace contextRef="#ctx0" brushRef="#br0" timeOffset="37256.19">19520 6442 682 0,'0'0'19'0,"0"0"-12"16,-11 86 8-16,-2-36 55 15,-2 4-28-15,-1 0-12 16,2-7-17-16,0 0-3 15,4-6-7-15,3-4-2 16,2-3-1-16,1-7-2 16,1-7-8-16,2-6-5 15,1-6-4-15,0-8-1 16,0 0 8-16,0-2 12 16,0-18 2-16,0-8 3 15,0-5 17-15,-3-7 5 16,-2-4 10-16,4-5-9 15,1-3-4-15,1-5-11 0,20 0-3 16,7 4-8 0,7 6-2-16,0 10-4 0,6 12-17 15,-1 17 8-15,-7 8 5 16,-8 11 2-16,-10 18 5 16,-7 6-1-16,-7 6 2 15,-1-1 8-15,-1-3-2 16,-15-3 3-16,-4-5-7 15,-4-8 12-15,0-5 0 16,-2-5-1-16,6-6 0 16,6 0-3-16,6-5-9 15,8 0 2-15,0 0 3 0,0 0-6 16,20 0-6-16,9 4 6 16,2 1-7-16,-4 5-11 15,-8 5 13-15,-5 5-1 16,-8 6-3-16,-3 7 7 15,-3 4 2-15,0 2-1 16,0 2 1-16,-2-3-7 16,-10-1-15-16,-7-8-14 15,-3-1 9-15,-4-9 9 16,-4-3 14-16,0-12 4 16,-1-4 11-16,-3 0 46 15,3-4-3-15,2-12-23 16,5 0 2-16,5-1-9 0,7-1-4 15,5 3-19-15,7-2 6 16,0 4-7-16,7-1-37 16,14 1-46-16,9 2-78 15,3 0-443-15</inkml:trace>
  <inkml:trace contextRef="#ctx0" brushRef="#br0" timeOffset="37637.97">20146 6645 927 0,'0'0'24'16,"0"0"-19"-16,0 0-2 16,0 0-3-16,0 0 9 15,-43 118 13-15,30-63 8 16,-2 5-11-16,1-2-19 16,-2 0 9-16,2-5-9 15,0-11-2-15,5-11-6 16,3-12-8-16,4-12 3 15,2-4 5-15,0-3 0 0,0 0 5 16,0-10-8-16,11-12-36 16,0-7-40-16,-2-11-105 15</inkml:trace>
  <inkml:trace contextRef="#ctx0" brushRef="#br0" timeOffset="37854.94">19833 6665 673 0,'0'0'52'0,"0"0"-38"16,0 0 73-16,0 0-17 0,121-12-18 15,-45 11-23-15,6-1-2 16,0 2-17-16,-3-1-7 16,-10 1 10-16,-13 0-1 15,-15 0-12-15,-16 0-2 16,-13 0-10-16,-12 0-39 15,0 0-66-15,-25 4-70 16,-15 3-449-16</inkml:trace>
  <inkml:trace contextRef="#ctx0" brushRef="#br0" timeOffset="39925.85">2064 3821 360 0,'0'0'37'15,"0"0"24"-15,0 0 36 16,0 0-24-16,0 0-7 16,0 0-23-16,-66 0-20 0,66 0-3 15,0 0-4 1,0 0 2-16,9-4-10 0,12 4-6 16,9-3-1-16,10-3 13 15,5 0-2-15,6 0-3 16,4-2 0-1,3 1 1-15,3 5 1 0,2-3-9 16,1 2 7-16,0 3-8 16,2-4-1-16,7-1 6 15,3-2-3-15,9-5-3 16,9 1 0-16,9 0 5 16,0 0 3-16,-9 5-6 15,-15 3 0-15,-18 3 2 16,-16 0 7-16,-9 0-11 15,-8 0-6-15,-9 0 6 0,-5 0 8 16,-7 0 6-16,-7 0-12 16,0 0 8-16,0 0 1 15,0 0-6-15,0 0-5 16,0 0-16-16,0 4-64 16,-9 4-30-16,-15 6-51 15,-7 1-348-15</inkml:trace>
  <inkml:trace contextRef="#ctx0" brushRef="#br0" timeOffset="40681.1">2559 3975 85 0,'0'0'169'0,"0"0"-137"16,0 0 67-16,0 0 3 15,0 0-7-15,0 0-31 16,-28-55 1-16,28 53-14 15,-3 2-9-15,3 0-20 16,0 0-13-16,0 0-9 16,0 12 0-16,0 13-2 15,-3 9 2-15,3 7 10 16,-3 0 8-16,3 2-1 16,0 1-6-16,0-2 5 0,0 2 1 15,0-2 7-15,0-3-19 16,0-1 2-16,0-6-5 15,0-2 7-15,0-6-9 16,0-3 4-16,3-5-5 16,6-4 7-16,0-1 3 15,0-3-1-15,0-1 2 16,4-2-3-16,1 0-4 16,6-3-2-16,6 0 1 15,5-2 5-15,8 0-1 16,7-4 1-16,2-7-7 15,-4 0 2-15,-5 3 2 0,-7 1-1 16,-7 2-3-16,-7 0 1 16,-6 2-1-16,-6 2 0 15,-2-1 0-15,-2 1 0 16,-1 1-2-16,-1-2-15 16,2-1-25-16,-2-4-37 15,3 0-76-15,-3-3-228 16</inkml:trace>
  <inkml:trace contextRef="#ctx0" brushRef="#br0" timeOffset="41031.9">2944 4360 488 0,'0'0'46'0,"0"0"-14"15,0 0 59-15,0 0-36 16,0 0-33-16,0 0-22 16,12-5 2-16,6 5 4 15,4 0-4-15,-2 0 2 16,2 2 0-16,-3 8-1 16,1 2-2-16,-1 3-1 15,-5 0 8-15,-4 1 3 16,-4 0-6-16,-3 1 9 0,-3 3-2 15,0 2 16 1,-6 1-10-16,-12-1-16 0,-10 0 7 16,7-5-8-16,0-5 1 15,5-1-4-15,10-5 1 16,1-1-36-16,5-5-116 16,0 0-341-16</inkml:trace>
  <inkml:trace contextRef="#ctx0" brushRef="#br0" timeOffset="42014.22">3363 4207 663 0,'0'0'37'16,"0"0"-35"-16,0 0-2 0,0 0 19 16,0 0-17-16,0 0 0 15,115-44 0-15,-75 44-2 16,-1 17-2 0,-6 7 0-16,-2 5 2 0,-5 4-1 15,-9 0 1-15,-6 3 2 16,-5-4 5-16,0-1-4 15,-6-5-1-15,0-5-1 16,0-7 9-16,0-6-1 16,0-4 3-16,0-4-3 15,0 0 8-15,-9 0 39 16,0-10-41-16,-6-6-15 16,3-5 1-16,0-5-1 15,2-5-9-15,7-4-2 16,3-5-7-16,0-6-9 15,19-4-48-15,12 5-5 0,4 11 3 16,-4 12 13-16,-6 11 53 16,-8 8 11-16,-4 3 9 15,-1 0 6-15,3 12 7 16,6 7 21-16,1 6-12 16,-1-2-22-16,-3 5-7 15,-3 1 12-15,-3 0-10 16,-2 0 2-16,-5 1-5 15,-1-2-1-15,1-4 0 16,1-7-4-16,4-7 4 16,5-6-16-16,3-4 8 15,3 0-18-15,3-9-19 16,1-9 32-16,-3-5 13 0,-5-2 32 16,-5-4 1-16,-6 0 12 15,-6 0 1-15,0-1 12 16,-5 0 14-16,-14 1-25 15,1 4-25-15,-3 4-5 16,-1 6-10-16,-5 9-7 16,2 6-1-16,-5 0-15 15,2 5-62-15,5 11-105 16,7-2-307-16</inkml:trace>
  <inkml:trace contextRef="#ctx0" brushRef="#br0" timeOffset="42467.91">4213 4055 541 0,'0'0'15'16,"0"0"-13"-16,0 0 9 16,0 0-3-16,0 0 4 15,-19 88 21-15,19-44 3 0,13-2-25 16,2-1-2-16,3-5-5 16,2-7-4-16,-1-8-1 15,0-9-10-15,-1-7 11 16,3-5 0-16,4 0 0 15,-2-16 2-15,-1-9 29 16,-4-4 11-16,-6 0-6 16,-6-4 16-16,-6-3-4 15,0-1-5-15,-3-1-18 16,-15 0-8-16,-6 3-15 16,-4 6-1-16,1 11-1 15,2 9-12-15,1 9-10 16,6 2-51-16,5 13-78 15,7-1-118-15</inkml:trace>
  <inkml:trace contextRef="#ctx0" brushRef="#br0" timeOffset="42765.05">4546 3774 611 0,'0'0'0'0,"0"0"0"15,0 123 59-15,7-59 19 16,4 0-39-16,1-1-15 16,-2-5-16-16,5-9-6 15,-3-11 1-15,7-8-1 16,-2-11-1-16,1-8 2 15,1-5-3-15,-1-4-6 16,7-2-20-16,-1 0-62 16,-4-12-95-16,-4-7-156 15</inkml:trace>
  <inkml:trace contextRef="#ctx0" brushRef="#br0" timeOffset="42889.93">4637 4045 678 0,'0'0'11'16,"0"0"-7"-16,0 0-4 16,0 0 8-16,116-78-8 15,-77 66-43-15,-2-2-244 16</inkml:trace>
  <inkml:trace contextRef="#ctx0" brushRef="#br0" timeOffset="43446.21">5390 3987 865 0,'0'0'1'0,"0"0"16"16,0 0-17-16,0 0 24 15,0 0-18-15,0 0-6 16,61 38-1-16,-41 8 1 16,-4 4 3-16,-8 4-2 15,-4-3-1-15,-4-3 1 16,0-9-2-16,0-7 1 15,0-13-4-15,0-9 1 16,0-9 3-16,0-1 1 0,0-4 22 16,0-15 1-16,0-8-8 15,-4-5-10-15,-4-3-2 16,2 1-3-16,-1-5-2 16,4 0-8-16,3-1-11 15,0 5-8-15,13 6-9 16,15 5-47-16,5 9 18 15,3 10 41-15,0 5 14 16,1 0 10-16,-7 14 2 16,-6 9-1-16,-2 6 12 0,-7 2 9 15,0 3-3-15,-4-3-14 16,-4 1-2-16,-1-3 1 16,-6-3-1-1,0-5-2-15,0-3-17 0,0-5-65 16,1-7-144-16</inkml:trace>
  <inkml:trace contextRef="#ctx0" brushRef="#br0" timeOffset="43862.24">6045 4095 791 0,'0'0'0'0,"0"0"0"0,0 0 1 15,0 0-1-15,0 0-1 16,0 0 1-16,-39 72-3 16,30-37 4-16,5 1-1 15,4-4 2-15,0-3 4 16,4-9-6-16,13-6-29 15,2-6 19-15,5-8 2 16,0 0-3-16,-2-6 3 16,-1-11 8-16,-9-8 5 15,0-1 32-15,-8-6 1 16,-4-3 6-16,0 1 1 16,-4 0-9-16,-14 2-4 0,0 7 7 15,-3 9-31-15,-1 4-5 16,-2 10-3-16,3 2-1 15,2 2-2-15,1 15-21 16,12 6-46-16,6-1-41 16,4-5-160-16</inkml:trace>
  <inkml:trace contextRef="#ctx0" brushRef="#br0" timeOffset="44724.69">6489 4008 44 0,'0'0'806'0,"0"0"-806"16,0 0-4-16,0 0 4 15,0 0 8-15,-88-4-7 16,72 28-1-16,-5 5 0 15,3 5 2-15,5 2 0 16,1 0 1-16,9 0 1 16,3-2-4-16,0 0-1 15,0-5-11-15,0-6-5 16,8-6-7-16,3-6 13 0,1-5-4 16,3-4-4-16,6-2-2 15,6-6 2-15,1-13 15 16,2-5-13-1,-3-5 13-15,-3-5 4 0,-5-4 14 16,-2-4 30-16,-5-3-16 16,-2-3-2-16,-3-6-13 15,-2-1-6-15,-5 0-5 16,0 2-2-16,0 5 0 16,0 9 1-16,-6 10-1 15,-3 10 0-15,-4 11 10 0,2 6-3 16,2 2-6-16,-1 0-2 15,4 5 0-15,1 19 0 16,5 6 1 0,0 8 14-16,0 6-5 0,5 6-2 15,7 1 0-15,4 5-5 16,-1-3 0-16,3-7-2 16,1-5 1-16,-1-7-2 15,0-5 1-15,3-9-18 16,-3-8 6-16,4-7-7 15,2-5 9-15,3 0-15 16,0-11 17-16,4-8-5 16,-2-5 11-16,-4-5-1 15,-1-4 3-15,-5-4 5 16,-7-2 11-16,-4-2 6 16,-5-1-3-16,-3 4-3 0,0 8-11 15,-3 10 15-15,-8 10-3 16,-1 6 5-16,-3 4-22 15,-4 6 2-15,-1 22 2 16,3 11-4-16,6 11 5 16,11 3-4-16,0-6-2 15,3-2 1-15,12-8-3 16,0-6 2-16,4-7 1 16,-1-9-5-16,3-6 2 15,7-7-5-15,2-2 8 16,3 0-1-16,1-9-28 15,-4-3-57-15,-5-4-75 16,-9-2-406-16</inkml:trace>
  <inkml:trace contextRef="#ctx0" brushRef="#br0" timeOffset="45654.04">7932 4153 432 0,'0'0'100'0,"0"0"-18"16,0 0 27-16,0 0-31 16,0 0-39-16,0 0-17 15,-54-75 17-15,39 73-14 16,-7 2-11-16,-6 5-8 15,-10 20-2-15,1 7 7 16,4 5 0-16,14 1-4 16,10-1-5-16,9-2-1 15,0-4-1-15,3-5-2 16,10-5-3-16,2-6 1 16,2-5-6-16,0-4 1 15,6-5-16-15,2-1 10 16,3-1 3-16,-2-15 0 15,-1-3 10-15,-7-5 4 16,-3-3-2-16,-5-2 1 0,-5-3 2 16,-2 1 6-16,-3 2-1 15,0 5-7-15,0 7-1 16,0 11 2-16,0 6-2 16,0 0-2-16,3 9-5 15,6 12 0-15,3 8 5 16,0 4 1-16,1 2 1 15,-4-3-1-15,6-1 2 16,3-4-1-16,1-3 3 16,4-2-3-16,4-8 0 15,-1-3-2-15,7-7-32 16,-1-4-79-16,0 0-159 0</inkml:trace>
  <inkml:trace contextRef="#ctx0" brushRef="#br0" timeOffset="46176.01">8405 4129 572 0,'0'0'28'0,"0"0"11"16,0 0 52-16,0 0-36 0,0 0-36 15,-85-65-10 1,64 65-9-16,-3 7 12 0,-2 13-6 15,3 3 0-15,2 9 1 16,10 0-5 0,2 0 0-16,8 4 4 0,1-3-3 15,0-3-3-15,9-3-2 16,6-4 2-16,3-7-9 16,2-3-3-16,5-10 3 15,1-3-3-15,3 0 0 16,-1-10-2-16,-3-11 12 15,-2-4-3-15,-5-8 10 16,1-3-3-16,-1-6-2 16,-8-7 15-16,-1-2 9 15,-4-5-23-15,-5-4 2 0,0-2-6 16,0 5 9 0,-3 6-12-16,-8 9 6 0,1 12 0 15,-2 13-3-15,6 11 3 16,3 6 0-16,3 23-24 15,0 21 24-15,0 13 1 16,6 10 8-16,12 0-6 16,-2-1-3-16,-1-9 6 15,0-7-5-15,1-9-1 16,-2-7 0-16,-1-9-11 16,1-6 0-16,2-7-29 15,4-6-60-15,2-6-240 16</inkml:trace>
  <inkml:trace contextRef="#ctx0" brushRef="#br0" timeOffset="46763.28">8994 4010 678 0,'0'0'8'16,"0"0"-7"-16,0 0 65 16,-79-43-7-16,56 40-25 0,1 3-3 15,-3 0-27 1,-1 15-3-16,-1 14 5 0,-1 5 0 16,7 5 0-16,8 0-3 15,4-1 5-15,9-1-8 16,0-2 0-16,12-3-4 15,4-8-2-15,2-4-14 16,4-7 10-16,-2-7-8 16,5-6-4-16,-1 0-11 15,3 0 12-15,-2-19 0 16,-2-5 14-16,-1-5 7 16,-3-8 3-16,-4-2-1 15,0-9-1-15,-6-3 9 0,-3-6 2 16,-6-3-3-1,0 1-9-15,0 3-2 0,-9 10 1 16,-4 12-2-16,5 11 3 16,2 15 6-16,3 8-5 15,2 0-1-15,1 21-1 16,0 17-4-16,0 16 5 16,9 7 19-16,9 0-10 15,1 0-4-15,5-5-3 16,3-6 3-16,-2-7-4 15,-1-5 1-15,-7-6-2 16,-3-5 1-16,0-5-2 16,-2-8-20-16,3-2-27 15,-3-7-33-15,-1-5-118 0</inkml:trace>
  <inkml:trace contextRef="#ctx0" brushRef="#br0" timeOffset="47418.42">9268 3909 753 0,'0'0'35'0,"0"0"-32"16,85-4 33-16,-44 24-12 15,5 10-2-15,-6 7-12 0,-7 8 5 16,-9 5-8-16,-11 3-7 15,-13 0 1-15,0-3 2 16,-10-5 0-16,-8-10-3 16,-3-8 0-16,2-9-2 15,-1-8-1-15,1-9 3 16,-2-1 1-16,3-4-1 16,2-12 8-16,2-8-6 15,8-5-1-15,6-3-1 16,0-7-8-16,6-3-9 15,12-1 15-15,8-1-20 16,5 5-11-16,5 7-26 16,1 14-22-16,-6 11 20 0,-6 7 34 15,-2 0 19 1,-1 8-7-16,-1 9 11 0,0 7 4 16,0-1 4-16,-2-2 2 15,1-3-5-15,-1-2 8 16,-1-10-7-16,-3 0 0 15,0-6 2-15,-2 0 11 16,-2-9-13-16,2-10 10 16,-5-2-6-16,-4-3-5 15,-4 0 34-15,0 0-1 16,0-1 13-16,-4 6-21 16,-7 6-10-16,-2 9 0 0,-2 4-10 15,-6 0-6 1,-3 22-1-16,-1 9 1 0,2 6 19 15,7 2-3-15,8 2-6 16,8-3 0-16,0-1-1 16,5-3-4-16,10-6-5 15,-2-3-4-15,1-6-13 16,-1-7-11-16,4-1-23 16,2-10-44-16,8-1-95 15</inkml:trace>
  <inkml:trace contextRef="#ctx0" brushRef="#br0" timeOffset="47803.95">10290 3973 708 0,'0'0'7'0,"0"0"4"15,-82-9 79-15,48 9-33 16,-1 17-34-16,4 6-2 16,7 8-17-16,8 4 1 15,7 0 5-15,9 1-1 16,0 1-4-16,7-2 2 16,11-1-5-16,0-2-1 15,2-6-1-15,-1-1 0 0,-1-5-2 16,-8-2-6-1,-4-2 4-15,-6-2-2 16,0-3 6-16,0 0 2 16,-9-4-2-16,-10-2 0 0,1-3 0 15,-9 0-2-15,3-2 2 16,0 0 6-16,5 0-6 16,7 0-10-16,12 0-49 15,0-7-72-15,18-10-453 16</inkml:trace>
  <inkml:trace contextRef="#ctx0" brushRef="#br0" timeOffset="48169.05">10858 4028 788 0,'0'0'4'0,"0"0"-4"15,0 0 0-15,-91-12 53 16,58 12-10-16,0 12-21 16,-2 8-7-16,4 7-13 15,4 3 0-15,19 3-2 16,8 4 0-16,0 0 0 16,21 0 0-16,1 0 0 15,-2-1 0-15,-5-3-3 16,-6-2-1-16,-8-5 4 15,-1-4-1-15,0-6 1 16,0-5-1-16,-9-6 2 0,-5-3 4 16,-5 0 5-16,-6-2 4 15,-5 0-8-15,-3 0-4 16,-1 0-1-16,4 0-1 16,6 0-50-16,14-2-141 15</inkml:trace>
  <inkml:trace contextRef="#ctx0" brushRef="#br0" timeOffset="48724.15">11067 4189 29 0,'0'0'693'0,"0"0"-693"16,0 0-1-16,0 0 1 16,0 0 17-16,-40 100 1 15,32-64 2-15,4 0-16 16,4-3 0-16,0-5 3 16,9-4-4-16,12-7 7 15,2-7-4-15,3-5-6 16,1-5 0-16,3 0 4 15,-3-7-2-15,-4-10 13 16,-3-5 45-16,-7-5-16 16,-2-3-5-16,-3-4-6 15,-5-4 1-15,-3-1-16 16,0 1-9-16,0 7 11 0,-6 9-13 16,-5 9-4-1,0 7-3-15,-5 6 0 0,-1 0-5 16,1 2-17-16,4 13-17 15,9 3-41-15,3-3-87 16,20-6-333-16</inkml:trace>
  <inkml:trace contextRef="#ctx0" brushRef="#br0" timeOffset="49184.28">11617 3892 862 0,'0'0'9'0,"0"0"-7"15,0 0 5-15,19 78 37 16,-15-23-1-16,-4 8 3 16,0 5-24-16,0 0-2 15,-12 0-7-15,-3 3-9 16,-6-3 6-16,-4 1-10 15,0-7-3-15,5-4 2 16,5-10-25-16,9-8-5 16,6-13 20-16,0-10-13 15,5-8-14-15,8-7 10 16,5-2 9-16,1-4 10 16,-2-13 9-16,-2-8-1 0,-3-1 1 15,-5-8 14-15,-1-5 10 16,-6 0-2-16,0-5-2 15,0-2 11-15,-13 3 2 16,-4 2-10-16,1 4-15 16,1 8 9-16,0 6 5 15,7 3-6-15,2 6-1 16,5 2-1-16,1-1-11 16,0 0-3-16,10 1-20 15,25 1-35-15,12 2-78 0,4 1-135 16</inkml:trace>
  <inkml:trace contextRef="#ctx0" brushRef="#br0" timeOffset="51938.98">8585 5349 4 0,'0'0'348'0,"0"0"-300"0,0 0 57 15,-6-80 12-15,-1 63-33 16,-5 3-37-16,-4 3 3 15,0 2-7-15,-1 4-12 16,-6 5-22-16,-1 0-2 16,-4 0-4-16,-2 15 0 15,2 7 4-15,1 7-7 16,3 6 6-16,3 4-5 16,8 3 1-16,2-1 7 15,7-1-5-15,4-2 0 16,0-1-4-16,3-7-3 15,9-5 2-15,7-10-6 16,3-7-1-16,6-5-11 16,4-3 13-16,4-5 0 15,0-15-12-15,-5-5 9 0,-1-6 9 16,-6-4 5-16,-9-6-3 16,-6-5 5-16,-2-5 2 15,-7-3-7-15,0-4-2 16,0-4 0-16,0-1 0 15,0 3-2-15,0 2-3 16,0 11 0-16,0 13 2 16,0 11 2-16,-3 12 1 15,3 7 1-15,0 4 2 16,-4 9-3-16,2 17-3 0,2 16 3 16,0 11 0-1,0 5 0-15,0 4-1 0,2-3 2 16,5-5 0-16,2-3-1 15,2-3-1-15,-1-5 1 16,2-2 0-16,-1-7 0 16,0-5 1-16,1-8-1 15,3-7 0-15,0-8-1 16,6-3 1-16,3-3-3 16,-2-3 0-16,4-14 0 15,-6-6 2-15,-2-4 1 16,-6-2 4-16,-6-3 1 15,-3 1-1-15,-3-5-2 16,0 2 2-16,0 2 0 16,0 6 2-16,-3 11 3 15,0 6 4-15,2 8-2 16,-1 1-3-16,2 0-8 0,0 21-9 16,0 12 9-16,0 6 1 15,8 4 1-15,-2-2-2 16,1-2-4-16,2-3 4 15,2-5-2-15,2-4 2 16,-3-8-21-16,5-8-7 16,0-7 10-16,1-4 0 15,1 0-30-15,-1-15 13 16,-4-6 8-16,-4-8 4 16,-2-1 6-16,-6-8-3 15,0-1-3-15,0-5-3 16,-6-2-21-16,-3-2-48 0,0 1 5 15,-1 2 73-15,4 6 17 16,-2 5 14-16,5 11 60 16,0 10-13-16,3 8-29 15,-2 5 3-15,2 0-35 16,0 5-2-16,0 8 2 16,0 0-1-16,0-2-5 15,0-2-29-15,0-6-51 16,0-3-244-16</inkml:trace>
  <inkml:trace contextRef="#ctx0" brushRef="#br0" timeOffset="52816.51">9220 5210 205 0,'0'0'376'0,"0"0"-319"0,0 0 49 16,0 0-49-16,0 0-47 16,0 0 9-16,-1 124 17 15,-4-63-3-15,1 2-10 16,1 4-5-16,2-1-9 15,-4 3-5-15,1-2-4 16,-2 0 1-16,-6-4 2 16,0-5-6-16,0-12 3 15,2-15-11-15,2-14-2 16,8-12 8-16,0-5 5 16,0-2 39-16,0-20-14 15,3-14-12-15,5-8-3 16,0-10 16-16,-2-6 5 0,0-1-21 15,-4-4-4-15,-2-3-2 16,0 0-4-16,0 1 0 16,-3 0-5-16,1 5 3 15,2 7 1-15,3 10 0 16,20 12-33-16,5 13 27 16,5 12-1-16,0 8 5 15,1 0-1-15,2 19-4 16,-5 8 8-16,-10 4 0 15,-6 1-3-15,-6 0 2 16,-9 0 1-16,0-4-2 16,-3 0 2-16,-15-5 0 15,-6-4 4-15,-3 0-4 0,-4-4 1 16,-2-2-1 0,3 0-3-16,4-4-7 0,7-1-26 15,8-1-44-15,8 3-56 16,3-7-199-16</inkml:trace>
  <inkml:trace contextRef="#ctx0" brushRef="#br0" timeOffset="53572.7">9595 5623 617 0,'0'0'4'15,"0"0"-1"-15,0 0 15 16,0 0 35-16,0 0-4 15,0 0-29-15,3 40-4 16,12-40-5-16,1-4-2 16,4-14 11-16,-4-3 24 0,2-8-19 15,0-1 8 1,-2-8-12-16,2-4-13 0,0-10-3 16,-3-2-5-1,-3-5 0-15,-6-3 0 0,-3-2-3 16,-3 0-4-16,0 6-3 15,-6 7 5-15,-5 10 2 16,-3 14-3-16,2 10 3 16,1 10 2-16,1 7-10 15,1 17 2-15,1 25-5 16,4 19 13-16,4 10 1 16,0 6 10-16,10-6-5 15,6-3-3-15,1-8-2 16,-1-7 2-16,-2-7-2 0,4-7 0 15,-3-8-10-15,1-10-4 16,-1-8 0-16,3-8 0 16,0-5-1-16,3 0 1 15,-2-12 1-15,4-8 13 16,-4-6-3-16,-4-3 3 16,-5 0 14-16,-4-2 7 15,-1-2 8-15,-2 5-29 16,0 5 9-16,-3 10-6 15,0 10 5-15,0 3-8 16,0 6 0-16,0 17-8 16,0 9 8-16,0 4 0 15,0 3-2-15,0 0 2 0,0-2 1 16,0-4-1 0,0-7-6-16,0-6-17 15,0-8-22-15,2-8-21 0,6-4-14 16,3 0-74-16,-2-16-280 15</inkml:trace>
  <inkml:trace contextRef="#ctx0" brushRef="#br0" timeOffset="53759.24">10105 5114 783 0,'0'0'37'0,"0"0"-37"16,0 0 26-16,0 0-17 16,0 0-9-16,0 0-41 15,18 11-16-15,-5 5-111 16</inkml:trace>
  <inkml:trace contextRef="#ctx0" brushRef="#br0" timeOffset="54053.15">10574 5238 833 0,'0'0'9'15,"0"0"-8"-15,-102 16 12 16,63 16 10-16,-2 7 8 16,6 11-9-16,10 0-17 15,14 4-2-15,11-3-3 16,0-7-4-16,18-1-16 16,8-9-39-16,4-10-67 15,5-11-210-15</inkml:trace>
  <inkml:trace contextRef="#ctx0" brushRef="#br0" timeOffset="54498.31">10785 5406 476 0,'0'0'86'0,"0"0"12"16,0 0 6-16,0 0-11 15,0 0-86-15,0 0-5 16,-82-31 1-16,51 56-2 15,5 6 8-15,10 3 2 16,10-1-5-16,6-1-4 16,0-5-2-16,11-5 0 15,8-5-8-15,3-6-10 0,-1-6-6 16,5-5 12 0,-1 0-5-16,-1-8-4 15,-2-7 11-15,-7-4 10 0,0-6 5 16,-6-2 16-16,-2-4 1 15,-2-1-2-15,-2-2-10 16,0 8 1-16,-3 4 0 16,0 12 4-16,0 5 6 15,0 5-10-15,0 0-11 16,0 17-7-16,0 12 6 16,0 6 2-16,0 7 1 15,4-3 0-15,1 0-2 0,1-5 1 16,1-4-4-16,-2-4 1 15,5-9-4-15,-1-6-30 16,3-3 13-16,6-6-7 16,1-2-15-16,1 0-141 15</inkml:trace>
  <inkml:trace contextRef="#ctx0" brushRef="#br0" timeOffset="54783.03">11188 4983 855 0,'0'0'0'0,"0"0"-17"15,0 90 17-15,0-29 41 16,0 9 0-16,0 3-25 15,-9 0-9-15,-3 0-7 16,-3-7 0-16,0-8-2 16,5-14-24-16,1-9-21 15,6-15 12-15,3-3 20 16,0-7-55-16,0-6-89 16,0-4-268-16</inkml:trace>
  <inkml:trace contextRef="#ctx0" brushRef="#br0" timeOffset="55173.23">11076 5453 702 0,'0'0'22'0,"0"0"29"16,0 0 40-16,0 0-44 16,102-51-11-16,-65 49-25 15,9 2-3-15,5 0-8 16,-5-1 3-16,2-3-2 15,-5-1 6-15,0-5-7 16,-3-4-7-16,-7-6 7 16,-4-4 0-16,-9-2 6 15,-8-1-5-15,-10 3 14 0,-2 4 10 16,-3 3 10 0,-21 5-22-16,-7 10-9 0,-7 2-3 15,-8 19 3-15,3 18-1 16,7 12 0-16,5 1 3 15,12 0-3-15,9-3 5 16,10-1-6-16,0-7 0 16,19-3-1-16,6-8-1 15,6-6-2-15,2-10 1 16,0-4-14-16,4-6-21 16,-6-2-40-16,-4 0-81 15,-6-12-361-15</inkml:trace>
  <inkml:trace contextRef="#ctx0" brushRef="#br0" timeOffset="56044.04">10527 6000 655 0,'0'0'12'16,"0"0"-12"-16,-88 70 58 16,63-29 5-16,6 5-26 15,5 4-15-15,5 2-6 16,9-2-5-16,0-9 6 16,3-4-10-16,15-10-6 15,1-7-1-15,2-9-9 16,3-9-12-16,5-2 21 15,6-2-13-15,5-18 1 16,4-5-1-16,-1-3 1 16,-7-3-7-16,-6-3 2 15,-7 2 15-15,-12 3 0 16,-3 8 2-16,-8 12 18 16,0 6 32-16,0 3-5 0,-11 2-39 15,-4 12-5-15,5 8 2 16,5 4 5-16,5 1-7 15,0 5 5-15,12-2 3 16,7-4-3-16,4-4-5 16,0-6 4-16,-3-4-5 15,1-9-1-15,-3-3 1 16,1 0-2-16,-1-8 4 0,-1-12 2 16,-3-2 0-1,-5-3-3-15,-4-1 0 0,-5-2 0 16,0-3 5-1,-15 0 0-15,-12-1 15 0,2 6-4 16,-7 6-9-16,4 9 1 16,1 7-5-16,7 4 1 15,4 5-5-15,3 17-3 16,6 7-14-16,4 3-44 16,3-3-74-16,3-8-153 15</inkml:trace>
  <inkml:trace contextRef="#ctx0" brushRef="#br0" timeOffset="56556">11162 6079 308 0,'0'0'334'15,"0"0"-334"-15,-3 95 22 16,2-44 69-16,1 6-49 16,0 4-30-16,0 4-10 15,6-2-2-15,3-2-43 16,-4-6-45-16,-2-11-60 16,-2-17-98-16,1-11 147 15,-1-11 99-15,3-5 96 16,-2-2 35-16,-1-18-65 0,1-5 72 15,-2-9-34-15,0-5-29 16,0-7-7 0,0-3 14-16,-2-4-14 0,-1-8-29 15,3-2-25-15,0-4-11 16,6 1 10-16,21 4-9 16,7 6-4-16,7 15-6 15,-1 10-1-15,-4 18-28 16,-12 13 30-16,-5 5-2 15,-7 22-1-15,-3 10 8 16,-8 5 0-16,-1 2-1 0,0-4 1 16,-11-3 2-1,-4-7 5-15,-3-5-4 0,0-5-3 16,-9-6-1-16,-1-6 1 16,-7-1-5-16,-1-5-10 15,1 1-83-15,15-3-107 16</inkml:trace>
  <inkml:trace contextRef="#ctx0" brushRef="#br0" timeOffset="57180.53">11668 6016 798 0,'0'0'0'0,"0"0"-5"16,0 0 5-16,-21 80 10 15,20-43 8-15,1 1-2 16,3-1-14-16,13-5-2 16,8-6 1-16,1-7-3 15,2-7-1-15,0-5-7 16,-4-7 3-16,-1 0-9 15,-1-15 16-15,-6-6 0 16,0-7 0-16,-6-5 3 16,-2-3 8-16,-1-3-6 15,-5 0 18-15,1 2-2 16,-2 9 2-16,0 7-1 0,0 14 10 16,0 5 0-16,0 2-19 15,0 9-13-15,3 18-3 16,3 9 3-16,0 10 8 15,2 6 5-15,-3 1-3 16,-2 4-4-16,-3 3 0 16,0 1-4-16,0-1 0 15,0 3 4-15,-8-6-6 16,-3 0-5-16,-3-6 2 16,-2-8-7-16,2-6-4 0,0-11 12 15,5-14-5-15,3-4 7 16,6-7 0-16,-3-1 1 15,-1 0 6-15,-4-6 13 16,-3-11 4-16,4-8 14 16,-2-4 12-16,5-4-17 15,4-3-11-15,0 0-11 16,0-1-11-16,22 0-9 16,12-1-61-16,11-1-63 15,4 3-246-15</inkml:trace>
  <inkml:trace contextRef="#ctx0" brushRef="#br0" timeOffset="59953.88">3420 3945 220 0,'0'0'137'16,"0"0"-86"-16,0 0 27 16,0 0-23-16,0 0 3 15,0 0-27-15,0 0-5 16,-48-10-7-16,33 20 1 15,-4 3-3-15,-5 2 21 16,-4 3-11-16,-1 4-13 16,-2 2 4-16,6 1-8 15,-1 0-2-15,7 0-4 16,3 0 1-16,5 1-4 16,2 0-1-16,6 1 5 15,1 1-3-15,2 0 1 0,0-1-2 16,0 2 3-16,0-2 3 15,0-1 0-15,0 1-3 16,0-1 0-16,0-4-3 16,0 2-1-16,0-1 2 15,0-1-1-15,0 3-1 16,0-3 1-16,3-1-1 16,2-1-2-16,-2-1 2 15,3 1 0-15,-3-1 2 16,0 1-2-16,-1-3 4 15,-2 0-3-15,0 0 1 16,0-1 0-16,0-3-2 0,0 3 0 16,1-1 0-1,2 0 0-15,-2 1 0 0,1-2 0 16,1-1-4-16,0-2 9 16,1 2-5-16,1-2 0 15,-2 2 1-15,0-4 0 16,0 2-1-16,-3-3 1 15,4 1-3-15,-1 0 3 16,3-1-1-16,0 3 0 16,3-1 5-16,4-2-5 15,-2 1 0-15,7 0-7 16,-3-1 7-16,-2 0 3 16,4-4-3-16,-1-1 1 0,-1-1-3 15,1-2 2-15,4 0-1 16,2 0 1-16,8 0 1 15,7-2-1-15,11-10 0 16,4-5 0-16,2 0 1 16,0 1 0-16,-8 0-1 15,-9 4 4-15,-7 2-4 16,-8 0-5-16,-7 5 4 16,-2 1 0-16,-2 2-1 15,4 0 2-15,4-1-2 16,7-1-6-16,5 1 4 15,6 0-9-15,8 2 4 16,-2 0 7-16,-2-1-9 0,-4 2 1 16,-13 0 1-16,-2 0 8 15,-6 0 1-15,-5 0-7 16,0 0 1-16,0 3 0 16,-2 1 3-16,6-3 2 15,6-1 0-15,9 0 1 16,6 0 1-16,8 0 4 15,1-4-5-15,-3-5 0 16,-5 3-1-16,-10 2 1 16,-5 2 1-16,-8 2-1 15,-5 0 0-15,1 0-1 16,-1 0 2-16,2 0-1 0,2 0 1 16,4 0-1-1,5 0 0-15,3 0 0 0,5 0 3 16,6 0-3-16,1 3 0 15,-1 1-3-15,-2 0 1 16,-4 2 2-16,-9-2-2 16,1-2 2-16,-4-2 0 15,2 0-5-15,2 0 5 16,3-2 4-16,5-8-4 16,6-4 1-16,3 0-1 15,7-1 2-15,-1-1-2 16,-4 2 0-16,-2 1-2 15,-4 2 1-15,-4 2 1 0,-3 3 0 16,-1 1 1 0,-2 4-2-16,4 1 1 0,2 0 0 15,14 0 0-15,7 0 4 16,6 0-5-16,2 0 1 16,-8 1-3-16,-4 5 3 15,-8 2 0-15,-1 1 0 16,0-1 0-16,1-1 0 15,3-1 1-15,2-2-1 16,1-4 2-16,-1 0 8 16,4 0 0-16,-4 0-9 15,-2 0-1-15,-1-4 0 16,-2 1 3-16,-1-1-3 16,0 2 0-16,1-5 0 0,3-1 3 15,-1 1-2-15,-3-1 7 16,-2 0 2-16,-1 5-2 15,-6-2-5-15,-5 5-3 16,-7 0 2-16,-2 0-1 16,-4 0-1-16,-1 0 2 15,4 0 0-15,-2 0-2 16,5 0 10-16,3 0 6 16,-3 0-5-16,3 0 9 15,-6 0-10-15,-2 0-6 16,-7 0-3-16,-1 0 5 15,-2 0 5-15,-3 0-11 16,0 0 1-16,0 0 1 0,0 0 0 16,0 0 2-16,0 0 3 15,0 0 3-15,0 0 2 16,0 0-12-16,0 0 2 16,0 0 1-16,0 0-6 15,0 0-19-15,0 0-32 16,-2 0-12-16,-13 1-33 15,-6 3-311-15</inkml:trace>
  <inkml:trace contextRef="#ctx0" brushRef="#br0" timeOffset="66267.91">6697 4746 184 0,'0'0'66'0,"0"0"-45"16,0 0 57-16,0 0 42 16,0 0-29-16,0 0-21 15,0 0-19-15,-6 0-7 16,6 0-17-16,0 0-17 16,0 0-7-16,0 0 0 15,13 0-2-15,11 0-2 16,15 0 2-16,16 0-1 15,14 0 11-15,4 0-5 16,-3 0-5-16,-6 0 4 16,-4 0-5-16,-9 3 5 0,-5 0-4 15,-9 3-2-15,-4 2 2 16,-6 1-2-16,-2 3 1 16,5 1 0-16,0 1 0 15,1 0 0-15,2-1-1 16,1-1 1-16,-1 0 1 15,1 1 0-15,0 0-2 16,-4-1 2-16,-3-1-1 16,-3 0 0-16,-5 1 0 15,-5 0 4-15,2-2-4 16,-5 1 0-16,-4-2-1 16,2 4 0-16,5 0 1 15,3 2-2-15,7 2 2 16,7 2 0-16,8-2 0 0,3 0 2 15,0 2 1-15,-5 1 0 16,-7 0-3-16,-6-2 4 16,-11-1 3-16,-5-2-7 15,-5-1 0-15,-3 0 0 16,0-1 2-16,0 1-1 16,0 3 4-16,0 0-2 15,0-2-2-15,-5 2 0 16,2-5-1-16,0 2 0 15,2-5 0-15,-1-1 0 16,-1 2 0-16,0 2 1 16,2 0-1-16,-2 0 2 15,-1 4-2-15,-1-2 0 0,1 0 1 16,-1 0-1-16,-1-3 4 16,1 2-3-16,-2-1 6 15,4 1-7-15,0-1-1 16,2 0 1-16,-1 2 2 15,2 0-2-15,0 2 0 16,0 0 4-16,0-3-1 16,0 3-1-16,0-1-1 15,0 1 3-15,3-1 0 16,-3 2 0-16,0 0-3 0,0 0 3 16,0 0-3-16,2 3 2 15,1 2-2-15,1 2-1 16,2 3 0-16,-3 1 1 15,3-1-1-15,-1-1 0 16,-1-1-1-16,-1-4 2 16,3 0-1-16,0-2 0 15,1 0 0-15,4 0 0 16,-1-3-1-16,2 4 2 16,3-1-2-16,-3-2 1 15,7 2-1-15,-1 0 1 16,5-2 2-16,-1 0-1 15,5 0-1-15,1-2 2 16,-1 2-2-16,5 0 3 16,-4-2-1-16,3 1-2 0,1-2 3 15,3-1-3-15,2-1-3 16,2-3 3-16,2-3 0 16,-1 4 2-16,-1-3-1 15,-5 6-1-15,3-1 0 16,-1 4 0-16,-3-1 0 15,-2 1 0-15,2 1 0 16,0 0 0-16,3-2 0 16,-2-1 6-16,5-2-6 15,-4 3 1-15,-2-1-1 16,-5 0-1-16,-1 2 0 16,-4 0-2-16,1-1 3 0,4 2 0 15,2-5 3-15,9-3-3 16,8-3 0-16,7-5 6 15,3 0 0-15,0 1 2 16,-7 0-5-16,-5 3-1 16,-3-1-2-16,-2 0 3 15,6 1 2-15,2 0-5 16,3-3-3-16,1-2 3 16,0 0 1-16,2 0 2 15,-2 0-3-15,-2 0 0 16,-3 0 0-16,-3 5 6 15,-2-1-6-15,-3 1 0 0,3 0 0 16,0-1 0-16,-2 1 0 16,0-2-1-16,5 0 1 15,1-3 1-15,2 3 4 16,4-2-5-16,-4-1 0 16,1 2 0-16,-3 0 0 15,-5 1 1-15,-6 2 2 16,0 0-2-16,-2-1-2 15,0 1 1-15,-1-2 0 16,4-3 5-16,0 0-5 16,0 0 0-16,1 0-3 15,-1 0 3-15,-1-3 0 16,-3 2 1-16,-3 0 5 0,-4 1-9 16,0 0 8-1,0 0-5-15,2 0 0 0,1 0 1 16,4-3-1-16,2 0 0 15,2 0 1-15,4 0-1 16,0 1 0-16,-4 0-4 16,-3 1 4-16,-8 1 2 15,-4-2-1-15,-1 2-2 16,-4 0 2-16,-2 0-1 16,2 0 0-16,-3 0 0 15,4 0 0-15,-1 0 0 16,0 0 1-16,4 0-1 0,-1 0 0 15,4-1 0-15,0-3 1 16,0 0 4 0,1 1-5-16,0 1 0 0,-4 1 0 15,2-2-4-15,-2-1 6 16,1-3-2-16,-4-1 0 16,3-5 2-16,0-2 2 15,-4-2 2-15,2-2 1 16,-1 2 6-16,-3 1-9 15,0 3 8-15,1 1-4 16,-3-1-6-16,2 2 2 16,2-3-1-16,-2-4-2 15,1-3 2-15,2-2 5 16,-2-7-1-16,-1-2 5 0,-3 0 0 16,1-2-8-16,-2-2 5 15,-1 0-9-15,-1-1 4 16,-2-1-5-16,-2-1 1 15,-2 0-8-15,-2-1 8 16,0-2 0-16,0-1 1 16,0 3-1-16,0 0 0 15,-2-2 0-15,-2 2 2 16,4 2-2-16,0 2 1 16,0 0 0-16,0 3 1 15,0-1-2-15,0 2 0 0,0-6 0 16,0 1 0-1,0-2 0-15,0 1 1 0,0-1-1 16,0-1 0-16,0 0 0 16,0-1 0-16,4 2 1 15,-1 3-1-15,0 2 0 16,-1 0 0-16,-1 0 0 16,-1 1 0-16,0-3 1 15,0 3 0-15,0 2-2 16,0 2 0-16,0 2 1 15,0-3-1-15,0 3 1 16,0 0 0-16,0 2 1 16,0 1-4-16,0 1 1 15,2 3-1-15,-1-4 3 16,1 4 0-16,-2 0-1 0,0 0-1 16,0 4 0-1,0 1-1-15,0-3 5 0,0 4-2 16,0-5 0-16,0-2 0 15,0 1 0-15,0-1-1 16,-2-1 1-16,1-1-1 16,-1 0-3-16,-2 2 4 15,1 0-1-15,-3 1 0 16,1-2 0-16,1-2 1 16,-4 1 0-16,2 0 1 15,-1-3-1-15,-2 2 0 16,0-1-3-16,-4 1 0 15,-1 2-1-15,-2 0 3 16,-1-2 1-16,0 1-2 0,3 2 1 16,1 0 1-16,1 2 4 15,0-1-4-15,-2 4-2 16,1 0-3-16,-3 4 5 16,2 4-1-16,-5 2-2 15,-8 3-4-15,-3 3 4 16,-4 0 3-16,-1 0-1 15,3 3 5-15,8 0-8 16,10-2 2-16,1-1 2 16,7 0-1-16,-2 0 4 15,-5-4-5-15,1-4 4 0,0-1-3 16,0-4 2 0,0 0-1-16,1 2 0 0,-3-2-1 15,2 2 0-15,-3 2-9 16,0-1-4-16,3 0-3 15,2 2 9-15,-2 2 0 16,3-3 6-16,0 2-6 16,-4-1-7-16,2 0 7 15,-1 2 5-15,2 0-2 16,1 1 2-16,0 1-2 16,0-1 5-16,2 0-1 15,-3-1-1-15,1 0 2 16,-2-3 0-16,0 1-3 15,-2-3-4-15,-2 2 0 0,0-3 4 16,0 3 0-16,-4 0 3 16,1 1-2-16,-6-3-6 15,-3 5-1-15,-3-2 7 16,0 3-2-16,2-1 2 16,4 1 1-16,6 2 1 15,2 0 0-15,2 3-1 16,-2 0 0-16,1 0 0 15,-3 0 1-15,0 0 4 16,-1 0-4-16,-2 0 0 16,3 0 0-16,-6 3 0 15,-4 0 0-15,-5 2 0 16,-4 1 0-16,-5-2-1 0,-1 0 1 16,0 1-2-16,4-3-1 15,6 1 5-15,3 1-4 16,2-1 4-16,-2 2-4 15,-1-2 4-15,2-1-2 16,3-1 0-16,3 2 0 16,-4 0 0-16,2 2 0 15,1-1 0-15,-3 0 0 16,2 2 0-16,1-3 0 16,-3 4-4-16,2-3 5 15,-2 0-1-15,0 0 1 16,0 1-1-16,2-2-2 15,-2 0 1-15,-2 0 1 16,-6 1 0-16,1 0 0 0,-1 1 0 16,1-1-1-16,1-1 0 15,0 2 0-15,-1-2 1 16,-3 0 0-16,1 0-4 16,5 0 3-16,2-1 0 15,7 1-1-15,-1 0-2 16,1-1 1-16,1-1 3 15,0 1-3-15,-1-2 0 16,0 0 1-16,2 0 2 16,1 0-1-16,-2 0-1 15,1 0-2-15,3 0 4 16,-6 0 0-16,7 0-1 16,-5 0 0-16,6 0 1 0,-1 0 0 15,2-3-1-15,-2 0 1 16,-2 1 0-16,-2 2 0 15,-3 0 0-15,-3 0 1 16,0 0-1-16,-3 0 0 16,1 0 1-16,2 0-1 15,1 0-2-15,3 0 2 16,1 0 1-16,1 0 0 16,4-3-1-16,1 1 0 15,0 2 0-15,0-2 0 16,0 1 2-16,-1 0-2 15,-5-1-1-15,2 2 1 0,-4 0 0 16,1 0 1 0,-2 0-2-16,2 0 0 0,1-3 1 15,0 0 0-15,0-1 2 16,1 0-2-16,1 0 0 16,0-1 0-16,1 2 0 15,0 1 3-15,3-1-3 16,-3 0-3-16,-2 3 3 15,-2 0 0-15,-3 0 0 16,0 0 0-16,1 0 0 16,4 0 0-16,3 0 0 15,-1 0 0-15,6 0 0 16,0 0 2-16,-3 0 2 16,6 0-4-16,-2 0 0 15,-3 0-2-15,0 0 2 0,-4-3 3 16,-1 0-3-16,-1-1-1 15,-2 1-2-15,1-1 6 16,3 2-2-16,-1-4-1 16,4 1-4-16,0 0 4 15,0-2 0-15,-1 2 1 16,1-1-1-16,-3 0 0 16,0 1 0-16,3 1-2 15,-3 2 3-15,2-3-1 16,-2 1 0-16,1 0 0 0,1-1 0 15,1 1 1-15,0-1 0 16,3 1 3-16,-1-3-1 16,1 3-2-16,-3-2 1 15,-1-1-2-15,-4 3-1 16,-1 1 0-16,-4 1 2 16,0 2 0-16,-5 0-1 15,0 0-1-15,-1 0 1 16,2 0 1-16,1 0-1 15,4 0 0-15,3 0-1 16,-1 0 1-16,3 0-2 16,0 2 4-16,-3 1-2 15,0 0 0-15,-5 1 0 16,-3 0 0-16,-1 2 0 16,-2-2 0-16,2-1 0 0,1-1 0 15,3-2-1 1,3 0 0-16,3 0 1 0,-1 0 0 15,1 2 1-15,-3-1-2 16,-3 2 1-16,-3 1 0 16,-4 0 1-16,0 1 2 15,0-2-3-15,2-1 0 16,4-1-3-16,1-1 3 16,3 0 0-16,5 0 0 15,-3 0 1-15,0 0-2 0,-1 0 2 16,-1 0-2-1,-1 0 1-15,-4 0 0 0,-4 0 0 16,-7 0 0-16,-3 0 0 16,-2 2 0-16,6 1 0 15,1 2-2-15,8-1 4 16,6-1-4-16,0 0 3 16,3-1-1-16,0-1 1 15,3 1-1-15,-4-2 0 16,4 0 0-16,-3 0 0 15,-3 0 0-15,-1 0 2 16,-2 0-2-16,-1 0 0 16,2 0 0-16,1 0 0 15,4 0 0-15,2 0-1 16,5 0 1-16,1 0 0 0,-2-2-1 16,-3-1 1-16,-3 0 1 15,2 0-1-15,-2 0-1 16,-2 3 1-16,-2 0 0 15,-5 0 0-15,-6 0 0 16,-5 0 0-16,-1 0 0 16,0 0 0-16,5 0 6 15,7 0-6-15,2 0-2 16,5 0 2-16,-5 0-2 16,1 0 7-16,0 0-10 15,2 0 6-15,3 0-1 16,4 0 0-16,-3 0 0 0,4 0 0 15,-2 0 3 1,1 0-3-16,5 0-3 0,-5 0 3 16,6-2 4-16,-3-2-4 15,0-1 1-15,-1 3-1 16,1 1 0-16,-6-1-1 16,1 2 1-16,-2 0 0 15,-2 0 0-15,-1 0 0 16,4 0 0-16,0 0-5 15,0-3 5-15,3 1 0 16,-1 1 0-16,0 1 0 16,-1-1 0-16,1-2 0 15,-2-1 6-15,0 0-6 16,-3 0 0-16,-3 4-6 16,-1 0 12-16,-3 0-6 0,1 0 1 15,-3 0-2-15,3-3 1 16,-3 3 0-16,-1 0-2 15,3 0 2-15,1 0-4 16,3-2 4-16,2 0 0 16,-2 0 0-16,0 1 0 15,-4 1 0-15,-7 0 0 16,-2 0 0-16,0 0-1 16,3 3 1-16,1 1 7 15,3-1-7-15,-3 2-1 16,3 1 0-16,-1-1-3 15,1 0 4-15,2 0 4 0,1 1-3 16,2 0-2 0,-2 2 2-16,4-1-6 0,4 1 7 15,1-4-2-15,5 0 2 16,-2-1-2-16,6 0 0 16,-3 1-5-16,0-1 10 15,3-1-10-15,-1 1 6 16,0 0-1-16,-1 2 0 15,-1 0-2-15,0 2 2 16,-4 2 0-16,-1 0 1 16,-2-1-1-16,0 2 0 15,5-1-1-15,2-3 1 16,5-2 0-16,1 0 6 0,0 0-6 16,-3 1-6-16,-1 0 6 15,-4 1 6-15,-2 1-6 16,1 0 0-16,-3 1-2 15,2 2 2-15,-1 0 0 16,2-4 0-16,6 1 0 16,5-4 0-16,6-3 2 15,1 0-2-15,-2 0-5 16,2 0 5-16,-3 0 3 16,-6 1 0-16,-7 4-1 15,-10-1-2-15,-11 4-1 16,-2-1 1-16,0 0 0 15,-2-1 0-15,5 0 0 0,3 1 0 16,3 2 3-16,2-1-6 16,10 3 3-16,2 2-9 15,8 0-30-15,2-4-149 16,-3-9-369-16</inkml:trace>
  <inkml:trace contextRef="#ctx0" brushRef="#br0" timeOffset="69000">12845 3794 75 0,'0'0'53'0,"0"0"23"15,0 0 20-15,0 0-20 0,0 0-39 16,0 0-3-1,0 0-16-15,-21 0-4 0,15 0-6 16,0 0 11-16,0 0 16 16,-1 0-6-16,-3 0 3 15,-1 0 2-15,-1 0-10 16,0 0 3-16,2 2-2 16,-1-1 1-16,4 0-10 15,2-1-5-15,1 0 10 16,2 0-11-16,2 0 7 15,0 0 8-15,0 0-7 16,0 0-2-16,0 0 0 16,0 2-15-16,0-2-1 15,0 2 5-15,0 1-5 16,9 0-3-16,3 2 3 0,2-2 5 16,6-2-1-1,3-1 5-15,7 0-2 0,4 0-2 16,-1 0 5-16,-2 0-5 15,2 0-4 1,-5 3 1-16,-4-1 6 0,0 3-7 16,-2 0 2-16,-1 0-1 15,-1-3-2-15,2 0 1 16,3-1 2-16,2-1 0 16,0 0-3-16,3 0 3 15,-2 0 0-15,-2 0 0 16,-1-4-2-16,-7 1 3 0,-3 0 1 15,0 1-4-15,-3-1-1 16,-1 1 3-16,0-1-3 16,1 2 3-16,3 0-4 15,3-2 1-15,10 0 0 16,2 0 0-16,7 0 0 16,0-3 2-16,1 2-2 15,-1 2 2-15,-4-1-2 16,-3 1 0-16,-5 2 2 15,-3-3-2-15,-2 0 1 16,-4 2 1-16,0 0-2 16,1-1 0-16,1 1-3 15,0 0 6-15,4-2-3 16,2 1 0-16,1-1 1 16,-2 0-1-16,-2 2 1 0,-5 0-1 15,-1 1 0 1,-7 0-1-16,-1 0 1 0,-4 0 6 15,1 0-6-15,-1 0-6 16,-1 0 4-16,1 0 4 16,0 0 5-16,2 0-7 15,0 0-5-15,0 0 5 16,-1 0 4-16,-1 0-3 16,-1 0 1-16,-1 0-2 15,1 0 0-15,-2 0 0 16,0 0 0-16,0 0 0 15,0 0 2-15,0 0 2 0,0 0 0 16,0 0 3 0,0 0 3-16,0 0-4 0,0 0 2 15,0 0 6-15,0 0-9 16,0 0-4-16,0 0-1 16,0 0-5-16,0 0 5 15,0 0 1-15,0 0 5 16,0 0-6-16,0 0-2 15,0 0-2-15,1 0 3 16,-1 0-38-16,0 0-51 16,0 5 1-16,0 4-44 15,-15 2-170-15</inkml:trace>
  <inkml:trace contextRef="#ctx0" brushRef="#br0" timeOffset="70361.92">12827 3774 18 0,'0'0'91'0,"0"0"-18"15,0 0-16-15,0 0-17 16,0 0 9-16,0 0 31 16,-30-6-20-16,30 6-27 15,0 0 14-15,0 0-1 16,0 0-31-16,0 0-15 16,0 0 0-16,0 0 4 15,0 0-4-15,6 0 1 16,5 0 1-16,3 0 4 15,0 0-3-15,1 0 1 16,-3 3 3-16,0-3 13 16,1 0-19-16,1 3 5 15,-1-3 10-15,4 0-13 16,0 0 12-16,2 0 2 16,1 0-8-16,6 0 1 15,3 0 9-15,6 0-15 0,4 0 0 16,1-3 4-16,0-2 0 15,0 3-4-15,-7 1 1 16,-1 0-3-16,-6 1 0 16,0-2 0-16,-4 2-2 15,0 0 1-15,-2 0-2 16,5 0 2-16,2-1 3 16,4-1-4-16,1 1 1 15,-4-1-1-15,2 0 0 16,-3-1 3-16,-5 1-3 15,-1 0 0-15,-3 2 0 16,-3 0-2-16,-2 0 4 0,-1 0-4 16,1 0 2-16,-1 0 0 15,2 0 4-15,2 0-4 16,-1 0 0-16,3 0 4 16,-2-2-1-16,-2 2 1 15,-2-1 1-15,1 1-2 16,-4 0-3-16,3 0 0 15,-4 0 3-15,-1 0 1 16,1 0-4-16,-1 0 0 16,0-1 1-16,1 1 4 15,1 0-3-15,4 0 1 16,4 0 3-16,2-2 2 16,3 2-6-16,-2 0 0 0,1 0-2 15,-2 0 2-15,-4 0-2 16,0 0 0-16,-3 0 0 15,0 0 4-15,0 0-4 16,0 0 0-16,-1 0 0 16,2 0 0-16,-4 0 0 15,1 0 0-15,-3 0 1 16,-4 0 0-16,0 0 0 16,-1 0-1-16,-2 0 2 15,0 0-2-15,0 0 0 16,0 0 0-16,0 0 1 15,0 0-2-15,0 0-23 0,0 0-35 16,-5 0-98-16,-12 2-25 16,-8 0-196-16</inkml:trace>
  <inkml:trace contextRef="#ctx0" brushRef="#br0" timeOffset="71567.58">13166 3760 94 0,'0'0'43'16,"0"0"7"-16,0 0-11 16,0 0 8-16,0 0-12 15,0 0-11-15,-15 0-9 16,15 0 2-16,0 0 7 15,0 0 9-15,0 0-13 16,0 0-14-16,12 0 7 16,3 0 0-16,2 0 8 15,2-3 0-15,0 1 0 16,-1-1-6-16,0 1 0 16,1 1-5-16,-1 1 1 0,3 0-4 15,-2 0-2-15,1 0-4 16,-1 0 2-16,5 0-3 15,-3 0 0-15,7 0 7 16,1 0-4-16,-1 0-3 16,-1 0 0-16,-4 0 2 15,1 0-2-15,-3 0 0 16,2 0 0-16,-1 0 0 16,0 0 0-16,-1 0 0 15,2 0 5-15,2 0-5 16,0 0 0-16,-1 0 0 15,3 0 1-15,-3 0 0 0,-3 0-1 16,-5 0 0-16,-1 0 3 16,-4 0-1-16,0 0 5 15,-3 0-4-15,1 0 1 16,0 0-3-16,1 0 2 16,2 0-2-16,3 0 4 15,-1 0 1-15,-1 0-5 16,-1 0 7-16,-3 0-4 15,-1 0-4-15,-1 0-1 16,-1 0 1-16,-2 0 6 16,2 0-3-16,-1 0-2 15,0 0-1-15,-2 1-1 16,2 1 1-16,-3 0 2 0,-1-2 4 16,1 0-3-1,-2 0 7-15,0 0 10 0,0 0-2 16,0 0 0-16,1 0-2 15,-1 0-7-15,0 0 2 16,0 0-6-16,0 0-5 16,0 0 1-16,0 0 4 15,0 0-3-15,0 0 5 16,0 0-7-16,0 0 11 16,0 0 0-16,0 0-6 15,0 0 3-15,0 0 1 16,0 0-4-16,0 0-4 15,0 0-1-15,0 0 2 16,0 0-1-16,0 0-1 0,0 0-7 16,0 0 7-16,0 0 3 15,0 0-3-15,0 0-3 16,0 0-7-16,0 0 7 16,0 0-15-16,0 0-22 15,0 0-58-15,0 0-103 16,-3 0-15-16</inkml:trace>
  <inkml:trace contextRef="#ctx0" brushRef="#br0" timeOffset="73864.44">13913 4468 103 0,'0'0'54'0,"0"0"-48"15,0 0 37-15,0 0 17 16,0 0 1-16,0 0-22 16,3 0 8-16,-3 0 6 15,0 0 1-15,0 0 9 16,0 0-12-16,0 0-6 15,0 0-1-15,0 0-9 16,0 0-5-16,0 0-8 16,0 0 3-16,0 0 1 15,0 0-3-15,0 0 4 16,0 0-17-16,0 3 1 16,0 4 0-16,4 1 7 0,4 1 0 15,1-1-4-15,4 1-4 16,1 2-3-16,2-1 7 15,1-2-4-15,2 4 1 16,2-2 1-16,1 4-2 16,1 2-7-16,-1 1 8 15,-4 3-10-15,0-2 4 16,-5 2-5-16,0 0 3 16,0-3-2-16,-3 2 1 15,2-4-1-15,1 3 2 0,1-4-3 16,-1 0-2-1,3 0 2-15,0-3 2 0,0 0 1 16,-3-5-3-16,-1 0 2 16,-6-3-2-16,-1-1 0 15,-2-2 0-15,0 0 1 16,-2 3 0-16,-1-3 1 16,2 0 1-16,-2 0-3 15,0 0 0-15,0 0 0 16,0 0 6-16,0 0-2 15,0 2 9-15,0-2-7 16,0 0 1-16,0 0-4 16,0 0-3-16,0 0-3 15,0 0 3-15,0 0 0 16,-5 1 4-16,-4 0-2 16,-4 2-2-16,2-1 1 15,-1 3 2-15,-1-2-1 0,1 0-2 16,-6 0 5-1,0 0-2-15,-7 5-2 0,-5 1 1 16,2 2 1-16,-5 2 1 16,0 1-2-16,2 1 9 15,1 2-10-15,5 0 5 16,2-2 2-16,4-1-2 16,4-1 2-16,-3 2 7 15,0 0-10-15,-4 2-2 16,-5 1 17-16,0-1-17 0,3-1 6 15,6-6 9-15,5 0-11 16,9-6 2-16,2-3-1 16,2 1 11-16,0-2-10 15,0 0-5-15,0 3 4 16,0-3 9-16,0 2-11 16,0-2-6-16,0 0 0 15,0 0-11-15,0 0 11 16,0 0-3-16,0 0-8 15,0 0-23-15,0 0-21 16,2 0-53-16,2-2-5 16,5-7-117-16,-2-2-173 15</inkml:trace>
  <inkml:trace contextRef="#ctx0" brushRef="#br0" timeOffset="74977.45">13937 4539 134 0,'0'0'64'15,"0"0"-1"-15,0 0 0 16,0 0 37-16,0 0-35 0,0 0-15 16,-17-15-7-16,17 15-4 15,0 0 6 1,0 0-5-16,0 0-10 0,0 0-3 16,0 0 2-1,0 0 10-15,0 0-19 0,3 0-6 16,11 0 9-16,8 1 6 15,-1 7-8-15,-3 0-5 16,1 1-4-16,-5 6-8 16,5-1-3-16,-5 0 8 15,-1 0-7-15,2-1 2 16,3 0 1-16,2 2 8 16,0-3-3-16,1 3 8 15,-4-2-9-15,0 1-2 16,-1-4 1-16,-2 0-4 15,-2 0 2-15,0-1-5 16,-4-1 1-16,-2 0 4 0,0-2-6 16,2 0 1-16,-2 0 2 15,2-1-1-15,-2-2 3 16,-1 1-3-16,0-2 3 16,0 1 1-16,-2-2-1 15,1 1 8-15,-1-1-8 16,2 0 0-16,-1 1 3 15,2 1 0-15,0-1 3 16,0-1-1-16,2 0 0 16,-1 0-4-16,-3 1-3 0,-1-1 0 15,-1 0-3 1,-1 1 0-16,1-2-4 16,-2 1 0-16,0 1 3 0,0-1-7 15,0 1 7-15,0 0-3 16,0 1-4-16,-5 0 8 15,-5 3 0-15,0 2 5 16,-3-2-5-16,-3 2 4 16,-2 1-2-16,-6 4 4 15,-4 4 1-15,-3 2 1 16,-5 7 1-16,-4 2 6 16,-1 1 1-16,2 4-3 15,3 1-6-15,4-2 6 16,5-6-10-16,6-6 1 15,4-3-3-15,7-5 0 0,4-5 2 16,5-2-3-16,-1-3 5 16,2-1-2-16,0-1-6 15,0 2 3-15,0-1-3 16,0-1-12-16,0 2-12 16,0 1 0-16,0-2-4 15,0 1-21-15,-1 1 7 16,-2-1 9-16,0 1-2 15,3-2-20-15,-3-1-20 16,0 0-51-16,-3 0-236 16</inkml:trace>
  <inkml:trace contextRef="#ctx0" brushRef="#br0" timeOffset="82782.06">27542 2179 350 0,'0'0'69'15,"0"0"25"-15,0 0 34 16,0 0-60-16,0 0 3 16,63-73-31-16,-49 56-7 15,-2 2 3-15,-2 3-9 16,-4 1 13-16,-1 4-13 16,-3 2-5-16,-2 0 5 0,0 5-21 15,0 0 8-15,0 0-13 16,0 0-2-16,-5 3-1 15,-4 14 2-15,-4 9 2 16,-1 5 2-16,2 4 7 16,5 0-7-16,2 5 1 15,4-1 1-15,1-1 1 16,0 0-1-16,0-2-2 16,0-2-3-16,4-2-1 15,5-3 1-15,3-4-1 16,3-7 2-16,3-2 1 15,3-7-2-15,3-5-1 16,1-4 0-16,2 0 2 16,-2 0-2-16,1-14 6 15,-2-5 0-15,0-6 2 0,-1-3 3 16,-3-2-11 0,-2-1 0-16,-4 2 0 0,-3-2 5 15,-2 4 1-15,-6-1-10 16,-1 7 8-16,-2 7-3 15,0 6 12-15,0 4-11 16,0 4 7-16,0 0-9 16,-3 11 0-16,-6 12-7 15,-5 11 7-15,-2 11 5 16,1 1 2-16,1 7-2 16,4 3 0-16,-2 1-5 15,3-7 1-15,-3-9 2 0,2-7-3 16,2-10 0-16,2-7 4 15,2-6-4-15,2-5 3 16,1-6-7-16,1 0 9 16,0 0-12-16,0 0 7 15,0 0-13-15,0 0-27 16,-7 0-46-16,-6 0-94 16,-7 0-135-16</inkml:trace>
  <inkml:trace contextRef="#ctx0" brushRef="#br0" timeOffset="83227.16">27355 2839 701 0,'0'0'39'0,"0"0"-2"15,0 0 23-15,0 0-41 16,0 0 16-16,-92 106 25 15,37-50-4-15,-13 5-7 16,-12 2-9-16,-2 0 14 16,-2-5-13-16,13-5-26 15,9-8-7-15,13-9 16 16,12-11-14-16,10-8-1 16,12-9-7-16,8-5 2 15,4-2-2-15,3-1 3 16,0 0-5-16,0 0 0 15,0 0-50-15,7-9-76 16,13-7-113-16</inkml:trace>
  <inkml:trace contextRef="#ctx0" brushRef="#br0" timeOffset="83844.53">28038 2838 803 0,'0'0'17'0,"0"0"8"16,0 0 66-16,0 0-32 16,0 0-29-16,0 0-20 15,73 28 8-15,-23 20 17 16,4 13 5-16,-1 3-17 15,-4 1-3-15,-7 2-8 16,-6-4-6-16,-2-3 1 16,-5-6-6-16,-2-11 9 15,-4-12-9-15,-4-11 0 16,-2-8 10-16,-4-4 9 16,-2-4-5-16,-5-3-3 15,-3 0 0-15,-1-1-12 16,-2 0-12-16,0 0-16 0,0 0-71 15,-8-2-112-15,-10-10-341 16</inkml:trace>
  <inkml:trace contextRef="#ctx0" brushRef="#br0" timeOffset="84974.05">26177 3663 502 0,'0'0'42'16,"0"0"-26"-16,0 0 37 0,100-18-10 15,-66 18-11 1,-4 1 13-16,-9 13-1 15,-5 5-9-15,-7 3 0 0,-6 4 7 16,-3 6-31-16,0 3 5 16,-7 1-3-16,-15 0 4 15,-3 0-6-15,-3-5-1 16,-2-6 10-16,2-4-3 16,6-5-4-16,4-7-4 15,7-1-6-15,8-6 5 16,2 0-2-16,1-2-3 15,0 0 2-15,0 0 2 16,1 0-4-16,10 0-3 16,7 0 0-16,4 0 8 15,1 0-6-15,-1 9 1 0,-1 4-2 16,-6 6-1-16,-2 3-6 16,-7 5 6-16,-5 4 1 15,-1-1-1-15,-1-1 0 16,-14-1-1-16,0-2 2 15,-1-5 3-15,-1-4-4 16,-2-3 0-16,-1-5 5 16,-3-4 2-16,-4-2 18 15,-6-3 3-15,-6 0-12 16,-1 0 2-16,3-6-16 16,5-4 5-16,10 3 9 15,11-1-8-15,5 4-7 16,6 0-1-16,0 3-9 15,0-1-45-15,0 2-21 16,0 0-122-16,0 0-534 0</inkml:trace>
  <inkml:trace contextRef="#ctx0" brushRef="#br0" timeOffset="86298.44">28972 3863 435 0,'0'0'211'15,"0"0"-186"-15,0 0 3 16,0 0-9-16,0 0 15 0,0 0 3 16,-43 24-15-1,34-15-8-15,-3-3-5 0,0-2 13 16,-7-1-7-1,-1 0 3-15,-4-3-7 0,4 0 7 16,1 0-11-16,3-9 10 16,3-5-5-16,2 0 5 15,5-3-8-15,3-4-5 16,3-2-4-16,0 0-4 16,0-2-2-16,0 5-4 15,8 4 4-15,2 3 1 16,-1 3 4-16,2-1 1 15,2 6 0-15,1-2 0 16,3 3-2-16,0 4 0 16,1 0 1-16,-2 7 0 0,4 13-2 15,-3 3 1 1,0 2 2-16,-1 1 2 0,-1 1 8 16,-2 0-6-16,-4 4 16 15,-4 2-17-15,-5 5 0 16,0 3 5-16,-6 1-3 15,-13 0 7-15,-4-1-4 16,-1-4-3-16,-1-2-4 16,-2-3 3-16,2-6-3 15,-2-1-1-15,-1-3 0 16,-5-6 4-16,-3-4-5 16,-1-7 3-16,1-2-2 15,4-3 3-15,7 0-1 16,6 0 15-16,7-11 9 0,2-8-10 15,7-4-13-15,3-10 9 16,0-1-9-16,14-2-6 16,10 5-9-16,0 7 10 15,0 7-4-15,-3 8 6 16,-9 5 2-16,0 4 1 16,0 0-3-16,4 9-6 15,2 13 6-15,3 9 4 16,-5 3-4-16,1 5 1 15,-4 1 1-15,-1-2-2 16,0-1 3-16,1-5-3 16,1-5 4-16,0-4-4 15,2-6 1-15,-3-5 3 0,5-2-8 16,1-2-3-16,2-3-34 16,3 0-62-16,-3-3-68 15,-9-2-451-15</inkml:trace>
  <inkml:trace contextRef="#ctx0" brushRef="#br0" timeOffset="87019.78">28510 4616 730 0,'0'0'82'15,"0"0"-60"-15,0 0-16 16,0 0 62-16,-138 116 21 16,67-60-11-16,-1 1-28 15,8 1 3-15,12-2-10 16,10-5-22-16,6-1-7 16,6-6-6-16,5-3-1 15,6-12 0-15,7-7-7 16,5-11 5-16,5-5-5 15,2-3 0-15,0-3 7 16,0 0-6-16,0 0 2 16,6-12-3-16,4-7-43 15,5-3-78-15,6-3-88 0,0 5-411 16</inkml:trace>
  <inkml:trace contextRef="#ctx0" brushRef="#br0" timeOffset="87851.87">27682 5542 667 0,'0'0'28'16,"0"0"27"-16,0 0 50 15,0 0-34-15,0 0-47 16,0 0-21-16,-2 53 0 15,-8-2 28-15,-5 10 6 16,0 0-2-16,-1-1-14 16,2-5 2-16,4-7 4 0,2-8-14 15,4-4-5-15,1-5-7 16,0-4 1-16,1-6-1 16,2-4-1-16,0-7 0 15,0-3 0-15,0-6-9 16,0 1 7-16,0-2-24 15,0 0 3-15,0-3-44 16,0-18-140-16,-4-3-536 16</inkml:trace>
  <inkml:trace contextRef="#ctx0" brushRef="#br0" timeOffset="89556.2">27870 5389 4 0,'0'0'195'16,"0"0"-188"-16,0 0 53 15,0 0 16-15,0 0-4 16,0 0-7-16,0-51-20 16,0 44-1-16,0 0-18 15,-5 0 11-15,1 1 19 16,-2-1-27-16,-3-1-3 16,0 0-3-16,-3-1 5 15,-1 1-10-15,-2 0 1 16,-3-1-7-16,0 4 6 15,-6 1-10-15,-1 1-6 16,-4 3 18-16,-2 0 3 16,0 0-14-16,-1 0 2 15,1 8-1-15,0 5 1 16,-1 1-11-16,2 3 12 0,-2 5-7 16,-4 3 3-16,-1 4-2 15,-2 3 5-15,2 0-9 16,-1 1 4-16,1 4 2 15,4 1-6-15,2-4-2 16,3 3 8-16,6-1-6 16,2 0 1-16,1 3-3 15,2 3 10-15,2-3-7 16,2 1 2-16,1 1-3 16,6-3 6-16,6-3-7 0,0-2 2 15,0-1-1-15,3-1 3 16,9-4-3-16,-2 2 0 15,2 1 4-15,1-3-6 16,1 1 3-16,4-3-2 16,-2 0 2-16,5 1-2 15,6-2-1-15,3-1 3 16,4-1 0-16,4-5-3 16,0-1 9-16,1-3-9 15,0 0 0-15,-2-2-1 16,0-5 1-16,-3 0 7 15,-1-4-6-15,0 1 13 16,3-3-4-16,0 0 0 16,1 0-2-16,0-12-1 15,2 0 5-15,-1 0-4 16,-2-2 3-16,0-1 8 16,-3-4-16-16,0-1 6 0,-2-4 9 15,-1-1-14-15,0-4 11 16,-2-1-6-16,2-1 7 15,-1 0-9-15,-1 1-3 16,-4 1 7-16,0-3-5 16,-3 0 5-16,-5-2-3 15,0-2 2-15,-3-3-3 16,-3-2 4-16,0-2-3 16,-1-1-1-16,-2 0 2 15,0 3-7-15,-3 2 1 0,-2-2 5 16,-2 1-8-1,0-2 2-15,-9-1 6 0,-12 3-3 16,-6-3-5-16,-4 0 2 16,-7 1 2-16,-5 0-4 15,-3-2 0-15,-8 4 2 16,-2 4-2-16,-6 11-23 16,0 14-22-16,-7 11-50 15,-4 22-62-15,-5 12-125 16</inkml:trace>
  <inkml:trace contextRef="#ctx0" brushRef="#br0" timeOffset="91309.76">29092 3489 97 0,'0'0'84'0,"0"0"-15"0,0 0 45 15,0 0-43-15,0 0-14 16,0 0-31-16,-63-47 19 16,46 44-12-16,-3 0-6 15,-3 1 3-15,1 2-6 16,-4 0-5-16,-4 0 0 15,2 0 10-15,0 8-8 16,1-1-8-16,2 0 2 16,-1 4 2-16,5-2-8 15,-1 6 1-15,1 1-3 16,2 2 10-16,-1 0-1 16,1 2-3-16,2 1-5 15,-2 1-4-15,3 3 8 16,-5-4-5-16,2 4 1 0,2 2 2 15,-1-1-8-15,3 1 2 16,-1 0 4-16,4 0-3 16,2 1 5-16,1 2-9 15,1 0 12-15,0-1-12 16,0 1 5-16,2 0-1 16,-2-2 0-16,4 3-2 15,-3-2 9-15,2 2-12 16,0 0 11-16,1 1-8 15,2-3-3-15,2 1-2 16,0-1 2-16,0-1 3 0,3 2 5 16,5-4-5-1,2 2 2-15,-2-4-1 0,1-1 0 16,1 1-4-16,1-4 0 16,1 3 0-16,1-1 0 15,0-2 7-15,1 2-6 16,1-3-1-16,4-2 0 15,4-1-1-15,0-3 1 16,1 1 1-16,-5-3 2 16,-2-1-3-16,-1-3 0 15,-1 1 9-15,5-3-7 16,2 2 0-16,1-3 3 16,3 0 1-16,4 1-3 15,-1-2 8-15,-1-3-8 0,0 0 5 16,-1 0 9-1,0 0-10-15,-2-3 14 0,-1-6-2 16,0-2-13-16,0 2 11 16,0-7-12-16,1 3 4 15,-1-6 2-15,1 1 8 16,1-1-18-16,-3 0 7 16,0-2 7-16,-2-4-8 15,0-1-5-15,-2 1 10 16,-2-2-12-16,-1 1 7 15,-1 0 0-15,0 4-1 16,0-2 4-16,-2 2-2 16,0-3 2-16,-2 2-3 15,1-5-4-15,-2 0 5 0,-1-4-7 16,2 0 2-16,-4-2-1 16,1 0-2-16,-4 1 0 15,-2 4 1-15,-2 0-1 16,0 1-2-16,-9 2-9 15,-10-2 3-15,-1-1 5 16,-3 2-4-16,3-2 7 16,0 3 3-16,-1-2-3 15,-2-1-1-15,-4-5-10 16,-6-6-7-16,-6-2 2 16,-6 2-13-16,-4 5-29 0,0 14-24 15,-4 12-56-15,-6 9-85 16</inkml:trace>
  <inkml:trace contextRef="#ctx0" brushRef="#br0" timeOffset="93169.73">26551 3478 344 0,'0'0'89'0,"0"0"-46"15,0 0 89-15,0 0-43 16,0 0-47-16,0 0-5 16,-68-79-12-16,54 69-5 15,1 1 4-15,-4 0 0 16,1 2-9-16,-4-2-5 16,-3 1 5-16,-4 2-8 15,0-1 2-15,-1 1 1 16,-2 2-5-16,-1 1 6 15,-4 3-6-15,-2 0 2 16,-4 0-4-16,0 6 1 16,2 2 10-16,6 1-8 15,5-1 1-15,4 1-7 0,2 2 6 16,2-2 5-16,1 4-6 16,-2-1-3-16,0 2 1 15,-6 3-3-15,-1 2 0 16,-5 6 3-16,-1 0-4 15,-1 6 4-15,3-2-3 16,3 0 1-16,5-6-1 16,5 2 4-16,6 0-4 15,-1 3 0-15,5 1-2 16,0 1 2-16,1-1 1 16,0 1 1-16,-1 2 2 15,-4 2-3-15,1-1-1 0,-3 0 0 16,1 0 2-1,4 0-2-15,1 0 0 0,6-2-1 16,3 0 1-16,0-1-1 16,0-4-2-16,0 2 3 15,2-2 5-15,-2 1-5 16,4 0 0-16,0-2 0 16,2 1 4-16,3-1-8 15,6 1 5-15,-1-2-3 16,2-1 2-16,2-2-6 15,1-4 6-15,1 0 0 16,1-5 3-16,1 1-1 16,0-1-1-16,1 1-1 0,2 3 3 15,5-2 3-15,3-2 0 16,5 1 0-16,1-6 5 16,-3-1-11-16,2 0 7 15,-3-5 2-15,2-1 9 16,-2 0-9-16,-2 0 3 15,-5 0-11-15,-3-4 9 16,-5-2 16-16,-1 2-6 16,0-3-13-16,3 1 9 15,1-2 2-15,6-2-16 16,-1-2 0-16,3 0 3 16,1-2-3-16,-3 0 16 15,0-2-11-15,-6 0-4 0,-1-1 14 16,-2-1-5-16,1-1-1 15,-1 0-7-15,2-1 0 16,0-1 2-16,1-1-2 16,-2 0 2-16,0 1 0 15,-2 1-5-15,-4 1 9 16,-2-1 0-16,-2 2-6 16,-1-1 7-16,0 3 0 15,-1-4-3-15,1 3-5 16,-3-5 3-16,3 3-6 15,-2-1 2-15,-1 2 6 16,2-1-8-16,-4 4-4 16,-1 1 4-16,1-1 4 0,-2 3 5 15,0-1-9-15,-2 1 2 16,2 1 3-16,0-3-1 16,1-1 1-16,1-3-5 15,-1 1 0-15,-1-3-1 16,1 1 0-16,-3-1 1 15,1-2 0-15,-2-1 0 16,0-3 0-16,0-3-1 16,-2-8 1-16,-7 3-4 15,-6-7 6-15,0 0-4 16,-7-5 2-16,-11-1-15 16,-19 0-60-16,-17 5-122 15,-16 4-264-15</inkml:trace>
  <inkml:trace contextRef="#ctx0" brushRef="#br0" timeOffset="96383.49">27974 1552 247 0,'0'0'62'0,"0"0"-33"0,0 0 70 16,0 0-11-1,0 0-26-15,-80-29-31 0,54 29-1 16,0 0-1-16,-4 0 5 15,-3 0 0-15,-1 7 2 16,-4 1-9-16,1 5-2 16,0 0 4-16,1 7-13 15,2 2-4-15,1 2 5 16,-3 8-11-16,1 2-3 16,2 3 9-16,1-2-7 15,5 0-2-15,-1 0 3 16,-1-2 1-16,1 1-3 15,-2 0-3-15,2-2 3 16,4-1 1-16,5 1 0 16,8-3-1-16,4 3-3 15,5-1 0-15,2-2 6 16,0-3-6-16,0-2-1 0,0 1 4 16,2 0 0-16,1 1-4 15,-2 6-4-15,1-1 4 16,-2 5 4-16,0 1-2 15,0 2-2-15,0 3 5 16,1-1-1-16,2-4-8 16,0-3 10-16,0-1-11 15,3-3 9-15,-5-2-4 16,1-3 1-16,1 1 2 16,-3 1-1-16,5-3 0 15,-2 3 1-15,3-1 1 16,1-1-4-16,3-1 0 0,-1-1 0 15,2-3-3-15,2-4 3 16,-1 0 0-16,5 1 5 16,-4-1-3-16,2-1-1 15,-2-1 1-15,-1-1 0 16,2-1 3-16,-1-2-5 16,7 2 0-16,2-3 0 15,5 0 4-15,4-3 1 16,3-2-4-16,1 0 6 15,-1-1 2-15,-3 0-2 16,-2 0-7-16,-2-1 4 0,-1 0-1 16,1-2 1-1,0 0-4-15,3 0 14 0,6 0-6 16,1 0 11-16,2-2-15 16,-1-3 8-16,-5 1 10 15,-3-2-10-15,-3-1-6 16,-4 4-4-16,-3-3 0 15,-2 1 6-15,0-4 1 16,3-1 10-16,3 0-15 16,-2-4 6-16,2 1 0 15,-2 1-3-15,2-1 10 16,3-1-5-16,-4-2 1 16,-1-1-10-16,-3-1 8 15,-2-1-4-15,-1-1 1 0,-1-2 9 16,1 1-12-1,-2-5 1-15,1-1 2 0,0 0-5 16,-4 3-2-16,-1 2 0 16,-1 1 3-16,-5 2 5 15,1 1 1-15,0-3 2 16,-2 1-12-16,2-2 2 16,-2 0 8-16,0-1-5 15,-2-2-1-15,3 0-1 16,-1 0-2-16,0-1 5 15,-1 2-1-15,0-1-2 16,-2 5 2-16,0 0 0 16,0 0-5-16,1 2 7 15,-1-2-4-15,0-1-1 16,0-1 2-16,0 1 0 0,0 3-4 16,0-1 2-16,0 5-1 15,0-3 2-15,0 2-3 16,0-2 1-16,-1 1-1 15,-3 0 1-15,-2-1 1 16,-1-2 0-16,3 0-2 16,-2-1 3-16,1 0-2 15,0 2-1-15,0 1 0 16,-1 2 3-16,0 1-7 16,0-3 0-16,-4-2 4 15,1 0 6-15,-3-1-6 16,-3-1 0-16,1-4-6 0,-5 0 12 15,-5 0-10-15,-7-4 4 16,-14 2-5-16,-19 3-51 16,-23 9-24-16,-30 8-60 15,-23 6-157-15</inkml:trace>
  <inkml:trace contextRef="#ctx0" brushRef="#br0" timeOffset="97987.27">26480 7677 461 0,'0'0'105'0,"0"0"-21"15,0 0 37-15,0 0-50 16,0 0-23-16,0 0-13 16,-75-64-13-16,66 62-5 15,-4 2-9-15,-4 0-5 16,-8 5 2-16,-3 11 2 16,-5 4 8-16,0 5 7 15,0 1-6-15,2 3 8 16,4 3-16-16,2 3 10 15,2 2-9-15,1 5-2 0,2 0 0 16,1 7 0-16,7-3-7 16,5 2 0-16,7-1 1 15,0-6-1-15,7-2 5 16,5-5-3-16,4-6 1 16,1-6-3-16,2-5-1 15,2-2-1-15,5-4 1 16,0-3-10-16,6-3 10 15,1-3-5-15,0-1-6 16,-1-1-41-16,1 0-32 0,-6 0-37 16,-3-8-104-1</inkml:trace>
  <inkml:trace contextRef="#ctx0" brushRef="#br0" timeOffset="98514.17">26717 8006 520 0,'0'0'26'15,"0"0"51"-15,0 0 14 0,0 0-21 16,0 0-54-16,0 0-6 15,-60-20-6-15,44 33 4 16,-2 8 12-16,0 4 0 16,3 3 2-16,3 3 3 15,3 1-5-15,6 0-13 16,3-3 5-16,0-5-8 16,0-2 0-16,6-5-1 15,9-3 2-15,3-5-3 16,4-3 1-1,4-2 1-15,-1-4 4 0,2 0-6 16,-3 0 1-16,-3-10 2 16,-1-7 2-16,-3-4 14 15,1-6 0-15,-2-6-4 16,-2-8-3-16,-4-3-9 0,-4-3 5 16,-6 3-5-16,0 9 11 15,-6 6-2-15,-9 12-12 16,-7 5 2-16,-3 7-4 15,-4 2-4-15,5 3 1 16,3 0-16-16,7 7-12 16,8 9-62-16,6 0-59 15,0 1-197-15</inkml:trace>
  <inkml:trace contextRef="#ctx0" brushRef="#br0" timeOffset="99105.45">27218 7925 768 0,'0'0'10'0,"0"0"-3"15,0 0 9-15,-40 86 35 16,25-30-6-16,2 8-15 0,0 1-21 16,3-4-4-1,1-4-4-15,2-2 0 0,-1-5 1 16,2-4-4-16,-1-7-2 16,1-9-3-16,1-7 6 15,1-9 1-15,-1-8-2 16,4-1 2-16,-1-3 0 15,2-2 2-15,0 0 24 16,0-17 13-16,0-10-19 16,11-10-7-16,8-8-1 15,-1-5 11-15,0-7-7 16,-3-8-8-16,-2-3 13 16,-2-6-12-16,-2 4-9 15,1 7 0-15,1 9 2 0,2 8-2 16,-1 13 0-1,0 8-2-15,3 12-7 0,3 9-6 16,6 4 11-16,5 5 3 16,1 19 1-16,-1 6 0 15,-9 7-6-15,-11 0-4 16,-6 0 1-16,-3-4 7 16,-3-2 2-16,-16-3-2 15,-7-5 4-15,-6-4-6 16,-1-6 4-16,3-5-1 15,8-1-4-15,1-4-4 16,0 2-40-16,-2-2-68 16,4 0-104-16</inkml:trace>
  <inkml:trace contextRef="#ctx0" brushRef="#br0" timeOffset="99833.83">27619 7905 576 0,'0'0'128'0,"0"0"-94"0,0 0 53 16,0 0-18-16,0 0-52 15,0 0-16-15,-34 30 7 16,24 9 1-16,2 2 4 16,4 5-8-16,4-6 0 15,0-6-1-15,0-4-3 16,12-9-1-16,4-6-3 16,1-5 0-16,3-6-11 15,4-4 14-15,1 0 0 16,2-2 0-16,1-12 0 15,-3-8 5-15,-2-6-4 16,1-7 4-16,-3-6 3 16,-1-3-7-16,-3 1-1 15,-5 10 16-15,-3 5 7 16,-3 10 5-16,-4 8 3 16,-1 5 0-16,-1 3-5 0,0 2-13 15,0 0-13-15,0 17-6 16,0 15 6-16,0 8-2 15,0 13 5-15,-1 5 4 16,-4 3-6-16,-2 3-1 16,-1-3 0-16,-1 1 0 15,-4-2 4-15,3 3-4 16,-1-4-6-16,-1-2-4 16,5-4 0-16,-1-7-10 15,2-10 0-15,3-9 11 0,-1-10-5 16,2-8-2-1,1-4 9-15,-1-4-1 0,-2-1 6 16,-4 0 2-16,-2-8 8 16,-3-14 7-16,-3-6 9 15,3-6 7-15,1-5 19 16,0 0-16-16,6-5-14 16,5 7-6-16,1 2-7 15,1 3-7-15,23 6-10 16,8 9-17-16,9 7-43 15,9 5-65-15,-6 5-125 16</inkml:trace>
  <inkml:trace contextRef="#ctx0" brushRef="#br0" timeOffset="100892.76">29158 7170 60 0,'0'0'247'0,"0"0"-172"0,0 0 61 16,0 0-52-16,0 0-16 16,-89-31-17-16,61 31-15 15,-7 15-8-15,-6 13-1 16,-4 10 16-16,-1 12 15 15,2 8-19-15,1 7-17 16,9 3 9-16,1 0-9 16,5 2-1-16,3-1 7 15,2 1-10-15,-1 2-9 16,3 0 3-16,-1 3-6 16,4 0 1-16,6 3-5 15,6-6-1-15,6-11-1 16,0-8-2-16,12-13 2 0,7-5 0 15,7-9 0-15,1-3 0 16,1-4-1-16,2-5-4 16,-2-3 1-16,-1-5-36 15,-8-1 8-15,2-5-77 16,-5 0-129-16</inkml:trace>
  <inkml:trace contextRef="#ctx0" brushRef="#br0" timeOffset="101839.27">29621 7611 443 0,'0'0'53'0,"0"0"13"16,0 0 74-16,0 0-45 15,0 0-41-15,0 0-6 16,6-35-16-16,-6 35-21 16,0 0-11-16,-6 10-4 0,-10 15 4 15,-8 9 11-15,0 6 6 16,-3 3 4-16,2 1-7 16,4-2-7-16,6 0-3 15,5-4-2-15,4-4 2 16,2 0-4-16,4 0 0 15,0-4 4-15,0 0-4 16,0-5-6-16,5-5-3 16,10-3-3-16,4-4 10 15,7-6-2-15,2-4 2 16,2-3-1-16,0 0-14 16,-1-10 17-16,-3-9 1 15,-1-5 6-15,-3-3-7 0,-2 1 0 16,1-3 2-16,-5 1-1 15,2 2 11-15,0-1-4 16,-6 5 6-16,-2 4 2 16,-2 3 1-16,-5 6 0 15,-2 4 1-15,-1 2 4 16,0 3-6-16,0 0-12 16,0 0-1-16,0 8-6 15,-12 14 3-15,-3 11 0 16,-4 8 1-16,2 5 2 15,-2 7-3-15,2 2 0 16,1 2 0-16,2-4 2 16,2-5-2-16,1-10 0 15,4-7-1-15,4-5 0 0,1-8-4 16,2-5-2-16,0-3-9 16,0-4 6-16,0 0-5 15,0-1 8-15,0-2 2 16,0-1-17-16,2-2-39 15,-1 0-57-15,5 0-165 16</inkml:trace>
  <inkml:trace contextRef="#ctx0" brushRef="#br0" timeOffset="102918.11">29856 7457 239 0,'0'0'42'0,"0"0"4"16,0 0 69-16,0 0-59 0,-46-82 4 15,34 71-29-15,-2 1 17 16,-2 1-21-16,-3 2-12 16,-3 1 25-16,-5-1-18 15,-1 3-13-15,-2-1 4 16,-1 5 9-16,1 0-5 15,-3 0 0-15,-3 8-3 16,0 6-7-16,-1 4 10 16,-1 7 5-16,2 4 0 15,3 5-10-15,1 0 10 16,4-1 0-16,3 1-8 16,7-2-8-16,1-1 3 15,7 1 0-15,2 2-3 16,0 3 1-16,0 1 0 0,0 1-1 15,-2 0-1-15,-2 2-1 16,0-1 0-16,-3 2 3 16,5-1-6-16,1 3 3 15,4-1-3-15,5-4 4 16,0-2-3-16,0-4 4 16,0-2-2-16,6 0 5 15,3-1-6-15,0-1-3 16,3 1 6-16,0 0-5 15,4-3-1-15,3 2-4 16,1-5 4-16,4 0 1 0,1-4 5 16,0-1-4-1,0 1 0-15,0-6 4 0,2-2 2 16,0-1-3-16,3-3 4 16,4 0-5-16,5-4 1 15,4-2 5-15,-3 1-7 16,-1-2 5-16,-6-1-4 15,-3 0-2-15,-2 0 11 16,-1-8 5-16,-2-4-6 16,0-5 4-16,2-3 5 15,2-3-3-15,0-6-3 16,1 0-10-16,-2-2 11 16,0 1-12-16,-1 3 10 15,-5-2-6-15,-1 1-7 0,-6 2 15 16,-2-2-15-16,-4-3 11 15,0 1-2-15,1-5 3 16,-2-2-12-16,2 1 7 16,1-1-1-16,2 4-3 15,-2 1-1-15,-1-1 2 16,-3 0 0-16,-2-1 3 16,0-2-1-16,-4-3 3 15,-1-3-5-15,0-2-4 16,0-2-1-16,0-5 3 15,-6 0 0-15,-8-2 5 16,-3 0-6-16,-6 6-2 16,-6-2-1-16,-9 6 1 15,-12 3 0-15,-13 10-6 16,-10 6-5-16,-8 10-28 0,-2 14-44 16,5 0-68-16,12 4-106 15</inkml:trace>
  <inkml:trace contextRef="#ctx0" brushRef="#br0" timeOffset="103480.09">30416 6992 568 0,'0'0'69'15,"0"0"13"-15,0 0 4 16,0 0-70-16,0 0 29 15,94 123 30-15,-55-40-18 16,-4 14 5-16,-10 11-28 16,-12 9 1-16,-13 3-9 15,0 4 1-15,-27-1-12 16,-9-1-10-16,-10-10-1 16,-2-10-4-16,-1-12 0 15,3-11 1-15,6-12-3 0,7-10 2 16,4-12 0-16,6-13-15 15,3-10-13-15,-1-5-48 16,-1-5-68-16,5-9-157 16</inkml:trace>
  <inkml:trace contextRef="#ctx0" brushRef="#br0" timeOffset="120577.06">19141 12235 301 0,'0'0'48'0,"0"0"27"16,0 0 32-1,0 0-24-15,0 0-18 0,0 0 17 16,0 0-40-16,0 0-8 15,42-39-1-15,-39 39-10 16,-2 0 5-16,-1 0-12 16,0 0-1-16,0 0 3 15,0 0-14-15,0 0-4 16,0 5-3-16,-4 7 3 16,-8 3 4-16,-3 3 2 15,3 0 5-15,2-2 2 16,1 4-12-16,0 2 5 15,-3 0-1-15,3 3-1 16,-3 6 1-16,0 0 7 16,1 5-12-16,5-2 5 0,2 0-5 15,4-3 1-15,0-4 5 16,0 2-6-16,9-2 0 16,8-2 6-16,2-1-6 15,5-1 0-15,1-3-3 16,-1-3 3-16,3-4 0 15,-3-4 1-15,-1-5 1 16,0-4-1-16,-2 0 1 16,0-4 3-16,-1-14-2 15,0-6 0-15,-1-7 1 16,2-8-3-16,-3-2 2 16,1 0 0-16,-2-2-3 15,-2 1 3-15,-6 8-2 16,-3 1 4-16,-2 8-5 0,-4 9 14 15,0 6-9 1,0 5 13-16,0 3-5 0,0 2-11 16,0 0-4-16,0 0-2 15,-6 21 4-15,-4 11 3 16,-4 6 0-16,-2 7 7 16,1-1-4-16,0 3 8 15,3-1 3-15,0 5-11 16,2 4 5-16,1-1-7 15,0 6-2-15,1-2 2 16,1-1-4-16,-1-4 0 16,1-9 1-16,3-7 1 0,1-12-1 15,1-9-1-15,2-7 0 16,0-6-4-16,0-3 4 16,0 0 11-16,12-17-11 15,4-3-58-15,-2-4-64 16,1-2-167-16</inkml:trace>
  <inkml:trace contextRef="#ctx0" brushRef="#br0" timeOffset="121760.74">19569 11983 11 0,'0'0'296'0,"0"0"-237"0,0 0 75 15,-80-41-47-15,51 34-43 16,-2 2-1-16,-3 5 1 16,-5 0-10-16,0 0-8 15,-3 0 4-15,2 10-13 16,-3 5 10-16,1 5-1 15,-1 2-5-15,1 3-2 16,2 1 4-16,0 5-12 16,5 2 6-16,4 2 1 15,3 3 0-15,2 1 3 16,2 1-12-16,0 1 9 16,-1 0-11-16,-2-1 1 15,2 4-2-15,-2 4 2 16,4 2-6-16,1-2 3 0,3 1 0 15,2-3 2-15,1-3 3 16,4-2 1-16,4 0-2 16,7 0-1-16,1 2 2 15,0 2 6-15,0-2-5 16,6-2-10-16,0 3 2 16,0-4 9-16,3-3-12 15,4-2 0-15,4-2 0 16,5-2 2-16,4-2 10 15,0-2-3-15,3 0 6 16,2-1-9-16,2-6-1 16,1 2-4-16,-1-2 4 15,-3-2 2-15,0 0 1 0,0-2-5 16,2-2-3-16,4-4-4 16,6-3 4-16,1-2 13 15,2-5-8-15,0 0-4 16,-1 0 9-16,0 0-6 15,2-9 12-15,-1-1-8 16,-2-4 7-16,2-5-13 16,-2-1 15-16,-2-2-16 15,-2 0 11-15,-6 2-7 16,-3-3 11-16,-2 1-11 16,-1-2 3-16,0-2 6 15,-2-1-14-15,0-2 5 0,-3-3 3 16,-2-3-2-1,0-3-6-15,-2-3-1 0,-2 0 1 16,-2-1 3-16,-5 6-2 16,-1 3 1-16,-2 6 0 15,-4 1-1-15,-1 4 4 16,-1-2 2-16,0-1 0 16,0-2 2-16,2-3 0 15,0-4-3-15,-1-3-2 16,1-4-3-16,-2-1 5 15,0 3-6-15,0 2 0 16,0 5-1-16,-8 0 2 16,-5 1-1-16,-1-2 5 15,2-2-5-15,-3-1 4 0,3-3-3 16,-2-4 0-16,-2-1 8 16,-3-8-8-16,-3-2 0 15,-2-2-1-15,-3 6-8 16,-1 4 8-16,-2 12 4 15,-6 5-4-15,-12 9-13 16,-11 8 10-16,-13 6-3 16,-2 6-26-16,8 6-71 15,18 18-59-15,30-1-176 16</inkml:trace>
  <inkml:trace contextRef="#ctx0" brushRef="#br0" timeOffset="122551.95">19887 11942 499 0,'0'0'81'0,"0"0"14"0,9-75 54 16,12 41-71-16,6-5-14 15,4-4-11-15,6-3-12 16,6-4-5-16,2-4 0 16,6-11-13-16,5-6 3 15,6-1-14-15,2 6 3 16,-5 11-8-16,-11 12 6 15,-11 7 2-15,-14 5 9 16,-7 4-7-16,-7 6-1 16,-6 4-9-16,0 5-7 15,-3 5 5-15,0 3-5 16,0 4-33-16,-1 0-61 16,-19 2-31-16,-13 18-25 0,-13 7 4 15,-7 9-92-15</inkml:trace>
  <inkml:trace contextRef="#ctx0" brushRef="#br0" timeOffset="123075.95">19882 11392 518 0,'0'0'78'0,"0"0"60"16,0 0-37-16,0 0-67 16,0 0-17-16,0 0-13 15,3 23 5-15,-3 9 23 16,0 4 16-16,0 2-18 15,-3 3 4-15,-4-2-4 16,1 3-3-16,2-4 2 16,1 0-25-16,0-2 13 15,0 0-4-15,-2-1-6 16,0-1 5-16,1-5-3 16,1-2-2-16,0-6 0 15,3-3 0-15,0-7 7 16,0-2-11-16,0-4 0 15,0-4-2-15,0 1 5 0,0-2-4 16,0 0 10 0,0 0-5-16,4 0 0 0,15 0 5 15,12 0-3-15,12-8 3 16,6-5-5-16,5-2-5 16,0 1 3-16,-2-3-5 15,-1-5-9-15,-4 0-27 16,-6 3-42-16,-12 0-69 15,-6 3-291-15</inkml:trace>
  <inkml:trace contextRef="#ctx0" brushRef="#br0" timeOffset="123553.6">21001 11011 620 0,'0'0'30'15,"0"0"104"-15,0 0-1 16,0 0-73-16,0 0-58 16,0 0 11-16,3 85 39 15,-8-21 3-15,-5 9-20 16,0 5-6-16,-2 0-12 15,-2-3-13-15,2-8-2 16,2-9-1-16,1-15 4 16,5-10-3-16,1-9-2 0,3-8 6 15,-2-7-6 1,2-5-18-16,0-4-36 0,0 0-31 16,-1 0-50-16,-7-22-64 15,-2-9-499-15</inkml:trace>
  <inkml:trace contextRef="#ctx0" brushRef="#br0" timeOffset="123960.86">20788 11425 527 0,'0'0'11'16,"0"0"30"-16,119-27 73 15,-64 26-52-15,1-2-17 0,0 2 0 16,-2 0 6-16,-7-5-22 15,-8-1-4-15,-7 0-9 16,-7-6-3-16,-7-2-3 16,-3-1 2-16,-6-5-6 15,-5-1 2-15,-2 0-8 16,-2 5-2-16,0 1 1 16,0 7-3-16,-12 2-3 15,-4 5 1-15,-4 2 6 16,-2 2 1-16,-4 17 8 15,3 11-5-15,1 8 4 16,5 8-5-16,5 3 5 16,7 2-5-16,5-6-3 15,0-4 0-15,3-10 0 0,11-6 0 16,3-6-1-16,3-9 4 16,5-2-4-16,4-4 4 15,1-4-6-15,-2 0 3 16,-1 0-50-16,-2-8-40 15,-5-13-76-15,-3-5-342 16</inkml:trace>
  <inkml:trace contextRef="#ctx0" brushRef="#br0" timeOffset="124646.98">21490 11330 538 0,'0'0'55'15,"0"0"3"-15,0 0 46 16,5 95-26-16,-5-48-15 16,0 0-18-16,0-1-19 15,-2-2-14-15,-2-9-6 16,1-7-2-16,1-12-3 16,1-6 1-16,1-7 2 15,0-3 3-15,0 0 22 16,0-3 23-16,0-16-16 15,0-8-29-15,1-7 1 16,4-2-1-16,-1-6 1 16,2-6-7-16,3-2 5 0,-1-4-6 15,1 5-6 1,1 7 6-16,0 13 0 0,-1 9-1 16,2 10-2-16,7 8-6 15,2 2 9-15,5 7 0 16,3 13 2-16,-3 9 0 15,-2 4-1-15,-10 6 1 16,-3 0 0-16,-8-3-2 16,-2-4 0-16,0-9 7 15,0-3-7-15,0-8 3 16,0-7 2-16,0-3-3 16,0-2 4-16,0 0 2 15,0-2 13-15,0-15 7 16,0-8-17-16,4-8-10 15,6-6-1-15,-2-2-1 0,3 2-9 16,1 5-14-16,3 10 0 16,-2 10 1-16,3 11 6 15,4 3-1-15,4 7 16 16,7 21 2-16,2 7 0 16,1 9 1-16,-4 2 6 15,-8 3-4-15,-7-3 1 16,-9-6-3-16,-4-1 6 15,-2-5-4-15,0-2-3 16,-2-8-4-16,-11-5 4 16,2-2-8-16,4-5 6 0,2-6-26 15,5-3-56-15,0-3-67 16,0 0-179-16</inkml:trace>
  <inkml:trace contextRef="#ctx0" brushRef="#br0" timeOffset="125107.89">22276 11332 639 0,'0'0'49'16,"0"0"-47"-16,0 0 125 0,-7 116-37 15,-2-60-22-15,0 7-15 16,-3 0-15-16,-3 5-15 15,2-1-11-15,-2-6-6 16,7-11 2-16,4-12-6 16,4-13-2-16,0-9 1 15,0-7 9-15,0-6-9 16,0-3 8-16,0 0 39 16,0-7 9-16,0-18-32 15,7-12-13-15,1-12 3 16,1-10-11-16,0-6 1 15,1-9-3-15,5-5-2 16,3-4 1-16,3 5-2 16,4 11-6-16,0 17 1 0,2 21-8 15,3 16 3 1,-1 13 11-16,1 0-3 0,-2 25-1 16,-6 12 6-16,-7 4-4 15,-9 5 1-15,-6-3-1 16,0-4 2-16,-16-8-1 15,-11-8 1-15,-12-5-9 16,-9-4-14-16,-4-3-79 16,9-6-157-16</inkml:trace>
  <inkml:trace contextRef="#ctx0" brushRef="#br0" timeOffset="126437.74">6674 11866 80 0,'0'0'0'15,"0"0"0"-15,0 0 0 16,0 0-73-16</inkml:trace>
  <inkml:trace contextRef="#ctx0" brushRef="#br0" timeOffset="126639.17">7176 11843 45 0,'0'0'0'0</inkml:trace>
  <inkml:trace contextRef="#ctx0" brushRef="#br0" timeOffset="126856.9">7871 11880 280 0,'0'0'0'0,"0"0"-13"0,0 0-149 16</inkml:trace>
  <inkml:trace contextRef="#ctx0" brushRef="#br0" timeOffset="127041.69">8632 11962 569 0,'0'0'0'16,"0"0"-30"-16,0 0-37 0,0 0 36 16,0-73-263-16</inkml:trace>
  <inkml:trace contextRef="#ctx0" brushRef="#br0" timeOffset="127771.89">1780 11886 61 0,'0'0'0'16</inkml:trace>
  <inkml:trace contextRef="#ctx0" brushRef="#br0" timeOffset="128104.68">4346 11676 553 0,'0'0'1'15,"0"0"1"-15,0 0 18 16,0 0-20-16,0 0 0 15,0 0-10-15,-48 5-47 16,32-2-60-16,1-1-133 16</inkml:trace>
  <inkml:trace contextRef="#ctx0" brushRef="#br0" timeOffset="128399.16">2249 11962 567 0,'0'0'21'15,"0"0"-6"-15,0 0 59 16,0 0 4-16,0 0-45 16,0 0-24-16,-8-12-9 0,22 12-16 15,14 0-88-15,17-3-85 16,13-7-275-16</inkml:trace>
  <inkml:trace contextRef="#ctx0" brushRef="#br0" timeOffset="128629.73">4431 11664 519 0,'0'0'325'0,"0"0"-325"16,0 0-49-16,0 0 49 15,0 0 5-15,0 0-4 16,6-17-2-16,-6 17-43 16,-9 0-119-16,-12 0-42 15</inkml:trace>
  <inkml:trace contextRef="#ctx0" brushRef="#br0" timeOffset="128882.7">2692 11812 233 0,'0'0'0'16,"0"0"0"-16,0 0-32 15,0 0 11-15,0 0-17 16</inkml:trace>
  <inkml:trace contextRef="#ctx0" brushRef="#br0" timeOffset="129139.79">4510 11686 475 0,'0'0'398'0,"0"0"-398"15,0 0 1-15,0 0-1 16,0 0 3-16,0 0-1 16,17-22-2-16,-17 22-24 0,0 0-98 15,-17 3-153-15,-8 2-152 16</inkml:trace>
  <inkml:trace contextRef="#ctx0" brushRef="#br0" timeOffset="129608.75">4209 11704 695 0,'0'0'0'0,"0"0"-203"16,0 0 154-16,0 0 47 16,0 0-71-16</inkml:trace>
  <inkml:trace contextRef="#ctx0" brushRef="#br0" timeOffset="132968.93">18588 13219 156 0,'0'0'58'0,"0"0"5"16,0 0-12-1,0 0-14-15,0 0 24 0,0 0 22 16,0 0-12-16,-28-34-30 16,26 31 4-16,-1 0-4 15,0 3-15-15,0-3-1 16,-2 3-3-16,-2 0-9 15,-2 0-3-15,-1 0 3 16,-3 5 2-16,-1 7-1 16,0 3-5-16,-2 6 27 15,-2 4-17-15,-3 4 5 16,-3 2 9-16,1 4-1 16,-4 0-3-16,-2 3 3 15,-3 2-12-15,-7 6 10 0,-6 0-10 16,-7 5 7-16,-7 6 11 15,0-3-13-15,-1 1 11 16,4-4-7-16,0-7 1 16,7 2-18-16,1-3 15 15,3 2-15-15,2 0-9 16,2 0 21-16,0-1-4 16,0-2-2-16,5-6-4 15,3-3-2-15,8-6-2 16,2-5-3-16,8-5 0 15,2-3-2-15,2-4 5 16,5-4-6-16,2-2 1 16,1-4-2-16,3 0-1 0,0 0 0 15,0 0 6 1,0 0-4-16,0 0-3 0,0 0 1 16,0 0 0-1,0 0-2-15,0 0-9 0,6 0-25 16,4-1-61-16,7-5-47 15,-1-4-109-15,7-8-480 16</inkml:trace>
  <inkml:trace contextRef="#ctx0" brushRef="#br0" timeOffset="134069.74">20005 13312 372 0,'0'0'48'0,"0"0"67"16,0 0-8-16,0 0-24 15,0 0-32-15,0 0-6 16,-8-38 5-16,8 37-10 16,0 1-14-16,0 0-6 15,12 1-11-15,6 13-2 16,7 9 11-16,2 2 6 16,6 5-2-16,1 3-2 15,2 1-6-15,5 2 11 16,3 3-9-16,3 4-6 0,-1 6 4 15,-5 8 0-15,-2 2 0 16,0 1 4-16,0-3 3 16,4-2 3-16,6 0-3 15,8-3 16-15,1-1-11 16,0-4-1-16,-7-6 4 16,-5-2-1-16,-10-5-7 15,-6-5 5-15,-5-3-11 16,-4-5 3-16,-4-4 2 15,-3-1-7-15,-2-5 6 16,-4-1-6-16,-2-5 1 16,-4 0-2-16,0-2 1 15,-2-3-4-15,0 0-1 0,0 0 2 16,0 0-5-16,0 0-4 16,0 0-2-16,-18 0-62 15,-13-8-98-15,-13 1-49 16,-9 0-256-16</inkml:trace>
  <inkml:trace contextRef="#ctx0" brushRef="#br0" timeOffset="153214.5">4756 11480 388 0,'0'0'6'0,"0"0"9"0,0 0 5 16,0 0 24-16,0 0-19 15,0 0 17-15,0 0-13 16,0 0-25-16,-3-29-4 15,3 29-42-15,0 0-104 16</inkml:trace>
  <inkml:trace contextRef="#ctx0" brushRef="#br0" timeOffset="153558.09">7022 11526 14 0,'0'0'39'0,"0"0"-5"15,0 0 1-15,0 0-35 16</inkml:trace>
  <inkml:trace contextRef="#ctx0" brushRef="#br0" timeOffset="153912.1">4804 11463 293 0,'0'0'3'15,"0"0"1"-15,0 0 29 16,0 0-13-16,0 0 4 16,0 0-11-16,-12 0-3 15,12 0-10-15,0 0-21 0,15 0-54 16,9 1-56 0</inkml:trace>
  <inkml:trace contextRef="#ctx0" brushRef="#br0" timeOffset="154198.54">7171 11396 301 0,'0'0'0'16,"0"0"-2"-16,0 0-3 16,0 0 7-16,0 0-2 15,0 0 2-15,18-11-2 16,-18 11-19-16,0 1-94 15</inkml:trace>
  <inkml:trace contextRef="#ctx0" brushRef="#br0" timeOffset="154503.07">4313 11557 453 0,'0'0'9'16,"0"0"-9"-16,0 0-10 15,0 0 0-15,0 0 8 0,0 0 2 16,42 28-1 0,-24-18-12-16,-6 3-73 0,-3-3-74 15</inkml:trace>
  <inkml:trace contextRef="#ctx0" brushRef="#br0" timeOffset="158771.88">17180 9529 55 0,'0'0'36'0,"0"0"2"16,0 0-16-16,0 0-10 15,0 0 1-15,0 0-4 16,0 0-1-16,0 3 11 16,0-3 6-16,0 0-4 15,0 0-13-15,0 0 3 0,0 0 12 16,0 0 2-16,0 0 1 15,0-3-11-15,0 0-5 16,0 2-7-16,0-1 5 16,0 2-4-16,0 0 6 15,0 0-4-15,0 0 0 16,0 0-5-16,0 0 0 16,0 0 1-16,0 0 0 15,0 0-2-15,0 0 1 16,0 0-1-16,0-1 0 15,0 1-1-15,0 0-17 16,0 0 5-16,0 0-3 16,0 0-6-16,0 0 0 15,0 0 5-15,-6 0 8 16,-6 0-20-16,-2 0-80 0</inkml:trace>
  <inkml:trace contextRef="#ctx0" brushRef="#br0" timeOffset="160144.39">16174 10880 87 0,'0'0'33'16,"0"0"10"-16,0 0 13 16,0 0 17-16,0 0-1 15,0 0-14-15,0 3-8 0,0-1-4 16,0-2-12 0,0 1-3-16,0-1-10 0,0 0-7 15,0 0-2 1,0 0 0-16,0 0 1 0,0 0-4 15,0 2-1-15,0-2-6 16,0 0 3-16,0 0-2 16,0 1 1-16,0-1-1 15,0 0 4-15,0 0-1 16,0 0-4-16,0 0-2 16,0 0 0-16,0 0 4 15,0 0-1-15,0 0-2 16,0 0 1-16,0 0-2 15,0 0 1-15,0 0 0 0,0 0-1 16,0 0 0-16,0 0 0 16,0 4 0-16,0 2-13 15,0 1-15-15,0 1-112 16,0-4-71-16</inkml:trace>
  <inkml:trace contextRef="#ctx0" brushRef="#br0" timeOffset="163924.22">27475 8664 103 0,'0'0'2'15,"0"0"-1"-15,0 0 47 16,0 0 15-16,0 0-14 16,85-32-13-16,-76 30 5 15,-3 1 17-15,-1-2 8 16,0 0-22-16,-1 0 14 0,1 3 9 15,-4-5-6 1,1 5-12-16,-2-2-11 0,0 2-5 16,0 0-3-16,0 0 7 15,0 0-10-15,0 0-6 16,-9 0-3-16,-10 5 4 16,-8 13-10-16,-8 7 11 15,0 4-2-15,-3 5 1 16,1 0 0-16,-2 9-4 15,2 2-6-15,0 6 2 16,-1 4 3-16,-2 3 0 16,0 4-2-16,-6 3-3 15,-5 2-2-15,-6-2 5 0,-7-4 0 16,1-6-5-16,5-2-1 16,9-5-7-16,9-3 5 15,5-5 3-15,4-4 4 16,1-2-3-16,2-1 5 15,2-1 2-15,1-6-3 16,3-1-5-16,1-2-2 16,0-2 6-16,0-1-3 15,3-3 12-15,2-3-12 16,4-2 2-16,2-5 1 16,7-4-5-16,1-2-1 15,2-1 6-15,0 0 5 16,0 0-3-16,0 0-1 15,0 0-8-15,0 0-2 0,-1 0-4 16,1 0 0-16,0 0 0 16,0 0 2-16,0 0-3 15,0 0-1-15,0 0-2 16,0 0-16-16,0 0-33 16,-8 0-45-16,-8-1-109 15,-7-15-214-15</inkml:trace>
  <inkml:trace contextRef="#ctx0" brushRef="#br0" timeOffset="165894.18">24344 10478 230 0,'0'0'58'16,"0"0"-19"-16,0 0 115 16,0 0-25-16,0 0-15 15,0 0-20-15,49-59-12 16,-49 54-25-16,0-3-11 16,-3 5-14-16,-9 0-12 15,-9 3-10-15,-4 0-9 16,-11 5 9-16,-1 17 1 0,-5 4-2 15,-1 10 6-15,1 6-5 16,0 6 3-16,2 2-1 16,6 5-11-16,2-2 3 15,9-1 2-15,6-2-2 16,11 2 3-16,6-3-6 16,0-4 2-16,3 0-1 15,10-2-2-15,4-6 2 16,2-5 2-16,4-6-4 15,2-9 0-15,2-4-3 16,4-7 2-16,2-3-5 16,1-3-7-16,4 0-28 15,3-9-37-15,4-4-29 16,7-4 3-16,2 0-157 16</inkml:trace>
  <inkml:trace contextRef="#ctx0" brushRef="#br0" timeOffset="166321.72">24711 10802 630 0,'0'0'37'16,"0"0"53"-16,0 0-3 15,0 0-41-15,0 0-12 0,0 0-30 16,-93-35 1-16,66 61 8 15,-1 3 3-15,1 9 2 16,2 1 5-16,5 4-14 16,4-4-3-16,7 1-6 15,7-5 6-15,2-4-6 16,5-4-4-16,16-7 4 16,3-7 0-1,0-4 2-15,1-6-2 0,0-3 6 16,1 0-5-16,-1-12 5 15,-4-10 2-15,-2-7 5 16,-7-8-5-16,-4-8 12 16,-8-8-10-16,0-5-9 15,-8-2-1-15,-10 5 0 16,-2 10-1-16,-3 16-5 0,1 18 0 16,-7 11 2-16,-4 7-12 15,-4 20-14-15,8 9-35 16,13-2-59-16,16-2-167 15</inkml:trace>
  <inkml:trace contextRef="#ctx0" brushRef="#br0" timeOffset="166939.07">25048 10721 732 0,'0'0'0'0,"0"0"12"16,0 0-2-16,0 0 14 16,3 79 41-16,-11-21 7 15,-14 9-36-15,-6 5 0 16,-5 7-9-16,-5 1-12 15,1 4-10-15,0-3-1 16,4-8-4-16,12-11-3 16,6-14 0-16,12-12 2 15,3-9-3-15,0-9-3 0,0-5-6 16,0-7 4 0,0-6 8-16,5 0 1 0,10-12 15 15,4-18-10-15,7-13 5 16,-1-15 3-16,-4-9 0 15,-5-3 21-15,0-4-21 16,1-2-1-16,2 2-5 16,2-1-5-16,4 5 4 15,-2 3-6-15,5 5 0 16,2 9 0-16,0 8-2 16,1 18 2-16,1 11-2 15,-1 13 0-15,2 3-1 0,1 11-4 16,-3 17 7-16,-8 9-4 15,-10 5 4-15,-12 4-1 16,-1-3 0-16,-14-4-2 16,-18-6 2-16,-6-5-13 15,-7-9 14-15,-4-5 1 16,1-6 5-16,9-2-6 16,6-5 0-16,13 1 0 15,9-2-26-15,11 0-73 16,1 0-91-16</inkml:trace>
  <inkml:trace contextRef="#ctx0" brushRef="#br0" timeOffset="167685.84">25668 10751 678 0,'0'0'25'0,"0"0"57"16,0 0-25-16,0 0-54 0,0 0 16 15,-44 98 27-15,30-48-20 16,2 1-6-16,9-6-12 16,3-5-3-16,0-5 6 15,9-7-11-15,11-7 1 16,0-6-1-16,3-7 0 16,4-7 0-16,3-1 3 15,-1-4-2-15,4-17 4 16,-3-7 0-16,-2-6-2 15,-4-5 7-15,-5-3-9 16,-6 5 2-16,-7 4 9 16,-5 5 9-16,-1 4 22 15,0 7-13-15,0 10-16 16,0 2 18-16,0 5-10 16,0 0-22-16,0 3-2 15,0 20-2-15,3 13 4 0,-2 9 4 16,-1 8 1-16,0 3-2 15,0 5-2-15,-7 0 9 16,0 3-4-16,-3-1-4 16,-1 3 6-16,0 1-7 15,-2 0 1-15,-4-5-2 16,2-7 0-16,1-11-3 16,1-6 0-16,0-12-9 15,6-11 2-15,-1-7-9 0,2-6 16 16,-1-2 3-1,-7 0 5-15,-6-13 9 0,-9-8-12 16,4-5 8-16,7-5-1 16,9-7 3-16,9-3-9 15,0-5-1-15,10 1-2 16,19 2-1-16,10 5-8 16,1 9-10-16,3 5-19 15,-3 5-62-15,-4-2-143 16</inkml:trace>
  <inkml:trace contextRef="#ctx0" brushRef="#br0" timeOffset="168196.08">26760 10291 625 0,'0'0'28'0,"0"0"25"16,0 0 25-16,-90 23-52 16,41 29 28-16,-7 15 27 15,-5 12-41-15,1 11 2 16,3 9-16-16,6 3-6 15,4 6-6-15,8-1-6 16,11-4 2-16,14-7-8 16,14-13-2-16,0-11-2 15,18-11-1-15,6-14 3 16,-3-10 0-16,1-11-2 16,4-9-1-16,-1-6-28 0,3-9-7 15,0-2-43-15,-1-5-103 16,3-23-366-16</inkml:trace>
  <inkml:trace contextRef="#ctx0" brushRef="#br0" timeOffset="168838.01">27117 10723 538 0,'0'0'7'15,"0"0"41"-15,0 0 41 16,99 12-25-16,-76 13-29 16,-1 5-4-16,-6 4-1 15,-9 2-8-15,-7-3 7 16,0 0-5-16,-18-4 1 0,-6-5 6 16,-6-4-6-1,-1-7-4-15,1-4-12 0,4-7 10 16,10-2 3-16,7 0-5 15,6 0-6-15,3 0 3 16,0 0-4-16,0-5-2 16,11-2-8-16,6-1 0 15,6 6-1-15,2 2-10 16,1 0-7-16,-4 10 5 16,-2 8 9-16,-4 6-6 15,-6 3 9-15,-4 0-1 16,-6 3 2-16,0-2 0 15,-1 1-5-15,-13-2 1 0,-6-2-3 16,-2-5 7-16,-4-3-7 16,-1-4 7-1,0-5 7-15,-1-2-7 0,2-5-2 16,3-1 2-16,0 0 5 16,2-6 5-16,-1-6-1 15,2-1-9-15,4-1 0 16,5-2-1-16,7 1-106 15,4-3-164-15</inkml:trace>
  <inkml:trace contextRef="#ctx0" brushRef="#br0" timeOffset="169637.33">27400 10545 112 0,'0'0'207'0,"0"0"-143"16,0 0 73-16,-94-56-60 15,58 45-39-15,-3 7-1 16,-1 3 14-16,-4 1-25 16,-3 0 0-16,0 13-1 15,-3 8-9-15,-1 7-2 16,4 7 8-16,0 6 10 15,4 5-4-15,6 5 1 16,3-1-3-16,2-1-4 16,6-3 1-16,2 0-13 15,6-1 6-15,4 0-11 0,8-2-1 16,5-2 13-16,1 0-15 16,0-2 2-1,0 0 0-15,-2-1 3 0,2-2-5 16,0-1 0-16,0-1-1 15,5 0-2-15,17 0 2 16,8-2 0-16,6 1 5 16,4-8-3-16,2-1-3 15,-2-10 0-15,1-5 8 16,-4 2-7-16,1-7 1 16,3-4 6-16,2 0-5 15,0 0 9-15,-2-9 4 16,0-7-11-16,-3-5 4 0,-1-5 2 15,0-3 7 1,2-3-12-16,-3-2 8 0,-2-3-1 16,-4-3-1-16,-3-5-4 15,-5-4 1-15,-5-6 0 16,-6-4-6-16,-5-5-1 16,-4-3 5-16,-2 0-7 15,0-2 1-15,-12 1 0 16,-8 6-1-16,-8 7 0 15,-5 8-2-15,-3 11 1 16,-2 7 0-16,-4 9-5 16,0 11 5-16,-1 9-34 0,6 9-72 15,8 23-32-15,13 2-93 16</inkml:trace>
  <inkml:trace contextRef="#ctx0" brushRef="#br0" timeOffset="170103">27901 10275 664 0,'0'0'53'0,"0"0"80"16,0 0-50-16,0 0-60 16,81 106 18-16,-52-15 34 15,-5 19-18-15,-13 11-9 0,-11 5-4 16,0 0-15-16,-18-1-2 16,-13-11-8-16,-10-8 0 15,-9-13-7-15,-8-14-10 16,-2-14-4-16,-1-12 1 15,0-11-4-15,3-10-59 16,0-8-73-16,8-7-181 16</inkml:trace>
  <inkml:trace contextRef="#ctx0" brushRef="#br0" timeOffset="175502.9">16571 14875 321 0,'0'0'64'0,"0"0"102"16,0 0-72-16,0 0-39 16,0 0 5-16,0 0-42 0,0 0 5 15,78-68 11 1,-48 63 6-16,1 5-7 0,3 0-11 15,-1 0 4-15,-2 9-7 16,0 2-3-16,-5 3 1 16,-8 4-9-16,-5 3 8 15,-10 5-6-15,-3 2-4 16,-1 5 19 0,-23 3-14-16,-8 3 5 0,-6-3 3 15,-4-3-8-15,5-6 6 16,4-6-7-16,4-7 5 15,9-5 0-15,6-3-11 16,8-5 5-16,6-1-5 16,0 0 0-16,0 0 2 15,0 0 2-15,9 0-3 0,12-5-4 16,6-1-1-16,7 3 0 16,-1 3-1-16,0 0 1 15,-6 2-5-15,-5 8 5 16,-1 2 5-16,-5 4-4 15,-4 1-1-15,-6 4-6 16,-4 3 5-16,-2 2 0 16,0-1 0-16,-11 1-5 15,-8-3 5-15,-2 2 1 16,-3-5 0-16,-1-3-1 16,1-4-1-16,0-6 2 15,0-6 5-15,-1-1 11 0,-2 0-5 16,0 0 1-16,-3-10-5 15,2-2-3-15,1-2-2 16,8-1-2-16,4-1-11 16,15-3-50-16,0-1-66 15,30-6-207-15</inkml:trace>
  <inkml:trace contextRef="#ctx0" brushRef="#br0" timeOffset="176757.74">17156 14607 199 0,'0'0'77'0,"0"0"10"16,0 0 39-16,0 0-56 0,-45-81 6 15,23 67-31-15,-8 2 9 16,-3-1-11-16,-4 5-10 15,-6 1 0-15,1 4-3 16,-6 3-3-16,0 0-3 16,1 0-7-16,-1 11 2 15,-3 4-9-15,3-1-1 16,0 6-1 0,-1 2 3-16,4 3-1 0,-1 6 2 15,0 2-5-15,-2 9 7 16,-1 3 11-16,3 5-6 15,1-1-3-15,6-3-2 16,7-2-6-16,5-5-6 16,5-3 2-16,5 0-1 15,4 3 7-15,4-2-9 0,6 3 3 16,0-1 9-16,1-1 0 16,2 0 4-16,0 0-7 15,0-2 3-15,0 1 1 16,0-4-14-16,11-2 5 15,0 0-3-15,0-4 3 16,1 0 2-16,1-3-3 16,2-1-1-16,5-2 0 15,5-2 15-15,9 1-17 16,7-3 16-16,5-1-6 16,-1-1 0-16,-1-1-2 15,-5-3 2-15,-3 0-10 0,0-1 5 16,2-4 6-16,0 0-10 15,2-3 7-15,2-3 4 16,-4 0-11-16,0 0 13 16,-2 0-11-16,0 0 1 15,1-7-2-15,-2-4-1 16,3 2 9-16,-1-5 7 16,2-1-8-16,0-3 3 15,-2-2 3-15,-1 3-11 16,-2-2 3-16,-1 1-4 15,-3-1 5-15,-3 2-7 16,-2-4 0-16,0 1 9 16,-1-2-7-16,-3-1 11 0,-2-3-4 15,1 0-10-15,-4-3 7 16,2 0-6-16,-1 4 1 16,-1-1 0-16,-1 5 2 15,-2-2-2-15,-2 2-3 16,-1-1 4-16,-4-1 3 15,0-2-5-15,0 0 7 16,-1-1-9-16,2-1 0 16,-1 3 6-16,0 0-1 15,1 0-4-15,0 3 1 16,-2 0-2-16,-2 0 0 16,-3-1 2-16,0 1-2 0,0-1-1 15,0-2 1-15,0-1 4 16,0-1-2-16,0 2-2 15,0-1 5-15,0 2-4 16,-7 0-1-16,1 1 0 16,-3 0 0-16,-3 3-1 15,0 0 1-15,-2 2-2 16,0 0 1-16,-1 0 1 16,-6-2 5-16,0-1-4 15,-3-3-2-15,-3-2 1 16,-4 0-2-16,-4 0 3 15,-4 2-2-15,-8 4-8 16,-10 9 4-16,-15 10-39 16,-14 2-31-16,-15 28-59 15,-8 8-59-15,2 6-245 0</inkml:trace>
  <inkml:trace contextRef="#ctx0" brushRef="#br0" timeOffset="178478.89">16816 13953 390 0,'0'0'30'16,"0"0"17"-16,0 0 85 16,31-94-61-16,-12 65-23 15,4-3-14-15,2-2 15 16,4-6-20-16,2-7-5 15,3-4-1-15,5-7 0 16,0 5-11-16,-1 5 1 0,-3 4 2 16,-1 10-3-16,-1 0 13 15,4 3-7-15,6 2 7 16,10 2-14-16,6 5 16 16,4 2-24-16,3 2 5 15,1 3-4-15,-1-2 8 16,-1 5-8-16,-10 2-3 15,-7 3 0-15,-14 3 1 16,-10 1-2-16,-9 3 5 16,-5-2 2-16,-2 2 5 15,-4-1 1-15,-1-2 2 16,-1 2-9-16,-2 1 0 0,0 0 0 16,0 0-3-1,0 0-3-15,0 0-18 0,0 0-28 16,-5 0-50-16,-8 0-35 15,-8 1-77-15,0-1-226 16</inkml:trace>
  <inkml:trace contextRef="#ctx0" brushRef="#br0" timeOffset="179034.67">17718 13026 475 0,'0'0'64'0,"0"0"61"0,0 0-2 15,0 0-55-15,0 0-25 16,0 0-26-16,-16-12-4 16,16 12 1-16,10 0-5 15,10 0 10-15,8 3 23 16,5 2-32-16,3-1 14 15,2 1-12-15,-1 1 10 16,-2-2-11-16,-7 1-2 16,-4-3 2-16,-9 3-2 15,0-4-1 1,-5 2-3-16,-1-2 2 0,0 0-4 16,2 1 4-16,-1-1-4 15,0-1 1-15,1 0 0 16,-5 1 5-16,0-1-8 0,-3 0 5 15,0 0-3-15,-2 0-1 16,-1 0-1-16,0 0 5 16,0 2 4-16,0-2-6 15,0 0 2-15,0 2-5 16,0 1-1-16,-10 6 0 16,-8 7 0-16,-7 7 5 15,-10 7 2-15,-5 4 3 16,1 5 3-16,0-3 2 15,4 0-9-15,5-4-2 16,4-2-3-16,6-5 7 16,5-4-7-16,1-4 0 15,5-5-1-15,3-2-8 0,2 0-56 16,0-5-74-16,1-2-94 16,0-3-476-16</inkml:trace>
  <inkml:trace contextRef="#ctx0" brushRef="#br0" timeOffset="180461.7">8912 9472 105 0,'0'0'62'15,"0"0"-29"-15,0 0 17 16,0 0-17-16,0 0-11 16,0 0-12-16,0 0 1 15,-21 10 1-15,21-10 7 16,4 2-19-16,11-2-23 15,5 0-49-15</inkml:trace>
  <inkml:trace contextRef="#ctx0" brushRef="#br0" timeOffset="181097.81">11131 9769 428 0,'0'0'28'15,"0"0"37"-15,0 0 6 16,0 0-32-16,0 0-15 16,0 0-7-16,-1 0-14 0,1 0-1 15,0 0 0 1,-2 0-2-16,-5 0-61 0,-2 0-91 15,-6 0-126 1</inkml:trace>
  <inkml:trace contextRef="#ctx0" brushRef="#br0" timeOffset="181563.24">8977 9617 76 0,'0'0'404'0,"0"0"-382"16,0 0-12-16,0 0 55 15,0 0-24-15,0 0-16 16,-3 7-17-16,3-7-8 16,0 3-16-16,0 4-78 15,5-2-20-15,7-1-53 16</inkml:trace>
  <inkml:trace contextRef="#ctx0" brushRef="#br0" timeOffset="181983.46">11228 9665 377 0,'0'0'60'0,"0"0"-18"15,0 0 56-15,0 0-15 16,0 0-40-16,0 0-14 16,0 14-7-16,0-14-16 15,0 0 3-15,0 0-9 16,0 0 2-16,-7 0-8 15,-7 0-22-15,-5 0-34 16,-8 0-119-16</inkml:trace>
  <inkml:trace contextRef="#ctx0" brushRef="#br0" timeOffset="182394.58">9195 9644 343 0,'0'0'97'0,"0"0"-78"15,0 0 9-15,0 0 54 16,0 0-24-16,0 0-20 15,-9 7-25-15,9-7-11 16,0 2-1-16,0-1-1 16,0 2-10-16,9 0-40 15,8 0-18-15,7-1-57 16,7-2-177-16</inkml:trace>
  <inkml:trace contextRef="#ctx0" brushRef="#br0" timeOffset="182694.98">11106 9605 468 0,'0'0'50'15,"0"0"-50"-15,0 0 62 16,0 0-6-16,0 0-27 16,0 0-16-16,-8 5-13 15,-3-3-4-15,-5 1-11 16,-6 0-44-16,-6-3-86 15</inkml:trace>
  <inkml:trace contextRef="#ctx0" brushRef="#br0" timeOffset="183059.58">9112 9621 80 0,'0'0'304'16,"0"0"-297"-16,0 0-2 15,0 0 35-15,0 0-23 16,0 0-16-16,-2 5-1 16,7 0 0-16,8 0-13 15,2-1-76-15,3-1-62 16</inkml:trace>
  <inkml:trace contextRef="#ctx0" brushRef="#br0" timeOffset="183445.42">10911 9528 494 0,'0'0'11'0,"0"0"-4"16,0 0 40-16,0 0 5 0,0 0-27 15,0 0 8 1,0 11-25-16,0-10-8 0,0 1 9 15,0 0-1-15,0-2-8 16,0 2 6-16,0-1-9 16,0-1 6-16,0 2-3 15,0-2 0-15,0 0 0 16,0 0 1-16,0 0-1 16,0 0-6-16,0 1-18 15,0 2-58-15,0 0-149 16,-9-3-78-16</inkml:trace>
  <inkml:trace contextRef="#ctx0" brushRef="#br0" timeOffset="184990.19">3988 10418 34 0,'0'0'55'16,"0"0"-15"-16,0 0-14 15,0 0-5-15,0 0-2 16,0 0-17-16,0-1 1 15,0-1 2-15,2 2-2 16,-1 0-3-16,3 0-13 16,-1 0-35-16</inkml:trace>
  <inkml:trace contextRef="#ctx0" brushRef="#br0" timeOffset="187174.86">25865 9932 4 0,'0'0'49'0,"0"0"-42"16,0 0 1-16,0 0 43 16,0 0-46-16,0 0-5 15,0 0-4-15,8-34 4 16,-7 30 5-16,1 0 42 15,-1 3 28-15,-1 0 33 16,0 1-29-16,0 0-14 16,0 0-4-16,0 0 1 15,0 0-4-15,0 0-11 16,0 0-10-16,0 0-1 16,0 0-2-16,0 0 5 15,0 0 3-15,0 0 7 16,0-5 11-16,0-4-10 0,3-7-33 15,1-4 10-15,2-3-2 16,5-3-5-16,2-3-9 16,1-3 8-16,5-2 4 15,1-1-12-15,0-5-1 16,4-3 0-16,2-4 1 16,-1-3-4-16,-1 2-7 15,1 0 8-15,-1 4 1 16,-2 1-1-16,1 1-3 15,-2 3-5-15,0 1 6 16,-2 4-1-16,2 2 1 16,3 3-4-16,-1 3-2 0,4-2 0 15,3 3 1-15,0 0 0 16,-3 1-1-16,2 1 3 16,-4 0-1-16,0 4-2 15,-3-1 1-15,-3 4 0 16,1 2 2-16,-1 3-1 15,1-1-4-15,-1 4 3 16,2 1-2-16,0 0 1 16,5 2 0-16,5 1 0 15,2-4 0-15,4-1 0 16,0-1 1-16,-4 1 0 16,-6-1 4-16,-8 3-2 0,-5-1-3 15,-5 5 4 1,-3 0 8-16,-3 0-12 0,-2 1 5 15,2 2-2-15,-3 0 3 16,0 0-6-16,0 0-1 16,0 0-1-16,0 0-12 15,0 0-14-15,0 0-10 16,0 0-36-16,-12 0-6 16,-12 9-23-16,-8-4-72 15,-4-5-268-15</inkml:trace>
  <inkml:trace contextRef="#ctx0" brushRef="#br0" timeOffset="187953.22">26439 8607 687 0,'0'0'20'0,"0"0"75"16,0 0 19-16,0 0-47 16,0 0-16-16,0 0-15 15,-13-14-23-15,13 14 1 16,0 0-7-16,0 0 4 16,0 0-7-16,1 0 10 15,11 0-7-15,9 0 5 0,6 0 8 16,3 1-6-1,1 4-9-15,0-1 11 0,-1 0-11 16,-1 1 2-16,-4-2-4 16,1 2 6-16,-1-2-6 15,0 1 2-15,0-2 2 16,-5-1-2-16,-4 1-1 16,-2-2-3-16,-4 0 3 15,-1 0-2-15,-1 0 2 16,-2 0-2-16,-1 0 1 15,-3 0 3-15,-1 0 0 16,-1 0 1-16,0 0-5 16,0 0 0-16,0 0-2 0,0 0 0 15,2 0 2-15,2 0 0 16,3 0-1-16,-1 0-1 16,-2 0 0-16,0 0 0 15,-4 0 0-15,0 0 3 16,0 0 1-16,0 0 4 15,0 0-8-15,0 0 4 16,0 4-2-16,0 0 3 16,0 3-2-16,-1 3 2 15,-5-1 2-15,0 7 0 16,-2 3 2-16,-2 6-3 16,-5 3 4-16,0 6 8 0,-1 0-4 15,-2-1 0-15,3-2 12 16,-1-2-20-16,2-4 7 15,1-4-9-15,-2 1 5 16,4-5-6-16,0-2-1 16,3-4 2-16,3-1-3 15,1-4-1-15,2-3 2 16,2-2-2-16,0-1 0 16,0 0 4-16,0 0-8 15,0 0-31-15,0 0-50 16,-3 0-79-16,-10 0-87 15,-5 0-576-15</inkml:trace>
  <inkml:trace contextRef="#ctx0" brushRef="#br0" timeOffset="197416.76">28417 8906 330 0,'0'0'68'15,"0"0"2"-15,0 0 52 16,0 0-41-16,0 0-16 15,0 0-15-15,0 0-16 0,-3-12-3 16,3 12 6-16,0 0-17 16,0 0 0-16,0 0-5 15,5 0 2-15,8 0-15 16,5 12-1-16,7 4 2 16,7 6 11-16,1 1-8 15,1 7-3-15,0 1 10 16,2 6-10-16,0 7-1 15,4 2 6-15,3 5-7 16,7 3 1-16,2-1-1 16,4 2 6-16,-3 3-3 15,-1 0-3-15,-6 2 5 16,-7-2-6-16,-3-4 2 16,-5-6-2-16,-3-7 3 15,-4-6-2-15,0-5-1 0,-4-5 0 16,0-1 0-16,0-2 7 15,-5-3-7-15,-1-2 11 16,-3-2-3-16,-3-2-3 16,-4-2-5-16,0-5 16 15,-1-1-11-15,-1-3 2 16,-1-2 0-16,1 1 13 16,-2-1 1-16,1 2-14 15,-1-1 4-15,2-1-3 16,-2 0-7-16,0 0 5 15,3 0-1-15,-2 0-5 16,4 0 4-16,-2 0-4 0,0 0 1 16,-3 0 0-16,0 0-2 15,1 0-10-15,-1 0-15 16,0 0-34-16,2 0-42 16,-2-3-39-16,0-2-224 15</inkml:trace>
  <inkml:trace contextRef="#ctx0" brushRef="#br0" timeOffset="198731.56">29634 10473 262 0,'0'0'157'15,"0"0"-108"-15,0 0 76 16,0 0 3-16,0 0-37 15,0 0-56-15,-15-60-4 0,-1 58 1 16,-9 2-11-16,-8 0-6 16,-4 8 6-16,-4 9-3 15,5 6 11-15,2 1-10 16,9 7-5-16,5 3 0 16,6 3 0-16,5 4-3 15,6 2 6-15,1 1-7 16,2-5-4-16,0-2 3 15,2-4-7-15,8-5 2 16,6-3-3-16,4-6 1 16,1-3 0-16,4-4-2 15,2-3 0-15,4-2 0 16,1-2 7-16,-3-4-5 16,-3 2-2-16,-6-3-4 15,-6 0-10-15,2 0-36 0,-1 0-22 16,5-3-1-16,-2-6-7 15,3-3 13-15,2-2-42 16,3-3-88-16,3-2-143 16</inkml:trace>
  <inkml:trace contextRef="#ctx0" brushRef="#br0" timeOffset="199120.72">29914 10737 260 0,'0'0'60'0,"0"0"74"15,0 0 21-15,0 0-57 16,13-77-20-16,-13 69-24 0,0 3-14 15,-8 1-9 1,-2 4-13-16,-2 0-7 0,-6 0-7 16,-3 14 0-16,-1 8 12 15,-1 5-8-15,7 4 11 16,4-1-7-16,6 0 2 16,5 0-1-16,1-4-7 15,0-2-2-15,9-4-4 16,7-6-2-16,2-2 2 15,3-7 3-15,-1-2-1 16,2-3 2-16,-2 0 1 16,0 0-5-16,-2-9 3 15,0-11 4-15,-5-4 3 16,-1-7 0-16,-5-6 2 16,-5-6-10-16,-2 0 1 15,0 5-1-15,-8 7 0 16,-8 8-2-16,-4 8 11 0,-2 7-11 15,0 6-6-15,0 2-6 16,7 2-43-16,5 15-66 16,9 0-73-16,1 2-383 15</inkml:trace>
  <inkml:trace contextRef="#ctx0" brushRef="#br0" timeOffset="199817.8">30201 10600 656 0,'0'0'23'15,"0"0"-18"-15,0 0 0 16,0 0 27-16,-9 81 44 0,-4-32-21 16,-1 6-2-1,0 2-36-15,3-2 11 0,3-4-10 16,5-1 6-16,3-4-15 15,0-3-4-15,0-7-4 16,0-5 1-16,0-8-1 16,0-6-1-16,0-7 0 15,0-4 0-15,0-4 0 16,0-2 10-16,0 0 7 16,0 0 8-16,0-8 19 15,0-16-14-15,6-9-23 16,2-7-1-16,0-7-2 0,-1-8 4 15,-1-7 12 1,-2-6-20-16,-2-2 16 0,1 2-15 16,0 5-1-1,4 8 0-15,8 12-1 0,2 10 0 16,3 9-5-16,4 10 5 16,3 7 1-16,4 7-7 15,-1 0 7-15,2 6 0 16,-4 12 0-16,-5 2 0 15,-7 3 1-15,-7 6-2 16,-9 1-3-16,0 1 3 16,-6-1-5-16,-12-4 3 15,1-5 3-15,-2-6 0 16,1 0-1-16,-1-4 0 16,0-4 1-16,2 2-4 15,-1-4-42-15,-3 4-48 16,0-5-60-16,5-1-182 0</inkml:trace>
  <inkml:trace contextRef="#ctx0" brushRef="#br0" timeOffset="200644.75">30690 10534 611 0,'0'0'63'0,"0"0"-42"16,0 0 47-16,0 0-27 16,0 0-36-16,0 0-5 15,-4 51 11-15,-5-10 24 16,2 9 16-16,5-2-35 16,2-4 1-16,0-5-15 15,15-7 8-15,2-6-9 0,2-6-1 16,3-6 1-16,2-4 0 15,2-8 1-15,0-2 1 16,-2 0-3 0,0-12 8-16,-3-7-3 0,-2-8 3 15,0-4-2-15,-3-6 6 16,-2-4-5-16,-2 1 7 16,-4 7-7-16,-2 5-1 15,-3 6 24-15,-3 5-20 16,0 6 4-16,0 5 2 0,0 4 2 15,0 2-1 1,0 0-8-16,0 0-9 0,3 14-7 16,1 13 7-16,-1 9 6 15,0 5-3-15,-3 5 5 16,0 2-2-16,0 2-2 16,0 4-1-16,0 0 0 15,0 3 0-15,3 2-1 16,0-1 6-16,2-2-8 15,-1-6 0-15,-3-6-1 16,-1-5 4-16,0-6-6 16,0-6-1-16,0-7 1 15,-4-7 1-15,0-6-2 16,-1-3 4-16,1-4-1 16,-4 0 2-16,-7 0-1 0,-3-17 27 15,-5-2-6 1,-3-3-8-16,1-1 8 0,1 1-3 15,6 1-5-15,5 2-8 16,13 0 2-16,0-6-7 16,18 0-6-16,16-5-31 15,15-2-66-15,9 2-79 16,2-1-569-16</inkml:trace>
  <inkml:trace contextRef="#ctx0" brushRef="#br0" timeOffset="201340.73">31797 10040 539 0,'0'0'2'0,"0"0"19"16,0 0 84-16,0 0-65 16,-82 37-9-16,45 8 26 15,-6 15-1-15,1 16-10 16,2 13-2-16,7 8-3 15,9 2-15-15,6 1-12 16,7-6 1-16,7-5-9 16,4-12 8-16,0-11-13 15,0-8 10-15,0-12-6 16,0-9-5-16,9-5 1 16,2-6 4-16,2-5-5 15,0-6-7-15,2-1 6 16,0-3 1-16,-1-4-56 0,-1-4-51 15,-2-3-87-15,0 0-221 16</inkml:trace>
  <inkml:trace contextRef="#ctx0" brushRef="#br0" timeOffset="201825.57">31924 10631 711 0,'0'0'27'0,"0"0"-5"15,91-63 56-15,-52 50-39 16,-2 7-27-16,-3 5-7 15,-1 1-2-15,-4 5 1 16,-7 12 11-16,-10 10 0 16,-8 7 16-16,-4 3 2 15,-1 3 1-15,-17 1-21 16,-1-1-1-16,0-2-1 16,-4-2-5-16,0-5-6 15,0-2 5-15,-6-4-5 16,7-4 2-16,1-4-6 0,7-5 9 15,9-7-6-15,3-2 2 16,2-1-2-16,0 1-2 16,12 1 3-16,16 2 6 15,11-2-5-15,10-1 1 16,-2-2-1-16,-3-1-1 16,-7 0-9-16,-5 0-21 15,-5 0-19-15,-9-1 0 16,-7-9-20-16,-8-3-63 0,-3-3-245 15</inkml:trace>
  <inkml:trace contextRef="#ctx0" brushRef="#br0" timeOffset="202500.87">32237 10328 466 0,'0'0'45'16,"0"0"-3"-16,0 0 50 15,-107-24-38-15,73 24-19 16,-8 12-13-16,-3 12 7 16,0 8-4-16,2 7-2 15,3 5-5-15,5 4 19 16,7 0-8-16,4 5-3 16,8 0-9-16,4 0-9 15,6 1 6-15,4-2-6 16,2-1 8-16,0-4-4 15,4 1-4-15,3-1-4 0,-3-3 0 16,1-4 0 0,4 1-2-16,8-7 2 0,6-1-4 15,11-5 0-15,4-5 11 16,5-3-5-16,4-6-3 16,2-4-1-16,-3-2-1 15,-3-2-2-15,-5-3 1 16,-3-3 0-16,-4 0 3 15,-1-8-2-15,1-11 22 16,4-7 15-16,-2-8-7 16,1-7-4-16,-3-8 3 15,-4-7-17-15,-5-7 2 16,-10-10-7-16,-9-6-6 16,-3-3 1-16,-4 0-2 0,-21 4 0 15,-8 6-2-15,-8 13-1 16,-8 11-1-16,-7 15-3 15,-4 19-3-15,6 14 1 16,9 11-42-16,13 31-39 16,18 12-44-16,8 3-81 15</inkml:trace>
  <inkml:trace contextRef="#ctx0" brushRef="#br0" timeOffset="202915.9">32783 10221 756 0,'0'0'31'0,"0"0"-5"0,85 23 20 15,-46 30 48-15,-3 22-26 16,-5 17-4-16,-10 26-4 15,-7 13-23-15,-14 9 6 16,0 1 10-16,-29-13-42 16,-14-15-5-16,-8-18-1 15,3-17-5-15,4-17-7 16,5-16-27-16,3-16-45 16,0-12-33-16,2-12-128 15</inkml:trace>
  <inkml:trace contextRef="#ctx0" brushRef="#br0" timeOffset="205309.95">27810 8808 10 0,'0'0'107'15,"0"0"-62"-15,0 0-10 16,0 0-15-16,0 0-17 15,0 0 12-15,0 0 23 16,26-51-2-16,-26 50-7 16,0 1-1-16,0-2-9 15,0 1-6-15,0-2-11 16,0 1 1-16,0-3-3 16,0 1 13-16,1-2 16 15,2-3 8-15,3 3-1 16,0-1 4-16,-3-2 15 15,0 3-4-15,-2 0 3 16,1-3-17-16,-1 2-5 0,-1 1-13 16,0-1-3-1,0 2 19-15,0 1-1 0,0 1 3 16,0 3-16-16,0 0-8 16,-6 0-1-16,-8 0-11 15,-5 0 10-15,0 8 9 16,1-1-8-16,3 2-2 15,-1 0-3-15,1 2 3 16,-1 1 2-16,-1-1 1 16,-4 2-5-16,-1-1 7 15,-5 1-4-15,2 1 5 16,-4 0-2-16,2-2-3 16,1 3-5-16,0 0 1 0,3-1-3 15,0 0 10-15,2 0-9 16,0-2-4-16,2 1 2 15,1-1 5-15,-1-2-3 16,2 0-3-16,1 2 0 16,1-3 6-16,0 1-6 15,3 0-2-15,-3-1 0 16,5-1 4-16,-4 3-3 16,-2-1 1-16,-2 2-2 15,-3 0 2-15,-3 1-1 16,1 1-1-16,-3-2 0 15,8-1 0-15,0 2 0 0,5-3 0 16,1 2 0-16,3 1 0 16,-2 0 3-16,1 1 0 15,1 0-1-15,-3-2 2 16,-3 1-2-16,3 0 3 16,-2-1-5-16,-2 3 0 15,-1-2 2-15,2-1-2 16,-2 1 5-16,5 0-2 15,1-1-1-15,0 0-2 16,2 2 5-16,-1-2-2 16,-1 1 2-16,2-1-3 15,-4 0-2-15,-1 1 2 16,0 0 3-16,1 1 1 16,0 0-2-16,0 0-1 0,2 2-1 15,-1-1 2-15,3 0-2 16,2 4 0-16,-2-2-1 15,0 2 1-15,0 0-1 16,-2-2 1-16,1 0 1 16,0 3 0-16,-1-3 1 15,-2 2-1-15,4-4 7 16,0 0-10-16,0-1 6 16,3-3 0-16,-2 2-6 15,2-1 4-15,-2 0 1 16,0-1 1-16,1 0 0 15,-1-2 5-15,1-1-4 16,1 1-5-16,0-1 10 0,0 1-2 16,0-1-4-16,-3-1 0 15,5 0 3-15,-2 0-6 16,1-4 3-16,2 0-2 16,0 0 4-16,0-2-5 15,3 1 5-15,-1-2 2 16,-1 3-3-16,2-1 3 15,-1-2-8-15,1 0 4 16,0 0-4-16,-2 2 4 16,2-2-5-16,-1 1 5 15,-1 1-2-15,1-1 1 16,-1 0 5-16,1 1-10 0,1-1 6 16,0-1-6-1,0 2 0-15,-2-2 0 0,2 0 2 16,-1 3 0-16,-1-3-1 15,-1 4 1-15,2-1 0 16,-1-2-1-16,1 2 0 16,-1-2 3-16,1 1-4 15,1-2-2-15,-3 3 2 16,2-3 2-16,-1 4-2 16,-1 0 0-16,-2 0 0 15,1 1-1-15,1 0 1 16,0-1 0-16,1-1 2 15,2-2-2-15,0-1-1 16,0 0 1-16,0 0-3 16,0 0 3-16,0 0-2 0,0 0-1 15,0 0-19-15,-4 0-32 16,-11 3-38-16,-9 2-23 16,-12-2-107-16,-4 2-301 15</inkml:trace>
  <inkml:trace contextRef="#ctx0" brushRef="#br0" timeOffset="208165.9">25107 11853 25 0,'0'0'245'0,"0"0"-194"16,0 0 43-16,0 0-9 15,0 0-30-15,0 0-20 0,0 0 5 16,0-2-5-16,0 2-4 16,0 0-9-16,-7 0-10 15,-6 0-9-15,-4 4 6 16,-5 7 6-16,-2 4 1 15,-3 5 5-15,0 4 4 16,-4 6-13-16,-5 1 8 16,0 2-5-16,-1 4 7 15,1-1-4-15,0-2 5 16,-1 3-11-16,1 4-8 16,-1-2 11-16,-3 1-11 15,-3 2 6-15,-2-4 6 16,-4 0-5-16,4-1 2 15,0 0 10-15,3-3-15 16,2 0-3-16,1-1 4 0,0 0 0 16,-1 0 1-16,-2-2-2 15,2-2 1-15,1 2-2 16,-1-1-4-16,1-1 1 16,0 3 2-16,-2 1-5 15,0 1 1-15,1 3 2 16,-3 0-3-16,3 0 2 15,-5 0-1-15,-1-1 1 16,0-1 6-16,4-2-2 16,4-5-2-16,4-1 0 15,3 1 14-15,-1 0-12 16,1-2 8-16,4 2-4 0,2-6 1 16,6-3-8-16,8-5-1 15,3-8 2-15,7-3-1 16,-1-3-4-16,2 0 7 15,0 0-7-15,0 0 6 16,0 0-4-16,0 0 0 16,0 0-2-16,0 0 0 15,-4 0 3-15,1 0-3 16,2 0-31-16,1 0-69 16,0-17-132-16,20-10-623 15</inkml:trace>
  <inkml:trace contextRef="#ctx0" brushRef="#br0" timeOffset="209305.48">25114 11993 201 0,'0'0'55'0,"0"0"6"16,0 0 65-16,0 0-38 15,0 0-29-15,0 0-4 16,20-65 3-16,-18 60-35 15,-2 3 13-15,1-3-11 16,1 3-17-16,-1-1-8 16,1 1 3-16,-2 2 7 15,0 0 1-15,0 0-6 16,0 0 0-16,0 7 0 0,0 12-4 16,-5 8 14-1,4 4 1-15,1 4 11 0,0 2 0 16,3 0-2-16,7 4-6 15,2 0-6-15,-6 3-7 16,-4 4 6-16,-2-2 3 16,0 1 4-16,-8 3-7 15,-5 3 4-15,-1-2 2 16,4 0 2-16,1-3-10 16,6-6 1-16,3-2 0 15,0-5-6-15,0 1-1 16,0-3-3-16,0 3-1 15,0-2 1-15,0-2-1 16,0-1 4-16,0-4-4 16,0 0-3-16,-3-3 2 0,-5 0 1 15,-1-2 2 1,1 0 0-16,2-1-2 0,1-1 2 16,5-1-1-16,0 1-2 15,0 2 2-15,0 2-1 16,0 3 1-16,0 4-1 15,0-2 1-15,-1 3 1 16,-1 0-2-16,2 3 2 16,0-1-2-16,0 0 1 15,0 4 1-15,0-1 4 0,0 3 0 16,0 1 5 0,0 3 5-16,0-2-11 0,0-3-4 15,0-5 5-15,0-8-5 16,0-4 1-16,0-6 0 15,0-4 7-15,0-1-8 16,0-5 3-16,0-1 4 16,0-2-5-16,0-3-3 15,0 0 4-15,0 0-1 16,0 0 7-16,0-3-10 16,5-13-10-16,4-11-70 15,2-7-119-15,3-10-249 16</inkml:trace>
  <inkml:trace contextRef="#ctx0" brushRef="#br0" timeOffset="210307.51">25255 12025 382 0,'0'0'39'0,"0"0"48"0,0 0 2 16,0 0-28-16,0 0-38 16,0 0-8-16,12-14-12 15,7 25 16-15,7 4 13 16,3 3 23-16,7 0-21 16,2 1-12-16,2-4-10 15,-3-1-3-15,-1-1 11 16,0 0-10-16,-2 0-6 15,2 3 9-15,1 4-2 16,3 5 9-16,2 6-6 16,1 2 9-16,4 2 1 15,-1 0-2-15,2-1-11 16,4 2-1-16,3 0 5 16,5 1-9-16,4 0-1 0,0-1 8 15,-4 0 3 1,-7-4-6-16,-6 3-5 0,-3 0 5 15,-2 2 0-15,3 3-3 16,-3-1 2-16,1 0 8 16,-3 0-7-16,1-5-9 15,2-2 8-15,2-1 11 16,2-2-11-16,3-1 0 16,-1-1 9-16,-4 2-12 15,-1-2 7-15,-3-2-10 16,-4 3 6-16,1 0 1 0,0 0-10 15,1 0 13 1,4-1-9-16,0-2 5 0,3-1-1 16,-2-2-2-16,-4-1 9 15,-6-4-6-15,-4 0 3 16,-5-5 2-16,-2-1-4 16,-6-2 4-16,-4-1-1 15,-4-2 0-15,-2-3 0 16,-3 1 1-16,-1-3 4 15,-1-1-5-15,-1 2 2 16,-1-2-1-16,0 0-3 16,0 0-3-16,0 0-4 15,2 0 1-15,-2 0-2 16,0 0-3-16,0 0-5 0,0-9-29 16,-9-6-69-16,-15 3-36 15,-12-5-114-15,-8 2-302 16</inkml:trace>
  <inkml:trace contextRef="#ctx0" brushRef="#br0" timeOffset="-196875.07">30438 11712 257 0,'0'0'118'16,"0"0"-48"-16,0 0 44 0,0 0-60 16,0 0 2-16,0 0-18 15,0 0-3-15,0 0 0 16,5-40-11-16,-5 40-11 15,0 0-6-15,0 0-1 16,0 0-3-16,-5 0-3 16,-9 9 0-16,-3 6 13 15,-5 3 8-15,1 0-5 16,1 1-5-16,1 3 5 16,1-1-6-1,3 6-6-15,-1 1 13 0,2 0-3 16,-2 3-5-16,-1 1-7 0,-2 3 12 15,3-2-5 1,-5 1 0-16,0-1-2 0,3-1 1 16,-6-1 2-16,-1 2 7 15,1 0-1-15,-1-2-3 16,1 1-8-16,1 4 4 16,1-3-2-16,2-1-4 15,3 1 0-15,-3-3 1 16,4 3-1-16,-5 1 1 15,-1 1 1-15,-2 2 3 16,-3 1-6-16,0-1 9 16,2-2-11-16,1-3 13 15,0-1-10-15,6-2 0 16,-1 3 4-16,2-2-6 0,-1 2 5 16,1 2-4-16,0 3 9 15,-2-1-6-15,-1 3 2 16,-1-3 1-16,-2 0 5 15,0-4-5-15,2-1 2 16,3 1-8-16,2-4 6 16,1-1 8-16,3-6-6 15,0-1 7-15,5-4-8 16,4-7-1-16,0-2 2 16,3-5-2-16,0-2-6 15,0 0 0-15,0 0 2 16,0 0-1-16,0 0 3 15,0 0-1-15,0-9-5 0,6-16-12 16,6-7-49 0,3-9-68-16,-3-11-113 0,1-9-394 15</inkml:trace>
  <inkml:trace contextRef="#ctx0" brushRef="#br0" timeOffset="-192903.24">21277 14864 485 0,'0'0'31'0,"0"0"16"15,0 0 82-15,0 0-74 16,-21-71-14-16,21 61-3 16,0 3-2-16,0-3-12 15,2 1-13-15,12-1-1 16,5-3 8-16,4 2-12 16,3 1 6-16,0 2-9 15,1 4 11-15,-2 2-6 0,-2 2 3 16,-4 0 2-1,-5 9-2-15,-2 8-4 0,-8 8 5 16,-4 8 5-16,0 6 0 16,0 8 10-16,-16 2-1 15,-4 4-4-15,-5-4 4 16,-3 1 0-16,-2-2 4 16,-1-3-10-16,1-1 0 15,3-6-6-15,6-3 1 16,8-7-6-16,7-7-5 15,6-3 0-15,0-3-3 16,0 1 1-16,9-2 5 16,7-2-7-16,5-4 0 15,7-4 9-15,11-4-8 0,3 0 7 16,7-4 2-16,2-10-6 16,-4-1-3-16,-6 1 1 15,-13 0 0-15,-9 4-2 16,-10 3-12-16,-6 2-50 15,-3 1-68-15,0-2-82 16,0-5-129-16</inkml:trace>
  <inkml:trace contextRef="#ctx0" brushRef="#br0" timeOffset="-191645.87">21648 14413 274 0,'0'0'56'15,"0"0"-17"-15,0 0 107 16,0 0-65-16,-95-78-32 16,74 67-8-16,-2 3 3 0,-2 0-12 15,-2 2 2-15,-2 4-8 16,-6 1-8-16,-2 1-3 16,-5 0 2-16,-1 0-7 15,-2 0 4-15,0 9 9 16,-2 7-10-16,-3 2 6 15,1 6 1-15,0 4-6 16,6 6-2-16,5 4-1 16,6 1 1-16,0 2-3 15,2 5-7-15,1 4 13 16,-1-1-7-16,0 1-2 16,3 6 1-16,6 0 6 15,8 2 2-15,3-2-3 16,5-3 1-16,2-2 0 15,-1-1 2-15,2-1-5 0,1-3 2 16,1 0-4-16,0-3 1 16,0-6-4-16,3 0 5 15,13-3-2-15,3-3 1 16,5 0-4-16,0-2-3 16,-4 0 4-16,2 0-3 15,-1 0 1-15,-5-2 0 16,4-5-1-16,-1 0 2 15,0-4-2-15,7-3 7 16,1-1 3-16,2-2 3 0,6-1-2 16,1 1-4-16,-1-1-1 15,4 0-6-15,0 0 0 16,0 0 4-16,5-2-7 16,0-2 4-16,3-3 2 15,0-2-2-15,3-2 5 16,1 0-2-16,-3 0-1 15,1-6 11-15,-6-4-10 16,-2 2-4-16,-4-3 8 16,-3-1 5-16,-3 0-4 15,2-4-6-15,2-1 10 16,2-3-11-16,3-2 5 16,0-2-1-16,-2 1 0 15,-5-1 0-15,-7 2 0 16,-3-2 0-16,-4 2 4 0,-4 0-2 15,1-2 5-15,-2 0-9 16,2-2-2-16,-4-3-3 16,0-3 0-16,0-1 9 15,-4-2-10-15,-4-2-1 16,-2 0 8-16,-2 0-2 16,0 4-3-16,0 0-3 15,-8 2 8-15,0 2 0 16,0-2-8-16,0-2 8 15,2 1-3-15,-1-2-5 16,-2 2-3-16,1 2 3 16,-1 0 4-16,0 3-2 15,-2 1 4-15,-2 3-3 16,2 0-2-16,2-1 1 0,-2 5 0 16,1-1 2-16,2 3-4 15,1 0-5-15,-1 2 5 16,-2-2 2-16,1 1-1 15,-5-1-1-15,0 1 1 16,-1 1-2-16,-5-3 2 16,0 1 1-16,-2-3-2 15,-6-3 0-15,-3-5 0 16,-8 0-6-16,-4-2 6 16,-9 2 1-16,-8 1-1 15,-13 5-4-15,-18 7 1 0,-12 10-24 16,-4 5-39-1,3 14-57-15,18 16-47 0,22 2-128 16,19-3-592-16</inkml:trace>
  <inkml:trace contextRef="#ctx0" brushRef="#br0" timeOffset="-183002.29">30852 10113 218 0,'-44'93'0'0,"10"8"-6"16,10-8 2-16,13-9-81 15</inkml:trace>
  <inkml:trace contextRef="#ctx0" brushRef="#br0" timeOffset="-176271.27">11853 10652 109 0,'0'0'39'0,"0"0"-8"16,0 0 12-16,0 0 46 16,0 0 1-16,0 0-28 0,0 0-34 15,0 0-5-15,-12 0 14 16,12 0-20-16,0 0-13 16,0 0-4-16,0 0 0 15,0 0 1-15,0 0-1 16,0 0-4-16,3 0-7 15,10 8-54-15,1 3-121 16</inkml:trace>
  <inkml:trace contextRef="#ctx0" brushRef="#br0" timeOffset="-169504.21">28995 14066 28 0,'0'0'140'0,"0"0"-96"16,0 0 14-16,0 0-11 0,0 0-7 16,0 0-8-1,0 0-2-15,-3 0 3 0,3 0 9 16,0 0 15-16,0 0-12 16,0 0-10-16,0 0-8 15,-2 0-11-15,2 0-3 16,0 0-4-16,0 0 6 15,0 0 1-15,0 0 13 16,-2 0-4-16,-1-4-9 16,0-1-1-16,-1 2-6 15,0-1 5-15,-1 1-11 16,1 1 13-16,-1-1-10 16,-1 0 5-16,0 0-3 0,-3 1-3 15,2 0-1 1,-2 0-3-16,-3 2 0 0,-3 0 1 15,-3 0-1-15,-1 0 5 16,-2 0-4-16,2 0 2 16,-1 7-2-16,-2 6-1 15,-4 1 4-15,-2 6 6 16,-2 3 7-16,4 0-4 16,1 3-7-16,3 2 1 15,1 0-5-15,5 1 1 16,1 2-4-16,4-1 1 15,3 1 4-15,5-3-3 16,3-1-2-16,0-4 0 16,0-1 0-16,7-1 1 0,3-3 8 15,6-1-3 1,3-3 2-16,1-1 7 0,4-4-8 16,-1-2 4-16,-1-3-3 15,2-1-6-15,-2-3 1 16,2 0-2-16,-1 0 1 15,-1 0-4-15,-5 0-25 16,-4-2-62-16,-4-6-103 16,-5 1-507-16</inkml:trace>
  <inkml:trace contextRef="#ctx0" brushRef="#br0" timeOffset="-168973.53">29186 14284 62 0,'0'0'300'0,"0"0"-284"15,0 0 78-15,0 0 1 16,0 0-39-16,0 0-21 0,-47-48-16 16,37 48-1-16,-4 0-5 15,-1 7 1-15,-2 12 6 16,-1 6 0-16,1 6 6 16,2 1-8-16,3 1-4 15,3 1-1-15,6-1-7 16,3-3-1-16,0-1 2 15,0-4-6-15,6-5 0 16,8-4 1-16,5-4-1 16,3-7-1-16,3-1 10 15,1-4 12-15,3 0-8 16,-2-13 9-16,-2-7 4 16,-4-5-2-16,-3-6 11 15,-4-8-22-15,-1-4 2 16,-7-2-8-16,-6 3-6 15,0 5-2-15,-2 9 0 16,-15 6-1-16,-8 10-1 0,-5 7 0 16,-3 5-1-16,2 0 2 15,4 12-26-15,10 13-51 16,9-1-40-16,8 0-194 16</inkml:trace>
  <inkml:trace contextRef="#ctx0" brushRef="#br0" timeOffset="-168326.11">29530 14258 596 0,'0'0'42'0,"0"0"-20"16,0 0 8-16,0 0-12 15,0 0-14-15,0 0 49 16,-42 111 16-16,18-60-35 16,-3 4 0-16,2 4 3 15,1 2-24-15,4 1-4 0,1 3-9 16,2 0 3-16,3-6 1 15,2-6 1-15,3-16-4 16,5-11-1-16,1-9 0 16,3-8 0-16,0-4 1 15,0-5 2-15,0 0 20 16,0 0 21-16,0 0 5 16,0-17 14-16,3-12-47 15,9-14-11-15,4-14 4 16,3-7-6-16,-2-7 3 15,1-1-2-15,-2 2-2 16,1 2-1-16,-1 7 3 16,2 11-3-16,-3 11-2 15,4 11 1-15,0 8 0 0,6 5 0 16,5 5 0-16,6 6-8 16,3 4-2-16,-3 0 9 15,-3 8-7-15,-8 14 6 16,-8 6-2-16,-13 5 3 15,-4-2-1-15,-1-1 0 16,-17-2 2-16,-4-4-2 16,-5-3 2-16,0-4-2 15,-2-5 3-15,-4-1-3 16,-2-3-2-16,1 2-26 16,2 0-76-16,11-2-62 15,13-2-167-15</inkml:trace>
  <inkml:trace contextRef="#ctx0" brushRef="#br0" timeOffset="-167569.74">30086 14328 636 0,'0'0'8'0,"0"0"62"15,0 0 36-15,0 0-80 16,0 0-26-16,0 0 1 16,-25 49 5-16,11-6 4 15,3 6 4-15,3 1 3 16,4-6 5-16,4-3-14 15,0-7-1-15,0-5-3 16,3-8 1-16,10-5-3 16,2-7-1-16,4-4 7 15,7-5 8-15,3 0 27 16,4-5-19-16,2-10 3 16,-4-9 6-16,-1-7-11 15,0-11-2-15,-2-4-5 16,-5 0-9-16,-4 5 2 15,-5 9-7-15,-4 6 5 0,-7 7 13 16,0 8-2-16,-3 5-6 16,0 6 3-16,0 0-4 15,0 0-10-15,0 2 0 16,0 20-3-16,0 13 3 16,-6 8 0-16,-4 7 3 15,0 2-2-15,3-1-1 16,-2-1 3-16,-1 1 0 15,-3 6-1-15,-1 0-2 16,-3 0 0-16,-1-5 1 0,2-5 1 16,0-7-2-16,3-7 0 15,2-5-2-15,3-8 2 16,2-4 0-16,2-5 2 16,-1-2-2-16,1-5-10 15,-4-2 10-15,4-2-5 16,-5 0 5-16,-4 0 7 15,-4-15 17-15,-5-8 1 16,1-4-1-16,4-1 4 16,5 0-7-16,5 0-21 15,7 1 1-15,0-1 2 16,16-1-2-16,19 3-2 16,14 2-26-16,10 5-48 15,7 2-66-15,-5 5-217 16</inkml:trace>
  <inkml:trace contextRef="#ctx0" brushRef="#br0" timeOffset="-166915.21">31347 13929 505 0,'0'0'51'16,"0"0"-15"-16,0 0 83 16,0 0-43-16,0 0-52 15,0 0-15-15,-84-29 0 16,53 62 13-16,-5 12-2 16,-6 11 17-16,0 10-3 15,7 2 5-15,3 9-3 16,7 0-8-16,6 4-3 15,1-1-13-15,-2-4 0 16,7-3 6-16,-2-9-14 16,6-3 6-16,6-4 1 15,0-10-3-15,3-8-6 0,0-10-1 16,0-6 3 0,11-4-4-16,2-6 0 0,2-2-2 15,0-2 2-15,0-2 0 16,-2-4-59-16,8-2-113 15,3-1-193-15</inkml:trace>
  <inkml:trace contextRef="#ctx0" brushRef="#br0" timeOffset="-166535.62">31685 14514 164 0,'0'0'594'0,"0"0"-572"16,0 0 104-16,0 0-20 15,0 0-58-15,0 0-30 16,21-39-13-16,-21 67-3 15,0 14 17-15,-9 9 22 16,-4 4-20-16,-3 1 1 16,0-2-14-16,2-1 3 0,3-9-9 15,-2-5-2 1,5-11 2-16,2-11 1 16,2-7-6-16,4-6 1 0,0-2-8 15,0-2-25-15,0 0-10 16,0 0-35-16,4-20-88 15,8-10-414-15</inkml:trace>
  <inkml:trace contextRef="#ctx0" brushRef="#br0" timeOffset="-165852.85">31888 14359 456 0,'0'0'24'15,"0"0"82"-15,0 0-15 16,0 0-61-16,0 0 12 16,0 0-13-16,-62-68-14 15,36 64-4-15,-2 1 1 16,-2 3 5-16,0 0 1 15,-1 0 1-15,-5 5 0 16,0 8-1-16,-4 9-3 0,1 4 6 16,2 3 2-16,3 5-5 15,5 1 5-15,4 2 0 16,1 3-3-16,5 2-9 16,2 2-1-16,2-3-3 15,5 3 5-15,0 1-2 16,4 1-6-16,1 1 4 15,3-2 5-15,2-3-5 16,0-5 5-16,0-5-12 16,7 0 6-16,7-3-7 15,3-2 0-15,4-5 1 16,2-4 0-16,4-1-1 16,3-2 4-16,3-6-3 15,1-2 3-15,2-3-3 16,2-2 6-16,3-2-3 15,-1 0 11-15,1-7 8 16,2-8-11-16,-3-6 7 0,1-8 4 16,2-6-3-16,0-8-6 15,5-8 3-15,-2-13-11 16,-3-7-2-16,-10-5 3 16,-16-2-4-16,-13 3-2 15,-4 2 2-15,-20 8 2 16,-18 7-2-16,-10 9-1 15,-3 9 5-15,-1 9-7 16,1 10-5-16,2 11 4 16,3 10-13-16,1 6-49 0,8 22-49 15,9 13-6-15,11 1-101 16,11-3-238-16</inkml:trace>
  <inkml:trace contextRef="#ctx0" brushRef="#br0" timeOffset="-165434.97">32340 14089 441 0,'0'0'258'0,"0"0"-220"16,0 0 82-16,0 0-52 16,0 0-48-16,91 45 8 15,-54 18 32-15,-5 15 3 16,-17 16-5-16,-15 7-1 15,-5 8-2-15,-31 7-10 16,-17 0-18-16,-7-8-4 16,-6-12-14-16,-1-16-9 15,7-14 2-15,10-17-6 0,6-11-15 16,8-11 5-16,-2-8-17 16,1-5-36-16,5-4-49 15,6-6-66-15,5-4-163 16</inkml:trace>
  <inkml:trace contextRef="#ctx0" brushRef="#br0" timeOffset="-163234.11">20807 15700 277 0,'0'0'55'0,"0"0"69"16,0 0 1-16,0 0 1 15,0 0-54-15,0 0 6 16,0 0-11-16,18-58-27 16,-18 56 34-16,0 2-19 15,0 0-29-15,-1 0-11 16,-19 19-9-16,-6 10 4 16,-10 12 26-16,-6 5-14 15,-4 12 20-15,-2 6-7 16,0 5-18-16,5-1 20 15,1 0-21-15,3-8-5 0,2-2 12 16,1-1-7-16,0-4-7 16,2-3-2-16,7-5 9 15,0-8-1-15,5-4-6 16,3-4-1-16,4-6 1 16,4-9-8-16,5-7 4 15,5-5-1-15,1-2-4 16,0 0 8-16,0 0 14 15,0-2-12-15,4-10-10 16,7-4 0-16,-1 3-10 0,-1 0-29 16,1 3-30-1,-5 6-51-15,-4 1-90 0,-1 1-268 16</inkml:trace>
  <inkml:trace contextRef="#ctx0" brushRef="#br0" timeOffset="-162598.29">19693 16788 421 0,'0'0'57'15,"0"0"17"-15,0 0 49 0,0 0-33 16,0 0-9-16,0 0 1 16,85-43 3-16,-81 43-29 15,-4 0-10-15,0 0-4 16,0 0-7-16,0 12-20 15,2 10 14-15,-1 7 3 16,-1 4-3-16,0 4-4 16,0 2-1-16,0 5-3 15,-7 1-8-15,-6 2 0 16,0-1-6-16,0-5 2 16,3-12-4-16,4-5-5 15,3-10 1-15,1-3 2 0,2-5-3 16,0-1 3-16,0-2-3 15,0-3 0-15,0 0 1 16,0 0-1-16,0 0-1 16,0 0-29-16,0 0-24 15,0-13-47-15,0-5-65 16,8-3-101-16,5-3-313 16</inkml:trace>
  <inkml:trace contextRef="#ctx0" brushRef="#br0" timeOffset="-161360.16">20006 16692 334 0,'0'0'43'16,"0"0"-41"-16,0 0 45 15,0 0 14-15,0-88-46 16,0 72 22-16,0 1 39 16,0 3 6-16,-12-2-10 15,-7 1-19-15,-2 2-20 16,-3-1 1-16,-4 2 6 16,1 2-12-16,-2 1 8 15,3 1-4-15,-3 3-7 16,1 3-3-16,-3 0-1 0,-2 0-1 15,-2 9-6-15,-2 3 4 16,-3 2-3-16,3 2-1 16,-2 1-12-16,0 2 7 15,5-2-2-15,3 5-7 16,1-1 5-16,7 4-5 16,-2 5 2-16,3 0 11 15,-1 5-4-15,4 0-9 16,1-1 7-16,3 2 0 15,2-2 3-15,2-1-10 16,2 1 3-16,3 3-3 16,2 0 4-16,2 4 7 15,1-3-6-15,1-4 0 16,0-2 2-16,0-3 1 0,0-3-6 16,3-2 6-16,6-4 8 15,3-3-5-15,0 0-1 16,1-3-2-16,-1 1-1 15,-1-1-3-15,3 1 0 16,-2-5-3-16,2 0-1 16,1 1 1-16,1-5-1 15,2 1 3-15,3 2 15 16,0-5-7-16,0 2-3 16,-1-2-2-16,1 2-6 15,0-5 10-15,2 1-7 16,2-1 3-16,0-1 3 15,2 0-9-15,-3 0 1 0,0 0-1 16,-2 0 6-16,0 0-6 16,1 0 5-16,-7 0-4 15,2 0 5-15,-1-3 2 16,2-1 2-16,2-3-2 16,1 1-5-16,2 0-1 15,2-2-2-15,-1-1 1 16,0 2-1-16,-4 3 3 15,-2-2-1-15,-3 3-2 16,-2-2 1-16,-2-1-1 0,3-2 2 16,0 1 3-16,3-3-1 15,-1 0 3-15,2 1-3 16,0-5-2-16,-1 2 7 16,1-1-6-16,-3 1 4 15,1-1-1-15,-5-1 1 16,2 2 3-16,-2-2-3 15,-1-3 1-15,0-2-1 16,1-3-3-16,1-2-2 16,-1 0 2-16,3 1-1 15,-4 2 5-15,-1 1-3 16,-1 3-2-16,-2-2 10 16,1 0-2-16,-3 2 6 15,-1-2-6-15,0 2-2 16,-1 0 3-16,-1 2-5 15,-2-2-3-15,0-2-1 0,0 2 1 16,0-3-3-16,0 3-1 16,0 0 8-16,0 2-6 15,0 3 5-15,-5-4-2 16,-3 1 7-16,-2-2 1 16,0 0-10-16,-2-2-2 15,0-2 1-15,0 0 5 16,-1-3-7-16,-5 1 2 15,-2-2-1-15,-8 1-2 16,-11 5-2-16,-16 0-17 16,-19 5-32-16,-17 8-36 0,-5 6-78 15,11 0-50-15,26 7-269 16</inkml:trace>
  <inkml:trace contextRef="#ctx0" brushRef="#br0" timeOffset="-149838.83">29310 15515 155 0,'0'0'94'16,"0"0"-63"-16,0 0 34 16,0 0 13-16,0 0-2 15,0 0-8-15,0-34-26 16,0 26 19-16,0-2 0 0,0-2-11 16,-4 2 22-1,0 1-24-15,1 2-21 0,1-1 17 16,1 4 5-16,-1 2-13 15,1 0-4-15,1 2 6 16,0 0-15-16,0 0-8 16,0 0-4-16,0 0-2 15,0 0-6-15,0 0-3 16,0 17 4-16,3 11-3 16,16 10 21-16,8 4 6 15,4 6-5-15,7 2-2 16,5 4 1-16,8 8-1 15,-1 6 4-15,0 3-18 16,-6 1 11-16,-2-4-11 16,-3-4 8-16,2-3 13 0,1-2-17 15,1-7 10 1,-2-5-7-16,-4-7-8 0,-5-7 10 16,-7-7-16-16,-3-2 18 15,-5-7-7-15,-1-2 2 16,-4-1 0-16,-2-4-4 15,-1-1-2-15,-1-1-3 16,-2-3 5-16,-2-2-6 16,-2-2-1-16,1 1 2 15,-3-2-3-15,0 0 0 16,0 0 3-16,0 0-4 16,0 0 0-16,0 0 0 0,0 0 0 15,0 0 8-15,0 0-8 16,0 0-7-16,0 0 7 15,0 0-4-15,0 0-8 16,1 0-26-16,1 0-13 16,-1 1-19-16,-1 1-6 15,2 1-20-15,-2 2-35 16,0 2-39-16,0 5-19 16,0-2-63-16</inkml:trace>
  <inkml:trace contextRef="#ctx0" brushRef="#br0" timeOffset="-147591.21">29297 15545 447 0,'0'0'31'0,"0"0"-1"16,0 0 25-16,0 0 2 15,5-72-21-15,-5 62 27 16,0 1 3-16,-2 6-16 16,-13 3-6-16,-15 7-30 15,-20 25-1-15,-16 14 32 16,-13 11 13-16,-3 6-5 15,-5 6 3-15,-1 3-14 16,-3 1-5-16,1 1 13 16,0-3-28-16,2-7 5 15,6-2-3-15,10-7-4 16,11-4 3-16,12-8-19 16,10-6 6-16,8-6 3 15,7-6-8-15,6-8-1 16,6-8 6-16,6-2-10 0,3-4 2 15,3-3 1-15,0 0 2 16,0 0-5-16,0 0-1 16,0 0-4-16,0-8-35 15,3-3-45-15,17-1-60 16,14 4-38-16,15 3-65 16,17 0-277-16</inkml:trace>
  <inkml:trace contextRef="#ctx0" brushRef="#br0" timeOffset="-145306.2">29190 12984 144 0,'0'0'64'0,"0"0"15"16,0 0-4-16,0 0 13 16,0 0-10-16,0 0-7 15,0 0 0-15,-34 66 0 16,29-62-19-16,1 0-7 16,2-3-13-16,1 1 9 15,1-2-5-15,0 0 13 0,0 0 16 16,0-10 7-16,6-12-36 15,10-7-8-15,2-8-14 16,3-4 10 0,-2-7 2-16,-1-7-12 0,4-9-5 15,1-9-4-15,2-5-2 16,5 3 4-16,-4 8-5 16,2 11-2-16,-1 3 1 15,-1 2 1-15,4-4 5 16,3 4-3-16,0 2 6 15,7 2-5-15,-1 2 1 16,1 2-6-16,5 4 0 16,-3 1 3-16,0 0-2 15,-1 2-1-15,-3 4 4 16,-4 3 0-16,-4 4-3 0,-5 5 1 16,-3 7 2-16,-7 5-1 15,0 0 6-15,-7 5-4 16,-4 2-5-16,-2 1 1 15,-2 0-2-15,0 0 3 16,0 0 0-16,0 0-2 16,0 0-1-16,0 0-1 15,0 0 1-15,0 0-11 16,0 0-16-16,-2 0-31 16,-13 4-31-16,-9 7-11 0,-4 0-52 15,-3 1 0 1,-1-4-167-16</inkml:trace>
  <inkml:trace contextRef="#ctx0" brushRef="#br0" timeOffset="-144717.16">29575 11719 271 0,'0'0'269'0,"0"0"-235"15,0 0 126-15,0 0-63 16,0 0-32-16,0 0-4 16,-27-29-8-16,27 29-20 15,0 0-2-15,0 0-11 16,0 0-8-16,16 0 2 16,6-4-3-16,5 2-4 0,8-3 5 15,-1 2 3 1,3 3-7-16,-2-4-3 15,-4 3 14-15,-4-1-4 0,-2 0 0 16,-4-1-6-16,-3 1 3 16,-3 0-2-16,-5 1-1 15,-2-3-4-15,-3 1 3 16,0 2 1-16,0 0-1 16,-1-1-4-16,2 2 1 15,0 0-4-15,1-1 1 0,-2 1 0 16,1 0-2-16,-1 0 0 15,-1 0 0-15,-2 0 1 16,-1 0-1-16,1 0-1 16,-1 3 1-16,3 6 0 15,-1 3 0-15,0 2 0 16,0 5 2-16,-1 2 4 16,-2 5 2-16,0 3-4 15,0 7 6-15,-15 6 2 16,-2 1-1-16,-2 3-8 15,-3 1 2-15,2-2-2 16,3-2 0-16,3-8-3 16,2-2 0-16,6-8 0 15,5-6 0-15,1-3-48 16,3-8-84-16,16-8-134 16,2 0-597-16</inkml:trace>
  <inkml:trace contextRef="#ctx0" brushRef="#br0" timeOffset="-143692.9">31532 11936 387 0,'0'0'78'0,"0"0"9"15,0 0 31 1,0 0-13-16,0 0-59 0,0 0-1 16,0 0 0-16,21-20-3 15,-20 20-9-15,2 0-6 16,4 0-11-16,7 0-14 15,10 14 4-15,13 12 0 16,5 9 19-16,3 6-3 16,4 6 3-16,-3 0-7 15,2 6 6-15,-3 3 6 16,-1 0-7-16,-5 1-6 16,0-2-6-16,2 0 9 15,-2 3 2-15,2-1-10 16,2-1 8-16,-4-5-2 0,1-10-8 15,2-9-3-15,-7-10 17 16,-3-5 3-16,-8-5-14 16,-9-8-8-16,-8-1-3 15,-1-3-1-15,-5 0-2 16,-1 0-4-16,0 0-29 16,0 0-47-16,-11 0-81 15,-6-2-99-15,-1 2-329 16</inkml:trace>
  <inkml:trace contextRef="#ctx0" brushRef="#br0" timeOffset="-139792.14">29937 9897 251 0,'0'0'184'15,"0"0"-73"1,0 0 17-16,0 0-18 0,0 0-30 16,0 0-16-16,0 0-20 15,2-4-7-15,-2-3-2 16,0-3-13-16,0-5 5 15,0 1 5-15,0-8-7 16,0 0 1-16,0-7-4 16,0-2-3-16,-6-8-2 15,-2-6-5-15,-3-4-4 16,-3-8 0-16,-4-2-7 16,-8-7 6-16,-7-2 4 15,-9-4-9-15,-12-1 11 16,-9 5-3-16,-8 1-3 0,-4 6 10 15,5 3 7 1,12 3-10-16,13 7-1 0,10 9 4 16,12 5 6-16,4 7-13 15,2 7 0-15,2 6-3 16,3 2 0-16,2 5-5 16,2 3 0-16,5 2 1 15,2 2-3-15,1 0-1 16,0 0 0-16,0 0-3 15,0 0 4-15,0 0 3 16,-2-1-3-16,2 1-1 16,0 0 1-16,0 0 2 15,0 0-1-15,0 0-2 0,0 0 0 16,0 0-14-16,0 0-21 16,0 0-18-16,0 0-22 15,0 1-59-15,0 11-29 16,0 1-23-16,2-2-186 15</inkml:trace>
  <inkml:trace contextRef="#ctx0" brushRef="#br0" timeOffset="-139145.28">29631 8642 531 0,'0'0'57'15,"0"0"-45"-15,0 0 68 16,0 0 20-16,0 0-50 16,0 0-26-16,-29 10 33 15,-3-8 7-15,-11 0-2 16,-11-2-6-16,-4 0-5 15,-2 0 0-15,7 0 2 16,8-2-19-16,12-1-18 16,9 1 9-16,10 2-5 15,6 0 0-15,3 0-8 16,2 0 2-16,2 0-3 0,-2 0-4 16,0 0 5-16,0-2-9 15,-1 2 1-15,4 0-1 16,0 0-2-16,0 0 5 15,0 0-3-15,0 0-2 16,0 0 1-16,0 0 4 16,0 0-2-16,0 0-4 15,0 0 0-15,-2 0 1 16,1 0 1-16,-1 0 1 16,-2 0-2-16,-2 13-1 15,-5 6 1-15,-1 7-1 16,0 7 5-16,-1 1 9 15,3 8-5-15,-3 1 5 0,5 3 0 16,5-2-2-16,3-4-4 16,0-5-4-16,0-6-1 15,10-4 2-15,-1-7-2 16,-1-5 0-16,-4-5 3 16,-1-4-6-16,-3-2 1 15,2-2 0-15,-2 0-1 16,0 0-4-16,0 0-48 15,0 0-46-15,0 0-21 16,0 0-56-16,4 0-155 16</inkml:trace>
  <inkml:trace contextRef="#ctx0" brushRef="#br0" timeOffset="-137999.18">26679 7263 483 0,'0'0'182'15,"0"0"-117"-15,0 0 36 16,0 0-14-16,0 0-13 15,-4-95-26-15,4 64 1 16,0-3-3-16,0-8-12 16,0-6 1-16,0-3-1 15,-15-5 0-15,-1-4-12 16,-8-2 0-16,-6-7 2 16,-4-1-5-16,-9-2-11 15,-1 5 1-15,-5 6-4 16,-3 5 7-16,-2 8 2 15,-3 2-5-15,2 6-3 0,6 6 2 16,7 9-5-16,13 5 8 16,9 6-5-16,5 3-4 15,3 1 5-15,2 2-1 16,2 2-6-16,1 2-2 16,2 1 1-16,2 1 1 15,-2 0 1-15,2 2-1 16,0 0-11-16,-1 0-6 15,1 0-18-15,0 0-25 16,2 5-10-16,1 9-49 16,0 5 12-16,6 1-66 15,12-3-190-15</inkml:trace>
  <inkml:trace contextRef="#ctx0" brushRef="#br0" timeOffset="-137363.29">26493 6055 509 0,'0'0'92'0,"0"0"15"16,0 0 11-16,0 0-38 16,0 0-24-16,0 0-8 15,-43-39-10-15,10 30-16 16,-9 2 20-16,-10-1-4 16,-3 0 6-16,1-1-6 15,5 4-4-15,13-1-7 16,11 3 3-16,9 3-12 15,6 0-1-15,1-2-3 16,-2 2-6-16,-1 0 2 16,1 0-6-16,-1 0 6 15,3 0-7-15,5 0 7 16,-1 0-7-16,2 0 4 16,-1 0 6-16,3 0-9 0,1 0 7 15,0 0-8-15,0 0-1 16,0 0-1-16,0 0 0 15,0 0-1-15,0 0 2 16,0 0-1-16,-3 0-1 16,0 0 0-16,-5 7 2 15,-4 8-2-15,-3 10 1 16,-3 3 3-16,3 8 2 16,-1 3 2-16,4 4 3 15,3 3 4-15,-1 2-8 16,5 1-7-16,1-3 2 15,-1-2-2-15,1-4 6 0,-7-3-5 16,-1-6-1-16,-7-4-17 16,-7-2-33-16,1-7-56 15,1-8-143-15,7-10-548 16</inkml:trace>
  <inkml:trace contextRef="#ctx0" brushRef="#br0" timeOffset="-116817.1">29657 7708 45 0,'0'0'98'0,"0"0"-54"16,0 0 27-16,0 0-14 15,0 0 18-15,0 0-25 16,0 0 15-16,0 0 3 15,15-30-16-15,-15 26-8 16,0 1-11-16,0 3 3 16,0-3 1-16,0 1-9 15,0 0 4-15,0-2-12 0,0-2 2 16,0 3 4-16,0 0 4 16,0 0-1-16,0 1-1 15,0-1-1-15,0 3-11 16,0 0-10-16,0 0 5 15,0 0-10-15,0 0-1 16,0 0 1-16,0 0 0 16,-5 0 1-16,-2 0-2 15,-2 0 0-15,-1 0 5 16,0 5-3-16,0-1 1 16,-2 4 3-16,2 1-4 0,0 3 0 15,-1 0-2 1,3 1 1-16,-1 2 3 0,2-5 0 15,-2 0-4-15,-2-2 1 16,4-2 0-16,-5-1 0 16,3-1 8-16,0 0-5 15,-3 2-2-15,0 2 2 16,0 3 1-16,-3 1-3 16,2 0 0-16,-2 3 0 15,1 0 1-15,3 2-1 16,3-1 1-16,2-3-3 15,3 3 1-15,0-3 0 16,3 1 0-16,-3 0-1 16,1-3 0-16,0 1 1 15,1-3 2-15,1-2-3 16,0-4 0-16,0 2 1 0,0-4 0 16,3 0-1-1,5 2 4-15,4-2 5 0,3 2-1 16,3-3 1-16,3 0-5 15,1 0 0-15,4 0-3 16,1 0 6-16,-4 0-7 16,4 0 0-16,-5 0 0 15,-2 0 8-15,-1-8-2 16,-1-1-2-16,0 1 7 16,-2-3-1-16,0-2 0 15,-3 1 11-15,-3 2-13 16,-4 1 5-16,-1 2-3 0,-3 2 6 15,-1 1 1-15,2 2-11 16,-3 0 2-16,1 2-2 16,1-1 3-16,-1 1-9 15,-1 0 8-15,0 0-6 16,0 0-2-16,0 0-1 16,0 0 1-16,0 0-2 15,0 0-5-15,0 0 7 16,0 5-1-16,0 8-1 15,-4 3 4-15,-3 2-2 16,-1 5 0-16,2 3 0 16,-2 6 0-16,3 3 1 15,-3 6 8-15,1 1-9 0,0 2 7 16,-1-3-6-16,0-5 0 16,2-7-1-16,0-2 3 15,0-6-2-15,-1-4 2 16,2-2-1-16,2-3-2 15,0 0 7-15,0-2-6 16,0-3-2-16,3 1 0 16,-1-4 1-16,1-1 1 15,0-1 0-15,0-2-1 16,0 0 0-16,0 0-16 16,0 0-36-16,0 0-51 15,7-2-53-15,4-15-239 16</inkml:trace>
  <inkml:trace contextRef="#ctx0" brushRef="#br0" timeOffset="-112449.17">30031 7383 144 0,'0'0'53'16,"0"0"-25"-16,0 0 11 15,0 0-2-15,0 0-2 16,0 0 7-16,0-3-4 16,0 1 5-16,0-2-20 15,0 0 6-15,0 0-16 16,0 1-5-16,0 0 1 16,0-1 11-16,0 1-9 15,0-1 6-15,-1-2-5 16,-1 1 9-16,-2-1-19 0,-1-1 9 15,1 0 10-15,-2 0-19 16,-3-2 13-16,1 2-6 16,-1-2-4-16,1 2 2 15,0 0 3-15,2 0-4 16,0 0 0-16,-2-1 1 16,-2 3-7-16,1-2 8 15,-1 1-2-15,-2 1-3 16,0-1-2-16,-3 1 0 15,1 2 3-15,0 0-2 0,0-3 5 16,0 2 0 0,0 0 7-16,0 1-4 0,3 0-8 15,2 0 3 1,2 1 0-16,-1 0-5 0,0 0 3 16,-1 2-3-16,-2-2 2 15,0 1-2-15,-3 1 0 16,3-1 0-16,-1-1 0 15,-2 2 1-15,2 0-1 16,-1 0 0-16,-1 0 0 16,1 0-2-16,0 0 2 15,1 0 2-15,2 0-2 16,2 0-2-16,-3 0 1 16,1 2 1-16,-5 4-3 0,-2 1 3 15,-2 2 0 1,-2-1-1-16,3-2 0 0,-1 1 1 15,1 1 0-15,3-1-1 16,0-2 2-16,2 0-1 16,1-1 0-16,-3 1 0 15,1 4 0-15,-2 2 0 16,3 0 0-16,-2 3 0 16,1-2-3-16,3 2 3 15,-2 0 0-15,1 0 0 16,1 0 0-16,-1 0 0 15,0-1-1-15,3 0 1 16,-2 0 1-16,1-1-1 16,-1 0-1-16,2-2 0 0,-1 2 1 15,0 0 0-15,-1 0 0 16,-1 1 0 0,3 0 1-16,2 0 1 0,1 0-1 15,0 3-1-15,3-1 0 16,0 1 0-16,2 1 0 15,1-2 0-15,0-1 0 16,-2 0 1-16,1 1-2 16,-1-2 2-16,-1-1-1 15,0 1 0-15,0 0 0 16,-2-1 0-16,1 2 1 0,1-1 0 16,0 1-1-1,2 0 0-15,-2-3 0 0,3 0 0 16,0 1 0-16,-2 1 0 15,2-1 3 1,-3 3-1-16,0-1 3 0,-1-1-3 16,-1 1 2-16,-2 0 7 15,1-2-5-15,0 1-3 16,0 0-2-16,1-1 0 16,1 4 2-16,0-1-3 15,1 1 1-15,0 2-1 16,-1 1 2-16,1-1-1 15,2 1-1-15,-2 0 1 16,1 1-1-16,-1-2 1 16,3-1-1-16,0-2 2 0,0 0 4 15,0-2-6-15,0-1 8 16,0 1-7-16,0-2 1 16,3 1 7-16,5 3-7 15,0 0 0-15,-2 4 1 16,1-2 0-16,-3 2 0 15,-1-2 0-15,2-1-3 16,-2 0 1-16,1-4 0 16,1 1-1-16,2-2 7 15,2 2-7-15,-1-2 1 16,1 1 1-16,-1 3-2 16,2-1 2-16,-1 1 3 0,-1 2-3 15,0-3 1-15,-1-2-1 16,-2 4 3-16,4-2-5 15,-3-3 0-15,3-2 2 16,3 0 5-16,1-1-5 16,6 0 6-16,-1-1 0 15,2 0 6-15,-4-1-6 16,-3-1 3-16,-2 1-8 16,-2-3 1-16,1 2-1 15,-1 1 1-15,3-1-1 16,2 1-2-16,-1-1 5 15,5 1-5-15,-1 0 1 16,-1-1 0-16,1 0 1 16,-1-1-1-16,-2-1-1 15,0-1 1-15,-2 1-2 0,1-2 5 16,1 0 3-16,4 0 2 16,-2 1-5-16,3 1 7 15,1-2-7-15,-4 1 3 16,2-1-5-16,-1-1-3 15,0 0 2-15,0 0 6 16,1 0 6-16,-2 0-6 16,-1 0 2-16,0 0-2 15,-3-1-1-15,0-1-1 16,0 1-6-16,-2-1 0 0,1-1 0 16,1 1 2-1,-2 1 2-15,2-4-1 0,-2 2 1 16,2-1 5-16,2-1 0 15,-2-2 4-15,1 2-4 16,1 0-3-16,-2-3-2 16,1 1 3-16,-3 0-1 15,2-1 3-15,-1-1 1 16,-1-2 2-16,2 0-3 16,-1-1-4-16,-1-2 2 15,3 0-1-15,-2 0-4 16,2-2 5-16,-2 2-6 15,-1-3 6-15,2-2-2 16,-3 2 1-16,0 0-2 16,1 3 0-16,-2-1-3 0,-2 2 4 15,0-3-3-15,-2 1 4 16,2-4-4-16,-1 1 4 16,1-1-3-16,-2 0-1 15,2 2 0-15,-3 1 1 16,1 3-3-16,-2 0 2 15,-1-1 1-15,1 0-3 16,-1-4 7-16,1-2-4 16,-1 0 3-16,1 0 1 15,-1 0-3-15,1-1-2 16,1 2 0-16,0 1 1 16,-1 2 0-16,-1 2-3 0,2 5 4 15,-1-2 2-15,2 3-4 16,-3-1-2-16,1-2 3 15,1 1 2-15,0 0-4 16,0-2 2-16,0 1 0 16,-2-1-2-16,2 0 1 15,0-2-1-15,0 0 5 16,2-4-5-16,-4 0-1 16,1 0 3-16,-1-1-3 15,-1-3 5-15,0 1-5 16,0-2-1-16,0 2 1 15,0-1 4-15,0 0-1 16,0-2-2-16,0-2-1 16,0-3 0-16,0-3-2 0,-12-5 0 15,-19-9-6-15,-27-12-1 16,-32-8-10-16,-22 2-26 16,-13 11-61-16,10 10-107 15,30 7-370-15</inkml:trace>
  <inkml:trace contextRef="#ctx0" brushRef="#br0" timeOffset="-110738.59">15598 9749 159 0,'0'0'64'0,"0"0"-44"15,0 0 20-15,0 0 0 16,0 0-4-16,0 0-11 16,0 0 24-16,0-2 11 15,0 2-28-15,0 0-2 16,0 0 9-16,0 0 12 16,0 0-9-16,0 0 0 15,0 0-3-15,0 0 5 16,0 0-1-16,-1 0 9 15,-4 0-16-15,2 0-2 16,-2 0 2-16,-1 0-8 16,1 0-4-16,4 0-3 0,-1 0-5 15,2 0 1-15,0 0-3 16,0 0 1-16,0 0-3 16,0 0-3-16,0 0 0 15,14 0-2-15,14 0 2 16,15 0 7-16,15 0-1 15,12 0 3-15,11 0-10 16,1 0 8-16,0 0-10 16,-3 0 6-16,-4 0-7 15,-6 0 1-15,-8-1 3 16,-11-2-9-16,-11 0 5 0,-9 3 3 16,-9-4-4-16,-8 3-4 15,-4-1 4-15,-8 2-3 16,-1-1-1-16,0 1 0 15,0 0-24-15,-16 0-21 16,-14 0-8-16,-10 6-19 16,-9 3-22-16,-2 4-70 15,-4-4-30-15,3 1-168 16</inkml:trace>
  <inkml:trace contextRef="#ctx0" brushRef="#br0" timeOffset="-110341.84">15619 9828 344 0,'0'0'88'15,"0"0"29"-15,0 0 4 16,0 0-33-16,0 0-21 16,0 0-9-16,-61-3 2 15,61 2 0-15,0 1-11 16,3-2-1-16,23-2-17 16,21 1-18-16,18-2 16 0,12 1 8 15,2-1-8-15,0 3-8 16,-6-4 6-16,-8 2-5 15,-12 1-2-15,-14-1-7 16,-14 4-3-16,-10-2-5 16,-10 2-3-16,-5 0-2 15,-10 0-5-15,-34 9-82 16,-22 10-37-16,-20 1-135 16</inkml:trace>
  <inkml:trace contextRef="#ctx0" brushRef="#br0" timeOffset="-93288.24">7984 9934 279 0,'0'0'93'0,"0"0"-4"16,0 0 31-16,0 0-19 15,0 0-27-15,0 0-25 16,0 0 0-16,-80-22-9 16,75 21-22-16,1 1 6 15,-1 0-18-15,2 0 8 16,3 0-6-16,0-1 2 0,0 1 2 16,0 0 4-1,0 0 0-15,0 0-2 0,0 0-3 16,0 0 3-16,3 0-7 15,12 0 3 1,7 0 6-16,8 1-4 0,6 2-3 16,6 0 1-16,4-1-1 15,6 1-1-15,2 2-4 16,-2-2-4-16,-1 1 0 16,-5 1 3-16,-7-5-3 15,-5 2 9-15,-4-2-2 16,4 0 1-16,5 0 3 15,9 0-1-15,4-5 0 16,2 1-1-16,6 0-4 16,-2 0 2-16,-5 2-6 0,-2 2 4 15,-9 0-4 1,-5 0 0-16,0 0 2 0,-4 0 3 16,1 0-2-16,4 0-3 15,2 0 6-15,6 0-5 16,1 0 3-16,3 0 1 15,-1 0 6-15,-7 2-1 16,-6 1-2-16,-8 0-3 16,-7-1 12-16,-2-2-9 15,-2 2 9-15,2 0 0 16,-1-2 1-16,-3 0-11 16,-6 0 7-16,-1 0-11 0,-3 3 7 15,0-1 1-15,-2-1-6 16,0-1 6-16,-3 2-11 15,0-2 12-15,0 0-4 16,0 0 3-16,0 0 6 16,0 0-10-16,0 0 4 15,0 0-1-15,0 0-5 16,0 0-4-16,0 0-2 16,0 0 5-16,0 0-5 15,0 0-5-15,0 0-38 16,0 0-42-16,0 0-48 15,-6 4-99-15,-9-1-126 16</inkml:trace>
  <inkml:trace contextRef="#ctx0" brushRef="#br0" timeOffset="-91336.3">10690 9961 112 0,'0'0'325'0,"0"0"-284"16,-106-1 15-16,69-3 59 0,5 1-22 16,7 1-27-16,1-1-28 15,3 2 14-15,6-1-11 16,6 2-17-16,5 0 4 16,2 0 2-16,2 0-12 15,0 0-7-15,0 0-3 16,0 0 3-16,0 0-5 15,0 0 0-15,0 0-4 16,15 0 6-16,8 5 7 16,14-4 18-16,8-1-1 15,8 0-8-15,8 0-2 16,1 0-9-16,-3 0-10 16,-2 0 0-16,-3 0-4 15,-2 0 6-15,0 0-4 0,-4 0-1 16,1 0 1-16,0 0-1 15,1 0 1-15,3 0 3 16,1 0-3-16,-1 0 10 16,0 0-4-16,-1 0-6 15,3 0 0-15,-3 0 3 16,-2 0-3-16,-3 0 7 16,0 0-8-16,0 0 3 15,1 0 5-15,0 0 0 16,-1 0-4-16,-2 0 2 15,0 0-5-15,-5 2 0 16,-1-2-1-16,-3 3 1 16,-3-3 1-16,-2 0 3 0,-4 0-4 15,3 0 6-15,0 0-3 16,-1 0-3-16,3 0 7 16,-1 0 0-16,-1 0-2 15,0 0-2-15,-2 0 0 16,-3-3 4-16,5 1-6 15,0 2 3-15,4-1-2 16,1-1-1-16,-2-1 4 16,-1 2-2-16,-3-2 2 15,-2 1-6-15,-4-1 2 16,-5 3 6-16,-3-2-2 16,-3 2 1-16,1 0 0 0,1 0-2 15,5 0 1 1,4 0 0-16,0-2 1 0,3 2-1 15,1-1-3-15,-2 0 10 16,-1 1-8-16,-3 0 0 16,-5-2 6-16,0 2 1 15,1 0-6-15,-1 0-5 16,-4 0 10-16,3 0 0 16,-1 0-5-16,0 0-4 15,5-1 10-15,1 1-8 16,1 0-2-16,-3 0 3 15,0-2-2-15,-3 2 1 16,-5-1 1-16,-2 1-4 0,-5-2 1 16,-2 2-2-1,1 0 5-15,-2 0-4 0,0 0 6 16,0 0-2-16,0 0 1 16,0 0-5-16,0 0 2 15,0 0-2-15,0 0 4 16,0 0-4-16,0 0 0 15,0 0-1-15,0 0 0 16,0 0 0-16,0 0 3 16,0 0-3-16,0 0 2 15,0 0-2-15,0 0 0 16,0 0-3-16,0 0 3 16,0 0 2-16,0 0-2 15,0 0 1-15,0 0-1 0,0 0 2 16,0 0-2-16,0 0 1 15,0 0-1-15,0 0-2 16,0 0 2-16,0 0 0 16,0 0 1-16,0 0-1 15,0 0 0-15,0 0 1 16,0 0-1-16,0 0-1 16,0 0 1-16,0 0 0 15,0 0-2-15,0 0 2 16,0 0-6-16,0 0-2 15,0 0-2-15,0 0 1 16,0 0-3-16,0 0-4 16,0 0-11-16,0 0-9 0,0 0 9 15,0 0-23-15,0 0-48 16,-9 0-56-16,-15 0-38 16,-4 0-132-16</inkml:trace>
  <inkml:trace contextRef="#ctx0" brushRef="#br0" timeOffset="-85882.41">15851 9839 287 0,'0'0'69'16,"0"0"-12"-16,0 0 3 0,0 0-15 15,0 0-16-15,0 0 5 16,0 0-6-16,-66 0 1 16,61 0 2-16,4 0 9 15,-1 0-1-15,2 0-15 16,0 0-4-16,0 0-4 16,0 0-6-16,0 0 1 15,0 0-5-15,0 0-2 16,0 0 5-16,0 0-2 15,0 0-3-15,0 0 8 16,0 0 6-16,0 0-2 16,0 0-5-16,0 0 2 0,0 0-4 15,0 0 1 1,0 0-6-16,0 0-3 0,0 0-2 16,0 0 2-16,0 0-1 15,0 0 4-15,0 0-2 16,0 0 2-16,0 0 2 15,0 0-1-15,0 0 3 16,0 0-4-16,0 0 0 16,0 0-2-16,0 0 9 15,0 0-5-15,0 0 10 16,0 0-2-16,0 0-7 16,0 0 7-16,0 0-10 15,0 0 3-15,0 0 0 0,6 0-5 16,2 0 0-1,4 0-2-15,-3 0 3 0,1 0 0 16,2 0-1-16,-1 0 5 16,1 0-7-16,2-1 6 15,-1-2-6-15,3 0 6 16,-1 1-4-16,-2-3 6 16,1 1-1-16,-1 2 0 15,-1 0-3-15,0 0 1 16,0 0-1-16,1-1 3 15,0-1-5-15,1 2-1 16,1-1-1-16,0-1 2 0,1 1 1 16,1 2 1-16,-3-1-2 15,0 0 2-15,-1 2-4 16,1 0 4-16,4 0-4 16,-2-3 1-16,2 3 0 15,0-1 3-15,-3-1-3 16,0 1 0-16,1-1 2 15,-2 2-3-15,2-1 3 16,-1-1-1-16,1 1 0 16,1-1 0-16,2 2 0 15,0 0 0-15,3-2-2 16,0 2 4-16,0 0-4 16,0 0 1-16,0 0-1 0,-2 0 3 15,1 0-1 1,-3 0-2-16,1 0 1 0,4 0 0 15,-2 0 0-15,4 0 0 16,0 0-1-16,2 0 0 16,2 0 4-16,0 0-1 15,3 0-2-15,1 0 11 16,-2 0-7-16,0 0 0 16,-1 0 2-16,-2 0-5 15,-1 0 1-15,-2 0-3 16,0 0 0-16,3 0-1 15,-1 0 6-15,1 2-8 16,0 0 7-16,2-1-3 16,0 2 0-16,0 0-2 0,3 0 1 15,-2-3 0-15,2 3 1 16,1-3 4-16,2 4-2 16,1-3-1-16,1 1 3 15,0 1-2-15,4-2-2 16,0 0-1-16,3 1 1 15,2-1-1-15,1 1 2 16,-3-2 2-16,-2 2 3 16,0 1-5-16,-5-1 0 15,-2 0 1-15,-2 0-3 16,1 0 1-16,-2 1 0 16,2 0 0-16,-1 0 3 15,-3-3 4-15,-1 2-6 0,-2 0-1 16,-2-2 4-16,-1 0-1 15,-2 0 0-15,-1 0 2 16,0 0-5-16,-2 0 2 16,2 3 7-16,0-3-9 15,1 0 0-15,-2 0-1 16,1 1 3-16,0 1 1 16,2-1-2-16,-3 2-2 15,0-1 0-15,-2-2 4 16,-1 3-4-16,3-3 1 15,1 2 1-15,1-2 1 16,4 0 0-16,0 0 0 0,1 0 0 16,-1 0 5-1,0 0-8-15,-1 0 2 0,0 0-1 16,-2 0 5-16,-2 0-6 16,0 0 0-16,2 0-1 15,-3 0 2-15,3 0-2 16,1-2 1-16,1 2 0 15,-4-3 4-15,4 3-3 16,-4 0-1-16,0-2 0 16,2-1 0-16,-1 2 1 15,1-1 2-15,-2 1-3 16,0 1-2-16,2-3 2 16,2 3 3-16,2-2-3 15,2 0 0-15,-1 1 0 16,1-1 5-16,0 1-4 0,-3-1 1 15,-2-1 1-15,0 2-3 16,-5 0 0-16,1-1 3 16,1 2 3-16,-1-2-5 15,5 0 2-15,-1 1 2 16,3-1 6-16,-1 0-9 16,-5 2 6-16,-1-2-3 15,0 2 0-15,-3 0 3 16,-1 0-3-16,-1 0-5 15,-3 0 11-15,4 0-7 16,-2 0 2-16,2 0 3 16,-1 0-2-16,-2 0 1 0,0 0-1 15,-1 0-1-15,-2 0 1 16,-5 0-1-16,0 0 2 16,-5 0-6-16,1 0 9 15,-1 0-11-15,-1 0 4 16,3 0-1-16,-3 0 0 15,1 0 4-15,-1 0-6 16,0 0 2-16,0 0 2 16,0 0-3-16,2 0 4 15,-2 0-2-15,0 0-1 16,0 0-3-16,0 0-1 16,0 0 1-16,0 0 4 0,0 0-4 15,0 0 0 1,0 0 0-16,0 0-1 15,0 0-9-15,-3 0-38 0,-18 9-85 16,-13 8-24 0,-15 0-116-16,-9-3-559 0</inkml:trace>
  <inkml:trace contextRef="#ctx0" brushRef="#br0" timeOffset="-83074.3">27803 8753 198 0,'0'0'46'0,"0"0"-5"16,0 0 21-16,0 0 17 15,0 0 21-15,0 0-49 0,0 0 2 16,23-50 14 0,-23 49-19-16,0 0-2 0,0-1-8 15,0 1-4 1,0-2-7-16,0 1-10 0,0-1 2 16,0 1 0-16,-4 0-10 15,-9 2-4-15,-4 0-1 16,-4 0 4-16,-2 0 8 15,-1 4 0-15,3 2 6 16,-2 3-22-16,3 2 7 16,-3 2-2-16,4 2 1 15,-7 1 4-15,0 2-5 16,-4 3-3-16,-5 1 14 16,-1 0 1-16,1 1 4 15,-2 1-1-15,4-1-12 0,3-3-2 16,3 1-1-16,6-2 8 15,0 1-7-15,5-2 2 16,-1 0-4-16,1 1-3 16,1-2-1-16,-1 0 6 15,-2 2-5-15,-1 4 0 16,-1 0 0-16,-2 1 4 16,-1-1 3-16,3 1-1 15,1-4-7-15,0-1 14 16,2-5-14-16,1 0 3 15,3-5-3-15,0 2 8 16,-1 0-8-16,-2 2 1 16,1 1 0-16,-3 1-1 15,3-1 1-15,-3-1-1 0,-1 1 5 16,4-4-4-16,-3 1 2 16,0 0-3-16,-1-2 2 15,-4 3 1-15,1-2 2 16,-4 2-4-16,-4 3 0 15,4-5 5-15,-1 0 4 16,6-4 0-16,7 2-6 16,0-3-1-16,3 0-3 15,-1-1 1-15,-3 3 0 16,-1 3 1-16,-5 3 0 16,-4 3 6-16,1 1-1 15,-3 0 6-15,3 0-2 16,-1-5 0-16,2-1-1 0,8-3-2 15,4-3 3-15,6-2-9 16,2-2 8-16,3-1-3 16,0 0 1-16,0 0 0 15,0 0-1-15,0 0-1 16,-1 0-3-16,1 0-1 16,0 0 2-16,0 0 4 15,0 0-2-15,0 0-5 16,0 0-1-16,0 0 2 15,0 0 3-15,0 0-4 16,0 0 0-16,0 0 0 16,0 0-1-16,0 0 0 0,0 0 2 15,0 0-5-15,0 0 3 16,0-4-11-16,10-6-39 16,3-2-47-16,4-2-86 15,-1-5-149-15</inkml:trace>
  <inkml:trace contextRef="#ctx0" brushRef="#br0" timeOffset="-77718.17">18632 13145 311 0,'0'0'257'0,"0"0"-223"0,0 0 74 15,0 0-15-15,0 0-39 16,0 0 11-16,0 0-18 15,0-49 3-15,0 49-13 16,0 0-6-16,0 0-3 16,0 0-11-16,0 0-4 15,0 0-5-15,0 0 1 16,-3 0-7-16,-10 0 6 16,-1 3-4-16,-2 7 3 15,1-1 0-15,1 3 3 16,0 1-5-16,-2-1 2 15,2 2 1-15,-1 1-1 16,2 0 5-16,-2 1-8 16,3 1-3-16,0 2 3 0,-1-2-4 15,-1 0 2-15,-1 0-1 16,0 0 0-16,-1 0-1 16,-1 0 0-16,0-1 5 15,0-4-2-15,2 1-3 16,2-3 0-16,0 0 0 15,2-1 1-15,-1 1-1 16,2-3 0-16,1 0 1 16,-3 1 0-16,1 1-1 15,-1 0 0-15,-2 1 0 16,-2 1-3-16,-1 0 3 16,3-2 0-16,1-1 2 0,2 1-3 15,4-3 1 1,-3 1 0-16,2 0 0 0,2 0 0 15,-2-1 0-15,3-2 0 16,0 1 1-16,-1 1-2 16,2-1 1-16,-2 1 0 15,-2 0 0-15,4-1 1 16,-1 1-1-16,1 1 0 16,-2-1 1-16,-2 0-1 15,1 2 0-15,1 1-1 16,0-2 0-16,1-2 1 15,1 2 0-15,-2-1 1 16,2-2-2-16,1 1 2 16,-2 2-1-16,1-2 0 15,1 0 1-15,0 5-1 0,-2-4 0 16,1 0-1-16,-1 2 1 16,2-2 1-16,0 2-1 15,0 0 0-15,2-4-1 16,-1 1 2-16,1-3-2 15,1 0 1-15,-2-2 0 16,2 0-1-16,0 2 3 16,0-2-2-16,-1 1 0 15,1-1 0-15,0 0 0 16,0 2 0-16,-2-1-1 16,2-1 1-16,0 0 0 15,0 0-1-15,0 0 1 0,0 0 4 16,0 0 6-16,0 0 8 15,0 0-5-15,0 0-7 16,0 0-3-16,0 0-3 16,0 0 3-16,0 0-2 15,0 0 0-15,0 0-1 16,0 0 0-16,0 0 6 16,0 0-6-16,0 0 2 15,0 0-1-15,0 0 4 16,0 0 7-16,0 0-2 15,0 0 2-15,0 0-3 16,8-3-1-16,2-7-2 16,5-1-4-16,0 0-2 0,3-1 2 15,-1 0-2 1,-1-1 0-16,-1 0 0 0,-2 4 1 16,1-3 0-1,0 3 0-15,-1-4 4 0,4-1-5 16,0-2 1-16,4-1 1 15,2-2-2-15,4-1 0 16,-3 1 0-16,2 1 0 16,-4 1 0-16,-3 1-6 15,-2 1 6-15,-1-1 1 16,-2 1-1-16,0-1 0 16,1 1 1-16,3-2-1 0,-3 0-1 15,3 2 1-15,-3 1 0 16,-2 1 1-16,-4 4-1 15,-1 1 1-15,-1 2 0 16,-2 1 0-16,1-1 4 16,0 2-5-16,0-3 3 15,1 4-3-15,1-2-1 16,-4 1 1-16,4 1 3 16,-4-2 1-16,2 2-2 15,-2 0-1-15,-1 0 0 16,0 3 2-16,0-3 1 15,-1-1-3-15,1 1 2 16,2-1-1-16,3-2 1 16,-2 1-2-16,2-1 0 15,-1 1 2-15,-1-1-2 0,1 2-1 16,0 1 0-16,-3 0 0 16,2-1 3-16,-1-1-1 15,2 0 0-15,-3-1-2 16,2 0 3-16,2-2-2 15,4-1 5-15,-2-2-6 16,2 1 0-16,0 1 1 16,-3 1-1-16,-3 5 1 15,-3 0-1-15,-3 1 1 16,0 2-1-16,0 0 0 16,0 0 0-16,0 0 0 15,0 0-1-15,0 0-1 0,0 0 1 16,0 0 1-16,-1 3 0 15,-4 2-1-15,-1 3 0 16,-3-2 1-16,-3 4 1 16,2-1 0-16,-2 1-2 15,-2 0 2-15,2 1-1 16,-1 0 0-16,-1 1 0 16,1 2 1-16,3-2-1 15,-4 1-1-15,1 1 1 16,-1 2 0-16,0 0 1 15,-2-1-1-15,-1 1 1 16,3-2-1-16,-2 0 0 16,4 0 0-16,-1-1 0 15,2-3 1-15,2 3 1 0,-3-1 2 16,2-3-4-16,1 1 0 16,-3 0 0-16,3-1-4 15,-2-2 4-15,-2 4 0 16,1-2 0-16,-1 1 0 15,-2-1-1-15,2 1 1 16,-3-3 0-16,3 3 5 16,4-4-5-16,2 0-4 15,1 1 4-15,-2 0 2 16,2-2-1-16,0 1-2 16,0 3 1-16,0-2-5 15,-2-1 7-15,2 3-3 16,-1-1 1-16,1 0-1 0,2-2 0 15,-2 0-1-15,2-1 1 16,-1 0-3-16,2-1 3 16,0 2 0-16,-1-1-1 15,1 2 0-15,-2-5 2 16,2 1-1-16,3-2 0 16,-1-1-1-16,1 0-1 15,0 0 2-15,0 0 0 16,0 0 1-16,0 0-1 15,0 0 1-15,0 0 0 16,0 0 1-16,0 0 3 16,0 0-3-16,5-9 0 15,6-3 0-15,4-3 1 0,4-1-2 16,2-1 0-16,3 0-1 16,-1 0 1-16,0 0-1 15,1 3 1-15,-3-3 0 16,-1 2-2-16,-1-1 1 15,-1-2 1-15,1-1 1 16,2 2-1-16,-1-4 0 16,3-1 3-16,1 0-2 15,2-4-1-15,-3 5 0 16,0 3 1-16,-4 0 0 16,-4 6-1-16,-1 0 1 15,-5 2-1-15,1 1 0 0,-4 2-1 16,0 0 2-16,-2-1-2 15,1 3 2-15,-2-1-2 16,-1 3 1-16,2 0 0 16,-4 1 0-16,1 0 1 15,1 1-1-15,-1-2 0 16,1 0 1-16,-1 0-1 16,1-2 0-16,1 0 0 15,0 1-1-15,0-2 2 16,1-1-2-16,1 2 1 15,0 0 0-15,0-2 1 16,-2 1-1-16,-1 2 0 16,-1 0 0-16,2 1-1 0,-1 3 1 15,-1-2 1 1,1 1-1-16,-2 1 0 0,0 0-1 16,0 0 1-16,0 0 0 15,0 0-2-15,0 0 1 16,0 0 0-16,0 0-1 15,0 0 1-15,0 0 0 16,0 0-2-16,0 0 3 16,0 0-1-16,0 3 0 15,-5 5 1-15,-3 0-1 16,1 3 1-16,-3-2-1 16,1 2 1-16,-2 3 0 0,-1-2 0 15,2-1 0 1,1 0 0-16,-3 1 0 0,0-3 0 15,-1 4-2-15,-2 1 3 16,-1 0-1-16,0 4 0 16,2-2 0-16,0 1 0 15,-1 0 0-15,5-2 0 16,-1-1 0-16,0 3 0 16,0-1 2-16,-1 0-2 15,0-1-2-15,3 1 2 16,0-4 1-16,2 1-1 15,-1-1 0-15,2-3 5 16,0 1-5-16,-1 0-1 16,3 0-5-16,-3-1 10 15,1 3-4-15,0 0 0 0,-2-2-4 16,0 1 4 0,1-3 0-16,1 0 0 0,1-2 6 15,2-1-9-15,2-5 3 16,-1 3-4-16,1-3 4 15,-4 2 0-15,2 1 0 16,0 0 0-16,0 0 0 16,2 0 1-16,1-3 0 15,0 0-2-15,0 0 0 16,0 0 1-16,0 0 0 16,0 0 2-16,0 0 0 15,0 0-2-15,0 0-1 0,0 0 1 16,0 0 1-16,0 0 0 15,0 0 0-15,0-9-1 16,4-3-1-16,4 0 0 16,3-2 2-16,3-1-1 15,2-3 0-15,2 1 1 16,3-3-1-16,0-1 0 16,0-5 0-16,1 0 0 15,2-4 0-15,0-1 1 16,0-1-1-16,-2 5 0 15,-1 5 0-15,-6 3 1 16,-2 8-1-16,-2 1 0 16,-2-3 2-16,3 4-2 0,0-4-3 15,3 2 3-15,-2-1 1 16,3-2 1-16,-2-1-4 16,2 0 4-16,-2 1-2 15,-3 5 0-15,-3 1 1 16,-2 3-1-16,-3 2 1 15,-3 2-1-15,0 1 0 16,0 0-2-16,0 0 0 16,0 0 1-16,0 0 1 15,0 0 0-15,0 0 0 16,0 0-3-16,0 0 3 16,-7 4-1-16,-5 5 1 0,1 1-2 15,-2 2 3-15,-3 0-2 16,-2 1 1-16,0 0-1 15,-3 1 1-15,-1-1 0 16,0 1 3-16,-1 1-3 16,-1 1-3-16,-1 2 3 15,-1 2 1-15,2-1 3 16,0 1-8-16,1 4 10 16,-1-3-6-16,3-1 0 15,-2-3-7-15,6 0 7 16,0-3 6-16,-1-2-6 15,3 1 0-15,-6-2-4 16,2 3 3-16,0-3 1 0,-4 3 4 16,4-4-4-16,1 2 0 15,2-2-2-15,5-2 2 16,2 1 0-16,0-4 0 16,2 2-2-16,-2 0 3 15,-1 0-2-15,1 0 1 16,-2 3-2-16,1-3 1 15,2-2 1-15,5 0 2 16,0-3-2-16,3-2 1 16,0 0-2-16,0 0 2 15,0 0-2-15,0 0 2 16,0 0-2-16,0 0 0 16,0 0 1-16,0 0 0 15,0 0-1-15,0 0 1 0,0 0 2 16,0 0-2-16,0 0-1 15,0-2 0-15,12-8 1 16,7-2 0-16,2 0 0 16,2-3 0-16,5-1 1 15,4-2-1-15,0-2-2 16,4 0 0-16,-3 0 2 16,-3-4 2-16,1 3-2 15,-3 0 0-15,3-2 0 16,-1-4 0-16,3-2 0 15,2-3 0-15,-1-1 0 16,2 2-1-16,-5 5 1 16,-6 4 0-16,-5 5 2 0,-8 6-2 15,-5 2 0-15,0 1 0 16,-1 2 3-16,-1 0-5 16,0-1 2-16,-2 5 0 15,-2-1 0-15,1 2 0 16,-1 0-1-16,-1 1-1 15,0 0-6-15,0 0-16 16,0 0-9-16,0 0-10 16,0 0-10-16,0 0-27 15,0 0-8-15,-1 5 9 16,-7 4-44-16,2-3-55 16,1 0-173-16</inkml:trace>
  <inkml:trace contextRef="#ctx0" brushRef="#br0" timeOffset="-52921.03">2295 7830 44 0,'0'0'28'0,"0"0"35"16,0 0 3-16,0 0-30 0,0 0-15 15,0 0-13-15,0 0 22 16,9-17 12-16,-9 17-3 16,0 0 5-16,0 0-10 15,0 0-19-15,0 0-3 16,0 0-1-16,-13 0-3 15,1 0-1-15,-3 7-1 16,-3 0 0-16,-1 2 6 16,-1 1 4-16,-1-3-3 15,-1 4 2-15,4-1 5 16,-1 1-5-16,-2 1-2 16,6-4-1-16,-3 3-2 0,3-2 1 15,-1 1-9-15,-1 0 14 16,2-2-6-16,0 3-1 15,-1-1-6-15,1 2 2 16,0 0 10-16,-3 1-6 16,-1-1-1-16,1 2-1 15,-3-1 1-15,2 1-3 16,-2 3-2-16,3-1 1 16,-3 1-1-16,4-2 4 15,1 0-1-15,4-1-3 16,2-1 0-16,7-2-2 15,0 1 2-15,0 1-3 16,0 3 0-16,1-1 0 0,1 4 1 16,1 0 0-1,0 2-1-15,0 0 0 0,0-1-1 16,0 0 0-16,0 0 1 16,0-1 1-16,0-1 3 15,0-2-3-15,0 1 0 16,1-3 3-16,5 3 0 15,2-1 5-15,-1 0-3 16,2 1-1-16,-1 0-3 16,-2-1-2-16,0 0 2 15,1 0-1-15,5-2 0 16,3 1-1-16,0-1 0 31,4-1 5-31,6-1-5 0,0-2 0 0,0 0 1 0,3-1 1 16,-1-1-2-16,1 1 1 15,-1-3-1-15,1 2 5 16,-2-2-5-16,-2 2 0 16,1-3 1-16,2 3-2 15,0-3 3-15,1-2-2 16,2 1 1-16,1-3-1 16,-1-1 0-16,-3 2 0 15,0-2 0-15,-3 2 0 16,3 1 0-16,-2 0 1 15,3 0-1-15,-4 3 0 16,1-1 0-16,2-1 0 16,1-1 0-16,2-1 0 0,-1 1-1 15,5-1 1-15,-4 0 0 16,-3 2 1-16,3-1-1 16,-3 0 0-16,-2 1 1 15,2-1-1-15,-2-2 0 16,5 1 0-16,-2 1 0 15,-1 1 5-15,4-1-5 16,-1 2 0-16,0-1-2 16,1-1 2-16,-1-2 0 15,1 1 0-15,7-2-3 16,-1 0 3-16,5 0-1 16,-5 0-2-16,-4 0 3 0,-5 0-6 15,-4 0 5 1,-3 0 0-16,0 0 0 0,9 0 0 15,4 0-1-15,2 0 4 16,7 0-5-16,-1 0 3 16,-5 0 0-16,2 0 0 15,-8 0-4-15,2 0 3 16,-2 0-2-16,1 0 2 16,-1 0 0-16,2 0 0 15,1 0 1-15,-4 0 1 16,6 0-1-16,-3 0 0 15,1 0-1-15,-1 0 1 16,4 0-3-16,-6 0 1 0,-1 0 2 16,1 0 0-1,2 0-1-15,0 0-1 0,0 0 2 16,3 0 0-16,-3 0 0 16,-2 0-1-16,0 0 1 15,-2 0-1-15,-4 0 1 16,5 0 0-16,0 1 1 15,-1 0-1-15,3-1-1 16,1 0 1-16,1 0-3 16,6 0 5-16,0 0-2 15,1 0 0-15,0 2-2 16,-3 0 1-16,2 1 1 0,3-3 3 16,2 2-3-1,4-2-2-15,2 0 2 16,0 0 0-16,-1 0 0 0,-2 0 0 15,1 0 2-15,-4 0-2 16,-5 0 0-16,-4 0-2 16,3 0 2-16,0 0 4 15,1 0-4-15,0 0 0 16,1 0 0-16,0 0 0 16,0 0-1-16,-4 0 1 15,3-2 1-15,-3 2-1 16,-2-2-6-16,-4 2 6 15,2 0 1-15,-3 0 3 16,4 0-8-16,2 0 8 16,4 0-8-16,3 0 5 0,0 0-1 15,1-1 0-15,-1-1 3 16,0 2-4-16,-4 0 2 16,0 0-2-16,-2 0-1 15,-4 0 2-15,-2 0 0 16,-1 0 0-16,4 0 2 15,1 0-2-15,1 0 0 16,1 2-2 0,0-2 2-16,-1 0 0 0,0 0 0 15,1 0 2-15,3 0-2 16,-1 0 1-16,3 0-1 16,2 0 0-16,0 0 0 0,0 0-3 15,-2-4-1-15,0 3 3 16,0 0-7-16,-2 1 1 15,2-2 0-15,4 2-10 16,1 0 10-16,3-1 6 16,-1 0-3-16,-1-1 3 15,1 1 0-15,-1-2-1 16,-2 0 2-16,2 1 0 16,-2-1-1-16,2 1 1 15,-3 0-8-15,-1-1 5 16,-3 0 1-16,-4 1 1 15,-1 1 0-15,4-3 2 16,-1 4-2-16,1-4 1 16,5 1-5-16,-3-2 4 15,1 0-1-15,-6-1 1 0,-1 3 1 16,-5-2 1-16,-1 2 1 16,-3 0 8-16,-3 0 2 15,-3 0 13-15,3 0-3 16,-2-1-2-16,8 0-12 15,0 1-3-15,2-1-1 16,3 2 0-16,-2-2-2 16,-2 0-1-16,0 0 0 15,-1 0 3-15,-3-2-1 16,4 4 2-16,-2-3-2 16,-1 2 1-16,0 0-4 15,2 1 0-15,3-2 2 0,-3-1-2 16,-2 1 3-16,2-1-2 15,-2 0-1-15,2 0 0 16,3 0 0-16,-3 0 0 16,-2-2 0-16,-1 1 1 15,-6-2 3-15,3 0 8 16,-5-4 6-16,-2 2-1 16,-3-6 4-16,-2 0-7 15,0-2 2-15,-1 0-7 16,-4 0-3-16,-1-2-5 15,1-1 6-15,-2 1-4 16,-2-2-3-16,-3 5 6 16,0-2 0-16,0 2 2 0,0 2-1 15,-3-2-7 1,-5 0 6-16,-2-1-5 0,1 0 3 16,-4 0-3-16,2-2 0 15,1 0 1-15,-3 1-2 16,-4-1 1-16,1 1-1 15,-8-1 3-15,1 2-3 16,-5 1 0-16,0 2-4 16,1 1 9-16,2 0-6 15,2 1 1-15,1 0 0 16,-5 1 4-16,0 0-4 16,-6 0-1-16,-10-1 1 0,-8 2 2 15,-13-1-2-15,-7-2-1 16,2 3 1-16,14 5-5 15,13-1 5-15,9 6 1 16,3-1-1-16,0 0-5 16,-4-1 5-16,-4 0 6 15,-6 2-6-15,-8-2 0 16,-15 0 0-16,-15-2-1 16,-12-4-5-16,-9 1-10 15,0-2-20-15,9 1 17 16,12 0 16-16,12 4-7 15,4-1-2-15,4 3-2 16,-1 1 1-16,-3-1 9 16,-4 0-2-16,-3-2-10 15,-6-2 8-15,-8 0 4 0,-5-3-12 16,-8 0 13-16,-1 1-15 16,-2-2 11-16,-3-1-1 15,-2 3 5-15,3-1 3 16,0 2 0-16,7-3 0 15,11 2-4-15,5 1 4 16,5-3 0-16,5 1 1 16,2 2-1-16,0 1 0 15,9 1 0-15,7 2 1 16,5 1 3-16,7-1-4 16,0 1 1-16,5 0-1 15,1-1 2-15,5-1 2 0,-2-2-2 16,-7 2 0-16,1-2-2 15,-3 2 5-15,-1-3-5 16,1 2 1-16,-2-2-1 16,-1 2 0-16,-3 1 0 15,-3 1 1-15,-7-1 1 16,-6 3-2-16,-9-1 0 16,-2 1 0-16,-2 2 6 15,-1 0-4-15,4 0 0 16,5 0 5-16,9 3-5 15,4 2 2-15,5 2 1 16,6-3-3-16,5-2 7 0,-2 3-8 16,-1-1 0-16,-8 3 0 15,-8-1 5-15,-12 0-4 16,-6 5-1-16,-7-1-1 16,-1-2-1-16,6 1 1 15,9-4 3-15,15-1 7 16,6 0 6-16,10-2-9 15,5-1-6-15,2-1 5 16,4 0-4-16,1 2 4 16,-1 0-6-16,-5 4 3 15,-7 1-2-15,-6 3-1 16,-1 1 0-16,-2 1 2 16,-3 2-2-16,4-3 0 15,-1-1 3-15,10-3 1 16,9-3 4-16,11-1 2 0,5-3 6 15,2 0-6-15,-4 1-3 16,-3 4-3-16,-2 0-3 16,-5 1-1-16,-2 0 9 15,3 0-9-15,1-2 0 16,6-1 4-16,5-3-3 16,5 0 16-16,5 0-5 15,3 0 1-15,0 0 7 16,0 0-7-16,0 1-1 15,0-1-3-15,0 0-1 16,0 0 2-16,-3 0-6 16,3 0 0-16,0 0 5 15,-3 0-5-15,3 0-4 0,-3 0 3 16,3 0-3-16,0 0 0 16,0 0 0-16,0 0-7 15,3 3-68-15,18 3-103 16,3-4-44-16</inkml:trace>
  <inkml:trace contextRef="#ctx0" brushRef="#br0" timeOffset="-51756.33">1327 11526 483 0,'0'0'55'0,"0"0"-11"15,-91 0 71-15,67 0-23 16,5 0-18-16,10 0-12 16,6 0-8-16,3 0-9 15,0 0-19-15,0 0 0 16,0 0-9-16,15 0-14 16,12 0 26-16,13-3-4 15,6 1-14-15,8 1 3 16,1 0 3-16,-4 1-10 15,-2 0-4-15,-3 0 7 16,-10 0-8-16,-5 0 4 16,-11 0-4-16,-2 0-2 0,-9 0 0 15,-1-2 3 1,-3 2-1-16,-2-3 1 0,-3 3 0 16,0 0 0-16,0 0-3 15,0 0 4-15,0-3-2 16,0 3 2-16,0-1-4 15,0-2-8-15,0-1-34 16,0-2-41-16,-6-1-51 16,-4 0-108-16,-1-4-423 15</inkml:trace>
  <inkml:trace contextRef="#ctx0" brushRef="#br0" timeOffset="-51192.5">1557 11339 521 0,'0'0'71'16,"0"0"8"-16,0 0 46 15,0 0-64-15,0 0-17 16,0 0-12-16,-36-12-11 16,36 12-1-16,0 0-11 15,0 0 16-15,0 0-8 16,0 0-11-16,6 0 5 15,9 0 9-15,3 0 11 16,6 8-4-16,-2-2-3 0,3 0-10 16,-1 1-2-16,-3 0-5 15,-3 3-6 1,0-2 1-16,0 2 4 0,-2-1-3 16,4 1 0-16,-1 0 1 15,1-1-1-15,0-2 1 16,6-2 0-16,-4 0 1 15,-4 1-5-15,-2-5 1 16,-8 2-1-16,-2-2 4 16,-6-1 1-16,0 1-5 15,0 1 3-15,0-2 0 16,0 0-2-16,0 0 2 16,0 0 1-16,0 2-1 15,0-2-1-15,0 0 15 0,0 0-4 16,0 0-3-16,0 4-3 15,0 5-4-15,-9 8 0 16,-15 7 5-16,0-1 2 16,0 0-8-16,-3 3 11 15,5 0-11-15,-2-1-2 16,-4 3 3-16,-8 3 2 16,-3-1-5-16,-8 4-11 15,2-4-138-15,10-12-248 16</inkml:trace>
  <inkml:trace contextRef="#ctx0" brushRef="#br0" timeOffset="-44404.17">7947 10026 247 0,'0'0'22'0,"0"0"23"0,0 0 81 16,0 0-55-16,-82-17 5 15,73 15-22-15,3 2 19 16,-3 0-35-16,9 0 3 15,0 0-9-15,0 0 2 16,0 0-2-16,0-1 2 16,0-1-5-16,3-3 9 15,18-2 2-15,7-4-29 16,11-1 0-16,2 1 4 16,3 3-10-1,0 3-3-15,-2 2 7 0,2 3-8 16,-1 0 0-16,0 0 1 15,2 0-2-15,-3-1 4 16,5-1-4-16,3-3 2 16,2-1 0-16,3-3-2 0,0 1 0 15,-1-1-1-15,-5 0 0 16,-3 2 2-16,-4 2 0 16,-3 2 0-16,-2 0-1 15,0 3 0-15,-4 0 0 16,-3 0 1-16,9 0 2 15,3 0 4-15,8-3-4 16,4-1-1-16,4-3-2 16,-5 2 2-16,-1 1-1 15,-6 1 0-15,-7 1 2 0,-5 2-3 16,-6 0-2 0,-4 0 2-16,-2 0-1 0,-2 0 0 15,2 0 1-15,-1-3 2 16,7 1 1-16,4-1-2 15,2-1-1-15,5-1 2 16,1 0 0-16,2 1-2 16,-5 1 0-16,-2 0 5 15,-6 3-5-15,-5 0-1 16,-2 0 1-16,-5 0 4 16,2 0-2-16,1 0 0 15,7 0-2-15,3-2 0 16,4 0 1-16,3 1 5 15,-1 1-3-15,-2 0-2 0,-4 0 7 16,-2 0-8 0,-4 0-3-16,-4 0 3 0,-1 0 1 15,2 0 5-15,-3 3-6 16,4-1 1-16,3 0 5 16,4-2-4-16,5 1-2 15,0-1 3-15,1 0-2 16,-2 0 1-16,-2 1-2 15,-4 1 5-15,-3 1-10 16,-2 1 11-16,-4 0-2 16,4-1-3-16,-1-2-1 15,5 1 0-15,2-2 1 16,3 1 1-16,1-1-1 16,2 0-1-16,-7 0-2 15,-2 0 2-15,-3 0 8 0,-1 2-8 16,-3-2 0-16,3 0 0 15,-2 0 0-15,1 0 6 16,2 0-6-16,0 0 1 16,1 1-1-16,1-1 1 15,0 2-5-15,-2-2 4 16,3 0 0-16,-5 0 7 16,4 0-6-16,-4 0-1 15,-1 0-3-15,0 0 3 16,0 0 9-16,2 0-8 15,0 0 1-15,6 0-2 16,-2 0-3-16,2 0 3 0,-1 0 8 16,2 3-7-16,2-3-2 15,-2 0 1-15,0 0 0 16,-1 0 1-16,-3 0 3 16,0 0-1-16,-3 0-2 15,3 0 2-15,-2 0-2 16,3 0 0-16,-1 0 1 15,3 0-1-15,3 0 2 16,-2 0-3-16,2 0 1 16,0-3 4-16,-2 3-3 15,-1-2-2-15,-3 1-2 16,1-1-1-16,-2 1 6 16,1 1-6-16,-1-2 8 0,1 2-5 15,1 0 3 1,0 0-3-16,0-1 1 0,3 1-3 15,-1-3 4-15,1 3-2 16,-1 0 2-16,1 0-1 16,-1 0 1-16,-4 0 3 15,4 0-4-15,-3 0 1 16,-1 0 3-16,0-2-1 16,-4 0-4-16,2 1 3 15,1-1-1-15,-2 1 5 16,2-2-3-16,-1 1 1 15,-3 1-3-15,1 1-2 0,-1-1 4 16,0 1-4-16,4 0 0 16,2-2 2-16,0 2 1 15,2-2-1-15,-1 0-1 16,-3 1 3-16,0-3-4 16,-2 4 1-16,-1-3 2 15,-2 1 2-15,1 2-1 16,-1-1-2-16,-3 1 0 15,-2-1-2-15,1-1 0 16,-5 2 2-16,1-1 3 16,-2-1 0-16,-1 2-5 15,2-1 4-15,-1-1-4 16,3 2 7-16,-2-2-7 0,0 2 0 16,-1 0 4-16,2 0-4 15,-5 0 2-15,-1 0-1 16,0-3 7-16,-1 3-8 15,-1 0 4-15,-1 0 0 16,2 0 0-16,-2 0 2 16,0 0-4-16,0 0-2 15,0 0 3-15,0 0-3 16,0 0 2-16,0 0-2 16,0 0 1-16,0 0-1 15,0 0 0-15,0 0-1 16,-14 0-39-16,-12 0-77 15,-16 3-88-15,-17-3-361 16</inkml:trace>
  <inkml:trace contextRef="#ctx0" brushRef="#br0" timeOffset="-41976.51">8086 9936 292 0,'0'0'86'0,"0"0"15"15,0 0 17-15,0 0-44 16,0 0-21-16,0 0-29 15,17-8-12-15,21 8 8 16,9 0 19-16,6-1-12 16,2-1-5-16,0-1-1 15,0 0-12-15,2-1 13 16,-2-1-10-16,-3 2-7 16,-3-1 9-16,-7 1-6 0,-2 1 1 15,-5 2 0 1,-1 0-5-16,0 0 2 0,1 0-3 15,2 0 2-15,3 0 3 16,2 0-1-16,3 0-3 16,0 0 1-16,-2 0 2 15,0 0-4-15,-1 0 1 16,-2 0 2-16,-4 2-4 16,1 0-2-16,-1-1 3 15,0 1 0-15,5-2-3 16,-3 1 3-16,1-1-1 15,2 0 0-15,3 0-2 0,-1 0 1 16,0 0 1-16,2 0 1 16,1 0-3-16,2 0-1 15,3 0 1-15,-2-4 2 16,-1-1-2-16,-2 2 0 16,-3-1 1-16,-1 2 2 15,-5 0-3-15,-3-1 0 16,-4 3 0-16,-3 0 0 15,-3 0 1-15,-3 0-1 16,3 0 0-16,-2 0 0 16,3 0 1-16,-2 0 5 15,7 0-6-15,0 0 2 16,-2 0-2-16,3 0 0 16,-2 0 8-16,-1 0-6 15,-1 0 0-15,1 0 1 0,3 0 2 16,1 0-5-16,-1 0 0 15,3 0 8-15,-4 0-6 16,0 0-1 0,-2 0-1-16,2 0 3 0,0 0 2 15,1 0-3-15,1 0 0 16,-4 0-1-16,-1 0-1 16,0 0 10-16,-2 0-10 15,0 0 4-15,-1 0 0 16,2 0-4-16,-1 0 0 15,0 0 7-15,5 0-4 16,1 0-3-16,2 0 1 0,0 0-2 16,1 0 4-16,-2 0-4 15,-2 0 2-15,-4 0-1 16,0 0 7-16,-4 0-6 16,1 0 1-16,0 0-2 15,4 0 1-15,0 0 0 16,6 0 0-16,-2 0 2 15,2 0-3-15,1 0 0 16,-1 0 1-16,-3 0 1 16,0 2 0-16,-2-2 1 15,-1 0-3-15,3 1 0 16,-2-1 0-16,3 0 0 16,-1 0 3-16,0 0-2 0,0 0-1 15,-3 0 0 1,-2 0 3-16,0 0-2 0,-5 0 4 15,5 0-3-15,-4 0-1 16,3 2 5-16,0-1-6 16,4-1 2-16,2 1 0 15,1 1-2-15,1-2 2 16,-4 1 7-16,-1-1-9 16,-5 1 3-16,-1-1 0 15,-1 0-1-15,-1 0 1 16,-1 0 3-16,4 1 5 15,0-1-8-15,1 0-3 16,-2 0 4-16,3 0 1 0,-1 0-5 16,1 0 1-16,-3 0-2 15,0 0 6-15,-2 0-3 16,0 0 1-16,0 2 1 16,0-1-2-16,-2-1 1 15,-1 2-3-15,-4-2 1 16,3 0 2-16,-2 0 3 15,1 0-3-15,-1 0 3 16,-2 0-4-16,-4 0 0 16,0 0-2-16,-2 0 6 15,-2 0-2-15,-2 0-1 16,1 0 0-16,-2 0-2 0,0 0 3 16,0 0 2-16,0 0-1 15,0 0 0-15,0 0-4 16,0 0 4-16,0 0 3 15,0 0-3-15,0 0-1 16,0 0 3-16,0 0-5 16,0 0 2-16,0 0 1 15,0 0-2-15,0 0-3 16,0 0 2-16,0 0-2 16,0 0 0-16,0 0 2 15,0 0-2-15,0 0 0 16,0 0 0-16,0 0 2 15,0 0 0-15,0 0-2 16,0 0 0-16,0 0 0 0,0 0 0 16,0 0-1-16,0 0 2 15,0 0 2-15,0 0-3 16,0 0-4-16,0 0 4 16,0 0 0-16,0 0 0 15,0 0-1-15,0 0 2 16,0 0-1-16,0 0 0 15,0 0-3-15,0 0-4 16,0 0-14-16,0 0 0 16,0 0-15-16,0 0-20 15,0 0-36-15,0 3-23 0,-3-3-69 16,3 0-124 0</inkml:trace>
  <inkml:trace contextRef="#ctx0" brushRef="#br0" timeOffset="-38601.95">8433 10939 134 0,'0'0'98'15,"0"0"-59"-15,0 0 50 16,0 0 10-16,0 0-23 16,0 0-10-16,0 0-17 15,-57 5 9-15,51-3-12 16,3-1-9-16,2-1 6 16,-1 0-6-16,2 1 5 15,0-1-14-15,0 2-12 16,8 1-3-16,10-1 8 15,13-2 1-15,8 2 11 16,3-2-22-16,5 0 6 16,3 0-4-16,3 0 3 0,-1 0-10 15,3 0-2-15,-2 0 1 16,-4 4-2-16,-4 0 3 16,1 3-6-16,-4-4 1 15,4 3 1-15,5-3 10 16,7-1-9-16,7 1 0 15,9-3 2-15,2 0 0 16,1 0-5-16,-8 0 5 16,-9 3-5-16,-10-1 0 15,-5 2-1-15,3-1 4 16,-1-1-3-16,6-2 0 16,5 0-3-16,5 0 3 15,2 0 4-15,1 0-2 0,-5 0 1 16,-2-2-1-16,-6 2 2 15,-4-2-4-15,-4 2 1 16,-4 0 9-16,-2 0-9 16,2-1 0-16,2-2 0 15,2 2 1-15,4-1-2 16,3 2 1-16,-1-3-3 16,-1 3 7-16,-3 0-6 15,-4 0 2-15,-4 0-1 16,1 0 0-16,3 0-1 0,2 0-2 15,4 0 3-15,3 0 1 16,-2 0 7-16,2 0-8 16,1-3-3-16,1 3 3 15,0-1 1-15,3 1 2 16,-1-1-2-16,-1-1 3 16,-4 2-1-16,-3 0 1 15,-5 0-3-15,2 0 2 16,-2 0-3-16,5 0 2 15,1-1-4-15,-1-1 5 16,3 0-4-16,-1 0 1 16,0-1 0-16,-1 3 7 15,-1 0-7-15,-2 0-1 16,0 0 1-16,3 0 2 0,2 0-2 16,-2 0 1-16,0 0 0 15,2 0 1 1,-2 0 1-16,5 0-3 0,3 0 1 15,-1 0 1-15,1 0 10 16,-5 0-11-16,0 0 2 16,-4 0 1-16,0 0-3 15,4 0 4-15,2-3 0 16,2 1-3-16,-3-3 1 16,-1 1 3-16,-6 1-4 15,-6 1-2-15,-5 1 0 16,-2-1 1-16,-4 2 10 15,1 0-5-15,3 0 4 16,0 0-2-16,-2 0-5 16,-2 0 1-16,-3 0 5 15,-3 0 7-15,-7 0-5 0,-3 0-10 16,-5 0 8-16,0 0 1 16,-4 0 10-16,0 0-10 15,-2 0 1-15,-1 0-3 16,-1 0 1-16,2 0-4 15,-2 0-1-15,0 0-2 16,0 0-1-16,0 0-1 16,0 0-1-16,-16 0-52 15,-10 0-90-15,-5-7-145 16,0-8-620-16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05:09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12368 3063 5 0,'0'0'75'0,"0"0"5"0,0 0-20 16,0 0-12-16,0 0-3 15,0 0-7-15,0 0-4 16,0 0 3-16,0 0-5 16,-6-7-17-16,6 7 9 15,3 0-23-15,12 0 0 16,7 0 10-16,4 0-9 16,3 0 9-16,0 0 1 15,1 0 9-15,-4 0-19 16,3 1-1-16,-1 6 6 15,-1 0 0-15,1 2-1 16,-1-2-2-16,4 2 0 16,4 1 9-16,2 0-5 0,6-1-8 15,0 3 3 1,2-3-3-16,-2 4 14 0,-2-3-12 16,-7-1 0-16,-2-2 7 15,-4-1-8-15,0-4 7 16,0 1 4-16,-2 0-2 15,-4-2 2-15,-4-1 6 16,-5 2-9-16,-2-2 4 16,-5 0-3-16,0 0-7 15,-5 0 7-15,-1 0-9 0,0 0 2 16,0 0 0-16,0 0-3 16,0 0-5-16,-7 0 2 15,-5 0-40-15,-9 7-58 16,-4-3-57-16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37:1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13445 3971 126 0,'0'0'93'0,"0"0"-52"16,0 0 67-16,0 0-3 16,0 0-46-16,0 0-9 0,0 0 11 15,0 0-20 1,0-32-9-16,0 32-2 0,0 0-3 16,0 0-7-16,0 0-5 15,0 0-4-15,0 0-1 16,0 0-2-16,0 0-2 15,0 0-2-15,0 0 1 16,0 0-2-16,0 0 1 16,0 0 3-16,0 4-3 15,-5 3 1-15,1 2 6 16,-2-1-3-16,1 0 9 16,2-2-12-16,0-3-2 15,0 2 9-15,0-1-12 16,0 2 1-16,2 1-3 15,-4 0 8-15,1 0-6 0,1 1 3 16,-1-1 1-16,-1 0 1 16,-1 1-5-16,3 1 6 15,-2-1-3-15,0 0 1 16,0 1-4-16,1-2 3 16,-1 0 0-16,1 1 2 15,1-2-2-15,0 2-3 16,0-1 0-16,-3 3-3 15,1-4 3-15,2 4 7 16,-1-3-7-16,-1 3 1 16,1-2-6-16,-2 1 7 15,2 0-2-15,-1 0 2 0,1 1-2 16,-3-1 4 0,3 1-7-16,-2 0 6 0,2-1 0 15,-1 2-3-15,1-1-5 16,-1 1 5-16,1 3 1 15,-1-2 7-15,-2-1-6 16,5 0 1-16,-2 1-3 16,-1-1-1-16,-1 1 0 15,0 1 0-15,-2 0 2 16,-1 1-2-16,-2 0-1 16,1 0 2-16,1 1 0 15,3 1 1-15,0-3-1 16,4-1 0-16,1-3 0 0,-2-1 1 15,3-3-1-15,-3 2 2 16,3-2-2-16,-3 2 0 16,-2-2 2-16,4-1 4 15,-4-1-4-15,5-2-1 16,0 1 0-16,-1-2 1 16,1 2-2-16,0-2 6 15,-3 3-4-15,3-3 1 16,-3 0-2-16,0 3 4 15,-1 0-3-15,-1 1 4 16,2 0-4-16,0 1 0 16,2-4-2-16,1 0-3 15,0-1 3-15,0 0 10 16,0 0-9-16,0 0-1 0,0 0-1 16,0 0 1-16,0 0 7 15,0 0-5-15,0 2-2 16,0 1 3-16,3-2 0 15,4-1 3-15,5 2-3 16,0 0 4-16,3-2 0 16,1 2-2-16,0 1 4 15,1-3-8-15,-1 0 8 16,-4 1-3-16,3-1-3 16,0 0-2-16,1 0-1 15,1 0 3-15,1 0 1 0,-3 0 2 16,3 0-6-1,-3 0 0-15,1 0 5 0,2 0 5 16,-3 0-5-16,1 0-3 16,-2 0 1-16,2 0-3 15,-1 0 2-15,0 0 2 16,0 0-3-16,3 0-1 16,-2 0 5-16,3 0-4 15,-2 0 3-15,4 0-4 16,-5 0 1-16,1 0-1 15,-3 0 9-15,-2 3-9 16,-1-3 4-16,2 3-1 16,-2-3 0-16,2 3 2 15,2-2-1-15,1-1 6 0,-2 3-4 16,1-2-1-16,-3 1-2 16,0-1-2-16,3 1 1 15,-2-1-3-15,2 0 4 16,-3 1 0-16,3 2 2 15,-6-1-5-15,1 1 5 16,2-1-4-16,0 2 1 16,4 1-1-16,-1-1 1 15,0 0 5-15,-1-1-4 16,-1 1-2-16,1-3 3 16,-4 1-2-16,2 0-2 15,-6-2 1-15,-2 1 2 16,1-2-3-16,-4 0 0 0,1 0 1 15,-2 0-1-15,0 0 4 16,0 0-4-16,0 0-1 16,0 0 1-16,0 0 0 15,0 0-7-15,0 0-22 16,0 3-33-16,-5 0-37 16,-8-2-46-16,-2-1-86 15,3 0-462-15</inkml:trace>
  <inkml:trace contextRef="#ctx0" brushRef="#br0" timeOffset="1163.7">13825 4394 476 0,'0'0'56'0,"0"0"-3"15,0 0 40-15,0 0-9 16,0 0-43-16,0 0-6 16,-37-52 9-16,35 49-17 15,2 0 3-15,-1 0 6 0,-1 0-6 16,2 1-7-1,0-1 1-15,0 3-8 0,0 0 1 16,0 0 2-16,0 0-8 16,0 0 0-16,0 0-6 15,0 0-2-15,0 0 2 16,12 0 1-16,6 5 1 16,4 6 3-16,2 1 2 15,-1-1-1-15,1 3 0 16,-2 2 1-16,0 1 1 15,-2 1-8-15,1 1 2 16,-1-1-3-16,0 0 2 16,1 1-1-16,-1-1 5 15,-1-1-10-15,0 0 10 16,-1 1-1-16,1 1-7 0,0-2 4 16,-2 2-1-16,-1-2 1 15,-1 4-5-15,0-1 0 16,-1 1-2-16,-1 1 6 15,-1-5-4-15,0 0-1 16,-2-3 0-16,1-3 0 16,-2-3 1-16,0 0 0 15,-3-2-1-15,0 0 0 16,0-1 0-16,-2-2 1 16,2 0-1-16,-5 0-7 15,2-2 7-15,-1-1 3 16,-2 0-3-16,0 0 0 15,0 0 4-15,0 0-4 16,0 0 0-16,0 0 1 0,0 0-1 16,0 0 0-16,0 0 0 15,0 2 0-15,0-2-1 16,0 0-5 0,0 3 6-16,0-1 0 0,-13 3 3 15,-8 2 0-15,-11 7 0 16,-9 0-1-16,-3 4 2 15,0 0-4-15,3 4 0 16,4-1 4-16,1 0 2 16,-1 1 1-16,4 1 7 0,5-3 0 15,4 1-3-15,2-3-3 16,2 1 8-16,1-2-4 16,1-3 4-16,3 0-5 15,3-5 2-15,5-1-5 16,2-3-2-16,5-3-3 15,-1 1 5-15,1-1 1 16,0 0-6-16,0 0 3 16,0-2-3-16,0 0-1 15,0 3 0-15,0-3-2 16,-2 2 5-16,2-2-5 16,0 0 0-16,0 0 0 15,0 0 2-15,0 0-2 16,0 0 1-16,0 0 1 15,0 0-2-15,0 0 1 0,0 0 1 16,0 0-2-16,0 0 0 16,0 0 2-16,0 0-3 15,0 0 4-15,0 0-3 16,0 0 0-16,0 0 0 16,0 0-1-16,0 0-5 15,0 0-25-15,0 0-38 16,0 0-36-16,0 0-35 15,0 0-39-15,-2 0-211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38:31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5669 11444 192 0,'0'0'94'16,"0"0"-36"-16,0 0 65 15,0 0-48-15,0 0 7 16,0 0-46-16,0 0 19 16,-27-25-10-16,26 24-5 15,-1 0-10-15,1 1-15 16,1 0-1-16,0 0 6 16,0 0-13-16,0 0 8 15,0 0 6-15,0 0-18 16,0 0 10-16,4 0-13 15,17 0 14-15,6 0 0 16,12 0-1-16,4 1 2 16,8 3 7-16,2-1-9 0,0 2-2 15,-1-1-3-15,-2 1 9 16,-3 3-16-16,-1-1 6 16,-1 0 4-16,2 1-5 15,3-1 2-15,2 0 7 16,3 0-3-16,-6-3 0 15,-7 2-9-15,-6 0 13 16,-3-1-16-16,-3 3 6 16,-2-1-5-16,0-3 6 15,4 2-2-15,-4-2-5 16,6-1 8-16,1 4-2 16,-1-4-5-16,3 1 5 0,-1-1 2 15,0-3-7-15,-5 4 0 16,-3-3 0-16,-5 2 1 15,-5 0 2-15,1-1-2 16,5 0 8-16,-3 1-3 16,3-2 5-16,-2 0-4 15,-4 1 5-15,-3-2 0 16,-3 0-1-16,0 2-4 16,-6-2 4-16,-5 0 7 15,1 0-7-15,-1 0 9 16,-1 0-1-16,0 0 3 0,0 0 21 15,0 0-24 1,2 0-9-16,-2 0-3 0,0 0-5 16,0 0-3-16,0 0 3 15,0 0 0-15,0 0-3 16,0 0-6-16,0 0-60 16,0 0-43-16,-17 0-49 15,-8 1-90-15,1 3-406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6:38:59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2908 1833 80 0,'0'0'216'0,"0"0"-154"15,0 0 62-15,0 0 1 16,0 0-28-16,-82-23-33 15,70 22-10-15,-1 1-3 16,5 0-16-16,4 0-14 16,1 0-2-16,1 0-11 15,1 0 5-15,1 0 1 16,0 0-1-16,0 0 5 0,0 0-2 16,0 0-9-1,18 0-7-15,13 0 0 0,15 0 22 16,11 2-3-1,13 0-3-15,12-2-5 0,15 0-5 16,6 0 6-16,7 0 2 16,-5 0-4-16,-11 0-1 15,-9 0-2-15,-11 0-3 16,-11 0 2-16,-12 0-1 16,-8 0 8-16,-10 0-6 15,-14 0 5-15,-10 0-9 16,-6 0 5-16,-3 0-5 15,0 0 0-15,0 0 6 16,0 0 8-16,0 0-7 0,0 0-5 16,0 0-3-16,0 0 2 15,0 0-3-15,0 0 1 16,0 0-4-16,0 0-1 16,0 0-29-16,6 0-65 15,6 3-34-15,0 8-36 16,3-3-124-16</inkml:trace>
  <inkml:trace contextRef="#ctx0" brushRef="#br0" timeOffset="1814.91">5481 1739 120 0,'0'0'129'15,"0"0"-52"-15,0 0 39 16,0 0 3-16,0 0-35 16,0 0-8-16,-77 0-17 15,66 0-4-15,4 0-8 0,-1 0-2 16,7 0-3 0,-1 0-9-16,2 0-5 0,0 0-8 15,0 0-3-15,0 0-6 16,0 0-1-16,2 0-5 15,14 0 0-15,11 0 0 16,0 4 8-16,7-3-2 16,3 1-1-16,2-2 2 15,-1 0 7-15,-4 0-13 16,0 0 9-16,-14 0-14 16,-6 0 11-16,-8 0-5 15,-4 0-5-15,-2 0 0 16,0 0 2-16,0 0-4 15,0 0 0-15,0 0-8 0,0 10-48 16,3 5-7-16,3 2-55 16,9-4-170-16</inkml:trace>
  <inkml:trace contextRef="#ctx0" brushRef="#br0" timeOffset="2662.38">6679 1749 623 0,'0'0'134'16,"0"0"-118"-16,0 0 32 15,0 0 25-15,0 0-26 16,0 0-24-16,-2 2-1 15,13-2 12-15,22 0-14 16,16 0-5-16,9 0 2 16,8 0 4-16,1 0-7 15,0 0 8-15,-5 0-4 16,-6 0 8-16,-4 0-7 16,-6-2 2-16,-10-1-5 15,-9 0 12-15,-9-1-11 0,-5 1 4 16,-4 1-1-1,-4 1-3-15,-4-1-3 0,-1 2-5 16,0 0 0-16,0 0-7 16,0 0-2-16,0 0-4 15,0 0 3-15,0 0 1 16,0 0-1-16,0 0 2 16,0 0 0-16,0 0-1 15,0 0 0-15,0 0-1 16,0 0-10-16,0 0-19 15,0 0-36-15,-1 0-46 16,-16 3-32-16,-4 6-115 16</inkml:trace>
  <inkml:trace contextRef="#ctx0" brushRef="#br0" timeOffset="13695.41">12963 7970 570 0,'0'0'79'0,"0"0"-25"0,0 0 74 15,0 0-49-15,0 0-39 16,0 0-30-16,0 0-1 15,-8 30-8-15,-2 28 2 16,-2 12 10-16,-3 8 26 16,-6 2-10-16,-3 5-7 15,-1 2 2-15,-2 0-9 16,3-6-10 0,3-9 2-16,8-13-5 0,6-14-4 15,4-12 1-15,3-11 0 0,0-7 1 16,0-9 1-16,0-1 2 15,0-5-3 1,-2 0 2-16,-1 0-2 0,0-16-35 16,3-5-56-16,0-6-86 15,11-1-214-15</inkml:trace>
  <inkml:trace contextRef="#ctx0" brushRef="#br0" timeOffset="14075.83">13263 8191 488 0,'0'0'44'0,"0"0"24"15,0 0 77-15,0 0-70 16,0 0 5-16,0 0-33 15,33-58-27-15,-33 88-20 16,-7 17 0-16,-10 15 23 16,-10 10 7-16,-1 8-11 15,-7 4 4-15,-1 1-3 16,4-4-5-16,2-9-12 16,9-11-2-16,7-11-1 15,8-14-3-15,5-10-1 16,-1-10 4-16,2-7 0 0,0-6 6 15,0-3-10-15,0 0 8 16,0 0 3-16,0 0-7 16,0-16-32-16,11-7-60 15,10-2-103-15,0-3-380 16</inkml:trace>
  <inkml:trace contextRef="#ctx0" brushRef="#br0" timeOffset="14631.3">13588 8506 625 0,'0'0'7'0,"0"0"0"16,0 0 40-16,0 0 9 0,0 0-38 16,0 0-5-1,104-19-10-15,-78 5-2 0,-6-1-1 16,-6-4 1-16,1 0 0 15,-8-6 8-15,-2 1-6 16,-4-2 1-16,-1-1-3 16,0 6 0-16,-3 3 4 15,-10 4 29-15,-2 3-7 16,-3 6 8-16,-3 5-23 16,-4 0-9-16,-4 8 5 15,1 14-1-15,0 10 0 16,4 9 3-16,6 9 5 15,5 4-1-15,7 1-4 16,6 1 2-16,0-3-6 16,7-9-2-16,12-5-3 15,4-6 0-15,-1-9-1 16,4-6 0-16,-3-7-2 0,1-3 0 16,0-6-8-1,-1-2-13-15,2 0-22 0,-1-14-39 16,-4-8-72-16,-1-8-391 15</inkml:trace>
  <inkml:trace contextRef="#ctx0" brushRef="#br0" timeOffset="15321.21">14043 8347 707 0,'0'0'57'15,"0"0"-57"-15,0 0 1 16,0 0 22-16,0 111 5 16,0-61-1-16,-6 2-20 15,0-6-4-15,3-6 0 16,0-10 1-16,1-8-3 16,2-9-1-16,-1-8-4 15,1-5 4-15,0 0 6 16,-2 0 20-16,2-17 13 15,0-8-22-15,0-7-5 16,-1-9-5-16,-2-4-7 16,0-7 3-16,3 1-4 15,0 5 3-15,0 8-2 16,1 10 0-16,11 9 0 16,1 8-4-16,4 3 3 0,7 8 1 15,3 0 0-15,3 0-3 16,1 12 3-16,-1 8 0 15,-3 6 0-15,-8 6 0 16,-4 3 0-16,-6 2 0 16,-4 1 0-16,-5-7-1 15,0-5 2-15,0-9-1 16,0-8 0-16,0-3 0 0,0-5 2 16,0-1-2-1,0 0 9-15,0-16 9 0,3-13-16 16,10-8-2-1,-1-10-9-15,4-2-13 0,-1 2-1 16,4 4-7-16,4 9-11 16,1 10 29-16,4 11-12 15,2 13 3-15,0 0 15 16,0 16 4-16,1 13 2 16,-3 5 9-16,-2 11 5 15,-9 4 10-15,-8 3-2 16,-7 0 1-16,-2-6 3 15,0-3-13-15,0-7-3 16,-9-9-9-16,-1-3 3 16,1-9-4-16,3-5-7 15,0-4-28-15,6-5-61 0,0-1-206 16</inkml:trace>
  <inkml:trace contextRef="#ctx0" brushRef="#br0" timeOffset="15831.71">14908 8182 573 0,'0'0'12'0,"-6"78"47"0,-2-20 62 15,-2 12-43-15,0 1-40 16,-1 4-3-16,-2-6-23 16,5-9-9-16,2-12-2 15,5-13 2-15,1-13-6 16,0-12 2-16,0-6 0 16,0-4 1-16,0 0 9 15,0-8 49-15,3-18-21 16,6-15-16-16,5-10-3 15,0-9-1-15,2-8-9 16,-1-1-4-16,0-1-4 16,0 1-9-16,1 3-13 15,1 13-4-15,5 10-1 0,5 21 3 16,5 17-4-16,0 5 7 16,1 20 12-16,-3 17 6 15,-9 8-1-15,-11 7 4 16,-10-4-2-16,-4-3-1 15,-20-6 1-15,-6-9 2 16,-4-10 7-16,0-6 4 16,-2-8 0-16,-1-3 0 15,5-3-11-15,8 0-5 16,9 0-82-16,15-3-207 0</inkml:trace>
  <inkml:trace contextRef="#ctx0" brushRef="#br0" timeOffset="16124.7">15452 7749 928 0,'0'0'17'0,"0"0"-17"16,0 0 1-16,3 114 13 16,0-30 31-16,-3 18-20 0,0 6-2 15,0 0-19-15,-12-8-2 16,-2-14-2 0,-2-17-41-16,2-17-32 0,2-18-3 15,-2-13 33-15,2-9-34 16,2-12-370-16</inkml:trace>
  <inkml:trace contextRef="#ctx0" brushRef="#br0" timeOffset="16752.02">15300 8229 120 0,'0'0'579'15,"0"0"-560"-15,123-88 35 16,-68 69 1-16,1 4-28 15,1 8 0-15,-9 5-1 16,-5 2-5-16,-12 3-4 16,-10 16-3-16,-6 7 2 15,-7 6-5-15,-7 6 12 16,-1 3-2-16,0-2-12 16,0-3-5-16,-4-7 1 15,1-4-3-15,3-5-2 16,0-7-4-16,0-8-9 15,7-5 13-15,14 0 1 16,6-10 2-16,3-11 0 16,2-7-2-16,0-7 2 15,-2-6-3-15,-4-5 0 0,-1 0-7 16,-8 6 7-16,-5 7-4 16,-8 10-1-16,-2 7 10 15,-2 6 12-15,0 6 3 16,0 4-8-16,0 0-10 15,0 16-2-15,-7 14 0 16,-1 9 0-16,1 4 0 16,-2 5 0-16,0 5 7 15,4 5-3-15,5 8-4 16,0 5 0-16,0 2 3 16,7-1-2-16,-6-7-1 15,-1-9-2-15,0-13-25 0,-4-12-4 16,-10-11 17-16,-10-9 14 15,-4-8 0-15,-8-3 2 16,-3 0 40-16,1-16 7 16,3-9 10-16,10-2-3 15,13-6-5-15,12-5-22 16,4-6-21-16,37-6-8 16,20 0-42-16,18 9-84 15,1 12-75-15,-13 12-565 16</inkml:trace>
  <inkml:trace contextRef="#ctx0" brushRef="#br0" timeOffset="17392.7">17005 7648 740 0,'0'0'35'15,"0"0"-15"-15,0 0-20 16,10 97 55-16,-2-26 14 16,-2 19-22-16,-5 12-16 15,-1 1-9-15,0-1-11 16,0-12-7-16,-6-10-3 16,0-15-1-16,-4-13 0 15,1-15-19-15,2-14-2 16,-2-11-10-16,1-7-40 15,1-5-27-15,-2-2-115 0</inkml:trace>
  <inkml:trace contextRef="#ctx0" brushRef="#br0" timeOffset="18403.81">16770 8158 572 0,'0'0'21'15,"80"-46"65"-15,-22 31-24 16,8 2-10-16,8 4-25 16,1 7-8-16,-2 2-6 0,-4 0 3 15,-10 11-4 1,-8 12 2-16,-9 8 2 0,-11 4-7 16,-10 6 0-16,-9 2 2 15,-8 3-2-15,-4 6 1 16,-3-1-6-16,-14-4-2 15,-3-3-2-15,1-10 0 16,4-12-5-16,0-10 3 16,1-9 1-16,-2-3-3 15,1 0 4-15,-4-18 4 16,3-8-1-16,3-9-1 16,7-6-2-16,5-4-1 15,1-5-13-15,3-3-6 16,18 0-12-16,6 5-12 0,10 7 7 15,5 14 20-15,4 11-18 16,0 8 13-16,2 8 9 16,-6 0 12-16,-5 17-1 15,-7 7-3-15,-6 2 5 16,-5 4 0-16,-5-1 6 16,-4 1 20-16,2-2 1 15,-3-2-4-15,3-4-13 16,-3-3-4-16,3-8-4 15,4-4-1-15,5-7-1 16,6 0 0-16,0 0 0 16,0-15-16-16,-5-4 0 15,-4-3 16-15,-3-4 0 0,-8-5 14 16,-2-1 2-16,-5 0 10 16,0 1 3-16,0 6-7 15,-15 6 20-15,-3 6-32 16,-3 9 3-16,-3 4-2 15,-1 5-7-15,-2 21-1 16,0 9 1-16,5 6 2 16,5 5 2-16,8 0 4 15,5 1-12-15,4 0 8 16,0-2-8-16,0-1 1 16,16-5 1-16,5-5-2 15,6-7 0-15,0-7-5 0,1-6-13 16,2-7-2-16,1-7 2 15,2 0 8-15,4-1 10 16,1-15 1-16,-1-4 1 16,-1-5 5-16,2-9-2 15,1-6 6-15,-1-10 5 16,-2-4-10-16,-7-4 4 16,-8 3 10-16,-9 4-10 15,-10 3-10-15,-2 11 29 16,-8 10 1-16,-10 10-1 15,-3 10-22-15,-3 7-1 16,2 20 3-16,3 18-9 16,-2 13-6-16,9 7 6 0,6-1 5 15,6 0-4-15,0-6-1 16,15-8 0-16,9-5-2 16,8-10 1-16,10-8-13 15,7-7 1-15,1-7 10 16,-4-6-14-16,-3 0-18 15,-6 0-63-15,-4-14-87 16,-9-6-381-16</inkml:trace>
  <inkml:trace contextRef="#ctx0" brushRef="#br0" timeOffset="31416">7326 10728 685 0,'0'0'53'16,"0"0"-10"-16,0 0 38 16,0 0-36-16,0 0-24 15,0 0-18-15,0 0-2 16,-10 62 6-16,10-13 31 15,3 9 0-15,-2 3 6 16,-1-1-18-16,0 3-6 0,0-5 7 16,0-3-4-16,0-3-17 15,0-6 4 1,0-6-5-16,2-4-3 0,-1-8 0 16,1-9-1-16,-1-6-1 15,1-8 0-15,-2-4-1 16,0-1 2-16,0 0-4 15,0 0-8-15,0-12-67 16,0-7-63-16,0-6-134 16</inkml:trace>
  <inkml:trace contextRef="#ctx0" brushRef="#br0" timeOffset="32415.81">7537 10508 191 0,'0'0'69'15,"0"0"-18"-15,0 0 126 16,0 0-91-16,-81-34-15 16,51 34-5-16,2 0-23 15,-7 0-12-15,0 0-4 16,-1 0 4-16,0 4-6 15,0 8 0-15,0 1 0 16,2 3-2-16,4-1-16 16,2 2 8-16,0 2-8 15,-2 5-5-15,-2 3 6 16,1 4-1-16,0 2-2 0,-1 3 5 16,6-1-2-1,0-1 4-15,1 0 0 0,4 0 2 16,2 0-7-16,1-1 3 15,7 0-2-15,1 1 2 16,6 1 0-16,1 2-4 16,3 4 0-16,-2 1 4 15,1 4-9-15,-1-1 8 16,2-3-7-16,0-3-1 16,0-2 0-16,8-1 7 15,9-1 4-15,0 2-4 16,8-1-2-16,4-2-5 15,2-1 12-15,3-4-8 16,3-2-3-16,-2-3-2 0,-4-2 0 16,0-3 0-16,2-2 1 15,0-3 1-15,0-3-2 16,1-2 0-16,2-2 3 16,1-5-2-16,2-2 1 15,0 0-2-15,0 0 3 16,1-8-3-16,-1-6 0 15,-2-4 3-15,3-5 1 16,-4-7-4-16,1-2 1 16,-2-6 5-16,-4-4 5 15,0 0-4-15,-4 2 8 16,-2 1-5-16,-4-2 2 16,-4 1-3-16,-4-4 12 0,-4-4-14 15,0-3 11-15,-4 0 2 16,-1 0-14-16,-2-2 1 15,2 2 2-15,-3 1-6 16,-1 2-2-16,0 5 0 16,0 2-1-16,-10-2 4 15,-8 0 3-15,-3 3 0 16,-4-5 3-16,-3 2 4 16,-5-4-8-16,-3 1-3 15,3 7-4-15,2 7 7 16,-4 14-10-16,-11 14 4 15,-16 4-13-15,-22 22-52 0,-13 22-39 16,-4 11-90 0,-1-4-317-16</inkml:trace>
  <inkml:trace contextRef="#ctx0" brushRef="#br0" timeOffset="33195.86">6771 11486 644 0,'0'0'31'15,"-80"85"44"-15,26-21 22 16,-7 15-25-16,-6 4-25 16,-2 9 1-16,1-1-19 15,3-3 2-15,6-9-16 16,8-10 12-16,9-9-15 16,11-11-11-16,4-8 7 15,6-5 6-15,5-7-14 16,1-9 5-16,6-7 0 15,4-5-4-15,4-5 0 0,1-3-1 16,0 0 3 0,0 0-3-16,0 0-39 0,0 0-54 15,3 0-110-15,0 5-568 16</inkml:trace>
  <inkml:trace contextRef="#ctx0" brushRef="#br0" timeOffset="33705.93">5771 12743 771 0,'0'0'16'16,"0"0"-12"-16,0 0-2 15,64-75 5-15,-27 66 2 16,0 4 9-16,-1 5-12 16,-9 3 9-16,-12 20-12 15,-5 6 0-15,-10 5 12 16,0 0 2-16,-15 2 14 15,-8-4 4-15,1-1-4 16,-1-2-8-16,2-1-7 0,-1-2-4 16,-1 2-6-1,2-1 6-15,-1-1-4 0,8-7-6 16,4-6 2-16,6-7-4 16,4-3 1-16,0 0-4 15,7-3 5-15,14 3-2 16,10-3 15-16,2 0-9 15,4 0 5-15,-3 0-6 16,-1 0-5-16,-1 0 0 16,-6 0 0-16,-6 0-16 15,-1 0-34-15,-5 0-65 16,2-5-58-16,-5-9-233 16</inkml:trace>
  <inkml:trace contextRef="#ctx0" brushRef="#br0" timeOffset="34437.67">6227 12380 410 0,'0'0'86'0,"0"0"-5"0,0 0 42 16,-82-67-62-16,58 57-19 15,-6 3-9-15,-3 4-6 16,-5 3-13-16,-6 0 9 16,-3 3-1-16,-3 13-1 15,-3 9 7-15,-7 6-6 16,2 6-9-16,-2 4 11 15,5 2-13-15,10 4 6 16,9 4-6-16,8 4-9 16,10-1 11-16,6 1-11 15,2-7 10-15,4-3 5 16,3-1-7-16,0-4 0 16,3 1 1-16,0-1-5 15,0-1 0-15,6-3-3 0,12 1 2 16,1-4-3-16,5 1-2 15,1-1 7-15,2-3 4 16,0-1-11-16,4-4 0 16,1-4 1-16,2-4 0 15,-1-2 0-15,4-6 1 16,2-1 2-16,0-4-4 16,4-4 5-16,5 0-3 15,4 0 1-15,-1-12-2 16,1-5 0-16,-6-3-1 0,-1-3 0 15,-6-4 0 1,-5-2 1-16,-4-1 10 0,-3-7-8 16,-5-5 3-1,0-10 14-15,-5-5-8 0,-7-10 8 16,-4-8 1-16,-6-15-6 16,0-6-5-16,-10-2-4 15,-21 5-3-15,-10 12-3 16,-12 17-3-16,-9 17 3 15,-11 18-5-15,-13 18 0 16,-11 11 1-16,-12 14-14 16,1 25-53-16,13 6-71 15,19 3-206-15</inkml:trace>
  <inkml:trace contextRef="#ctx0" brushRef="#br0" timeOffset="35232.53">7833 11665 660 0,'0'0'28'15,"0"0"36"-15,0 0 66 0,0 0-56 16,0 0-56-16,0 0 1 16,0 0-5-16,121 100 20 15,-66-31-5-15,0 10-2 16,-2 1-10-16,4-2-1 15,-5-8-7-15,-7-7-1 16,-5-10-7-16,-8-8 3 16,-6-10-2-16,-5-6-2 15,-5-10 2-15,-5-3-3 16,-3-5 1-16,-3-2-29 16,-4 0-56-16,-1 2-58 15,0-1-165-15</inkml:trace>
  <inkml:trace contextRef="#ctx0" brushRef="#br0" timeOffset="35797.07">8503 12694 714 0,'0'0'58'0,"0"0"-36"15,0 0 19-15,93-68 17 16,-62 67-42-16,3 1-1 16,-8 12-13-16,-9 13-1 15,-11 3 5-15,-6 1 0 16,-3 1 7-16,-19-2 1 15,-8-2 0-15,-4-4 3 16,1-3 4-16,5-6-6 16,4-6-6-16,13-2-6 15,7-3 4-15,4-2-7 16,0 0 0-16,0 0 0 16,15 0-6-16,12 0 5 15,3 0-2-15,-2 0-11 16,-6 0 1-16,-4 9 13 15,-3 7-8-15,-4 6 5 16,-7 4-6-16,-2 1 5 0,-2 2-5 16,0-5 4-16,-2 2-1 15,-8-4 3-15,-5-2 2 16,-6-3-4-16,-8-1 5 16,-5-6 11-16,-9 1 2 15,-2-6-2-15,6-4 9 16,7-1-8-16,11 0-1 15,9 0-11-15,6 0-2 16,6-7-52-16,0-5-68 16,0-3-353-16</inkml:trace>
  <inkml:trace contextRef="#ctx0" brushRef="#br0" timeOffset="36577.51">8649 12325 518 0,'0'0'52'0,"-85"-12"-9"0,39 12 71 15,-5 0-48-15,1 3-12 16,2 17-18-16,0 7-8 16,3 7-4-16,-2 10-2 15,2 6 10-15,0 6 0 16,6 6-13-16,5 2 6 15,10-4-6-15,5-4-7 16,7-4 7-16,4 0-7 16,5-4-4-16,3 1 4 15,0 0-8-15,3-4 2 16,11 0 4-16,-1-5-2 16,5-1 3-16,0-4-6 15,3-3-2-15,3-2-3 0,3-3 2 16,1-1-4-16,5-4 2 15,1-2 0-15,1-4 11 16,3-2-11-16,-4 1 0 16,-1-4 0-16,0-1 2 15,0 0-4-15,3-3 6 16,0-1-4-16,1-2 4 16,-3-4-4-16,2 0-2 15,1 0 2-15,4-9 5 16,3-9-5-16,0-5 0 15,0-6 4-15,0-6-3 0,-1-6 8 16,-6-6 7-16,0-3-1 16,-7-3 2-16,-6-7-4 15,-5-7-1-15,-4-5-4 16,-9-6-7-16,-6-5 6 16,-3-2 4-16,-26-1-1 15,-13 2-1-15,-15 5 6 16,-7 4 3-16,-12 7-9 15,0 10-8-15,-3 9-1 16,-3 15 2-16,3 18-2 16,-6 16-11-16,-8 27-69 15,-4 30-70-15,5 12-184 16</inkml:trace>
  <inkml:trace contextRef="#ctx0" brushRef="#br0" timeOffset="37271.54">8100 13501 587 0,'0'0'93'0,"0"0"-31"16,0 0 2-16,0 0-28 0,0 0-28 15,-88 108 28-15,41-28 18 16,-7 14-8-16,0 6-1 16,5-2-10-16,10-9-19 15,11-13-3-15,9-13 5 16,10-14-16-16,6-13-2 16,3-14 0-16,0-8 0 15,0-7 3-15,0-4-3 16,1-2-22-16,-1 2-60 15,0-2-75-15,0-1-296 16</inkml:trace>
  <inkml:trace contextRef="#ctx0" brushRef="#br0" timeOffset="37981.14">7446 14608 653 0,'0'0'56'0,"0"0"-47"16,0 0 29-16,0 0-9 15,0 0-17-15,0 0-9 16,-35 51 13-16,22-15-5 16,1 1 12-16,6-1-2 15,6 0 2-15,0-3-9 16,6 0-2-16,13-2-2 15,5-2-2-15,3-4-5 16,-1-7 4-16,2-8-6 16,-1-7 0-16,-2-3 0 15,3 0 1-15,-4-14-2 16,-2-8 5-16,-2-5-2 16,-2-4-3-16,-6 2 9 0,-5-2-5 15,-1 1 6-15,-3 5 11 16,-3 5-8-16,0 4-2 15,0 8 8-15,0 4-6 16,0 4-3-16,0 0-5 16,0 0-5-16,0 5-5 15,0 18 5-15,-3 3 0 16,-3 10 8-16,0 3-8 16,0 7 0-16,2 0 1 15,-2-1-1-15,1 1 3 16,1-4-3-16,1-4 0 15,-3-4 0-15,3-7 0 16,0-5 0-16,0-7 0 0,1-7 0 16,1-2-15-16,-1-6-26 15,2 3 24-15,0-3-21 16,0 0-3-16,-3 0-17 16,1 0-14-16,2-13-78 15,0-6-466-15</inkml:trace>
  <inkml:trace contextRef="#ctx0" brushRef="#br0" timeOffset="38894.83">7865 14371 210 0,'0'0'58'0,"0"0"106"16,0 0-17-16,0 0-73 15,-82-58-31-15,59 50-6 16,-1 4 3-16,-1 2-7 16,-2 2-5-16,-1 0-19 15,-6 0 10-15,-4 11-4 16,-8 6 7-16,-5 6-5 15,-4 4 2-15,-3 4-2 0,3-2 4 16,3 4 7 0,5 0-13-16,8 3 1 0,8-2 2 15,7 5-9-15,5 0-7 16,4 1 4-16,5 6-5 16,2-3 10-16,2 3-1 15,2 0-6-15,-1 1 8 16,1-1-4-16,4-6-7 15,0-1 3-15,0-5 14 16,4-3-9-16,11 0-3 16,0-1 5-16,3-3 3 15,0 2-3-15,0-3-3 0,1 1-6 16,-1-1 3-16,-3-2-2 16,3-2-1-16,-2-2-2 15,4-4 6-15,-1-3-5 16,2 0 0-16,3-1 6 15,-2-4-1-15,2-3-2 16,3 1 1-16,3-6-3 16,4 0 1-16,5 0 3 15,-2 0-3-15,-1 0 1 16,3-6 1-16,-1-2-5 16,-3-2 0-16,-4 1 8 15,3-2-7-15,-4-1 1 16,0-4 11-16,-2-1-12 15,-2-4 11-15,-4-2 2 16,1-5 4-16,-4 0-1 0,-1-3-4 16,1 0-4-1,-1 0-3-15,-1 3 6 0,0 2-9 16,-3 2 3-16,2 2-6 16,-4-3 7-16,0-1 5 15,-3-2 10-15,-3-5-9 16,3-6 0-16,-4-2 7 15,0-5-10-15,-3-5 1 16,-2-3-1-16,0 0-5 16,0 4-2-16,-10 5-3 0,-7 4 2 15,-2 7-2-15,-8 2 8 16,-7 0-5-16,-8 2 2 16,-15 3-5-16,-15 0 0 15,-17 8-2-15,-14 9-61 16,-3 10-99-16,3 3-83 15,18 20-796-15</inkml:trace>
  <inkml:trace contextRef="#ctx0" brushRef="#br0" timeOffset="40802.39">13049 11003 671 0,'0'0'41'16,"0"0"20"-16,0 0 25 16,0 0-66-16,0 0-17 15,0 0-1-15,0 104 26 16,0-46 5-16,0 7-9 16,-6 1 4-16,-4 2-4 15,1-1-17-15,0-4 0 16,7-7-1-16,-1-13-6 15,2-8 0-15,1-15 3 0,-3-8-1 16,3-8-1 0,-1-3 0-16,1-1 13 0,-2-1 20 15,2-20 41-15,0-13-54 16,0-10-4-16,0-11-10 16,0-8 1-16,0-4-6 15,3-2 0-15,3 4-2 16,-3-1 0-16,5 8-12 15,-1 7 11-15,3 12-11 16,2 8 11-16,2 9-3 0,2 5 4 16,2 5-8-1,5 4 8-15,5 4-1 0,8 2-1 16,2 2 2-16,-2 0-1 16,-1 0-1-16,-9 0 2 15,-5 0 0-15,-9 0-2 16,-4 0 2-16,-7 0-18 15,-1 2-2-15,0 0-13 16,0 5-59-16,0 6-18 16,-10 5 2-16,-8 5-197 15</inkml:trace>
  <inkml:trace contextRef="#ctx0" brushRef="#br0" timeOffset="41052.86">13020 11400 529 0,'0'0'59'15,"0"0"80"-15,0 0-15 16,100-2-63-16,-51-8-17 16,0-2-8-16,-4 4-12 15,-8 1-14-15,-9 4-4 16,-7 1-4-16,-7 2-2 15,-4 0-4-15,-3 0-39 16,-5 0-109-16,-2 0-178 16</inkml:trace>
  <inkml:trace contextRef="#ctx0" brushRef="#br0" timeOffset="41471.67">13676 11037 529 0,'0'0'64'0,"0"0"58"15,0 0-1-15,0 0-30 0,0 0-43 16,0 0-27-16,0-16-21 16,0 49 1-16,0 16 24 15,-3 7 7-15,2 7-6 16,-1 4-8-16,-2 5-7 16,-1 1 8-16,2-6-13 15,-2-4-5-15,1-12 2 16,-2-7 1-16,2-10-4 15,1-12-2-15,1-8 2 16,1-8 0-16,1-4 0 16,0-2-1-16,0 0 0 15,0 0-8-15,0-2-16 0,1-17-53 16,14-7-76 0,3-9-189-16</inkml:trace>
  <inkml:trace contextRef="#ctx0" brushRef="#br0" timeOffset="41845.75">14046 11025 644 0,'0'0'79'0,"0"0"27"0,0 0 4 15,0 0-46-15,0 0-55 16,0 0 4-16,7 35-11 16,-4 15 18-16,-3 8-6 15,0 7 16-15,-1 5-4 16,-11 0-13-16,0 1-5 16,4-6-1-16,2-9-5 15,6-11 1-15,0-9 1 16,0-10-4-16,0-5 1 15,0-9 0-15,0-1-2 16,0-5 3-16,0-3-2 16,0-2 1-16,0-1 1 15,0 0-2-15,0 0-7 16,0 0-31-16,0-7-38 0,0-10-102 16,0-6-227-16</inkml:trace>
  <inkml:trace contextRef="#ctx0" brushRef="#br0" timeOffset="42068.66">13666 11443 662 0,'0'0'54'0,"0"0"-29"15,0 0 48-15,110-47-21 0,-52 36-15 16,0-2-9-16,-4 2-16 15,-3 2-6-15,-12 1-6 16,-8 3 0 0,-13 4-12-16,-14-2-96 0,-4 3-216 15</inkml:trace>
  <inkml:trace contextRef="#ctx0" brushRef="#br0" timeOffset="43660.23">10072 1828 760 0,'0'0'67'0,"0"0"-50"15,0 0 90-15,0 0-17 16,0 0-41-16,0 0-41 16,0-12-7-16,0 60-1 0,3 18 2 15,-3 5 12 1,0 5-8-16,0-1 7 0,0-2-8 16,0-7 6-16,-3-9-9 15,2-13-1-15,1-13 3 16,0-13-4-16,0-8 0 15,0-9 0-15,0-1 5 16,-2 0 1-16,2-5 4 16,-3-19 37-16,-4-7-31 15,-1-9-11-15,-2-7 0 16,-3-4-5-16,-1-9-8 16,3-5-7-16,3-2 2 15,5-2 1-15,3 7 1 16,0 9 10-16,3 6-5 15,10 8 2-15,2 3 3 16,4 6 1-16,5 1-2 0,2 8-1 16,5 4-2-16,5 5 4 15,-2 7 0-15,0 1-1 16,1 4 1-16,-2 0 1 16,-10 0 3-16,-6 0 3 15,-7 0-8-15,-5 0 2 16,-2 1-52-16,-2 16-4 15,-1 4 2-15,-1 9-66 16,-23-1-77-16</inkml:trace>
  <inkml:trace contextRef="#ctx0" brushRef="#br0" timeOffset="43865.48">10011 2118 702 0,'0'0'29'16,"0"0"27"-16,128-22 53 16,-71 8-45-16,0 4-29 15,-6-3-20-15,-5 2-7 16,-12 3-8-16,-4 2-11 16,-14 1-83-16,-2-1-61 15,-7 0-328-15</inkml:trace>
  <inkml:trace contextRef="#ctx0" brushRef="#br0" timeOffset="44135.56">10612 1717 837 0,'0'0'13'0,"0"0"-11"15,9 91 5-15,0-25 43 16,-3 13 3-16,-6 8-31 16,0 4-4-16,-3-5-14 0,-9-7 0 15,-1-15-2-15,4-15 0 16,4-16-1-16,2-13 1 16,2-10-2-16,1-6-5 15,0-4-55-15,1-5-30 16,16-23-46-16,7-11-434 15</inkml:trace>
  <inkml:trace contextRef="#ctx0" brushRef="#br0" timeOffset="44380.29">10973 1700 789 0,'0'0'12'0,"15"80"-11"15,-6-10 83-15,0 10-39 16,-6 12 4-16,-3 2-23 16,0 0-14-16,-12-4-10 15,-3-14 0-15,3-15 0 16,3-19-2-16,3-16-3 16,3-14 0-16,3-11 1 15,0-1-29-15,-1-9-28 16,-1-19-99-16,-2-10-610 15</inkml:trace>
  <inkml:trace contextRef="#ctx0" brushRef="#br0" timeOffset="44536.12">10654 2189 851 0,'0'0'18'0,"0"0"15"15,0 0 26-15,106-41-39 16,-48 31-10-16,3-2-10 15,2 2-1-15,-5 0-29 16,-9-4-129-16</inkml:trace>
  <inkml:trace contextRef="#ctx0" brushRef="#br0" timeOffset="44747.78">11537 1736 978 0,'0'0'19'15,"0"0"39"-15,0 0 9 16,0 0-40-16,0 0-27 16,0 0-10-16,-8 30-56 15,8 13-38-15,0 5-153 16</inkml:trace>
  <inkml:trace contextRef="#ctx0" brushRef="#br0" timeOffset="44929.57">11509 2479 781 0,'0'0'140'0,"0"0"-46"15,0 0 48-15,0 0-48 16,0 0-62-16,0 0-22 15,0-31-10-15,10 20-26 16,0-3-83-16,-2-3-100 16,0-5-545-16</inkml:trace>
  <inkml:trace contextRef="#ctx0" brushRef="#br0" timeOffset="45447.95">12071 1838 740 0,'0'0'32'16,"0"0"68"-16,0 0-2 15,0 0-73-15,0 0-25 16,0 0-3-16,10 74 3 0,-10-2 3 16,0 7 9-1,0 6-3-15,0-6 0 0,0 1-6 16,0-10-1-16,-1-12-2 16,1-18-10-16,0-17 4 15,0-20 6-15,0-3 0 16,0-17 10-16,0-15 18 15,6-7-7-15,-3-8 18 16,0-3-18-16,-3-9-4 16,0-2-12-16,0-4-4 15,-8-4-1-15,1-3 0 16,-2 4-5-16,0 1-4 16,9 4 1-16,0 15 7 15,5 9-3-15,17 13 1 16,8 6-8-16,9 7 5 15,10 8 6-15,4 5-6 16,1 0-8-16,-9 5-2 0,-8 8-9 16,-13 4-7-16,-13 3-17 15,-11 3-54-15,-11 2-77 16</inkml:trace>
  <inkml:trace contextRef="#ctx0" brushRef="#br0" timeOffset="45649.67">12059 2135 328 0,'0'0'409'0,"0"0"-383"0,0 0 61 16,107 0-19-16,-60 0-43 16,3-3-7-16,1 0-16 15,-8 0-2-15,-5 3-2 16,-10-5-90-16,-9 2-169 15</inkml:trace>
  <inkml:trace contextRef="#ctx0" brushRef="#br0" timeOffset="45905.83">12577 2026 906 0,'0'0'30'0,"0"0"-28"16,0 0-2-16,-2 100 14 15,2-45 15-15,0 5-5 16,0-3-16-16,-3-2 1 16,-4-9-9-16,1-12 0 15,1-14 0-15,1-11-1 16,4-9-2-16,0 0-1 15,0-17-23-15,0-9-95 16,0-10-180-16</inkml:trace>
  <inkml:trace contextRef="#ctx0" brushRef="#br0" timeOffset="46082.52">12635 1796 831 0,'0'0'21'0,"0"0"7"16,0 0 84-16,0 0-66 16,0 0-46-16,0 0-3 15,19-23-20-15,-4 44-74 16,-5 6-163-16</inkml:trace>
  <inkml:trace contextRef="#ctx0" brushRef="#br0" timeOffset="46511.68">12935 2155 801 0,'0'0'5'0,"0"0"-6"15,-2 72 2-15,2-35 28 16,0 4-11-16,0-7-10 15,0-3-7-15,0-7-1 16,0-9 3-16,0-8-3 16,0-7 3-16,0 0 45 15,0-14 54-15,0-15-72 16,-3-5-16-16,2-7-11 0,1-5 1 16,0-4 0-1,0-1-4-15,3-1 0 0,13 7-4 16,8 8-6-16,10 13 7 15,11 11-34-15,7 13 21 16,5 0 3-16,-5 17 6 16,-7 15 7-16,-14 12-1 15,-16 6 1-15,-10 8-9 16,-5-1 9-16,0-4 6 16,-17-3-5-16,4-8-1 15,1-8 0-15,4-8-1 16,8-7-3-16,0-10-64 0,11-8-447 15</inkml:trace>
  <inkml:trace contextRef="#ctx0" brushRef="#br0" timeOffset="47101.29">13867 2140 689 0,'0'0'10'0,"0"0"1"0,0 0 100 16,-88-48-39-16,61 48-36 16,0 0-9-16,-3 9-9 15,1 11 10-15,2 10-6 16,1 4-2-16,10 5-6 15,5-2-3-15,6 3-4 16,5-2-4-16,0-4-3 16,13-1 0-16,5-9 0 15,3-7 0-15,1-8-3 16,3-9-1-16,2 0 2 16,3-8 0-16,0-17 2 15,-5-4 2-15,-1-9 4 16,-5-4-4-16,-3-11-1 15,-5-9 1-15,-3-8-1 16,-4-8-1-16,-2-5 0 0,-2-1-4 16,0-4-3-16,-9 6-2 15,-9 9 2-15,3 13 7 16,0 17 0-16,6 16-2 16,5 18-1-16,2 9 0 15,2 30-7-15,0 22 3 16,11 23 3-16,11 15 3 15,2 9 1-15,-3 3 0 16,-3-1-1-16,-6-7 1 16,-4-9 0-16,-2-7 1 0,2-11-2 15,3-16-26-15,5-10-65 16,4-16 41-16,3-14-9 16,2-11-103-16,2-2-355 15</inkml:trace>
  <inkml:trace contextRef="#ctx0" brushRef="#br0" timeOffset="47424.56">14341 1567 929 0,'0'0'23'0,"0"0"-6"0,0 0 20 16,0 0-26-16,0 0-11 16,-4 129 22-16,7-39 12 15,-3 16-9-15,0 4-18 16,-14 1 3-16,-8-9-6 16,1-10-2-1,3-17-2-15,3-20-9 0,11-17-12 16,4-15 17-16,0-13-7 15,0-9-9-15,7-1 6 16,10-11-27-16,5-12-81 16,6-13-213-16</inkml:trace>
  <inkml:trace contextRef="#ctx0" brushRef="#br0" timeOffset="47698.01">14668 1564 830 0,'0'0'41'16,"0"0"-19"-16,0 0-7 15,-2 87 13-15,2-14 34 16,0 16-18-16,0 10-26 16,0 3 1-16,-13 2-17 15,-13-7 0-15,0-7-1 16,3-15-1-16,8-20 0 0,7-12-26 15,8-16 15 1,0-10 3-16,0-11-19 0,0-6-24 16,8 0 16-16,1-13-20 15,0-12-69-15,-1-9-430 16</inkml:trace>
  <inkml:trace contextRef="#ctx0" brushRef="#br0" timeOffset="48163.73">14449 2152 630 0,'0'0'16'15,"89"-24"15"-15,-34 14 31 16,3 1-41-16,5-1-13 16,3 0-8-16,-1-2-13 15,-4 0-13-15,-7 3-16 16,-9 1 10-16,-5 6 2 15,-9 0 22-15,-2 2 7 16,-8-1 1-16,-3-2 13 16,-6-3 8-16,-2-2 15 15,-4-4 8-15,-3-1-13 16,-3-3-17-16,0 2 16 16,-3 2 13-16,-15 1 2 15,-2 5-19-15,-3 3 7 16,-1 3-21-16,-1 3 1 15,1 16-6-15,4 10-5 0,1 10 10 16,5 2 0-16,4 5 7 16,6 1-10-16,4 0 3 15,0-3-9-15,0-7 0 16,6-7-6-16,7-6 5 16,4-9-10-16,2-6 3 15,5-6 5-15,1-3 0 16,-1 0 0-16,1 0-9 15,-4-2-51-15,-4-10-97 16,-7-7-498-16</inkml:trace>
  <inkml:trace contextRef="#ctx0" brushRef="#br0" timeOffset="48448.67">15539 2017 894 0,'0'0'58'0,"0"0"-30"16,0 0-4-16,0 0-10 16,0 0-14-16,-18 118 44 15,17-65-27-15,1 0-11 16,-2-4-2-16,2-5-3 0,0-12-1 15,0-9-10-15,0-9-27 16,-1-8-11-16,-1-6-32 16,-1 0-33-16,0-6-74 15</inkml:trace>
  <inkml:trace contextRef="#ctx0" brushRef="#br0" timeOffset="48634.96">15614 1802 712 0,'0'0'29'0,"0"0"52"16,0 0 24-16,0 0-66 16,0 0-18-16,0 0-16 15,0-25-5-15,8 42-64 16,4 7-83-16,9-4-418 15</inkml:trace>
  <inkml:trace contextRef="#ctx0" brushRef="#br0" timeOffset="49150.07">16201 1922 853 0,'0'0'30'0,"0"0"-4"0,0 0 39 15,-112-6-13-15,69 32-22 16,-2 10-8-16,6 3-13 16,7 1-3-16,8-1 3 15,8 0-2-15,7-3-7 16,7-2-5-16,2-4 1 15,0-8-8-15,18-5-6 16,1-8 4-16,7-4-8 16,0-5 15-16,1 0-5 15,2-15-2-15,-6-6 7 16,-1-4 7-16,-3-6 2 0,-4-3 0 16,-2-5 7-16,-5 0 12 15,-1 1-1-15,-3 9 8 16,-4 7-15-16,0 10 16 15,0 5-10-15,0 4 8 16,0 3-22-16,0 0-5 16,-8 20-6-16,-1 12 4 15,-2 10 2-15,-1 9 10 16,6 10-8-16,3 4 2 16,2 8 2-16,1 12-6 15,-3 1 1-15,-2-1-5 16,-5-4-9-16,-5-9-43 0,-4-2-31 15,-4-11-82-15,4-12-80 16</inkml:trace>
  <inkml:trace contextRef="#ctx0" brushRef="#br0" timeOffset="49318.16">15931 2945 539 0,'0'0'169'16,"0"0"-7"-16,0 0-40 16,-33-106-36-16,25 67-6 15,2-6-22-15,3-3-3 16,3 1-14-16,0 1-5 15,11 1-24-15,9 3-7 16,10 5-5-16,7 8-22 16,6 10-47-16,-3 10-76 0,-7 6-220 15</inkml:trace>
  <inkml:trace contextRef="#ctx0" brushRef="#br0" timeOffset="50221.19">16206 1577 687 0,'0'0'19'16,"0"0"25"-16,0 0 57 16,0 0-13-16,0 0-69 15,0 0-14-15,37 67-5 16,-19-1 20-16,0 7 2 15,-2 4 11-15,-5-1-31 16,-2 0 5-16,-4-4-3 0,-2-5-2 16,-1-13-1-16,-2-12 2 15,0-15-3-15,0-13 0 16,0-8 1-16,0-6-1 16,0 0 7-16,0-6 14 15,0-18 14-15,0-8-21 16,0-9-12-16,0-5 0 15,0-7 1-15,3-8-3 16,3 1-5-16,5-1-14 16,5 6 10-16,1 13-3 0,6 12 1 15,4 15 1-15,1 10 5 16,5 5 0-16,3 8 5 16,1 15 1-16,-1 11 3 15,-5 5 0-15,-7 8-4 16,-9 3-1-16,-6 3 1 15,-7-3 0-15,-2 1 0 16,0-5 0-16,0-5 1 16,0-7 2-16,0-9-2 15,-2-6-1-15,-1-8-13 16,3-8-43-16,0-3-39 16,0 0-10-16,12-16-131 15</inkml:trace>
  <inkml:trace contextRef="#ctx0" brushRef="#br0" timeOffset="50530.64">17021 1421 877 0,'0'0'7'0,"0"0"-7"16,0 0 4-16,-4 88-3 15,4-18 38-15,0 14 10 16,0 13-9-16,0 4-18 16,-4-1-15-16,-7-4-1 15,-1-10-6-15,2-16 0 0,5-19-2 16,5-18-10-16,0-16-1 16,6-10 7-16,12-7-12 15,6-2-22-15,4-20 12 16,4-9-25-16,-4-8-30 15,-7-7-211 1</inkml:trace>
  <inkml:trace contextRef="#ctx0" brushRef="#br0" timeOffset="50685.27">16838 1871 834 0,'0'0'50'15,"0"0"-10"-15,0 0 56 16,0 0-48-16,0 0-42 0,140-48 1 15,-62 46-7-15,0 2-16 16,-6 0-36-16,-13 0-99 16,-22 0-246-16</inkml:trace>
  <inkml:trace contextRef="#ctx0" brushRef="#br0" timeOffset="52111.54">17966 1402 655 0,'0'0'118'0,"0"0"-107"15,0 0-6-15,0 0-2 16,-94 136 21-16,59-61 32 15,1 11-13-15,7 1-30 16,5-2 0-16,6-6-8 16,7-9 1-16,7-10-5 15,2-12-1-15,2-13 0 16,17-10-4-16,9-8-21 16,8-7-42-16,6-10-38 15,2 0-127-15</inkml:trace>
  <inkml:trace contextRef="#ctx0" brushRef="#br0" timeOffset="52333.95">18470 1506 792 0,'0'0'13'15,"67"92"-5"-15,-30-25 40 16,-7 12 4-16,-12 4-19 16,-9 3-18-16,-9 2-15 0,-10-5 3 15,-29-8-6-15,-16-12-57 16,-10-14-147-16</inkml:trace>
  <inkml:trace contextRef="#ctx0" brushRef="#br0" timeOffset="53962.77">14640 10562 545 0,'0'0'36'15,"0"0"-30"-15,0 0 48 16,0 0 0-16,0 0-34 15,-97 42-9-15,65-3 16 16,-4 12 12-16,-1 4-14 16,-5 6 9-16,4-3 1 15,3 2-11-15,7 1-10 16,6 6 12-16,3 4-4 16,3 6-11-16,4 2 11 15,2 2-6-15,2 0-4 0,4 0-1 16,4-9-4-16,0-6 3 15,10-14-7-15,14-11-3 16,3-7 4-16,3-9-4 16,-2-8 1-16,-3-7 1 15,-3-6-2-15,-8-1-2 16,-2-3-69-16,-3 0-151 16</inkml:trace>
  <inkml:trace contextRef="#ctx0" brushRef="#br0" timeOffset="54787.48">15290 10928 572 0,'0'0'87'0,"0"0"0"0,0 0 40 16,0 0-44-1,0 0-64-15,0 0-14 0,-42 40 6 16,32 10 26-16,-1 6-3 15,2 2-10-15,0 0 5 16,2-5-17-16,-1-2-2 16,-1-1 0-16,5-6-4 15,-1-4-4-15,2-7-2 16,2-11 1-16,-1-8 0 16,1-11-1-16,1-2 1 15,0-1-2-15,0 0 1 16,-2 0 0-16,-1-11-39 15,1-10-72-15,2-9-101 16,5-4-411-16</inkml:trace>
  <inkml:trace contextRef="#ctx0" brushRef="#br0" timeOffset="55782.8">15455 10682 210 0,'0'0'29'0,"0"0"17"15,0 0 82-15,0 0-52 16,0 0-17-16,-97-42-7 16,72 42-3-16,-3 0 6 15,-2 0-11-15,-3 0-9 16,0 3 2-16,-3 8-7 16,2 0-2-16,1 0-9 15,2 2 0-15,1 1-7 16,3 1 8-16,2 2-8 15,1 0-2-15,2 4 2 16,-1 0-3-16,1 4 4 16,1 3 9-16,5 0-7 15,1 2-4-15,3 1-1 0,0 1-1 16,5-1-2-16,2 2-5 16,-1-1 7-16,1 0-5 15,1 1-3-15,-2 2 6 16,6-1-2-16,0 0 2 15,0 2-2-15,0-3-5 16,0 1 5-16,0 2-1 16,3-2-3-16,6 0 2 15,-2-4-1-15,4 1 0 16,1-5-1-16,0-1 3 16,2-1-1-16,5-3 1 15,1 1-1-15,3-3 0 0,2-1-1 16,4-2 0-16,2-3-1 15,3-1 2-15,-3-3 1 16,2 1-3-16,-2-4-1 16,-1-1 1-16,2-2-1 15,-3-2 2-15,1-1 2 16,2 0-2-16,-3 0-2 16,1 0 1-16,0-9 1 15,-4-4 0-15,-1-2 4 16,-3-2 6-16,1-4-12 15,-4-4 12-15,-1-1 17 16,1-5-11-16,-2-2-3 16,2-4-6-16,-1-2 4 15,0-3-7-15,1-1-1 16,-5 5 8-16,-4 1-6 0,1 5 2 16,-7 3-1-16,-2-4 3 15,-1 0-1-15,-1-1 1 16,0-2-11-16,0-4 8 15,0-2-1-15,-4-2-2 16,-2 2-3-16,-2 2-1 16,1 5 1-16,-4 5-4 15,-5 1 1-15,1 4-5 16,-7 1 6-16,-2-4 7 16,-1 3-6-16,-5-1-1 0,-1 1-1 15,-1 4 0 1,-1 4 1-16,0 9-15 0,-5 8-56 15,-4 0-58-15,-6 17-68 16,8 3-464-16</inkml:trace>
  <inkml:trace contextRef="#ctx0" brushRef="#br0" timeOffset="56211.93">15904 10483 757 0,'0'0'38'16,"0"0"22"-16,0 0 34 0,85 46-34 16,-41 18-9-1,-3 25 1-15,-8 17-9 0,-15 16 1 16,-15 8-16-16,-3 2 5 15,-33-1-12-15,-10-12-14 16,-6-11 5-16,1-16-2 16,2-16-3-16,5-13-7 15,1-10-15-15,0-7-53 16,-2-12-71-16,-2-12-116 16</inkml:trace>
  <inkml:trace contextRef="#ctx0" brushRef="#br0" timeOffset="60101.47">13749 12102 467 0,'0'0'15'16,"0"0"44"-16,0 0 7 15,0 0-49-15,0 0-6 16,0 0-11-16,0 0 0 0,-70 10 1 16,50 12 0-1,-3 7 1-15,-3 5 2 0,-2 9 6 16,-2 5 16-16,-3 6-3 15,-2 12 2-15,-7 11 9 16,-9 9 9-16,-9 6-5 16,-8 4-15-16,-10-3 20 15,-4 2-10-15,0-1-7 16,0-5-3-16,4-2 0 16,1-10-16-16,7-5 8 15,9-8 1-15,4-8-11 16,11-5 15-16,9-8-8 15,5-6-4-15,10-11-1 16,8-9 1-16,10-7-6 16,4-9 2-16,0-1 4 0,0-1 13 15,13-18-21-15,14-3-9 16,8-3-41-16,3 0-40 16,4-3-93-16,3-8-465 15</inkml:trace>
  <inkml:trace contextRef="#ctx0" brushRef="#br0" timeOffset="61091.13">13935 12112 255 0,'0'0'154'0,"0"0"-80"16,0 0 47-16,0 0-44 15,0 0-29-15,0 0-6 16,21-44-19-16,-3 44-16 15,8 4-2-15,3 9 15 16,6 6 9-16,2 3-4 16,0 4 8-16,2 2-8 15,3 3-6-15,6 5 7 16,2 2-14-16,4 4 1 0,6 4-3 16,1 9 10-16,7 6-8 15,2 10 5-15,9 3-3 16,4-3-7-16,5-1 12 15,-2-6-17-15,-2-2 5 16,-5-4-4-16,0-3-2 16,-6-8 4-16,-8-4 0 15,-9-7-4-15,-4-4 0 16,-8-2 10-16,-5-5-1 16,-1-1-1-16,-7-7-5 0,-6-2 7 15,-1-5-6-15,-9-3 9 16,0 1-5-16,-8-2-5 15,0-1-3-15,-6-2 1 16,-1 0 1-16,0-2-3 16,0 1-5-16,0 0 3 15,0 2 2-15,-6 5-6 16,-12-5-34-16,0 4-58 16,-3-5-139-16</inkml:trace>
  <inkml:trace contextRef="#ctx0" brushRef="#br0" timeOffset="62855.86">10582 14316 188 0,'0'0'100'0,"0"0"-1"0,0 0 27 16,0 0-21-16,0 0-37 15,0 0-8-15,21-67-4 16,-19 59-10-16,-1 5-1 15,-1 0-6-15,0 3-12 16,0 0-13-16,0 11-14 16,2 18 4-16,-2 14-4 15,4 6 18-15,-4 4 9 16,0 6-4-16,0-2-10 16,0 0-3-16,0 0-9 15,0-2 11-15,0-3-9 16,0-4-1-16,0-4-1 0,0-9-1 15,0-10 2 1,0-11-2-16,0-8 1 0,0-5 0 16,0-1 1-16,0 0 12 15,0-17 34-15,0-8-26 16,0-8-11-16,3-5-6 16,5-1-5-16,-1-7 12 15,-2-4-9-15,2-6-2 16,-4 0-1-16,1-2-2 15,-1 7 1-15,2 1-1 16,1 5-2-16,0 4 2 16,0 6 0-16,-3 3 2 15,0 0 1-15,1 3-1 0,1 2-4 16,1 4 3-16,4 5-10 16,4 2-1-16,6 7 9 15,4 1-3-15,2 2 6 16,2 2 5-16,-1 1-5 15,3 3 0-15,-2 0 2 16,-3 0-2-16,-2 0-3 16,-7 0 3-16,-4 0-3 15,-3 0-21-15,-4 0-4 16,-4 1-14-16,-1 11-22 16,0 5-49-16,-4 2-55 15,-14 3-255-15</inkml:trace>
  <inkml:trace contextRef="#ctx0" brushRef="#br0" timeOffset="63081">10730 14519 436 0,'0'0'52'0,"0"0"89"15,0 0-14-15,0 0-61 16,0 0 15-16,87 4-37 15,-47-4-12-15,2-6-18 16,-5 1-11-16,0 2 3 16,-1 0-6-16,-9 0-53 0,-6 0-63 15,-7-2-192 1</inkml:trace>
  <inkml:trace contextRef="#ctx0" brushRef="#br0" timeOffset="63501.84">11397 14185 582 0,'0'0'96'16,"0"0"21"-16,0 0-41 16,0 0-50-16,0 0-24 15,0 85 46-15,0-25-8 16,-3 7-5-16,-5 5-6 15,-1 4-16-15,-1-1 3 16,3-2-12-16,2-8 0 16,-1-9-4-16,6-12 1 15,0-19-1-15,0-11 1 0,0-10-1 16,0-4 1-16,0 0 1 16,0-7-2-16,6-10-25 15,5-5-54-15,2-4-51 16,-1-3-180-16</inkml:trace>
  <inkml:trace contextRef="#ctx0" brushRef="#br0" timeOffset="63844.73">11692 14219 577 0,'0'0'105'0,"0"0"9"16,0 0-31-16,0 0-33 15,0 0-43-15,0 0-4 16,-9 82 12-16,3-22 3 16,-1 6 15-16,1 2-12 15,1 2-4-15,4-6-12 16,1-6 5-16,0-8-9 15,0-11 1-15,0-10 1 16,0-8-1-16,0-10-2 16,0-4 0-16,1-5 0 0,-1-2 0 15,2 0-15-15,-2 0-24 16,0-5-35-16,-2-9-101 16,-8-2-384-16</inkml:trace>
  <inkml:trace contextRef="#ctx0" brushRef="#br0" timeOffset="64032.73">11404 14630 590 0,'0'0'59'0,"0"0"-38"0,0 0 63 15,94-35-42-15,-58 24-11 16,1 6-20-16,-2 1-4 15,-5 1-7-15,-4-1-32 16,-8-1-171-16</inkml:trace>
  <inkml:trace contextRef="#ctx0" brushRef="#br0" timeOffset="64520.77">12390 14043 599 0,'0'0'3'0,"0"0"57"0,0 0 58 16,0 0-81-1,-92-18-12-15,59 55-10 0,-5 19 45 16,0 14-14-16,-2 12-2 15,5 3-1-15,7 6-19 16,7 0-10-16,12 2-8 16,8 3 0-16,1-3-4 15,3-4-1-15,10-10 0 16,0-17-1-16,1-16-15 16,-2-17-7-16,0-13 19 15,1-11 3-15,2-4-8 16,3-1 3-16,4 0-40 15,4-5-84-15,1-10-286 16</inkml:trace>
  <inkml:trace contextRef="#ctx0" brushRef="#br0" timeOffset="64981.2">12721 14442 710 0,'0'0'24'0,"0"0"42"0,0 0 14 16,91-78-58-16,-61 73-11 15,-3 5-7-15,-9 0 0 16,-8 15-3-16,-7 12 12 16,-3 9 22-16,-6 7-8 15,-16 3 8-15,-3 1-6 16,-2 0 1-16,3-2-10 16,0-3-12-16,2 0-2 15,2-1-5-15,5-5-1 16,6-4 3-16,5-8-3 15,4-10-2-15,6-9-4 16,16-2 6-16,11-3 10 16,9 0-6-16,1 0-4 0,-1-4 7 15,-5-2-5-15,-9-1-4 16,-5 3-31-16,-8 0-25 16,-5 0-62-16,-4-7-148 15</inkml:trace>
  <inkml:trace contextRef="#ctx0" brushRef="#br0" timeOffset="65655.92">12963 14140 254 0,'0'0'16'16,"0"0"60"-16,0 0 79 16,-110-31-57-16,75 31-25 15,-2 0-20-15,0 4-11 16,-2 13 0-16,-4 4-3 0,-1 7 13 15,1 2-30 1,4 2 5-16,3 7-8 16,4 5-6-16,3 7 4 15,2 4-1-15,4 2 5 16,-1 2-4-16,6 2-4 0,2-3 2 16,5-1-6-16,11-2-2 15,0-2 1-15,8 0 4 16,11-6 4-16,-1-1-8 15,4-5-2-15,-3-4-3 16,1 0-1-16,1-4-1 16,4-2-1-16,5-4 0 15,7-5-1-15,8-10-2 16,3-2 3-16,4-9 2 16,0-1-2-16,-4-3 2 15,3-11-1-15,-6-6 1 16,-1-5 0-16,-5-5 15 0,-2-7 3 15,-1-7 7-15,3-12 5 16,-8-13-2-16,-1-10-15 16,-6-5-2-16,-11-6-4 15,-7 1-3-15,-6 4-2 16,-22 3-4-16,-20 12-1 16,-13 14-3-16,-8 17 4 15,-10 18-5-15,-9 12-9 16,-4 9-9-16,9 4-29 15,22 22-43-15,30 3-40 16,25 3-244-16</inkml:trace>
  <inkml:trace contextRef="#ctx0" brushRef="#br0" timeOffset="66069.97">13348 13950 758 0,'0'0'10'0,"0"0"34"15,0 0 55-15,0 0-72 16,86 44 13-16,-44 26 9 16,-9 22 7-16,-11 18-13 15,-17 15 0-15,-5 9-14 16,-20-1-2-16,-12-4-18 15,-6-16-1-15,-2-19-5 16,-2-18-3-16,2-14-36 0,-1-15-39 16,1-7-32-1,6-12-87-15,7-13-389 0</inkml:trace>
  <inkml:trace contextRef="#ctx0" brushRef="#br0" timeOffset="68923.73">16171 13950 22 0,'0'0'481'0,"0"0"-414"15,0 0 93-15,0 0-68 16,-14-76-33-16,12 70 6 16,0 6-15-16,1 0-29 15,-1 21-14-15,-1 19-6 16,-3 15 19-16,-2 14 10 16,-3 5-15-16,1 4 8 15,-2-1-7-15,6-7-9 16,0-5-5-16,3-12 2 15,3-11-4-15,0-14 1 16,0-13 2-16,0-9-3 16,0-6 1-16,0 0 13 0,0-11 31 15,0-16-25-15,0-10-8 16,0-7 8-16,0-5-6 16,-5-9 3-16,-1-2-13 15,1-8-2-15,3-5 1 16,2 1-2-16,0 2-1 15,7 5 0-15,10 10-10 16,5 8 1-16,2 8-2 16,0 12 6-16,1 8-8 15,2 8 0-15,4 6 13 16,4 4-1-16,3 1 1 0,0 0 0 16,-5 0 3-1,-8 4-3-15,-7 4-4 0,-5 1-13 16,-5 1-6-16,-4 4-23 15,-4 4-20-15,0 8-22 16,0 4-9-16,-13 4-47 16,-11 1-211-16</inkml:trace>
  <inkml:trace contextRef="#ctx0" brushRef="#br0" timeOffset="69130.53">16131 14234 473 0,'0'0'121'0,"0"0"81"16,0 0-100-16,84-13-47 0,-37 6-19 15,6 2-9-15,-4 0-6 16,-5 2-15-16,-9 2-3 16,-11-1-3-16,-5 2-14 15,-11 0-75-15,-7-3-172 16</inkml:trace>
  <inkml:trace contextRef="#ctx0" brushRef="#br0" timeOffset="69720.64">16947 13726 593 0,'0'0'89'0,"0"0"-13"16,0 0 37-16,0 0-54 16,0 0-52-16,0 0-3 15,-4 96 36-15,4-23 16 16,0 9-22-16,-4 8-14 16,-6 3 17-16,-3 0-26 15,1-6-1-15,4-9-9 16,1-13 1-16,4-12-2 15,3-17 2-15,0-13 2 0,0-10-6 16,0-9 4-16,0-1-2 16,0-3 3-16,0 0 2 15,0-3-10-15,8-16-24 16,6-7-57-16,10-8-71 16,6-9-146-16</inkml:trace>
  <inkml:trace contextRef="#ctx0" brushRef="#br0" timeOffset="70047.71">17277 13822 164 0,'0'0'375'16,"0"0"-293"-16,0 0 64 15,32-75-57-15,-30 75-28 16,0 14-43-16,1 23 5 15,-2 16 31-15,-1 15-11 16,0 14-9-16,0 6-7 16,-11 0-8-16,1-3-7 15,1-14-5-15,3-10-7 16,3-16 1-16,2-9 2 16,-1-11-3-16,2-13-1 15,0-2 0-15,0-7 2 16,0-2-1-16,0-1 0 0,2 0-14 15,5 0-15 1,2-17-51-16,-5-2-100 0,-4-7-321 16</inkml:trace>
  <inkml:trace contextRef="#ctx0" brushRef="#br0" timeOffset="70224.06">16996 14279 403 0,'0'0'102'0,"0"0"-6"16,0 0 35-16,0 0-83 16,88-44-26-16,-49 34-2 15,0 0-13-15,1 4-5 16,-4-1-2-16,-2 0-26 16,-7-3-142-16</inkml:trace>
  <inkml:trace contextRef="#ctx0" brushRef="#br0" timeOffset="70816.7">17936 13518 161 0,'0'0'287'16,"0"0"-241"-16,0 0 84 16,0 0-37-16,0 0-41 15,0 0-16-15,-81-48-20 16,55 69-4-16,-7 13 14 15,-5 7 20-15,1 13-14 16,1 10 1-16,2 6-14 16,8 10 13-16,4 7-19 15,12 6 6-15,4 2-7 16,6 3-9-16,0-5 1 16,10-5-3-16,5-8-1 15,1-11 1-15,0-13-1 16,1-11-10-16,-5-12 0 0,0-8 9 15,-3-8 1 1,0-4-2-16,3-6-6 0,2-3-15 16,5-1-28-16,-1-3-75 15,3 0-166-15</inkml:trace>
  <inkml:trace contextRef="#ctx0" brushRef="#br0" timeOffset="71866.06">18323 13834 270 0,'0'0'89'0,"0"0"73"16,0 0-17-16,0 0-66 16,0 0-18-16,0 0-33 0,17-55 3 15,5 55-26-15,2 0-4 16,-1 1 5-16,-2 19-6 15,-5 5 2-15,-7 6 5 16,-6 5 15-16,-3-1-3 16,0-2-5-16,-18-4-1 15,0-3-5-15,-3-5 5 16,-1-6-5-16,4-4 4 16,0-2-3-16,6-4 1 15,4-2-2-15,4-3-2 16,4 0-5-16,0 0 8 15,0 0-8-15,0 0-1 16,14 0-7-16,5 0 2 16,2 4 5-16,3 6-13 0,-4 5-14 15,-4 6 9-15,-5 6 13 16,-6 4 0-16,-5 1 3 16,0 2 1-16,-3-4 1 15,-9-5 1-15,2-3 0 16,-4-5 0-16,4-5-1 15,-1-2 5-15,-2-4 5 16,-4-5 3-16,-6-1 12 16,-4 0 7-16,-6-2-22 15,2-8 6-15,4 0-6 16,6 0-4-16,9 1-2 16,9 1-4-16,3 1-52 15,12-3-54-15,15 1-159 0</inkml:trace>
  <inkml:trace contextRef="#ctx0" brushRef="#br0" timeOffset="72590.45">18519 13626 216 0,'0'0'104'15,"0"0"-23"-15,0 0 42 16,-94-58-32-16,66 51-29 15,-7 0-16-15,0 7-9 16,-5 0-14-16,-4 4 12 16,1 14-7-16,0 7 0 15,1 9 0-15,6 2-5 16,2 3-2-16,7 1 0 16,3-1-4-16,6 4 7 15,5 0-13-15,1 4 5 16,6 3 5-16,0 4-9 0,1 3 0 15,1-1-3-15,-2 0-4 16,3 0 6-16,3-5-5 16,0-3-5-16,0-2 1 15,15-5-1-15,1 0 5 16,4-2-1-16,2-2-1 16,2-4-4-16,3-5 0 15,8-5 0-15,6-6 3 16,2-5-1-16,3-5-2 15,1-5 0-15,-3-2 5 16,-3 0-3-16,-1-4-1 16,-3-10-1-16,-3-6 2 0,1-7-2 15,-2-8 13-15,-4-8 7 16,0-7 6-16,-4-8-10 16,-3-9-1-16,-4-7-3 15,-3-6-1-15,-6-6-9 16,-7-2 2-16,-2 1-3 15,-6 2 1-15,-21 9-2 16,-11 10 1-16,-4 18-1 16,-5 11 0-16,-4 15 0 15,-1 10-8-15,4 11-54 16,5 1-29-16,14 11-94 16,12 11-463-16</inkml:trace>
  <inkml:trace contextRef="#ctx0" brushRef="#br0" timeOffset="73091.95">18976 13470 625 0,'0'0'44'0,"0"0"32"16,0 0 52-16,0 0-69 16,0 0-11-16,0 0-24 15,70-18-23-15,-48 69 15 16,0 24 23-16,-5 17-3 16,-4 12 25-16,-8 8-31 0,-5 0-4 15,-2-1-13-15,-22-4-2 16,-2-7-5-16,-9-8-2 15,-1-11 0-15,-3-9-3 16,-2-12-1-16,-1-10-1 16,3-13 0-16,2-8-21 15,10-9-21-15,6-13-16 16,11-5-37-16,6-2-98 16,4 0-412-16</inkml:trace>
  <inkml:trace contextRef="#ctx0" brushRef="#br0" timeOffset="78394.34">11100 15492 383 0,'0'0'13'0,"0"0"63"15,0 0 69-15,0 0-69 16,0 0-42-16,0 0 8 15,-29-25-18-15,15 31-19 16,-13 16-1-16,-4 13 10 16,-10 11 32-16,-2 8 10 15,-3 7-13-15,-5 9 5 16,0 6-6-16,-2 4-4 16,-6 3-20-16,1 1 20 0,-3-3-8 15,-3 1-7 1,-2-2 4-16,-8 1-11 0,-1-5 0 15,-4-6 8-15,12-9-17 16,12-13 8-16,18-14-4 16,16-15-6-16,12-9 15 15,4-7-12-15,5-3 4 16,0 0-8-16,0 0 0 16,0 0-3-16,0 0 6 15,0-8-7-15,2-4-25 16,7-4-47-16,10-7-64 15,12-7-96-15,16-12-427 0</inkml:trace>
  <inkml:trace contextRef="#ctx0" brushRef="#br0" timeOffset="79211.58">11333 15318 491 0,'0'0'86'0,"0"0"30"15,0 0-41-15,0 0-31 16,0 0-13-16,0 0-27 16,22-19 17-16,9 39-1 15,7 3 4-15,2 9 25 16,3 6-25-16,2 5 16 16,4 9 4-16,2 3-4 0,1 6-4 15,2 2-14 1,6 3 1-16,5 10-2 0,5 4 5 15,0 5-17-15,-7-2 10 16,-8-5-12 0,-10-6-1-16,-8-4 13 0,-4-7-7 15,-2-7-3-15,2-8 2 16,-2-12-4-16,1-8 4 16,-4-10 9-16,-1-7 8 15,-6-2-4-15,-5-6-3 16,-7-1-11-16,-6 0 8 15,-3 0-6-15,0 0 4 16,0 0-8-16,0 0-3 0,0 0 6 16,0 0-11-16,0-1-25 15,0-9-36-15,-4-2-35 16,-10-1-49-16,-5 4-143 16</inkml:trace>
  <inkml:trace contextRef="#ctx0" brushRef="#br0" timeOffset="80421.74">8285 16842 500 0,'0'0'100'0,"0"0"25"15,0 0-30-15,0 0-49 16,0 0-4-16,0 0-14 16,0 0-25-16,-6-1-1 15,6 52 13-15,0 21 21 16,0 12 4-16,-11 10-15 16,0-1 11-16,3-9-16 15,7-9-19-15,1-20 5 16,0-15 0-16,3-14-6 15,3-10 13-15,-6-7-7 0,3-7 0 16,0-2 6-16,-3 0 12 16,2 0 6-16,-1 0 4 15,1-16-1-15,-1-7-17 16,1-10-7-16,-2-3-9 16,0-7 1-16,0-7 1 15,0-6 1-15,0-5-3 16,0-6-15-16,0-3 11 15,0 5-14-15,10 6 14 16,5 11-4-16,3 10 7 0,0 6 1 16,6 6-8-16,4 3-6 15,5 6 9-15,5 3-7 16,1 2 11-16,0 6 1 16,-3 0-1-16,-9 5-3 15,-8 1-10-15,-10 0-3 16,-1 0-17-16,-7 9 1 15,-1 7-6-15,0 4-1 16,-6 3-24-16,-6 1-75 16,-1-4-91-16</inkml:trace>
  <inkml:trace contextRef="#ctx0" brushRef="#br0" timeOffset="80639.75">8245 17165 621 0,'0'0'28'0,"0"0"-4"15,0 0 121-15,0 0-61 16,95 3-29-16,-47-17-16 16,3 2-11-16,-5 2-20 15,-3 1-8-15,-8 2-7 16,-16 6-83-16,-8-1-235 15</inkml:trace>
  <inkml:trace contextRef="#ctx0" brushRef="#br0" timeOffset="82985.34">8989 16827 469 0,'0'0'57'16,"0"0"51"-16,0 0 23 15,0 0-39-15,0 0-28 16,0 0-28-16,0 0-9 16,-10-67-20-16,7 86-7 15,-2 15 0-15,-3 22 11 16,-6 16 20-16,2 7 14 16,0 9-18-16,3-3 11 15,6-6-7-15,3-6-15 16,0-10-10-16,0-10-5 15,5-14 9-15,-1-15-7 16,1-9-3-16,-2-13-1 16,-3-2 1-16,1 0 7 0,1 0-7 15,-2 0-1-15,0-7-30 16,0-5-37-16,0-5-29 16,0-5-38-16,0-3-85 15,8-5-305-15</inkml:trace>
  <inkml:trace contextRef="#ctx0" brushRef="#br0" timeOffset="83284.56">9316 16811 286 0,'0'0'22'0,"0"0"97"15,0 0 68-15,0 0-114 16,0 0-46-16,0 0-24 15,-33 17 5-15,14 46 40 16,4 13 22-16,0 5-22 16,3 3 0-16,6-6-13 15,2-10-7-15,2-10 2 16,2-8-29-16,0-9 3 16,0-12 5-16,2-6-9 15,3-9 0-15,-2-7-4 16,-1-5 2-16,1-2-22 15,-3 0-52-15,0-2-10 16,0-15-79-16,0-10-331 0</inkml:trace>
  <inkml:trace contextRef="#ctx0" brushRef="#br0" timeOffset="83468.19">8892 17265 685 0,'0'0'45'0,"0"0"-44"16,0 0 14-16,87-50 4 16,-39 36-13-16,5 4-1 15,1-1-2-15,-6 4-3 16,-5 3-1-16,-10 1-77 16,-6-1-316-16</inkml:trace>
  <inkml:trace contextRef="#ctx0" brushRef="#br0" timeOffset="83906">9746 16771 561 0,'0'0'34'0,"0"0"13"16,0 0 43-16,0 0-57 15,-93 42-5-15,68 6 15 16,-2 11 2-16,0 18 1 15,3 5-6-15,5 7-14 16,4 1-1-16,9-8-9 16,6-5-6-16,0-11-9 15,5-10 7-15,9-11-4 16,-2-9-3-16,3-6 3 16,-3-6-4-16,0-4 0 15,-2-9-1-15,1-3-3 0,2-6-27 16,-1-2-37-16,6 0-20 15,3-4-1-15,-2-13-184 16</inkml:trace>
  <inkml:trace contextRef="#ctx0" brushRef="#br0" timeOffset="84583.41">9917 17171 637 0,'0'0'55'0,"0"0"25"15,0 0 26-15,0 0-35 16,0 0-53-16,0 0-18 16,17 28 3-16,-11 14 17 15,-2 7-8-15,-4 4 2 16,0-2-6-16,0-1-1 15,0-6-4-15,-6-12-3 16,3-12 1-16,0-11-1 16,3-5 3-16,0-4 3 15,0 0 36-15,0-13 3 16,0-12-28-16,0-4-11 16,0-8 3-16,-1-9-8 0,-2-5-2 15,1-4 1-15,2-3-10 16,0 5-9-16,5 4-26 15,8 10 6-15,0 13 13 16,1 6 10-16,-1 7 16 16,1 7-3-16,2 1 3 15,1 5 0-15,3 0 2 16,7 9-2-16,0 13 0 16,1 5 1-16,-2 5 6 15,-7 4 8-15,-4 5-3 16,-6-1 1-16,-6 3-11 15,-3 0 0-15,0-1 4 16,0-9-4-16,3-6-2 16,7-6 1-16,2-9 0 0,6-4-1 15,3-8-2-15,6 0-3 16,1-12 5-16,-1-7 3 16,-5-10 8-16,-5-1-8 15,-5-6 6-15,-5-5 8 16,-2-5-1-16,-2-6-11 15,-3-2-1-15,0-4-1 16,0 2-2-16,0 5-1 16,0 12-1-16,0 9-13 15,0 13-18-15,0 12-41 0,0 5-122 16,0 0-388 0</inkml:trace>
  <inkml:trace contextRef="#ctx0" brushRef="#br0" timeOffset="85195.44">10575 16970 397 0,'0'0'196'16,"0"0"-132"-16,0 0 50 16,0 0-40-16,0 0-30 15,0 0-36-15,-18-7-7 16,15 46 2-16,0 9 21 16,3 5 26-16,0-4-12 0,1-2-19 15,13-2-6-15,4-4-3 16,-5-5-7-16,2-4 1 15,0-5-2-15,1-4-1 16,1-10-1-16,4-6 1 16,1-7 2-16,8 0-3 15,1-4 4-15,-1-16-2 16,-4-5 2-16,-4-9 4 16,-4-7 4-16,-9 0 6 15,-3-9 8-15,-6-6-9 16,0-3-8-16,0-1-5 15,0 8-2-15,-3 10-2 16,1 16-12-16,2 15-32 16,0 11-2-16,0 0-59 0,0 20-57 15,6 8 74-15,6 5-119 16</inkml:trace>
  <inkml:trace contextRef="#ctx0" brushRef="#br0" timeOffset="85569.21">11098 16927 49 0,'0'0'597'0,"0"0"-555"0,0 0-18 15,0 0 28-15,0 0 17 16,0 99-21-16,-4-48 1 15,-2 1 4-15,3-2-27 16,-1-2-8-16,2-1-5 16,-1-2-5-16,3-6-4 15,0-13-3-15,0-6 0 16,3-10 0-16,9-4 0 16,6-3 7-16,6-3-2 15,5 0 5-15,4 0-3 16,0-7-1-16,-3-1-6 15,-5 3-1-15,-7-1 0 16,-1 3-17-16,-5-2-28 16,-1-1-18-16,-3 0-35 15,0-5-47-15,-4-5-512 0</inkml:trace>
  <inkml:trace contextRef="#ctx0" brushRef="#br0" timeOffset="85919.55">11461 16994 513 0,'0'0'173'0,"0"0"-158"0,0 0 78 16,0 0-14-16,0 0-30 15,0 0-28-15,39-10 13 16,-38 37-10-16,-1 5-4 15,0 11 6-15,0 3 1 16,-9-2-20-16,-3 1 8 16,3-3-14-16,3-6-1 15,6-4 2-15,0-11-2 16,3-6 1-16,14-5 3 16,2-4-2-16,5-3-2 15,0-3 1-15,-2 0-1 16,1 0-1-16,-1 0-37 15,-4-7-26-15,-2-5-54 16,-7-2-68-16,-4-3-440 16</inkml:trace>
  <inkml:trace contextRef="#ctx0" brushRef="#br0" timeOffset="86195.62">11791 16699 741 0,'0'0'13'16,"71"75"-9"-16,-35-21 102 0,-11 16-3 15,-13 15-35-15,-12 8-18 16,-6 4-17-16,-25-1-22 15,-8-8-10-15,-2-9 0 16,-1-15-1-16,1-13-10 16,1-12-44-16,3-12-51 15,2-10-78-15</inkml:trace>
  <inkml:trace contextRef="#ctx0" brushRef="#br0" timeOffset="87115.61">13266 16950 519 0,'0'0'69'15,"0"0"62"-15,0 0-21 16,0 0-33-16,0 0-38 16,0 0-32-16,0 49 1 15,-9 8 7-15,-3 10 8 0,3 0 16 16,1 1-16 0,4-7-12-16,1-3-2 0,0-15-4 15,3-14-4-15,0-16 0 16,0-9 0-16,0-4 6 15,0 0 49-15,0-15 17 16,0-13-38-16,0-11-13 16,0-5-11-16,0-3-3 15,0-5-4-15,0-5 1 16,0-4-2-16,0-9-3 16,0 4-1-16,0-1-1 15,7 13-17-15,10 10 4 16,7 13-8-16,1 11-10 15,5 9 18-15,0 4 11 16,1 6 0-16,2 1 3 0,-3 0-2 16,-5 0 3-16,-7 0-6 15,-8 1-22-15,-5 3-7 16,-5 1-17-16,0 4-17 16,0 5-23-16,-8 4-21 15,-11 3-56-15,0 4-345 16</inkml:trace>
  <inkml:trace contextRef="#ctx0" brushRef="#br0" timeOffset="87319.44">13245 17159 601 0,'0'0'72'16,"0"0"9"-16,0 0 51 15,0 0-55-15,0 0-23 16,91 1-19-16,-30-1-20 15,-3 0-9-15,-7 0-6 16,-11 0-7-16,-10 0-28 16,-14 0-61-16,-11 0-107 15</inkml:trace>
  <inkml:trace contextRef="#ctx0" brushRef="#br0" timeOffset="87829.42">13825 16791 739 0,'0'0'47'0,"0"0"-22"15,0 0-5-15,0 0 74 16,24 133-28-16,-15-60-17 16,-8 7-3-16,-1 3-13 15,0 1-10-15,-5-3-18 16,-8-6-3-16,1-13 0 15,1-18 4-15,5-21-5 16,3-12-1-16,3-10 0 0,0-1 0 16,0-7-1-16,12-12-26 15,8-10-41-15,4-5-55 16,3-4-116-16</inkml:trace>
  <inkml:trace contextRef="#ctx0" brushRef="#br0" timeOffset="88111.32">14141 16802 707 0,'0'0'39'16,"0"0"-14"-16,0 0-13 0,11 76 58 16,-5-10-2-16,-5 10 4 15,-1 7-32-15,0-7-14 16,0-4-15-16,-9-7-7 15,0-11-4-15,3-10-5 16,1-16 4-16,5-12-6 16,0-8-12-16,0-8-13 15,0 0 0-15,2 0-15 16,6-11-48-16,-2-8-78 16,-5-9-296-16</inkml:trace>
  <inkml:trace contextRef="#ctx0" brushRef="#br0" timeOffset="88239.53">13932 17277 649 0,'0'0'67'0,"0"0"-7"0,0 0 32 15,0 0-24-15,0 0-52 16,87-42-14-16,-42 36-2 16,1 1-7-16,-6 2-66 15,-5-3-72-15</inkml:trace>
  <inkml:trace contextRef="#ctx0" brushRef="#br0" timeOffset="88755.48">14550 16712 687 0,'0'0'0'0,"0"0"0"16,0 0 2-16,-84 54 62 15,54 5 5-15,-1 16-11 16,7 9 5-16,10 4-26 15,6-3-10-15,8-1 3 16,0-6-24-16,0-3-1 16,16-11-3-16,1-7-1 15,2-14 1-15,-2-9-2 16,-1-10 4-16,-4-9-5 16,1-6 1-16,1-4-32 15,4-5-35-15,3 0-39 16,3-16-45-16,1-7-254 0</inkml:trace>
  <inkml:trace contextRef="#ctx0" brushRef="#br0" timeOffset="89334.48">14751 17140 569 0,'0'0'142'16,"0"0"-139"-16,0 0 74 15,0 0-30-15,0 0-40 0,0 0 0 16,-3 59 21-16,3-14 4 16,-4 4-11-16,-6 1-14 15,-1-2-2-15,3-6-5 16,4-14 0-16,2-14-2 16,2-10 2-16,0-4 5 15,0-13 90-15,9-19-60 16,4-8-16-16,-3-6 9 15,-7-3-17 1,-3-1-10-16,1-1-2 0,-1-5-12 16,5 0-10-16,2 3 2 15,5 7-2-15,5 17-2 16,3 12 8-16,4 10-6 16,-1 7-5-16,1 0 25 0,-1 10 1 15,-2 13 2-15,-1 7 0 16,-2 6 6-16,-3 3 0 15,-2 2 10-15,-4 5-1 16,-3 0-3-16,-1-2-11 16,0-6 2-16,1-6-2 15,0-10 0-15,3-6-1 16,3-10 0-16,2-4 0 16,5-2 5-16,4 0-2 15,0-18 2-15,1-5 11 16,-2-7 4-16,-5-6 7 15,-4-4-10-15,-7-9 0 16,-6-8-6-16,0-3-3 0,-9 0 8 16,-7 9-15-16,2 10-1 15,6 16-23-15,8 16-47 16,0 9-77-16,13 0-333 16</inkml:trace>
  <inkml:trace contextRef="#ctx0" brushRef="#br0" timeOffset="89871.49">15397 16886 664 0,'0'0'85'15,"0"0"-69"-15,0 0 5 16,0 0 1-16,-18 91 40 15,9-35-17-15,0 6-14 0,2-1-3 16,7-10-17-16,0-6-11 16,1-12 2-16,14-10 1 15,3-6-3-15,3-6 2 16,2-6 2-16,5-5 7 16,5 0-11-16,-2-5 5 15,-1-12 1-15,-2-8 1 16,-7-6 6-16,-5-10 22 15,-5-7-2-15,-10-11-4 16,-1-8-18-16,0 2-11 16,0 2 10-16,-7 17-10 15,2 13-8-15,3 17 0 16,2 11-2-16,0 5-33 16,0 2-69-16,5 17-7 0,12 6 13 15,8-2-317 1</inkml:trace>
  <inkml:trace contextRef="#ctx0" brushRef="#br0" timeOffset="90229.51">15958 16811 755 0,'0'0'2'0,"0"0"32"16,0 0 15-16,0 0 14 0,3 89-4 16,-3-31-17-16,0 4-4 15,-15 4-11-15,0-3-10 16,-4-7-2-16,5-6-1 16,4-11-13-16,7-12 1 15,3-10-1-15,0-7-1 16,21-5 6-16,6 0 7 15,8-2-4-15,1-3-3 16,0 0-3-16,0 0-1 16,-5 0-2-16,-1-4 0 15,-6-4-7-15,0 3-15 16,-2-1-46-16,-3 1-46 16,-2-3-44-16,-6-1-266 15</inkml:trace>
  <inkml:trace contextRef="#ctx0" brushRef="#br0" timeOffset="90596.88">16440 16852 660 0,'0'0'7'0,"0"0"44"16,0 0 7-16,0 0-33 16,-9 82 40-16,1-24-9 15,-4 6-6-15,-7 3-13 16,1-9-18-16,2-8 3 16,7-11-16-16,3-10 0 15,6-12-3-15,0-2-1 16,10-3 11-16,8-5-7 15,6 3-5-15,3-7 6 16,-2 1-7-16,-3-4-15 16,-2 0-11-16,-2 0-14 15,-5 0-3-15,-1 0 12 16,-4-6 4-16,-4-3 4 16,1 0-36-16,1-1-208 0</inkml:trace>
  <inkml:trace contextRef="#ctx0" brushRef="#br0" timeOffset="90892.16">16908 16716 621 0,'0'0'1'16,"45"83"54"-16,-36-25 61 15,-9 12-21-15,0 10-12 16,-10 9 3-16,-13 1-42 16,-7-3-24-16,-8-3-15 15,-4-11-5 1,0-8-15-16,-4-20-140 0,5-17-143 15</inkml:trace>
  <inkml:trace contextRef="#ctx0" brushRef="#br0" timeOffset="93505.89">13130 16465 498 0,'0'0'33'0,"0"0"46"0,0 0 36 16,0 0-51-16,0-82-23 15,-10 60 15-15,-1-3-17 16,-4-6-7-16,-3-8-8 15,-3-2 14-15,-1-7-25 16,-2 0 1-16,-3 0 5 16,0-1 0-16,-4 3-1 15,-6 0-6-15,-8-3 8 16,-10 3-5-16,-6 3-4 16,-2 3-1-16,2 7 4 15,9 2 1-15,12 6 3 16,5 4 0-16,7-1 1 15,3 1-14-15,1 0 4 16,3-1 3-16,0 1-11 16,2 2-1-16,5 5 4 0,3 6 2 15,6 5-6-15,2 3 2 16,3 0-6-16,0 0 2 16,0 3-46-16,1 13-25 15,17 4-23-15,4-1-45 16,1-1-57-16,-2-8-259 15</inkml:trace>
  <inkml:trace contextRef="#ctx0" brushRef="#br0" timeOffset="94094.85">12698 15455 289 0,'0'0'43'0,"0"0"60"16,0 0 38-16,0 0-32 16,0 0-37-16,0 0 1 15,47-44-12-15,-47 35-19 16,0 2 0-16,0 1 1 15,-3 3-7-15,-12 0-20 16,-6 3 3-16,-13 0-9 0,-6 3 0 16,-5 8 8-1,-1 1-1-15,8 1 13 0,4-1-16 16,6-2-4-16,4 1 4 16,2 1 0-16,2-2-5 15,2 0-1-15,5 3-4 16,1-4 6-16,3-2-6 15,6-3 1-15,-2-1-4 16,4-2-1-16,1-1 2 16,0 2 6-16,0 0-8 15,0 3-4-15,-2-1 1 16,1 7 3-16,-2 3 2 0,0 7-1 16,-3 1 4-16,0 5-4 15,0-1-1-15,3 0 0 16,3-1 0-16,0 0-4 15,6-1 2-15,11 2 1 16,4 3 1-16,1-2 0 16,0-4 0-16,-2-2-1 15,0-1-20-15,-3-4-48 16,-1 1-30-16,-2-9-80 16,4-4-377-16</inkml:trace>
  <inkml:trace contextRef="#ctx0" brushRef="#br0" timeOffset="94638.46">13248 15643 350 0,'0'0'110'0,"0"0"41"16,0 0-10-16,0 0-55 15,0 0-40-15,0 0 1 16,-92-48-28-16,70 51 3 15,2 12 2-15,7 4 5 16,5 3-3-16,6 3-1 16,2 3-11-16,0 3-5 15,0 1 1-15,5 2-3 16,3-1-5-16,0-4-1 16,1-7-1-16,0-6 1 15,1-6 0-15,-1-4-1 16,8-6 6-16,2 0 2 15,4-1 6-15,2-15-9 16,-3-7 6-16,-4-4-2 0,-3-5-5 16,-6-5 10-1,-4-1 3-15,-5-3-1 0,0 1-6 16,-3 1-6-16,-10 7-4 16,-3 7 0-16,-2 12-5 15,-4 11-42-15,-8 2-26 16,-4 20-27-16,-1 9-86 15,0-2-235-15</inkml:trace>
  <inkml:trace contextRef="#ctx0" brushRef="#br0" timeOffset="95688.7">10008 16106 315 0,'0'0'95'16,"0"0"3"-16,0 0 61 16,0 0-62-16,0 0-48 0,0 0-11 15,-9-27-3 1,11 10-11-16,11-9 11 0,4-8 11 16,3-9-15-1,4-5 5-15,3-5 3 0,3 0-5 16,4 4-12-16,4 2 2 15,-1 1-9-15,7 1-3 16,-2 0-11-16,4 1 0 16,1-1-1-16,0 6 2 15,-5 6 3-15,-9 10-4 16,-12 11 4-16,-9 7-5 16,-6 4 0-16,-6 1 0 15,0 0-3-15,0 0-5 16,0 0 6-16,0 0-1 15,0 0-4-15,0 0-25 0,0 0-37 16,-3 8-17 0,-12 5-43-16,-4-3-26 0,-4-1-230 15</inkml:trace>
  <inkml:trace contextRef="#ctx0" brushRef="#br0" timeOffset="96102.4">10433 15347 358 0,'0'0'121'16,"0"0"-4"-16,0 0 10 15,0 0-47-15,0 0-33 0,0 0-4 16,-44-36-1-16,44 36-10 16,0 0-14-16,0 0-14 15,16 0-4-15,9 0 19 16,8-3-3-16,3 3-16 15,0-3 8-15,-2 1 6 16,-4-1-9-16,-6 3-3 16,-8 0 3-16,-7 0 1 15,-6 0 2-15,-3 0-8 16,0 0 0-16,0 0 2 16,0 8-2-16,1 4 0 15,-1 2 4-15,0 6-1 16,0 1 1-16,0 4-1 15,-1 0 0-15,-8 0 2 16,-3-2-1-16,0-1 0 16,0-2-3-16,5-2 5 0,1-1-6 15,1 0 0-15,5 0-2 16,0-2-28-16,0 1-43 16,0-5-73-16,2-4-215 15</inkml:trace>
  <inkml:trace contextRef="#ctx0" brushRef="#br0" timeOffset="96688.23">9617 15470 332 0,'0'0'83'15,"0"0"72"-15,0 0-50 0,0 0-23 16,0 0-20-16,0 0-8 16,-34-26-14-16,27 26-27 15,-1 14-8-15,-1 5 7 16,0 2 13-16,3 0-7 16,5-1-1-16,1 3 0 15,0-2-13-15,1-1-4 16,13 0-2-16,1-3 2 15,1-5 2-15,2-4-2 16,1-3 0-16,2-5-2 16,3 0 2-16,-1 0 0 15,-1-15 8-15,-3-1-5 16,1-5 1-16,-6-2 2 16,-3-5 12-16,-2-4 15 15,-2 0-14-15,-5-2-16 0,-2 0 12 16,0 4-6-16,-15 7-9 15,-2 7-3-15,-3 12 2 16,-7 4-36-16,-6 17-22 16,-1 16-27-16,-2 4-39 15,4-4-107-15</inkml:trace>
  <inkml:trace contextRef="#ctx0" brushRef="#br0" timeOffset="105237.64">11998 13436 662 0,'0'0'69'0,"0"0"-59"16,0 0 82-16,-5-81-18 15,5 56-45-15,8-5-14 0,7-2 7 16,1-7-3-16,8-6 4 16,3-4-5-16,6-4 0 15,3-3-5-15,4 2-2 16,0-5 3-16,-3-4-3 16,-1 0-2-16,-4-2-2 15,-4 3-3-15,3 5 2 16,-2 1-3-16,0 6 0 15,1 3 1-15,0 3-4 16,3 7 7-16,5 0-2 16,4 1-4-16,9-5 10 15,3 4 2-15,1-2-6 16,2 3 0-16,-4 5 1 0,-5 2-1 16,-5 8-3-1,-13 5 2-15,-9 7-1 0,-12 4-2 16,-3 2 5-16,-5 3-1 15,-1 0 3-15,0 0 3 16,0-1-6-16,0-1 1 16,2 2-6-16,-2-1-2 15,1 1-3-15,-1 0-17 16,0 0-32-16,0 0-37 16,0 1-70-16,-15 14-25 15,-8-1-229-15</inkml:trace>
  <inkml:trace contextRef="#ctx0" brushRef="#br0" timeOffset="105967.49">12688 12005 644 0,'0'0'40'0,"0"0"43"16,0 0 33-16,0 0-43 16,0 0-22-16,0 0-24 15,-29-12-16-15,29 12-10 16,0 0 4-16,0 0-3 16,4 0 1-16,8 0-2 15,1 0 6-15,5 0 7 16,0-2 4-16,2 0-7 0,-2 0 0 15,-2 1-9 1,-1 1 6-16,1-2-4 0,-2 1 6 16,4-2-9-16,2-1 16 15,3-2-9-15,2 0 0 16,4 2 7 0,-3-1-13-16,-2 2-1 0,0 1-1 15,-3-1 1-15,-2 3 0 16,-2 0-1-16,-5 0 0 15,-3 0-2-15,-3 0 1 0,-1 0 1 16,0 0 4-16,0 0-1 16,-1 0-3-16,2 3 2 15,3-3-6-15,-3 0 9 16,0 0-9-16,-2 0 5 16,-2 2-1-16,-1-2 8 15,-1 0-8-15,0 0 1 16,0 1-1-16,0-1 1 15,0 2 1-15,0-2 10 16,0 0-2-16,0 0-4 16,0 0-1-16,0 1-5 15,0 3 0-15,0 2 0 16,0 4-1-16,0 8 0 16,-4 6 2-16,-5 6 0 15,-3 7 4-15,-6 4 7 0,-3 8-3 16,1-3-3-16,-2-1 8 15,5-6-6-15,6-5-4 16,6-9 2-16,4-9-1 16,1-8-3-16,0-7-2 15,0-1-1-15,4 0-22 16,9 0-47-16,-4-4-31 16,-9-3-117-16</inkml:trace>
  <inkml:trace contextRef="#ctx0" brushRef="#br0" timeOffset="106993.55">11341 12525 365 0,'0'0'90'0,"0"0"66"16,0 0-27-16,0 0-53 0,-11-78-17 16,9 62 3-1,2 6-26-15,-1 3 9 0,1 5-10 16,-2 2-10-16,2 0-7 15,0 0-15-15,0 0-3 16,0 16 0-16,8 4 4 16,8 4 9-16,1 5 1 15,5 2 4-15,0 3 3 16,2 5-1-16,-3 3-3 16,0 5-10-16,-5-3-6 15,1 0 10-15,-4-4-7 16,-1-4 1-16,-4-5-2 15,-1-9-2-15,-1-5 1 16,-3-6-1-16,-3-6 0 0,1-1-1 16,-1-2 2-16,0-2 0 15,0 0 9-15,0 0 2 16,0 0 13-16,0-8 6 16,0-9-13-16,-10-5-10 15,-2-7-9-15,-2-7 0 16,-6-6 0-16,-3-8 2 15,0 1-1-15,-6-1-1 16,-2 7 1-16,-3 3 1 16,-5 6-2-16,-3 5 0 15,0 10 0-15,8 2 0 16,9 7 0-16,11 2 0 16,9 5-15-16,5 3-28 15,11 3-99-15,22 12-14 16,6 4-127-16</inkml:trace>
  <inkml:trace contextRef="#ctx0" brushRef="#br0" timeOffset="111430.46">19076 15107 362 0,'0'0'96'16,"0"0"-62"-16,0 0-30 15,0 0 69-15,-36 109 15 16,16-49-37-16,-4 11 1 0,2 9 10 15,-2 9-28 1,5 4 9-16,-1 10-20 0,0 4 2 16,3-3-15-1,1-5 7-15,5-10-2 0,4-16 9 16,-1-8-7-16,4-14-7 16,-1-6-6-16,4-15 11 15,-2-6-12-15,1-11 3 16,2-6 4-16,0-5-9 15,0-2 1-15,0 0-2 16,0-7-16-16,0-19-64 16,12-12-83-16,8-12-245 15</inkml:trace>
  <inkml:trace contextRef="#ctx0" brushRef="#br0" timeOffset="112264.13">19190 14919 44 0,'0'0'119'0,"0"0"-19"16,0 0 37-16,0 0-39 16,0 0-13-16,0 0-11 15,-32-10-8-15,30 9-14 16,0 1-11-16,2 0-18 15,0 0-6-15,0 0-8 16,24 0-5-16,14 1-1 0,18 3 15 16,22 1 9-1,19-2-8-15,10 1 7 0,14 0-10 16,0-3 10-16,4 5-15 16,8-3-2-16,4 3 9 15,2 5 0-15,-3 4 25 16,-11-2-23-16,-16 3-1 15,-15-7 2-15,-9-1 2 16,-8-7-3-16,-5-1-2 16,-13 0 1-16,-17 0-5 15,-15 0-6-15,-12-6 0 16,-8 2-2-16,-2 1 2 16,-4-1-2-16,-1 1-6 15,0 2-1-15,0-1-8 16,-6 2-82-16,-17 0-67 0,-9 0-130 15</inkml:trace>
  <inkml:trace contextRef="#ctx0" brushRef="#br0" timeOffset="113009.5">22078 14883 589 0,'0'0'85'15,"0"0"-74"-15,0 0 88 16,0 0-2-16,0 0-48 16,0 0-39-16,-15 9-4 15,0 42 9-15,-3 10 29 16,-3 5-10-16,1 1-13 16,3 0-12-16,2-6-3 15,6-6-1-15,2-6-3 16,4-11-2-16,0-15 1 15,1-12 2-15,0-7-3 16,2-4 0-16,0-1 19 0,0-17 36 16,0-10-32-16,5-9-4 15,-5-5-8-15,0-5-4 16,0-6-5-16,-10-5 3 16,1-3-2-16,3 3-3 15,6 4 0-15,0 5 0 16,15 2-4-16,13 5-8 15,10 4 9-15,8 6-11 16,6 13 8-16,0 7 5 16,0 7-7-16,-4 5 8 15,-8 0-1-15,-5 0-2 16,-10 0 3-16,-11 0 0 16,-9 0-9-16,-5 0-27 0,0 10-14 15,-13 4-27-15,-18 8-5 16,-10 3-88-16,-5 1-368 15</inkml:trace>
  <inkml:trace contextRef="#ctx0" brushRef="#br0" timeOffset="113215.41">21980 15112 685 0,'0'0'23'16,"0"0"22"-16,0 0 90 15,83 17-60-15,-29-14-25 0,5-3-33 16,0 0-3-16,-6 0-14 16,-7 0 0-16,-13 0-26 15,-9 0-90-15,-9-7-61 16,-7-2-214-16</inkml:trace>
  <inkml:trace contextRef="#ctx0" brushRef="#br0" timeOffset="113509.53">22827 14777 559 0,'0'0'210'15,"0"0"-144"-15,0 0-2 16,0 0-61-16,-11 85 38 15,-4-25 22-15,0 9-17 16,-2 8-23-16,1-2-8 16,5-5-14-16,2-7 5 15,7-14-2-15,2-12-4 16,0-13 0-16,0-13 2 16,6-8-4-16,-1-3-8 15,6 0-15-15,5-20-43 16,7-8-100-16,6-9-302 15</inkml:trace>
  <inkml:trace contextRef="#ctx0" brushRef="#br0" timeOffset="113746.65">23133 14727 783 0,'0'0'0'0,"0"0"0"16,17 78 50-16,-8-22 44 15,-3 5-36-15,-1 11-3 16,-5 4-21-16,0 0-20 16,0-6-6-16,-3-7-5 0,-5-17-1 15,2-10-1 1,2-14-1-16,0-8-1 16,2-9-9-16,-1-5-46 0,0 0-30 15,-4-8-23-15,-6-17-131 16</inkml:trace>
  <inkml:trace contextRef="#ctx0" brushRef="#br0" timeOffset="113905.8">22797 15093 685 0,'0'0'80'0,"0"0"36"16,0 0-54-16,85-45-35 15,-22 41-11-15,5 4-13 16,1 0-1-16,-1 0-2 15,-14 4-42-15,-11-3-120 16</inkml:trace>
  <inkml:trace contextRef="#ctx0" brushRef="#br0" timeOffset="114249.13">23870 14682 755 0,'0'0'22'0,"0"0"-16"16,0 0 110-1,0 0-54-15,-124-11-52 0,69 62 5 16,-5 15 23-16,4 15-6 15,10 2-4-15,14 2-14 16,12-4 3-16,14-6-7 16,6-9-4-16,5-9-3 15,17-11 0-15,3-10-3 16,2-9 0-16,4-8 0 16,2-9-6-16,2-3-22 15,4-7-85-15,4 0-75 16,-5-20-161-16</inkml:trace>
  <inkml:trace contextRef="#ctx0" brushRef="#br0" timeOffset="114812.53">23959 14909 762 0,'0'0'5'16,"0"0"17"-16,3 100 42 15,3-46-15-15,-5 6-13 16,-1 0-5-16,0 2-25 16,-1-2 0-16,-14-7-6 15,0-11 0-15,3-15 3 16,5-13-1-16,2-11-2 16,5-3 16-16,0-10 77 0,0-16-55 15,0-10-18-15,8-9-12 16,4-10-8-16,4-4 0 15,2-8-3-15,-2 1-8 16,-1 0-29-16,-1 5-11 16,-4 10 11-16,2 13 3 15,-2 15 35-15,5 12 0 16,2 11-12-16,10 2 9 16,4 21 5-16,5 13 7 15,-2 6 5-15,-7 7 7 16,-6 1 0-16,-11 1-7 15,-1-2 9-15,-6-6-6 0,1-9-10 16,4-7-2 0,3-11 4-16,5-6-5 0,6-10 2 15,6 0-4-15,5-5 5 16,3-19 5-16,-1-8 4 16,-9-11 2-16,-6-9 14 15,-11-10 3-15,-8-7-16 16,-1-2-3-16,-1 4-5 15,-8 13-9-15,1 21-1 16,8 20-15-16,0 13-35 16,0 29-74-16,11 12-43 15,1 1-26-15</inkml:trace>
  <inkml:trace contextRef="#ctx0" brushRef="#br0" timeOffset="115249.72">24858 14747 792 0,'0'0'16'0,"0"0"10"0,0 0 17 15,0 0-18 1,0 85 14-16,-3-34 16 0,-7 4-22 16,1 5-10-16,3 0-10 15,6-6-5-15,0-3 1 16,4-10-8-16,17-9 2 16,6-11-3-16,4-9 1 15,2-9 3-15,0-3-2 16,0-3 7-16,-2-15 10 15,-4-9-2-15,-2-7 2 16,-5-12 0-16,-1-10-2 16,-4-3-5-16,-3-3-8 15,-6 2-3-15,-4 6-1 16,-2 13-13-16,0 17-26 16,0 19-12-16,0 5-29 15,-2 26-130-15,2 6-5 16</inkml:trace>
  <inkml:trace contextRef="#ctx0" brushRef="#br0" timeOffset="115616.06">25634 14708 689 0,'0'0'112'0,"0"0"-97"0,0 0 89 16,0 0-84-16,0 0-19 15,-43 116 33-15,20-56 19 16,-2-1-25-16,-1 1-8 16,-2-4-3-16,7-3-7 15,9-4 2-15,11-10-12 16,1-6 11-16,0-9 3 15,12-7 2-15,6-6-7 16,3-5 3-16,10-6 10 16,8 0-4-16,-1 0-10 15,4-5-4-15,1-7-2 16,-7-3 3-16,-3-1-5 16,-8 0-10-16,-8-1-68 15,-5 1-117-15,-8 1-239 16</inkml:trace>
  <inkml:trace contextRef="#ctx0" brushRef="#br0" timeOffset="115979.13">26013 14771 729 0,'0'0'69'16,"0"0"65"-16,0 0-68 15,0 0-43-15,0 0-16 16,-22 75-5-16,3-25 19 16,-1 4 4-16,-4 4-7 15,3-4-1-15,4 1-13 16,10-7-3-16,7-6 0 15,0-12 1-15,6-8 0 16,9-6-1-16,4-8 3 16,5-3-4-16,3-5 0 0,1 0 8 15,2 0-8 1,-3 0 0-16,-1-9-18 0,-4-5-25 16,-2-6-76-16,-3-6-160 15</inkml:trace>
  <inkml:trace contextRef="#ctx0" brushRef="#br0" timeOffset="116278.69">26478 14679 618 0,'0'0'51'0,"0"0"85"16,63 123-31-16,-48-55-12 15,-6 4-28-15,-9 8-6 16,0 6-26-16,-14 3-11 16,-19-1-11-16,-10-7-8 15,-6-9-3-15,-5-10-3 16,1-17-46-16,-1-11-38 15,3-14-72-15,0-14-164 16</inkml:trace>
  <inkml:trace contextRef="#ctx0" brushRef="#br0" timeOffset="117595.59">22915 14478 289 0,'0'0'30'16,"0"0"2"-16,0 0 80 16,0 0-27-16,0 0-2 15,0 0-25-15,6 1-6 16,-6-1-5-16,-17 0-4 15,-8-1-36-15,-7-9-3 16,-4-1-1-16,-5-4 16 16,-5-2 8-16,-6-7-5 15,-11-1 4-15,-6-4-15 16,-7 2-4-16,-3-3-1 16,3 2-3-16,-1 1 4 0,0 1-6 15,-7 0-1-15,-10 2 1 16,-4 2 2-16,0-2-3 15,3 4 0-15,5 3-1 16,5 3 1-16,3 8 1 16,9 3-1-16,9 1-1 15,13 2 1-15,11 0 6 16,10 0 0-16,5 5-2 16,1 5-2-16,-3 0-1 15,-1 4 7-15,-5-1-6 16,-5-1 9-16,-8-2-3 15,0-1 14-15,-2-3-5 16,2-1-2-16,0-3 5 0,5 0-8 16,7-1-5-1,7-1 8-15,7 0 1 0,2 0 0 16,1 0-12-16,-4 0 5 16,-4 0 0-16,-6 4 7 15,-8 2-10-15,-6 0 7 16,-1 3-4-16,2-2 0 15,6-2 1-15,11 1-5 16,11-4-3-16,8 1 11 16,2-1-5-16,3 0-2 15,0 0 2-15,0 1-2 16,-1 2-4-16,1-3 4 0,0 2-5 16,0-1 3-1,1 0-3-15,2-2 2 0,0-1-3 16,0 0 3-16,0 0-1 15,-7 0-2-15,0 0 1 16,-6 0 5-16,2 0-5 16,0 0-2-16,2-1 0 15,-3-2-24-15,0-2-32 16,0 1-76-16,-1-6-52 16,1-4-144-16</inkml:trace>
  <inkml:trace contextRef="#ctx0" brushRef="#br0" timeOffset="118037.8">20427 13880 326 0,'0'0'134'16,"0"0"-102"-16,0 0 133 15,0 0-65-15,0 0-63 16,0 0-34-16,-115 42 24 16,60-6 18-16,5 4 4 15,4-4-11-15,7-1-7 16,8-6-11-16,7-4-11 16,4-1 4-16,4-1-5 0,2 0-1 15,0-4 2-15,2-2 0 16,2-5-6-16,4-2-1 15,3-6 1-15,3-1 0 16,0-3 0-16,0 0 2 16,0 5-2-16,1 2 6 15,16 6-7-15,5 5 5 16,4 3 4-16,-1 4-3 16,2-3-1-16,-2-2-2 15,-1-1-4-15,1-7 0 16,-1-1-2-16,0-5-6 15,-2-4-66-15,-1-2-46 16,3 0-44-16,-3-14-291 0</inkml:trace>
  <inkml:trace contextRef="#ctx0" brushRef="#br0" timeOffset="118551.28">21140 13148 618 0,'0'0'5'0,"-96"-2"36"16,54 2 51-16,5 13-30 16,10 7-21-16,11 8-12 15,9 4-6-15,7 6-3 16,0 4 7-16,7-1-2 15,12-2-10-15,4-5-4 16,-1-9-7-16,2-6-1 0,0-6 0 16,0-7-1-16,-2-6 6 15,2 0 3-15,-3-5-8 16,-2-11 24-16,-5-9-4 16,-2-9-10-16,-4-2 3 15,-6-6-10-15,-2-2-6 16,-15-3 1-16,-19 2-1 15,-11 7-8-15,-3 12-16 16,3 17-11-16,5 9-22 16,9 16-76-16,13 8-245 15</inkml:trace>
  <inkml:trace contextRef="#ctx0" brushRef="#br0" timeOffset="119855.53">19138 16388 693 0,'0'0'21'16,"0"0"52"-16,0 0 55 0,0 0-74 16,0 0-33-16,0 0-15 15,-22 54 8-15,7-1 21 16,-3 8 4-16,-5 1-14 16,-2 0-9-16,1-6-12 15,5-9-2-15,4-11 5 16,6-14-6-16,6-11 0 15,1-6 5-15,2-5-1 16,0 0 35-16,3-16 3 16,10-10-31-16,3-8 7 15,-1-6-16-15,0-5 0 16,-3-3-1-16,1-5-1 16,-3-2-1-16,1-4-2 15,1 3-5-15,-2 9-5 0,1 10 0 16,1 11 3-16,0 8 7 15,5 7-15 1,5 6-2-16,3 4 0 0,3 1 7 16,-1 0-1-16,-2 10 1 15,-1 0-6-15,-4 2-5 16,-6-2-6-16,-8 0-61 16,-6-1-31-16,0 3-19 15,-22 0-116-15</inkml:trace>
  <inkml:trace contextRef="#ctx0" brushRef="#br0" timeOffset="120057.37">18990 16612 688 0,'0'0'39'0,"0"0"55"15,0 0 17-15,0 0-66 16,81 0-1-16,-24 0-21 15,2 0-21-15,-2 0-2 16,-12-4-36-16,-7-1-121 16,-11-5-238-16</inkml:trace>
  <inkml:trace contextRef="#ctx0" brushRef="#br0" timeOffset="120367.13">19641 16341 764 0,'0'0'48'0,"0"0"-29"15,0 0 1-15,0 0 53 16,1 102-10-16,-1-44 0 15,-7 7-43-15,-9 5-6 16,0 0-2-16,0-4-11 0,3-10 0 16,1-12 6-16,4-14-5 15,5-10-2-15,3-12-1 16,0-5-10-16,0-3-17 16,2 0-30-16,12-16-63 15,5-12-116-15</inkml:trace>
  <inkml:trace contextRef="#ctx0" brushRef="#br0" timeOffset="120627.75">19951 16330 702 0,'0'0'38'0,"0"0"11"0,0 0-17 16,0 0 10-16,13 86 47 15,-11-30-28-15,-2 9-26 16,0 5-11-16,-9 0-1 16,-1-4-23-16,2-13 1 15,2-13 7-15,4-14-8 16,2-10-3-16,0-5 0 16,0-8 3-16,0-3-37 15,0 0-32-15,0 0-41 16,5-15-107-16</inkml:trace>
  <inkml:trace contextRef="#ctx0" brushRef="#br0" timeOffset="120794.35">19660 16704 714 0,'0'0'43'0,"0"0"35"15,0 0 24-15,0 0-82 16,0 0-19-16,114-36 3 15,-58 30-4-15,-1 3-4 16,-6-3-88-16,-13-4-132 16</inkml:trace>
  <inkml:trace contextRef="#ctx0" brushRef="#br0" timeOffset="121282.78">20601 16259 646 0,'0'0'13'0,"0"0"23"16,0 0 78-16,0 0-55 15,0 0-50-15,-102 36 17 16,64 18 28-16,-2 16-4 16,-2 6-22-16,5 10 22 15,5 6-31-15,9 3 10 16,9 3-23-16,10-1 3 16,4-15-3-16,0-12-5 15,13-22-1-15,5-16-4 0,2-12 3 16,2-11-3-16,5-4-16 15,4-3-28-15,5-2-123 16,-5 0-184-16</inkml:trace>
  <inkml:trace contextRef="#ctx0" brushRef="#br0" timeOffset="121967.61">20831 16489 580 0,'0'0'43'0,"0"0"11"16,0 0 53-16,0 0-18 15,0 0-42-15,0 0-32 16,-3-28-12-16,-15 60 0 15,-6 9 23-15,3 6-4 16,6 1 1-16,5-1-13 16,10 0 2-16,0-5 0 15,13-2-10-15,9-7-2 16,4-7 0-16,3-7 0 16,0-7-2-16,1-9 2 15,0-3-6-15,-3 0 6 16,-3-15 1-16,-5-7 10 15,1-7-11-15,-6-5-1 16,-3-2-3-16,-7 3-5 16,-1 6 8-16,-1 7 1 0,-2 11 0 15,0 4-4-15,0 5 4 16,0 2-1-16,0 20-9 16,0 13 8-16,-3 9 2 15,-6 5 1-15,1 3 2 16,0 0 2-16,0 1-4 15,2-8 1-15,3-7-1 16,0-11-1-16,3-11 0 16,0-10 1-16,0-3-1 15,0-3-18-15,0 0-24 16,3-19-79-16,5-12-245 0</inkml:trace>
  <inkml:trace contextRef="#ctx0" brushRef="#br0" timeOffset="122587.68">21225 16315 443 0,'0'0'56'0,"0"0"55"16,0 0-29-16,-105-27-34 16,71 27-16-16,-3 0-4 15,-2 2-7-15,-4 16-8 16,-3 4 26-16,-4 6 1 16,1 5-5-16,3 4-3 15,6 0-2-15,7 4-5 16,6-2-6-16,6 3-1 15,6 0 3-15,3 4-19 16,2 0 7-16,4 2 6 16,1 2-2-16,4 2-3 15,1 1-3-15,0 0-2 16,7-6-3-16,14 1 2 16,3-2-2-16,7-5-1 15,3-5-1-15,2-7 0 0,5-9 4 16,0-6-6-16,4-9 3 15,4-5-2-15,4 0 2 16,5-2 0-16,0-11-1 16,-3-11-2-16,-3-2 2 15,-5-15 3-15,-3-10-3 16,-5-13 6-16,-3-10 5 16,-8-5 0-16,-5-4-5 15,-10 0 3-15,-7-2-8 16,-6-1-1-16,-9 4-1 0,-24 9 1 15,-13 13-1 1,-15 20 0-16,-15 19-12 0,-9 16 11 16,-1 7-32-1,9 27-5-15,18 15-16 0,24 7-42 16,22 0-75-16,13-5-282 16</inkml:trace>
  <inkml:trace contextRef="#ctx0" brushRef="#br0" timeOffset="122942.75">21668 16133 835 0,'0'0'4'16,"67"83"13"-16,-30-6 94 16,-2 18-31-16,-10 17-23 15,-6 17-17-15,-11 5-14 16,-8 1-19-16,-24-13-7 15,-13-19-5-15,-4-28-10 16,-2-22-5-16,0-14-21 16,-3-10-34-16,-1-12-125 0,4-10-312 15</inkml:trace>
  <inkml:trace contextRef="#ctx0" brushRef="#br0" timeOffset="124090.86">22508 17018 567 0,'0'0'43'15,"0"0"54"-15,0 0 27 16,0 0-19-16,0 0-57 16,0 0-30-16,46-67-17 15,29 45 9-15,20-9 16 16,9 2-8-16,11-3 14 16,9-4-17-16,6-3-1 15,4-7-2-15,-1 0-10 16,-10-1 1-16,-12 2-1 15,-19 7-4-15,-20 6-3 16,-20 10 4-16,-22 9-5 0,-17 9 4 16,-13 4-5-1,0 0-23-15,-31 12-21 0,-21 18-34 16,-20 8-37-16,-17 3-105 16</inkml:trace>
  <inkml:trace contextRef="#ctx0" brushRef="#br0" timeOffset="124529.46">22342 17020 646 0,'0'0'33'15,"0"0"22"-15,0 0-9 16,0 0-28-16,0 0 14 15,67 84 32-15,-7-29-13 16,11 13-13-16,2 10 8 0,4 11-13 16,6 3-16-16,1 0 0 15,2-3 1-15,0-12-10 16,-6-11-3-16,-7-18-4 16,-14-15 4-16,-18-13 9 15,-16-10-3-15,-11-6-9 16,-8-4-2-16,-1 0-14 15,-2 0-46-15,3-3-70 16,0-14-364-16</inkml:trace>
  <inkml:trace contextRef="#ctx0" brushRef="#br0" timeOffset="125211.92">24666 16280 527 0,'0'0'19'15,"0"0"142"-15,0 0-32 16,0 0-72-16,0 0-54 16,0 0-3-16,-9 112 26 15,-2-43 10-15,1 0-14 16,0-1 0-16,1-8-9 0,1-6-7 16,5-14-3-16,1-13 1 15,2-15 3-15,0-5 10 16,0-7-1-16,0 0 32 15,0-21 13-15,8-11-32 16,1-9-26-16,0-9 9 16,1-4-11-16,-4-6-1 15,-1 1 0-15,-3-1-5 16,1 0-1-16,1 1 5 16,5 11-7-16,4 9 5 15,5 12-5-15,3 13-14 16,8 7 14-16,9 5 7 15,5 2 1-15,2 0 0 16,0 0-4-16,-12 6-3 16,-9-2-20-16,-11 0-20 0,-11 1-8 15,-2 1-29-15,-6 3-56 16,-18 3-39-16,-7-1-354 16</inkml:trace>
  <inkml:trace contextRef="#ctx0" brushRef="#br0" timeOffset="125400.39">24697 16439 636 0,'0'0'81'0,"0"0"-67"16,0 0 69-16,81 6-6 16,-29-1-42-16,6 3-4 15,-4-4-18-15,-6 3-12 16,-11-2-1-16,-9-3-59 15,-8-2-151-15</inkml:trace>
  <inkml:trace contextRef="#ctx0" brushRef="#br0" timeOffset="125745.35">25456 16201 771 0,'0'0'23'16,"0"0"11"-16,0 0 20 15,0 0-44-15,0 73 31 16,0-12 30-16,0 8-25 15,-4 4-18-15,-8-1-12 16,-3-1-3-16,-1-11-9 16,5-10-1-16,3-15 0 15,3-12-3-15,3-10-2 16,1-8-1-16,1-5-13 16,0 0-26-16,18-5 2 15,4-17-100-15,7-13-209 0</inkml:trace>
  <inkml:trace contextRef="#ctx0" brushRef="#br0" timeOffset="126015.39">25801 16171 646 0,'0'0'44'0,"0"0"0"15,0 0 26-15,33 98 19 0,-32-37-19 16,-1 9-26-16,0 0 2 16,-3 0-35-16,-7-6-2 15,-2-7-8-15,3-12-1 16,0-11 2-16,0-11-2 16,5-7 0-16,4-12 0 15,0-2-31-15,0-2-29 16,0-2 4-16,7-19-117 15</inkml:trace>
  <inkml:trace contextRef="#ctx0" brushRef="#br0" timeOffset="126174.4">25476 16477 694 0,'0'0'20'0,"0"0"21"16,113-27 34-16,-56 25-44 15,5 2-28-15,1 0-3 16,-5 0 0-16,-17 1-84 16,-18-1-339-16</inkml:trace>
  <inkml:trace contextRef="#ctx0" brushRef="#br0" timeOffset="126943.79">24038 17690 786 0,'0'0'41'0,"0"0"-17"0,0 0-4 16,0 0 9-16,0 0 48 15,-6 117-19-15,-4-63-5 16,-1 4-15-16,3 2-26 16,4-2-8-16,0 3 2 15,2-10-4-15,2-15-2 16,0-12 0-16,0-17 0 15,0-7 0-15,0-19 52 16,6-16-4-16,6-12-34 16,0-7-6-16,-2-3-3 15,-8-2 1-15,-2-1-6 16,0-1-1-16,0 3-9 16,0 5 6-16,0 7 3 15,12 10-27-15,18 9 1 0,10 10 4 16,5 8 11-16,4 6 9 15,-3 3-3-15,0 0 1 16,-2 3-9-16,-7 9-21 16,-9 2-51-16,-13 2-36 15,-15-2-67-15,-9 0-251 16</inkml:trace>
  <inkml:trace contextRef="#ctx0" brushRef="#br0" timeOffset="127127.36">24017 17869 845 0,'0'0'55'15,"0"0"-10"-15,0 0 47 16,0 0-75-16,90-6-9 16,-37 6-8-16,4 0-18 15,-2 0-125-15,-6 0-251 16</inkml:trace>
  <inkml:trace contextRef="#ctx0" brushRef="#br0" timeOffset="127432.48">24784 17670 822 0,'0'0'32'16,"0"0"-24"-16,0 0 20 16,0 0-2-16,0 0 11 15,-61 104 15-15,46-48-11 16,1 4-22-16,2 0-15 16,3-4 1-16,5-6-5 15,2-6-1-15,2-15 1 16,0-7 6-16,0-11-6 15,0-4-5-15,0-7-26 16,0 0-51-16,3 0-29 0,9-20-54 16,3-8-428-16</inkml:trace>
  <inkml:trace contextRef="#ctx0" brushRef="#br0" timeOffset="127678.37">25055 17645 779 0,'0'0'0'0,"0"0"15"16,0 0 18-16,0 0 5 15,0 0 28-15,39 109-7 0,-39-52-15 16,0 4-19-16,0-2-14 16,-13 0-3-16,-1-5-7 15,-1-8-1-15,5-7-4 16,1-12-7-16,6-10-8 15,3-10-7-15,0-5-30 16,0-2-45-16,0 0-75 16,0-5-355-16</inkml:trace>
  <inkml:trace contextRef="#ctx0" brushRef="#br0" timeOffset="127862.82">24767 17980 836 0,'0'0'2'0,"0"0"2"0,0 0 45 16,0 0-30-16,91-30-12 15,-31 25-7-15,0 5-1 16,-4-9-9-16,-6-5-113 16,-7-6-534-16</inkml:trace>
  <inkml:trace contextRef="#ctx0" brushRef="#br0" timeOffset="128596.36">26529 16111 525 0,'0'0'60'15,"0"0"41"-15,0 0-24 16,-102 30-42-16,53 23 30 16,-6 19 4-16,-1 15 2 15,9 9-28-15,7 6-22 16,14 1-2-16,12 0-15 15,8-5 0-15,6-7-4 16,0-18 1-16,7-13-1 16,12-19 0-16,5-16-4 15,2-10-3-15,4-6-17 0,5-7-19 16,4-2-64-16,3-2-77 16,-1-19-433-16</inkml:trace>
  <inkml:trace contextRef="#ctx0" brushRef="#br0" timeOffset="129134.13">26696 16595 746 0,'0'0'37'0,"0"0"-32"16,0 0 2-16,-1 85 25 15,-4-32 16-15,1 5-17 16,-4 3-18-16,2-10-8 15,0-6-5-15,3-13-3 16,3-14 3-16,0-10 1 16,0-8 15-16,0-7 63 15,-1-19-12-15,-2-8-63 16,-2-8 5-16,1-3-9 16,2-8 0-16,2-2 0 15,0-2-12-15,2 1-16 16,10 6-13-16,5 11-1 15,0 14 9-15,2 12 1 16,2 10 17-16,0 3 7 16,5 2 8-16,5 18 0 0,3 6 3 15,-1 8 9-15,-6 7-11 16,-8 5 16-16,-7 3-15 16,-6-3 4-16,-6-5-3 15,0-10-1-15,1-10-2 16,4-8 1-16,6-9 3 15,8-4-2-15,6 0 15 16,8-17 10-16,3-8 2 16,-3-7 3-16,-5-6-22 15,-9-6 5-15,-5-7 7 0,-8-2-11 16,-3-1-1 0,-3-1-3-16,0 7-6 0,0 11-1 15,0 13-26-15,3 17-28 16,1 7-96-16,-4 14-231 15</inkml:trace>
  <inkml:trace contextRef="#ctx0" brushRef="#br0" timeOffset="129592.31">27479 16445 688 0,'0'0'12'0,"0"0"-8"16,0 0 22-16,-20 104 31 15,9-50-13-15,2 5 4 16,-2 2-17-16,4-3-17 16,7-7-10-16,0-9-2 15,10-8-1-15,13-11 1 16,5-7 3-16,5-10-4 16,4-6 0-16,0-2 10 0,1-18 0 15,-4-9 5-15,-1-7 0 16,-3-11 25-16,-5-7-20 15,-9-5-8-15,-8-6-4 16,-8 5-9-16,0 7-2 16,0 16 1-16,-3 13-9 15,1 18 2-15,2 6-55 16,0 13-110-16,9 13 16 16,14 1-233-16</inkml:trace>
  <inkml:trace contextRef="#ctx0" brushRef="#br0" timeOffset="129917.44">28111 16482 769 0,'0'0'18'0,"0"0"4"16,0 0 69-16,2 82-23 15,-8-42-11-15,-10 7-15 16,-1 4-21-16,-2 4-11 16,1 1-3-16,-2-3-3 15,4-4-2-15,6-11-2 16,8-11 0-16,2-10 0 16,11-10 2-16,19-5 2 0,11-2-2 15,4 0 10-15,6-9-12 16,-5-5-6-16,-4-5-44 15,-10-4-43-15,-8-1-83 16,-7-2-367-16</inkml:trace>
  <inkml:trace contextRef="#ctx0" brushRef="#br0" timeOffset="130249.61">28524 16537 611 0,'0'0'97'0,"0"0"-67"16,0 0 42-16,0 0 18 15,-20 100-24-15,8-55-14 16,-5 2-11-16,4-2-24 15,4-4-4-15,6-4-1 16,3-6-11-16,0-2 3 16,5-4 2-16,9-4-4 15,3-2-2-15,2-9 1 16,3-5-2-16,2-5 1 0,-1 0-16 16,2-5-21-1,-1-18-37-15,1-4-70 0,1-8-221 16</inkml:trace>
  <inkml:trace contextRef="#ctx0" brushRef="#br0" timeOffset="130479.36">28957 16280 730 0,'0'0'23'0,"99"85"102"15,-49-21-22-15,-12 11-19 0,-19 7-27 16,-18 5-30-16,-1 2 11 16,-23-2-13-16,-15-3-11 15,-8-6-4 1,-9-10-10-16,-6-10-14 0,-5-16-44 16,1-9-89-16,2-6-173 15</inkml:trace>
  <inkml:trace contextRef="#ctx0" brushRef="#br0" timeOffset="131335.51">25853 17462 719 0,'0'0'43'0,"0"0"15"0,-100-7 22 15,52 33-31-15,-7 13-3 16,-1 11-13-16,8 11 1 16,6 2-3-16,11 9-17 15,10 2-1-15,12 5-5 16,9 8-7-16,0-2 8 15,5 0-8-15,12-6-1 16,3-15-3-16,-2-11-10 16,1-22-11-16,-1-7-21 15,4-14-32-15,2-10-19 16,1 0-61-16,2-7-355 16</inkml:trace>
  <inkml:trace contextRef="#ctx0" brushRef="#br0" timeOffset="131905.38">25938 17952 873 0,'0'0'16'0,"0"0"-5"16,0 0 2-16,0 0-1 15,0 0-4-15,-22 78 22 0,17-35-9 16,-3 4-15-16,2-2-2 15,-1-8-4 1,3-8 1-16,2-12 7 0,2-13-8 16,0-4 3-16,0-7 69 15,2-22-44-15,7-8-22 16,-3-8-2-16,-1-2-4 16,-5 0 3-16,1 1-3 15,5 0-4-15,3 0-7 16,7 7 1-16,5 8-13 15,6 11 11-15,4 11-6 16,4 8 9-16,-2 1 5 16,-1 8 2-16,-3 11 2 15,-7 8 0-15,-4 3 2 16,-5 3-2-16,-1-4 4 0,3 3-2 16,0-2 2-1,0-3-4-15,-1-3 1 0,-4-7-1 16,-3-8 0-16,1-5 3 15,2-4 1-15,5 0 1 16,6-15 6-16,0-10 22 16,1-6-9-16,-1 0 3 15,-4-6-15-15,-1-4 1 16,-4-1-9-16,-3-5 1 16,-6 5-5-16,-3 6-2 15,0 15-10-15,0 9-6 16,0 9-7-16,0 3-54 15,3 5-85-15,1 11-31 16,4 2-314-16</inkml:trace>
  <inkml:trace contextRef="#ctx0" brushRef="#br0" timeOffset="132312.87">26897 17757 834 0,'0'0'2'0,"0"0"-2"0,0 0 66 16,0 0 6-16,0 0-49 16,0 0-23-16,-33 19 0 15,26 24 8-15,-2 7 18 16,3 0-4-16,3-2-3 15,3-1-15-15,0-7-1 16,0-7-3-16,8-8-3 16,11-10 2-16,6-13 1 15,7-2 4-15,5-8 5 16,-3-13 0-16,-1-6-4 16,-6-6 11-16,-5-3 14 15,-3-8-8-15,-2-1 2 0,-4-5 3 16,-5 0-13-16,-4 4-8 15,-1 10-6-15,-1 11-6 16,0 11-40-16,-2 14-10 16,0 0-48-16,0 12-140 15,0 8-93-15</inkml:trace>
  <inkml:trace contextRef="#ctx0" brushRef="#br0" timeOffset="132649.07">27475 17761 829 0,'0'0'0'16,"0"0"-9"-16,0 0 9 15,0 0 45-15,-68 97 32 16,39-50-16-16,-1-2-30 15,1 3-14-15,7-2-13 16,10-3 2-16,7-4-3 16,5-6-2-16,0-7 1 15,11-4 4-15,11-7-6 16,7-7-5-16,4-5 5 16,-1-3 0-16,3 0-1 15,-7 0-2-15,-1-7-17 16,-7-10 9-16,-3-2 10 0,-2-5-17 15,-3 0-114-15,0-1-257 16</inkml:trace>
  <inkml:trace contextRef="#ctx0" brushRef="#br0" timeOffset="132957.35">27862 17773 800 0,'0'0'21'16,"0"0"56"-16,0 0-30 16,0 0-45-16,0 0 23 15,-34 102 15-15,18-55-15 0,-4 3-14 16,-4 1 5-16,1 2-14 16,0 0 0-16,7-5-2 15,5-9-2-15,7-10 2 16,4-14 1-16,0-9 4 15,13-1-5-15,15-5 1 16,11 0 7-16,5 0-7 16,0-3-2-16,-6-8 1 15,-7-1-33-15,-7-4-102 16,-9-4-67-16,-3-4-433 16</inkml:trace>
  <inkml:trace contextRef="#ctx0" brushRef="#br0" timeOffset="133198.37">28422 17793 792 0,'0'0'42'15,"0"0"-37"-15,68 77 127 16,-41-22-28-16,-6 9-49 15,-19 8-25-15,-4 3-9 16,-32 2-17-16,-15-5-4 16,-7-15-10-16,-8-8-56 15,-1-20-93-15,1-13-141 16</inkml:trace>
  <inkml:trace contextRef="#ctx0" brushRef="#br0" timeOffset="134297.29">24153 16182 417 0,'0'0'55'0,"0"0"-32"16,-87-17 91-16,38 17-27 16,-9 0-26-16,-11 2-8 15,-10 13 10-15,-4 5-8 16,-4 0-8-16,5 1-7 16,7-1-1-16,3 0-11 15,-2 4-8-15,-9 1-4 16,-8 4-8-16,-6 0-2 0,0 0 0 15,12-5 4 1,19-5-1-16,23-2 11 0,23-7-2 16,15-6-10-16,5-3-8 15,0-1 0-15,0 0-1 16,0 0 8-16,0 1-5 16,0-1 0-16,0 0 7 15,0 0-7-15,0 0-2 16,0 0-15-16,0 0-16 15,0-1-10-15,0-11-59 16,0-3-46-16,0-2-58 16,0 0-326-16</inkml:trace>
  <inkml:trace contextRef="#ctx0" brushRef="#br0" timeOffset="134661.51">22805 16276 518 0,'0'0'34'0,"0"0"79"15,0 0-24-15,0 0-64 16,0 0 1-16,-95 27 13 16,60 2 6-16,0 0 12 15,5-2-22-15,2 1 9 16,1-2-15-16,4-3-8 15,4-1 4-15,3-5-10 0,4-1-1 16,3 1-8-16,5-5 2 16,4 0-2-16,0-3-6 15,0-3 4-15,3-1-2 16,12 2-2-16,1 0 3 16,7-1-1-16,3-1 5 15,7-3-7-15,0 0 0 16,1-2-5-1,-2 0-1-15,-5 0-28 0,-7 0-83 16,-5 0-100-16,-4-3-273 16</inkml:trace>
  <inkml:trace contextRef="#ctx0" brushRef="#br0" timeOffset="135104.06">23324 15900 636 0,'0'0'46'16,"0"0"-3"-16,0 0 61 0,0 0-40 15,0 0-46-15,0 0-16 16,-69 6 4-16,44 25 2 16,-1 5 10-16,7 1-4 15,7-1-2-15,9-1-2 16,3-7-1-16,9-4-4 16,16-7 2-16,9-7-4 15,1-8 4-15,-1-2 3 16,-4-5 6-16,-6-12 12 15,-8-7-10-15,-3-5 4 16,-8-2-10-16,-5-5-1 16,0-3-10-16,-2 0 1 15,-14 8-2-15,-6 8-3 16,-6 21-23-16,-7 4-61 16,-5 30-65-16,-2 7-91 0,8 2-271 15</inkml:trace>
  <inkml:trace contextRef="#ctx0" brushRef="#br0" timeOffset="135958.48">22783 18580 500 0,'0'0'58'16,"0"0"-15"-16,0 0 72 15,0 0-25-15,0 0-24 16,0 0-10-16,-2-13-6 15,-16 8-31-15,-11-6 2 16,-8-4 3-16,-8-9 16 16,-4-7 13-16,-9-6-4 15,-7-5-13-15,-4-6-9 16,0-4-15-16,0-5-3 16,4-3-4-16,3 2-5 0,3 1 2 15,4 5 2-15,4 6-3 16,9-1 2-16,8 5-6 15,8 3 2-15,12 6 1 16,5 8 0-16,4 8-1 16,2 8 1-16,2 5-26 15,1 2-40-15,0 2-29 16,0 0-89-16,-2 0-263 16</inkml:trace>
  <inkml:trace contextRef="#ctx0" brushRef="#br0" timeOffset="136430.63">21699 17858 260 0,'0'0'406'0,"0"0"-394"16,0 0-10-16,0 0 104 16,0 0-28-16,0 0-23 0,-55-34-18 15,55 25-19 1,0-4-7-16,0-3-3 0,0-4 0 16,0-6-2-1,8-1-1-15,3-2 4 0,0-4-3 16,2 3 6-16,4-1-10 15,2-1 8-15,-1 6-9 16,1 6 2-16,-5 6 10 16,-4 9-3-16,-1 4 8 15,2 1-12-15,5 3-4 16,6 12 0-16,4 6 1 16,5 2 7-16,9 1-10 15,1-4 6-15,5 1-5 16,0-4 1-16,-5-2-1 15,-8-1-1-15,-11-8-4 16,-8 0-38-16,-5 1-28 0,-4-4-36 16,-5 0-39-16,0 1-189 15</inkml:trace>
  <inkml:trace contextRef="#ctx0" brushRef="#br0" timeOffset="136932.51">21492 18081 563 0,'0'0'82'0,"0"0"-63"15,0 0 55-15,0 0 28 16,0 0-35-16,0 0-39 16,-3-10-25-16,-8 33 0 15,-4 6 12-15,5 4 14 0,4 1 3 16,3-2-18-1,3-2-3-15,0-1 6 0,13-4-12 16,6-3 0-16,1-6 4 16,4-5-6-16,3-11 2 15,3 0-3-15,3-3 12 16,-2-21-1-16,-4-5 11 16,-5-5 5-16,-11-5-13 15,-5-5-1-15,-6 2-6 16,0 0-9-16,-20 8-1 15,-9 12 0-15,-7 15-33 16,-6 7-8-16,-3 2-18 16,5 15-58-16,4 7-62 15,9-4-307-15</inkml:trace>
  <inkml:trace contextRef="#ctx0" brushRef="#br0" timeOffset="139538.32">24991 10057 531 0,'0'0'55'0,"0"0"-27"16,0 0 13-16,152-31 26 16,-52 19-27-16,11-2 4 15,5 3-10-15,-4 4-8 16,-14 2 19-16,-8 1-17 16,-16 4-9-16,-14 0-8 15,-12 0 3-15,-14 0-13 16,-7 0 1-16,-8 4-2 15,-8 4-39-15,-8 4-77 16,-3 0-102-16,-11-4-272 16</inkml:trace>
  <inkml:trace contextRef="#ctx0" brushRef="#br0" timeOffset="141117.37">18182 16232 288 0,'0'0'48'0,"0"0"13"16,0 0 66-16,0 0-22 16,0 0-39-16,0 0 24 15,-49 49-10-15,49-60-12 16,0-9-50-16,0-5-2 0,0-5 15 15,0 0 15 1,-9-4-20-16,-2-2 9 0,-2-5-19 16,5-11-1-16,5-8-1 15,3-3-11-15,0-5 6 16,16 2-9-16,7 8 4 16,7 8-3-16,0 9-1 15,0 15 1-15,-6 9 1 16,-4 6-1-16,-3 2-1 15,1 4 5-15,-3 0-5 16,4 1 1-16,2-2 0 16,0 0-1-16,3-3 5 15,-2-2-5-15,-1 2 2 0,-3 1-2 16,-9 3-3-16,-7 1-2 16,-2 4-32-16,-11 0-58 15,-17 2-138-15,-7 8-209 16</inkml:trace>
  <inkml:trace contextRef="#ctx0" brushRef="#br0" timeOffset="141567.93">18164 15491 466 0,'0'0'35'0,"0"0"65"0,0 0 29 16,0 0-65-16,0 0-38 16,0 0-1-16,-3-33 5 15,16 23-13-15,4 0 1 16,5 1-2-16,7-1-2 16,5-4-6-16,8-2 8 15,2-1-9-15,1-1-3 16,-3 1 5-16,-8 3-6 15,-10 2 6-15,-7 3-8 16,-7 3 17-16,-6 4 0 16,-2-1-4-16,-2 3-10 15,1 0-4-15,2 9-11 16,3 13 11-16,1 5 4 16,-3 4 13-16,-4 9-4 15,0 1 7-15,0-1-2 0,0-1-4 16,0-2-7-16,0-5 3 15,0-1-6-15,0-5-8 16,0-4 10-16,0-3-12 16,0-5-5-16,0 0-37 15,-9-4-75-15,-6-3-69 16</inkml:trace>
  <inkml:trace contextRef="#ctx0" brushRef="#br0" timeOffset="141945.56">17472 15616 658 0,'0'0'22'0,"0"0"73"0,0 0 18 16,0 0-34-16,0 0-20 15,0 0-56-15,-26-32 0 16,48 68 4-16,6 2 10 15,-3 2-4-15,-2 0-9 16,-8-3-4-16,-7 1-1 16,-5-6-18-16,-3-2-39 15,0-6-84-15,0-10-107 16</inkml:trace>
  <inkml:trace contextRef="#ctx0" brushRef="#br0" timeOffset="144552.69">17496 15607 302 0,'0'0'64'16,"0"0"-2"-16,0 0 36 15,0 0-18-15,-2-77 1 16,2 62-27-16,0 0 5 16,0 2-20-16,0 6 14 15,-1 2-9-15,-1 3-1 16,1 2 0-16,-1 0-26 15,1 2-16-15,1 14-1 16,-2 8 0-16,2 6 3 16,0 8 12-16,2 2-2 15,9 2 3-15,2 2 6 0,3 2-9 16,2-1-4 0,1-2 0-16,-4-3-1 0,0-3-4 15,-3-8-1-15,-4-9 2 16,-2-6-2-16,-5-9 3 15,2-4-4-15,-3-1 0 16,0 0 8-16,0 0 28 16,0-16-6-16,0-13-5 15,0-11-24-15,0-5 6 16,0-4-6-16,-3 0-1 16,-4 0-1-16,-8-1 6 15,-6 1-7-15,-7 7 0 16,-1 5-1-16,2 12 1 15,8 8 0-15,4 9 0 0,8 4 0 16,4 4-4-16,3 0 1 16,-2 0-3-16,2 4-1 15,0 12 4-15,0 3 2 16,0 7 0-16,6 6 1 16,5 4 1-16,2 5-1 15,-1-4 0-15,1-1 2 16,-4-7-2-16,0-3-7 15,-1-8 7-15,-1-5 0 16,-4-6 0-16,-2-6 0 16,-1-1 7-16,0 0-2 15,0 0 6-15,0-16 7 16,0-6-14-16,-13-9 7 0,-6-6 5 16,-7-5-16-16,-2-5 13 15,-2-2-10-15,0-4-1 16,2 2-2-16,7 3-1 15,11 6-6-15,10 9-17 16,0 13-59-16,20 13-54 16,9 7-65-16,-5 0-74 15</inkml:trace>
  <inkml:trace contextRef="#ctx0" brushRef="#br0" timeOffset="145807.2">17450 15959 203 0,'0'0'0'16,"0"0"-15"-16,0 0-98 15</inkml:trace>
  <inkml:trace contextRef="#ctx0" brushRef="#br0" timeOffset="146330.43">20570 13464 407 0,'0'0'28'0,"0"0"-18"16,0 0 3-16,0 0-13 0,0 0-11 15,0 0-10-15,-21 20-125 16</inkml:trace>
  <inkml:trace contextRef="#ctx0" brushRef="#br0" timeOffset="148126.62">17521 15553 97 0,'0'0'1'0,"64"101"-1"15,-29-57 0-15,-1-4-3 16,-7-5-92-16</inkml:trace>
  <inkml:trace contextRef="#ctx0" brushRef="#br0" timeOffset="149161.94">17597 15673 525 0,'0'0'7'0,"0"0"-7"16,0 0 21-16,0 0 61 15,0 0-50-15,0 0-10 16,44 0-2-16,-44 0-10 16,0-2-6-16,0 1 23 15,0-1-14-15,0-3-13 16,0 2 1-16,-2 2-1 0,-1 0-1 15,2-1-41-15,1 0-89 16,0-2-77-16</inkml:trace>
  <inkml:trace contextRef="#ctx0" brushRef="#br0" timeOffset="150079.67">25929 9339 325 0,'0'0'0'16,"0"0"-158"-16</inkml:trace>
  <inkml:trace contextRef="#ctx0" brushRef="#br0" timeOffset="151536.73">17056 12984 398 0,'0'0'150'15,"0"0"-56"-15,0 0-6 16,0 0-12-16,0 0-19 0,0 0-1 16,-8 0-17-1,-3-4-1-15,-5-7-4 0,0-2 8 16,0-4 4-16,-8-5-19 16,-2-2 3-16,-5-5-6 15,-5 0-7-15,-3-5 4 16,-4-1-2-16,0-5-5 15,-3-4 1-15,-2 1 1 16,-3 0-3-16,-4 6-1 16,-6 3-3-16,-3 3-6 15,-6 1 0-15,-3 0 3 16,-4 1-5-16,0-3 2 16,1 1-3-16,3 4 0 15,6 3 3-15,4 2 5 16,8 5-7-16,1 6 2 0,8 5 3 15,0-1-5-15,7 5 3 16,8 0-3-16,5 2 2 16,8 0-3-16,7 0 4 15,5 0-4-15,4 0-3 16,2 0 2-16,0 0 0 16,0 0-4-16,0 0-7 15,0 0-8-15,0 0-14 16,0 0-35-16,0 2-24 15,6 7 15-15,6 3-99 16,0 1-4-16,6-8-174 16</inkml:trace>
  <inkml:trace contextRef="#ctx0" brushRef="#br0" timeOffset="152089.79">15894 12025 546 0,'0'0'34'0,"0"0"2"16,0 0 104-1,0 0-36-15,0 0-52 0,0 0-1 16,0 0 1-16,-18-56-23 16,-6 56-21-16,-7 15 0 15,-7 6 14-15,1 5 5 16,-1-1-7-16,0 2-1 16,2-3 4-16,5-1-5 15,0-2-4-15,4 1 0 16,2 1 0-16,3-1-5 15,5-3 7-15,5-2-6 16,4-6-2-16,5-3-5 16,3-3 2-16,0-3-5 15,0 1 6-15,0 2-6 0,0 0 0 16,0 5 2-16,2 3 3 16,5 6-5-16,-1 2 5 15,0 6-2-15,2-1-2 16,1-2 5-16,2-2-5 15,3-2-1-15,2-6-1 16,5-2 0-16,2-2-4 16,5-3-3-16,5 1 6 15,1-1 1-15,0 2-22 16,-7 6-23-16,-10 2-60 16,-14 0-193-16</inkml:trace>
  <inkml:trace contextRef="#ctx0" brushRef="#br0" timeOffset="152989.75">17239 11991 719 0,'0'0'50'16,"0"0"-47"-16,0 0 30 15,0 0-4-15,-95 17-15 16,71-3 0-16,3-5 8 16,0-1-9-16,-1-2 3 15,0-5 11-15,-2-1-1 16,-3 0 5-16,1-1-7 16,-4-10 6-16,4-4-7 15,5 1-6-15,6-4 7 16,6-3-11-16,9-3-4 15,0 0-9-15,3 2-5 16,10 3 2-16,2 3-7 16,2 4 7-16,-5 3-1 0,2 5 1 15,-3 4 6-15,1 0 1 16,4 0-3-16,0 0 0 16,4 10-1-16,5 4 0 15,1 3 0-15,-4 7-4 16,-4 5 4-16,-6 5-2 15,-6 7 2-15,-6-2 4 16,0 2-2-16,0 0 1 16,-12-4 3-16,0 1 0 15,0-4-3-15,-1-3-3 0,-2-1 0 16,-3-6 2-16,-3 0 0 16,-1-7 2-16,-2-3-1 15,0-3 4-15,2-6-4 16,2-4 16-16,1-1-17 15,-2 0 7-15,3-7 1 16,2-7-3-16,4-4-3 16,4-6-1-16,7-2 0 15,1-1-3-15,0 2-7 16,4 4 7-16,7 9-1 16,-2 7 0-16,-1 5-2 15,3 0 0-15,3 3 2 16,6 14 1-16,4 4 0 15,3 3-3-15,1 3 3 0,4 3 0 16,2-2 5-16,2-3 0 16,0-4 5-16,4-5-9 15,-1-8 9-15,-1-3-8 16,-2-5-2-16,-3 0 0 16,-3 0-21-16,-5-8-54 15,-9-3-138-15,-11-2-353 16</inkml:trace>
  <inkml:trace contextRef="#ctx0" brushRef="#br0" timeOffset="157694.44">12784 10833 252 0,'0'0'47'16,"0"0"6"-16,0 0 60 15,0 0-11-15,0 0-21 16,0 0-6-16,0 0-19 16,15 0-6-16,-15 0 11 15,0 0-11-15,0 0-11 16,0 0 2-16,-3-6-19 0,-9-5-3 15,0-3 2 1,-4-3 3-16,-7-1-7 0,1-2 10 16,-5 0-2-16,-3-3-8 15,-3-2 5-15,-4-3-1 16,-5-2-8-16,-1 1-2 16,-3-1-1-16,1 0 4 15,-4 3-1-15,-2 2 4 16,-1 2-14-16,-2 3 14 15,1 3-13-15,3 3 15 16,7 4-7-16,9 0-7 16,7 1 14-16,15 4-8 0,2 0 2 15,7 2-11-15,-2-1 4 16,2-1 2-16,-1-3-5 16,-4 1 3-16,2-2-6 15,-3 3 3-15,0-1 0 16,2 0-3-16,1 3 0 15,6 2-1-15,0 2-20 16,0 0-27-16,0 0-37 16,12 0-86-16,7 2-105 15,4 2-206-15</inkml:trace>
  <inkml:trace contextRef="#ctx0" brushRef="#br0" timeOffset="158302.7">12226 10112 486 0,'0'0'58'16,"0"0"47"-16,0 0 24 0,0 0-76 16,0 0-2-1,0 0-5-15,-46-11-21 0,15 16 3 16,-11 9 21-16,-10 1 2 16,-2 6-5-16,0-1-3 15,6-3-4-15,8 2-12 16,13-4-10-16,8-1-2 15,7-1-4-15,2-2-4 16,1 1-1-16,3-2 1 16,3-3-2-16,-2-2 4 15,5-2-3-15,0-1-2 16,0-1 2-16,0-1-2 16,0 0 3-16,0 2-7 15,0 2 0-15,0 4 3 16,8 6 4-16,-1 1 0 0,2 3-4 15,-2 2 0-15,-1 2-3 16,-1 3 10-16,3 2-2 16,-1 5 1-16,0-2-3 15,2 3 6-15,-1 1-1 16,0-2-7-16,2-1 5 16,0-2-5-16,5-7-4 15,0-4 1-15,3-4-2 16,-3-3 2-16,-2-5-4 15,-2-1-6-15,-5-2-46 16,-3-1-28-16,-2 0-48 16,-1 2-52-16,0-1-83 15</inkml:trace>
  <inkml:trace contextRef="#ctx0" brushRef="#br0" timeOffset="159859.24">10996 10294 495 0,'0'0'56'0,"0"0"104"15,0 0-52-15,0 0-41 16,0 0-28-16,0 0 8 16,-8-41-16-16,11 32-19 15,9 0-2-15,6-2-3 16,6 2-2-16,4-1 4 15,2 3-2-15,0 2 0 16,-4 5 1-16,-4 0 2 16,-3 0 0-16,-4 5-7 15,-3 10 5-15,-3 8-3 0,-3 2 2 16,-5 5-4-16,-1 1 0 16,0 2 5-16,-9-2-8 15,-7 1 4-15,-5-3 1 16,-4-3-4-16,-2-4 1 15,-2-3-1-15,3-5 6 16,6-3 4-16,7-5-11 16,8-3 5-16,5-2 9 15,0-1-7-15,0 0 10 16,2 0 13-16,12-4-29 16,5-5 0-16,1 2-1 15,4 2 2-15,-4 3-1 0,-1 2 2 16,0 0-3-16,-4 0-2 15,0 9-2-15,-3 6 2 16,0 4 2-16,0 3-1 16,-6 2 1-16,2 2 1 15,-4-1-1-15,-2 3-2 16,-2 0 2-16,0-2 0 16,0-1 0-16,-5-1 0 15,-7-4-1-15,-6-1 1 16,-1-5 0-16,-4-4 2 15,1-2 3-15,-2-4 0 16,3-3 4-16,-1-1 4 16,0 0-2-16,-1 0 3 0,4 0-14 15,-2-8 10-15,7 0-10 16,-2 4-6-16,1-6-41 16,3 5-73-16,8-5-104 15,4-2-482-15</inkml:trace>
  <inkml:trace contextRef="#ctx0" brushRef="#br0" timeOffset="160820.87">10909 10304 241 0,'0'0'96'15,"0"0"30"-15,0 0-15 16,0 0-22-16,0 0-55 15,0 0-5-15,7-53-10 16,5 39 7-16,6 1 0 16,2 2-6-16,7 1-1 15,-1 0-2-15,6 0 0 16,-1 3 2-16,-1 0 1 16,-2 3-2-16,-4 4-9 15,-4 0-5-15,-4 0-2 0,-4 9-2 16,4 5 5-1,-5 5-4-15,-1 6 2 0,-6 3 4 16,-4 4-4-16,0 2 2 16,-14 0-3-16,-10-3 2 15,0-4-2-15,-3-5 7 16,2-3 2-16,-2-5 1 16,2-1-4-16,-1-6-4 15,7-2-2-15,4 0 4 16,7-4-3-16,5 0 5 15,3-1-5-15,0 0-3 16,0 0 1-16,0 0-2 16,11 0 0-16,10 0 1 0,4 0 5 15,6 0-5-15,-2 2-3 16,-1 1 2-16,-5 1 0 16,-3 1-3-16,-5 2 2 15,-3 2-1-15,-3 2 1 16,0 4-4-16,-3 2 2 15,-5 4 2-15,-1 4 0 16,0 2 2-16,0 1 0 16,-11 0 0-16,-1-3 1 15,-3 0-1-15,0-6 0 16,1-2 0-16,0-8 3 16,0-4-3-16,-4 0 17 15,-1-3-6-15,-1-2 5 16,0 0 0-16,0 0 10 15,1-2-4-15,1-8 6 0,1-4-15 16,1 0-3 0,4 0-10-1,0 1-3-15,6 1-45 0,2 5-56 0,4 0-122 16</inkml:trace>
  <inkml:trace contextRef="#ctx0" brushRef="#br0" timeOffset="162357.51">11242 9908 214 0,'0'0'50'16,"0"0"71"-16,0 0-5 15,0 0-40-15,-90-23-23 16,69 19-4-16,-3 1-1 16,-1 1-23-16,0 1-4 0,-2 1-6 15,0 0 7-15,1 0-7 16,-3 0 2-16,-1 3-5 16,0 7 11-16,0 2 9 15,2-1-13-15,4 0-2 16,3 1-5-16,3-2-7 15,2-1 5-15,2 0-9 16,1 2 3-16,1 1-4 16,-3 0 2-16,3 7 0 15,0 3 1-15,-4 0-2 16,2 4 8-16,0-2 2 16,3-2-6-16,1 2 12 15,5-4-7-15,2 3-3 16,0-1 6-16,3 0-8 15,-1 3-2-15,1-1 2 0,-2 3-3 16,-1 0 0-16,2 4 6 16,-2-2-7-16,0 4 6 15,0 0 3-15,0-3-3 16,3 0 1-16,0 0 3 16,0 0-7-16,0-1 1 15,0 1-3-15,0-2 0 16,3 0 2-16,4 3-4 15,1-1 0-15,-1 1 2 16,2-1 0-16,-1-1 0 0,-2-2-1 16,0-1-1-1,0 1 0-15,5-7 2 0,5 0-2 16,4-4 1-16,9-4 3 16,2 0 1-16,0-1-2 15,1 2 7-15,-4-1-8 16,-4 1-1-16,-3-2 9 15,-3 1-7-15,-5-4-2 16,2-1 0-16,0-2 2 16,7-1-2-16,7-4 5 15,2 0 1-15,8 0-2 16,-2 0 8-16,-3 0-13 16,-1-2 8-16,-6-3-8 15,-2 2 1-15,-5-1 4 0,-1-3 0 16,-2-1 7-1,2-1 6-15,2-3-8 0,0-5 3 16,1 0-3-16,0-1-3 16,1 0 4-16,-7 1-5 15,0 1 4-15,-5 3 5 16,-2 1-4-16,0 1-1 16,-2-3 0-16,2 2 0 15,-1-5-7-15,5-1 3 16,1-2 1-16,-1 0-6 15,1 1 4-15,0-1-1 16,0-1 4-16,-1 3-8 16,-2-1 6-16,-2 0 5 15,-2 0-8-15,-1-1 3 0,-2-1-4 16,-1-1 2-16,0 2 0 16,-1-1-3-16,-2 4 2 15,0-2 1-15,0 2-1 16,0 0 6-16,0-1-6 15,0 1 7-15,0-3-2 16,0 2-5-16,-2-2 6 16,-2 1-9-16,1 0 0 15,-2 1 8-15,0 0-5 16,2 1-2-16,0 2 3 16,-2 1 0-16,1-1 0 15,-1-1-2-15,-1-1-2 16,-4-1 5-16,1-5-1 15,-6-2-1-15,0-4 2 0,-3-7-5 16,-6-1 1-16,2-1-1 16,-7 6 3-16,-5 5-4 15,-10 7 1-15,-18 9-8 16,-18 11 7-16,-23 0-35 16,-13 31-61-16,-10 11-71 15,1 1-148-15</inkml:trace>
  <inkml:trace contextRef="#ctx0" brushRef="#br0" timeOffset="164795.65">3808 10789 595 0,'0'0'214'0,"0"0"-202"15,0 0 89-15,0 0 12 16,0 0-57-16,0 0-35 16,0 0-17-16,-26 10-1 15,13 33 8-15,-8 7 28 16,-3 6 4-16,-1 1-13 16,1-1-8-16,3 4 4 15,3-5-11-15,6-2 5 16,3-6-11-1,5-5-4-15,4-5-5 0,0-6 2 0,0-10-1 16,0-6-1-16,10-9 0 16,8-3-3-16,15-3 3 15,12 0 1-15,13-6 19 16,6-5-5-16,0 2-12 16,-10 2 2-16,-2 3 2 15,-13 0-7-15,-6 2 0 16,-8-3-8-16,-6 1-11 15,-5 1-12-15,-7-1-14 16,-7 0-87-16,0-3-63 16,0-7-602-16</inkml:trace>
  <inkml:trace contextRef="#ctx0" brushRef="#br0" timeOffset="165145.46">4391 10839 826 0,'0'0'67'0,"0"0"23"15,0 0 41-15,0 0-67 0,0 0-48 16,0 0-14-16,0 47-2 15,0 14 20-15,0 7-6 16,-2 5 14-16,-5-2-17 16,4-7-11-16,3-10 0 15,0-16 0-15,0-12 2 16,0-13 5-16,3-8-14 16,0-3 0-16,-3-2-6 15,0 0-90-15,0 0-137 16,-6 0-579-16</inkml:trace>
  <inkml:trace contextRef="#ctx0" brushRef="#br0" timeOffset="165827.4">3714 12516 672 0,'0'0'68'15,"0"0"35"-15,0 0 24 0,0 0-55 16,0 0-41-16,0 0-24 16,-9 26-5-16,-5 19 21 15,-2 7 28-15,-5 2-18 16,0-4-3-16,-4-1 2 15,-2 0-11-15,2-1-2 16,2 0 0-16,10-5-6 16,8-1-3-1,5-7-8-15,2-3 2 0,20-5-3 16,4-3 2-16,5-5-2 16,6-6 1-16,-1-4 2 15,3-6 0-15,1-3-1 16,-1 0-1-16,-2 0 1 15,-3-10-1-15,-4-2-1 0,-3 1 0 16,-6 5 1-16,-9-1-2 16,-6 6-8-16,-3-1-33 15,4 0-79-15,2-5-90 16,3-7-396-16</inkml:trace>
  <inkml:trace contextRef="#ctx0" brushRef="#br0" timeOffset="166240.85">4215 12576 798 0,'0'0'21'16,"0"0"61"-16,0 0-12 15,98-39-49-15,-65 39-3 16,-3 10-8-16,-8 14-8 16,-7 8 6-16,-9 4 1 15,-6 4 21-15,0 2-5 16,-18 2-1-16,-7-2-5 16,0 1 4-16,-2-2-11 15,1-4-6-15,4-1 5 16,4-8-7-16,6-6 7 15,6-5-4-15,6-5-3 16,0-2 2-16,12-6 12 0,21-2 12 16,16-2 4-16,9 0-18 15,0-2-10-15,-7-9-6 16,-8 2-2-16,-8-2-14 16,-10 5-43-16,-10 0-56 15,-12 1-72-15,-3 2-617 16</inkml:trace>
  <inkml:trace contextRef="#ctx0" brushRef="#br0" timeOffset="166915.63">3673 14450 745 0,'0'0'24'16,"0"0"9"-16,0 0 53 0,0 0-26 15,0 0-35 1,0 0-15-16,-22 50 5 0,4 5 37 16,-1 5-9-16,-2 0-18 15,3-2 2-15,-1 0 6 16,2-2-9-16,1-2-7 15,-2-5-9-15,9-8-4 16,0-4-2-16,6-6 2 16,3-10-2-16,0-6-2 15,3-4 0-15,9-5 1 16,7-1-1-16,8-5 3 16,10 0 6-16,11-2 10 15,0-12-7-15,1 0-8 16,-4-2-4-16,-5 4 0 15,-13 0-4-15,-6 2-44 16,-3 0-59-16,-8-2-41 0,-1 1-170 16</inkml:trace>
  <inkml:trace contextRef="#ctx0" brushRef="#br0" timeOffset="167466.57">4225 14578 257 0,'0'0'493'0,"0"0"-467"15,0 0 26-15,90-32 14 16,-57 32-35-16,-2 12-7 15,-4 14-19-15,-11 11-3 16,-16 6 3-16,0 4 17 16,-28-1 3-16,-8-3-14 15,-6-4 21-15,5-12-12 16,10-10 5-16,5-8-2 16,13-7-6-16,6-2-4 15,3 0-2-15,0 0 6 16,0 0 2-16,3-2-2 15,16-7-11-15,9 1-6 0,2 2 1 16,0 6-1-16,-4 0-20 16,-4 3 17-16,-3 11-3 15,-2 2 0-15,-1 4-5 16,-1 3 6-16,-2-1 4 16,-5 4-9-16,-2-1 10 15,-3 4-1-15,-3-1 0 16,-3-3-5-16,-17-2 6 15,-5-3 0-15,-5-4 10 16,-4-2 18-16,-3-5 4 16,-2-4-9-16,6-2 1 15,-3-3-13-15,3 0-11 16,5 0 0-16,4 0-94 0,14 0-144 16</inkml:trace>
  <inkml:trace contextRef="#ctx0" brushRef="#br0" timeOffset="172745.54">8670 10606 248 0,'0'0'1'16,"0"0"55"-16,0 0-12 16,-97-89 11-16,72 65-4 15,-4 3-30-15,-5-4 2 16,0-3-3-16,-6-2-1 16,-2-4-4-16,-6 0 9 15,2-2 7-15,-3 2-5 16,-3 1-10-16,-1 3-9 15,4 1 0-15,0 0-7 0,4 0 9 16,6 3-3-16,-4-2 1 16,3 1 1-16,-2 1-8 15,6 4 1-15,5 3 4 16,6 2 13-16,-1 3-7 16,-1 2-11-16,-1 2 12 15,-2 2-12-15,-1 1 12 16,-4-2-8-16,-6 1 1 15,-4-4-3-15,-3 3 2 16,0 0-3-16,1 3-1 16,-2-2 0-16,1 3 4 15,0 1-4-15,6-1 2 16,3 3-2-16,1 0 1 0,-1 2 2 16,0 0-3-16,-5 0 1 15,-3 0 0-15,-3 5-1 16,-4 2 0-16,3 0 2 15,-4 0-2-15,0 0 0 16,-2 1 0-16,-1 0-3 16,0 1 3-16,5-2 0 15,1 0 0-15,0 0 4 16,4 0-2-16,-2-1-2 16,1 2 2-16,-1 0-2 0,4 0 0 15,3 1 0 1,-2 1 0-16,5-1 1 0,1-1-1 15,-3 1 0-15,3-3 0 16,2 2 3-16,-6-3-3 16,6-2 0-16,-4 2 1 15,-2 0-1-15,3 0-1 16,-2 2 1-16,-1-1 0 16,1 3 0-16,-6 1-1 15,-3-1 1-15,-1 2 0 16,2-2-3-16,2 1 3 15,3-4 0-15,3-1 0 16,5-4 0-16,0 1 0 16,1-1 0-16,2 1 5 15,-10 2-5-15,-6 6-1 0,-7-3 1 16,-1 5-1 0,3 0 2-16,2-2-2 0,6 0 1 15,2-2 0-15,3 1 2 16,5-1-1-16,1 3-1 15,-7 3 0-15,6 1-1 16,-4 2 3-16,4-3-3 16,0-4 1-16,-2 1 0 15,0-4-1-15,-1-1 0 16,-2-2 1-16,2-4 3 16,1 1 4-16,8 1 0 15,4-2 2-15,0 0 0 16,3 5-6-16,-6 3 1 15,2 1-3-15,-5 5 2 16,0-1-1-16,-1-1 8 0,1 2-1 16,2 1 0-16,-2 1-6 15,2-1 0-15,5 0-3 16,1-1 4-16,3 1-1 16,1 2-3-16,1 7 0 15,-5 4 2-15,-3 9 3 16,-8 4 4-16,0 5-3 15,-7 0 3-15,7-4-4 16,3-4-4-16,2-4 10 16,10-7-5-16,3-2-6 15,5 0 0-15,1-3 1 16,-3 6-1-16,3 2 1 0,-4 4-1 16,-7 6 2-16,-4 2-1 15,-4 0 10-15,-2-1-5 16,2-2-4-16,1 0-2 15,3-3 1-15,5 1 2 16,3 3-3-16,2 1 6 16,2 2-3-16,3-1 4 15,-1 2-1-15,1 0 0 16,-2 6-1-16,-2 3-3 16,-3 3 6-16,2 2-1 15,-2-2-4-15,7-2 0 16,-1-1 0-16,2-1-1 0,8 4-2 15,0-2 5 1,3 4-5-16,0 6 0 0,0 2 0 16,6 9-2-16,-6 12 2 15,-6 10-12-15,-24 5 4 16,-9 0 7-16,-4-7 1 16,9-8-1-16,9-6 1 15,11 0-1-15,8-4 1 16,6-3-3-16,6-1 3 15,16-3 1-15,7-5-1 16,5-2-1-16,-1 1-3 16,-9 5 2-16,-3 1 2 15,-8 0 1-15,-7-9-1 0,0-2-1 16,-6 3 1 0,0 4 0-16,-9 3-1 0,-7-1 0 15,2-6 1-15,4-1-1 16,-1 2 1-16,-1 3 1 15,-1-1 10-15,4-2-11 16,9 0 2-16,0 0-1 16,0 4 11-16,3 2-9 15,3-1-3-15,4-3 5 16,-1-5-4-16,2-2 0 16,-2 0-1-16,9-2 3 15,1 2-3-15,6 0 1 16,1-2 4-16,7-1-4 15,1-6 1-15,0-7-2 0,2-4 4 16,3-4-4-16,-2-5 5 16,5-2-4-16,3-1-1 15,4 0-3-15,1 4 3 16,-5 3 3-16,-7 8-3 16,-10 0-1-16,-4 0-2 15,-9-2 1-15,4-3 2 16,-1-6 0-16,3-6 0 15,7-5 0-15,5-3-2 16,12-3 2-16,3-1-6 16,4-3 7-16,4 3-1 15,-2-2 1-15,1 2-1 16,-1 3 1-16,1 0 2 0,0 4-6 16,-1-2 1-16,-3 2-27 15,-2-1-2-15,-10-4-22 16,-6-3 19-16,-11 2 4 15,-3-3 26-15,-5 2 3 16,-1-2-1-16,4 4 2 16,5-2 0-16,6-2-7 15,10-5-15-15,15-5-48 16,10 0 1-16,9-3 28 16,-1-10 37-16,-5 2 4 15,-11 5 0-15,-9 3 15 16,2 3 4-16,3-1-4 0,7-1-11 15,6 2-4-15,0-2-8 16,-7-1-1-16,-2 0 5 16,-6-1 4-16,-5 1 5 15,-6 0 25-15,-1 2-16 16,-1-2-4-16,0 0 3 16,0-3 14-16,4-1-3 15,2-3-11-15,7-3 17 16,5-3 3-16,10 0-7 15,0 0-6-15,2-3 11 16,-7 4 3-16,-5 1-21 16,-3 2 6-16,-2 2 3 15,-1 3-6-15,1 0 0 0,-3 2 5 16,-7 0 5 0,3 1-7-16,-1 1-7 0,0 0-6 15,1 3-4-15,-2-5 9 16,-6 5-2-16,2 0 6 15,-2 0 2-15,5 0-7 16,9 0-2-16,1 6-1 16,0 3 1-16,-1-3-6 15,-6-3 6-15,2-3-4 16,0 0 11-16,2 0-3 16,2-12 6-16,-2-2-6 15,-3-1-8-15,-2-6 2 16,-6 1 2-16,1-6-5 0,0-2 2 15,1-3-5-15,2 1 2 16,3 3-2-16,-5 5 0 16,-4 4 2-16,-8 4-2 15,-4 2 2-15,-6-1-2 16,4 0-5-16,-1-2 5 16,3-2 1-16,3 2-1 15,1-1 0-15,2 2 5 16,0 1-5-16,3-1 0 15,-2 0-5-15,2 2 12 16,0-4-4-16,0 0-3 16,-2-1 0-16,-1 0 0 15,3-3 6-15,0 0-3 16,-1-4 6-16,4 0 1 0,5-3 0 16,5 1-8-16,3 1-2 15,3 1 0-15,0 3 6 16,-2 1-6-16,-8 1-1 15,-8 2 1-15,-1 1 0 16,-8-3-1-16,-1 1 0 16,-3-4 1-16,1-2 0 15,2 1 0-15,-1 2 8 16,0 4 9-16,1 5-10 16,0 4-5-16,0 5-2 0,-2 0-8 15,-2 3 6 1,-1 0-5-16,-1 0 4 0,0 0 2 15,-6 0-3-15,6-4 4 16,-3-1 5-16,3-3-3 16,3-4 1-16,2-4-3 15,4-3 1-15,3-5-1 16,3-8 3-16,4-2-4 16,-1-5 3-16,1-3-2 15,-1 1 2-15,-3 4 1 16,-2 4 2-16,-2 4-4 15,-5 1 5-15,1 1 1 16,0-1-3-16,1 2 0 16,5-4-2-16,6-2 2 15,1 3-3-15,-1-2 1 0,3-2-2 16,-2 1 3 0,-1-4-2-16,-6 2 0 0,-2-4-1 15,-6 2 0-15,-4-3-1 16,-3-5 2-16,-3-2-1 15,-1-2 4-15,6-2-4 16,2-1 4-16,2-1-3 16,5 4 2-16,-6 4-2 15,3 2 1-15,-7 2-2 16,-2-2 2-16,-4-2-8 16,0-1 9-16,-7-3-10 15,-1 2 9-15,0 6-2 0,0 0 0 16,0 1 2-1,0 3-3-15,0-2 2 0,0 6 2 16,0 1-3-16,0 4-1 16,0 2-1-16,0 2 0 15,-1-1 2-15,-7 2 0 16,2 2 0-16,6 0 7 16,0 0-7-16,0 1 3 15,0-2-3-15,3-3 4 16,9 2-4-16,0 0 2 15,-2-4-2-15,-2-1-1 16,2-2 0-16,-7-2 2 16,-3-5-1-16,0 2 0 15,0-2 0-15,0-1 0 16,3 4 0-16,3-3 0 0,0 1 0 16,3 1 3-1,-5-2-3-15,1 0 0 0,-5-1-4 16,0 1 2-16,0-1 2 15,0 2 1-15,-3 1-1 16,-2 0 1-16,1 0-1 16,-2 0 0-16,3-2 2 15,-1 0-2-15,-1 2-1 16,-4 2-6-16,2 3 7 16,-1-1 3-16,2 5-1 15,3-1-1-15,2 3-1 16,1-2-2-16,0 1 2 0,0-2-2 15,0-3-1-15,10 0 3 16,2 3 0-16,-1-1 1 16,-2 2-1-16,-1-1 0 15,-5-1 0-15,-1 3-3 16,-2-6 3-16,0-1-2 16,-7 0 1-16,-8-3-1 15,-3-2-3-15,-3 0 0 16,-2-3 3-16,3 0-1 15,-4-2-2-15,3 2 1 16,-3 0 2-16,2 5-1 16,-2 4 2-16,4 1-1 15,-2 2 1-15,3 4-2 0,2-1-2 16,1 0 5 0,1 2 0-16,2-1-1 0,2 1-2 15,2 1 0-15,3 3 0 16,-1 1 1-16,2 1 0 15,1 2 2-15,1 1 0 16,0 0 0-16,-2 2 0 16,-2 0-1-16,-2-1 0 15,-2-1 1-15,0-1-3 16,-3-2 1-16,5 1 2 16,-3-1 0-16,3 1 0 15,0-1 1-15,-1-1-1 16,2 1 0-16,1 2 2 15,-2-1-3-15,0 1 2 0,2 0-2 16,-1 1 2-16,0 0-1 16,0 2 0-16,0 2-2 15,1 0 1-15,1 1 1 16,-3 0-2-16,1-1 2 16,1 1 1-16,-5-1 0 15,-3-3-1-15,-6-4-2 16,-4 0 0-16,-3-3 2 15,0 1 0-15,-1-1 0 16,0 1 0-16,-2-2 2 16,3 2-1-16,-4 0-1 15,1-1 1-15,1 1-1 16,5 3 0-16,4 1 0 0,6 4-2 16,8 6-6-1,5 4-71-15,2 0-146 0,0 0-282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22:44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17733 2763 208 0,'0'0'75'15,"0"0"21"-15,0 0 27 16,0 0-37-16,0 0-35 16,0 0-37-16,0 0-14 15,0 3 0-15,-6 27 4 16,1 6 8-16,-1 2 14 0,-1 1-10 15,3 0-3-15,-2-3-6 16,1-2 4-16,-1-2-11 16,3-8 0-16,-1-5 3 15,4-6-1-15,0-6-2 16,0-4 6-16,0-2-6 16,0-1-7-16,4 0 7 15,7 0-25-15,2-11-59 16,-3-11-105-16</inkml:trace>
  <inkml:trace contextRef="#ctx0" brushRef="#br0" timeOffset="213.94">17800 2473 308 0,'0'0'22'0,"0"0"46"16,0 0 9-16,0 0-44 16,0 0-16-16,0 0-11 15,0-42-6-15,0 52-7 16,0 13-70-16,12 6-12 16,8-2-170-16</inkml:trace>
  <inkml:trace contextRef="#ctx0" brushRef="#br0" timeOffset="678.18">17954 2733 22 0,'0'0'39'0,"0"0"-18"16,-15 86 98-16,15-42-53 16,0 2-24-16,0 1-15 15,-2-3-19-15,1-6 0 16,1-9-2-16,-2-9-2 0,2-7-3 15,0-7 10 1,0-3 12-16,-1-3 27 0,1 0 6 16,0 0 18-16,0-16-3 15,0-7-37-15,0-8-20 16,0-4-3-16,0-7-10 16,0-6-1-16,0-3-1 15,1-3 1-15,13 4 0 16,8 5-13-16,2 11 3 15,4 14 0-15,1 11 9 16,-4 9-10-16,-1 0 11 16,0 0 1-16,0 12-1 15,2 9 0-15,3 8 0 16,-5 8 0-16,0 4-8 0,-8 3 4 16,-10-4 4-16,-6-1 0 15,0-3 14-15,0-2-14 16,-12-1-1-16,-3-3 1 15,3-7 0-15,2-2 0 16,5-6-1-16,5-8-5 16,0-2-52-16,18-5-88 15,10 0-56-15</inkml:trace>
  <inkml:trace contextRef="#ctx0" brushRef="#br0" timeOffset="1022.74">18725 2671 269 0,'0'0'59'16,"0"0"-15"-16,0 0 32 16,-82-17-32-16,54 28-31 15,1 15 14-15,6 4-11 16,7 4 8-16,14 0-3 15,0 2 8-15,20 3-17 16,11 2-11-16,6 2 9 16,-1 1-9-16,-3-3 11 15,-11-7-8-15,-12-3-4 16,-10-4 0 0,0-6-4-16,-16-2 4 0,-7-5 2 15,-4-5 2-15,-2-4-2 0,0-5-4 16,0 0-14-16,4-10-31 15,4-11-54-15,13-7-144 16</inkml:trace>
  <inkml:trace contextRef="#ctx0" brushRef="#br0" timeOffset="1243.28">18664 2759 44 0,'0'0'59'0,"-46"121"71"15,17-48-5 1,0 5-50-16,-4-2-41 0,0-3-6 16,1-7-14-16,4-7-4 15,4-12-7-15,6-10 4 16,5-12 2-16,7-8-5 16,3-9-4-16,3-8-1 15,0 0-9-15,12-6-60 16,15-24-236-16</inkml:trace>
  <inkml:trace contextRef="#ctx0" brushRef="#br0" timeOffset="2021.67">18990 2978 262 0,'0'0'19'15,"0"0"42"-15,0 0-16 16,0 0-17-16,0 0-9 16,81-28-4-16,-63 15-3 15,-5-5-5-15,-2-4-2 16,-4-2-4-16,-4-2 5 16,-3 2-3-16,0 4-1 15,0 6 5-15,-6 4 7 16,-7 2 7-16,-1 6-3 15,-3 2 7-15,0 0-22 0,-2 15-3 16,-1 7 2 0,5 7 0-16,5 2 7 0,1 3 7 15,6 0-3 1,3 0-4-16,0 1 11 16,0-4-18-16,0-5 0 0,13-2 0 15,1-5 5-15,5-6-6 16,-1-5 0-16,5-7 0 15,0-1-1-15,4 0 4 16,1-5-1-16,-1-12 1 16,-3-6-2-16,0-4-2 15,0-6 0-15,0-9 0 16,-5-2-2-16,-1-5-6 16,-7 3 2-16,-7 9-1 15,-4 6 2-15,0 7-3 0,-7 9 8 16,-10 4 11-16,-2 3 8 15,-2 4-19-15,6 4-1 16,0 0 1-16,5 0-1 16,5 12 1-16,4 0-6 15,1 2 6-15,3 1-13 16,20 0 12-16,12 1 1 16,7-3 8-16,2 3-3 15,-5-2-6-15,-5 0 2 16,-10 4-2-16,-9-1 0 15,-6 5 0-15,-6 2-9 16,-3 4 9-16,0 1 2 0,0 1-1 16,0 2 4-1,0-3-4-15,-2-1 2 0,-1-3 0 16,-2-3-2-16,0-8 3 16,5-6-3-16,0-4 0 15,0-2 0-15,0-2-7 16,12 0-7-16,8-3-3 15,3-10-28-15,3-4-40 16,-3-2-50-16</inkml:trace>
  <inkml:trace contextRef="#ctx0" brushRef="#br0" timeOffset="2407.06">19881 2476 187 0,'0'0'73'15,"0"0"16"-15,0 0 9 16,0 0-25-16,0 0-24 15,0 0-39-15,-30 16-3 0,22 39-1 16,0 15 18-16,-1 7-5 16,-3 8 6-16,-5-1-23 15,1-5-2-15,-2-8 0 16,4-13 0-16,4-12 0 16,9-12 0-1,1-12-3-15,0-7 1 0,4-3-13 16,9-7-11-16,6-5 13 15,4 0-14-15,3-13-50 16,-1-13-164-16</inkml:trace>
  <inkml:trace contextRef="#ctx0" brushRef="#br0" timeOffset="2591.17">19687 2822 344 0,'0'0'75'0,"0"0"-46"16,0 0 42-16,82-29-38 15,-28 22-11-15,2 5-22 16,1 0 0-16,-8 1 0 16,-6-1-49-16,-13-5-145 15</inkml:trace>
  <inkml:trace contextRef="#ctx0" brushRef="#br0" timeOffset="3110.25">20621 2293 179 0,'0'0'24'16,"0"0"59"-16,0 0-18 15,0 0-58-15,-83 24 25 16,57 17-8-16,-3 15-1 16,1 11 7-16,1 7 4 15,2 8-20-15,0 2-9 16,2 3 2-16,2-6-2 15,7-3-2-15,3-8-3 16,5-6 0-16,4-6 0 16,2-7 4-16,0-9-2 15,0-8 4-15,14-8-6 16,5-7-12-16,5-3 11 0,4-5-19 16,4-2 6-16,1-5-30 15,-5-4-107-15</inkml:trace>
  <inkml:trace contextRef="#ctx0" brushRef="#br0" timeOffset="3470.13">20907 2648 309 0,'0'0'62'0,"0"0"32"16,0 0 10-16,0 0-34 15,0 0-45-15,0 0-25 16,0 34-5-16,-3 16 5 15,-6 6 7-15,-1-2 0 16,-1-1 2-16,-1-4 8 0,2-6-14 16,1-4-3-16,-3-6 0 15,5-3-2-15,0-9-4 16,4-4-11-16,2-3-38 16,1-6-49-16,0-5-105 15</inkml:trace>
  <inkml:trace contextRef="#ctx0" brushRef="#br0" timeOffset="3705.54">21158 3330 244 0,'0'0'36'15,"0"0"56"-15,-29 93-16 16,14-54-35-16,-1-1-24 16,1-1-10-16,-4-7 7 15,-1-5-14-15,2-12-45 16,2-9-152-16</inkml:trace>
  <inkml:trace contextRef="#ctx0" brushRef="#br0" timeOffset="4817.37">21714 2883 264 0,'0'0'59'0,"0"0"46"16,0 0-24-16,0 0-74 0,0 0-4 15,0 0 4 1,3 102 5-16,-7-56 1 0,-4-1-13 16,-1 0 12-16,0-3-7 15,2-3 2-15,4-10 0 16,1-9-7-16,2-8 5 15,0-9-2-15,0-3-1 16,0 0 43-16,0-10 17 16,11-11-38-16,2-5-20 15,-4-8-4-15,0-7 2 16,-2-9-2-16,-2-4-11 16,-2-6-12-16,0-3 12 15,1 3-4-15,1 9 5 16,5 12-8-16,-2 15 18 15,1 12 0-15,1 5-10 16,2 7 4-16,9 0 5 16,5 13 1-16,2 12 0 0,2 4 4 15,-5 3-4-15,-3 2 0 16,-4 0 3-16,-7-1-2 16,-4 1 3-16,-4-1-3 15,0 0-1-15,0-4 0 16,-1-2 4-16,3-4-1 15,0-3-2-15,4-3 0 16,6-2 1-16,3-5 3 16,2-6-5-16,3-4 2 15,-4 0 0-15,1 0 0 16,-5-13 5-16,-1-6-7 16,-3-8 13-16,-5-6-3 0,0-8-9 15,-5-7 24-15,-1-4-13 16,0-3-1-16,0 2 0 15,-3 4-11-15,-2 9 0 16,0 13 0-16,2 12-2 16,3 10 2-16,0 5-41 15,0 10-48-15,0 10-79 16,11 1-126-16</inkml:trace>
  <inkml:trace contextRef="#ctx0" brushRef="#br0" timeOffset="5312.39">22490 2688 308 0,'0'0'55'0,"0"0"41"16,0 0-62-16,0 0-31 16,0 0-3-16,0 0 6 0,-27 108 8 15,21-58 29 1,-2 4-21-16,-3-1-8 0,3 0-6 16,0-6-5-1,5-6-2-15,3-8-1 0,0-11 2 16,8-5 0-16,12-5-4 15,8-5 6-15,5-4-4 16,5-3 2-16,-2 0-2 16,-2 0-4-16,-5-10 1 15,-4-9 3-15,-7-10 0 16,-3-5 2-16,-4-9 17 16,-3-5 3-16,-3-2-6 15,-2-3 2-15,-2 1-1 16,1 1-13-16,-1 11 0 15,2 11-4-15,-3 13 0 16,2 11 6-16,-2 5-6 16,0 0-9-16,0 12-24 0,1 10-64 15,7 1-26-15,7-5-289 16</inkml:trace>
  <inkml:trace contextRef="#ctx0" brushRef="#br0" timeOffset="5731.39">23029 2673 279 0,'0'0'39'16,"0"0"-10"-16,0 0-14 16,0 0 1-16,-19 76 13 15,12-40 12-15,-5 4-3 16,3 4 8-16,-2-5-15 16,0 1-4-16,-1-4-23 15,1 0 9-15,-1-3-13 16,5-2 6-16,4-6-3 15,3-4 2-15,0-3-4 16,7-4 2-16,11-1-1 0,2-5-2 16,5-3 5-16,2-1-5 15,1-4 6-15,-3 0-5 16,1 0-1-16,-7 0-8 16,-3-10-42-16,-5-4-44 15,-3-3-382-15</inkml:trace>
  <inkml:trace contextRef="#ctx0" brushRef="#br0" timeOffset="6156.14">23435 2687 396 0,'0'0'21'0,"0"0"48"16,0 0-17-16,0 0-49 15,0 0-2-15,0 0 3 16,5 97 15-16,-16-56 3 15,-3 5 6-15,1-3-18 16,3 1-1-16,1-4 3 0,3 0-9 16,5-4-2-16,1-3-1 15,0-6 1-15,0-5 1 16,12-7 2-16,2-4-4 16,3-5 5-16,7-6-2 15,6 0 2-15,6 0-4 16,4-3-1-16,0-4-7 15,-4 0-32-15,-6-1-28 16,-10 1-21-16,-13-4-184 16</inkml:trace>
  <inkml:trace contextRef="#ctx0" brushRef="#br0" timeOffset="6513.88">23732 2428 313 0,'0'0'49'0,"0"0"-28"16,115 78 16-16,-70-19 30 15,-9 13-19-15,-14 9-29 16,-11 6 24-16,-11 8-30 16,-5 8-5-16,-25-2-3 15,-12-3-5-15,-7-8 0 16,-7-12-42-16,-4-11-63 15,-1-13-272-15</inkml:trace>
  <inkml:trace contextRef="#ctx0" brushRef="#br0" timeOffset="14324.41">20882 2671 26 0,'0'0'18'16,"0"0"10"-16,0 0 9 15,0 0-9-15,0 0 5 16,0 0 9-16,0 0-17 16,0 0 4-16,0 0-12 15,0-3 1-15,0-2 9 16,0 2-3-16,1-2-5 16,-1 3 2-16,2 0 4 15,-2 2-3-15,0 0 0 16,0 0-2-16,0 0 0 15,0 0-8-15,0 0 0 16,0 0-2-16,0 0 3 16,0 0-5-16,0 0-1 0,0 0 2 15,0 0-4 1,0 0-2-16,0 0-3 0,0 0 0 16,0 0-1-1,0 0 1-15,0 2 0 0,0 5 0 16,0 0 1-16,0 0-1 15,-2-1 2-15,-1 3-2 16,3-2 1-16,-1 1-1 16,-2-2 5-16,1 2-5 15,-1 0 2-15,1 1-2 16,-1 0 4-16,1 2-5 16,-3-2 1-16,2 1 0 15,-1-2 2-15,-2 1 2 0,1-1-3 16,1 1 2-16,1 1-2 15,2-3-1-15,-1 1 2 16,1 1-1-16,-2-1-1 16,1 1 3-16,1 0 0 15,-2-2-3-15,3 2 0 16,-2-2 2-16,0 0 0 16,2 0-3-16,-1 0 1 15,-1 2 0-15,2-2 0 16,-3 2 1-16,2-1 0 0,-3 0 2 15,1 1-3-15,1-1 0 16,1 0 4-16,1 1-4 16,-2-1-2-16,1 2 2 15,-1-1 0-15,1 0 1 16,-1-1-1-16,1 0 0 16,1 1 0-16,0-1 0 15,-3 0 0-15,3 2 5 16,-3-3-5-16,1 2 0 15,2 1 2-15,-1-3 1 16,1-1-3-16,0 4 0 16,-2-3 0-16,0-2 8 15,0 4-8-15,1-4 0 16,1 1 2-16,0-2-1 0,-2-1 3 16,2 0 4-16,-2-2-1 15,2 2-1-15,0 1-5 16,0 1 3-16,0-1 1 15,-3-1-3-15,3 0 5 16,0-3-6-16,0 0 10 16,0 0-9-16,0 0-1 15,0 0 9-15,0 0-6 16,0 3 0-16,0-2-2 16,0 2-1-16,-1 0 1 15,1 1 8-15,0-4-9 16,0 3 0-16,0-1 0 15,0-2 3-15,0 2-1 0,0-2-2 16,0 0 5-16,0 0 3 16,0 0-8-16,0 0-1 15,0 0 0-15,0-14-15 16,0-6-137-16</inkml:trace>
  <inkml:trace contextRef="#ctx0" brushRef="#br0" timeOffset="17419.41">12393 3120 31 0,'0'0'67'15,"0"0"-4"-15,0 0 15 16,0 0-38-16,0 0-2 16,0 0 7-16,-48-3 1 15,45 3-5-15,2 0-4 16,1 0-3-16,0-1-6 15,0 1 3-15,0 0-25 0,0 0 8 16,0 0-2-16,0 0-5 16,0 0-1-16,0 0 6 15,0 0-12-15,0 0 0 16,3 0 1-16,9 0 8 16,6 0 3-16,1 0 9 15,5 0-20-15,-2 0 14 16,4 0-15-16,-4 0 0 15,2 0 6-15,0 0-4 16,0 0 2-16,-5 0-4 16,2 0 2-16,-2 0 0 0,1 1 1 15,4-1-2 1,1 0 0-16,2 0 8 0,3 0 4 16,-4 0-5-16,1 0 1 15,-4 0-9-15,-1 0 0 16,-3 0 3-16,-2 0 4 15,2 0-7-15,3 0 2 16,3 0 4-16,3 0 0 16,2 0-5-16,3 0 0 15,4 0-1-15,-3 0 6 16,3 0-2-16,-2 0-3 16,-4 0 2-16,-4 0-1 15,0 0 5-15,-4 0 1 16,3 0-8-16,-4-4 4 15,1 1-1-15,-6 0-2 16,-3-1-1-16,-3 2 5 16,-1-1 0-16,-1 1-4 0,0 0 5 15,-2 1 4-15,-1 1-4 16,-3 0-4-16,0 0 0 16,-3 0 0-16,0 0 0 15,0 0-2-15,0 0 0 16,0 0 0-16,0 0-1 15,0 0-16-15,0 0-16 16,-10 0-36-16,-17 0 2 16,-9 7-68-16,-6 3-212 15</inkml:trace>
  <inkml:trace contextRef="#ctx0" brushRef="#br0" timeOffset="18214.87">12345 3202 23 0,'0'0'65'15,"0"0"33"-15,0 0-29 16,0 0-10-16,0 0-1 15,0 0-24-15,-7-2 1 16,7 2 2-16,0 0-8 16,0 0-7-16,0 0-6 15,0 0 5-15,10-1-5 16,14-2-3-16,9 0-6 16,4 2 9-16,5 0-6 15,3-2 4-15,-3 3-7 0,2 0 3 16,0 0 4-16,2-3-14 15,0 1 5-15,3-2 2 16,-1 0 2-16,0 0 1 16,-6 2-7-16,-1 1 11 15,-5-1-12-15,-3 2-1 16,-5 0 0-16,-1 0 4 16,-4 0-5-16,2-1 3 15,2 1 0-15,0 0 2 16,-1 0 1-16,-2 0-5 0,-1 0-1 15,-1 0 0-15,-1 0 4 16,-6 0-1-16,4 0-3 16,-5 0 1-16,-1 0 0 15,-2 0 0-15,-4 0 1 16,0 0-2-16,-2 0 1 16,-4 0-1-16,2 0 6 15,-1 0 0-15,-2 0 2 16,1 0 0-16,-1 0-3 15,0 0-2-15,0-2 0 16,0 2-2-16,0 0 0 16,0 0 6-16,0 0-14 15,0 0-22-15,-6 0-60 16,-16 0-15-16,-6 6-23 16,-4 1-198-16</inkml:trace>
  <inkml:trace contextRef="#ctx0" brushRef="#br0" timeOffset="18705.5">12574 3198 25 0,'0'0'31'16,"0"0"14"-16,0 0 18 16,0 0-11-16,0 0-5 15,0 0-6-15,-12-5-1 16,12 5 10-16,0-1-9 15,0 0-14-15,3-2-3 16,17 0-9-16,15 0 3 16,10-1 11-16,11-1-19 15,13 1 8-15,8 0-2 16,7 1 0-16,-2 1-2 16,-4 2-13-16,-13 0 6 15,-11 0-3-15,-11 0-1 0,-10 0-3 16,-5-1 0-16,-1-2 0 15,-6-1 11-15,-6 1-1 16,-5 0-5-16,-7 2-2 16,-1 1-2-16,-1 0-1 15,-1 0 0-15,0 0-5 16,0 0-33-16,0 0-103 16,-10 1-100-16</inkml:trace>
  <inkml:trace contextRef="#ctx0" brushRef="#br0" timeOffset="20259.91">28750 4799 304 0,'0'0'72'16,"0"0"39"-16,0 0 30 15,0 0-59-15,0 0-31 16,0 0 13-16,0 0-20 16,33-74-6-16,-33 74-10 15,0 0-16-15,0 0-11 0,0 0-1 16,0 16-5-16,0 11 5 16,0 9 4-16,0 7-4 15,0 8 4 1,-5 7 14-16,-4 3-8 0,-4 3-8 15,1 0-1-15,-3-6-1 16,6-7 1-16,3-8 5 16,4-6-6-16,2-8 3 15,0-6-1-15,0-6-2 16,0-6 0-16,5-4 1 16,-3-3 2-16,1-1 2 15,-2-2-5-15,2-1-10 0,0 0-25 16,3 0-54-16,-2-15-59 15,5-7-73-15</inkml:trace>
  <inkml:trace contextRef="#ctx0" brushRef="#br0" timeOffset="21660.84">28969 4394 55 0,'0'0'50'0,"0"0"0"16,-92-26 0-16,67 22-4 15,2 3-17-15,1 1 11 16,-1 0-17-16,0 0-6 16,-2 0 5-16,-2 5 10 15,-1 5-9-15,-2 3-14 16,-3 3 11-16,-1 2-1 16,-1 3-3-16,0 1 23 15,3-2-31-15,3 3 7 16,1 0 4-16,2 2 3 15,-1 2-15-15,1 0 4 16,0 2 6-16,1 3 1 0,0-3-10 16,-1 3 13-16,1-1-20 15,-2-1 13-15,-1 1-7 16,2 2 4-16,4-1-6 16,4 4 1-16,6 3-2 15,6 0 1-15,6 3-4 16,0-2 8-16,0-2 0 15,0-1-7-15,0-1 9 16,6-2-7-16,0 0 1 16,1-1-5-16,2 1 1 15,-2-2 1-15,2 1-1 16,2-1 0-16,1 1 0 16,6-2 2-16,3-1-3 15,5-1 12-15,3-2-7 0,1-2 5 16,0-5-9-16,-2-2 16 15,1-2-16-15,-3-2 9 16,4-3-1-16,-1-1 2 16,0-1-1-16,1-3 3 15,3 0-7-15,1-1-3 16,2-2 5-16,3 0-5 16,-5-1-2-16,-1-2 2 15,-2 0 5-15,-2 0-1 16,-3 0 3-16,1-8-4 15,-3 0 14-15,5-3-3 16,-2 1-10-16,2-3 4 16,0 0-2-16,-1 1-7 0,-1-2 18 15,-2 0-15 1,-2-5 4-16,-2 1-8 0,-1 0 10 16,-2-3 3-16,2-1-8 15,-1 0 5-15,-2 0-11 16,2-4 12-16,-4 1-5 15,1-2 0-15,1-1-6 16,-3 3 4-16,0 3-4 16,-1 1 6-16,-5 2 1 15,-1-1-7-15,0 1 9 16,-3-1-4-16,0-1 7 16,-1 0-12-16,-1-3 3 0,-1-4 1 15,1-1-5-15,-2-2 2 16,1-4-2-16,-1 0-2 15,0 2 2-15,0 0 2 16,0 5-2-16,-3 1-3 16,-3 1 3-16,-2 1 2 15,1-2-1-15,-2 0-1 16,0-3 0-16,-1 0 0 16,1 1 1-16,1 2-1 15,1 4-1-15,-3 4 0 16,4 4 1-16,-5-1-3 15,-4-1 1-15,0 0 2 16,-6 0 2-16,2 0-2 16,1 1-4-16,-1 3 2 0,2-5 2 15,0 1 2-15,-3-1-1 16,1-3-1-16,-2 4 0 16,-4-4-2-16,-4 1 1 15,-2 3-4-15,-6 0-10 16,-2 6-15-16,-3 8-13 15,-1 3-10-15,-3 9-61 16,-7 26-25-16,-8 10-11 16,-3 6-211-16</inkml:trace>
  <inkml:trace contextRef="#ctx0" brushRef="#br0" timeOffset="24353.72">28784 4802 14 0,'0'0'56'0,"0"0"-10"15,0 0-9-15,0 0 4 0,0 0-11 16,0 0 13-16,0-2-1 16,0 2 2-16,0 0-10 15,0 0 5-15,0-3-5 16,0 1-8-16,0-1 4 15,0-1-15-15,0 1 1 16,0 1 5-16,0-1-3 16,0 3 10-16,0-2-24 15,0-1 13-15,0 2 7 16,0-1-12-16,0-1-10 0,0 0 25 16,0-2-26-1,0-1 4-15,2 2 4 0,-2-1-5 16,0 1 4-16,1 0 9 15,-1 0-5-15,0 2-11 16,0-1 10-16,0 3 9 16,0-4-10-16,0 4-10 15,0 0-1-15,0-1 1 16,0 1 4-16,0 0-4 16,0 0 1-16,0 0-2 15,0 0 2-15,0 0 0 16,0 0-1-16,0 0-6 15,0 0 4-15,0 0 1 16,0 5-2-16,0 0 3 16,0 0 0-16,-1 2 0 0,-1-1 0 15,-1 1 0-15,-1 0 1 16,2 1-1-16,1-2 0 16,-2 2 1-16,1-3-1 15,1 4 1-15,-1-2-1 16,1 0 0-16,-3 1 0 15,2-1 0-15,0 0 0 16,1 0 1-16,-1 1 0 16,1 0 8-16,-1-2-17 15,1 4 17-15,-1-3-14 16,2 1 6-16,-1 0-1 16,-1 1 0-16,1-1 0 15,-2 0 1-15,1 1-2 0,-1-1 1 16,0 1 0-16,-1-1 0 15,3 0 0-15,-1 0 0 16,1 1 3-16,1-1-5 16,0 3 2-16,-2-4 0 15,2 3 1-15,0-1-1 16,0-1 2-16,0 1 5 16,0-1-14-16,0 1 5 15,0-1 2-15,-1 2 8 16,-2 1-8-16,0-1-8 15,-1 0 8-15,3-1 0 16,-2 1 0-16,1 0 1 16,1-2-1-16,-1 0 0 15,1 2 9-15,-2-3-18 0,2 3 10 16,-1-4-2-16,1 3 2 16,-1 0 7-16,-1-1-8 15,0 1-5-15,2 1 5 16,-2-3 0-16,1 1-3 15,1 1 3-15,1-4 3 16,0 2-3-16,0 1 0 16,0-1 0-16,0 0 4 15,0 0-4-15,0 0-1 16,0 0 1-16,0 1 0 16,0 1 0-16,0-2 0 15,0 1 8-15,0-1-6 0,0 1-2 16,-2-1-8-16,1 0 8 15,1-2 0-15,0 1 0 16,0 0 0-16,0 2 11 16,0-2-11-16,0-1-8 15,0 0 8-15,0-2 0 16,0-1 0-16,0 1 1 16,0-2-1-16,0-1 0 15,0 0 0-15,0 0 0 16,0 1 1-16,0-1-1 15,0 0 0-15,0 2-1 16,0-1 1-16,0-1 1 16,0 2 4-16,0 0-4 0,0-2 1 15,0 0-2-15,0 0 2 16,0 0 14-16,-2 0-5 16,2 0-3-16,0 0 20 15,0 0-14-15,0 0 4 16,0 0 1-16,0 0-4 15,0 0-4-15,0 0-1 16,0 0-5-16,0 0-2 16,0 0 4-16,0 0-7 15,0 0 0-15,0 0 1 16,0 0-1-16,0 0-1 16,0 1-22-16,-1 4-66 15,-10 0-49-15,-4-3-167 16</inkml:trace>
  <inkml:trace contextRef="#ctx0" brushRef="#br0" timeOffset="28269.81">28303 5585 34 0,'0'0'109'16,"0"0"-3"-16,0 0-53 0,0 0-19 16,0 0-2-16,0 0 0 15,0 0-17-15,-8-1-4 16,-7 1 8-16,-4 9 5 15,-2 5 5-15,3 5-13 16,-6 4 5-16,-1 2 7 16,-4 3-12-16,1 5 8 15,-5 0-5-15,-3 5 3 16,-1 5-16-16,-3 0 10 16,1-1-2-16,2-6-5 15,1-6 5-15,4-6-7 16,1-3 6-16,4-4 0 15,4-2-10-15,2-3 3 16,9-5 3-16,3-2-7 0,3-3 13 16,3-2-11-1,1 0 9-15,1 0-5 0,-1 0 10 16,2 0 15-16,0 0-17 16,0 0 13-16,0-7-15 15,0 0-13-15,3-3-2 16,0 3-19-16,1 0-32 15,-4 1-28-15,0 0-54 16,0 1-181-16</inkml:trace>
  <inkml:trace contextRef="#ctx0" brushRef="#br0" timeOffset="28827.96">27478 6129 139 0,'0'0'102'16,"0"0"-19"-16,0 0 29 15,0 0-47-15,0 0-19 16,0 0-8-16,10 13-16 16,9-6 10-16,8 1-4 15,6 3 8-15,6-3-18 16,4 4 10-16,2-2-4 0,-5-1-3 16,-6 0-4-1,-7-1-3-15,-9 0-5 0,-2 0 2 16,-5-2-3-16,-5-3-4 15,-3-1-2-15,-3 1 0 16,0-2-2-16,0-1-5 16,0 2 3-16,0-1-23 15,0 2-56-15,-7 4-4 16,-16-1-47-16,-1-2-103 16</inkml:trace>
  <inkml:trace contextRef="#ctx0" brushRef="#br0" timeOffset="29149.09">27470 6360 186 0,'0'0'42'0,"0"0"35"16,0 0 41-16,0 0-41 15,0 0-16-15,0 0-14 16,63 34-17-16,-43-28 4 16,2 0-12-16,-3 1-2 15,2-1-7-15,-5-2-1 16,2 1-5-16,-1-1 7 16,-3-3-13-16,-3 0 0 15,-1 2-1-15,-7-1-8 16,2-1-32-16,-4 4-29 0,-1-1-24 15,0 0-49-15,-1-1-125 16</inkml:trace>
  <inkml:trace contextRef="#ctx0" brushRef="#br0" timeOffset="29377.76">27382 6558 181 0,'0'0'132'15,"0"0"-109"-15,82 24 64 16,-49-14-11-16,-2-1-29 16,-1-1-23-16,1 0 2 15,-2-4-25-15,-4 1-1 16,-5-2-29-16,-6-3-130 15</inkml:trace>
  <inkml:trace contextRef="#ctx0" brushRef="#br0" timeOffset="30320.13">29242 5612 23 0,'0'0'82'0,"0"0"-27"0,0 0 55 16,0 0-20-16,0 0-22 16,0 0-13-16,-4-16 1 15,4 16-13-15,0 0-15 16,0 0 5-16,1 0-10 16,12 8-4-16,6 9-4 15,1 6 7-15,3 3 1 16,-2 1-11-16,2 5 10 15,0 2-4-15,-1 5-9 16,-2 4 12-16,0-2-15 16,4 0 13-16,1-2-7 15,3-5 4-15,-1-1 1 16,1-6-14-16,-4-5 13 16,-4-3-14-16,-5-7 0 15,-3-1 6-15,-4-6-8 0,-4-1 4 16,-2-2 2-16,-2 0-1 15,0-1 0-15,0-1-3 16,0 0-2-16,0 2 0 16,1-2-24-16,-1 0-47 15,0 0-31-15,0 0-49 16,-4 0-124-16</inkml:trace>
  <inkml:trace contextRef="#ctx0" brushRef="#br0" timeOffset="30773.23">29848 6016 141 0,'0'0'133'0,"0"0"-38"16,0 0 5-16,0 0-20 16,0 0-25-16,0 0-14 0,6-32 2 15,-6 32-32 1,-9 0-11-16,-15 8 3 0,-9 12-3 16,-4 7 5-16,-4 4 3 15,-2 2 29-15,0 4-28 16,-3-1 10-16,2 3-4 15,0-2-9 1,3-1 3-16,7-3-9 0,4-7-1 16,8-3 1-16,8-8 1 15,3-4 0-15,6-5 0 16,5-4 6-16,-1 0-5 16,1 0-1-16,0-1 5 15,0-1-5-15,0 0-1 16,4 0-3-16,9 0-55 15,6-6-21-15,4-1-57 16,6 2-68-16</inkml:trace>
  <inkml:trace contextRef="#ctx0" brushRef="#br0" timeOffset="31114.28">29831 6244 288 0,'0'0'63'0,"0"0"21"15,0 0-6-15,0 0-55 0,0 0-15 16,0 0-7-16,-55 22 17 16,30-8 15-1,-1 3-8-15,1 0-7 0,1-1-2 16,2 0 3-16,2-4-15 15,5 0 2-15,5-4 0 16,6-2 5-16,1-4-11 16,1 1 1-16,2-1-4 15,0 1 8-15,0-2-9 16,0-1 7-16,0 1-6 16,0-1-3-16,0 0-74 15,11 1-33-15,8-1-67 16</inkml:trace>
  <inkml:trace contextRef="#ctx0" brushRef="#br0" timeOffset="31333.96">29921 6314 289 0,'0'0'93'16,"0"0"-25"-16,0 0-25 15,0 0-21-15,0 0 22 16,0 0-6-16,-62 64-13 16,46-46-13-16,1-1-10 15,0-2 0-15,0 2-2 16,-2-6-16-16,-1-5-59 16,1-6-253-16</inkml:trace>
  <inkml:trace contextRef="#ctx0" brushRef="#br0" timeOffset="40672.82">29050 3296 28 0,'0'0'101'0,"0"0"-42"16,0 0 26-16,0 0-24 0,0 0-16 15,0 0 11 1,0 0-9-16,0 0-2 0,0-21-4 16,0 21-13-16,0 0 5 15,0 0-16-15,0 0 2 16,-2 0-15-16,2 0 1 15,-3 0-5-15,-1 2-5 16,-5 12 5-16,0 4 4 16,-2 1-3-16,0 5 7 15,0 1-6-15,3-3 0 16,0 2 2-16,2 0 0 16,0 2 1-16,1-3-5 15,-1 1 7-15,0 2-5 16,-3-1 2-16,2 0 0 15,-1 0-1-15,-3 2 7 0,0-7-9 16,0 2-1-16,3-4 3 16,0-2 1-16,2-1-1 15,3 1 1-15,0-4 0 16,0 4-3-16,0-2-1 16,-3 2 1-16,0 1-1 15,-1-1 4-15,-1 1-3 16,0 0 9-16,2-2-8 15,-4-1-2-15,4 2 4 16,-2-3-4-16,0-1 0 16,2-1-2-16,0 0 6 15,0 1-5-15,-1-1 2 0,-1 3 4 16,1 0-5-16,-1 1 2 16,0-1 3-16,2 2-5 15,-1-3 3-15,1 1-2 16,2 1-1-16,-3-1 3 15,1 0-2-15,0 1-1 16,1-2 0-16,-1-2 0 16,1-3 4-16,1-1-3 15,1-3 4-15,3-1-4 16,0-3 3-16,0 0-3 16,0 0 7-16,0 0 1 15,0 0-7-15,0 0 14 16,0 0-14-16,0 0 0 0,0 0-2 15,0 0-1 1,0 0-1-16,-7 1-33 0,-11-1-67 16,-3 0-50-16,-1 0-273 15</inkml:trace>
  <inkml:trace contextRef="#ctx0" brushRef="#br0" timeOffset="41617">28496 3837 75 0,'0'0'112'0,"0"0"-68"16,0 0 80-16,0 0-33 15,0 0-21-15,0 0-37 16,-8-5 13-16,8 5-23 16,0 0-7-16,0 0-7 15,0 0 5-15,0 7-14 16,0 3 0-16,0 7 0 15,0-1 33-15,7 4-16 16,-3 1-6-16,2 1-2 16,-1-3 6-16,2 4 1 15,2-4 1-15,0 0-9 16,0 4 1-16,3-1 2 0,-2 0-8 16,0-2 5-16,-2 0-5 15,-2-3-2-15,2-3-1 16,-2 3 1-16,-2-2 8 15,2-3-9-15,-3-1 0 16,0 0 1-16,2-2 3 16,-2 0-4-16,0 1 10 15,1-1-7-15,1-1-2 0,2 2 11 16,-1-2-12-16,-2-1-2 16,2 0 2-16,-1 0 3 15,-1-2-2-15,-1 0 7 16,0 2-7-16,0-1 0 15,-1 0-1-15,1-1 0 16,-2 1 0-16,2-2 0 16,-1 0 1-16,-1-2 1 15,1-1-2-15,-2-1 3 16,0 0 3-16,0 0 10 16,0 0 6-16,0 0-8 15,0 0 11-15,0 0-15 16,1 0-3-16,-1 0-2 0,0 0-4 15,2 0-1 1,-2 0 14-16,1 0-4 0,2 0 5 16,-2 0 1-16,1 0-9 15,2 0 9-15,1-3-5 16,3-2-11-16,1-2 14 16,1-1-11-16,2-3 5 15,4-3-8-15,1-6 24 16,5-5-13-16,6-5 3 15,5-6 1-15,2-2-15 16,0 0 3-16,-3 2 2 16,-4 5-5-16,-4 7-8 0,-6 7 8 15,-6 8 0 1,-3 1 0-16,1 3-4 0,-1 1-2 16,0 1-42-16,4 2-47 15,1 1-62-15,2 0-62 16,1 0-344-16</inkml:trace>
  <inkml:trace contextRef="#ctx0" brushRef="#br0" timeOffset="42984.79">28768 2984 116 0,'0'0'82'0,"0"0"21"16,0 0-44-16,0 0-32 15,0 0-7-15,0 0-17 16,-18 39 1-16,10-7 19 16,4 6 14-16,-3 8-13 15,1 7-8-15,-2 4 12 16,-3 1-10-16,-2-1-17 15,-2-7 10-15,0-5-11 16,5-4 8-16,4-11-1 0,3-7-1 16,3-6-6-1,0-10 15-15,0-3-15 0,0-3 6 16,0-1-5-16,0 0 2 16,0-7 9-16,4-13-12 15,2-9-70-15,0-6-82 16</inkml:trace>
  <inkml:trace contextRef="#ctx0" brushRef="#br0" timeOffset="44017.25">28794 2914 31 0,'0'0'60'15,"0"0"40"-15,0 0-46 0,0 0-4 16,0 0-33-1,0 0 17-15,66 0-17 0,-43 0 1 16,7 0 22-16,7 0-26 16,9 5 13-16,12 4-21 15,6-3 11-15,6 4-4 16,-4-3-3-16,-5 2-4 16,-6-2 4-1,-7-1 2-15,-3-1-8 0,-9 1 0 16,-2-1 1-16,-1 1 5 15,-2 0 10-15,-1-1-17 16,-2 1-3-16,-1-4 5 16,-3 2-3-16,-3-1 4 15,-3-1-6-15,-8 1 7 16,-4 1-6-16,-4 0 3 16,0 1-8-16,-2 6 2 0,2 1 2 15,-1 3 5-15,2 2-4 16,1 5 5-16,-1-1-4 15,-2 2 0-15,-1 5 5 16,0 0 4-16,0 4-10 16,0 4 7-16,-4 3 5 15,-8 0 16-15,1 2-9 16,1-2-9-16,0-1-1 16,2-1-3-16,3-6-7 15,2-1 3-15,0-4-3 16,2-5 4-16,1-8-4 15,-2-1 5-15,1-7-5 16,-2-1 6-16,1-3-6 0,0-1 0 16,2 0 2-16,0 0-2 15,-2 0 9-15,-1 0-5 16,-6-1 1-16,-7-9 7 16,-8-4-5-16,-8-3-7 15,-9 0 3-15,-7-2-4 16,-6 0 2-16,-4 1-2 15,0-1 1-15,0 2-4 16,3 1 8-16,1 4-6 16,3 1 2-16,2 0-2 15,1 5 2-15,2-1 0 16,4 0 0-16,5 5 0 16,5-1 2-16,7 3-2 15,0 0 5-15,3 0-5 0,-4 0 0 16,2 0-2-16,0 0 6 15,4 0-7-15,7 0 3 16,3 0 0-16,4 0 0 16,5 0 9-16,-1 0-9 15,2 0 0-15,0 0 2 16,0 0-8-16,0 0 8 16,0 0-2-16,0 0 0 15,0 0-5-15,0 0 5 16,0 0-22-16,2 0-39 15,7 5-33-15,9-2-57 0,8 0-224 16</inkml:trace>
  <inkml:trace contextRef="#ctx0" brushRef="#br0" timeOffset="44595.25">29235 3286 175 0,'0'0'127'0,"0"0"-111"16,0 0-7-16,0 0 19 15,0 0-6-15,0 0-10 16,-26 2 13-16,26-2-10 15,0 0 5-15,0 0 11 16,0 0 3-16,0 0-1 16,0 0 5-16,0-4-5 15,0-8-23-15,0 0-2 16,0 1-7-16,-4 1-1 16,-4 3 1-16,2 2-1 15,-5 2-3-15,-2 3 0 16,-3 0-2-16,1 0 5 0,0 0 5 15,5 0 0 1,1 3-3-16,6 0 3 0,1-2-3 16,2 0 2-1,0-1 11-15,0 0-13 0,0 0 24 16,0 0-4-16,0 0 2 16,0 0 2-16,0 0 10 15,0 0-15-15,0-2-6 16,2-2 4-16,-1 0-3 15,-1 4-14-15,0 0 3 16,0 0-3-16,0 0 0 16,0 0 8-16,0 0-10 15,0 0 0-15,0 0-5 16,2 0 3-16,-1 0 0 0,1 0-21 16,-2 0-59-16,0 0-118 15</inkml:trace>
  <inkml:trace contextRef="#ctx0" brushRef="#br0" timeOffset="45960.53">30206 3123 343 0,'0'0'41'0,"0"0"40"0,0 0-4 15,0 0-30 1,0 0-37-16,98-29-2 0,-74 29 12 16,0 10-17-16,0 4 1 15,-3 5-3-15,3 0 17 16,-4 5-14-16,-3 1-4 15,-5 0 6-15,-5 1-5 16,-7 3-1-16,0-2-2 16,0-1 2-16,-14-3 1 15,0-3-1-15,-1-6 0 16,0-3 0-16,6-4 0 16,1-4 2-16,3-2 0 15,0-1 0-15,2 0 1 16,-3 0 4-16,-1-3-6 15,-1-8 9-15,2-5-3 16,5-7-3-16,1-3 2 16,0-8-3-16,13-4-3 0,5-4 0 15,4 0-29-15,4 2 17 16,-1 5-18-16,-2 5-15 16,4 6 28-16,-4 9 7 15,1 5-10-15,1 7-11 16,1 3 27-16,2 0-1 15,2 9 0-15,2 7 4 16,-3 1 2-16,-3 0 0 16,-4-1 9-16,-7 1-3 15,-6 0 1-15,-6 0 2 16,-3 0 3-16,0 0 11 16,0 0-20-16,0 2-2 0,0 1 6 15,0 2 6-15,0-3-14 16,0-2 3-16,4-3-3 15,2-4 0-15,4-3 8 16,0-3 0-16,0 0-3 16,3-4 3-16,1 0 23 15,2 0-28-15,1-8 14 16,2-5-9-16,-1-2-2 16,-2-7 5-16,0-2 3 15,-5-5-14-15,-6-2 2 16,-4-2 1-16,-1 4-3 15,0 4 0-15,-6 5 0 16,-5 5 0-16,-2 4 1 16,1 1-2-16,1 5 5 15,-3 2-9-15,-2 1-5 0,-2 2-25 16,3 0-43-16,7 0-59 16,8 4-209-16</inkml:trace>
  <inkml:trace contextRef="#ctx0" brushRef="#br0" timeOffset="46443.35">31265 3113 228 0,'0'0'57'0,"0"0"0"16,0 0-11-16,0 0-39 15,0 0 0-15,0 0 4 16,-46 35 22-16,29-12 0 16,2 5-7-16,3 0 13 15,6 3-14-15,2-1-17 16,4-2 12-16,0-3-4 15,0-4-15-15,0-2 9 0,3-8-4 16,6-2-4-16,0-4 1 16,2-3-3-16,3-2 28 15,4 0 2-15,0-7 7 16,3-10-10-16,-2-3-12 16,-2-9 6-16,0-4-17 15,-6-6 0-15,-5-3-1 16,-6 0 6-16,0 2-4 15,-6 7-5-15,-11 7-6 16,-4 9 3-16,4 7 3 16,2 9-41-16,3 1-2 15,7 0-53-15,5 8-59 0,5 2-185 16</inkml:trace>
  <inkml:trace contextRef="#ctx0" brushRef="#br0" timeOffset="46854.13">31691 2873 213 0,'0'0'73'0,"0"0"-3"16,0 0 2-16,0 0-34 16,0 0-32-16,0 0 3 15,0 121 23-15,-9-65 18 16,-2 7-2-16,0-3-10 16,2 1 2-16,2-3-13 15,5-5-10-15,1-4-10 16,1-10 2-16,0-5-4 15,0-8 3-15,0-5-8 16,3-4 6-16,5-3-3 16,3-6 5-16,4-2 1 15,1-2-1-15,7-4-4 16,3 0-4-16,3-13-47 0,-5-14-35 16,-2-12-54-1,-6-14-381-15</inkml:trace>
  <inkml:trace contextRef="#ctx0" brushRef="#br0" timeOffset="47042.95">31678 3173 156 0,'0'0'33'16,"0"0"47"-16,0 0 60 16,0 0-29-16,0 0-35 0,88-4-26 15,-24 4-36 1,-2 0 15-16,-2 0-15 15,-9 0-8-15,-6 0-1 0,-16 0-5 16,-12 2-48-16,-11 5-138 16,-6-2-227-16</inkml:trace>
  <inkml:trace contextRef="#ctx0" brushRef="#br0" timeOffset="95127.36">17882 4163 258 0,'0'0'94'0,"0"0"10"16,0 0 33-16,0 0-34 16,0 0-28-16,0 0-45 15,0 0-29-15,0 0 22 16,0 0 14-16,-3 78 9 15,2-37-24-15,-1-1 0 16,2-1-8-16,0-3-1 16,0-4-10-16,0-5-2 15,0-8 0-15,0-2 1 16,2-8-2-16,2-4 0 16,-1-2-3-16,0-3-21 15,0 0-11-15,-1 0-35 16,-1-21-28-16,2-13-267 0</inkml:trace>
  <inkml:trace contextRef="#ctx0" brushRef="#br0" timeOffset="95307.65">17972 3863 553 0,'0'0'21'16,"0"0"37"-16,0 0 35 15,0 0-68-15,0 0-25 0,0 0 0 16,1-31-21 0,10 62-45-16,3 3-37 0,0-5-120 15</inkml:trace>
  <inkml:trace contextRef="#ctx0" brushRef="#br0" timeOffset="95780.52">18157 4242 210 0,'0'0'15'16,"-8"79"53"-16,7-40-1 0,-1-2-36 16,1-6-8-16,1-6-2 15,0-8-7-15,0-7 13 16,0-4 3-16,0-5 8 15,0-1 7-15,0 0 30 16,0-3 3-16,0-14-15 16,0-9-42-16,0-10-21 15,0-8 2-15,0-4-2 16,9-3-1-16,7-4-2 16,5 8-7-16,4 7-9 15,2 8 0-15,0 11 15 16,-2 5 0-16,-2 7 4 15,-1 9 0-15,0 0 0 16,1 9 1-16,-2 14-3 0,1 8 3 16,-1 7-1-16,-6 2 13 15,-5 1-8-15,-7 1-5 16,-3-5 8-16,0 1-5 16,-7-5-2-16,-5-4 4 15,1-7-2-15,3-4-3 16,3-5-2-16,5-3-7 15,0-3-41-15,18-5-80 16,15-2-193-16</inkml:trace>
  <inkml:trace contextRef="#ctx0" brushRef="#br0" timeOffset="96101.16">18977 4095 421 0,'0'0'68'0,"0"0"-25"16,0 0 34-16,-100 12-9 15,75 13-29-15,4 6-7 16,12 3-1-16,7 4-27 16,2 4 19-16,6 2-11 15,12-1 4-15,-4 0-6 16,-1-7-8-16,-7-4 0 15,-5-10 0-15,-1-7-2 16,0-6-4-16,0-5 3 16,-3-4-5-16,-10 0-5 0,-3-4 0 15,-4-14-28-15,2-10-49 16,5-10-49-16,7-8-154 16</inkml:trace>
  <inkml:trace contextRef="#ctx0" brushRef="#br0" timeOffset="96287.75">18852 4087 320 0,'0'0'56'16,"0"0"-28"-16,0 0 71 15,-65 118-22-15,36-57-34 16,-6 6-15-16,-9 5-5 0,-6-2-12 16,-6-6 6-16,-1-7-17 15,8-8 1-15,12-11-1 16,14-13 0-16,11-9 6 15,8-8-1-15,4-2-5 16,4-6-27-16,29-1-87 16,19-26-77-16</inkml:trace>
  <inkml:trace contextRef="#ctx0" brushRef="#br0" timeOffset="97019.64">19180 4336 521 0,'0'0'30'0,"0"0"-21"15,0 0 73-15,0 0-54 16,0 0-19-16,0 0-9 16,70-20 0-16,-48 9-21 15,-4-5-14-15,-3-2 11 16,-6-1 5-16,-7-1 8 15,-2 3 11-15,0 2 13 16,-8 6 18-16,-6 1 11 16,-5 5-20-16,-3 3-5 15,1 0-2-15,-3 8 2 16,3 11-1-16,5 3-1 16,-1 6-1-16,5 6-2 15,1 3 8-15,5 3-6 16,3 0-3-16,3-2-3 0,0-4-1 15,4-5-7-15,12-4-7 16,1-6-9-16,7-7 9 16,1-5-12-16,5-7 8 15,3 0 6-15,0-9 5 16,1-12 2-16,0-4-1 16,2-8-1-16,-3-8 11 15,-2-5-11-15,-2-6 0 16,-10 0-3-16,-8 9 0 15,-10 9 3-15,-1 13 2 0,-6 8 20 16,-15 8-13-16,-8 5-3 16,0 0 6-16,2 0-12 15,8 3-4-15,13 5 2 16,6 3-4-16,3 2 0 16,26 1-7-16,12-2 8 15,6 2 5-15,4-4 0 16,-8 0-13-16,-10 3 13 15,-11 3 0-15,-11 4-3 16,-8 4-2-16,-3 5 5 16,0 2 1-16,-4 3 14 15,-10 2-5-15,-1-5-6 16,5-2-1-16,2-2-3 16,7-5 0-16,1-7-2 15,0-4 0-15,1-4-11 0,13-6-3 16,5-1 3-16,1 0-6 15,5-8-32-15,-3-12-119 16</inkml:trace>
  <inkml:trace contextRef="#ctx0" brushRef="#br0" timeOffset="97328.63">20096 3912 610 0,'0'0'24'15,"0"0"6"-15,0 0-5 16,0 0-10-16,-41 108 34 16,27-36-9-16,0 9-13 15,-4 4-20-15,0-1-7 16,-3-5 2-16,4-14-1 15,4-15-1-15,7-14-12 16,6-15 5-16,0-7-3 16,16-8-22-16,10-3 31 15,7-3-3-15,6-5-3 16,3-13-53-16,-3-8-51 16,-5-7-199-16</inkml:trace>
  <inkml:trace contextRef="#ctx0" brushRef="#br0" timeOffset="97509.38">19994 4243 499 0,'0'0'48'0,"0"0"-28"16,0 0 64-16,0 0-33 16,112-28-39-16,-61 28 0 15,2 0-2-15,-2 0-10 16,-3 0 0-16,-11-3-100 15,-8-5-293-15</inkml:trace>
  <inkml:trace contextRef="#ctx0" brushRef="#br0" timeOffset="97825.08">20801 4008 483 0,'0'0'19'16,"-95"47"20"-16,41 1 36 15,3 12-24-15,7 11-19 16,8 8-22-16,7 2-1 15,7 0-8-15,6-1 2 16,2-8-3-16,7-11-10 16,4-11-9-16,3-14-10 15,0-10 10-15,21-7-25 16,10-10-82-16,8-6-95 16</inkml:trace>
  <inkml:trace contextRef="#ctx0" brushRef="#br0" timeOffset="98236.8">21029 4330 462 0,'0'0'41'0,"81"-29"-12"16,-38 29 46-16,-2 0-34 15,-6 4-11-15,-6 16 1 16,-9 2-9-16,-9 8-14 16,-11 5-1-16,0 3 18 15,-20 4-3-15,-14-1-22 16,-12 0 26-16,-5-2-25 16,2-1 8-16,1-7-7 15,14-6 1-15,10-7 5 16,12-5-8-16,9-2 4 0,3-3-4 15,0-2 1-15,27 3 12 16,10-1-7-16,8-3 20 16,4-5-16-16,0 0-3 15,-8 0-6-15,-7 0-1 16,-7 0 6-16,-10 0-6 16,-6 0-14-16,-6 0-22 15,-5 0-26-15,0 0-41 16,0 0-132-16</inkml:trace>
  <inkml:trace contextRef="#ctx0" brushRef="#br0" timeOffset="98454.85">21608 4988 452 0,'0'0'143'15,"0"0"-130"-15,-52 72 72 16,28-36-2-16,0 3-62 16,-1-1-21-16,-2-3 0 15,-3-3-11-15,-1-11-31 16,-2-6-66-16,5-11-217 16</inkml:trace>
  <inkml:trace contextRef="#ctx0" brushRef="#br0" timeOffset="99357.78">22427 4316 439 0,'0'0'63'16,"0"0"44"-16,0 0-16 0,0 0-6 16,0 0-37-16,0 0-48 15,17-7 3-15,-33 54 7 16,-7 8 26-16,-6 7-6 15,-2 0-9-15,3-5-6 16,5-6-13-16,10-6 0 16,7-9 0-16,4-11 3 15,2-8-5-15,0-11-5 16,2-3 1-16,8-3-46 16,4 0-15-16,1-16-46 15,2-11-160-15</inkml:trace>
  <inkml:trace contextRef="#ctx0" brushRef="#br0" timeOffset="100376.69">22645 4042 126 0,'0'0'67'0,"0"0"34"16,0 0 12 0,0 0-62-16,0 0-7 0,0 0-17 15,-87-71-3-15,58 62 2 16,-4 0-1-16,-2 6 7 15,1-1-10-15,-2 4 1 16,-1 0-4-16,0 2-5 16,-1 9-5-16,-1 5 1 15,-2 5 12-15,-1 3-21 16,-2 6 11 0,3-1 0-16,4 4-4 0,4-2 10 15,3 4-8-15,3-1-4 16,3 3-1-16,1-1 2 15,1 2 1-15,5 2-3 16,5 0-5-16,2 0 5 16,3-2-1-16,3 1-1 0,1-2 9 15,3 2-12-15,0 7 7 16,0-3-1-16,6-1-1 16,5-3-1-16,0-8-4 15,0-1 1-15,2-2-1 16,1-3 3-16,2-1 3 15,0 2-6-15,7-6-3 16,2 3-1-16,3-4 4 16,4 1 0-16,-3-3 0 15,0-3 0-15,-5-1 0 16,0-3 2-16,0-1 1 0,1-5 1 16,2 2-2-1,1-3-2-15,3-1 5 0,2-2-2 16,1 0 6-16,2 0-9 15,0-9 8-15,-1-4 1 16,-3-4 4-16,0 0 1 16,-2-5-4-16,-1-1 3 15,-2-2-2-15,-3 0 11 16,0-1-4-16,-4-3-6 16,-1 2 2-16,-2-2-10 15,-1 1 12-15,-3 2-10 16,-4-6-1-16,-2 0 2 0,1 0 1 15,-3-3 1-15,0 5 0 16,1 1 2-16,-1 0-4 16,-1 0 9-16,3 3-16 15,-2 1 5-15,-2 0 1 16,0 4 3-16,-3 0 2 16,0 1-5-16,0-1 1 15,0-1 11-15,0-2-5 16,0-1-1-16,0-4 0 15,0-3-11-15,0 1 10 16,0 1-11-16,0 2 0 16,-3 8 3-16,-3 0-2 15,-4 2-2-15,-2 0 4 16,-9-2-6-16,-7-2 2 16,-11 2-3-16,-12 0-31 0,-4 4-23 15,-2 6-36-15,5 4-65 16,13 5-36-16,17-1-513 15</inkml:trace>
  <inkml:trace contextRef="#ctx0" brushRef="#br0" timeOffset="100804.11">23256 3938 547 0,'0'0'41'0,"0"0"24"0,0 0-14 16,46 143 18-16,-27-47 8 15,-2 18-25-15,-6 17-17 16,-10 12-5-16,-1-5-30 15,-29-11 0-15,-21-18-4 16,-15-19-11-16,-15-15-6 16,-9-13-49-16,-10-12-61 15,0-17-167-15</inkml:trace>
  <inkml:trace contextRef="#ctx0" brushRef="#br0" timeOffset="121968.54">6518 9148 19 0,'0'0'98'0,"0"0"2"15,0 0-35-15,0 0 18 16,0 0-26-16,0 0-16 16,0 0-5-16,0 0-6 15,-12-17 7-15,9 14 4 16,0-2-4-16,-3-1-10 0,1 2-3 15,1 0-7 1,-3 1-2-16,4-1 3 16,0 4-3-16,0 0-2 15,1 0-10-15,1 0 10 0,1 0-13 16,0 0-2-16,0 0 2 16,0 0-2-16,0 0-2 15,6 0 4-15,10 0 5 16,5 0 2-16,4 4 5 15,2 1-6-15,-2-1 1 16,1 4-4-16,-4-3 1 16,2 2 1-16,0 2-4 15,3-2 2-15,1-1-3 16,2 3 0-16,1-3 2 0,2-1-1 16,3 3-1-16,4-3 1 15,-1 1-1-15,-2 1 1 16,-7-2-2-16,1 5 0 15,-4 0 0-15,-2 0 1 16,2 1 0-16,0 0 0 16,4-5 0-16,2 3 3 15,3-3-2-15,0-2 2 16,-2 1-1-16,-1-1-2 16,-3 1 1-16,-5-1-1 15,-1 0 2-15,-6-1-3 16,0 0 1-16,0 0-3 15,1 0 3-15,2 2 3 16,3-5 1-16,1 3-3 0,1 0-1 16,4-2 2-16,-2 1-1 15,0-2-1-15,1 3 0 16,-6-3 1-16,3 0-2 16,-1 3 1-16,-1-3-1 15,3 0 2-15,6 0-1 16,0 2 8-16,4-2-6 15,-3 0-3-15,5 0 1 16,-3 0-1-16,0 0 1 16,4 0 0-16,-3-2-1 15,2-3-1-15,4-2 2 16,-3-1 0-16,-2 0 0 16,2 2 0-16,-4-2 5 0,-2 4-5 15,3-3-1-15,-1 3-8 16,4 1 9-16,1-1 4 15,-4 0 1-15,0 1-4 16,-3-2 5-16,-4 0 4 16,-4 2-2-16,-1 0 8 15,-4 0-10-15,-4 1 1 16,-1-1 5-16,-6-1 11 16,2 2-12-16,-1-1-5 15,-2 0 8-15,-1-1-1 16,0 0 5-16,-4 1-6 0,-2 2-7 15,-1 1 7 1,1-2-8-16,-2 2-2 0,0 0 3 16,0 0-5-16,0 0-3 15,0 0-3-15,0 0-8 16,0 0-41-16,-5 0-57 16,-10 0-45-16,-7 0-234 15</inkml:trace>
  <inkml:trace contextRef="#ctx0" brushRef="#br0" timeOffset="123701.13">13834 9215 38 0,'0'0'55'16,"0"0"-3"-16,0 0 11 16,0 0-4-16,0 0-21 15,0 0 6-15,-36 10-10 16,30-7-3-16,3-1-4 0,2-2-6 15,1 0-5-15,0 0 4 16,0 2-3 0,0 1 7-16,0 0-2 0,4 2 5 15,10 1-5-15,-1-1 2 16,8 1-7-16,3-2 7 16,1 0-4-16,5 1-5 15,-3-3 2-15,3 1-8 16,0-2-5-16,-5 2 4 15,2-2-3-15,-3 1-1 16,5 1 2-16,4-1 2 16,6-2 7-16,4 3-8 15,-2-2-6-15,-1-1 1 0,4 2 0 16,0 1 1-16,2 0-2 16,-6 0 11-16,-1 2-12 15,-2-4 6-15,-2 2-1 16,0 0-1-16,0-1 1 15,-1 3-3-15,-2-3-1 16,-1-1 5-16,-3 1-2 16,-3-2 5-16,1 0-6 15,-3 0 10-15,0 0-12 16,1 0 6-16,3 0-4 16,0 0 7-16,1 0-2 15,2 0-7-15,-2 0 5 0,0 0-2 16,1 0-3-16,-4 0 3 15,1 0 0 1,-1 0 7-16,0 0-11 0,2 0 5 16,3 0-4-16,1 0 9 15,2 1-4-15,-3-1-6 16,-3 1 10-16,-6-1-8 16,-5 0 6-16,-5 0-3 15,-1 0 5-15,-1 0 5 16,0 0-4-16,4 0 4 15,-1-2 1-15,1-3-1 16,3 3 7-16,-4-1-10 16,2 1-6-16,-2 1 7 15,-1-2 0-15,-4 1 4 0,-2 1-3 16,-2 1 5-16,-2 0-8 16,-1 0-1-16,0 0-2 15,0 0 3-15,0 0-8 16,0-3-1-16,0 3-2 15,0 0 0-15,0 0-3 16,0 0 0-16,0 0-30 16,0 0-41-16,-9 0-37 15,-10 0-44-15,-6 6-33 16,-8 0-226-16</inkml:trace>
  <inkml:trace contextRef="#ctx0" brushRef="#br0" timeOffset="131359.6">10378 8129 117 0,'0'0'18'0,"0"0"29"16,0 0 71-16,0 0-30 16,0 0-29-16,0 0-11 15,0 0-2-15,-5-14 1 0,5 14-10 16,0 0 10-16,-1 0-30 15,-1 0 10-15,1 0-17 16,-3 0-10-16,-1 13 0 16,-1 3 1-16,-1 8 20 15,1-1-4-15,-3 1 6 16,3 1-17-16,0 1 10 16,1 1-2-16,-1 2-8 15,-2 2 1-15,0 4 3 16,0-1-3-16,2 3 3 15,1 1-8-15,2-2 9 16,0-1-5-16,-2-2-6 16,2-2 9-16,-3 0-5 15,2-4 2-15,-5 1-1 16,6-5-2-16,0 1 6 0,1-2-9 16,1-1 3-16,-1 2 1 15,1 1-4-15,-2-1 0 16,0 2 11-16,0-1-11 15,1-2 0-15,2-1 2 16,0-2 0-16,0-1-2 16,0-3 2-16,0 2 1 15,0 0-6-15,-4 0 1 16,0 0-1-16,-1 0 3 16,-1 0 0-16,3-1 3 15,-2-4-2-15,2-2-1 16,2-3 0-16,1-2-1 15,0 0 1-15,0-2 2 0,0 1 0 16,0-1-2-16,0 1-2 16,0-1 2-16,0 2 0 15,0 2 4-15,0 3-1 16,0 2-4-16,0-2 1 16,0-1 0-16,0-3-2 15,0-1 5-15,0-2-6 16,0-2 3-16,0 1-11 15,0 1-1-15,3 1 12 16,0-2 3-16,3 1-3 16,2 1 3-16,2-1 4 15,5 0-7-15,4-1 0 0,4-2-5 16,5 0 12-16,2 0-7 16,3 0 0-16,-3 0 6 15,-5 0-4-15,-4 0-2 16,-6 0 0-16,-4 0 7 15,-3 0-7-15,0 0-2 16,3 0 2-16,4 0 1 16,3 0 0-16,2 0-2 15,5 0 1-15,2 0-6 16,6 0 6-16,1 0 0 16,1 0-7-16,-3 0 7 15,-5 0 0-15,0 0-13 0,-2 0 13 16,0 0 0-1,-2 0 0-15,-2 0-1 0,1 0 1 16,2 0-2-16,1 0 2 16,2 0-5-16,0 0 6 15,-3 0-3-15,1 0-6 16,1 0 8-16,-4 0-2 16,2 0 0-16,-2 3 2 15,2-2 0-15,3 2 0 16,0-1 0-16,1 1-3 15,2-2 7-15,0 3-2 16,2-4-2-16,0 3-1 16,1-2-5-16,-2 1 5 15,-1-1 1-15,3-1 0 16,-2 2 0-16,3-1 5 0,-4 1-6 16,-3 1 1-16,3-1-2 15,-2 0 2-15,0-1 8 16,2-1-8-16,3 2 4 15,0-2-7-15,1 0 6 16,2 0-6-16,4 0 2 16,-1 0-8-16,0 0 9 15,1 0 0-15,-6 0-9 16,-2 0 6-16,-4 0-7 16,-1 0 10-16,-3 4 3 15,4-1-3-15,-1 0-3 16,1 2 2-16,1 0 1 0,-1-1 1 15,3-4-1 1,1 3 0-16,-1 1 0 0,-3 0 0 16,-1 0 1-16,-3 1-1 15,-1-1 0-15,2 0 0 16,-1 0 1-16,-1-1-5 16,0 1-4-16,-5-2 7 15,3 3-2-15,-2-1 2 16,4 1 0-16,3-2-1 15,3 0-1-15,2 2-5 16,0-2 4-16,-1 0 2 16,-3 0-1-16,-3 0-2 15,-5 1 4-15,2 0 1 16,3-3 8-16,0 2-8 0,4-3-1 16,-1 1 0-16,3-1 1 15,-2 0 0-15,2 1 0 16,-3-1 0-16,-3 2-3 15,-2-1-1-15,-1-1 3 16,0 2 2-16,3-2-2 16,1 0 1-16,2 2 0 15,3-2 0-15,2 0 0 16,0 0-1-16,1 1 1 16,-2-1 0-16,-3 2 1 15,-2-1 2-15,-4 0-3 0,2 0 0 16,-2 1 2-1,-1-1-5-15,5-1 5 0,-1 0-4 16,2 0 2-16,1 0 0 16,-1 1 2-16,0-1-2 15,-4 0 0-15,-1 0 0 16,-3 2 0-16,-4-1 1 16,0-1-4-16,0 2 6 15,3-2-3-15,2 0 3 16,3 0-3-16,5 0 0 15,2 0 0-15,2 0 0 16,3 0 0-16,-2 0-4 16,-2 0 4-16,-3 2 6 15,1-2-6-15,-5 3 1 16,3-1-1-16,1 0 0 0,0 0 0 16,1-1 0-16,2-1 1 15,2 2-2-15,1-2 2 16,1 0-2-16,-6 0 4 15,-2 1-6-15,-3-1 0 16,-2 0 3-16,-1 0-3 16,5 0 6-16,1 0-1 15,1 2-2-15,2 0-8 16,3-2 8-16,1 5-1 16,0-2-8-16,2 1 7 15,-2 1-2-15,-3-2 5 16,2-1-1-16,-1 1 0 0,0-2 0 15,1-1-4-15,2 0 4 16,1 2 2-16,2-2-2 16,1 1-2-16,-3-1 1 15,-3 3-1-15,-4-1 2 16,-2 0 0-16,0-1 0 16,0-1 0-16,0 0 0 15,1 0 2-15,0 0-2 16,2 0 4-16,-1 0-3 15,5 0-1-15,0 3 0 16,2 0-5-16,1 0 5 16,2 0 1-16,1-3-1 15,-2 2-4-15,-1 0 4 16,-1-1-3-16,-1 3 2 16,0-2 1-16,-1 1 0 0,3 1 0 15,2-1-1-15,3 0 1 16,-3-1 0-16,-3-2-3 15,0 0 3-15,-2 0 5 16,1 0-5-16,0 0 0 16,1 0 0-16,1 0 0 15,0 0-2-15,6 0 2 16,-1 0 1-16,4 0 2 16,1 0-6-16,0 0 5 15,-2 0-5-15,0 0 1 0,-3 0 2 16,-2 0 7-1,3 0-7-15,2 0-1 0,4 0 1 16,5 3-2-16,1 0 2 16,0 1-1-16,-1 1 1 15,-3 0-4-15,-3 1 4 16,-2 0 3-16,-3-1-1 16,3 1 4-16,-4 0 2 15,2-1-2-15,0 1-1 16,0-3-3-16,0 0-1 15,2 1 5-15,-3-3-3 16,1-1 3-16,-1 2-6 16,-1-2 4-16,1 0-4 0,-1 0 6 15,-2 0 8-15,3 0-12 16,-4 0 3-16,-2-3 12 16,-2-1-12-16,-7 3 4 15,-4-1 0-15,-6-1 7 16,-6 1 5-16,-3 0-1 15,-1-1-5-15,-2-1-2 16,0 1-5-16,-2 3 3 16,0-2 0-16,-1-1-7 15,3 1 9-15,1-1-3 16,-1-1 6-16,0 4-12 16,0-3 3-16,-2 1-4 15,0-1 4-15,-3 3 6 16,-1-1-3-16,0 0-6 0,2 1 0 15,-1-2-4 1,1 2-1-16,-1 0-2 0,-1 0 3 16,0 0-3-16,0 0-7 15,0 0-11-15,0 0 0 16,0 0 11-16,-6 2-7 16,-9 3-5-16,2 0-37 15,-10-1-52-15,0-4-113 16</inkml:trace>
  <inkml:trace contextRef="#ctx0" brushRef="#br0" timeOffset="132238.78">18003 9553 66 0,'0'0'9'0,"0"0"2"15,0 0-11-15,0 0-5 16,0 0-38-16</inkml:trace>
  <inkml:trace contextRef="#ctx0" brushRef="#br0" timeOffset="137064.79">17998 9677 134 0,'0'0'127'0,"0"0"-84"16,0 0 27-16,0 0-2 16,0 0-47-16,0 0 10 15,38 0-3-15,-10 0-2 16,5 0-4-16,3 0 0 15,1 0-10-15,-1 0 9 16,0 0-8-16,1 0-12 16,0 0 3-16,5 0 2 15,0 0 10-15,5 0-9 16,7 0-4-16,5 0 6 16,2-3-8-16,1-1 4 15,-2 2-1-15,4-3 3 16,-3 3 4-16,0 0 4 0,0-1-8 15,0 0 7 1,2 1-12-16,1 0 1 0,3-1 4 16,1 3-6-16,3 0 5 15,-1 0-4-15,-3 0 1 16,-1 0-2-16,-3 0-1 16,-2 0 2-16,-1 0 0 15,-1 0 2-15,2 0 0 16,-1 0 0-16,3 0-4 15,1 0 2-15,0 0-1 16,-3 0 1-16,-6 0-2 16,-3 0 7-16,-4 0-7 15,-3 0 1-15,-1-2 3 16,1-2 1-16,1 0-4 0,4 0 0 16,4-1 13-16,1 4-14 15,1-1-3-15,-3 2 3 16,-1 0 7-16,-2 0-7 15,-2 0-3-15,5 0 2 16,-1 0 2-16,1 0 4 16,1 0-4-16,3 0-2 15,0 0-6-15,-1 0 7 16,-2 0 1-16,-2 0 5 16,2 0-6-16,1 0 4 15,0-2-3-15,0 1 1 16,-5-1-2-16,-3 1-2 15,-5-3 2-15,0 0 8 0,-3 1-3 16,1-3-3 0,3 0 4-16,0 1-4 0,2 0-2 15,0 4 0-15,-5 0 0 16,2 1 3-16,-3 0-1 16,-2 0 0-16,-1 0 0 15,1 0-1-15,-4 0-1 16,0 0 0-16,1 0 0 15,0 0 9-15,4 0-3 16,2 0-2-16,2 0-3 16,-2 0 4-16,0 0-8 15,-4 0 4-15,-2-2-1 0,-4-1 3 16,0-1 3-16,1 0-6 16,4-1 3-16,4 1 4 15,0-4 4-15,-1 2 1 16,-2-4-6-16,-5 2 9 15,-7-3-5-15,-3 2 6 16,-6 1-1-16,-3-2 5 16,-1 0 1-16,0 1-5 15,-1-2-2-15,-2 2-11 16,-1-3-1-16,-1 3-2 16,1-3 4-16,1 1-4 15,-2 0 0-15,0 0-6 16,0 2 6-16,-1-1 0 15,2 1 1-15,-3-2-1 16,3-2 0-16,-4-2-1 0,0-1 0 16,-2-5 0-16,-1 0 1 15,0-3 0-15,0 0 1 16,0 1-1-16,0-1 0 16,2 2 0-16,-1-1 0 15,3 1 0-15,-2 3 4 16,1-1-3-16,0 2 1 15,-2-2-2-15,2 0 0 16,-1-1-2-16,-1-4 4 16,2 1 0-16,-1-2-2 15,-2 1 0-15,1 1 0 16,2 0 1-16,1 2-1 0,3-1 0 16,-1 3 1-16,0-4-1 15,1 2-3-15,0 1 3 16,-2 1-6-16,-1 2 11 15,-1 2-5-15,-1 4 1 16,0 0-1-16,-2-2-3 16,0 3 3-16,0-1 2 15,0 1-2-15,3 3-5 16,-3-2 5-16,1 3-2 16,-1-3 9-16,0 4-14 15,0-2 10-15,0 0-4 16,0 1 1-16,0-3-2 15,0 1-1-15,-1-1 4 0,-1 1-1 16,-1 0 0 0,0 1-2-16,0 0 1 0,-2-1 1 15,-2 1-4-15,4 2 1 16,-1 0 1-16,-1-1-1 16,1 2 1-16,-1 0 0 15,2 0-1-15,-2 0 3 16,0-1 0-16,-4-2 0 15,1 2 3-15,0-1-3 16,-3 0-2-16,0 1-1 16,-3 1-1-16,-6-1-3 15,-2 0 6-15,-5 1-10 0,-1-2 11 16,1 2-1 0,-1-2-1-16,-1 3-4 0,0-2-4 15,0 4 5-15,-2-3-6 16,-4 0 3-16,0 1 4 15,-3-2-5-15,-3-1 4 16,0 1 1-16,1 0-1 16,-2-2-5-16,2 2 9 15,1 0-5-15,0 2 1 16,-4 0-4-16,0 0 5 16,-2 0-1-16,0-1-1 15,2 1 1-15,6 0 1 16,2 0 3-16,6 0 1 0,2 0-2 15,2 1 0-15,3 0 1 16,-1 1 1-16,-1 1 2 16,0-1-2-16,-1 1-2 15,4 1 2-15,-6 0-2 16,0-1 1-16,-3 1 1 16,-3-4-8-16,4 4 8 15,0-5-1-15,4 2 0 16,0-1 0-16,-1-1-4 15,1 0 4-15,-4-2 2 16,1 0 1-16,0 1-2 16,-1 1-2-16,3 2 1 15,0-1 1-15,6 0 0 16,1 1-2-16,2-3 2 0,0 2 0 16,-4 0-1-16,-1-1-1 15,-2 0 2-15,-5 1 8 16,-2 1-7-16,-3 0-2 15,1 1 1-15,2 1 0 16,3 1 1-16,2-2-1 16,1 1 0-16,4 1-1 15,3 0 1-15,3 0-4 16,-1 0 4-16,-1 0 0 16,-5 0 0-16,-5 0 0 15,-3 0 1-15,-4 0-1 16,-2 0 0-16,2 0-2 15,1 0 7-15,2 0-9 0,2 0 8 16,3 0-3 0,2 0 1-16,3 0-4 0,0 0 4 15,-1 0-5-15,-2 0 6 16,-3 0-6-16,-3 0 4 16,-3 1-5-16,-3 1 6 15,4-1-4-15,0-1 0 16,5 0 2-16,4 0-10 15,1 0 10-15,3 0 0 16,0 0 0-16,-1 0 4 16,1 0-4-16,1 0 0 15,2 0 0-15,1 0 0 0,1 0-1 16,1 2 1 0,-3 1 1-16,-1-3-1 0,2 3-3 15,-1-1 2-15,1 3 2 16,-1-3-2-16,1 0 7 15,0 1-10-15,1 1 11 16,-2-1-10-16,1 0 6 16,-4 0-3-16,-1-1 0 15,-4 2-2-15,1-1 2 16,0 1-3-16,2-1 6 16,0 0-6-16,2-1 4 15,4 0-1-15,0-1 0 16,5 1 0-16,-2-2 2 0,-2 3-2 15,1-1-1 1,-3 1 0-16,0 0 2 0,0 1 0 16,1 0-1-16,-1 1-2 15,2-2 2-15,1 0 1 16,1-1 0-16,3-1-1 16,-3 2 0-16,-1-3 2 15,-5 3-2-15,-6-2 0 16,-4 1 0-16,-5-2 0 15,-1 2-2-15,-2-2 2 16,1 0 0-16,7 0 7 16,7 0-7-16,5 0 0 15,6 0-1-15,2 0-3 16,-3 0 4-16,-3 0 3 0,-9 0-1 16,-7 0-2-16,-10 0 0 15,0 4 0-15,-2-1 0 16,-3 1 0-16,8-1-7 15,6-1 10-15,7 0-3 16,9-2 2-16,6 0-2 16,3 0-2-16,0 0 2 15,-6 0-1-15,-3 0-1 16,-7 0 2-16,-5 0 2 16,-4 0 1-16,-1 0-2 15,-2 0 0-15,0 0 4 16,-4-4-3-16,1-1 1 15,0-1 8-15,3-1-9 0,4-1 4 16,5 4-2-16,5 0-2 16,2 2 2-16,-3 2-3 15,-3 0 2-15,-6 0-3 16,-3 0 3-16,-3 0-2 16,1 0-1-16,4 0 1 15,3 0 0-15,5 0-1 16,2 0 0-16,2 0 0 15,4 0 2-15,0 0-2 16,3 0 2-16,-1 0-2 16,-4 0 0-16,-5 0 0 15,-5 0-1-15,-9 0 1 16,-4 0 0-16,-6 0 7 16,-1 0-7-16,3 2-5 0,5-1 5 15,7 1 0-15,4-2 2 16,7 1-1-16,3 1-1 15,4-1 2-15,0-1-2 16,-1 1 1-16,-1 0-1 16,-8 2-1-16,-6 2 0 15,-7-1 1-15,-6 1-2 16,-4-2 0-16,3-3 2 16,3 0 0-16,5 0 0 15,8 0 3-15,1 0-2 16,3 0 0-16,2 0 2 0,3 0-3 15,-2 0-3 1,0 0 3-16,-3 0 0 0,-4 0 0 16,-5 0-4-16,-6 0 2 15,0 0 2-15,-1 0-1 16,0 0 0-16,7 0-5 16,3-2 6-16,6-4 0 15,-1 3 7-15,-2-3-7 16,0 3 0-16,-1 2-4 15,-2-1 4-15,0 2-1 16,0 0 1 0,-1 0 0-16,1 0-8 0,0 0 8 15,2 0 0-15,3 0 3 16,4 0 1-16,-2 0-4 0,3 0 0 16,-2 0-3-16,2 0-1 15,-1 0 4-15,3 0 1 16,-1 0-1-16,-1 0 0 15,5 0-2-15,0 0 2 16,2 0-1-16,0 0 1 16,1 0 0-16,-4 0 0 15,-4 0 0-15,-3 0 1 16,-2 0 3-16,-2 0-3 16,-1 0-2-16,-1 0 1 15,-3 0 0-15,1 0 0 16,3-2 0-16,5 1 0 15,0-1 0-15,3-1-2 0,1 0 1 16,-1 1 1 0,-1 0 0-16,0 2-1 0,-8 0 0 15,-5 0 1-15,-3 0 0 16,-3 0 0-16,4 0 0 16,0 2 1-16,6 0 9 15,3-2-10-15,5 0-2 16,7 0 2-16,-1 0 0 15,1 0 1-15,-2 0-1 16,4 0 0-16,-2 0 0 16,-2 0-3-16,-2 0 3 15,-3 0-4-15,0 5 8 0,0-1-9 16,3-1 6 0,4-2-1-16,2 0 0 0,4 2 0 15,3-3-1-15,-1 0 1 16,-1 0 4-16,4 0-4 15,-3 0 0-15,3 0 0 16,1 0 1-16,-1 0 3 16,-1 0-5-16,-2 0 2 15,-2 0-2-15,-3 0-2 16,1 0 3-16,2 0-1 16,-1 0 1-16,1 0 0 15,0 3 0-15,4-3 0 16,-2 0 1-16,1 0 2 0,0 0-3 15,-1 0-2-15,-3 0 2 16,-1 0-1-16,-1 0 11 16,-3 0-17-16,1 0 7 15,-2 1 0-15,1 1 0 16,2 0-1-16,1 1 1 16,3-2-1-16,2-1 1 15,-1 0 0-15,4 0 0 16,1 0 3-16,-2 2-3 15,0-2 0-15,-2 0 0 16,-3 1-1-16,-4 1 10 16,-2 0-10-16,-3 1 1 0,-1 0 0 15,-1-2 1 1,2 1-1-16,4-1 0 0,0-1 0 16,6 0 0-16,2 0-2 15,2 0 2-15,2 0 0 16,-3 0 1-16,-1 0-1 15,-2 0 0-15,-4 0-2 16,-3 0 1-16,-1 0 1 16,-1 0 0-16,1 0 0 15,1 0-3-15,3 0 2 16,0 0-1-16,0 0 2 16,1 0-2-16,0 0 1 15,-1 0 1-15,1 0 0 16,-4 0-1-16,0 0 1 15,-4 0 0-15,-1 0-7 0,1 0 4 16,-2 0-1 0,4 2 4-16,3-2 2 0,5 0-2 15,1 0 0-15,3 0 2 16,1 0-2-16,-1 0 1 16,0 0 0-16,-1 0-1 15,0 0-2-15,-4-3 2 16,-1 0 2-16,0 2 1 15,-4-2-6-15,5 1 1 16,-1 0 2-16,-1 0 1 16,6 1-1-16,-1-2 0 15,-1 1 2-15,2 1-2 16,-4-1 2-16,-4 2-7 16,2 0 8-16,-5 0-11 0,1 0 8 15,3 0-1-15,2 0 1 16,-1 0 3-16,3 0-3 15,-2 0-3-15,-1 0 3 16,-2 0-1-16,0 6-6 16,5 3-34-16,-4-1-38 15,-1-3-46-15,-5-5-140 16</inkml:trace>
  <inkml:trace contextRef="#ctx0" brushRef="#br0" timeOffset="141590.76">10302 8197 17 0,'0'0'56'16,"0"0"-38"-16,0 0 34 16,0 0-1-16,0 0-15 0,0 0-16 15,0 0 3 1,68-1-9-16,-60 1-5 15,-2 0-5-15,2 0-3 0,0 0 10 16,0 1 7 0,-1 1-14-16,1 2 8 0,-1-1 8 15,2 1-5-15,2-3 0 16,2-1-8-16,-1 2 3 16,4-2 5-16,-1 0-15 15,0 0 14-15,3 0-4 16,-2 0 6-16,0 0-9 15,1 0 7-15,1 0-7 16,2 0 9-16,0 0-9 16,0 1-2-16,2-1-5 15,1 1-3-15,-1 0 3 0,-1-1 11 16,1 3-11 0,-1-3 0-16,-4 4 3 0,0-3 3 15,-3 1-3-15,5 0 0 16,2-2-2-16,-1 1 5 15,2-1-1-15,2 0-3 16,1 0 5-16,-1 0 0 16,3 0-7-16,-2-1 4 15,-1-3-2-15,0 3 4 16,-6-1 4-16,0 2-7 16,-5 0 0-16,2 0-3 15,2 0 1-15,0 0 5 16,0 0-6-16,2 0 1 0,3 0-1 15,1 0 7-15,-1 0-4 16,2 3 0-16,-2 1-3 16,1 0 0-16,-4 0 0 15,5 0 0-15,1 1 6 16,4-3-1-16,1 0-3 16,4-1 4-16,0-1-3 15,1 0 6-15,-1 2-8 16,-3-2 8-16,-1 0-8 15,-3 0 0-15,0 0-1 16,-2 0 2-16,-4 0 0 16,0 0 0-16,-3 0 0 15,0 0 3-15,4 0-4 16,3 0 5-16,5 0-5 0,2 0-1 16,2 0 4-16,-1 0-4 15,-3 0 3-15,-2 0-3 16,-6 0 4-16,0 0-4 15,-3 0 3-15,-2 0-1 16,-3 0 3-16,7 0-5 16,-1 1-3-16,3-1 3 15,1 0 0-15,3 0 1 16,1 0 0-16,2 0-1 16,0 0 4-16,-1 0-1 15,0 0-3-15,-4 0 0 16,-2 0 0-16,-1 0 1 15,-4-1 0-15,-3 1-1 16,0-2 0-16,-3 1 0 16,2-1-1-16,3 1 1 0,2-2 1 15,1 3 3-15,2-3-4 16,2-1 0-16,-2 3 1 16,-1-1 0-16,-1 1-1 15,-3 1 0-15,-3-1 0 16,4-2 0-16,-2 1 2 15,4 2-2-15,2-2 0 16,1 2 0-16,2-1 4 16,-1-1-4-16,-2 0 8 15,-4 2-8-15,4 0 1 0,-4 0-1 16,-1 0-1 0,-3 0 1-16,0 0 1 0,1 0-1 15,-3 0 0-15,3 0 0 16,3 0 4-16,4 0-4 15,5 0 3-15,-2-1-3 16,5-1-7-16,-3 1 7 16,-3 0 1-16,-4 0 2 15,-1-1 0-15,-2 1-3 16,1-1 0-16,-1 0 1 16,0 0 0-16,0 1-2 15,1-1 1-15,-5 2 0 16,5-2 2-16,-3 2 0 0,1 0-2 15,0 0-1 1,0 0-2-16,-3 0 5 0,1 0-2 16,-2 0 0-16,1 0 0 15,1 0 0-15,2 0-2 16,-1 0 2-16,3 0 0 16,0-2-5-16,-1 1 5 15,-3-1 7-15,2 1-7 16,-4-1 0-16,3 2-1 15,-3 0 1-15,1-1 6 16,1-2-6-16,2 2-4 16,-1-3 4-16,0 4 5 0,-1 0-5 15,-1 0 1 1,0 0-1-16,-5 0 0 0,1 0 2 16,-2 0-1-16,-1 0-1 15,2 0 2-15,1 0-2 16,3 0 0-16,1-3 3 15,3 3-1-15,3-1-2 16,-2 0 4-16,1-2-1 16,-1 2-2-16,-3-2 5 15,-2 1-6-15,-4 2 4 16,4-3 1-16,-2 3-2 16,2 0-3-16,3-2 1 15,2 2-1-15,2 0 0 16,2 0 0-16,-2 0 1 0,2 0 3 15,-3 0-8-15,-5 0 3 16,0 0 1-16,-2 0 0 16,0 0 0-16,-1 0 8 15,-1 0-7-15,0 0-2 16,0 0-4-16,3 0 5 16,0 0-1-16,3 0 10 15,0 0-8-15,1 0-1 16,-2 2 0-16,-1-2-1 15,-4 0 1-15,0 0-6 16,1 3 6-16,-1-3 1 16,0 0 11-16,3 0-12 15,0 0 2-15,-1 0 4 0,-3 0 0 16,0 0-6-16,-2 0 1 16,-2 0 3-16,1 0-4 15,-2 0-4-15,1 0 0 16,-2 0 4-16,-1 0 5 15,1 0-5-15,-1 0 1 16,2 0 1-16,-3 0-1 16,3 0 0-16,-3 0-1 15,0 0-5-15,0 0 3 16,0 0-29-16,0 0-66 16,0 5-111-16,-9-4-81 15</inkml:trace>
  <inkml:trace contextRef="#ctx0" brushRef="#br0" timeOffset="146366.65">19754 9082 11 0,'0'0'52'0,"0"0"-10"15,0 0-25-15,0 0-8 16,0 0-3-16,0 0-5 16,0 0 4-16,-27 0 3 15,23 0 26-15,2 0 10 0,-1 0-2 16,-4 0-9 0,1 0-14-16,-5 0 3 0,0 0 10 15,0 5-1-15,2-2 2 16,3 0-1-16,0-2-7 15,5-1-3-15,-1 2 3 16,2-2-7-16,0 0-8 16,0 1 17-16,0 1-27 15,3-2 0-15,9 5 21 16,5 1-6-16,0 2 0 16,4 0-7-16,2 0 6 15,1 1-8-15,1-3 3 0,0 2-3 16,2-1-1-1,0 1 0-15,3 1 0 0,1-2-4 16,-1-1 4-16,1 1 2 16,-1-1-7-16,0-2 4 15,-3 0-3-15,3-1 1 16,-3-3 3-16,1 2-5 16,-1 1 2-16,1-2-1 15,0 0 1-15,1 2-1 16,0 1-1-16,1-1 0 15,-1-3-1-15,-1 3 2 16,-3-3-1-16,-5 0 2 16,-4 0 5-16,-2 0-6 15,-3 0 2-15,0 0-1 16,0 0-1-16,0 0 7 0,1-3-7 16,3-2 1-16,2 2 2 15,0 1-2-15,2 2 1 16,1 0 1-16,-2 0-4 15,0 0 0-15,0-1 0 16,-5 0 3-16,2-2-1 16,-1-2 2-16,-4 1-4 15,4-1 0-15,-5-2 3 16,-2 2-3-16,2-1 10 16,-2 0-9-16,2 1 4 15,0 2-4-15,0-2 1 16,0 2 1-16,0-1-3 0,1-1 2 15,0 3-1-15,-4-4-1 16,1 2 0-16,-1-1-1 16,0-1 1-16,-2 0 3 15,2 1-1-15,-1-3-2 16,1 2 1-16,-2-1-1 16,1-1 4-16,-1 1-1 15,1 2-1-15,1-1 6 16,1 2-3-16,-3 0-5 15,1-1 1-15,0 1 0 16,1 1-1-16,-2-4 0 16,2 1 1-16,0 2-1 15,-3-4-1-15,3 1 1 0,-2 0 0 16,3-2 0 0,0 1 0-16,-3 0 0 0,1-3 0 15,1-1-3-15,-3-1 2 16,1-1 2-16,0 0-2 15,-2 1 1-15,1 1-2 16,-2 2 4-16,1 0 2 16,1 1-4-16,-1-1 0 15,1 1 0-15,0 1 2 16,-2-1-2-16,1-1 0 16,-1 0 4-16,1-3-4 15,-2-1-6-15,0-3 6 16,0 0 0-16,1 0-2 0,-1-1 2 15,3 3 0-15,-2 1 3 16,-1 0-2-16,0 3-1 16,0 2 0-16,0-1-5 15,0 1 4-15,0-1-1 16,-8 0 0-16,-1-1-2 16,-1 0 0-16,-1-2 3 15,-1-1 0-15,-3-1 0 16,-2-3-2-16,0 1 4 15,-2 2-1-15,-1-1 2 16,-3 4-1-16,2 1-1 16,-6 0-4-16,2 2 4 15,-2 1 0-15,2 0 5 16,0 2-4-16,2 1 0 0,2-1-1 16,1 0-3-16,0 3 3 15,1-2 0-15,-2 0-1 16,0 2-1-16,-3-3-10 15,-3 2 11-15,0 0 1 16,-2-1-3-16,-4 3 3 16,0 0-7-16,0 2-9 15,2 0 16-15,-1 0-17 16,6 0 9-16,0 0-7 16,3 0 10-16,3 0-4 0,-2 0 7 15,1 0 1-15,3 0-3 16,-2 2 4-16,1 0 6 15,3 0-6-15,1-1-5 16,1 1 5-16,3 1 10 16,2-1-10-16,-2 3 2 15,-2-3-6-15,2 3 4 16,-2 2 0-16,-1-2 0 16,2 3-2-16,-4 1 2 15,-1-2 0-15,1 1 4 16,1 1-3-16,0 0-1 15,3 1 0-15,-2 0 0 16,1 0-1-16,0 3 2 16,3-2 0-16,1 2 2 15,-1 0-3-15,-1 0 0 16,0-2 1-16,-2 0-1 16,1 1 2-16,0-2 0 0,3 2 0 15,0 0-2-15,2-3 0 16,-2 3 0-16,0-2 0 15,0 1 1-15,0-2 2 16,2-2-2-16,1 0-1 16,1 3 1-16,-1-4-1 15,0 2 2-15,0 0-2 16,2 1 0-16,-2 0 1 16,0-1-1-16,1 2 1 15,1 2 4-15,1-1-4 16,0 0-1-16,3-2 3 0,-3 2-1 15,1-2 0-15,-1-1 0 16,0 1 3-16,-1 0-5 16,-1 3-1-16,1 0 1 15,3 2 0-15,1 1 2 16,0-2 4-16,0 3-6 16,0-2 4-16,0 2-4 15,1-2 0-15,5 1 2 16,0-3-1-16,-2 2-1 15,2 0 3-15,5 1-3 16,-2-3 0-16,3 2 0 16,2-1 0-16,3 1 0 15,1-1-4-15,0 2 4 16,1-4 1-16,-1-1 2 0,-3-3-2 16,0 0-1-16,-5 1-38 15,-2-4-10-15,-2-4-59 16,-6 0-191-16</inkml:trace>
  <inkml:trace contextRef="#ctx0" brushRef="#br0" timeOffset="147624.6">19739 9392 16 0,'0'0'76'0,"0"0"-25"16,0 0 17-16,0 0-8 0,0 0-17 15,0 0-1 1,0 0-10-16,0-29 8 0,0 22 1 15,0 1-4-15,0-3-3 16,0 2 2-16,-1 0-15 16,-2 2 6-16,-2 0-3 15,-1 1-5-15,-1 1-8 16,-2 0-10-16,1 1 13 16,-2 2-13-16,-3 0 6 15,-1 0-7-15,-2 0 17 16,1 0-11-16,-3 0 0 15,1 5-6-15,0 4 6 16,-1 2-5-16,4 2 6 16,-2-3-6-16,4 5 3 15,3 0 0-15,-3 1-2 16,6-1 0-16,-1 4 5 16,0 0-4-16,3 1-1 15,-2 3-2-15,5 0 2 0,1-1-2 16,0-1 5-16,0 1-10 15,0-4 10-15,0 2-8 16,8-4 3-16,5 1-4 16,-1-3 0-16,4 0 3 15,2-5 2-15,-2-1-5 16,3 0 8-16,1-1-4 16,-2-2 0-16,0 0-8 15,-5-3-17-15,-2 1 4 0,-1-3-27 16,-4 0-54-16,0 0-95 15</inkml:trace>
  <inkml:trace contextRef="#ctx0" brushRef="#br0" timeOffset="148195.73">19926 9416 216 0,'0'0'46'15,"0"0"15"-15,0 0 22 16,0 0-20-16,0 0-21 15,0 0-14-15,0-17-9 16,0 17 0-16,0 0-16 16,0 3 5-16,0 9-7 15,-5 5 9-15,-4 2 9 16,0 3-8-16,0 1 4 16,3 2-2-16,3-1-7 15,3 0 1-15,0-2-7 16,0-2 4-16,8-3-3 0,4-1 1 15,-2-3-1 1,2-4-2-16,0-1-1 0,2-4 2 16,2-2 0-16,0-2 5 15,2 0 1-15,0-3 2 16,2-10-3-16,-1-4 5 16,-1-3 4-16,1-4 2 15,-1-2-8-15,-1-6-3 16,-3 3 1-16,-5 3-6 15,-3 6 0-15,-4 7 3 16,-2 5-3-16,0 5 0 16,0 2-5-16,0 1-15 15,0 0-26-15,1 0-37 0,1 9-36 16,2-2-136 0</inkml:trace>
  <inkml:trace contextRef="#ctx0" brushRef="#br0" timeOffset="149110.79">20325 9392 241 0,'0'0'25'0,"0"0"29"0,0 0 28 15,0 0-35-15,99-4-16 16,-80 10 2-16,2 3-8 16,-3 4-5-16,-1-1-4 15,-4 3-2-15,-1-1-3 16,-3 1-1-16,-2 2-8 16,-2 0 0-16,-1 0-2 15,-1 4 0-15,-3-1-2 16,2-6 4-16,-2 3-4 15,0-2-2-15,0-4-4 16,0-1-5-16,-8-2 13 16,0-4 0-16,-2-1 2 0,1-3-2 15,-1 0 2 1,-2 0 4-16,3-2-6 0,0-8 0 16,2-5 11-16,1-2-4 15,3-4-4-15,3-4-3 16,0-2 4-16,0-1-3 15,7 1 4-15,9 5-5 16,1 1-16-16,2 9 9 16,0 1-5-16,3 2 7 15,1 4 6-15,1 0-1 16,2 1 0-16,0 2 1 16,3 1 9-16,-1 1-8 0,-4 0-1 15,-2 0-1 1,-5 0-1-16,-4 6 1 0,-2 3 0 15,-1 0 0-15,-1 4 0 16,-4 3-2-16,-1 1-4 16,-4 0 5-16,2 3-4 15,-2-3 5-15,0 0-2 16,0-3 0-16,0-1 1 16,0-4-7-16,-6-3 7 15,-2 0-20-15,-1-1 21 16,2-3 1-16,-1-2 0 15,2 0 5-15,2 0-4 16,1 0 1-16,0 0-3 16,1-13 0-16,2-3 2 15,0-4 3-15,0-3-1 16,2-2-4-16,5 1 3 16,4 0 3-16,0 2-6 0,3 5-15 15,4 4-8 1,3 2 23-16,1 5 0 0,0 2 5 15,-2 4 1-15,-1 0-3 16,-1 0-3-16,-3 0 2 16,1 0-2-16,0 5 0 15,0 2 11-15,-4 1-3 16,-1-3-8-16,-4-1 0 16,-4-1 0-16,-2-1-6 15,-1 3-4-15,0-4-58 0,0 1-122 16</inkml:trace>
  <inkml:trace contextRef="#ctx0" brushRef="#br0" timeOffset="149599.45">21117 9453 293 0,'0'0'19'0,"0"0"37"15,0 0 29-15,0 0-26 16,0 0-10-16,0 0-20 16,61 19-6-16,-48-19-7 0,1 0-4 15,0 0-8 1,-1 0-4-16,1 0 3 0,-2-3 2 16,-2-6-5-16,-1-6 0 15,-1-2-15-15,-4 0 0 16,-1 0 14-16,-3 1 1 15,0 3 0-15,0 1 1 16,-1 5 4-16,-8 0-2 16,-4 4 4-16,0 3-1 15,0 0 6-15,-1 0-11 16,4 10 6-16,1 5-6 16,-1 5 4-16,1 4-2 15,-2 2 5-15,-2 1-7 16,2 4 4-16,1 2-3 0,1-2 2 15,6-3-1 1,3-4 0-16,0-5-6 0,3-3 1 16,13-5 2-16,2-5 0 15,3-2 7-15,1-2-2 16,-1-2-5-16,-4 0-2 16,-4 0-25-16,-4-6-49 15,2-8-143-15</inkml:trace>
  <inkml:trace contextRef="#ctx0" brushRef="#br0" timeOffset="150167.98">21645 9390 317 0,'0'0'28'0,"0"0"29"15,0 0 53-15,0 0-76 16,0 0-27-16,0 0 14 16,-35 52-2-16,30-27-6 15,0 0 4-15,1 1-8 16,1-4 1-16,-1-1-6 16,1-9-2-16,1-4-2 15,1-4 7-15,1-2-7 16,0-2 1-16,0 0 8 15,0 0 20-15,0-4 1 0,0-14-10 16,0-5-14-16,0-4 7 16,0-2-11-16,0-4 0 15,3-2-2 1,4-3 1-16,3 1-2 0,0 4-13 16,0-1 6-16,3 10-4 15,-1 9-7-15,0 3 2 16,-3 10-2-16,2 2 8 15,3 0 11-15,5 0 5 16,4 14-4-16,3 4 4 16,-4 3 3-16,-5 3-5 15,-6 2 5-15,-5 1-4 16,-4-2 4-16,-2-1 17 0,0-3-15 16,-2-1 2-16,-6-2-8 15,3 0-1-15,4-1 2 16,1 1-5-16,0-6-1 15,0 1 1-15,0-2-19 16,1 0 1-16,9-4-25 16,1-2-71-16,0-5-113 15</inkml:trace>
  <inkml:trace contextRef="#ctx0" brushRef="#br0" timeOffset="150547.19">22069 9048 339 0,'0'0'43'0,"0"0"74"15,0 0-40-15,0 0-52 16,0 0-17-16,0 0 25 15,-15 109 9-15,-3-51-14 16,-1 5 5-16,1 0-21 16,0-5 6-16,7-5-15 15,5-6-3-15,6-6-1 16,0-7 1-16,0-7 2 16,11-6 5-16,0-7-7 0,0-4-5 15,0-5 4 1,1-2-2-16,3-3 2 0,0 0-7 15,1-1-3-15,-1-12-15 16,0-8-35-16,-5-5-24 16,1-8-176-16</inkml:trace>
  <inkml:trace contextRef="#ctx0" brushRef="#br0" timeOffset="150717.75">22075 9375 424 0,'0'0'49'0,"0"0"39"16,0 0 2-16,0 0-35 15,88-36-36-15,-64 33 2 16,1 3-10-16,0 0-11 16,1 11-16-16,-4 2-97 15</inkml:trace>
  <inkml:trace contextRef="#ctx0" brushRef="#br0" timeOffset="127834.68">8519 12206 6 0,'0'0'13'16,"0"0"5"-16,0 0 0 16,0 0 2-16,0 0-11 15,0 0 4-15,0 0-10 16,0 0 15-16,-22-2-18 16,21 2 1-16,-4 0 10 15,5 0-6-15,0 0-5 16,0 0 9-16,0 0 3 15,0 0 0-15,0 0 4 0,0 0-1 16,0 0-1 0,0 0-1-16,0 0 0 0,0 0-3 15,0 0 2-15,0 0 4 16,0 0-16-16,0 0 12 16,0 0 4-16,0 0-2 15,0 0 0-15,0 0-2 16,3 0 0-16,0 2 0 15,0-1-2-15,3 2-8 16,-1-2 7-16,2 2 2 16,-1-1-2-16,0 0 0 15,0-2 8-15,-1 0-13 16,0 0 1-16,0 3 6 16,-1-3-5-16,2 2 4 15,0-1-3-15,2 2-5 0,2-2 0 16,-2 1 2-16,1 1 1 15,1-1 5-15,-1-2-6 16,0 2-2-16,1-2 3 16,-1 0-2-16,-1 0 10 15,-1 0-13-15,2 0 2 16,-1 0 3-16,-1 0-1 16,1 0-3-16,-1 1 0 15,-1-1 2-15,0 0 3 16,3 0-3-16,1 0-2 15,-1 0 5-15,2 0 2 16,-1 0-8-16,2 0 5 0,-1 0-4 16,-1 0 6-16,-1 0-2 15,0 0-4-15,3 0 7 16,-2 0-5-16,1 0-3 16,-1 0 3-16,1 2-3 15,-2-1 1-15,-1 1 2 16,1-1-1-16,-1 1-4 15,2-1 4-15,-2-1-1 16,1 0 0-16,0 0-1 16,1 0 3-16,1 0-1 15,0 0 0-15,0 0 4 16,1 0 1-16,0 0-1 16,0 0-4-16,0 0 5 15,1 0-4-15,-1 0-3 16,0 0-2-16,-3 0 2 0,0 0 3 15,3 0-3-15,-3 0 0 16,3 0 0-16,1 0 4 16,-1 0-1-16,1-1 1 15,-2-1-4-15,-2 1 2 16,4-1-2-16,-4 2 1 16,2-1-1-16,-1-1 1 15,2 2-1-15,-1-1 1 16,2-1-1-16,0 2 1 15,2-2 2-15,0 2-3 0,3 0 5 16,-1-3-6-16,0 3 1 16,1-2 0-16,-1 0 2 15,-3 0-2-15,0 1 0 16,-1-1-3-16,-1 2 6 16,0-3-3-16,0 1 0 15,2 0 0-15,-1 1 2 16,-1-2-2-16,3 2 2 15,1-2-4-15,2 1 6 16,0 2 0-16,1-3-4 16,-2-1 5-16,2 1 0 15,-1 0-5-15,0 1 2 16,3-2-5-16,1-1 12 16,-1 2-11-16,5-1 7 15,-3-1-9-15,0 0 16 0,-1 2-9 16,1 1 2-1,-1-2-4-15,-1 1 2 0,-2-1-3 16,2 0 3-16,3 2-3 16,-3-1 0-16,7-1 0 15,1-1 7-15,0-1-6 16,1 3 0-16,-3-2-1 16,-2 4-2-16,-2-1-2 15,-5 2 3-15,-2 0 1 16,-1 0 0-16,0 0-4 15,0 0 3-15,1 0 2 16,2-3 2-16,3-2-2 0,1 1 0 16,-2-2 5-16,4 4-6 15,-5-3 2-15,-2 3 0 16,0 2-2-16,-3 0 4 16,2 0-4-16,-2 0 0 15,-1 0 1-15,2 0 2 16,0 0-1-16,0 0-2 15,3 0 9-15,-3 0-9 16,1 0-1-16,-2 0-2 16,0 0 3-16,-2 2-9 15,0 3 9-15,2-1 0 16,0 0 0-16,-3 0-2 16,3 1 1-16,-1-2 2 0,0 2-1 15,2-2 8-15,-1-1-8 16,2 5 0-16,-4-5 3 15,4 2-3-15,-2 1-9 16,-3-2 9-16,-3 1 0 16,1-1 2-16,-1-2 0 15,2 0 0-15,0-1 8 16,3 0 7-16,0 0-2 16,-1 0 7-16,1 0-15 15,-2 0 2-15,-1-1-8 16,2-2-1-16,-3 1 3 15,0-1-3-15,1 0 0 0,-5 0 6 16,-2 1-6 0,-2 2 0-16,-1 0-1 0,0 0-3 15,0 0-17-15,0 0-35 16,0 0-92-16,-9 0-120 16</inkml:trace>
  <inkml:trace contextRef="#ctx0" brushRef="#br0" timeOffset="152142.75">4309 12402 39 0,'0'0'47'16,"0"0"9"-16,0 0-24 15,0 0-5-15,0 0 7 16,0 0-11-16,0 0 7 0,0 0 5 16,0 0-8-16,-66-16 11 15,56 15 1-15,2 1-13 16,2-2 15-16,2 2 0 15,-2 0-9-15,0-3 7 16,0 3-11-16,3 0 3 16,3 0-6-16,0 0-7 15,0 0-2-15,0-2-3 16,0 2-12-16,0-2 2 16,0 2-3-16,0 0-5 15,0 0 5-15,0 0 4 16,3 0 2-16,7 0-2 15,1 0 0-15,1 0 9 0,10 0-13 16,5 0 1-16,10 0 2 16,1 0 27-16,3 0-26 15,-5-3 4-15,-3 1 3 16,0 0-5-16,-5 2-3 16,0 0 7-16,-1 0 0 15,-3 0-9-15,7 0 4 16,1 0-5-16,2 0 0 15,5 0 10-15,-2 0-6 16,-1-1 0-16,-5 1 7 16,-5 0-11-16,-4 0 3 15,-3 0-2-15,-2 0 6 16,-1 0-6-16,-1 0 2 16,0 0 6-16,-3 0-2 0,0 0 2 15,-3 0-4-15,-3 0 7 16,-3 0-8-16,0 0 3 15,-3 0 0-15,0 0 3 16,0 0-3-16,0 0-2 16,0 0 2-16,0 0-2 15,0 0 2-15,0 0-6 16,0 0-1-16,0 0 0 16,0 0-1-16,3 0 0 15,-3 0 1-15,0 0-13 16,4 0-24-16,4 0-62 15,-1 0-59-15,2 0-162 16</inkml:trace>
  <inkml:trace contextRef="#ctx0" brushRef="#br0" timeOffset="168118.7">8281 15508 12 0,'0'0'47'0,"0"0"-2"16,0 0-13-16,0 0-20 15,0 0 3-15,0 0-8 16,0 0 7-16,-3-14-5 16,3 12 9-16,0 1 2 15,-2-3-8-15,1 4 7 16,-1-3 1-16,-3 3 11 15,3 0-10-15,-1-1 5 16,-3-1-11-16,3 1 6 16,-3-1 7-16,-4 1 4 15,-1-1 0-15,-1 2-7 0,-4-2 10 16,1-1-9-16,2 3-5 16,2 0 0-16,5 0 7 15,0-2-2-15,0 1 4 16,0-1 2-16,-1 2-12 15,-5-1 0-15,3 1 9 16,0 0-3-16,3 0-5 16,2 0 5-16,2 0-12 15,2 0-3-15,0-1-8 16,0 1 0-16,0-2-6 16,0 2-2-16,4 0 5 15,7 0 6-15,4 0-3 0,6 0 4 16,4-3-2-16,2-1-4 15,1 1 2-15,3-1 2 16,1 1-4-16,-1 0 8 16,0 0-6-16,1 2 5 15,-2 0-7-15,-2-1 2 16,-1 0-2-16,-6-1 3 16,-3 0-4-16,-9 2 4 15,-3-2-4-15,-2 1 5 16,-4 1-5-16,1-1 0 15,-1 1-3-15,2 0 6 16,-2-1-2-16,0 1 4 16,0 1-5-16,0-1 6 15,0-1-5-15,0 1-1 16,0 0-1-16,0-1-2 0,-2 2-16 16,-8 0-30-16,-3 0-42 15,-7 3-28-15,-1 8-97 16</inkml:trace>
  <inkml:trace contextRef="#ctx0" brushRef="#br0" timeOffset="168517.38">8194 15470 126 0,'0'0'88'0,"0"0"-40"16,0 0 36-16,0 0 0 15,0 0-47-15,0 0-5 16,-10 5 13-16,10-5-29 16,0 0 13-16,0 2-22 15,4 1 11-15,13-2 14 16,11 2 8-16,2 0 10 15,4-3-32-15,-1 0 13 16,1 0-8-16,-1 0 11 16,-2-3-7-16,-2-3-3 15,-4 1-7-15,-4 2-2 16,-5-2-4-16,-5 3 0 16,-2 0-10-16,-4 2-1 0,-3 0 0 15,-2 0-10-15,0 0-8 16,0 0-80-16,-19 12 2 15,-12 6-81-15</inkml:trace>
  <inkml:trace contextRef="#ctx0" brushRef="#br0" timeOffset="183700.24">9862 15375 20 0,'0'0'46'0,"0"0"-17"16,0 0-2-16,0 0 11 15,0 0-7-15,0 0-8 16,0 0-6-16,0 0 6 16,-6-3-17-16,4 3 0 0,1 0-2 15,1-1 9-15,-2 1-3 16,0 0-4-16,0-2 3 16,-1 2 2-16,0 0-3 15,-1 0 8-15,-4 0-4 16,0 0 1-16,-2-3-9 15,1 3 8-15,0 0 19 16,-4 0-13-16,5-3 3 16,-1 3 16-16,-1-1-17 15,1 1 5-15,0-1-3 16,0 1 0-16,3-2 1 16,2 2 4-16,1-1 1 15,0 1-7-15,1 0-8 16,1-1-1-16,-1 1 5 15,2-2-9-15,0 2 2 16,0 0 8-16,0 0-8 0,0 0-9 16,0 0 0-16,0 0-1 15,0 0-1-15,2 0 0 16,7 0 1-16,3 0 2 16,4 0 5-16,3 0-6 15,1 0 3-15,1 0-2 16,-2 0 4-16,-1 0 3 15,1 0-6-15,4 0-3 16,-1 0 2-16,2 0 5 16,1 0-4-16,-1 0 5 15,-1 0 2-15,-1 0-10 16,-1 0 11-16,-3 0-8 0,0 0 0 16,-1 2 0-16,0-1 5 15,-1 0-5-15,1 1 10 16,-1-2-2-16,-1 1-1 15,0-1 6-15,2 0 7 16,-4 0-5-16,-1 1-1 16,-6-1-6-16,3 0-10 15,-6 0 19-15,-2 0-12 16,1 0-5-16,-2 0 3 16,1 0 9-16,-1 0-15 15,0 0 3-15,0 0 2 0,0 0-4 16,0 0-1-1,0 0 8-15,0 0-4 0,0 0-4 16,0 0-5-16,0 0 3 16,0 0-20-16,-13 8-94 15,-7 1-77-15,-5 3-410 16</inkml:trace>
  <inkml:trace contextRef="#ctx0" brushRef="#br0" timeOffset="185171.59">10836 13897 100 0,'0'0'88'0,"0"0"0"15,0 0-14-15,0 0-10 16,0 0 8-16,0 0-23 16,1-33 15-16,-1 25-28 0,0 1 31 15,0 0-17-15,-4 2-6 16,2 1 8-16,-1 3-9 16,3 1-2-16,-1 0-9 15,-1 0-28-15,-3 7-1 16,0 18-2-16,-2 7 1 15,2 5 25-15,-1 1-20 16,3 0 5-16,3-2-4 16,-2-2-2-16,0-5-3 15,2-3-3-15,0-4 2 16,0-8 0-16,0-2-2 16,0-6-1-16,0-2 1 15,0-1 0-15,0-1 4 0,0-1-3 16,0-1-1-1,0 0-17-15,0 0-24 0,0-3-36 16,7-8-15-16,8-2-42 16,3-1-94-16</inkml:trace>
  <inkml:trace contextRef="#ctx0" brushRef="#br0" timeOffset="185517.51">11012 13800 375 0,'0'0'83'0,"0"0"31"16,0 0-47-16,0 0-7 16,0 0-12-16,0 0-32 15,9-48-8-15,-9 72-7 16,0 3 19-16,0 6 5 15,0 0-12-15,0 0 5 16,0-2-4-16,0-3-8 16,0-2 1-16,0 1-7 15,0-7 0-15,0-4 4 16,0-4-3-16,0-4-2 16,0-4 0-16,0-2-2 15,0 1-2-15,0-3-9 16,0 0-25-16,0 0-56 0,1 0-240 15</inkml:trace>
  <inkml:trace contextRef="#ctx0" brushRef="#br0" timeOffset="187158.7">11586 13978 116 0,'0'0'69'0,"0"0"7"15,0 0-7-15,0 0-10 16,0 0 2-16,0 0 0 16,0 0-31-16,0-48 4 15,0 39 2-15,-7-3-19 16,2 0 6-16,-2 1-16 16,-2 1 14-16,-4 0-5 15,-1 2-7-15,-2 2-9 16,1 4 17-16,0 2-6 15,1 0 7-15,0 0-12 16,0 0 0-16,-1 11-1 16,0 4 1-16,-1 4 1 15,5 2-3-15,1 4 0 16,1-2-1-16,5 2-3 0,4 2 5 16,0 0-5-16,0 0 4 15,0-1-6-15,8-2 4 16,3-1 2-16,-1-4-4 15,4-5 0-15,-4-3-3 16,-1-5 3-16,3-4-3 16,-3-2-7-16,9 0 3 15,-3-5 1-15,1-12 3 16,-2-6 3-16,-4-5 11 16,0-3-8-16,-2-6-2 15,-5-3 1-15,-3-6-2 16,0-1 0-16,0-3 0 15,-3-1-1-15,-3 2 1 0,-2 5-2 16,1 4 2-16,1 4 3 16,2 8-1-16,-1 5-2 15,2 6 4-15,0 5-2 16,0 6-4-16,3 3-1 16,-4 3 2-16,4 0-13 15,-2 0 10-15,1 9 4 16,1 8 6-16,0 9-4 15,0 6 1-15,0 6 8 16,7 5-10-16,4 6 4 16,-1-3-2-16,5-2-2 15,2-2 2-15,2-6-3 0,0-3 0 16,-2-6-2-16,-1-1 4 16,-1-9-4-16,-2-5-1 15,-2-2 3-15,1-6-1 16,-2-4-7-16,4 0 3 15,-1 0 4-15,-1-11 1 16,0-8 1-16,-2-3 14 16,-2-7-15-16,-4-2-4 15,-1-3 4-15,-3-1 9 16,0 6-8-16,0 2-1 16,-6 6 0-16,2 6 1 15,-1 6 15-15,2 7-3 16,3 2-3-16,0 0-8 0,0 0-2 15,0 16-1 1,3 8 0-16,8 8 1 0,-1 2 0 16,-1-2 2-16,3 1-1 15,-3-6-1-15,1-2 0 16,1-5 1-16,0-5 1 16,-1-3-4-16,-3-4 1 15,-2-4-2-15,-1-2-4 16,-1-2-3-16,-3 0-6 15,2 0-5-15,-2-6-4 16,0-10-53-16,0-2-223 16</inkml:trace>
  <inkml:trace contextRef="#ctx0" brushRef="#br0" timeOffset="187379.53">11780 13600 565 0,'0'0'45'15,"0"0"40"-15,0 0-15 16,0 0-35-16,0 0-17 16,0 0-9-16,-15-29-9 15,15 29-1-15,0 0-12 0,14 12-53 16,2 3-80-16</inkml:trace>
  <inkml:trace contextRef="#ctx0" brushRef="#br0" timeOffset="188173.48">11968 13737 513 0,'0'0'76'16,"0"0"-26"-16,0 0 20 0,0 0-14 16,0 0-32-16,107-28 1 15,-77 33-1-15,0 11-9 16,-5 9-8-16,-5 5 8 16,1 2 0-16,-6 3-3 15,-2-1-12-15,-5-3 7 16,-4 0 1-16,-2-2-8 15,-2-2-1-15,0-5-2 16,0-3-1-16,-5-7 3 16,-4-2-1-16,0-7-10 15,-3-3 12-15,-1 0 0 16,-4-6 2-16,2-12-4 16,1-7 2-16,3-9-13 15,6-3 1-15,2-7-22 16,3-1 12-16,0 1-6 0,0 6-8 15,0 6 11 1,3 8 20-16,11 7 5 0,5 7-1 16,8 5 1-16,3 5 0 15,4 0 3-15,-1 3 1 16,-3 12 1-16,-3 2-3 16,-6 3 0-16,1 0 0 15,-4 0 4-15,-4-1-1 16,-3-7-2-16,0-2-1 15,-1-1 0-15,4-6 2 16,-1-1-2-16,0-2 1 16,-2 0-3-16,0-7 6 0,-3-10 3 15,-2-4-7-15,-4-3 2 16,-2-4-1-16,0 2-3 16,0 4 0-16,-5 5 0 15,-6 6-1-15,-2 5 1 16,-3 4 5-16,1 2-1 15,-1 3 11-15,1 18-8 16,0 6 7-16,3 8-1 16,7 1-1-16,4 4-6 15,1-1-2-15,0 0 5 16,0-1-5-16,4-4-2 16,6-2-1-16,1-8-1 15,1-2-9-15,2-8 9 0,4-2 1 16,1-2-1-16,-1-5-1 15,3-5-9-15,3 0-10 16,1 0-29 0,5-1-31-16,1-10-201 0</inkml:trace>
  <inkml:trace contextRef="#ctx0" brushRef="#br0" timeOffset="188679.66">12945 13621 384 0,'0'0'91'0,"0"0"1"16,0 0-4-16,0 0-41 0,0 0-22 15,0 0-7-15,-95 38 2 16,75-3 11-16,4 4-7 16,5 4-9-16,1 0 3 15,7-1-7-15,2-3-1 16,1-1-10-16,0-4-3 16,11-2 3-16,6-6 1 15,1-5 0-15,0-2 3 16,2-10-4-16,3-4-11 15,2-5 4-15,-2 0-2 16,-1-3-21-16,-1-8-26 16,-8-3-6-16,0-3-104 15,-2-4-179-15</inkml:trace>
  <inkml:trace contextRef="#ctx0" brushRef="#br0" timeOffset="189003.4">13197 13332 585 0,'0'0'19'0,"0"0"50"16,0 0 4-16,0 0-44 15,0 0-13-15,54 79 35 0,-44-21-22 16,1 7 3-16,-4 1-15 15,-1 2 1-15,-5-1-18 16,-1-3 0-16,0-9-5 16,-1-13 3-16,-8-8 0 15,6-9-19-15,0-8 9 16,3-5-12-16,0-7 8 16,-1-2 0-16,-1-3-15 15,-2 0-47-15,-4 0-37 16,-4-3-31-16,-1-14-157 15</inkml:trace>
  <inkml:trace contextRef="#ctx0" brushRef="#br0" timeOffset="189365.63">13085 13730 402 0,'0'0'76'0,"0"0"-6"15,45-93-2-15,-24 71-11 16,4 7-3-16,-1 5-20 15,4 3-7-15,2 4-7 16,3 3-1-16,0 0-16 16,0 2 4-16,-2 14-7 15,-6 9-1-15,-4 5-1 16,-9 4 2-16,-4 2 0 16,-5 2 0-16,-3 1 13 15,0-2-7-15,0-2-5 16,0-3 1-16,0-3-4 0,0-2 0 15,0-3 1-15,-6-4 0 16,1-3-2-16,2-6 2 16,0-6 0-16,2-2-4 15,1-3 5-15,0 0 7 16,0 0-7-16,0 0-9 16,0-6-53-16,0-9-56 15,0-3-223-15</inkml:trace>
  <inkml:trace contextRef="#ctx0" brushRef="#br0" timeOffset="189573.42">13518 13537 609 0,'0'0'44'0,"0"0"20"15,0 0 11-15,0 0-13 16,0 0-23-16,0 0-23 16,-5-62-16-16,5 62 0 15,0 4-57-15,3 13-57 16,9 1-162-16</inkml:trace>
  <inkml:trace contextRef="#ctx0" brushRef="#br0" timeOffset="190408.72">13922 13565 428 0,'0'0'48'0,"0"0"22"16,0 0 2-16,0 0-23 0,0 0-7 16,-91 30-9-16,69-7-13 15,1 9 1-15,4 2-11 16,4 6 3-16,4-2-13 16,4-2 2-16,5-4-1 15,0-6-1-15,0-2 0 16,2-2 9-16,9-5-9 15,2-6-16-15,0-2 0 16,5-5 14-16,-3-3-1 16,3-1-1-16,-3 0 2 15,0-10 2-15,-3-7 3 16,-3-4 6-16,1-6-3 16,-4-6 2-16,2-7 7 15,-2-6-5-15,1 0-2 16,-3 4 1-16,1 9 0 0,1 11-7 15,0 7 14 1,1 5-14-16,2 4-2 0,2 5 2 16,5 1-2-16,5 0 0 15,3 9 10-15,1 11-8 16,-1 2 14-16,-6 6-12 16,-2 2-4-16,-8 7-5 15,-2-1 5-15,-6-4-2 16,0-2 3-16,0-8-1 15,0-5 3-15,-6-7 4 16,3-4 1-16,0-5-7 16,1-1 7-16,-1 0 15 15,-1-6 14-15,-1-9-28 16,1-7 14-16,4-10-23 0,0-9 2 16,0-7-2-16,6-4 0 15,4 2-3-15,4 9-3 16,1 7-10-16,-3 14-11 15,1 9 11-15,4 9 15 16,0 2 1-16,6 4-5 16,-2 17 5-16,0 9 0 15,-4 9-2-15,-8 9-4 16,-6 3 6-16,-3 5 10 16,0-6-3-16,0-4 3 15,-6-9-10-15,-1-6 0 16,-2-7-3-16,3-4 3 15,-2-6-20-15,4-2-16 0,1-4-24 16,3-5-139-16</inkml:trace>
  <inkml:trace contextRef="#ctx0" brushRef="#br0" timeOffset="190870.24">14695 13620 573 0,'0'0'77'16,"0"0"-34"-16,0 0 69 15,0 0-49-15,0 0-19 16,0 0-5-16,-11-25-28 0,13 25-11 15,11-2 5-15,8 2 0 16,-2 0-2-16,-1 0 0 16,-1 0-2-16,-4-1-1 15,0 1 4-15,-4-2-4 16,-1 2-12-16,-3 0-33 16,-4 0-15-16,-1 7-35 15,0 5-69-15,0 2-261 16</inkml:trace>
  <inkml:trace contextRef="#ctx0" brushRef="#br0" timeOffset="191051.77">14666 13836 370 0,'0'0'90'16,"0"0"-19"-16,0 0 57 15,0 0-35-15,0 0-35 16,0 0-33-16,100 0-9 15,-70 0-12-15,-1 0-4 16,-1 0-11-16,-3 0-36 16,-4 0-97-16,-4-4-430 15</inkml:trace>
  <inkml:trace contextRef="#ctx0" brushRef="#br0" timeOffset="191338.76">15073 13568 650 0,'0'0'81'15,"0"0"-59"-15,0 0 39 16,0 0-20-16,0 0-32 15,0 0-8-15,83-31 0 16,-69 31 4-16,0 0 2 16,-1 0-7-16,-2 5 0 15,-1-2 0-15,0 1-24 0,-2 1-26 16,-5 2-81 0,0-2-135-16</inkml:trace>
  <inkml:trace contextRef="#ctx0" brushRef="#br0" timeOffset="191516.44">15170 13741 420 0,'0'0'131'0,"0"0"-71"16,0 0 52-16,0 0-19 16,0 0-49-16,0 0-23 15,105-3-19-15,-81 0-2 16,-4 1-2-16,-3 2-6 0,-5 0-35 15,-9-6-124-15</inkml:trace>
  <inkml:trace contextRef="#ctx0" brushRef="#br0" timeOffset="192405.98">15542 13210 440 0,'0'0'66'0,"0"0"11"15,0 0 28-15,0 0-51 16,0 0-33-16,0 0-12 16,0 0 3-16,-33 41 25 15,27-9-5-15,1-4-22 16,3-3 4-16,0-6-10 16,2-2-1-16,0-5-3 15,0-2 0-15,0-3 0 16,0 0 0-16,4-1-30 15,5-2-56-15,5-3-140 16</inkml:trace>
  <inkml:trace contextRef="#ctx0" brushRef="#br0" timeOffset="193181.51">15736 13791 145 0,'0'0'123'0,"0"0"-95"15,0 0 59-15,0 0 4 16,0 0-43-16,0 0-1 16,24 17-17-16,-15-17-5 15,2 0 7-15,3 0 5 16,1-6-14-16,1-11 3 15,2-4-12-15,-1-8 10 16,0-2-3-16,0-8-4 16,-4-5 13-16,1-2-23 15,-1-7 12-15,-4-10-18 0,3 1-1 16,-3-5 0-16,-2 5 0 16,0 6 3-16,-4 8-3 15,-3 9 0-15,0 9 1 16,-2 7-1-16,-10 5 0 15,3 5 0-15,-1 5 4 16,1 4-3-16,3 4-1 16,0 0 0-16,-5 0-3 15,1 22-1-15,-4 9 1 16,-2 5 6-16,4-2-2 16,2 5 1-16,4-4-2 15,3 0 0-15,1 1 0 16,2-4 2-16,0 1-2 0,0-1 1 15,0 0 4 1,6 1-5-16,3-1 1 0,1-1-2 16,3-2 2-16,-2 0 6 15,1-2-6-15,0-1-1 16,2-4 2-16,-1-4-4 16,2 0 2-16,0-5 0 15,4-1-1-15,-1-4 2 16,2-2-1-16,-3-1 2 15,-2-2-2-15,-1-1 0 16,-2-2-1-16,0 0-9 16,4 0-24-16,-2 0-16 0,-3-11-191 15</inkml:trace>
  <inkml:trace contextRef="#ctx0" brushRef="#br0" timeOffset="193552.35">16292 13104 488 0,'0'0'93'16,"0"0"10"-16,0 0-15 15,0 0-22-15,0 0-43 16,0 0-10-16,0-20-13 16,0 40 1-16,0 4 6 15,0 2-5-15,0 1 8 16,0-3-10-16,-7-2-1 15,4 0-13-15,0-7-18 16,1-2-53-16,2-7-107 16,0-6-340-16</inkml:trace>
  <inkml:trace contextRef="#ctx0" brushRef="#br0" timeOffset="193919.46">16573 12854 468 0,'0'0'45'16,"0"0"23"-16,0 0 11 15,0 0-15-15,0 0-46 16,0 0-13-16,55 64 11 16,-37 10 12-16,-7 13 3 15,-6 8 12-15,-4 2-27 16,-1-2-4-16,0-5-11 15,-7-9 1-15,-14-6-4 16,-12-7-26-16,-9-7-25 16,-8-13-138-16</inkml:trace>
  <inkml:trace contextRef="#ctx0" brushRef="#br0" timeOffset="196182.1">10850 14582 53 0,'0'0'86'0,"0"0"-28"0,0 0 33 15,0 0 4-15,0 0-12 16,-26-82-13-16,23 67-21 0,3 5-12 16,0 3 19-1,0 3-26-15,0 3 24 0,-1 1-20 16,1 0-18-16,0 0 1 15,0 0-13-15,0 7-3 16,0 10 5-16,1 3 13 16,6 2-3-16,-1-5-2 15,2 0 0-15,-2-2 3 16,1-4-11-16,-2 1-1 16,1-4-5-16,-2 1 1 15,-1-4 3-15,0-2-4 16,-1 0 0-16,-1 0 1 15,-1-2-1-15,3 0-9 16,0 1-27-16,0-1-14 16,3-1-48-16,5 0-77 15,5-7-394-15</inkml:trace>
  <inkml:trace contextRef="#ctx0" brushRef="#br0" timeOffset="196570.63">11115 14314 281 0,'0'0'61'0,"0"0"42"16,0 0 5-16,0 0-15 16,0 0-36-16,0 0-33 15,-15 2-7-15,12 20 15 16,0 6 12-16,3 0-16 16,0-2-2-16,0-2-7 15,10-2-6-15,-1-3-8 16,2-4 3-16,-1-1-6 15,-2-2-1-15,-1-4-1 16,-2-2 0-16,2-1-10 16,-4 3-30-16,-3-4-71 15,0-2-234-15</inkml:trace>
  <inkml:trace contextRef="#ctx0" brushRef="#br0" timeOffset="213701.31">24487 11605 32 0,'0'0'82'15,"0"0"4"-15,0 0-17 16,0 0-25-16,24 91 3 15,-21-62 15-15,0 3-23 16,-3 3-7-16,1 6-20 16,1 3 8-16,-2 1 11 15,1 2-15-15,2 1-8 16,2 0 5-16,4 2 23 16,1 0-27-16,2-1 10 15,-1-1 4-15,2 0-14 16,-3-2 1-16,2 1 0 0,-1-2-10 15,-1 1 3-15,0 2 4 16,-1 3-4-16,1 1 7 16,-3 1-8-16,0 1 3 15,-1-5-5-15,-1 0 1 16,1-5-1-16,1 3 4 16,1-4-4-16,-2 2 0 15,0-2 4-15,-2-3-4 16,-1 0 0-16,-1 4 0 15,-2 3 5-15,0 1 2 16,-3 2 4-16,-6 0-3 0,1 2-2 16,-2 2 3-16,2-2-6 15,4 0 10-15,-1 0-7 16,4-1 2-16,1 2-7 16,0 2 9-16,0-1-10 15,0 2 15-15,0-3-6 16,0 2-4-16,0 4-5 15,0 1 4-15,0 3-4 16,0-3 2-16,0 1 9 16,0-5-11-16,0-3 2 15,0 0-2-15,0-2 0 16,0 4 5-16,0 1 3 0,0 5-1 16,-3 1 1-1,-9 2 2-15,1 4-10 0,4-3 7 16,1-2-6-16,0-6-1 15,6-4 0-15,0-4 0 16,0-1 0-16,0 0 4 16,0-1-2-16,0 2 1 15,-4-2-3-15,-2 2 1 16,-3-2 7-16,-3 1-8 16,1-4 1-16,-1 1 10 15,1-1-4-15,1-1-3 16,1 3-3-16,1-5 3 15,0 0 0-15,-2 1 3 16,-4 0 11-16,2 5-16 16,-2 0 5-16,0 1-1 15,-1-3 2-15,5-4-5 16,2-2 2-16,1 1-5 0,1-4 2 16,0 4-4-16,1 2 7 15,1 2-5-15,-1 4 0 16,-2 5 0-16,-2 2 2 15,2 3-1-15,-1 5 0 16,-2 0 0-16,2 7 1 16,-1 0-2-16,2-2 0 15,0-10-4-15,3-8 4 16,4-10 4-16,0-9-4 16,0-4 7-16,0-3-2 0,0-2-5 15,0 0 3-15,4-5-3 16,-3 2 8-16,3-5-2 15,-2-2-4-15,-1-8-2 16,-1-4 0-16,0 0 0 16,0-16-5-16,0-17-47 15,0-16-62-15,0-14-33 16,12-10-222-16</inkml:trace>
  <inkml:trace contextRef="#ctx0" brushRef="#br0" timeOffset="-214583.29">25691 11489 307 0,'0'0'72'0,"0"0"22"15,0 0 21-15,0 0-30 16,0 0-39-16,0 0-3 16,0 0 3-16,-87-55-24 15,60 55 9-15,-3 13-12 16,0 8 3-16,4 3-3 0,2 4-8 16,2 3-4-1,-1 3 3-15,5 2 4 0,-1 0 5 16,4 0-7-1,2 5 0-15,4-1-10 0,2 4 3 16,4 1-4-16,3 0-2 16,0-3 0-16,2-3 1 15,12-6 0-15,5-7 0 16,2 1 0-16,0-6 0 16,1-5 0-16,0-2 2 15,-1-6-2-15,3-2 0 16,-2-3-1-16,-1-3 1 15,-3 0-8-15,3 0-33 16,0-5-49-16,0-7-50 0,0-7-157 16</inkml:trace>
  <inkml:trace contextRef="#ctx0" brushRef="#br0" timeOffset="-214130.42">25846 11693 498 0,'0'0'47'0,"0"0"33"16,0 0-3-16,0 0-22 16,0 0-25-16,0 0-17 0,-26 3-12 15,25 19 16-15,1 4 1 16,0 5-15-16,0 4 12 15,0 1-5-15,3-1-5 16,9 2 6-16,4-5-11 16,1-6-3-16,3-5 3 15,0-6 0-15,1-2-5 16,-2-6 5-16,-1-5-6 16,3-2 4-16,1 0 2 15,-1-12 2-15,3-5 7 16,-5-7-2-16,1-2 3 15,-5-7-5-15,-5-3 5 16,-1-6 3-16,-6-2-4 16,-3-2-1-16,0 6-4 15,0 2-2-15,-12 10 0 0,2 9-1 16,2 5 1-16,4 11-2 16,1 3-16-16,3 0-41 15,0 6-53-15,15 6-129 16</inkml:trace>
  <inkml:trace contextRef="#ctx0" brushRef="#br0" timeOffset="-213350.04">26226 11629 450 0,'0'0'203'0,"0"0"-155"16,0 0 23-16,0 0 4 16,0 0-41-16,0 0-19 15,97-40 10-15,-58 56-8 16,2 5-2-16,-2 5 2 16,-6 3-16-16,-7 4 5 15,-9 0-3-15,-5 5-1 16,-7-4-1-16,-5 0-1 15,0-1-2-15,0-5 1 16,-5-5 1-16,-4-4-5 16,-1-6-3-16,1-6 7 0,0-3-7 15,-3-4 4-15,0 0 4 16,-4-7 10-16,-1-10 0 16,0-6-1-16,3-7-9 15,5-7 0-15,3-6-19 16,6-5 6-16,0 2 7 15,0 1-21-15,10 3 22 16,6 4 0-16,4 5-3 16,1 8 6-16,2 8 0 15,4 7-1-15,4 5 0 16,6 5 1-16,3 0 2 16,-1 7 1-16,-3 9-1 15,-9 5 1-15,-6 1 0 16,-8 6-1-16,-4 1 8 0,-5-1-5 15,-4 3-3-15,0-5 0 16,0 0 1-16,0 1 2 16,0-2-3-16,0-3 1 15,-1-4-1-15,-6-7-1 16,2-2-3-16,2-5-6 16,-1-4-5-16,-2 0 15 15,-2 0 2-15,-4-9 20 16,2-10-20-16,4-7 0 15,3-9-2-15,3-4-2 0,0-7-2 16,0-2-3-16,0-2-7 16,7 5-5-16,-1 8 4 15,3 10 9-15,6 9-7 16,6 8 2-16,5 6-11 16,3 4 15-16,1 0 3 15,-4 2 4-15,-6 8 2 16,-9 0-2-16,-5 3-2 15,-6-2-34-15,0-4-204 16</inkml:trace>
  <inkml:trace contextRef="#ctx0" brushRef="#br0" timeOffset="-211689.04">28011 11439 667 0,'0'0'23'16,"0"0"20"-16,0 0 43 15,0 0-14-15,0 0-34 16,0 0-7-16,-3-41-22 16,3 70 1-16,0 12-6 15,0 8 26-15,0 3-17 16,0 0 5-16,0-5-14 15,0-1 3-15,0-6-5 16,2-9-2-16,1-5 0 16,0-11 2-16,-2-7-2 15,1-6 0-15,-2-2 1 16,0 0 6-16,0-8 7 16,0-16-9-16,0-7-4 15,0-7-1-15,0-7 0 16,0-2-1-16,0-7-4 0,2-1-9 15,5 4-7-15,6 7-4 16,2 10 7-16,5 15-2 16,2 6 11-16,2 11 5 15,3 2-4-15,4 8 8 16,4 18 0-16,-3 8 0 16,-6 7 5-16,-7 0-8 15,-10 2 3-15,-4-6-2 16,-5-1 0-16,0-6 2 15,0-7 3-15,-6-5-2 0,-1-5-1 16,3-8 0-16,2-4-5 16,1-1 5-16,1 0 12 15,0-9 14-15,0-13-15 16,0-9-4-16,1-6-14 16,12-9 0-16,0-3-22 15,0 1-3-15,2 7-3 16,-1 12-9-16,3 12 9 15,-2 11 22-15,5 6-2 16,5 0 9-16,6 4 6 16,8 14 1-16,0 10 0 15,-1 1 5-15,-10 6-4 16,-13 2 10-16,-9 0 8 0,-6 1 1 16,0 3-1-1,0-7-7-15,-11-1-1 0,-1-5-10 16,5-2-2-16,1-5 1 15,1-8-1-15,5-2 0 16,0-5-22-16,0-3-2 16,0-1-45-16,9-2-48 15,6 0-106-15</inkml:trace>
  <inkml:trace contextRef="#ctx0" brushRef="#br0" timeOffset="-211253.43">28881 11371 643 0,'0'0'43'0,"0"0"28"16,0 0 6-16,0 0-34 15,0 0-41-15,0 0 9 16,-29 73-10-16,22-23 10 16,4 4-5-16,3-4 1 15,0-2-5-15,0-8-1 16,14-3-1-16,1-6 0 16,4-8-1-16,1-6-1 15,3-9-2-15,3-6-2 16,-3-2 6-16,1-4 7 0,-1-16 2 15,1-5 11-15,-1-7 6 16,1-7 1-16,-7-8 0 16,-4-5-1-16,-8-4-21 15,-5 0-5-15,0 13-1 16,-11 9-8-16,2 17-2 16,3 10-14-16,3 7-23 15,3 4-26-15,0 16-58 16,12 3-166-16</inkml:trace>
  <inkml:trace contextRef="#ctx0" brushRef="#br0" timeOffset="-210918.1">29401 11293 572 0,'0'0'29'16,"0"0"50"-16,0 0 2 16,-95 45-26-16,89-8-24 15,6 7 1-15,5 5-13 16,20-3-7-16,3 0 10 16,1-1-13-16,-4-6-3 15,-10-2-6-15,-3-6 1 16,-8-3-1-16,-2-7 0 15,-2-5 1-15,0-6-1 0,-3-3-11 16,-18-7 8-16,-4 0-7 16,-8 0-25-16,3-2-26 15,11-15-57-15,5-4-150 16</inkml:trace>
  <inkml:trace contextRef="#ctx0" brushRef="#br0" timeOffset="-210695.24">29348 11414 362 0,'0'0'283'0,"0"0"-266"16,-34 100 15-16,19-49 34 15,-2 10-29-15,-5 6-15 16,-9 5-6-16,-7-1-11 16,-5-2-2-16,-2-8 2 15,4-8-2-15,8-10-2 16,10-12 2-16,10-12-2 15,7-8 2-15,4-4-2 16,2-7-1-16,0 0-32 16,24-9-88-16,9-18-81 15</inkml:trace>
  <inkml:trace contextRef="#ctx0" brushRef="#br0" timeOffset="-210374.38">29782 11081 679 0,'0'0'29'16,"0"0"-14"-16,0 0 7 15,0 0 11-15,-12 104 33 0,2-29-27 16,-2 17-3-1,-7 6-15-15,-1-5-10 0,-2-7-3 16,5-17-7-16,10-16-1 16,7-13 0-1,0-10 0-15,3-11 0 0,13-8 0 16,4-7-13-16,5-4 13 16,6 0-9-16,1-11-9 15,2-14-42-15,-6-4-76 16,-4-7-588-16</inkml:trace>
  <inkml:trace contextRef="#ctx0" brushRef="#br0" timeOffset="-210201.1">29727 11445 659 0,'0'0'83'0,"0"0"-17"0,0 0 22 15,0 0-41-15,106-65-23 16,-60 58-7-16,2 5-17 15,-3 2-1-15,-5 0-28 16,-9 0-96-16,-13 0-659 16</inkml:trace>
  <inkml:trace contextRef="#ctx0" brushRef="#br0" timeOffset="-208627.26">25443 12559 314 0,'0'0'99'16,"0"0"12"-16,0 0 1 16,0 0-53-16,0 0-2 15,0 0-13-15,-12-48-7 16,10 48-18-16,-2 18-17 16,-3 21 3-16,-2 18 4 15,-3 11 9-15,0 2-10 16,4 0 5-16,4-5-10 15,2-4 0-15,2-4 0 16,0-8-1-16,0-10 0 16,0-11 0-16,0-10-3 0,0-9 2 15,0-3-2-15,0-6-2 16,0 0 3-16,2-10 8 16,4-13 1-16,3-8-3 15,1-5-1-15,1-6-5 16,2-1 0-16,2 0 0 15,3 4 0-15,1 10 0 16,4 7-9-16,2 10-11 16,-1 10 5-16,-3 2 14 15,0 8-2-15,-2 15 2 16,-4 6-3-16,-3 8 4 16,-2 2 0-16,-4 6 3 15,-1-2-7-15,-4-2 4 0,-1-5-2 16,0-5-2-16,-1-5-3 15,-11-9-2-15,-6-4-5 16,-4-5 3-16,-5-3 11 16,-9-5 2-16,0 0 16 15,5 0 6-15,3-2-10 16,9-8 9-16,9-4-18 16,9-1-5-16,1-2-5 15,10-2-35-15,17 4-65 16,9 1-56-16</inkml:trace>
  <inkml:trace contextRef="#ctx0" brushRef="#br0" timeOffset="-208155.22">25889 13017 670 0,'0'0'17'16,"0"0"-15"-16,0 0 32 16,0 0-8-16,0 0-23 15,0 0 3-15,70-33-6 16,-55 29 0-16,-5-3 7 16,0-1-4-16,-2-3 0 0,0-2-3 15,-4-3 1 1,1-4 5-16,-4 1-6 0,-1-3 0 15,0 3-6-15,0 2 5 16,-7 3-3-16,-5 4 4 16,-5 5 9-16,-2 5 15 15,0 0-18-15,-5 4 9 16,0 14-2-16,2 8-3 16,4 6-3-16,4 6 6 15,5 4 2-15,6 5-12 16,3-2 15-16,0-1-11 15,0-5-5-15,11-4 2 0,5 0-8 16,2-7 8 0,2-6-9-16,0-5-1 0,1-8-2 15,3-4-22-15,1-5 13 16,2 0-51-16,3-2-41 16,-2-13-310-16</inkml:trace>
  <inkml:trace contextRef="#ctx0" brushRef="#br0" timeOffset="-207471.34">26386 12759 569 0,'0'0'20'0,"0"0"7"16,0 0 53-16,0 0-34 15,0 0-31-15,0 0 3 16,-94 6-1-16,73 23 5 16,4 5-2-16,1 5-8 15,7 4-6-15,3 1 1 16,6-3-6-16,0-2-1 16,3-5 1-16,16-6-1 15,1-6-2-15,4-5 0 16,1-5-11 15,-1-8-7-31,0-4 6 0,0 0-1 0,1-4 12 0,0-13 2 0,-2-4-1 16,-5-1-3-1,-4-2 10-15,-3 4-1 0,-3 0-4 16,-4 4 2-16,0 4 3 16,-2 3 1-16,-1 6 5 15,-1 0-3-15,0 3 12 16,0 0-20-16,0 0 3 15,0 0-3-15,2 0-3 16,1 15-2-16,4 4 7 16,1 3-2-16,2 0 0 15,1 2 8-15,-1-2-4 16,3-5-3-16,1-5-2 16,4-5-3-16,3-4 2 15,1-3-6-15,2 0 8 16,-2-9 6-16,1-7-5 0,-4-6 6 15,-1-2 0-15,-4-8 5 16,-3-5 11-16,-5-2-3 16,-4 0-16-16,-2 2 3 15,-2 6-6-15,-15 4 3 16,-3 11-4-16,-7 6-2 16,-3 6 2-16,2 4 6 15,3 0-5-15,2 13-1 16,8 7-2-16,2 5-2 15,6 1-34-15,5-2-126 0,2-4-565 16</inkml:trace>
  <inkml:trace contextRef="#ctx0" brushRef="#br0" timeOffset="-206397.16">27175 12804 624 0,'0'0'22'15,"0"0"-15"-15,0 0 7 16,0 0 28-16,4 97-18 16,-4-51 8-16,0 0-29 15,0 2 12-15,-3-5-14 16,-4-4-2-16,1-8 1 16,1-11 0-16,4-9 2 15,-1-5 0-15,2-4-2 16,0-2 5-16,0 0 40 15,0-19-9-15,3-7-21 16,5-4-1-16,-2-4-9 0,-2-7 0 16,-1 0-2-16,0-7-1 15,1 5-2-15,1 6-1 16,1 5 1-16,2 11 0 16,2 5-3-16,2 7-7 15,6 3 4-15,3 6 0 16,6 0 6-16,-1 0 0 15,1 14 3-15,-3 7 0 16,-7 4 0-16,-3 5-3 16,-5 4 6-16,-3-1-6 15,-1 0 7-15,-5-4-3 16,0-4-4-16,0-4-1 16,0-4 1-16,0-10 4 0,0-2-3 15,0-2 3-15,0-3-2 16,0 0 10-16,0-9-3 15,9-12-9-15,1-7 5 16,2-8-10-16,-2-3 2 16,1-7-5-16,-2 2-10 15,4 1-4-15,1 9 3 16,-1 9-21-16,-2 11 39 16,-2 9-9-16,1 5 2 15,1 0 7-15,5 6-1 16,2 14 2-16,6 3 0 15,1 4 3-15,-1 4-6 0,-6 0 4 16,-3 2-1 0,-5 0 10-16,-2-2 0 0,2-6-7 15,-3-5 3-15,3-4 1 16,-1-9 0-16,2-2-7 16,3-5 5-16,5 0 18 15,3-10-1-15,1-9-6 16,2-6-9-16,1-7 3 15,-3-5-6-15,-1-3 1 16,-8-1-5-16,-6 1 0 16,-7 8 1-16,-1 9-1 15,0 10-4-15,-13 7 4 16,-5 6-2-16,0 0 4 0,-1 18-1 16,5 10-1-1,5 4 0-15,5 7 4 0,4 4-2 16,0-2 2-16,0 0 3 15,0-2-7-15,4-7 2 16,7-5-1-16,-1-4-1 16,4-7-3-16,3-7 0 15,7-4-1-15,8-3 3 16,5-2-12-16,3 0-25 16,-3-10-20-16,-7-7-164 15</inkml:trace>
  <inkml:trace contextRef="#ctx0" brushRef="#br0" timeOffset="-200177.29">29406 12553 330 0,'0'0'86'15,"0"0"14"-15,20-75 1 16,-15 55-12-16,0 1-43 15,-4 8-14-15,-1 5 13 0,0 6-3 16,0 0-17-16,-1 19-20 16,-14 18 1-16,-2 14 8 15,-2 7 22-15,4 1-14 16,5-3-8-16,4-3-6 16,3-4-6-16,-2-3 8 15,1-7-9-15,-2-3-2 16,0-11 2-16,0-9 2 15,5-9-1-15,-1-5 1 16,2-2 2-16,0 0 0 16,0-17 7-16,0-11-1 15,0-11-10-15,0-7-1 16,3-7-1-16,2-7 1 16,-1-10-11-16,-1-2-8 15,4 3-10-15,-1 15 12 0,2 17-1 16,3 18 4-16,-1 9 14 15,0 6-12-15,6 4 12 16,7 0 4-16,11 12 0 16,2 8-2-16,-3 2 7 15,-2 5-9-15,-6 3 3 16,-6 5-3-16,-3 3 3 16,-6 3 3-16,-2 1-6 15,-1-2 7-15,1-3-2 16,1-6 1-16,2-2-4 15,0-6-2-15,1-5 1 16,1-5 1-16,1-6-2 0,2-5 0 16,4-2 1-16,2 0 1 15,0-17 10-15,1-5-2 16,-5-9-2-16,-5-8 2 16,-6-11-2-16,-3-10-3 15,-4-9-4-15,0-1 3 16,-5 5-4-16,-7 12 0 15,3 12 0-15,3 14-4 16,2 12 4-16,4 13-2 16,0 2-30-16,0 13-41 15,1 15-9-15,10 6-20 16,0 0-193-16</inkml:trace>
  <inkml:trace contextRef="#ctx0" brushRef="#br0" timeOffset="-199681.26">30179 12347 545 0,'0'0'32'0,"0"0"13"15,0 0 64-15,0 0-36 0,0 0-38 16,0 0-28-16,1-17-3 16,-2 48 1-16,-8 10 18 15,-6 5-1-15,3 7 5 16,1 5-11-16,1-4-9 16,6 1 2-16,-1-8 1 15,4-4-10-15,1-5 2 16,0-6-2-16,0-5 0 15,0-6 0-15,6-3 0 16,5-4 0-16,5-5-5 16,1-4 3-16,6-2 2 15,7-3 0-15,4 0 4 16,5-11 3-16,1-10-1 16,-3-6-3-16,2-5-1 0,-6-10 2 15,-5-4 7-15,-5-6-9 16,-4-5-2-16,-7 6-1 15,-2 8 1-15,-4 14 3 16,-4 13-3-16,-1 9-4 16,-1 5-11-16,0 2-32 15,0 6-91-15,0 10-145 16</inkml:trace>
  <inkml:trace contextRef="#ctx0" brushRef="#br0" timeOffset="-199208.22">30784 12372 476 0,'0'0'65'0,"0"0"42"15,0 0-16-15,0 0-14 16,0 0-36-16,0 0-16 0,0-17-25 16,0 48 9-16,0 12 26 15,-6 8-18-15,-4 5 19 16,-2 4-23-16,0-2 2 15,-4-3-4-15,1-6-11 16,-2-4 0-16,4-6 3 16,1-5-3-16,6-9 0 15,5-4 9-15,1-6-9 16,1-5 0-16,20-3 1 16,9 0 0-16,9-4 4 15,5-3-5-15,-2 0 0 16,-3 0 0-16,-6 0-16 15,-8 0-12-15,-6-3-9 16,-4-5-11-16,-3-4-54 16,-3-2-164-16</inkml:trace>
  <inkml:trace contextRef="#ctx0" brushRef="#br0" timeOffset="-198781.29">31360 12363 433 0,'0'0'169'0,"0"0"-97"16,0 0 38-16,0 0-37 15,0 0-24-15,0 0-27 16,3-36-22-16,-3 67 8 15,0 12 4-15,-3 6 14 16,-10 6-9-16,-5 4 5 16,-3 0-9-16,0 0-8 15,0-9-1-15,3-7-1 16,8-7 1-16,7-9-1 16,3-6-3-16,0-2 0 15,18-4 1-15,9-3 6 16,8-1-5-16,9-5 9 15,3-6-2-15,1 0-4 16,0 0 1-16,-8-5-2 16,-2-4-4-16,-4-1 0 15,-7 3-2-15,-5 0-20 0,-4 2-34 16,-9 2-8-16,-5 2-39 16,-4 1-193-16</inkml:trace>
  <inkml:trace contextRef="#ctx0" brushRef="#br0" timeOffset="-193014.14">27713 14255 197 0,'0'0'117'0,"0"0"-35"16,0 0 20-16,24-84-25 15,-24 63-2-15,0 0-33 16,0 1-4-16,-9 4 4 16,-6-1-8-16,-6 5-11 15,-1 4-1-15,-5 3-10 16,-1 5 3-16,-2 0-2 0,1 0-5 16,0 15-5-1,2 5 3-15,0 4 1 0,3 9-5 16,6 4 0-16,2 2-1 15,5 2 4-15,5-1-1 16,6-2-4-16,0-2 0 16,0-6-2-16,15-4 1 15,5-5-5-15,-1-6 4 16,4-5 2-16,0-7-1 16,4-3 2-16,1 0-1 15,-1-13 1-15,-1-9 1 16,-1-4 2-16,-4-4-3 15,-3-8 2-15,-3-2 0 16,-5-4 1-16,-2-3-4 16,-2 4 1-16,-5 4-1 0,1 10 3 15,-1 8-3-15,-1 8 3 16,0 8-3-16,0 5 0 16,0 1-3-16,3 22-5 15,2 14 0-15,-2 9 2 16,1 3 6-16,-1-2 1 15,-3 1 0-15,0-7 0 16,1-8 4-16,2-5 0 16,3-6-5-16,1-7 2 15,0-5-5-15,5-4 3 0,-2-5-19 16,5-1 4-16,0 0-20 16,4-1-14-16,0-15-51 15,-3-6-186-15</inkml:trace>
  <inkml:trace contextRef="#ctx0" brushRef="#br0" timeOffset="-192549.02">27962 14051 539 0,'0'0'56'0,"0"0"-29"16,0 0 48-16,15 75-7 0,-12-35-37 15,-1 3-9 1,-2-1-4-16,0-3-9 0,0-5-3 16,0-6 0-16,0-5-3 15,0-9-3-15,0-5 1 16,0-6-1-16,0-3 0 16,0 0 9-16,0-1 4 15,0-17 15-15,3-7-13 16,1-8-14-16,-1-7 4 15,2-5-4 1,-1-2-1-16,3-2-8 0,1 6-4 16,4 9 8-16,3 8-14 15,1 9 9-15,8 9 4 16,1 7-3-16,5 1 8 0,-1 7 0 16,-1 14 1-1,-4 7 4-15,-6 7-3 0,-7 5 1 16,-4 2 6-16,-7-3-6 15,0 1-5-15,0-4 4 16,-3-3-2-16,-6-4 4 16,4-4-4-16,5-6-3 15,0-5-18-15,17-3-95 16,12-8-236-16</inkml:trace>
  <inkml:trace contextRef="#ctx0" brushRef="#br0" timeOffset="-191910.13">28744 14079 542 0,'0'0'26'15,"0"0"21"-15,0 0 53 16,-102-58-37-16,74 58-30 15,1 0-11-15,-1 16-3 16,3 9-10-16,-1 6 1 0,6 3 0 16,4 2 2-1,4-1-4-15,4 1-4 16,5 0 7-16,3-1-6 16,0-2-5-16,0-4 0 0,6-5 0 15,7-5-4-15,-3-7 2 16,5-3-3-16,-1-4 4 15,5-5-6-15,2 0 7 16,3-5 1-16,3-12 13 16,0-6-10-16,-1-9-1 15,0-6 2-15,-5-8-3 16,-2-4 3-16,-3-10-1 16,-4-5-4-16,-3-2-4 15,-4 1-1-15,-3 3 5 16,-2 3-5-16,0 2 5 15,0 9 2-15,-7 8-1 16,0 10 1-16,1 14 0 0,1 9 2 16,4 6 2-16,1 2-6 15,0 20-2-15,0 23-1 16,0 15 6-16,0 15 3 16,3 3 4-16,-3 3-4 15,0 1-1-15,0-4 1 16,0-7-3-16,0-9-3 15,0-12 2-15,1-10-2 16,17-12-1-16,5-5 0 16,5-8-8-16,2-4 0 15,3-6 4-15,-3-3-6 16,-2 0-53-16,-6-5-63 0,-10-9-198 16</inkml:trace>
  <inkml:trace contextRef="#ctx0" brushRef="#br0" timeOffset="-190680.92">25088 15654 613 0,'0'0'104'0,"0"0"-66"16,0 0 10-16,0 0-5 16,0 0-28-16,0 0-4 15,-1 44 18-15,1-26-5 16,0 1-9-16,0 0 5 16,8-4-10-16,1-2 2 15,2-4-4-15,4-1-5 16,0-5 2-16,4-3 5 15,6 0 3-15,5-16-1 16,3-5-10-16,-2-6 16 16,-2-2-17-16,-6-4 9 0,-7-6-6 15,-6-3 14 1,-3-5-14-16,-5-4 4 0,-1-2-8 16,-1 4 0-16,0 6 8 15,0 11-8-15,0 12 1 16,0 11-1-16,0 9 0 15,0 0-2-15,0 3-10 16,0 15-5-16,0 8 17 16,0 8 2-16,0 6 3 15,0 2-3-15,0 5-1 0,3 2-2 16,2-4 2-16,-2 2-1 16,1-5 0-16,1-8 2 15,2-8 1-15,-1-12-3 16,0-4 0-16,-1-5-2 15,-1-5-2-15,5 0-7 16,3 0-12-16,3-7 20 16,1-8-38-16,-1-5-42 15,-3-9-114-15,-3-7-514 16</inkml:trace>
  <inkml:trace contextRef="#ctx0" brushRef="#br0" timeOffset="-190427.95">25458 15012 688 0,'0'0'54'16,"0"0"-21"-16,0 0 53 15,-29-87-27-15,28 74-23 16,1 3-3-16,0 5-8 15,-2 4-18-15,2 1-7 16,0 0-5-16,0 0-5 16,0 9-23-16,2 12-14 15,9 6-55-15,2 4-105 16</inkml:trace>
  <inkml:trace contextRef="#ctx0" brushRef="#br0" timeOffset="-190150.27">25901 15344 621 0,'0'0'69'0,"0"0"-51"16,0 0 39-16,0 0-1 15,0 0-40-15,83-2-5 0,-53 2 10 16,-3 0-18-16,-5 0 0 16,-5 0-3-16,-4 0 0 15,-7 0-4-15,-3 0-12 16,-3 0-41-16,0 0-51 16,-4 2-161-16</inkml:trace>
  <inkml:trace contextRef="#ctx0" brushRef="#br0" timeOffset="-189939.33">25840 15508 488 0,'0'0'92'0,"0"0"12"0,0 0-1 16,0 0-50-16,0 0-18 15,0 0 10-15,101 0-20 16,-74 0-1-16,0 0-10 15,0 0-3-15,-3 0-8 16,-2-1-3-16,-4-2-16 16,0-3-47-16,-5-2-68 15,-1-5-306-15</inkml:trace>
  <inkml:trace contextRef="#ctx0" brushRef="#br0" timeOffset="-189678.72">26459 15322 700 0,'0'0'48'0,"0"0"17"15,0 0-15-15,0 0-34 16,0 0-15-16,0 0 9 15,100-9-9-15,-75 9 2 16,-5 5-3-16,-4 0 0 16,-6 2-16-16,-8 0-50 15,-2 1-56-15,-12 1-186 16</inkml:trace>
  <inkml:trace contextRef="#ctx0" brushRef="#br0" timeOffset="-189519.52">26426 15533 536 0,'0'0'79'16,"0"0"37"-16,0 0-4 15,0 0-57-15,0 0-17 16,81 7-7-16,-45-4-29 16,0-1-2-16,-3 3-60 15,-12-5-366-15</inkml:trace>
  <inkml:trace contextRef="#ctx0" brushRef="#br0" timeOffset="-188923.33">27306 15338 465 0,'0'0'82'16,"0"0"13"-16,0 0 5 16,0 0-51-16,0 0-14 15,0 0-9-15,-76-23-6 16,61 40-8-16,0 3 4 0,3 5 1 15,2 2 2 1,7-1-6-16,3-1-1 0,0 4-10 16,10-1 7-16,10 2-8 15,3-1 6-15,3-1-5 16,-1 1 2-16,-4-3 2 16,-3-2-6-16,-7-4 0 15,-4-3 2-15,-7-3-2 16,0-5-4-16,0 2-1 15,-18-4-3-15,-7-1 4 16,-7-3 1-16,-2-3-19 16,0 0 2-16,4-3-10 15,6-11-39-15,13-5-117 16,10-12-243-16</inkml:trace>
  <inkml:trace contextRef="#ctx0" brushRef="#br0" timeOffset="-188654.33">27239 15352 269 0,'0'0'37'16,"0"0"67"-16,-6 98 37 16,-18-50-46-16,-9 7-23 15,-7 5-26-15,-5 3-7 16,0-3-18-16,-1-1-5 15,3-2-5-15,7-6-11 16,8-5 0-16,7-14 5 16,7-11-5-16,4-8 0 0,7-6 0 15,3-6-5-15,0-1-21 16,9 0-87-16,18-11-85 16</inkml:trace>
  <inkml:trace contextRef="#ctx0" brushRef="#br0" timeOffset="-188344.32">27692 15117 681 0,'0'0'9'0,"0"0"8"15,0 0 63-15,0 0-20 16,0 0-55-16,0 0 0 16,-15 102 24-16,11-33-5 15,-3 6-10-15,-1 3-1 16,-3-6-5-16,-2-1-6 16,0-10-2-16,0-11-2 15,5-14 0-15,2-13-1 16,4-9-5-16,1-7-7 0,-2-4-37 15,1-3-33 1,-4 0-258-16</inkml:trace>
  <inkml:trace contextRef="#ctx0" brushRef="#br0" timeOffset="-187974.16">27479 15450 487 0,'0'0'34'0,"0"0"28"15,0 0 21-15,97-63-59 16,-55 62-3-16,0 1-7 16,1 2-1-16,-5 18 2 15,-2 5 0-15,-4 6 6 16,-5 3-1-16,-10 5-7 0,-6 1-13 16,-8-1 6-1,-3-1 0-15,0-4-6 0,-3-4 0 16,-6-7-1-1,0-6 1-15,2-5 0 0,0-5 0 16,1-4-7-16,-2-3-3 16,-1 0 10-16,0-3 22 15,3-13 5-15,4-11 7 16,2-6-5-16,8-8-18 16,17-6 8-16,11-4-19 15,4 1 0-15,5 6 0 16,0 8-18-16,-3 12-12 15,-4 13-41-15,-8 11-41 0,-10 0-307 16</inkml:trace>
  <inkml:trace contextRef="#ctx0" brushRef="#br0" timeOffset="-187045.63">28152 15684 360 0,'0'0'38'16,"0"0"51"-16,0 0-21 16,0 0-23-16,-6 74-4 15,6-64-5-15,0-3-14 16,0-5-5-16,7-2 5 16,8 0-5-16,9 0 20 15,3-11-13-15,1-7 2 16,2-8-15-16,-4-5 16 15,-1-6-19-15,0-6 2 16,-3-6-2-16,-2-9-6 0,-1-1 0 16,-3-3-2-16,-3 1 0 15,-4-2-2-15,-6 4-8 16,-3 9-4-16,0 9 8 16,0 14 2-16,-12 11-1 15,-5 11-2-15,-1 5 7 16,-4 0 4-16,-3 22-2 15,-1 13 9-15,11 8-9 16,6 9 6-16,9 1-3 16,0 3 8-16,8-3-8 0,4-1 10 15,-1-1-11 1,-3 0-3-16,-2-1 0 0,-4-3-1 16,-2-4 2-16,3-5 0 15,3-4 4-15,4-7-6 16,7-5-6-16,5-2-3 15,5-9 8-15,4-2-1 16,0-6 2-16,2-3-1 16,0 0 1-16,-2-12 1 15,-1-5 0-15,-3-9 8 16,0-3-8-16,-2-8 0 16,-1-5 4-16,-3-5-4 15,-3-3-1-15,-6 7 0 16,-6 8 0-16,-6 10-2 15,0 8 2-15,-2 5-1 16,-14 5-3-16,-4 6 4 0,1 1 4 16,0 3 2-16,-1 19-5 15,7 7 2-15,2 7-1 16,2 3 3-16,6 3-1 16,3-1-2-16,0-3-1 15,5-2 6-15,11-1-7 16,1-6-1-16,4-4-1 15,-1-5 2-15,2-5-2 16,1-6-2-16,1-2 3 16,1-3 0-16,1-4-13 15,-2 0-25-15,1 0-64 16,-3-13-255-16</inkml:trace>
  <inkml:trace contextRef="#ctx0" brushRef="#br0" timeOffset="-186585.29">29021 15545 616 0,'0'0'69'16,"0"0"-64"-16,0 0 1 15,0 0 43-15,-1 71-6 0,1-33-9 16,-2 1-2-16,-4 0-16 15,-2 1-4 1,0 1-4-16,2-6-7 0,0-6 0 16,1-12 1-16,4-8 2 15,1-4-4-15,0-5 0 16,0 0 3-16,0-14 43 16,1-11-15-16,8-4-22 15,2-7-2-15,-1-6 1 16,1-5-2-16,1-2-6 15,4-4-16-15,8 6-1 16,4 5-15-16,7 15-9 16,2 10-5-16,-3 12 24 15,-2 5 9-15,-10 9 13 16,-5 14 1-16,-4 7 15 0,-6 7 1 16,-1 5 2-16,-4 4-5 15,-2-1-6-15,0-1-4 16,0-2-2-16,0-4-2 15,-6-3-1-15,-3-7-46 16,-2-5-85-16,3-10-292 16</inkml:trace>
  <inkml:trace contextRef="#ctx0" brushRef="#br0" timeOffset="-186117.21">29771 15172 519 0,'0'0'57'0,"0"0"29"0,0 0 20 15,0 0-53-15,0 0-46 16,-84 80 24-16,38-7 29 15,-6 10-16-15,2 7-11 16,1 7-2-16,10 3-5 16,11 0-13-16,16-7-6 15,12-9-7-15,0-18 1 16,15-14-1-16,5-16 6 16,4-10-6-16,-2-7-6 15,3-8-14-15,-2-6-62 16,1-5-24-16,-5 0-140 15</inkml:trace>
  <inkml:trace contextRef="#ctx0" brushRef="#br0" timeOffset="-184907.71">26929 16825 336 0,'0'0'55'0,"0"0"22"0,0 0 49 15,26-72-53-15,-26 55-8 16,0 4-10-16,0-1-11 16,-12 1-5-16,-4 0-13 15,-2 3-9-15,0-1-6 16,-4 5-10-16,-5 6 1 15,-7 0 7-15,-4 5-8 16,-6 17 3-16,1 5-4 16,4 4 0-16,7 2-1 15,12 1-1-15,9 2 0 16,8-2 2-16,3 4 3 16,0 2-3-16,10-2 0 0,7 1 4 15,2-7-4-15,1-4 2 16,-4-5 2-16,2-7-3 15,-3-6-2-15,3-9 1 16,4-1-1-16,6-1 2 16,7-18-2-16,1-15 1 15,1-10 0-15,-1-4 3 16,1-12 0-16,-7 0-3 16,-6-2-2-16,-6-5-5 15,-8 1-2-15,-4 4-2 16,-6 4-12-16,3 10 9 15,-3 10 9-15,0 7 1 16,0 14 4-16,0 5-1 0,0 8 1 16,0 4 4-16,0 0-4 15,-6 0-4-15,-6 13 0 16,0 12 4-16,0 12 9 16,8 6-8-16,4 5 1 15,0 5 4-15,0 6 1 16,6-2 6-16,4-1-8 15,1-2-4-15,-4-3 5 16,-2-6-6-16,-1-6 1 16,0-5 4-16,4-7-5 15,1-10 0-15,6-6-6 16,4-10-9-16,7-1 13 0,3-1 2 16,0-20 4-16,-2-6-2 15,-5-7 4-15,-4-4 0 16,-3-1-3-16,-6 0-2 15,-2 1 9-15,-2 6-3 16,-1 8 1-16,-1 9-3 16,0 7 2-16,-3 5 5 15,0 3-10-15,0 0-2 16,0 3-3-16,0 16-3 16,0 7 5-16,2 8 1 15,-1 7 2-15,1 0 3 16,-1 5-4-16,-1 0-1 15,0-3 0-15,0-7-1 0,0-11 2 16,0-8-1-16,0-12 0 16,3-4-1-1,2-1-2-15,5 0-28 0,-1-9 25 16,3-13-40-16,-6-7-65 16,0-9-373-16</inkml:trace>
  <inkml:trace contextRef="#ctx0" brushRef="#br0" timeOffset="-184696.38">27327 16498 787 0,'0'0'34'15,"0"0"17"-15,0 0 18 16,0 0-35-16,0 0-24 15,0 0-8-15,0 0-4 16,-2-50-38-16,4 55-96 16,0 4-266-16</inkml:trace>
  <inkml:trace contextRef="#ctx0" brushRef="#br0" timeOffset="-183871.5">27625 16666 754 0,'0'0'7'0,"0"0"-5"0,0 0-2 15,0 0 6-15,0 0 10 16,0 0-14-16,61-35 2 16,-22 35 7-16,1 9 12 0,-4 10-1 15,-6 5-4 1,-3 6 7-16,-8 5-12 0,-4 2 3 16,-7-2-2-16,-8 0-14 15,0-4 7-15,0-2-2 16,-8-3-3-16,-8-3-2 15,1-6-4-15,0-4 4 16,1-9-1-16,4-4 4 16,-5 0-3-16,2-17 9 15,-1-11-6-15,7-8-3 16,5-6-7-16,2-6-3 16,12-2-27-16,18-3 5 15,10 6-14-15,4 8-17 16,3 11 16-16,-3 9 22 15,-4 9 7-15,-6 8 11 0,0 2 7 16,-4 2 22 0,-7 17 8-16,-2 5 3 0,-8 5 5 15,2-2-6-15,-3 5-8 16,4-4-12-16,-2-3-8 16,1-4 0-16,1-6-4 15,0-8 1-15,5-4-1 16,2-3 0-16,1 0 0 15,1-5 1-15,-1-12 1 16,-6-4 2-16,0-3-2 16,-5-1 2-16,-1-2-3 15,-6 3-1-15,-6 2 0 16,0 8-6-16,0 6 6 16,-8 5 5-16,-9 3 6 0,-9 0 5 15,-2 17-11-15,-2 8 15 16,0 8-10-16,4 7 4 15,4 3-11-15,8 2-1 16,6 3-2-16,7-3 1 16,1 1 2-16,0-3-3 15,0-6 4-15,0-6-4 16,7-9 2-16,5-6-2 16,0-8-9-16,7-5-5 15,1-1 3-15,2-2-50 0,-1 0-76 16,-6 0-600-16</inkml:trace>
  <inkml:trace contextRef="#ctx0" brushRef="#br0" timeOffset="-183458.44">28913 16713 656 0,'0'0'37'16,"0"0"-11"-16,-81 0 49 15,46 18 2-15,1 11-17 16,2 2-31-16,9 6 3 16,5 4-2-16,8 2-26 15,5 6 20-15,5 1-17 16,0-1-5-16,5-6 6 16,8-9-5-16,2-11-3 0,0-5-1 15,4-9-3 1,4-5-7-16,-1-4 11 0,4 0 0 15,0 0-20 1,0-13-29-16,-3-6-48 0,2-8-159 16</inkml:trace>
  <inkml:trace contextRef="#ctx0" brushRef="#br0" timeOffset="-183174.15">29329 16439 733 0,'0'0'34'0,"0"0"-28"15,0 0 9-15,0 0 26 0,11 92 4 16,-11-33-11-16,0 10-11 16,0 5 2-16,-10 4-17 15,-8-1 3-15,-7-1-6 16,-7-6-2-16,1-8-3 15,1-12-1-15,6-16 1 16,10-15 3-16,5-6-3 16,7-8 0-16,2-4-28 15,0-1-74-15,0-3-5 16,3-17-174-16</inkml:trace>
  <inkml:trace contextRef="#ctx0" brushRef="#br0" timeOffset="-182792.41">29093 16842 515 0,'0'0'41'0,"0"0"-9"15,0 0 43-15,54-73-37 16,-18 62-20-16,4 2-13 16,-3 5 3-16,-3 3 1 15,1 1 4-15,-4 0 12 16,-1 13-11-16,-2 7 10 15,-4 4-7-15,-7 2-6 16,-4 4-5-16,-10 1-2 16,-3 5-3-16,0 1 4 15,-2 3 0-15,-7-1 3 16,-2-3-1-16,-3-3 1 0,2-5-7 16,2-8 5-16,2-1-4 15,3-8-1-15,4-3 1 16,1-5 7-16,0-3-6 15,0 0-3-15,0 0 5 16,1 0-6-16,9 0 2 16,2-5 0-16,-2-9-1 15,-6-5-25-15,-4-4-125 16</inkml:trace>
  <inkml:trace contextRef="#ctx0" brushRef="#br0" timeOffset="-182528.07">29836 16706 816 0,'0'0'26'16,"0"0"-16"-16,0 0 45 15,0 0-14-15,0 0-25 16,0 0-1-16,-36-41-3 16,36 41-12-16,0 0-2 15,-2 0-19-15,-1 8-32 0,3 6-64 16,0 3-235 0</inkml:trace>
  <inkml:trace contextRef="#ctx0" brushRef="#br0" timeOffset="-181733.02">30044 16806 541 0,'0'0'98'0,"0"0"-19"0,0 0 19 15,0 0-26-15,0 0-42 16,0 0-6-16,-32-44-18 16,11 51 5-16,-3 15 2 15,-1 7-12-15,4 5 8 16,1 1-6-16,7 7 2 16,0 7-5-16,-1-1 1 15,2-2-1-15,2-7-2 16,5-10-16-16,4-8 5 15,1-6 4-15,0-7-4 16,9-3-17-16,8-3-12 16,8-2 42-16,3 0-9 15,0-14 6-15,-1-8 3 16,-3-3 5-16,-5-11 6 0,-1-4 17 16,0-5 14-16,-1-3-26 15,0 1 5-15,3 3-11 16,-2 9-10-16,1 6 0 15,2 10-2-15,1 9-2 16,1 2 4-16,-3 8 2 16,0 0 2-16,-2 8 1 15,-3 9 1-15,1 6 1 16,-4 2-3-16,0 2-4 16,-8 2 1-16,-2 2-2 15,-2 1 1-15,0 2-4 16,-2-7 4-16,-7-1 1 15,1-6-1-15,0-8-2 16,4-4-2-16,1-5 4 0,3-2-2 16,0-1 7-16,0 0 6 15,0-1 14-15,0-20 13 16,3-11-26-16,10-10-4 16,8-6-6-16,6-4 1 15,7-1-3-15,4 2-21 16,3 9-28-16,-2 9 4 15,-6 13 18-15,-3 14 9 16,-2 6 7-16,-3 4 11 16,0 23-3-16,-5 9 6 15,-7 7 0-15,-11 3 0 16,-2 2 11-16,-6-1-13 16,-12 1 13-16,0-4-7 0,2-6 0 15,1-6-4-15,4-9-2 16,2-4-1-16,1-8-33 15,2-5-119-15</inkml:trace>
  <inkml:trace contextRef="#ctx0" brushRef="#br0" timeOffset="-181309.94">30890 16421 772 0,'0'0'36'0,"0"0"-14"0,0 0-12 16,14 121 55-16,0-34-7 15,3 17-6-15,1 4-1 16,-8-1-23-16,-10-10-9 15,0-10-17-15,-19-11-2 16,-21-11-4-16,-17-2-9 16,-16-12-70-16,-5-8 25 15,5-15-401-15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0:49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29793 12830 91 0,'0'0'4'0,"0"0"-2"16,0 0 6-16,0 0-7 0,0 0-1 15,0 0-6-15,-84-46-94 16</inkml:trace>
  <inkml:trace contextRef="#ctx0" brushRef="#br0" timeOffset="48074.33">12448 3451 366 0,'0'0'48'0,"0"0"98"16,0 0-29-16,0 0-44 15,0 0 3-15,0 0-24 16,0 0-19-16,0 0 22 16,0 0-13-16,45-56-13 15,-27 22-10-15,3-4 1 16,1-5-6-16,1-2 12 16,-4 1-17-16,3 1-8 15,-5 5 8-15,-1 7-9 16,-4 4 4-16,0 5 2 15,-5 1-2-15,-1 4 2 16,-1 6-3-16,-5 3-3 16,0 3-7-16,0 1-31 15,0 2-69-15,-3-7-69 16,3-5-436-16</inkml:trace>
  <inkml:trace contextRef="#ctx0" brushRef="#br0" timeOffset="49888.99">13237 2598 186 0,'0'0'114'0,"0"0"-6"16,0 0 24-16,0 0-28 16,0 0-12-16,0 0-39 0,5-73 0 15,-14 62-22 1,-6 3-11-16,-3 3-15 0,-6 5 6 16,-1 0 1-16,-2 0-12 15,0 7 6-15,5 8-7 16,2 6 2-16,7 4 7 15,1 5-5-15,5 2-1 16,2 5-2-16,5 2 1 16,0 4 3-16,0 1-4 15,15-2 0-15,4-3 0 16,5-6 0-16,3-7 0 16,1-10-5-16,2-7 0 15,1-6 2-15,-1-3 0 16,-1-2-8-16,-5-16 4 0,-3-7-2 15,-4-4 9-15,-5-7 4 16,-3-3-3-16,-7-5 0 16,-2-4 0-16,0 2-1 15,-6 5-1-15,-5 5 1 16,-2 9 0-16,4 10 0 16,3 8 11-16,4 6 3 15,1 3-6-15,1 0-7 16,0 3-1-16,0 11-9 15,3 6 5-15,9 6 2 16,4 3 2-16,-1-3 1 16,3 6 3-16,-3-3 4 15,0-3-5-15,2 1 0 16,0-5-3-16,3-2 0 16,1-4-3-16,3-6 3 0,2-5 0 15,1-5 2-15,1 0-2 16,-1-3-5-16,0-14 5 15,-4-5-5-15,-3-4 5 16,-2-7 1-16,-6-6 2 16,-3-5-2-16,-4-5 4 15,-5-10-5-15,0-6 0 16,0 1 5-16,-8 1-5 16,-4 2 0-16,-4 10-1 15,-2 1 1-15,-3 6-2 0,0 8 2 16,0 7 0-16,2 9 1 15,4 7 8 1,5 5-5-16,2 8-4 0,1 0 0 16,-1 2-1-16,4 21-2 15,2 10 6-15,2 9-2 16,0 6-1-16,15 4 0 16,3-1 6-16,3 5 2 15,1 0-3-15,-1 1 0 16,5-2-5-16,-1-5 0 15,2-6 5-15,0-7-5 16,1-5 0-16,0-7-1 16,0-6-2-16,-2-5-4 15,0-9-4-15,-3-2 6 16,3-3 0-16,-1-3 1 0,3-14 4 16,-1-6 3-16,-1-5 0 15,-3-10-4-15,-2-6 3 16,-6-10 1-16,-3-10 1 15,-6-7-4-15,-6 1 3 16,0-2-2-16,-1 6-1 16,-17 6-6-16,-2 4 6 15,-4 10 1-15,-1 10-1 16,1 13 0-16,5 9 4 16,2 7 2-16,4 7-5 15,0 3-1-15,1 20 1 16,-2 15 1-16,5 13-2 15,8 6-3-15,1 9 3 16,9 2 7-16,16 4-6 0,3 3 3 16,4-7-1-16,-2-4-2 15,-4-11 1-15,3-14-2 16,1-9-15-16,-2-11 4 16,2-9 2-16,-2-5 4 15,0-5-8-15,-1 0-6 16,-3-2-31-16,-3-12-66 15,-5-7-338-15</inkml:trace>
  <inkml:trace contextRef="#ctx0" brushRef="#br0" timeOffset="50574.59">15115 2129 406 0,'0'0'247'0,"0"0"-207"15,0 0 40-15,-97-23-1 16,73 23-33-16,-1 13-27 16,1 14-8-16,3 8 4 15,3 5-11-15,8 5 22 16,3 5-24-16,7 4 9 16,0 4-8-16,0-2 4 15,13-6-6-15,9-8-2 16,6-11-4-16,5-7 5 15,6-7-1-15,3-7 5 16,1-8-3-16,2-2-1 0,-3 0-5 16,-5-9-24-16,-4-7-24 15,-9-5-45-15,-11-8-168 16</inkml:trace>
  <inkml:trace contextRef="#ctx0" brushRef="#br0" timeOffset="51126.95">15360 1841 575 0,'0'0'42'15,"0"0"-34"-15,0 0 2 16,0 0 86-16,31 110-19 15,-15-51-33-15,1 8-8 16,-2 2-21-16,-3 2-8 16,-2 0-4-16,-1-3 0 15,-4-3-3-15,-2-10-1 16,-2-11-2-16,1-15 0 16,-1-11-3-16,1-12 3 15,-2-6 3-15,0 0 0 16,0-2 3-16,1-21 5 15,1-13 0-15,1-12-6 0,-2-5-2 16,-1-5 0 0,0 2 1-16,0-2-2 0,0 6-4 15,-3 5 5-15,2 9 1 16,1 10-1 0,0 7-8-16,14 5 7 0,8 8-10 15,9 8 11-15,7 0 4 16,4 8-4-16,2 15 0 15,-4 9 0-15,-7 2 0 16,-10 9 4-16,-6 1 3 16,-2 3 5-16,-5 0-3 15,-2-3-9-15,-5-3 0 16,-2-5-1-16,-1 0-1 0,0-8 0 16,0-5-16-1,0-7-13-15,4-8-39 0,6-8-94 16,5 0-375-16</inkml:trace>
  <inkml:trace contextRef="#ctx0" brushRef="#br0" timeOffset="51652.39">16226 2053 620 0,'0'0'75'0,"0"0"9"0,0 0 0 16,0 0-47-16,0 0-18 15,-95-28-11-15,71 47 1 16,-3 9 1-16,3 6-10 16,7 6 5-16,6 3-5 15,11 3-2-15,0 0 2 16,5-3 2-16,11-4-2 15,1-5-2-15,0-5-14 16,3-10-12-16,-1-6 15 16,0-9-7-16,0-4 11 15,0-3 8-15,-4-15 1 16,1-4 4-16,-2-10 3 16,-3-3 3-16,-5-6 9 0,-4-6-4 15,-2 0-13-15,0-1 6 16,-3 7-7-16,-8 8 6 15,1 14-6-15,3 6 5 16,4 7 9-16,1 6 3 16,2 0-15-16,0 5-3 15,6 17-5-15,15 12 5 16,3 5 2-16,0 5 5 16,3-1-2-16,-4-2-3 15,0-2-2-15,-4-7 0 0,-1-4-5 16,-2-8-40-1,-1-8 4-15,-1-7-54 0,1-5-95 16</inkml:trace>
  <inkml:trace contextRef="#ctx0" brushRef="#br0" timeOffset="52079.89">16388 1953 855 0,'0'0'52'16,"0"0"-6"-16,0 0 45 0,0 0-31 16,89-39-37-16,-43 39-5 15,7 20 2-15,-1 9-11 16,-7 8-8-16,-5 5 6 15,-11 3-7-15,-7 3 0 16,-8-2-14-16,-8-2-2 16,-6-5-23-16,0-7-2 15,-16-9-5-15,-2-3 23 16,-4-8 18-16,1-7 1 16,3-5 2-16,0 0 2 15,4-17 3-15,4-12 18 16,7-10-16-16,3-13 14 0,0-8-8 15,13-7-8 1,4-6-1-16,4 7-2 0,3 9-11 16,4 19-22-16,2 18-16 15,6 13-13-15,-4 7-78 16,-3 2-246-16</inkml:trace>
  <inkml:trace contextRef="#ctx0" brushRef="#br0" timeOffset="52624.3">17217 1881 600 0,'0'0'84'16,"0"0"-65"-16,0 0 56 16,-97 37-25-16,72-7-15 15,4 6-18-15,3 3-7 16,6 5 1-16,8 1-4 16,4 2-6-16,0-2-1 15,17-7 0-15,2-7-7 0,1-8-4 16,2-9-25-1,1-8 0-15,1-6 34 0,0 0-17 16,-2-15 9-16,0-9 10 16,-5-7 4-1,-2-5 0-15,-5-7 21 0,-5-5 2 16,-4-1-14-16,-1-1-13 16,0 10 16-16,0 10-16 15,-4 11 9-15,1 15 1 16,1 4 3-16,2 0-10 15,0 6-3-15,0 20 0 16,5 10 0-16,9 6 9 16,3 2 1-16,1 1 6 0,-2-8-4 15,2-2-8 1,-1-6-3-16,2-5 1 0,0-7-2 16,2-7-5-16,3-3-17 15,3-4-8-15,0-3-46 16,-2 0-209-16</inkml:trace>
  <inkml:trace contextRef="#ctx0" brushRef="#br0" timeOffset="52955.8">17823 1813 97 0,'0'0'696'16,"0"0"-680"-16,0 0 56 16,-82-22-22-16,57 34-31 15,-1 15 3-15,2 10 3 16,3 6-10-16,9 6 2 16,6 6-7-16,6-2 2 15,0 1 3-15,4-4-13 16,7-3 0-16,4-8-1 15,0-3-1-15,4-12-18 16,2-5-8-16,5-7 2 16,0-8-4-16,4-4 5 15,2 0 13-15,0-4-44 0,0-16-50 16,-4-7-193-16</inkml:trace>
  <inkml:trace contextRef="#ctx0" brushRef="#br0" timeOffset="53266.81">17948 1485 616 0,'0'0'53'0,"0"0"-26"0,0 0 55 16,0 0-13-16,83 60 4 15,-57-11-23-15,-4 13-3 16,-7 6-16-16,0 7-8 16,-5 1-9-16,-4-1-8 15,0-2-4-15,-3-4-2 16,3-10-8-16,-5-11-13 16,3-10-15-16,2-14-5 15,0-9 5-15,-2-10-9 16,1-3-18-16,-1-2-31 15,-1-7-117-15</inkml:trace>
  <inkml:trace contextRef="#ctx0" brushRef="#br0" timeOffset="53704.83">18037 1968 721 0,'0'0'55'0,"0"0"20"0,0 0 7 16,0 0-38-16,0 0-6 15,45-77-28-15,-3 67-4 16,10 4-6-16,4 3 0 16,-1 3 0-16,-5 0 8 15,-5-1-3-15,-10-3-5 16,-5-1 0-16,-4-2 0 16,-5-7-2-16,-2-3 2 15,-2-5 0-15,-3-3-2 16,-3-3 0-16,-6 1-4 15,-5 2-1-15,0 4-9 16,-3 7 9-16,-14 8 7 0,-4 6 1 16,-3 2 0-16,-1 22 8 15,2 8-3-15,6 7 2 16,3 7 6-16,7 3-1 16,7 1 6-16,0 3-18 15,0-3 4-15,13-5-2 16,2-6 1-16,1-6-4 15,5-5-4-15,0-7 4 16,5-6-4-16,2-4 0 16,0-6 2-16,1-5-3 15,-3 0-22-15,0-2-21 0,-5-13-38 16,-2-9-174-16</inkml:trace>
  <inkml:trace contextRef="#ctx0" brushRef="#br0" timeOffset="54094.93">18731 1826 734 0,'0'0'94'16,"0"0"-11"-16,0 0 14 16,0 0-24-16,0 0-41 15,91-49-13-15,-55 64 13 0,1 12-9 16,-1 4-13-1,-7 7-2-15,-3 2-3 0,-5 5-5 16,-5-1-1 0,-7-2 1-16,-7-3-3 0,-2-4-26 15,0-5-8-15,-9-6 8 16,-8-9-4-16,1-7 14 16,-3-5 13-16,-1-3 6 15,4-9 3-15,-1-14 35 16,5-9 13-16,6-6-6 15,6-10-10-15,0-6-22 16,14-9-4-16,14-6-6 16,2 0-3-16,4 10-15 15,-1 15-44-15,0 19-4 16,-2 16-19-16,-2 9 2 0,-7 0-96 16,-3 14-301-16</inkml:trace>
  <inkml:trace contextRef="#ctx0" brushRef="#br0" timeOffset="54443.64">19524 1719 650 0,'0'0'95'15,"0"0"-22"-15,0 0 18 16,0 0-54-16,-76 78-3 16,76-37 3-16,0 2-8 15,11 1-6-15,8-2-14 16,-4 0-8-16,-2 0 2 16,-4-8-3-16,-4-6-3 15,-5-6-12-15,0-6 2 16,0-10 0-16,0-3-5 15,-8-3 1-15,-8 0 5 16,-4-8 6-16,-3-11-13 16,-1-5-25-16,5-9-66 15,8-7-200-15</inkml:trace>
  <inkml:trace contextRef="#ctx0" brushRef="#br0" timeOffset="54644.14">19430 1788 596 0,'0'0'119'0,"0"0"-6"15,0 0-40-15,0 0-55 16,-6 79 30-16,-7-30-6 16,-5 6-8-16,-7 5-12 15,-10 1-3-15,-8 4-14 16,-5 0-4-16,-7-2 2 16,2-5-3-16,8-12-23 15,10-9-34-15,15-12 23 0,12-9 12 16,8-10-93-1,0-6-168-15</inkml:trace>
  <inkml:trace contextRef="#ctx0" brushRef="#br0" timeOffset="55255.2">20366 1641 761 0,'0'0'60'0,"0"0"-51"16,0 0 18-16,-17 90 21 15,16-36-1-15,1-1-27 16,0 0-3-16,0-5-13 16,1-3 5-16,1-4-6 15,-2-6-4-15,0-6 2 16,0-9-1-16,0-10 0 16,0-3-7-16,0-7-13 0,0 0-10 15,-5-5-18-15,-7-21-42 16,-1-13-143-16</inkml:trace>
  <inkml:trace contextRef="#ctx0" brushRef="#br0" timeOffset="55427.89">20397 1520 762 0,'0'0'14'0,"0"0"49"16,0 0 6-16,0 0-39 15,0 0-28-15,0 0-2 16,-16-28-57-16,16 45-65 16,1 6-130-16</inkml:trace>
  <inkml:trace contextRef="#ctx0" brushRef="#br0" timeOffset="55861.96">20533 1777 495 0,'0'0'90'16,"0"0"-39"-16,0 80 67 0,12-45-43 15,0 3-42 1,4 2 1-16,-4 0-20 0,0-4-11 16,-6-5 0-16,-3-12-1 15,0-6-1-15,-2-11-1 16,-1-2 2-16,0 0 8 15,0-13 20-15,0-12 1 16,0-14-26-16,-1-6-5 16,-4-7 7-16,5-7-7 15,0-3 0-15,0-2-2 16,11 7-10-16,8 9-1 16,6 14-12-16,4 17-5 15,-1 10 25-15,6 7-7 16,4 5 7-16,-2 21 5 0,1 10 0 15,-4 10 9-15,-5 8 2 16,-4 3 7-16,-10-1-9 16,-4-2-5-16,-6-6 2 15,-1-5-4-15,-3-9-1 16,0-5-2-16,0-4-2 16,0-6-63-16,0-8-88 15,-1-8-421-15</inkml:trace>
  <inkml:trace contextRef="#ctx0" brushRef="#br0" timeOffset="57118.62">18401 3456 198 0,'0'0'88'0,"0"0"53"16,0 0-47-16,0 0-25 15,0 0-23-15,0 0 24 16,8-53-21-16,-8 37 5 15,0-4-18-15,0 3-2 16,-11-5-11-16,-5 3-7 16,-7-1-10-16,-2 5-2 15,-3 4 3-15,-4 7 0 16,-2 4 2-16,-5 0-9 16,-2 12 16-16,2 11-13 15,6 4 5-15,3 7-6 16,6 2 3-16,5 4-5 15,10 5 8-15,6 5-8 16,3 1 0-16,0-3 0 0,6-6 2 16,9-5-2-16,4-11-5 15,7-6 2-15,8-7-3 16,6-10 6-16,2-3-1 16,1-7 1-16,-4-17 3 15,-3-7-3-15,-5-9 0 16,-9-6-2-16,-5-6 2 15,-11-7 0-15,-6-3 1 16,0-5-1-16,0-5 0 16,-8-2-2-16,-2 2 4 15,-2 5-4-15,0 9-4 0,2 12 2 16,-4 13 2-16,5 11 2 16,3 9-6-16,2 9 6 15,2 4-3-15,2 7 2 16,0 20-4-16,0 16 1 15,12 6 0-15,7 8 2 16,3 2 4-16,4-2-1 16,3 2-1-16,-2-1 5 15,-4-4-2-15,-3-7-3 16,-2-6 3-16,1-4-4 16,-5-9 2-16,3-6 0 15,0-9-1-15,1-7-10 16,1-6 8-16,5 0-3 15,1-15 3-15,-1-12 3 16,-2-2-2-16,-6-1 2 0,-6-3-2 16,-6-2 2-16,-4-2 2 15,0 3 1-15,-5 3-4 16,-4 10 4-16,3 7 4 16,1 8 10-16,3 5 0 15,1 1-4-15,-1 0-14 16,1 17 0-16,1 12-2 15,0 7 2-15,6 6 6 16,8 2-6-16,5-4 1 16,-2-2 1-16,-3-1-1 15,-3-10-1-15,-5-3-10 16,1-10-2-16,-4-6 0 0,0-7-23 16,0-1 0-16,0-4-16 15,0-16-27-15,-1-10-231 16</inkml:trace>
  <inkml:trace contextRef="#ctx0" brushRef="#br0" timeOffset="57315.16">18700 3026 814 0,'0'0'25'0,"0"0"8"16,0 0 10-16,0 0-33 16,0 0-10-16,0 0-98 15,-2 0-132-15</inkml:trace>
  <inkml:trace contextRef="#ctx0" brushRef="#br0" timeOffset="58032.95">18968 3154 613 0,'0'0'64'0,"0"0"40"0,116 8-20 16,-78 13-43-16,-4 8-16 15,-7 5 7-15,-5 5-22 16,-7 1-2-16,-3 2-3 15,-6 0-4-15,-5-1-1 16,-1-2-1-16,0-1-5 16,-4-2 1-16,-9-7 5 15,1-9-2-15,-2-6 2 16,2-9 0-16,0-5 0 16,-1 0 5-16,2-22-5 15,4-10-3-15,0-11-11 16,5-6 4-16,2-6-11 15,0-5-2-15,0-1-15 0,0 3-3 16,0 7 25-16,3 11 2 16,13 14 12-16,7 12-6 15,2 11-8-15,8 3 9 16,3 6 6-16,3 13-2 16,3 8 3-16,-1 4 0 15,-2 0 0-15,-5 4-1 16,-2-7 2-16,-4-1 6 15,-6-7-2-15,-4-6 3 16,-1-11-3-16,-1-3-4 16,0 0 7-16,7-8 28 15,0-12-32-15,0-6 0 16,-4-4-1-16,-2-5-2 0,-10-2 4 16,-4 1-3-16,-3 5-1 15,0 9 19-15,-4 7-7 16,-14 10-13-16,-3 5 8 15,-3 0-4-15,-4 23-1 16,4 10 4-16,3 10-7 16,6 6 5-16,6 4 3 15,9 3 0-15,0-1-4 16,0-6-4-16,12-5 2 16,2-5 3-16,2-9-5 15,2-5-5-15,3-8 5 16,3-8 0-16,2-6-1 0,6-3-11 15,4 0-16-15,1-9-37 16,-1-11-107-16</inkml:trace>
  <inkml:trace contextRef="#ctx0" brushRef="#br0" timeOffset="58382.42">20166 3125 739 0,'0'0'46'0,"0"0"0"16,0 0 48-16,0 0-37 16,0 0-30-16,-99-2-24 15,76 35 1-15,0 13 6 16,2 6-4-16,6 3 5 15,8 0-1-15,7 0-10 16,0-3-1-16,6-1-7 16,13-6 8-16,6-10-6 15,4-9-22-15,1-9 12 16,1-10 5-16,2-4-8 16,-2-3-3-16,-1 0-18 15,-3-13-26-15,-2-11-21 16,-1-6-94-16</inkml:trace>
  <inkml:trace contextRef="#ctx0" brushRef="#br0" timeOffset="58673.3">20557 2782 795 0,'0'0'30'16,"0"0"27"-16,0 0 33 15,0 0-77-15,0 0-13 16,0 0 1-16,17 110 38 16,-1-39-16-16,-2 9-3 0,-6 2 8 15,-4 3-20 1,-4-4-7-16,0-8-1 16,0-7-4-16,0-11-8 15,-4-6-7-15,-2-12 13 0,-2-9-17 16,-2-6-4-16,-1-9-3 15,2-4 9-15,-1-2-37 16,3-2-52-16,1-5-63 16,1 0-103-16</inkml:trace>
  <inkml:trace contextRef="#ctx0" brushRef="#br0" timeOffset="58997.89">20454 3251 323 0,'0'0'78'16,"0"0"-7"-16,0 0 59 16,95-80-32-16,-56 68-33 15,9 1-21-15,5 5-32 16,0 5-5-16,-3 1 4 16,-9 4-11-16,-8 19 1 15,-10 8 10-15,-8 9 15 16,-7 7-3-16,-7 1-8 15,-1 2-5-15,0-4-4 16,0-5-1-16,0 0-4 16,0-7 3-16,2-2-3 15,-2-9-1-15,0-6-11 16,0-7-13-16,0-6-8 16,0-1 8-16,0-3-13 0,0 0-47 15,0-14-53-15,0-9-187 16</inkml:trace>
  <inkml:trace contextRef="#ctx0" brushRef="#br0" timeOffset="59187.09">21071 3091 768 0,'0'0'51'0,"0"0"-2"16,0 0 36-16,0 0-48 15,0 0-34-15,0 0 0 16,-31-48-3-16,31 48-60 16,0 12-99-16,0 2-130 15</inkml:trace>
  <inkml:trace contextRef="#ctx0" brushRef="#br0" timeOffset="59893.24">21567 3081 786 0,'0'0'65'16,"0"0"-34"-16,0 0 30 0,-97-1-41 16,65 31-5-16,-2 12 2 15,2 8 1-15,4 7-5 16,7 1-8-16,8-1-4 15,7-1-1-15,6-6-15 16,0-5-42-16,6-8-28 16,12-14-3-16,1-9 3 15,2-12 14-15,0-2 40 16,-2-6-8-16,1-14 34 16,-1-9 5-16,-4-5 11 15,-3-5-3-15,0-4 0 16,-5-7 16-16,-1-5 29 15,-1-1 12-15,0 0-13 0,2 5-10 16,0 12-10-16,2 10 3 16,4 11 0-16,0 11-7 15,7 7-19-15,2 0-9 16,6 10 2-16,2 17-2 16,-5 11 11-16,-4 6-8 15,-6 9 5-15,-4-2-8 16,-5-2 1-16,-6-3-1 15,0-10 0-15,0-6-1 16,0-10 0-16,0-6-3 16,0-9 4-16,0-5 7 15,0 0 4-15,0-8 31 16,-1-17-18-16,-1-7-9 16,1-8-7-16,1-9-3 0,0-9-5 15,7-3-2-15,14-4-1 16,4 5-6-16,2 14-4 15,1 15-1-15,-2 18-4 16,1 13 16-16,4 5 0 16,2 24 2-16,0 14 8 15,-5 10 1-15,-7 4 4 16,-10 1-8-16,-3-2 5 16,-5-6-6-16,-3-9-4 15,0-6-6-15,0-4 4 0,-4-8-25 16,-11-3-33-16,-3-8-60 15,-1-7-382-15</inkml:trace>
  <inkml:trace contextRef="#ctx0" brushRef="#br0" timeOffset="61438.82">23004 3009 524 0,'0'0'89'0,"0"0"-13"15,0 0 38-15,0 0-44 16,0 0-25-16,0 0-36 15,-98 14-7-15,69 30 1 16,4 5 13-16,7 3-3 16,8-1-12-16,8 1-1 15,2-6-1-15,5-3 1 16,17-8 0-16,3-10 0 16,1-6-2-16,4-11 1 0,-2-8-4 15,2 0-3 1,-2-8 0-16,-2-14 4 0,-4-4 0 15,-7-8 0-15,-3-9 0 16,-9-5 4-16,-3-9 3 16,0-1-1-16,-9 3 0 15,-2 14 6-15,4 14-3 16,2 13 13-16,4 9 8 16,1 5-10-16,0 0-11 15,0 0-5-15,0 22-8 0,6 6 5 16,9 9 3-16,6 4 9 15,2 0-5-15,3 2 1 16,5 2 4-16,2-6-6 16,0-6-6-16,1-4-2 15,-6-12 4-15,-2-6-22 16,-7-7 8-16,1-4-2 16,-1 0 2-16,-1-18 8 15,1-8 6-15,-4-6 2 16,-1-9 5-16,-7-6-6 15,-1-6 1-15,-4-6 0 16,-2-2-1-16,0 2-1 16,-8 4-3-16,-13 12-12 15,-1 11 8-15,-7 11 8 16,-2 11 0-16,-3 7 9 0,-2 3 0 16,11 5-4-16,7 13 1 15,15 1-6-15,3 5-6 16,22-4 6-16,17 0 6 15,7-3-4-15,10-7-2 16,2-5 0-16,0-4 5 16,-2-1-5-16,0 0-3 15,-7 0-3-15,-7 0 6 16,-11 0-9-16,-11 0 9 16,-7 9 4-16,-6 8-4 15,-1 7 0-15,-4 4-1 16,-2 5 2-16,0 3 1 0,0 1-1 15,0 0 2 1,0-5-3-16,0-4 3 0,1-5-3 16,11-4-11-16,0-7-11 15,4-4-11-15,6-8 14 16,3 0 0-16,3 0-4 16,-1-16 4-16,-2-7 19 15,-1-4 0-15,-4-9 15 16,0-4 6-16,-3-7-5 15,-4-5-6-15,-2-2-10 16,-8 1-2-16,-3 6 2 16,0 6 6-16,-11 11-4 15,-11 7 13-15,-5 9 2 16,-4 6-4-16,0 8-3 16,5 0 1-16,7 8-1 0,11 12-9 15,8 1 2-15,0 4-3 16,17-1 0-16,12-1 8 15,9-6-8-15,3-1 1 16,6 0 1-16,2 1 3 16,-4 3-3-16,-5 2-2 15,-16 2 0-15,-11 4-1 16,-8 4 1-16,-5 0 0 16,0-2-5-16,0 2 4 15,-2-3 2-15,-2 2 4 0,1-1-3 16,1-2 0-1,2 1-2-15,0-4 0 0,0-2-10 16,0-5-22-16,0-3-1 16,3-6-19-16,11-4-41 15,4-5-170-15</inkml:trace>
  <inkml:trace contextRef="#ctx0" brushRef="#br0" timeOffset="62535.06">24682 2934 752 0,'0'0'25'0,"0"0"-23"15,0 0 62-15,-98-5-35 16,71 31-10-16,2 8-9 15,2 8 0-15,8 3-4 16,8-1-4-16,7 1-2 16,0-5-1-16,3-1 0 15,12-8 0-15,4-4-18 16,2-8-15-16,0-10-2 16,1-6 4-16,1-3 14 0,-4-5-13 15,2-13 22 1,-2-7 9-16,-4-5 1 0,2-6 9 15,-7-3 21-15,-1-6-5 16,-2-3-5-16,-4 3 8 16,-3 7-21-16,0 9 15 15,0 14 6-15,0 8-4 16,0 7-8-16,0 0-5 16,0 0-12-16,0 22-11 15,3 7 11-15,5 9 0 16,0 4 1-16,-1 2 1 15,-1-1-1-15,-2-1 1 16,1-6 1-16,2-8-3 16,4-6-6-16,1-9-16 15,1-8 4-15,5-3 9 0,4-2 9 16,2-6 4-16,0-15 2 16,0-5 2-16,-2-8-3 15,-4-3 2-15,-1-7-2 16,-4-1-1-16,-1-1 1 15,-5 11-5-15,-2 11 10 16,-3 11-4-16,-2 10-4 16,0 3-2-16,0 9-6 15,0 17 0-15,0 6 6 16,1 6 0-16,5-1 6 16,1-2-6-16,2-5 2 15,3-6-1-15,3-8-1 16,-3-6-20-16,4-6 16 15,-2-4 4-15,5 0 0 0,0-11 1 16,0-8 2-16,0-9 9 16,-2-4-7-16,-1-6-5 15,0-6 15-15,4-2-13 16,-3 1-2-16,-3 6-1 16,-5 7 0-16,-3 15 1 15,-6 10 11-15,0 7 12 16,0 0-23-16,0 9 5 15,0 16-5-15,0 9 10 16,0 8-7-16,0 7 10 16,0 4-5-16,0 6 3 15,0 4 15-15,0 4-20 0,0 2-5 16,0 4 0-16,0 3-1 16,0-2 4-16,0-3-4 15,0-10-11-15,0-6-13 16,0-7-1-16,-14-12-11 15,2-10-1-15,1-12 5 16,3-9 32-16,2-5 0 16,-2 0 44-16,0-17 15 15,-1-11-11-15,1-8 11 16,5-6-20-16,3-5-13 16,0-6-2-16,17 0-24 0,13-4 0 15,3 6-2 1,-1 11-26-16,-5 9-25 0,-9 16-19 15,-11 13-20-15,-7 2-39 16,0 0-336-16</inkml:trace>
  <inkml:trace contextRef="#ctx0" brushRef="#br0" timeOffset="63162.39">20212 4662 781 0,'0'0'56'16,"0"0"-51"-16,0 0 19 0,9 113 41 16,-6-61-17-16,0 1-30 15,3-5 11-15,-2-6-27 16,-1-4 8-16,2-9-9 16,-2-5 7-16,-2-7-8 15,1-7 0-15,-2-6-2 16,0-4-8-16,0 0-40 15,0 0 4-15,-2-21-53 16,-11-10-352-16</inkml:trace>
  <inkml:trace contextRef="#ctx0" brushRef="#br0" timeOffset="63309.97">20376 4342 731 0,'0'0'5'0,"0"0"-1"16,0 0-2-16,0 0-2 16,0 0-72-16,0 0-342 15</inkml:trace>
  <inkml:trace contextRef="#ctx0" brushRef="#br0" timeOffset="63612.77">20710 4428 456 0,'0'0'269'0,"0"0"-248"0,0 0 43 16,-55 89 14-16,55-56-33 16,15 3-8-16,15 8-16 15,7 5 3-15,2 6-8 16,1 0-15-16,-4 0 6 15,-8-5-6-15,-7-11 0 16,-12-10 0-16,-9-13-1 16,0-8-4-16,0-6-13 15,-21-2 9-15,-9 0 0 16,-10-17 8-16,-4-5-30 16,2-8-15-16,7-8-82 15,11-9-311-15</inkml:trace>
  <inkml:trace contextRef="#ctx0" brushRef="#br0" timeOffset="63838.94">20785 4509 674 0,'0'0'22'16,"-32"87"39"-16,15-18 33 15,-7 8-25-15,-4 11-29 16,-8-2-29-16,-6-2-1 15,-4-6-4-15,2-10-1 16,7-7-4-16,1-14-1 16,9-8 1-16,3-12-2 15,5-9-1-15,9-7-6 0,2-10-49 16,5-1-31-16,3-1-104 16</inkml:trace>
  <inkml:trace contextRef="#ctx0" brushRef="#br0" timeOffset="64553.42">22243 4470 768 0,'0'0'17'0,"0"0"-8"0,0 0 49 15,11-82-18-15,8 75-23 16,2 7-7-16,8 11-5 16,2 26 6-16,0 15 14 15,-7 15-2-15,-9 9-5 16,-8 5-6-16,-5-3-12 15,-2-6 4-15,0-11 0 16,0-15 0-16,0-12-1 16,0-15-3-16,0-11-6 15,-2-8 6-15,-1 0 4 16,-1-15 20-16,-5-19-13 16,3-15-11-16,5-12 0 15,1-8-1-15,0-4-8 16,0 5-15-16,6 4 4 15,8 15-3-15,5 12-9 0,4 13 15 16,10 11 6-16,6 10 6 16,3 3 1-16,1 11 4 15,-3 14 5-15,-7 6 12 16,-5 5-3-16,-7 3 7 16,-3 6-10-16,-6 7 15 15,-3-1-10-15,-6-5-15 16,-3-3-1-16,0-11-2 15,0-3-5-15,0-5-4 16,0-7-18-16,-5-5-48 16,5-8-77-16,0-4-322 15</inkml:trace>
  <inkml:trace contextRef="#ctx0" brushRef="#br0" timeOffset="64932.76">23103 4509 474 0,'0'0'222'0,"0"0"-214"16,0 0 36-16,0 0 14 16,0 0-5-16,-74 112-21 15,67-65-7-15,7 6-11 16,0 0-8-16,0-6-3 0,15-4-6 15,6-11 6-15,0-9-4 16,4-9 3-16,1-13-4 16,-1-1 4-16,3-9 3 15,-1-16 8-15,-4-8 13 16,-3-10 7 0,-7-7 1-16,-5-6 1 0,-8-2-16 15,0 2-11-15,-7 5-6 16,-13 13-4-16,-5 11-4 15,-5 14-13-15,-4 13 7 16,-1 0 0-16,3 5-6 16,9 13-25-16,16 2-42 15,7-2-110-15</inkml:trace>
  <inkml:trace contextRef="#ctx0" brushRef="#br0" timeOffset="65266.95">23461 4057 835 0,'0'0'57'15,"0"0"-31"-15,0 0-3 0,0 84 27 16,6-23 3-16,6 9-19 15,6 7-12-15,-2 6-2 16,-4 6-15-16,-5 3-4 16,-7-2-1-16,0-8 0 15,0-14-4-15,0-22-25 16,0-15 14-16,0-19 5 16,5-7-4-16,13-5-8 15,5 0 7-15,9-17 12 16,5-10-26-16,-1-9-38 15,-2-6-129-15</inkml:trace>
  <inkml:trace contextRef="#ctx0" brushRef="#br0" timeOffset="65451.87">23542 4437 758 0,'0'0'75'15,"0"0"10"-15,0 0 4 16,0 0-39-16,0 0-17 15,0 0-29-15,111-62 3 16,-45 48-5-16,2 5-2 16,-4 2-37-16,-9 1-55 15,-14 3-113-15,-23-1-479 16</inkml:trace>
  <inkml:trace contextRef="#ctx0" brushRef="#br0" timeOffset="66291.07">25719 4191 765 0,'0'0'11'0,"0"0"-2"16,-86-13 66-16,48 23-30 16,2 19-13-16,0 14-11 15,7 10 11-15,6 5-15 0,10 5-12 16,4-1 7-1,9-2-11-15,0-5-1 0,6-3-4 16,15-8 2-16,9-12-9 16,6-13-7-16,10-11 6 15,4-8-7-15,4-3-22 16,-2-19-5-16,-6-11 19 16,-10-7 20-16,-10-5 7 15,-7-6 0-15,-4-4 12 16,-6-1 3-16,-6 9-14 15,-3 10 2-15,0 16 10 16,0 12 23-16,0 8-3 0,-1 1-4 16,-4 6-27-16,2 17 3 15,1 13 3-15,2 4-8 16,0 4 11-16,8-1-9 16,8-1 0-16,1-5-2 15,2-3 0-15,-1-10-15 16,3-8 1-16,-2-9 4 15,4-7 5-15,1 0 5 16,-1-16 3-16,0-7 2 16,-4-9-1-16,-2-2 10 15,-5-6 9-15,-4-4 2 16,-3-4 0-16,-5-4-11 16,0 7-5-16,-9 11-9 15,-10 9 0-15,-5 12-6 16,-6 12 6-16,-3 1 1 0,0 1-1 15,2 18-2-15,4 8-23 16,8 2-49-16,17-2-132 16</inkml:trace>
  <inkml:trace contextRef="#ctx0" brushRef="#br0" timeOffset="66805.34">26383 4235 906 0,'0'0'2'16,"0"0"3"-16,0 0-5 15,-2 103 13-15,14-43 10 16,6 3-20-16,-2 0-1 15,-5-3 3-15,-4-11-5 16,-2-8-1-16,-3-16-14 16,-2-12 15-16,0-9 4 15,0-4-4-15,0-1 7 16,0-19 19-16,0-12-16 16,0-7 7-16,0-8-11 15,0-4-6-15,0-4 1 0,0-2-1 16,4-1 0-1,9 4-10-15,8 10-14 0,3 10 1 16,3 15 7-16,3 10 8 16,1 9-12-16,-1 4 17 15,1 22 3-15,-1 11 2 16,-6 5 13-16,-6 6-4 16,-8 4 12-16,-7-4-10 15,-1-1-13-15,-2-5 10 16,0-5-4-16,0-5-6 15,0-6-4-15,0-4 2 16,0-10 2-16,1-3-12 16,14-4-87-16,5-5-173 15</inkml:trace>
  <inkml:trace contextRef="#ctx0" brushRef="#br0" timeOffset="67149.28">27273 4146 666 0,'0'0'53'16,"0"0"0"-16,0 0 21 16,-112 22-18-16,76 6-16 15,8 6-8-15,12 6-10 16,16 3-2-16,0 7 1 0,24 1-1 15,7 3-18-15,2 2 17 16,-5-1-11-16,-9-3 0 16,-10-1-8-16,-9-4-4 15,0-10-10 1,-6-7 6-16,-11-10-1 0,-4-9 9 16,-5-8 0-16,-8-3-3 15,-3 0-12-15,-1-17-18 16,3-7-13-16,5-10-39 15,12-8-59-15,18-3-223 16</inkml:trace>
  <inkml:trace contextRef="#ctx0" brushRef="#br0" timeOffset="67393.17">27181 4267 570 0,'0'0'55'0,"-14"86"8"16,-5-25 55-16,-4 3-13 15,-8 8-63-15,-7 6-24 16,-12 1-7-16,-10 3-8 16,-4-4 2-16,-1-9-3 15,8-9-2-15,8-7 0 16,10-10-5-16,12-14-1 16,12-9 5-16,11-8 0 15,4-8-29-15,0-4-40 16,24 0-12-16,9-21-88 15,13-11-218-15</inkml:trace>
  <inkml:trace contextRef="#ctx0" brushRef="#br0" timeOffset="67648.28">27564 4374 560 0,'0'0'201'15,"0"0"-191"-15,0 0 72 16,9 99-19-16,-9-48-20 0,0 2-27 16,0 0 13-16,0 0-26 15,0-4 4-15,0-7-2 16,0-10-4-16,0-14 4 16,0-11-5-16,0-5-5 15,0-2-6-15,0-9-40 16,2-19-56-16,6-13-212 15</inkml:trace>
  <inkml:trace contextRef="#ctx0" brushRef="#br0" timeOffset="67803.34">27650 4146 675 0,'0'0'57'0,"0"0"71"0,-3-72-51 16,3 66-50-16,0 6-21 15,0 0-6-15,3 14-27 16,13 13-17-16,4 5-79 16,1 1-289-16</inkml:trace>
  <inkml:trace contextRef="#ctx0" brushRef="#br0" timeOffset="68661.16">28271 4252 863 0,'0'0'16'15,"0"0"-7"-15,0 0 66 16,-94-31-17-16,63 31-45 16,0 17-1-16,1 12-6 15,3 7-3-15,2 10 3 16,6 2 0-16,5 3-6 15,3 1-8-15,7-2 8 16,2 0 1-16,2-4-1 16,0-4-12-16,8-8-21 15,9-7-3-15,3-13 19 16,5-6-6-16,5-8 9 16,6-3-12-16,2-19 9 15,3-9 16-15,-4-6 1 16,-2-8 7-16,-4-4 7 15,-4-12 5-15,-5-9-10 0,-3-6-3 16,-5-5-5-16,-5 1 0 16,-4 1 6-16,-3 4-7 15,-2 5-5-15,0 12 5 16,-10 13 7-16,-1 15 12 16,4 17-13-16,1 6 9 15,-1 7-11-15,-4 7-8 16,-4 25 8-16,-1 14-3 15,1 11 9-15,9 4-6 16,4 3 5-16,2 1 4 0,0-1-4 16,0 4-1-1,3 0-7-15,1-3 6 0,-1-1-5 16,0-7 1-16,4-7-3 16,2-6-6-16,3-9-19 15,6-11-18-15,4-9 31 16,8-8 4-16,4-7 8 15,5 0 0-15,4-16 0 16,-3-7 2-16,-1-4-2 16,-3-7 4-16,-6-5-4 15,-3-6 15-15,-5-11-10 16,-7 0 15-16,-2-1-20 16,-10 8 2-16,-3 12 5 15,0 11 5-15,-3 11 2 16,-8 6-3-16,0 7-3 0,-3 2-6 15,-2 2 7-15,0 21-8 16,-1 10 2-16,7 10-3 16,3 9 0-16,7 0 3 15,0-1 3-15,4-3-4 16,8-6 5-16,2-6-7 16,-3-8 0-16,3-8-8 15,2-3-2-15,-2-7 2 16,6-6 2-16,4-4-11 15,3 0-13-15,3-3-19 16,-4-16-100-16,5-7-557 16</inkml:trace>
  <inkml:trace contextRef="#ctx0" brushRef="#br0" timeOffset="69044.78">28920 4258 9 0,'0'0'893'0,"0"0"-853"16,0 0 38-16,0 0-42 15,0 0-17-15,103-29-9 16,-66 50 14-16,-2 11-7 16,-6 8-15-16,-6 6 13 15,-7 6-15-15,-9-2-9 0,-7 0 9 16,0-7-7-1,0-2-15-15,-10-7-18 0,-8-6-4 16,-1-6-2-16,1-11-4 16,0-7 27-16,4-4 1 15,3-1 22-15,2-21 25 16,3-7 22-16,3-6 6 16,3-7-8-16,0-4 6 15,15-4-21-15,13-8-29 16,8-2-1-16,2 1-1 15,1 7-2-15,-1 12-40 16,-4 16-35-16,-1 17-30 0,-9 7-94 16</inkml:trace>
  <inkml:trace contextRef="#ctx0" brushRef="#br0" timeOffset="69484.99">29660 4405 680 0,'0'0'0'16,"0"0"0"-16,0 0 43 15,0 0-37-15,0 0-6 16,0 0-15-16,91-16-9 0,-81 2 13 15,-3-1 11-15,-4-4 22 16,-3-4 34-16,0 1-13 16,0 3-12-16,0 5 8 15,-8 6-1-15,0 0-6 16,-2 8-1-16,-6 0-8 16,-4 2-8-16,-4 19-10 15,0 5 8-15,2 10 1 16,4 5-2-16,0 6-1 15,4 1-3-15,6 2-6 16,6-3-2-16,2-6 0 16,0-5-5-16,9-7 4 0,5-4-14 15,3-5-1 1,6-6 11-16,2-6-2 0,5-5-11 16,2-3-44-16,-1 0-82 15,-1-2-196-15</inkml:trace>
  <inkml:trace contextRef="#ctx0" brushRef="#br0" timeOffset="70018.25">30091 4443 579 0,'0'0'121'0,"0"0"-23"16,0 0 3-16,0 0-28 15,0 0-38-15,0 0 8 16,-82-60 4-16,62 60-30 16,-2 14-8-16,2 10-4 15,3 6-5-15,1 8 2 16,5 4-1-16,3 0-2 16,2-2 1-16,3 1-2 15,-1-7-9-15,4-6-22 16,0-5 0-16,0-7 11 15,4-8 7-15,11-5 7 16,5-3 8-16,1-3 8 16,3-14-3-16,-1-7 2 15,0-10 13-15,-2-8 4 0,1-12-8 16,0-13-9-16,-2-8-4 16,1-5 2-16,-1-2-10 15,-6 1 5-15,-5 3-18 16,-9 4 5-16,0 14 13 15,-3 15 3-15,-6 18 26 16,1 17 11-16,1 10-26 16,-3 12-14-16,1 30-9 15,3 19-3-15,6 17 12 16,0 7 2-16,3 3 12 16,4-4-4-16,-4-10-3 0,-3-10-7 15,0-15-18 1,0-12-42-16,0-11-20 0,0-12-114 15,0-10-486-15</inkml:trace>
  <inkml:trace contextRef="#ctx0" brushRef="#br0" timeOffset="71895.25">6803 2539 378 0,'0'0'76'0,"0"0"12"16,0 0 62-16,-24-84-67 0,18 66-53 15,3 2 36-15,0 6-19 16,1 5-13-16,1 2 5 16,1 3-15-16,0 0-24 15,0 20-7-15,12 16 7 16,9 14 2-16,4 10 0 15,5 5-1 1,-3 0 3-16,-2 3-4 0,2-2 0 16,-3 1 0-16,-3-4 0 15,-5-9-2-15,-1-8 2 16,-4-13 0-16,0-6 3 16,-5-9 0-16,-1-11-3 15,-4-4 0-15,1-3-6 16,-2 0-8-16,0 0-33 15,0-12-98-15,-12-9-391 0</inkml:trace>
  <inkml:trace contextRef="#ctx0" brushRef="#br0" timeOffset="72388.87">6682 2973 552 0,'0'0'79'16,"0"0"-39"-16,0 0 65 15,0 0-35-15,0 0-26 16,0 0-15-16,-5-15-17 16,5 15-7-16,2 2-3 15,20 15 0-15,3 7 15 16,5 3 10-16,0 1-18 15,-3 3 11-15,3-2-15 16,-3 0 7-16,0 1-1 16,-5-3-1-16,-1 0-10 15,-5-2 8-15,-1-4-6 16,-3-2 5-16,-1-6-6 16,-3-3 2-16,0-3-2 15,-5-4 1-15,0-2-1 16,-3-1-1-16,2 0 5 15,-1 0 3-15,1-14 19 16,1-9-3-16,2-9-18 0,0-6-4 16,-2-5-1-16,-3-10 0 15,0-3 1-15,0 1-1 16,1 1 0-16,2 11-1 16,0 9-1-16,-1 10 0 15,-2 7-8-15,0 11-15 16,0 6-33-16,-8 0-109 15,-2 0-308-15</inkml:trace>
  <inkml:trace contextRef="#ctx0" brushRef="#br0" timeOffset="73342.71">3041 1867 366 0,'0'0'74'0,"0"0"6"0,0 0 96 16,0 0-86 0,-78-49-30-16,59 49 4 0,-3 8-48 15,-2 16 3-15,1 10 3 16,1 9-18-16,4 8 15 16,3 5-14-16,2 2 8 15,7-2-9-15,6-3-8 16,0-2 2-16,10-5-2 15,10-3 4-15,2-8-1 16,8-7-3-16,-2-6 4 16,5-9-1-16,1-7-2 15,7-6 3-15,5 0-7 16,-1-19-31-16,2-3-74 16,-8-5-141-16</inkml:trace>
  <inkml:trace contextRef="#ctx0" brushRef="#br0" timeOffset="73714.89">3251 1976 594 0,'0'0'66'15,"0"0"-55"-15,0 0 20 16,0 0-26-16,0 0-3 15,-1 83 30-15,13-43-1 16,1 1-22-16,4 0 12 16,2-7-6-16,5-5-10 15,1-7-5-15,3-7 0 0,-5-6-1 16,4-6 4-16,-5-3-5 16,-1-3 4-16,-6-14 0 15,0-4-1-15,-6-4 7 16,-5-3 4-16,-4-4 3 15,0-4-3-15,0-6-3 16,-12 4-1-16,-7-4-3 16,1 4-4-16,-3 4-1 15,5 6-4-15,5 10-9 16,4 7-11-16,4 8-46 16,3 3-119-16</inkml:trace>
  <inkml:trace contextRef="#ctx0" brushRef="#br0" timeOffset="74408.64">3611 1702 527 0,'0'0'40'16,"0"0"16"-16,0 0 27 15,119-29-41-15,-74 32-6 16,4 17-3-16,-4 8-12 16,-2 4 13-16,-9 4-25 0,-2-1-7 15,-7 0-1-15,-1 1 3 16,-8 0-4-16,-8 0-14 16,-4-4 8-16,-4 0-15 15,0-7 7-15,-7-6-2 16,-8-5 8-1,-6-5-8-15,3-8 16 0,-6-1 0 16,0-6 3-16,-1-14-6 16,1-10-3-16,3-9 4 15,-1-4-3-15,1-7 5 16,3-3 1-16,6 2-1 16,6 4 3-16,6 5-3 15,2 6 0-15,20 7 0 0,8 3 0 16,7 4 1-16,5 7-1 15,4 6 0-15,-1 6 0 16,-2 3 1-16,-4 0-1 16,-5 15 0-16,2 9 1 15,-6 10 3-15,-5 4 10 16,-2 3 9-16,-7 1-9 16,-7 1-6-16,0-3-6 15,-3-3-1-15,-6-7-2 16,0-5 2-16,0-9-3 15,0-9 2-15,-3-4-15 16,-6-3 15-16,-3-6 12 16,-4-18 9-16,-5-10-19 15,6-11 21-15,-3-9-12 0,-2-4-1 16,3 2-10-16,-1-4 0 16,4 2-6-16,8-2 6 15,6-1-31-15,0 9-28 16,27 8-41-16,15 12-37 15,10 10-31-15,-7 14 55 16</inkml:trace>
  <inkml:trace contextRef="#ctx0" brushRef="#br0" timeOffset="75199.74">4573 1699 331 0,'0'0'0'16,"0"0"0"-16,0 0 70 16,0 0-4-16,0 0-32 15,97-31-20-15,-75 14-13 16,-5 0 1-16,-8 0-2 16,-2-2 14-16,-6 0 20 15,-1-3 25-15,0-3-13 16,-4-1-22-16,-14-4-5 15,-4 2 0-15,-5 9-18 16,0 7 1-16,0 7 6 0,0 5 1 16,2 10-2-1,4 16 8-15,9 8 3 0,9 10-10 16,3 0-4-16,3 3-1 16,17-6 9-16,2-3-3 15,3-3-3-15,-1-3-4 16,3-3 3-16,-3-7-4 15,1-5 1-15,1-6-2 16,-1-6 1-16,0-5 0 16,2 0-1-16,6-6-21 15,-2-12-44-15,-4-6-113 16</inkml:trace>
  <inkml:trace contextRef="#ctx0" brushRef="#br0" timeOffset="75677.31">4858 1495 427 0,'0'0'3'0,"0"0"69"16,73 89 20-16,-43-55-30 15,-5 2-30-15,-4-2-8 16,-2-3-18-16,-4-7 5 15,-4-4-4-15,-4-6-7 16,-4-8 3-16,-3-3 2 16,0-3 13-16,0 0 42 0,0-15-20 15,-6-10-29 1,-12-8-11-16,-4-4-5 0,1-4-13 16,-3-4-4-1,5-3-5-15,7-5 6 0,7 5 12 16,5 4 7-16,14 6 2 15,14 12 0-15,8 6 2 16,3 6-2-16,1 9 4 16,-4 5-1-16,-5 0 12 15,-1 16-6-15,-2 9 6 16,-4 9 10-16,0 8 1 16,-3 5-4-16,-2 1-5 15,-1-3 0-15,-3-7-8 0,-3-4-4 16,-6-5-5-1,0-5-1-15,-3-8-1 0,-2-6-20 16,1-3-19-16,1-7-59 16,0 0-257-16</inkml:trace>
  <inkml:trace contextRef="#ctx0" brushRef="#br0" timeOffset="75990.02">5322 849 677 0,'0'0'33'16,"0"0"-33"-16,0 0 0 16,64 81 65-16,-26-26-5 15,0 12-25-15,-4 10-9 16,-1 4 2-16,-8 5-21 15,-4-1-1-15,-4-6-6 16,-1-9 0-16,-1-16 0 16,3-17-5-16,-5-14 2 15,2-11-7-15,3-12 8 16,9 0 0-16,10-21 0 16,6-13-21-16,-2-12-65 15,-16-9-208-15</inkml:trace>
  <inkml:trace contextRef="#ctx0" brushRef="#br0" timeOffset="76168.39">5572 1174 684 0,'0'0'24'15,"0"0"5"-15,0 0 23 16,111-82-38-16,-77 75-14 15,-4 7 0-15,-11 0-100 16,-16 17-509-16</inkml:trace>
  <inkml:trace contextRef="#ctx0" brushRef="#br0" timeOffset="76932.85">5369 2073 809 0,'0'0'25'0,"0"0"-21"15,0 0 54-15,0 0-42 16,0 0-6-16,0 0-8 16,51 76 4-16,-27-37-4 15,-2 0 2-15,-1 2-1 16,-4-4-6-16,-4-4-1 16,-4-7-8-16,-3-7 12 15,-6-8 0-15,3-6 1 16,-3-5 0-16,0 0-1 15,0-10 15-15,0-10-4 16,0-8-3-16,-3-8 6 16,0-8-10-16,-3-2-4 15,-2-2 4-15,0-4-8 16,2 2 4-16,6 5-2 16,0 10-6-16,6 9 2 0,13 9 6 15,8 8-4-15,-2 7 3 16,8 2 1-16,3 8 0 15,-3 14 1-15,-5 5 1 16,-1 4 2-16,-11 3-3 16,-1 0-1-16,-6-2-3 15,-4-3 3-15,-4-7-4 16,-1-7 2-16,0-6-2 16,0-7 2-16,0-2 2 15,0 0 6-15,0-14 8 16,0-11-12-16,0-11-2 0,0-5 0 15,0-8-6 1,0 3 3-16,0 3 0 0,9 7-4 16,3 11 1-16,4 8-2 15,7 14-7-15,5 3 6 16,5 3 9-16,4 17-1 16,-3 9 1-16,-5 4 0 15,-10 4 0-15,-4 3 1 16,-6 0 3-16,-1-2-4 15,-3-4 1-15,-3-3-1 16,-2-4 0-16,0-7-11 16,0-6-52-16,3-11-75 0,1-3-191 15</inkml:trace>
  <inkml:trace contextRef="#ctx0" brushRef="#br0" timeOffset="77305.03">6312 1727 645 0,'0'0'51'0,"0"0"-45"15,0 0 48-15,0 0 23 0,30 100-44 16,-18-56-3-16,1-3-23 15,1-3-7-15,3-5 0 16,3-9 0-16,1-6 0 16,-2-9-2-16,1-6-3 15,-1-3 5-15,2-6 0 16,0-13 0-16,0-9 4 16,-2-5 6-16,-7-5 1 15,-3-4 14-15,-6-5-19 16,-3-2-4-16,-6 3 14 15,-12 2-16-15,-4 10-3 16,4 10-7-16,6 12-42 16,6 12-66-16,6 0-182 15</inkml:trace>
  <inkml:trace contextRef="#ctx0" brushRef="#br0" timeOffset="77634.02">6817 1512 575 0,'0'0'48'0,"0"0"-2"15,-19 92 37 1,37-52-41-16,19-4-9 0,11 1-1 15,1-5-9-15,-4-1-5 16,-8-3-11-16,-14-5-2 16,-2-2 2-16,-15-6-7 15,-6-2 0-15,0-2-3 16,-11-1-7-16,-19 1 10 16,-7-6 0-16,-3-5-14 15,7 0-26-15,6-19-9 16,9-12-94-16,9-10-162 15</inkml:trace>
  <inkml:trace contextRef="#ctx0" brushRef="#br0" timeOffset="77847.35">6859 1557 495 0,'0'0'41'0,"0"0"15"16,-12 125 61-16,8-61-21 15,0 1-42-15,-4 5-23 16,-4-4-2-16,-3-1-13 15,-7-4-9-15,5-5-1 16,-2-6-1-16,4-11-5 16,3-11 0-1,8-14 0-15,4-8-4 0,0-6-18 16,3-11-23-16,16-19-49 16,11-14-185-16</inkml:trace>
  <inkml:trace contextRef="#ctx0" brushRef="#br0" timeOffset="78143.47">7153 1069 765 0,'0'0'14'16,"0"0"-9"-16,0 0-5 15,21 96 61-15,0-31-1 16,3 11-27-16,-2 9-3 0,-2 1-18 16,-1-8-12-16,3-13 2 15,-4-16 2-15,3-13-8 16,-6-12 2-16,0-9-6 16,-3-7 3-16,1-7-4 15,-1-1-16-15,6-2-12 16,-3-16-55-16,-3-8-296 15</inkml:trace>
  <inkml:trace contextRef="#ctx0" brushRef="#br0" timeOffset="78314.75">7189 1429 800 0,'0'0'30'0,"0"0"-7"0,0 0 53 15,0 0-43-15,83-70-27 16,-33 55-5-16,5 4 0 16,-3 3-1-16,-7-2-99 15,-14-2-348-15</inkml:trace>
  <inkml:trace contextRef="#ctx0" brushRef="#br0" timeOffset="78880.84">8130 938 611 0,'0'0'299'0,"0"0"-299"15,0 0-7-15,0 0 7 16,33 80 2-16,-8-20 21 16,-1 6-9-16,-3 3-9 15,-6 1-4-15,-6 0 2 16,0-2-2-16,-4-7-1 16,-1-9-22-16,-1-17 1 15,-2-14 20-15,-1-10-1 16,2-8 2-16,-2-3 0 15,0 0 2-15,1-3 0 0,2-17 3 16,3-6-2 0,2-8-2-16,5-7-1 0,4-3 0 15,2 5 0-15,3 5-1 16,2 13-2-16,-4 11-2 16,0 10-4-16,1 0 7 15,-3 14 3-15,0 10-2 16,-6 8-5-16,-4 2-13 15,-5 3 8-15,-3 1 5 16,0-4 1-16,-6-5 3 16,-11-2-3-16,1-5 0 0,-2-6 5 15,-3-4 7-15,0-5 32 16,3-6-3-16,3-1 1 16,3 0-23-16,4 0-7 15,5-12-7-15,3-5-77 16,1-9-153-16</inkml:trace>
  <inkml:trace contextRef="#ctx0" brushRef="#br0" timeOffset="79284.5">8861 1344 731 0,'0'0'29'0,"0"0"-21"0,0 0-8 16,0 0 17-16,0 0-13 15,80-67 8-15,-60 50-12 16,-5 1-1-16,-9 1-4 16,-5-3 4-16,-1 1 2 15,0 0 1-15,-12 0 21 16,-4 5 7-16,0 7-10 15,-1 3-9-15,-2 2 7 16,1 7-4-16,-3 15 2 16,3 9-5-16,5 3-3 0,4 7 0 15,4-1-3-15,5 0-5 16,0 1 0-16,9-4 0 16,9-1-1-16,6-4 0 15,1-6-8-15,2-7-24 16,0-10-1-16,3-3-18 15,-2-6-30-15,0 0-91 16,-5-7-384-16</inkml:trace>
  <inkml:trace contextRef="#ctx0" brushRef="#br0" timeOffset="79940.05">9349 1064 749 0,'0'0'53'16,"0"0"-18"-16,0 0 21 15,0 0-41-15,0 0-12 16,0 0 21-16,-46 87-11 16,37-47-1-16,4-1-2 15,5 0 2-15,0-3-12 16,2-2 0-16,15-2 5 15,3-3-5-15,2-5-9 16,4-6-8-16,-3-5-11 0,-3-8-9 16,2-5 12-1,-1 0-3-15,-3-4 4 16,1-11 24-16,-3-7 0 0,-2 0 5 16,-2-1 16-16,-3 2-9 15,-1 4 4-15,-4 0 3 16,-2 3-9-16,1 0 6 15,0 0 3-15,-2 3 5 16,1 2 4-16,-2 4-10 16,0 3 4-16,0 2-6 15,0 0-14-15,0 0-2 16,1 0-1-16,5 10-2 16,-2 10-15-16,4 2 18 15,4-1 2-15,0 0-2 16,1-9-12-16,-1-1-20 0,2-7 23 15,-2-4 3-15,-1 0 6 16,0-4 0-16,-2-13 6 16,1-3-1-16,-2 0 2 15,-4-5 0-15,-1-1 6 16,-3-6-5-16,0-3-5 16,0 0 4-16,0-1-7 15,-10 8-4-15,-6 8 4 16,-4 6 0-16,-4 6-4 15,-6 8 13-15,-3 0-8 16,1 11 8-16,5 9-9 16,11 8-3-16,11 5-46 0,5-5-141 15,10-7-603-15</inkml:trace>
  <inkml:trace contextRef="#ctx0" brushRef="#br0" timeOffset="80833.67">9995 969 907 0,'0'0'0'0,"0"0"-24"0,0 0 24 16,13 104 32-16,-1-60-16 15,-3 2-8-15,-2-4-5 16,-4-3 2-16,-3-2-5 16,0-5-6-16,0-10-20 15,0-10 9-15,0-6 7 16,0-6 10-16,0 0 9 16,0-4 5-16,0-13 2 15,0-7-14-15,0-4-2 16,0-5 0-16,0-6 0 15,8-9-1-15,-1-3 1 16,-2-6 0-16,5 3 1 16,-1 8-1-16,0 13 0 15,1 14-21-15,-2 15 11 0,4 4-9 16,3 18 15-16,0 16 4 16,6 7 16-16,-8 1 0 15,-1-4-7-15,0-4 7 16,0-8-10-16,-2-7-1 15,1-7-5-15,-5-4-2 16,1-5 2-16,-2-3 0 16,-1 0 10-16,4-8 19 15,2-14-3-15,-1-4-25 16,3-5 8-16,-2-5-9 16,1-3 0-16,-1-1-2 15,4 5-14-15,-2 7-3 16,1 12 9-16,-4 9 7 0,2 4 1 15,-1 3-4-15,-1 0 4 16,1 20 2-16,2 6 6 16,0 7-6-16,-4 1 0 15,3 1 1-15,0-4 2 16,0-5 1-16,2-8-4 16,-1-5-2-16,1-6 1 15,4-7 2-15,2 0 0 16,5-6 15-16,1-13 5 15,1-6-7-15,-1-3-9 16,-1-5 3-16,-2-6-7 16,1-4-1-16,-1-4-8 15,-6 5-13-15,-10 6-25 0,-6 8 22 16,-1 15 4-16,-23 13 15 16,-4 7 5-16,-5 24 8 15,3 8 6-15,8 1 4 16,14 2-8-16,8-3-8 15,18-3-2-15,18-6 0 16,6-6 8-16,-2-5-8 16,-3-9 0-16,-1-6-3 15,-5-4-11-15,-4 0-43 16,-3-4-51-16,-11-11-251 16</inkml:trace>
  <inkml:trace contextRef="#ctx0" brushRef="#br0" timeOffset="81893.8">8694 2182 519 0,'0'0'50'16,"0"0"51"-16,0 0 16 15,0 0-38-15,0 0-25 16,0 0-17-16,0 0-17 16,-10-20-2-16,10 37-9 0,0 14-6 15,6 15 0-15,10 5-1 16,-1 2 5-16,6 0-5 16,-2-4-2-16,-4-3 3 15,-2-9-3-15,-2-11 0 16,-7-9-2-16,-2-12 1 15,-2-5 1-15,0 0 1 16,0-8 5-16,0-16-6 16,-9-11-3-16,-7-3-2 15,-4-2-7-15,-2-2-2 16,-2-1 1-16,5-6 1 16,4-2 0-16,4 1 0 0,11 8-3 15,0 6 3-15,9 13 6 16,12 7-4-16,3 12 1 15,4 4 6-15,1 6 3 16,-1 17 6-16,0 5 3 16,-1 5 6-16,-3 4-13 15,1 5 26-15,-1-1-21 16,2-4-3-16,-3-3 1 16,1-10-5-16,-4-4-3 15,1-9 3-15,-1-6-3 16,4-5 1-16,4-3 2 15,4-18 4-15,-1-6-3 16,-5-3 4-16,-7-6 4 16,-8-2 11-16,-7-3 7 15,-4-5-5-15,-6-3 1 0,-14-4-5 16,-3 3-18-16,-1 4 0 16,4 12-3-16,7 14-12 15,4 15-6-15,9 5-47 16,0 5-90-16,0 20-71 15,0 3-112-15</inkml:trace>
  <inkml:trace contextRef="#ctx0" brushRef="#br0" timeOffset="82332.53">9419 1906 636 0,'0'0'44'0,"0"0"-36"16,0 0 21-16,0 0 26 15,-1 113-3-15,14-64-16 16,3 2-2-16,5-4-23 15,1-3-3-15,3-8-3 16,1-6-1-16,1-9 1 16,0-8-5-16,0-9 1 0,3-4 0 15,1 0-1-15,0-17 0 16,-4-6 2-16,-5-5 2 16,-8-3 19-16,-5-7 11 15,-6-6 4-15,-3-4-17 16,0-6 10-16,-9-4-12 15,-8 1-13-15,-2 5-6 16,1 12-4-16,6 17-11 16,5 13 2-16,4 10 9 15,3 1-55-15,0 23-44 0,0 5-4 16,0 1-208 0</inkml:trace>
  <inkml:trace contextRef="#ctx0" brushRef="#br0" timeOffset="82679.13">10048 1707 768 0,'0'0'19'0,"0"0"-14"16,0 0 9-16,0 0-1 15,14 73 27-15,-1-18 23 16,-4 4-37-16,-4-2-6 0,0-3-7 16,0-5-2-16,1-4-6 15,3-6-5-15,0-7-1 16,4-8 1-16,1-5-1 16,7-7-2-16,1-2 1 15,2-6-3-15,0-2 5 16,6-2 4-16,0 0 0 15,-2-7 1-15,2-6-5 16,-5-3-9-16,-4-2-49 16,-6 0-100-16,-9 0-353 15</inkml:trace>
  <inkml:trace contextRef="#ctx0" brushRef="#br0" timeOffset="83049.27">10532 1574 842 0,'0'0'35'15,"0"0"3"-15,0 0 25 16,0 0-54-16,0 0 14 15,23 92 12-15,-4-46-8 16,-2 0-9-16,-2 1 4 16,-1 0-11-16,-4-4-1 0,2-1-10 15,-5-6 4 1,1-7-3-16,7-5 0 0,1-7 2 16,11-6-1-16,6-6-2 15,9-4 13 1,1-1 0-16,-1 0-8 0,-2-9-5 15,-6-3-7-15,-6 0-27 16,-6-1-34-16,-8 1-18 16,-12-1-111-16</inkml:trace>
  <inkml:trace contextRef="#ctx0" brushRef="#br0" timeOffset="86096.83">12419 1218 417 0,'0'0'115'0,"0"0"-27"16,0 0 29-16,0-80-46 16,0 66-34-16,0 2 17 15,-10 5-25-15,-3 0-15 16,-5 4-5-16,-7 3 4 0,-5 0-7 16,-1 0 4-1,-1 8-7-15,4 9 5 0,3 4 4 16,8 3-12-16,4 5 0 15,5 3 3-15,4 6-2 16,4 4 2-16,0 5-3 16,0 2 0-16,6-6 2 15,12-6-5-15,0-5 4 16,4-9-2-16,2-8-14 16,3-8 14-16,0-7-1 15,3 0 1-15,-4-6-5 16,-2-15 6-16,-5-5 2 15,-5-5-1-15,-5-10 2 16,-5-4 4-16,-4-5 0 16,0 4-3-16,-1-1 2 0,-11 7-4 15,1 8 1 1,1 11 3-16,3 8 1 0,4 8-5 16,1 5-1-16,2 0-1 15,0 18-3-15,5 6 2 16,11 8 1-16,2 2 0 15,4 3 3-15,2-2 1 16,1-3-2-16,4-3-4 16,-1-3-3-16,-2-6 3 15,2-6-4-15,-1-4 5 16,0-5-15-16,-4-5-32 16,-2 0-53-16,-9-13-242 0</inkml:trace>
  <inkml:trace contextRef="#ctx0" brushRef="#br0" timeOffset="86546.75">12721 1034 201 0,'0'0'576'0,"0"0"-573"15,0 0 6-15,0 0-4 16,30 92 15-16,-11-54 9 15,-2 2-8-15,-1-3-14 16,-4-1 0-16,-3-5-2 16,-3-9 0-16,-1-8-5 15,-5-8 1-15,0-4-1 0,0-2 5 16,0 0 25 0,0-13 12-16,0-7-19 0,-12-6-10 15,-5-6-12-15,-2 0 6 16,1-3-4-16,2-1-2 15,7-2-2-15,9 0-16 16,0 4 14-16,9 9-4 16,11 8 2-16,7 9 1 15,6 8-2-15,3 0 4 16,3 5 2-16,1 15 8 16,-6 6-4-16,-3 6 1 15,-4 2 0-15,-7 2-1 0,-5-3-3 16,-8-1-2-16,-5-2-7 15,-2-2-4-15,0-3-9 16,0-5-43-16,0-7-50 16,0-6-99-16</inkml:trace>
  <inkml:trace contextRef="#ctx0" brushRef="#br0" timeOffset="87137.08">13404 940 750 0,'0'0'33'16,"0"0"34"-16,0 0 15 15,0 0-51-15,-85-10-20 16,72 31-11-16,4 7 1 15,6 8-2-15,3 3-4 16,0 3 5-16,2-3 0 16,8 0 2-16,2-5 2 15,-2-4-2-15,1-7-2 16,2-3-4-16,-1-8 2 16,3-6-6-16,2-6-5 0,0 0-2 15,0-1 15 1,4-14 0-16,-4-7 4 0,-3-4 2 15,-5-5-1-15,-2-8 3 16,-7-6 1-16,0-9-4 16,0-6 1-16,-10-6-3 15,-8 3-3-15,-6-1 0 16,-4 6-6-16,-5 8 5 16,6 12 1-16,2 13 4 15,10 9 4-15,5 11 9 16,7 2-6-16,3 3-6 15,0 1-5-15,16 25-18 16,15 14 18-16,10 17 2 16,5 6 4-16,-9 1 1 15,-1 0-3-15,-9-4 1 16,-5-5-3-16,-5-8 0 0,-3-8-2 16,-3-9-9-16,-1-9-3 15,4-7-13-15,1-7-32 16,4-7-66-16,5 0-118 15</inkml:trace>
  <inkml:trace contextRef="#ctx0" brushRef="#br0" timeOffset="88609.77">13625 484 300 0,'0'0'91'15,"0"0"11"-15,0 0 25 16,-107-40-61-16,77 32-13 15,-1-1-20-15,-4 0-2 0,-5 4-12 16,-6-2 5 0,-11 2 1-16,-7 2-3 0,-9 3-14 15,-3 0 4 1,4 0-3-16,4 0 2 0,2 8-6 16,5 3-4-1,-2 6 3-15,2 2 5 0,6 1-7 16,0 2 1-16,1 3 6 15,2 6-7-15,-2 0 7 16,-1 3-6-16,4-1 3 16,6-2 1-16,4-1-4 15,6 2 2-15,6 3-5 16,2 1 1-16,4-1 12 16,2 1-8-16,2-1 5 0,1-2 13 15,-3 0-16-15,4-5 12 16,-2-1-10-16,3 1-4 15,1-1 1-15,-1 2 4 16,4 1-8-16,4 1-2 16,4-2-2-16,4 3 2 15,0 2 11-15,0 1-9 16,0 0 6-16,0 0-2 16,3-1 2-16,1 0-6 15,2-5-2-15,3 3 0 16,4-7-1-16,3 0 1 15,4-2 1-15,7-2 1 16,1 1 2-16,2 2 2 16,2-2-1-16,-3 2 1 15,0 0 3-15,-2-2-6 0,-2 0 0 16,-2-4-3-16,3-1 0 16,3-2-8-16,5-5 5 15,8 0 2-15,5-3 1 16,0 0 0-16,2-4 3 15,-3-3-3-15,2 2 0 16,0-2 8-16,-3 1-7 16,-1 1 7-16,1 0-8 15,-1-2 1-15,3 0-1 16,-1 0-4-16,-3 0 3 16,2-5 0-16,-2-2-1 15,1-1 4-15,2-1-4 0,-3-1 5 16,0-2-4-16,-4-2 2 15,2 2 0-15,-1-4-1 16,-3 0 0-16,5 1 3 16,-2-1 0-16,-3-1-3 15,-1 4 3-15,-1-2-1 16,-4 3 0-16,-1-1-1 16,-5 2 1-16,0 0-1 15,-4-4 4-15,0 1 1 16,0-3 1-16,0 2 5 15,-3-3-10-15,3-2 17 0,-2-2-9 16,-1 2-2 0,1-2-5-16,-2 0 4 0,-1-4-6 15,-4 1 7 1,1 0 0-16,-2 0 3 0,-3 3-4 16,2-2-4-16,-3 5 3 15,1-1-6-15,-1 0 20 16,2 0-12-16,-3 0-4 15,-1 3 6-15,-2-2 0 16,-2-1 0-16,1 0-6 16,-2-1 5-16,0 1-4 15,0 2-4-15,0-1 10 16,0 6-5-16,0 3 1 16,0 3-7-16,0 1 7 0,-2 0-2 15,-1 1-4 1,-1-1 0-16,-1 0 0 0,-1 1 3 15,-3-3-3-15,2 2 2 16,1-2-2-16,-2 2 0 16,1 0 3-16,-1-1-4 15,4 4 1-15,-2-4 2 16,0 0 2-16,0 0-4 16,-1-6 2-16,1 4 0 15,-2-5-1-15,2-3 2 16,0-1 1-16,0-3 5 15,-1-3-4-15,-2-5-2 16,-5-4 0-16,-1-3 0 0,-4 3-2 16,-2-1-2-16,-4 2 0 15,-8 3 1-15,-15-3-1 16,-25 0-6-16,-30 6-11 16,-44 5-87-16,-37 6-107 15,-23 6-148-15</inkml:trace>
  <inkml:trace contextRef="#ctx0" brushRef="#br0" timeOffset="90148.6">9887 4964 430 0,'0'0'149'0,"0"0"-78"16,0 0 37-16,0 0-39 16,0 0-18-16,0 0-31 15,0 0-12-15,51 2 1 16,-3 3 8-16,7 3 5 16,3 1-6-16,-4 1-2 0,-3-3-13 15,-4-3 1 1,-8-1 2-16,-5-3-4 0,-5 0-27 15,-13 0-247-15</inkml:trace>
  <inkml:trace contextRef="#ctx0" brushRef="#br0" timeOffset="138434.95">5256 11866 17 0,'0'0'102'0,"0"0"-57"16,0 0 28-16,0 0-10 16,0 0-11-16,0 0-6 15,0 0-7-15,0 0-15 16,-12-6-13-16,10 6-3 16,-1 0 0-16,3 0 3 15,-1 0-3-15,-2 0 3 16,2 0-7-16,-1-2 9 15,-1 2-1-15,2 0 6 0,-2 0-3 16,-2 0-8-16,-1 0-4 16,0 0 1-16,2 0-2 15,-1 0-1-15,2 0 10 16,0 0 3-16,0 0 7 16,-1 0-7-16,-2 0 1 15,3-3 13-15,-3 3-12 16,3 0 0-16,0-2 7 15,-3 0-7-15,3 1 7 16,-2-2-9-16,4 2 3 16,-2-1-7-16,0 2 5 15,3 0 1-15,-1-1 0 16,1 1-2-16,0-2-3 0,0 2-2 16,0 0 0-16,0 0-4 15,0 0-3-15,0 0-1 16,0 0 1-16,0 0-2 15,0 0-3-15,0 0-4 16,10 0 7-16,2 0 5 16,7 0 0-16,-2 0 7 15,2 0-12-15,0 0 3 16,-2 0 4-16,5 0-4 16,-1 0 1-16,-1 0 0 15,0 0 2-15,1 0-5 16,-3 0-1-16,0 0 2 15,0 0-2-15,0 0 1 16,4 0 1-16,-2 2-2 0,2 2 0 16,-1 2 0-16,-3 1 0 15,3-1 4-15,-2 0-4 16,1 1 0-16,0-3 0 16,1 0-3-16,0-2 7 15,2-2-8-15,2 2 7 16,-3 0-3-16,1-2 3 15,1 3-1-15,-2-1-2 16,-1 4 0-16,0-2-2 16,1 1 0-16,2-2 2 15,3-3 5-15,1 0-5 0,3 0 0 16,1 0 1 0,-1 0 2-16,-3 0-2 0,-5 0 0 15,1 0-1 1,-5 0 1-16,2 2-1 0,-3-1 1 15,-2-1-1-15,5 0 0 16,0 0 0-16,0 0 4 16,0 0-4-16,-2 0 3 15,-3 0-3-15,-2 2 0 16,4 0 1-16,-5 0 2 16,-2-2 2-16,5 1 2 15,-5 1 2-15,0-2-5 16,0 2 8-16,0-2 1 15,-1 0 7-15,-3 0-12 0,-2 0 12 16,-1 0-8-16,-4 0 1 16,2 0 2-16,-2 0 1 15,0 0 3-15,1 0-17 16,-1 0 3-16,2 0 9 16,-2 0-7-16,0 0-2 15,4 0 2-15,-4 0-1 16,0 0-1-16,0 0 0 15,0 0-4-15,0 0 4 16,0 0-10-16,0 0-15 16,0 0-79-16,0 0-63 15,-4 0-342-15</inkml:trace>
  <inkml:trace contextRef="#ctx0" brushRef="#br0" timeOffset="139915.87">5381 13941 211 0,'0'0'145'0,"0"0"-87"16,0 0 44-16,0 0 12 15,0 0-33-15,0 0-21 16,-25 0-5-16,25 0-10 16,0 0-5-16,0 0-11 15,0 0-5-15,0 0-11 16,0 0-5-16,0 0-4 16,3 0-2-16,12 0-2 15,10 0 12-15,6 0 5 16,5 2 4-16,-1 1-12 15,-1-1-1-15,3 0 8 0,2-1-14 16,6-1 0-16,5 0 10 16,1 0 1-16,7-3 3 15,-7-1-6-15,1-1-10 16,-3 4 3-16,-4 1 2 16,0 0-4-16,-5 0 8 15,-4 0-8-15,3 0-1 16,2 0 8-16,-2 0-3 15,0 0 3-15,-3 0 9 0,-6 0-14 16,-6 3 3-16,-7-1 1 16,-6 1 1-16,-2-2-4 15,-5 0 2-15,-1-1-2 16,-3 0 2-16,0 0 9 16,0 0-8-16,0 0-1 15,0 0 9-15,0 0-10 16,0 0-5-16,0 0-7 15,0 3-12-15,-13 8-52 16,-14 7-55-16,-12 3-151 16</inkml:trace>
  <inkml:trace contextRef="#ctx0" brushRef="#br0" timeOffset="145171.9">8536 9924 465 0,'0'0'84'0,"0"0"15"15,0 0-10-15,0 0-59 16,0 0-2-16,0 0-10 16,0 0-12-16,19-70 0 15,-2 48-3-15,4-4 0 16,-1 0 2-16,4-4 7 15,0 1 0-15,5-1-4 16,-4-1-2-16,6 3 3 16,1-2-2-16,-1 2 5 15,10 0-5-15,0-3 5 16,2 0-6-16,5-6 6 0,0-1-10 16,4-3 2-16,6-1 1 15,5 2-1-15,7 3-2 16,0 3 0-16,-6 3 3 15,-3 1-1-15,-6 4 3 16,-4 2-7-16,3 2 3 16,4-1-2-16,2 3 2 15,4-4 2-15,5 3 1 16,2 3-2-16,2-1 1 16,0 4 2-16,-6 4-5 15,-4 2 0-15,-8 5 0 0,-6 1-2 16,2 2 2-1,1 0 0-15,8-4 2 0,5 0 2 16,1-3 0 0,-2-1-6-16,-7 1 3 0,-10 2-7 15,-11 0 8-15,-7 1-6 16,-13 4 4-16,-3-1 1 16,-8 2-2-16,-2 0-1 15,-3 0 10-15,0 0-9 16,0 0 2-16,0 0-3 15,0 0-10-15,0 0 3 16,0 0-63-16,0 0-89 16,-13-1-194-16</inkml:trace>
  <inkml:trace contextRef="#ctx0" brushRef="#br0" timeOffset="145822.63">10572 8657 567 0,'0'0'46'16,"0"0"30"-16,0 0 12 15,0 0-40-15,0 0-11 16,0 0-20-16,-46 19 11 0,46-16-24 15,9 3 15 1,16-1 3-16,5-2 9 0,6 0-6 16,-2 0-12-16,0 0-4 15,-1 0 4-15,-4 2-4 16,0-2-5-16,0 2 1 16,-1 1-2-16,0-1 4 15,-1 2 0-15,0-2-5 16,-2 3-4-16,-4-1 9 15,0-3-6-15,0 1-1 16,-3 0 0-16,-2-3 3 16,-2 3-2-16,-1-2 0 15,-2 2-1-15,-4-3 0 16,2 0 0-16,-3 1 0 0,-2-1-1 16,1 1-1-16,-2-1 0 15,-3 1 0-15,3 0 2 16,-3 0-4-16,0-2 3 15,0 1 0-15,0 2-4 16,0 2 5-16,0 1 1 16,-6 5 1-16,-11 5 12 15,-8 0-2-15,0 3 2 16,-5 0-4-16,-3 1 7 16,-4 0-14-16,-3 1 6 15,1 3-1-15,3-4 1 16,6-5-8-16,11-3-1 15,7-4 1-15,9-2-1 0,3-1-1 16,0-1-6-16,0-3-7 16,21 1-54-16,14-3 14 15,7-3-110-15,3-14-622 16</inkml:trace>
  <inkml:trace contextRef="#ctx0" brushRef="#br0" timeOffset="146640.07">11725 8987 552 0,'0'0'24'15,"0"0"70"-15,0 0 9 16,0 0-48-16,0 0-17 15,0 0 8-15,5 5-29 16,6-5 2-16,1-2 12 16,3-10-18-16,3-5 10 0,-2-5-11 15,0-4-4 1,-5-4 1-16,-6-7 5 0,-5-5-3 16,0-9-9-16,-3-9 5 15,-15-9-5-15,3-4-2 16,-4-3-1-16,1 3-2 15,1 3-8-15,0 7 4 16,-2 10 5-16,2 11 0 16,0 11-2-16,4 10 4 15,2 10 2-15,5 10-2 16,-2 1-9-16,0 14 7 16,0 22-2-16,4 17 8 15,4 8 1-15,0 6-5 16,7 0 1-16,10-2-1 15,4-2 4-15,0-6-3 0,2-1 0 16,0-3 0-16,4-2 2 16,1-5-3-16,2-5-1 15,-2-7 1-15,1-7 5 16,-1-6-5-16,2-7 0 16,-2-6-7-16,0-5-1 15,2-3-7-15,-2 0-29 16,1-8-47-16,-2-11-60 15,-6-4-289-15</inkml:trace>
  <inkml:trace contextRef="#ctx0" brushRef="#br0" timeOffset="147179.2">12332 8497 629 0,'0'0'68'16,"0"0"66"-16,0 0-68 16,0 0-24-16,-91-32-17 15,66 37-3-15,2 15-2 16,4 7-7-16,7 4-5 16,3 3 0-16,8 4-6 15,1-2 3-15,0 1-1 16,1-3-2-16,11 0 0 0,0-6-2 15,4-2-3 1,1-10-1-16,2-3-6 0,2-7-6 16,-2-6-4-16,1 0 8 15,-4 0 4-15,2-12 2 16,-6-8 6-16,1-6 1 16,-5-5 1-16,-5-6 1 15,-3-4 2-15,0 1-2 16,0 1 3-16,-6 7-4 15,-3 8 6-15,0 9 6 16,5 6 1-16,1 8-1 16,3 1-2-16,0 0-12 15,0 5-1-15,0 18 0 16,10 8 1-16,8 9 4 0,1-1-4 16,-1 2 1-16,3-3-1 15,-3-8 1-15,0-6-2 16,0-7-8-16,0-4-6 15,1-9-12-15,5-1-6 16,1-3-33-16,6-3-23 16,-2-14-68-16,-4-3-287 15</inkml:trace>
  <inkml:trace contextRef="#ctx0" brushRef="#br0" timeOffset="147501.93">12671 8422 703 0,'0'0'84'16,"0"0"50"-16,0 0-53 15,0 0-49-15,0 0-20 16,0 0-2-16,-42 40 2 16,39-7 4-16,3 0 2 15,1-1-5-15,22-3-11 16,8 0-2-16,5-3 1 15,1-2 1-15,-2-2 4 16,-6 1-4-16,-6-1-3 16,-10-4 5-16,-3-1-6 15,-5-2 5-15,-5-6-6 0,0 2 0 16,0-2-17 0,-6-4 5-16,-10-2 5 0,-1-3-17 15,-2 0-23-15,1-7-44 16,4-17-108-16</inkml:trace>
  <inkml:trace contextRef="#ctx0" brushRef="#br0" timeOffset="147768.78">12705 8554 608 0,'0'0'52'0,"-34"129"52"0,14-54-24 16,-4 2-35-16,2-4-21 16,2-3-9-16,4-9-12 15,1-8 5-15,6-14-8 16,2-13 1-16,4-9-1 16,3-10-3-16,0-4 3 15,0-3-7-15,0 0 5 16,10-16-1-16,10-14-47 15,0-9-136-15</inkml:trace>
  <inkml:trace contextRef="#ctx0" brushRef="#br0" timeOffset="148096.99">12963 8018 788 0,'0'0'10'0,"0"0"-10"16,0 108 99-16,3-28-32 16,12 13-17-16,-5 5-29 15,2 0-6-15,-2-5-8 16,-5-10-4-16,3-11-2 15,-2-14 0-15,2-17-1 0,4-11-4 16,2-12 3 0,2-8-5-16,8-7 1 0,4-3-7 15,4-3 10-15,-1-19-18 16,0-3-52-16,-5-9-68 16,-11-3-252-16</inkml:trace>
  <inkml:trace contextRef="#ctx0" brushRef="#br0" timeOffset="148295.88">13009 8459 708 0,'0'0'40'0,"0"0"1"0,95-54 62 15,-50 35-31-15,3 4-44 16,-5 0-7-16,-5 8-21 15,-8-1 0-15,-10 6-16 16,-9 2-112-16,-11 0-350 16</inkml:trace>
  <inkml:trace contextRef="#ctx0" brushRef="#br0" timeOffset="148905.66">15039 8114 732 0,'0'0'14'16,"0"0"20"-16,0 0 60 15,-103-49-21-15,67 49-31 0,-3 2-10 16,-2 24-14-1,2 10-2-15,3 12 3 0,8 7 3 16,7 4-7-16,11 2-14 16,7-2 2-16,3 0 1 15,0-8-4-15,9-2 0 16,11-10-2-16,5-9-3 16,4-9 4-16,5-8 1 15,2-8-2-15,5-5-9 16,-2 0-11-16,2-7-11 15,-4-13-23-15,-4-5-38 16,-6-7-99-16</inkml:trace>
  <inkml:trace contextRef="#ctx0" brushRef="#br0" timeOffset="149440.07">15145 7864 417 0,'0'0'173'0,"0"0"-149"15,0 0 41-15,0 0-11 16,0 0 30-16,34 134-33 16,-21-54-7-16,-3 2-17 15,-4 4-9-15,-2-5-9 16,-1-11-7-16,0-11-2 15,3-16 0-15,-2-11 0 16,1-12 0-16,-2-9 1 0,0-8-4 16,-1-3 4-16,-1 0-1 15,1-8 15-15,-1-18-2 16,1-10-7-16,-2-6 2 16,0-4-8-16,0-3-2 15,0-2-11-15,-2 4-14 16,2 8 10-16,0 9-3 15,0 7 14-15,10 6 0 16,10 2-7-16,11 3 4 16,9 9-4-16,1 3 13 15,-2 3-4-15,-8 22 4 16,-6 11 0-16,-6 5 5 16,-8 3 12-16,-5 1-2 0,-4-2-3 15,-2-6-3-15,0-2 4 16,0-4-7-16,1-3-2 15,1-3-4-15,-2-6 2 16,3-5-2-16,1-4-11 16,3-6-35-16,5-4-71 15,6 0-202-15</inkml:trace>
  <inkml:trace contextRef="#ctx0" brushRef="#br0" timeOffset="149980.73">15934 8104 745 0,'0'0'23'0,"0"0"38"16,0 0 15-16,-82-36-8 15,55 36-43-15,3 10-5 16,-1 16-8-16,1 11-7 15,3 9-2-15,8 3-2 16,7 1-1-16,6-4-1 16,0-5 1-16,12-3 0 15,7-5-1-15,1-7-4 0,2-4-6 16,0-8-5 0,-2-6-9-16,1-8 5 0,-2 0 3 15,-1-3 13-15,-2-18-4 16,-1-2 8-16,-3-5 0 15,-4-6 4-15,-4-6 1 16,-4-4-2-16,0-5 2 16,0 1 0-16,-6 6-1 15,0 8 5-15,-1 12 4 16,4 11 3-16,1 6-2 16,2 5 5-16,0 0-18 15,0 2-1-15,14 24-1 16,5 10 1-16,5 6 0 0,-2 5 3 15,-1-2-2-15,-4-4 1 16,0-7 1-16,-3-6-3 16,2-6 0-16,-2-7-15 15,0-6-5-15,0-7-9 16,4-2-37-16,-3 0-36 16,0-6-62-16,-5-14-305 15</inkml:trace>
  <inkml:trace contextRef="#ctx0" brushRef="#br0" timeOffset="150402.98">15988 8035 819 0,'0'0'11'0,"0"0"10"0,0 0 85 15,56-82-50-15,-11 69-29 16,9 6-7-16,2 7 4 15,-3 0-13-15,-5 17 9 16,-10 8-4-16,-5 6 1 16,-6 3-9-16,-5 4-2 15,-6 5-4-15,-6 1-2 16,-7 1-2-16,-3-2 0 16,0-3-1-16,-8-5-5 15,-8-5-7-15,2-10 10 16,-2-5-6-16,4-10-2 15,-3-3 13-15,0-2 2 0,-1-2 10 16,-1-15-11 0,3-12 7-16,3-8-8 0,5-12-3 15,4-7 1-15,2-6-1 16,0-4-19-16,8 6-9 16,10 3-8-16,9 7-11 15,4 7-17-15,2 7 3 16,4 10-18-16,-4 11-128 15,-5 10-6-15,-5 5 65 16,-5 0 32-16</inkml:trace>
  <inkml:trace contextRef="#ctx0" brushRef="#br0" timeOffset="150988.76">16916 7872 739 0,'0'0'39'0,"0"0"57"16,0 0-7-16,-97-36-39 0,76 36-24 15,4 4-11-15,1 17-8 16,4 10 0-16,3 8-7 16,3 4 2-16,6 3 1 15,0-1 0-15,7 2 1 16,9-1-2-16,1-5 1 16,0-5-3-16,4-9-3 15,-1-10-12-15,0-7-10 16,1-9-1-16,0-1-4 15,-5-1 6-15,0-19 15 16,1-9 9-16,-4-12 0 16,-4-5 9-16,-4-6-9 0,-5-2 13 15,0-1-5 1,0 5-7-16,-3 7 2 0,-6 12-3 16,4 13 0-16,4 14 7 15,1 4-4-15,0 0-3 16,6 19-2-16,12 13 2 15,6 6 11-15,-1 4-2 16,0 4-6-16,-4 4 6 16,-1-2-6-16,-4-1-3 15,-1-9 1-15,-3-9-1 16,5-11 0-16,-1-6-6 16,3-10-22-16,2-2-18 15,1 0-83-15,4-13-108 0</inkml:trace>
  <inkml:trace contextRef="#ctx0" brushRef="#br0" timeOffset="151326.9">17539 7627 794 0,'0'0'48'0,"0"0"32"16,0 0 0-16,-97-31-48 16,66 46-8-16,-2 20 3 15,6 10-7-15,3 13-6 0,10 6 0 16,9 1-8-16,5 0-1 16,0-5-4-16,9-6 0 15,10-4-1-15,4-6 0 16,2-9-3-16,-1-11-1 15,3-10 4-15,1-7-5 16,2-7 3-16,1 0-5 16,2-5-14-16,-3-14-18 15,-3-9-9-15,-6-3-44 16,-8-10-125-16</inkml:trace>
  <inkml:trace contextRef="#ctx0" brushRef="#br0" timeOffset="151603.45">17785 7285 869 0,'0'0'15'0,"0"0"39"15,0 0-26-15,0 0 13 16,24 139 18-16,-4-56-19 15,-3 9-20-15,-8 4-9 16,-3-3-6-16,-6-6-5 16,0-9 0-16,2-13-11 0,2-13-23 15,2-15 1-15,0-15 12 16,0-8-13-16,0-13-67 16,1-1-113-16,-2-11-270 15</inkml:trace>
  <inkml:trace contextRef="#ctx0" brushRef="#br0" timeOffset="151986.53">17832 7861 622 0,'0'0'38'0,"0"0"-32"16,102-25 57-16,-54 18-25 15,4-1-27-15,2-3-11 0,-2-2 6 16,-6-2-4-1,-1-6-2-15,-9 0-1 0,-9-6 1 16,-8-3 1-16,-7 1 13 16,-7 4 26-16,-5 3-9 15,-2 5-9-15,-16 4 12 16,-5 6-24-16,-2 7 2 16,0 0 16-16,0 16-14 15,1 14-9-15,2 11 21 16,7 6-22-16,7 3 12 15,8 3-1-15,0-3-13 16,5-4 0-16,10-6-3 16,7-6 1-16,0-8-3 15,5-4 2-15,0-8 1 0,3-4-1 16,1-9-3-16,0-1-23 16,1 0-46-16,-3-13-48 15,-3-4-187-15</inkml:trace>
  <inkml:trace contextRef="#ctx0" brushRef="#br0" timeOffset="152352.57">18570 7688 789 0,'0'0'54'15,"0"0"36"-15,0 0 1 16,0 0-51-16,86-48-11 0,-50 48-3 15,1 14-11-15,-2 17-11 16,-8 9 5-16,-7 12-9 16,-9 2 0-16,-7 2-2 15,-4 0 0-15,0-5-15 16,0-8-18-16,-7-6-11 16,-9-10-19-16,2-11 32 15,2-12 33-15,-1-4 0 16,2-4 38-16,0-20 17 15,0-8-2-15,8-9-1 16,3-7-26-16,4-8-3 16,25-7-18-16,7-7-5 15,7-2-4-15,3 7-33 0,5 14-20 16,7 15-28-16,6 17-2 16,-4 18-28-16,-11 1-343 15</inkml:trace>
  <inkml:trace contextRef="#ctx0" brushRef="#br0" timeOffset="153045.57">20304 7599 309 0,'0'0'415'0,"0"0"-390"16,0 0 44-16,0 0 5 16,0 0-50-16,0 0-8 15,-80 70 11-15,63-26-3 16,6 3-6-16,8-3-11 16,3-1-7-16,3-5 0 15,17-7-2-15,4-7 4 16,2-10-2-16,2-8 0 0,-1-6-4 15,1 0 4 1,-2-20 1-16,-6-6 3 0,-4-10 2 16,-8-3 3-16,-3-10 2 15,-5-1 6-15,0-5-3 16,-15-1-7-16,-9 9 3 16,-1 8-10-16,-2 17 0 15,-2 11 1-15,3 11 8 16,-4 0-9-16,3 6-2 15,6 10 1-15,11 5-20 16,8 1-45-16,2-4-68 16,21-7-172-16</inkml:trace>
  <inkml:trace contextRef="#ctx0" brushRef="#br0" timeOffset="153539.75">20661 7084 762 0,'0'0'19'16,"0"0"17"-16,0 0 50 16,0 0-53-16,0 0 6 15,84 89 28-15,-59-19-35 16,-6 12-8-16,-7 13 1 15,-7 1-11-15,-5 2-3 0,0-2-7 16,-6-2 5 0,-8-8-8-16,1-6-1 0,2-8 0 15,7-14-4-15,4-12-5 16,0-10-20-16,7-10 4 16,16-11 18-16,3-10-12 15,6-5-16-15,2-9 11 16,-2-16 10-16,-1-8 10 15,-6-4 4-15,-5-3 10 16,-7-4 6-16,-12-5 11 16,-1-2-2-16,-19-2 1 15,-15-1-2-15,-8 4 2 0,-4 2 1 16,2 2 13-16,5 8 6 16,7 5-19-16,6 10-9 15,10 3 0-15,7 4-11 16,8-1-7-16,1 0-1 15,12-1-36-15,24 0-57 16,8 2-86-16,0 4-498 16</inkml:trace>
  <inkml:trace contextRef="#ctx0" brushRef="#br0" timeOffset="154783.98">16817 9677 596 0,'0'0'29'0,"0"0"68"16,0 0-1-16,-82-89-49 15,57 71-2-15,2 5-13 16,-1 6-3-16,1 6-13 16,0 1 6-16,-2 2-9 15,-4 18-9-15,1 9 7 16,1 6-10-16,8 6 13 15,5 2-11-15,8 3 6 16,6-3-7-16,0 1-1 16,9-4 0-16,15-4 0 15,5-3-1-15,2-7 0 0,-1-6-4 16,0-7-8 0,-1-9 3-16,0-4 0 0,5-4 4 15,-3-19 1-15,1-9 4 16,-8-8 0-16,-5-4 1 15,-6-9 0-15,-8-6 1 16,-5-1-2-16,0-9 0 16,-16-3-1-16,-8-4-1 15,-3-2 3-15,0 3-2 16,2 12 1-16,4 15-1 16,6 18 1-16,5 13 0 15,5 10 0-15,2 7 4 16,1 0-4-16,2 24 0 0,0 10 2 15,0 12 4-15,16 10 0 16,3 4-3-16,6 6 2 16,2-1-2-16,3 0 4 15,-2-2-1-15,-3-2 4 16,0-6-10-16,-3-5 2 16,0-8-7-16,-2-8 5 15,1-10-4-15,2-7 2 16,1-9-5-16,-1-7 4 15,2-1-6-15,-1-6 0 16,-2-16 7-16,-4-7 2 16,-5-7 4-16,-5-6-4 15,-8-5 4-15,0-4 4 16,0-1-7-16,-2 2 3 0,-7 8-3 16,-2 9 6-16,2 13 5 15,3 6-1-15,1 9 24 16,5 4-15-16,0 1-9 15,0 0-11-15,0 16 1 16,9 8-1-16,10 8 6 16,1 5-5-16,1 3 0 15,-1 5-1-15,-1 1 1 16,0-2-3-16,-2-6 3 16,0-8-2-16,-3-8-9 15,1-10 3-15,-3-5-9 16,-2-6-5-16,0-1-17 15,7-3 2-15,-4-15-34 0,-1-8-61 16,-8-6-276-16</inkml:trace>
  <inkml:trace contextRef="#ctx0" brushRef="#br0" timeOffset="154993">17079 9191 900 0,'0'0'22'0,"0"0"22"15,0 0 36-15,0 0-55 0,0 0-25 16,0 0-3-16,-45-31-43 16,67 48-24-16,6 7-89 15,2 2-424-15</inkml:trace>
  <inkml:trace contextRef="#ctx0" brushRef="#br0" timeOffset="155740.95">17537 9346 906 0,'0'0'23'16,"0"0"-20"-16,104-46 80 0,-58 46-22 16,0 0-31-16,5 17-6 15,-6 13 3-15,-5 6-16 16,-8 6-5-16,-10 2-6 16,-6 2 1-16,-12 3-3 15,-4-6-1-15,0-1 2 16,-15-6-8-16,-6-5 4 15,1-9-4-15,2-10 9 16,0-10-2-16,-1-2 4 16,-1-12 6-16,-1-16-8 15,2-11-3-15,7-8-6 16,6-6-6-16,4-6-6 0,2-3-2 16,0-4-3-1,3 10-12-15,18 8 3 0,10 15-8 16,8 14-1-16,8 7 6 15,6 9 14-15,4 3 15 16,-2 3 3-16,-8 16 5 16,-7 7 1-16,-12 4 7 15,-5-1 11-15,-1-4 1 16,-1-5 2-16,-2-5-13 16,0-7 0-16,2-4-3 15,-3-4-5-15,2-2 5 16,-1-18 1-16,-6-2-1 0,-3-6 2 15,-3-4 6-15,-7 0 8 16,0-1-1 0,0 4-6-16,-9 5-4 0,-3 7-7 15,-3 7 6-15,0 5 7 16,-4 5-10-16,-5 3 2 16,-2 19-3-16,1 14 9 15,3 7 6-15,7 15-13 16,2 1 1-16,8 5-8 15,5-3 4-15,0-5-3 16,1-8-1-16,13-6-4 16,-1-11 4-16,2-9-6 15,3-10 5-15,1-7-6 0,4-5 6 16,5 0-7 0,2-9-18-16,2-13-57 0,0-3-59 15,2-7-402-15</inkml:trace>
  <inkml:trace contextRef="#ctx0" brushRef="#br0" timeOffset="156100.04">18789 9128 793 0,'0'0'45'0,"0"0"17"0,0 0 45 15,0 0-61-15,0 0-35 16,0 0-1-16,-83 54 11 16,66-1 11-16,4 5-16 15,5 0-10-15,8-3-4 16,0-4-2-16,5-7 0 15,17-10 0-15,3-5 4 16,5-12-4-16,1-8 0 16,4-4 0-16,-1-5-1 15,1 0-6-15,-3-5-13 16,-5-7-16-16,-5-7-29 16,-5-5-75-16,-5-3-163 0</inkml:trace>
  <inkml:trace contextRef="#ctx0" brushRef="#br0" timeOffset="156421.66">19244 8593 830 0,'0'0'12'0,"0"0"-10"15,0 0 10-15,0 0 29 0,34 108 35 16,-7-38-25-16,-3 12-10 16,-10 7-19-16,-4 5-8 15,-10 4-11-15,0 0-3 16,0-8 0 0,-7-13-4-16,-1-20-15 0,2-17 6 15,3-13-9-15,0-10-28 16,3-7 31-16,-2-6-15 15,2-1-26-15,0-3 10 16,-1 0-6-16,-3-3-103 16,-2-12-139-16</inkml:trace>
  <inkml:trace contextRef="#ctx0" brushRef="#br0" timeOffset="156745.29">19247 9126 482 0,'0'0'45'16,"0"0"7"-16,83-61 39 16,-44 49-40-16,6 4-23 15,-2 5-9-15,-1 3-1 16,0 0-9-16,-6 0-6 16,-5 11 9-16,-6 9 7 15,-8 6 12-15,-6 12 7 0,-4 4-16 16,-6 7-1-1,-1 1-8-15,0-2-4 16,0-2-6-16,0-7-3 0,0-2 0 16,0-7-2-16,0-5-1 15,0-8-16-15,0-5-13 16,3-7-6-16,0-5-3 16,2 0 20-16,-2-2 17 15,2-18-27-15,-2-4-161 16</inkml:trace>
  <inkml:trace contextRef="#ctx0" brushRef="#br0" timeOffset="156959.85">19884 8835 842 0,'0'0'26'0,"0"0"38"16,0 0 34-16,0 0-72 16,0 0-18-16,0 0-8 15,-14-28-32-15,14 45-93 16,14 5-65-16</inkml:trace>
  <inkml:trace contextRef="#ctx0" brushRef="#br0" timeOffset="157689.6">20245 8953 846 0,'0'0'15'15,"0"0"-14"-15,0 0 62 16,-102 34-1-16,74 3-29 15,3 8-8-15,5 7 1 16,8 6-13-16,8 1-3 16,4-1-10-16,0-7-4 15,10-6-2-15,10-11-12 0,-1-7-4 16,0-8 0-16,1-9-14 16,-4-8 16-16,4-2 17 15,-4-2 3-15,3-16 1 16,-3-6 1-16,-2-10-2 15,-3-5 9-15,1-11-2 16,-3-4 6-16,-2-6-3 16,1 0-8-16,-3 2 0 15,1 9 2-15,2 16-4 16,-2 11-5-16,3 15 3 16,1 7-7-16,5 0 2 15,9 18 7-15,6 9 3 16,-2 10 0-16,-4 3-3 15,-9 4 1-15,-6 7 6 16,-8 2-8-16,-1-3 2 0,0-5-2 16,-1-14 1-16,-6-7-6 15,1-12 4-15,3-7 2 16,3-5 1-16,-2 0 10 16,2-9 44-16,0-16-34 15,0-13-17-15,0-7 0 16,9-6 6-16,6-4-10 15,0 1 3-15,4-1-8 16,2 2 1-16,2 11-19 16,0 12 12-16,0 15-16 15,0 15 11-15,3 1 16 16,4 26 0-16,-2 9 8 0,1 6-1 16,-4 5 11-16,-7 1-17 15,-3 6 8-15,-2 3-6 16,-1-1-2-16,-3-10 1 15,-3-5-2-15,-5-7-15 16,-1-12-10-16,0-10-29 16,0-7-62-16,0-5-51 15,0-5-520-15</inkml:trace>
  <inkml:trace contextRef="#ctx0" brushRef="#br0" timeOffset="158219.92">20944 8632 842 0,'0'0'0'0,"0"0"23"16,0 0 75-16,0 0-49 15,0 0-42-15,0 0-6 16,81-53 5-16,-35 51-5 16,6 2 1-16,-5 0 0 15,-7 4 1-15,-10 9-3 16,-9 6 0-16,-7 8 7 16,-4 7 13-16,-6 5 7 0,-4 8-4 15,0 2 9-15,0 2-9 16,0 4-7-16,0 3-8 15,0 1 1-15,3 2-1 16,6 1 2-16,-2 3-2 16,5-2 15-16,2 1-8 15,-2-6-6-15,2-6-7 16,0-3 8-16,-1-6-5 16,-2-4-5-16,-2-3 0 15,-3-1 1-15,-5-7-1 16,-1-4-1-16,0-6 1 0,-4-4 0 15,-11-4 8 1,-6-3 12-16,-6-2 5 0,-9-5 2 16,-9 0-4-16,-13 0-9 15,-10-5-14-15,5-5-10 16,17 5-96-16,22 0-36 16,21 5-76-16</inkml:trace>
  <inkml:trace contextRef="#ctx0" brushRef="#br0" timeOffset="160081.69">11545 7889 270 0,'0'0'90'0,"0"0"18"16,0 0 32-16,0 0-55 16,0 0-9-16,-81-28-21 15,51 28-16-15,-7 0-4 16,-2 0 9-16,2 4-2 16,4 1-1-16,6 2-9 15,8-3-4-15,7 0-9 16,0 3-8-16,-2 0-7 15,4 1 4-15,-2 1-1 16,5 0-1-16,-1-1 0 16,5-1-5-16,1 2 7 0,-1-4-5 15,3 3 7-15,0 0 0 16,0 0 2 0,0 3-4-16,0 0-3 0,5 4-5 15,7 2 9-15,1 1-2 16,-2 2 1-16,-2 0-1 15,3 4-1-15,-2 1-2 16,-2 4-1-16,5 6 0 16,-4-3 9-16,6 3-10 15,-2 2 0-15,-1-2 7 16,0-1-2-16,-4 0 2 16,-1 0-8-16,-1 3 3 15,1 2 3-15,1 2-6 0,0 1 5 16,-1 1-3-16,2-3-2 15,0 0 2-15,-2-5 2 16,5-2-4-16,-4-2-1 16,1-3 0-16,0-3 0 15,-1 0 2-15,-2-3 2 16,-1-3-4-16,1 1 0 16,-1-1 0-16,-1-4 0 15,-1-1 2-15,-2-2-2 16,1-2 1-16,-2-4-1 0,0-1 4 15,1-2-7 1,-1-3 8-16,0 0-5 0,0 1 0 16,0-1-2-16,0 0 2 15,0 2 0-15,0 0 3 16,0-2-2-16,0 0-1 16,2 0 0-16,1 0-5 15,4 0-3-15,11 0 4 16,12-4 4-16,9-9 27 15,4-1-14-15,0-1-10 16,-4 0 8-16,-6 4-8 16,-6 2-1-16,-11 4-2 0,-7 5-4 15,-9 0-52 1,-12 0-96-16,-19 6-182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02:45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3991 2148 62 0,'0'0'72'0,"0"0"-15"15,0 0-5 1,0 0-21-16,0 0 7 0,0 0 7 16,0 0-6-1,4 0 12-15,-4 0-22 0,0 0 9 16,0 0 8-16,0 0-14 15,0-5-17-15,0-3 10 16,3 2 8-16,-1-4-11 16,-2 2 20-16,0-2 13 15,0-2-26-15,0 3 14 16,0 1-17-16,0 3 2 16,0 1-12-16,0 4-5 15,-2 0-6-15,2 0-5 16,-1 0-2-16,-1 0-3 15,-3 11 5-15,-1 13-3 16,-2 9 3-16,-1 8-4 0,2 6 11 16,-1 5-9-16,2-4 7 15,-1 2-1-15,1-2-4 16,-1-3 1-16,2-4 1 16,2-2-2-16,0-5 2 15,0-4 1-15,3-2-2 16,-3-8 0-16,3-4-1 15,0-6-5-15,-3-5 5 16,3-1-4-16,-2-2-26 16,-5-2-67-16,1 0-50 15,-1-14-68-15</inkml:trace>
  <inkml:trace contextRef="#ctx0" brushRef="#br0" timeOffset="1117.35">4139 1797 32 0,'0'0'115'0,"0"0"-49"16,0 0-18-16,-81-6-13 16,48 6 18-16,-5 0-10 15,-3 5-11-15,-1 7 10 16,-2 1-3-16,-1 4-17 15,2 5 2-15,-2 2-14 16,2 1 5-16,4 3 5 16,2 2-10-16,4-2 7 15,3 3 10-15,5 0-13 16,1 1 9 0,6-2-10-16,-3 3 5 0,5 3-6 15,2 1 4-15,1 1-10 0,4 1 5 16,1 3-3-1,2-2 8-15,2-1-5 0,1 2 2 16,3-4 0-16,0 1 8 16,0 2-19-16,7-2 1 15,4 2-3-15,-2-3 6 16,6-2-3-16,-3-2-3 16,-2-6 1-16,2-3 3 15,2-1-4-15,2-4-4 16,8-3 4-16,1 1 1 0,8-5 2 15,0 5-2 1,-2-5 0-16,-1 1-2 0,1-4 4 16,-1-2-5-16,4-5 5 15,2-2 1-15,2 0-4 16,0 0 0-16,4-4 1 16,-3-4 7-16,-2-2-4 15,0 0-4-15,-4-1-5 16,-3-1 5-16,1-1 8 15,-4 1-6-15,-4-2-2 16,2 0 2-16,-3-2 14 16,-1-1-5-16,0 0 0 15,0-3 1-15,-3 2 2 0,0-3 13 16,-2 1-8-16,-1-1-5 16,3-1-11-16,-6-1 8 15,3 0-4-15,-5-1 2 16,1 4-3-16,-1-1 2 15,-1 1 1-15,0 1 2 16,1-3 4-16,-4-2-11 16,-1-1 12-16,1 1 2 15,-3 0-15-15,0 2 12 16,1 0-2-16,-4 0-3 16,0-1 3-16,0-1-3 15,0 0-10-15,0-1 9 16,-7-2 0-16,-2 1-8 15,1-1 6-15,2 0 12 0,-1 1-18 16,4 2 8-16,-1 2-4 16,-1 3-5-16,-1 2 3 15,0 2 10-15,-1 1-2 16,-2-2 3-16,-5-2 2 16,-7-3-8-16,-7-6 0 15,-8-4-7-15,-7-1-1 16,0 0-4-16,-6 9 3 15,1 10-4-15,-9 13-46 16,-7 14-52-16,-12 32-60 16,-12 12-62-16,-9 8-129 15</inkml:trace>
  <inkml:trace contextRef="#ctx0" brushRef="#br0" timeOffset="1742.95">3539 2839 193 0,'0'0'88'0,"0"0"-49"16,0 0 47-16,-91 78-9 15,48-25 9-15,-9 11-19 16,-2 3-3-16,-6 3-1 16,-4-3-7-16,1-6-18 15,1-10-24-15,8-9 9 16,14-9-7-16,10-9-4 16,14-7-9-16,4-7 1 15,3-3-4-15,9-5 3 16,0-2 0-16,0 0-3 15,0 0 0-15,0 0-2 0,0 0-30 16,0 0-71-16,0 0-85 16,0-2-233-16</inkml:trace>
  <inkml:trace contextRef="#ctx0" brushRef="#br0" timeOffset="2457.4">2437 3614 1 0,'0'0'83'15,"0"0"-35"-15,0 0 45 0,0 0-39 16,0 0-15-16,91-12 19 16,-75 25-47-16,-2 3 10 15,-1 5 6-15,-4 6 18 16,-1 4-30-16,-8 2 9 15,0 4 11-15,0 0-3 16,-14-2 10-16,-2-1-5 16,-4 0 2-16,-2-4-18 15,3-1 10-15,2-4 2 16,5-6-29-16,5-4 7 16,2-5-11-16,4-1 2 15,1-4-5-15,0 0 12 16,0-2-9-16,0-2 0 0,0 4 0 15,3-2 2-15,6-1 0 16,4-2-1-16,5 0 3 16,3 0 13-16,6-2-2 15,-2-6-7-15,0 2-7 16,-5 0 3-16,1 1-4 16,-8 1-1-16,-1-1 1 15,-6 5-19-15,3-3-19 0,-3 0-66 16,3 2-21-16,-2-3-31 15,-2 1-73-15</inkml:trace>
  <inkml:trace contextRef="#ctx0" brushRef="#br0" timeOffset="3547.33">2898 3319 50 0,'0'0'86'0,"0"0"17"16,-78-6-12-16,45 5-33 15,-1 1 1-15,1 0-14 16,-5 0 4-16,2 2-13 16,-2 8-3-16,-2 4-7 15,-3-2-4-15,1 8 4 16,-4 1-10-16,4 1 2 15,5 4-9-15,-3 1 6 16,4 0 0-16,3 0-3 0,3 3-2 16,0 0-3-16,2 2 5 15,3-1 8-15,2 2-18 16,4 1 0-16,-2 2 7 16,6 2-7-16,-3 2 3 15,0-1-5-15,5-6 7 16,2-1-5-16,4-2-1 15,3-1-1-15,4 0 4 16,0 0-3-16,0 2 2 16,7 2-2-16,2-1 4 15,3-2-4-15,1-4 2 16,2 1 1-16,0-2-4 16,5-2 0-16,0 1 5 0,4-2-5 15,0-2 2-15,1-3-2 16,1-4 1-16,5 2 7 15,-1-4-4-15,0 0 4 16,1-2-8-16,-4-3 0 16,4-4 1-16,2 1 1 15,0-3 6-15,4 0-8 16,0 0 1-16,2-5 5 16,1-6-4-16,1-1 1 15,1-2-3-15,-1-1 0 0,-2 0 5 16,-5-2 2-1,-1 2 1-15,-6-1-6 0,1 0 0 16,-7 1 12-16,0-2-9 16,-3-2 17-16,0-3-6 15,1-3-9-15,-1-3 21 16,2-1-27-16,-4 1 14 16,-1 0-14-16,1 1 12 15,-5-1-5-15,-5 1 0 16,1 1 4-16,-4-5 7 15,-3 1-2-15,0 1-4 16,0-5-2-16,0-1 5 16,0-2-9-16,0 5 0 15,0 3-5-15,0 3 0 16,0 5 1-16,0 0 1 0,0 1 14 16,0-1 6-16,-6-2-8 15,-6-1 3-15,-4-4 2 16,-5-5-13-16,-1 0 6 15,2 0-12-15,-2 6-1 16,1 5 1-16,1 8-2 16,-5 4 2-16,-2 0-2 15,-9 4 0-15,-11 3-5 16,-13 3-9-16,-7 5-85 16,-2 19-85-16,4 7-96 15,11 1-117-15</inkml:trace>
  <inkml:trace contextRef="#ctx0" brushRef="#br0" timeOffset="4400.76">2094 4308 142 0,'0'0'91'0,"0"0"10"15,0 0-38-15,0 0-37 16,0 0 4-16,-58 99 39 16,20-48 24-16,-6 8-23 15,-7 4 1-15,-6 8-14 16,-4 5-28-16,-6 3 0 16,4-3-1-16,11-8-20 15,13-13 1-15,7-10 2 16,9-10-7-16,4-5-2 15,7-11 7-15,3-10-8 16,6-4 6-16,3-5-5 0,0 0 7 16,0 0 3-16,0 0-12 15,0 0-14-15,0-7-68 16,0 7-113-16,0 0-81 16</inkml:trace>
  <inkml:trace contextRef="#ctx0" brushRef="#br0" timeOffset="5085.43">1385 5453 239 0,'0'0'63'0,"0"0"-2"16,0 0 44-16,0 0-38 15,0 0-41-15,0 0 10 0,66-66-17 16,-44 66 0-1,5 0 3-15,-3 3-13 0,-3 10-6 16,-6 4 0 0,-8 2-3-16,-4 3 6 0,-3 1-2 15,-3 1 1-15,-13-4 24 16,-5-1 1-16,0-5-5 16,2-4 1-16,2-5-10 15,7 0-4-15,7-5-4 16,0 0-5-16,3 0-1 15,0 0 5-15,0 0-7 16,6 0-6-16,10-2-11 16,2-1 1-16,6 1 14 15,1 2 3-15,1 0-4 0,-3 0 3 16,-1 2 0-16,-3 8 0 16,-7 4-2-16,-2 3-2 15,-5 0 3-15,-5 5-1 16,0-3 1-16,-15 1 2 15,0-2 1-15,-1-2-2 16,-4-2 6-16,-7-2 3 16,-4 0-7-16,-8-2 24 15,-1-3-24-15,4-3 12 16,3-4-7-16,5 0 0 16,9 0 5-16,5-3-6 15,8-10-6-15,6-1-31 16,0-3-71-16,12 0-92 15,7-3-210-15</inkml:trace>
  <inkml:trace contextRef="#ctx0" brushRef="#br0" timeOffset="5828.94">1697 5012 134 0,'0'0'86'15,"0"0"-18"-15,0 0 26 16,-85-33-18-16,63 33-9 15,-1 0-34-15,-7 7 1 16,-7 10-13-16,0 5 10 16,-2 4 0-16,2 11-2 15,-3 6-2-15,1 3-4 16,3 6 10-16,6 0-6 16,6 1-10-16,8-2-3 15,1 0 5-15,9-3-11 16,1-1 4-16,2 0 0 15,3-2-8-15,0-2-3 0,0-2 5 16,5-3-4 0,7-4 7-16,9-4-9 0,-2-3 1 15,5-2 1 1,0-2 4-16,-2 0-5 0,-1-3 2 16,2-2-6-16,2-2 2 15,3-2 1-15,-1-3 6 16,4-2-6-16,1-7 5 15,-1-2-5-15,2 0 0 16,3 0 0-16,0-10 0 16,2-7-2-16,-2-6 8 15,3-2-5-15,4-2-1 16,-4-4 2-16,-2 2 4 0,-4-5-6 16,-12-2 3-1,-6-5 5-15,0-4 20 0,-8-5 10 16,-4-5-13-16,-3-10-7 15,0-6 4-15,-6-4-15 16,-13 3-3-16,-11 6-3 16,-7 14 5-16,-10 13-4 15,-11 9 10-15,-6 10-12 16,-4 7-6-16,-4 12 6 16,2 1 0-16,0 8-1 15,10 15-31-15,12 10-61 16,17 4-62-16,13 2-101 15</inkml:trace>
  <inkml:trace contextRef="#ctx0" brushRef="#br0" timeOffset="6610.71">3205 4308 160 0,'0'0'50'16,"0"0"47"-16,0 0 11 0,0 0-31 15,0 0-1 1,0 0-10-16,-12-45-8 16,12 45 3-16,-1 0-18 0,1 0-23 15,0 3-20-15,1 16 3 16,20 12-3-16,12 12 11 15,12 7 34-15,8 5-17 16,7 6 39-16,0-2-55 16,2 6 4-16,-2-1-9 15,-5 1-3-15,-3-2 8 16,-10-9-8-16,-9-7 2 16,-6-11-6-16,-8-8 1 15,-7-8 0-15,-1-7-1 16,-4-4 0-16,-3-6 0 15,-2-1-4-15,-1-2-22 0,1 0-48 16,-2 0-60-16,0 0-60 16,0 0-252-16</inkml:trace>
  <inkml:trace contextRef="#ctx0" brushRef="#br0" timeOffset="7290.57">3842 5199 273 0,'0'0'105'15,"0"0"-76"-15,0 0 82 16,0 0-40-16,0 0-37 16,0 0-9-16,-57 19-1 15,41 6-9-15,7 3 2 16,0 5 23-16,5 1-11 16,4 0-5-16,0-2 0 15,0 0-9-15,5 2-13 16,6-4 5-16,1-2 0 15,1-8-7-15,1-4-5 16,2-9 4-16,5-4 0 16,3-3 1-16,7 0-5 0,-1-10 0 15,-2-9 5 1,-1-1 3-16,-6-6-3 0,-1-3 4 16,-4 0-1-16,-4-3-3 15,-2 6 10-15,-7 2-4 16,-1 4 6-16,-2 8 28 15,0 3-24-15,0 7 12 16,0 0 1-16,0 2-17 0,0 0-12 16,0 0-5-1,-2 6 3-15,-4 16-3 0,-4 6 5 16,1 4 4-16,1 2-2 16,4 2 3-16,0 0-4 15,4-2 4-15,0 0 5 16,0-1-2-16,0-5-8 15,0-4 5-15,0-7-5 16,0-4 4-16,0-5-4 16,0-5 0-16,1-3-2 15,-1 0-21-15,3 0-15 16,-3 0-11-16,0-2-39 16,0-13-60-16,-3-9-73 15</inkml:trace>
  <inkml:trace contextRef="#ctx0" brushRef="#br0" timeOffset="8385.92">4094 4903 17 0,'0'0'51'0,"0"0"57"0,0 0 3 16,0 0-42-16,0 0-24 16,0 0 2-16,-63-79 13 15,49 71-24-15,0 1 8 16,-4 3 0-16,0 4-33 15,-4 0 5-15,-5 0-6 16,-3 12 3-16,-4 9-2 16,-5 1 3-16,-1 2 3 15,1 3 4-15,3-2 11 16,2 0-9-16,1 0 1 16,5 2-15-16,-2 2 3 15,0 2-5-15,3 5-4 16,2 0 6-16,4 3-5 15,0 4 8-15,6-3-11 0,3 0 4 16,-1-1 1 0,4-3-2-16,3 1-3 0,1-3 1 15,4 2 0-15,1 0-1 16,0-2 2-16,0 0 0 16,6 0 1-16,0 2 2 15,3-2-3-15,1-1 1 16,2-1-1-16,-1-6-1 15,5-1 0-15,2-6 4 16,-3-1-3-16,6-1-2 0,-2-3 8 16,4-3-7-1,-1 2 5-15,2-1 5 16,0-1-3-16,3 0 0 0,1-1-5 16,0 0-4-16,2-3 0 15,-2-2 3-15,4-3-3 16,-1-2 6-16,2 0-5 15,-2 0-1-15,1 0 0 16,-1-7 3-16,2 2 2 16,-2-5 0-16,-1 4-4 15,-2-2 2-15,-1 0 5 16,-2-1-7-16,-4-3 16 16,4-2-7-16,0 0-1 15,0 0-2-15,0-3 2 16,-1 0-6-16,1-2 2 15,-5 2-1-15,1-4 2 16,-2 0 9-16,-4-1 6 0,1-3 7 16,-2 1-26-16,-5 1 12 15,1-1 3-15,-1 0-7 16,-6 0-8-16,-1 0 16 16,-2-2-6-16,0 1 13 15,0-2-5-15,0-4-7 16,0 0-1-16,0-3-3 15,-3 2-6-15,-5 1-3 16,2 3 9-16,-3 3-7 16,-1-2 4-16,-2 5 4 0,-3-4 3 15,-2 1 2 1,1-3 4-16,-3-2-3 0,4-4-7 16,-1 1-3-1,-1-1-6-15,4 5 1 0,1 4 2 16,-2 4-3-16,1 3 0 15,-9-2-3-15,-4-1 2 16,-8 0-6-16,-14-1-10 16,-10 0-58-16,-21-3-130 15,-5-8-103-15</inkml:trace>
  <inkml:trace contextRef="#ctx0" brushRef="#br0" timeOffset="9548.96">4598 2675 73 0,'0'0'107'0,"0"0"-51"16,0 0 50-16,0 0-32 15,0 0-35-15,0 0-7 16,0 0-18-16,27 5 3 16,6 17 19-16,10 8 19 15,9 7-8-15,8 3-8 16,-3 7-17-16,4 2-2 16,-3 5 4-16,2 1-6 15,-2 1-8-15,3 1-6 16,-3-2 1-16,-3-3-1 15,-4-4-4-15,-9-7 2 16,-5-9 2-16,-7-9-4 16,-6-9 2-16,-8-8-2 15,-7-4 6-15,-3-2-3 16,-4 0-1-16,-2 0 8 0,0 0-10 16,0 0-1-16,-11-6-98 15,-5 0-120-15</inkml:trace>
  <inkml:trace contextRef="#ctx0" brushRef="#br0" timeOffset="10299.75">5876 3408 214 0,'0'0'118'0,"0"0"-75"15,0 0 49-15,0 0-50 16,0 0-9-16,-82 41 25 15,63-19-1-15,4 2-33 16,5 1 9-16,2 0-7 16,4-6-12-16,2-1-4 15,2-2 5-15,0-5-9 16,0-2-2-16,9-2 0 16,3-1-1-16,5-2-3 15,2-1 7-15,5 0 1 16,-2-1-8-16,5 0 5 15,-3 1-2-15,0-1-3 0,-5 3 2 16,-1 2-7-16,1 1 8 16,-5 4-6-16,-1 2 6 15,-2 0-8-15,-4 0 8 16,-1 0-3-16,-3 3 0 16,-3-1 9-16,0 1-9 15,0-3 0-15,0 0-1 16,-7-5-2-16,-4 0 6 15,-2-4-2-15,-1-1-1 16,-3 1 1-16,-3-3 2 16,-2 0-3-16,-5-1 5 0,-1-1-4 15,-4 0 0-15,4 0-1 16,4-5-3-16,6-9-40 16,5-7-48-16,10-11-104 15,3-6-236-15</inkml:trace>
  <inkml:trace contextRef="#ctx0" brushRef="#br0" timeOffset="10541.29">5832 3403 280 0,'0'0'105'0,"0"0"-93"0,0 0 67 15,86-19-17-15,-38 13-24 16,0 2-19-16,1 1-5 16,-7 2-6-16,-5 1-8 15,-4 0-6-15,-8 0-18 16,-9 0-22-16,-14 0-58 16,-2 1-163-16</inkml:trace>
  <inkml:trace contextRef="#ctx0" brushRef="#br0" timeOffset="11927.36">5997 3076 11 0,'0'0'73'0,"0"0"21"15,0 0-4-15,0 0-22 0,-101-13-22 16,77 13 1-16,0 0-20 15,-3 1 13-15,-1 12-17 16,-2 1 7-16,3 4-13 16,2-2 21-16,1 4-38 15,-6 6 0-15,-10 5 12 16,-2 5 13-16,2 1 4 16,7-5-5-16,12-4-24 15,2 1 13-15,-2 3-9 16,7-1 11-16,-2 1-2 15,4 1 2-15,-1 1-13 16,2 0 5-16,4 1-5 16,2-2 6-16,4-1-6 15,1-2-2-15,0 0 4 16,0-3 1-16,0 3 4 16,0-2-9-16,4-5 2 15,2-1-2-15,0-2 3 0,2-1 0 16,-1 1-3-16,-1-4 0 15,3 0 1-15,0-1 0 16,4 0-1-16,1-2 0 16,4 2 1-16,-3-2 0 15,9 0-1-15,1-1 0 16,2 1 3-16,1-4-2 16,0 3 1-16,1-2 5 0,-1-3-7 15,0-2-5 1,-2 1 5-16,5 0 0 0,-1-2 0 15,0-1 0-15,1-2 5 16,2-1-5-16,-2 0 10 16,2 0-7-16,0 0-1 15,0-8 1-15,-2-2-3 16,2-1 0-16,-5-2 4 16,-1 1 0-16,-3-2-3 15,-5 1 18-15,2 1-14 16,-3-2 23-16,0 0-28 15,1 0 21-15,-2 3-20 16,-4 0 18-16,-1 5-14 16,-1-1 14-16,-3 1-10 15,0 0 7-15,1-1-5 0,1 0 1 16,-1-1 8-16,2-2-17 16,-1-2 7-16,4 0-8 15,-4 0 8-15,0 1-4 16,-2-3 9-16,-2-2-5 15,2-1 17-15,-1-4-15 16,-1 1 1-16,0-1-5 16,0 2-4-16,0 2 15 15,1 0-13-15,-4 1-5 16,3 1 14-16,-3 1-6 16,-1 0 2-16,-1-2 5 15,-1-1-5-15,0-1 5 16,0 1-10-16,0 0-5 15,0 1-1-15,0 3 4 0,-4 1-4 16,-1 0 1-16,-1 3 2 16,3-2 3-16,-1 4 0 15,-1-3-2-15,2 4-3 16,0-2 3-16,2 0-3 16,-2-1-1-16,0-2 0 15,0 3 0-15,0-2 0 16,0 3 0-16,-1-1 2 15,-1 2-2-15,2 1 0 16,0-1 3-16,-3-1-3 16,1 0-6-16,-2 1 6 0,1 0 0 15,0-2 1 1,0 1 2-16,-3 0-3 16,0-2 2-16,0 3-4 15,-1-3 2-15,-2-1-7 0,3 2 13 16,-3 0-7-16,-1-3 1 15,-1-2 0-15,-4 2 1 16,2-3 0-16,-5-1-2 16,0 4 2-16,-4-2-2 15,-2 1 1-15,0 5-6 16,-13 2 3-16,-7 3-25 16,-14 2-40-16,-10 8-80 0,5 20-55 15,2 6-45-15</inkml:trace>
  <inkml:trace contextRef="#ctx0" brushRef="#br0" timeOffset="27415.05">4179 1093 281 0,'0'0'75'0,"0"0"-68"16,0 0 111-16,0 0-25 15,0 0-35-15,0 0-6 16,0 0-5-16,0 0-20 15,-42-61-20-15,41 61 0 16,-1 5-6-16,1 14 1 16,-2 10-1-16,3 15 10 15,0 4 16-15,0 4 12 16,0 3-15-16,6 5-8 16,0-2-4-16,1-1-10 15,-1-7 2-15,-1-8-4 0,-2-9 1 16,0-10 3-16,0-4-1 15,-3-6-1-15,0-5-2 16,0-4-5-16,0-3 5 16,0-1 3-16,1 0-1 15,-1 0-2-15,0 0 0 16,0 0-29-16,0 0-47 16,0 0-59-16,-13-5-86 15</inkml:trace>
  <inkml:trace contextRef="#ctx0" brushRef="#br0" timeOffset="27952.91">3960 1389 208 0,'0'0'48'0,"0"0"33"16,0 0 38-16,0 0-35 16,0 0-43-16,0 0-5 15,-6-13-19-15,6 13-7 16,0 0 2-16,0 9-4 16,0 6-3-16,13 6 6 0,4 4 16 15,-1 2-1-15,4 1 12 16,-3 1-26-16,1-3 13 15,-1-1-22-15,-3 1 10 16,-3-1 0-16,-2-1-7 16,1-1-5-16,-2-3 9 15,-2-2-8-15,0-4 3 16,0-1 0-16,-2-4 11 16,-1-2-10-16,0-1-4 15,0-1 6-15,-3-3-1 16,2 2-4-16,-1-4-3 15,-1 0 1-15,0 0 0 0,3 0 6 16,2 0 17-16,5-14 10 16,2-5-14-16,3-6-6 15,4-4-7-15,-1-1-6 16,2-3-1-16,2 2-1 16,-1-1-13-16,-3 3-13 15,-2 8-11-15,-7 5-34 16,-4 7-46-16,-4 7-26 15,-1 0-165-15</inkml:trace>
  <inkml:trace contextRef="#ctx0" brushRef="#br0" timeOffset="29025.08">4342 731 84 0,'0'0'121'0,"0"0"-77"16,0 0 77-16,0 0-45 16,0 0-22-16,0 0-30 15,31-54-7-15,-7 44 5 16,1 3-4-16,3 4 8 16,2 3-3-16,0 0-14 0,1 9 2 15,1 13 10-15,-1 8-12 16,2 7-8-16,0 2 7 15,-5 1-7-15,-4-1 4 16,-11-1-5-16,-5-1 0 16,-8-4-1-16,0-4-1 15,0-8-1-15,0-7 3 16,-8-7 1-16,1-3 4 16,-3-4 0-16,-4 0-3 15,-4-2-1-15,0-10 2 16,-4-8 5-16,4-4-7 15,0-10-2-15,3-4-16 16,3-8 13-16,5 1-22 16,7 4-5-16,0 5 1 0,15 5-6 15,7 6 12-15,2 6 17 16,3 2-4-16,1 3 15 16,5 2-8-16,4 0 8 15,2 2 0-15,0 4-1 16,-2 4-2-16,-6 2-2 15,-4 2 1-15,-6 14 0 16,-6 1 23-16,-3 3-13 16,-6 0 1-16,-3 3-9 15,0 0 8-15,-2 1 5 16,1-1-4-16,2 1 12 16,2-2-18-16,2-1 4 15,2-1-8-15,-1-5 4 0,0-1-4 16,-1-5 0-16,2-2 5 15,-1-1-5-15,2-5-1 16,0-1-1-16,1 0 0 16,3 0 2-16,-1-8 2 15,-1-5 0-15,-4-6 12 16,-3-3-13-16,-6-6 5 16,0-8-1-16,0-2 3 15,-6-2 6-15,-7 4-13 16,-2 7 0-16,-3 7 10 15,3 11 3-15,-3 5 0 16,-2 6-12-16,-2 0-3 0,0 0-2 16,0 14 1-1,2 6 0-15,5 3-7 0,9 2-55 16,6-6-109-16,0-7-124 16</inkml:trace>
  <inkml:trace contextRef="#ctx0" brushRef="#br0" timeOffset="29484.52">5377 570 185 0,'0'0'82'0,"0"0"-17"15,0 0 31-15,0 0-43 16,0 0-33-16,0 0-20 16,-30 29 0-16,30-2 8 15,0 6 4-15,0-1-2 16,0-1 15-16,6-2-25 16,6-4 7-16,1-6-15 15,2-1 19-15,2-7-11 16,2-5 0-16,-1-5-4 15,1-1 2-15,-1 0 2 0,0-12-1 16,-2-5 2 0,-5 0 2-16,-2-7 19 0,-5-2-7 15,-4-7 20-15,0-4-15 16,-4-5-4-16,-10 0-13 16,-2 9-2-16,-2 7-1 15,5 10 0-15,-1 11-2 16,1 5-8-16,-5 0 9 15,3 16-25-15,3 6 11 16,3 1-41-16,9-3-30 16,0-7-112-16</inkml:trace>
  <inkml:trace contextRef="#ctx0" brushRef="#br0" timeOffset="29819.39">5757 185 320 0,'0'0'36'0,"0"0"-9"15,0 0-1-15,0 0 1 16,12 128 40-16,-1-63-24 15,0 4-20-15,-3 4-6 16,1-2-2-16,0-5-12 0,1-8-3 16,4-13 0-16,-1-11-1 15,1-9-2-15,-1-9 0 16,-1-6-13-16,-3-6 15 16,6-4-17-16,-2 0 4 15,2 0-12-15,2-10-18 16,0-8-89-16</inkml:trace>
  <inkml:trace contextRef="#ctx0" brushRef="#br0" timeOffset="30004.17">5836 527 366 0,'0'0'77'0,"0"0"33"0,0 0-12 15,0 0-67-15,0 0-27 16,112-64-1-16,-70 49-3 16,4 3-32-16,-10 3-64 15,-17 5-152-15</inkml:trace>
  <inkml:trace contextRef="#ctx0" brushRef="#br0" timeOffset="33738.42">2625 2567 12 0,'0'0'86'0,"0"0"-6"15,0 0-33-15,0 0 7 16,-12-79 14-16,10 67-17 15,-1 5 5-15,0 2 11 0,0 2-35 16,2 0 12 0,-1 1-11-16,2-1 1 0,0 2-10 15,0 1-5-15,0 0-9 16,0 0-10-16,0 0 7 16,0 0-6-16,0 0-1 15,0 0-3-15,0 7 3 16,0 6-5-16,5 4 9 15,1 2-4-15,0 3 4 16,0 0 2-16,6 2 12 16,-3 3 4-16,0 1-14 15,1 1-2-15,2 0 6 16,-3 1 0-16,0-3 1 16,-3-4 1-16,0 1-11 15,-3-4 8-15,3-3-2 16,-3 2-8-16,1-4 5 0,1-2 3 15,-2-2-4-15,-2-1 1 16,2-3 0-16,-3-5 0 16,2-1-3-16,-2 0 7 15,0-1-10-15,1 0 1 16,-1 0 0-16,0 0 6 16,0 0-7-16,0 0 2 15,2 0 2-15,-2 0-1 16,0 0 0-16,0 0 0 15,0 0 1-15,1 0-4 16,-1 0 1-16,5 0 0 0,5 0 7 16,5-4 2-1,4-4-8-15,1-4 11 0,4 2-10 16,-5 1 1-16,3 0-3 16,-5 1-1-16,-1 1 1 15,1 1 2-15,-4 0 7 16,-4 1-10-16,3-1 17 15,-2 2-6-15,-4-1 15 16,-1 1-4-16,-1 3 0 16,-2-1 6-16,-2 2 1 15,0 0-14-15,0 0 8 16,0 0-8-16,0 0-13 16,0 0 6-16,0 0-7 0,0 0 3 15,0-1-4 1,0 1 0-16,0-2 0 0,0 1-7 15,0 1 2-15,3-1-47 16,-3 1-79-16,0 0-124 16,-23 5-219-16</inkml:trace>
  <inkml:trace contextRef="#ctx0" brushRef="#br0" timeOffset="37047">2622 2542 26 0,'0'0'38'0,"0"0"-5"15,0 0-8-15,0 0 2 16,0 0 16-16,0 0-24 16,0-3 18-16,0 3-12 15,0 0 0-15,0 0-11 16,0 0 23-16,0 0-16 15,0-2 4-15,0 0-3 16,0 1-2-16,0 1-5 16,0 0 14-16,0-2-5 0,0 2-4 15,0-1 8-15,0 1-9 16,0 0-6-16,0 0-4 16,0 0 3-16,0 0-2 15,0 0-4-15,0 0-3 16,0 0 4-16,0 0-5 15,0 0-2-15,0 0-4 16,0 0-1-16,0 1 5 16,0 6-3-16,0 2 1 15,0 2 4-15,0-1-1 16,0 2 0-16,0-1 0 16,3 0 1-16,1 0 5 15,1-2-9-15,-4 2 2 0,1-4-3 16,-2 5 3-1,1-2 1-15,-1 0-1 0,2-1 8 16,-1 0-10-16,1 1 3 16,-1 1-1-16,2-2 9 15,0 5-9-15,0-5 0 16,1 2 2-16,-2-2 3 16,4-2-1-16,-3 1 4 15,0-2-4-15,0 3-3 16,-3 0 1-16,3 1-2 0,-3-1-2 15,2-1-4 1,-2 1 6-16,1-1 3 0,1 1 3 16,1-2-6-16,-1 0 2 15,0 0 3-15,-1 1-5 16,1 1-6-16,-1-1 6 16,1 1 4-16,-1-3-2 15,1-2-2-15,-1 0-1 16,2-4 1-16,-3 1 8 15,2-1-5-15,-2 2-1 16,0-2-2-16,0 1 0 16,3 1-6-16,-3-2 12 15,0 3-11-15,3-3 10 16,-3 0-3-16,3 0-2 16,0 0-2-16,-3 0 2 15,4 0 3-15,1 0 6 16,-4 0 3-16,2 3-9 0,-1-2 0 15,-1-1 2-15,1 0-3 16,2 1-2-16,1-1 0 16,0 0 0-16,0 0 3 15,-2 0 1-15,3 0 2 16,3 0-3-16,1 0-1 16,1-5 9-16,-2 2-7 15,1-3 5-15,-1 3-5 16,-1-2 4-16,1 2 3 15,1-3-10-15,-1 0 7 16,3-1 5-16,1 0-4 0,1 0-4 16,7-1 11-16,-2-1 0 15,4 2-4-15,-7 3 12 16,-7 1-12-16,-3 2 9 16,-6 1 16-16,0 0-8 15,0 0 5-15,0 0 2 16,0 0-5-16,0 0-6 15,0 0 3-15,0 0-14 16,0 0-3-16,0 0-6 16,0 0-2-16,0 0-2 15,0-2 0-15,0 2-2 0,0 0 1 16,0 0-42 0,0 0-100-16,-14 16-92 0,-26 10-64 15</inkml:trace>
  <inkml:trace contextRef="#ctx0" brushRef="#br0" timeOffset="41725.87">1159 3764 162 0,'0'0'120'16,"0"0"-69"-16,0 0 61 15,0 0-30-15,0 0-21 0,0 0-11 16,0 0-6 0,0-14-22-16,0 14-9 0,0 0-13 15,0 12-2 1,0 9 2-16,9 9 3 0,1 3 5 16,-1 1 2-16,4-1 0 15,-1 2 21-15,0 1-15 16,0 3-6-16,-1 0 1 15,-1-6-5-15,-1-5-5 16,-3-5 8-16,-3-6-5 16,0 0-1-16,0-6 10 15,-3-3-10-15,3-2 12 0,-3-2-12 16,0-3 15 0,0 1-14-16,0-2 11 0,3 0-14 15,-3 0 5-15,0 0 3 16,6 0-9-16,-3 0 1 15,6 0 2-15,7 0 21 16,8-16 5-16,9-6-3 16,10-6 5-16,-4 0-14 15,-2 3-8-15,-8 6 6 16,-10 7-10-16,-7 1 10 16,-5 5-7-16,-1 3 14 15,-6 3-22-15,0 0 1 16,0 0-1-16,0 0-3 15,0 0-40-15,-16 13-51 16,-17 7-147-16,-1-2-480 0</inkml:trace>
  <inkml:trace contextRef="#ctx0" brushRef="#br0" timeOffset="43163.2">1281 6440 84 0,'0'0'71'15,"0"0"5"-15,0 0-3 16,0 0-6-16,0 0 8 16,22-73-2-16,-20 67 5 15,-2 3-6-15,0 2-7 16,0 1-21-16,0 0 13 15,0 0-44-15,0 0-13 16,0 10-1-16,0 12-6 16,0 12 7-16,-9 12 4 0,-3 0 8 15,-3 7 20-15,-3-3-9 16,3-3-5-16,-1-5 0 16,2-6-14-16,4-8 1 15,4-5 5-15,0-10-4 16,3-6-5-16,3-6 5 15,0-1 0-15,0 0 2 16,0 0 4-16,0 0-1 16,0 0 1-16,0 0 5 15,9-1-14-15,3-1 4 0,3 0-7 16,1 2-7 0,1 0 7-16,2 0 2 0,-1 2 1 15,3 3 0-15,-2-1-3 16,-1-1 0-16,0 0 0 15,-3-2 0-15,1-1 0 16,-7 1-1-16,-3 2 1 16,-4-3-16-16,-2 2 2 15,0-2-15-15,0 0-7 16,0 0-22-16,0 0-47 16,-2 0-49-16,-10 0-309 15</inkml:trace>
  <inkml:trace contextRef="#ctx0" brushRef="#br0" timeOffset="43734.53">1694 6321 89 0,'0'0'124'0,"0"0"-17"15,0 0 29-15,0 0-24 16,0 0-20-16,0 0-51 15,3-24-34-15,-3 34-4 16,0 10-2-16,-9 11 5 16,-1 10 25-16,-2 2 3 15,-3 6 8-15,4-3-28 16,-1-1 2-16,2-1 3 16,1-7 1-16,3-5-9 15,3-6-7-15,0-9 3 16,3-5 3-16,0-5-7 15,0-2 1-15,0 0 1 16,0-2 2-16,3 1 5 16,3-1 0-16,8-3-2 0,3 0 9 15,4 0 8-15,5 0-6 16,1 0-13-16,-2 0-8 16,2-3 1-16,-2 3-1 15,-4 0 1-15,-9 0-1 16,-3 0-4-16,-3 0-7 15,-2 0-20-15,2 0-21 16,-3-3-55-16,-3-1-37 16,0-6-47-16</inkml:trace>
  <inkml:trace contextRef="#ctx0" brushRef="#br0" timeOffset="44035.86">2067 6218 382 0,'0'0'131'0,"0"0"-82"16,0 0 75-16,0 0-74 15,0 0-40-15,0 0-10 16,0 11-2-16,-3 18 2 0,-5 10 2 16,-5 10 0-16,-5 1-2 15,-1-4-56-15,7-7-53 16,0-17-65-16,12-14-221 16</inkml:trace>
  <inkml:trace contextRef="#ctx0" brushRef="#br0" timeOffset="44743.24">1035 6350 276 0,'0'0'66'16,"0"0"48"-16,0 0-8 16,0 0-48-16,0 0-34 15,0 0-24-15,0 3 0 16,0 16 13-16,0 5-13 16,1 2 5-16,1-3-3 15,-1-1 9-15,-1-1-11 16,0-3 2-16,0-1-2 15,0-3-3-15,-1-2-22 16,-1-2-45-16,1-6-46 0,1-4-76 16</inkml:trace>
  <inkml:trace contextRef="#ctx0" brushRef="#br0" timeOffset="45218.97">872 6344 160 0,'0'0'129'0,"0"0"-63"16,0 0 19-16,0 0-58 15,0 0-22-15,0 0 10 16,-3 67-1-16,9-44 1 16,8-3 1-16,-1-2 1 15,-4 1-13-15,0 1-4 16,0 0 0-16,-8-2-50 15,-1-3-202-15</inkml:trace>
  <inkml:trace contextRef="#ctx0" brushRef="#br0" timeOffset="45871.41">2268 6207 450 0,'0'0'38'0,"0"0"83"16,0 0-8-16,0 0-95 15,0 0-18-15,0 0 0 16,-43 54 5-16,31-20-3 15,-4 2 0-15,1 3-2 16,-9-1-99-16,0-6-127 16</inkml:trace>
  <inkml:trace contextRef="#ctx0" brushRef="#br0" timeOffset="48783.16">1985 2747 159 0,'0'0'46'0,"0"0"36"16,0 0 9-16,0 0-32 15,0 0-11-15,0 0-7 16,0 0 6-16,-15-29-3 15,15 27 11-15,-3 0-12 16,3 2-3-16,0 0-1 16,0 0 0-16,0 0-37 15,0 0 1-15,0 7-3 16,0 10-11-16,0 7 11 16,0 7 0-16,0 3 6 15,0 7 14-15,0-1-14 16,3 0 1-16,3 0 0 15,0-5-7-15,1-2 6 0,-2-5-8 16,1-2 6-16,-2-1 5 16,-1-5-7-16,2-6-1 15,-2-5-1-15,0-4 0 16,1-3 4-16,-1-2-3 16,3 0 0-16,5 0 1 15,5 0 6-15,4-5-7 16,5-7 20-16,6-5-20 15,2 0-1-15,0 0 0 16,1 1 9-16,-7 4-4 16,-3 2-5-16,-11 2 0 0,-2 6 0 15,-10 2-11-15,-1 0-25 16,-6 0-87-16,-16 2-118 16</inkml:trace>
  <inkml:trace contextRef="#ctx0" brushRef="#br0" timeOffset="49356.39">1630 2688 318 0,'0'0'48'0,"0"0"73"16,0 0-9-16,0 0-49 15,0 0-35-15,0 0-26 16,-12-15-2-16,12 22 0 16,0 9 0-16,0 2 2 15,2 1 6-15,5 0-3 16,0-2-5-16,-2-1 2 16,1-2-1-16,-3 0 1 15,0-5 3-15,4-1-5 16,-7-2-57-16,3-3-27 15,-3-3-37-15,0 0-28 0,0-7-60 16</inkml:trace>
  <inkml:trace contextRef="#ctx0" brushRef="#br0" timeOffset="49558.58">1761 2640 113 0,'0'0'162'0,"0"0"-120"16,0 0 25-16,0 0-30 16,0 0-17-16,0 0-19 0,0 0 19 15,-4 52 1-15,4-35-19 16,0-2 2-16,0 3 3 16,0-3-7-16,0-1-5 15,0 0-18-15,3-6-80 16</inkml:trace>
  <inkml:trace contextRef="#ctx0" brushRef="#br0" timeOffset="50046.56">2246 2512 179 0,'0'0'115'0,"0"0"-70"16,0 0 31-16,0 0-51 15,0 0-24-15,0 0-1 16,-11 43 14-16,4-20-7 15,4 0-2-15,0-4 0 16,0-4-5-16,3-2 2 16,0-4-3-16,0-3 6 15,0-6-8-15,0 2 3 16,0-2-25-16,0 0-51 16,0 0-54-16,0-7-92 15</inkml:trace>
  <inkml:trace contextRef="#ctx0" brushRef="#br0" timeOffset="50193.98">2310 2501 42 0,'0'0'69'16,"0"0"-31"-16,0 0 25 15,0 0-38-15,0 0-13 16,0 89-12-16,0-65-41 15</inkml:trace>
  <inkml:trace contextRef="#ctx0" brushRef="#br0" timeOffset="57175.1">4188 6394 302 0,'0'0'101'15,"0"0"-85"-15,0 0 19 16,0 0-15-16,-24 92 28 15,9-35 7-15,-3 2-17 16,3 2-8-16,-1 0-11 0,4-6 2 16,-1-5-3-16,2-4-7 15,2-5 6-15,2-8-10 16,7-4 10-16,0-7-12 16,0-8 2-16,0-4-6 15,0-3 10-15,3-5 19 16,13 2-13-16,5-4 8 15,2 0-3-15,8 0-4 16,3 0-11-16,-1-2-5 16,-2-5 4-16,2 0-3 15,-6 0-6-15,-6 1 6 16,-5 0-9-16,-2 1-16 16,-7 2-42-16,-4-2-47 0,-3-2-40 15,0-3-173-15</inkml:trace>
  <inkml:trace contextRef="#ctx0" brushRef="#br0" timeOffset="57954.93">4543 6619 388 0,'0'0'40'0,"0"0"-20"16,0 0 23-16,0 0-38 15,0 0 2-15,0 0 10 16,30 114 3-16,-23-64 2 16,-2 3-14-16,-2 0 11 15,-2-6-12-15,-1-6-1 16,0-14 0-16,0-10-6 15,0-7 0-15,0-10 1 16,0 0 14-16,0 0 50 16,0 0-13-16,0-14-4 15,-1-8-13-15,-10-9-24 16,-5-9 7-16,2-6-5 16,0-10-2-16,0-9 0 15,5-6-11-15,5 0-14 16,4 5-5-16,0 12 3 0,10 12 2 15,5 12 5-15,-2 9 5 16,4 3-8-16,7 4 3 16,10 4-19-16,5 5 15 15,7 5 7-15,-10 9 2 16,-8 21-24-16,-16 10 13 16,-12 10 10-16,-7 2 2 15,-26 2 3-15,-6-6 3 16,3-9 9-16,5-9-7 0,10-8 15 15,9-9 7 1,5-5-16-16,5-4-10 0,2-4 4 16,0 0 6-16,0 0-7 15,0 0-3-15,0 0 3 16,5 0-4-16,11-2 0 16,6-1 0-16,5 3-5 15,0 0 8-15,2 3-5 16,-4 9 4-16,-3 3-4 15,-4 3 0-15,-9 3 2 16,-3 2-2-16,-6 4 2 16,0 0 0-16,0-1 16 15,0 0-16-15,-3-3 0 16,3-4 2-16,-3-2-2 16,3-6 1-16,0-4-2 15,0-3-1-15,0-4-18 16,0 3-1-16,0-3-50 0,-3 0-24 15,-6 0-82-15</inkml:trace>
  <inkml:trace contextRef="#ctx0" brushRef="#br0" timeOffset="58289.56">4991 6252 424 0,'0'0'82'0,"0"0"-40"0,0 0 10 16,0 0-42-16,0 0 5 15,0 0 32-15,0 91-20 16,0-64-14-16,0-3-8 15,0-2 9-15,1-1-14 16,-1-4 3-16,3-5-3 16,-2-7-2-16,1-4 2 15,-1 1-11-15,2-2-37 16,2 0-22-16,-1 0-46 16,1-15-45-16</inkml:trace>
  <inkml:trace contextRef="#ctx0" brushRef="#br0" timeOffset="58467.94">5154 6246 214 0,'0'0'165'15,"0"0"-95"-15,0 0 17 16,0 0-37-16,0 0-48 16,0 0 5-16,0 75 16 15,0-43-10-15,0 2-2 16,0 2-10-16,-6-2-1 15,-7-3 0-15,3-7-94 16,-8-10-142-16</inkml:trace>
  <inkml:trace contextRef="#ctx0" brushRef="#br0" timeOffset="59238.94">3673 6394 247 0,'0'0'59'15,"0"0"50"-15,0 0-11 16,0 0-34-16,0 0-18 16,0 0-31-16,0-9-15 15,0 30 11-15,0 7-4 16,5 2 0-16,4-2 8 16,1-5-1-16,-2-4-9 15,-1-6 4-15,-1-2-9 16,0-6 2-16,-3-3-4 15,-3 0 2-15,3-2-24 16,-3 0-43-16,0 0-68 0,0-3-59 16</inkml:trace>
  <inkml:trace contextRef="#ctx0" brushRef="#br0" timeOffset="59404.43">3851 6346 236 0,'0'0'26'0,"0"0"65"16,0 0-31-16,0 0-18 15,-5 87-27-15,8-63 0 16,6 5-11-16,-1-3-4 16,-8-1-134-16</inkml:trace>
  <inkml:trace contextRef="#ctx0" brushRef="#br0" timeOffset="63196.35">6070 4560 28 0,'0'0'106'16,"0"0"-17"-16,0 0-23 16,0 0-18-16,0 0 2 0,0 0-13 15,0 0 2 1,-9-24 0-16,8 24-2 0,1 0-24 15,0 0-6-15,0 12-5 16,0 10-1-16,0 11 6 16,0 6 27-16,0 2-8 15,0 8-10-15,0 4 3 16,0 3-12-16,0-3 10 16,0-5-8-16,0-6-3 15,0-6-6-15,0-8 4 16,0-9-8-16,0-5 4 15,0-7 0-15,0 0 11 16,-2-6-7-16,1-1 4 16,-2 0 4-16,0 0 27 0,-3-6 1 15,0-13-20-15,0-9-20 16,-3-10 1-16,3-10 0 16,5-13-1-16,1-8-3 15,0 1-19-15,0 9 2 16,6 11 11-16,2 13 4 15,-3 7 5-15,1 1 3 16,6 1-3-16,1 2-11 16,4 1 11-16,4 2-5 15,1 6-17-15,3 4 4 16,-5 5 13-16,-1 4 1 16,-5 2-2-16,-1 0 2 15,-4 16-9-15,0 7-5 0,-5 7 14 16,-4 3 2-16,0 4 2 15,-10 0 2-15,-5-2 9 16,-1-1-5-16,-1-3-6 16,1 2 2-16,-2-2 1 15,-3-8 3-15,3-3-1 16,5-9 1-16,1-5 0 16,6-2 8-16,6-4-10 15,0 0 4-15,0 0 2 16,0 0-9-16,0 0 0 15,6-2 0-15,9-6-1 16,4 4 0-16,-1 1 1 0,1 3-1 16,-2 0-1-16,1 0-1 15,-3 3 2-15,1 9-5 16,-4 0 2-16,0 4 3 16,-5 1 5-16,-1 0-5 15,-3-1 0-15,-1 4 2 16,-2 0 0-16,0 2 2 15,0 2 0-15,0-1-4 16,-5 2 20-16,-2-2-13 16,1-2-7-16,1-4 2 15,1-5 0-15,3-4-1 16,-1-3 0-16,2-4 2 16,0-1-3-16,0 0-19 15,0 0-35-15,0 0-10 16,3-7-88-16,3-14-223 0</inkml:trace>
  <inkml:trace contextRef="#ctx0" brushRef="#br0" timeOffset="63590.48">6519 4268 257 0,'0'0'128'16,"0"0"-87"-16,0 0-5 15,0 0-13-15,0 0-2 16,0 0 18-16,-19 95-12 16,16-70 5-16,0-5-23 15,3-4-1-15,0-4 1 16,0-5-2-16,0-1-5 16,0-4 0-16,0 0-4 15,0-1 2-15,0-1-52 16,0 0-35-16,0-5-47 15,6-13-177-15</inkml:trace>
  <inkml:trace contextRef="#ctx0" brushRef="#br0" timeOffset="63754.86">6634 4274 129 0,'0'0'142'15,"0"0"-90"-15,0 0-6 16,0 0 1-16,0 0-23 15,0 0-4-15,6 65-8 16,-6-43-3-16,0 5-1 0,0-3-6 16,0 3-2-16,-12-2-50 15,0-3-117-15</inkml:trace>
  <inkml:trace contextRef="#ctx0" brushRef="#br0" timeOffset="64462.85">5465 4374 364 0,'0'0'37'0,"0"0"88"16,0 0-23-16,0 0-49 15,0 0-33-15,0 0-20 16,0 0-2-16,0 20 2 16,0 3 7-16,0 3-6 15,0-2 1-15,3-2 8 16,3-2-10-16,-3-5 3 16,4-4-3-16,-1-3 0 15,0-1-5-15,-1-4-20 16,2-3-36-16,0 0-65 15,1 0-68-15</inkml:trace>
  <inkml:trace contextRef="#ctx0" brushRef="#br0" timeOffset="64671.96">5669 4306 294 0,'0'0'30'0,"0"0"1"16,0 0 46-16,0 0-37 16,0 77-9-16,0-55 2 15,0 2-27-15,0 0 3 16,0 1-9-16,3 3 0 0,3-5-6 16,-1-2-65-1,6-11-249-15</inkml:trace>
  <inkml:trace contextRef="#ctx0" brushRef="#br0" timeOffset="89227.15">12214 3718 29 0,'0'0'56'15,"0"0"23"-15,0 0-12 16,0 0-16-16,0 0 3 15,0 0-15-15,0 0-18 0,0 3-3 16,0-3 4-16,0 0 4 16,0-1 8-16,0-6-9 15,0 2 2-15,0-3-9 16,0-1-8-16,0-2 20 16,0 1-5-16,0-3 4 15,0 2 5-15,0 0-12 16,0 2 14-16,0 4-19 15,0 0 5-15,0 5-1 16,0 0-6-16,0 0-5 16,0 0-7-16,0 0-3 15,0 0-1-15,0 8-4 16,0 13 4-16,-4 8 1 16,-1 7 3-16,1 8 22 0,-1 0-11 15,1 6 22 1,-5 2-23-16,6 1-9 0,-3-2 5 15,-2-1-6 1,1-5 2-16,-3-4-2 0,-1-6-1 16,2-6 0-16,-1-4 2 15,2-5 1-15,2-6 8 16,2-3-4-16,1-5 0 16,0-4-5-16,3 0 2 15,0-2-6-15,0 0 3 16,0 0-11-16,0 0-7 15,0-2-45-15,0-13-81 16,4-5-55-16,1-1-125 0</inkml:trace>
  <inkml:trace contextRef="#ctx0" brushRef="#br0" timeOffset="90836.28">12374 3392 41 0,'0'0'90'16,"0"0"-27"-16,0 0-26 15,0 0 28-15,0 0-43 0,-87-42 11 16,66 35-13-1,-2-1 13-15,0 3-7 16,1-1 7-16,-4 3-10 16,4 3 2-16,-2-2-8 0,0 2 4 15,-3 0-3-15,1 0-17 16,-1 2 17-16,0 4-9 16,5 1 0-16,-1 2-5 15,2-2 1-15,-1 0-1 16,4 0-4-16,-1 1 3 15,1 1-3-15,1 2 2 16,1 2 7-16,-1-2-4 16,1 3 8-16,1-2-7 15,0 2 2-15,2 3 3 16,1-1-10-16,3 2 5 0,0 4-5 16,0 0 7-16,-1 2-3 15,-1 0 3-15,2 2-7 16,0-2 11-16,0-1 1 15,2 4-1-15,-2-4-5 16,0 2-1-16,1 2-5 16,2 1 0-16,-1 2 12 15,4 1 4-15,0 2-3 16,0-1-8-16,2 2 4 16,-1-3-9-16,-1 1 1 15,2-3 4-15,-1 1-4 16,2-1 1-16,0-1 3 15,0 1-5-15,0 0 4 16,0-1-3-16,3 3 6 0,3-1-5 16,2 0-2-16,-1-1 2 15,-1 1-2-15,-2 0-1 16,1-3 1-16,0 0 0 16,-2-2-1-16,4-4 0 15,0-3 2-15,7 0 2 16,4 1-4-16,1-2 10 15,4 0-10-15,2 0 0 16,3 2 6-16,-1-2 2 16,0-3-1-16,-2 1-5 15,-1-5-2-15,0-2 0 16,3-1 0-16,0-3 4 16,2-1-3-16,3-1 2 0,-2-2-2 15,-1 0 0-15,0 0 0 16,-4 0 2-16,2-2 0 15,-6-6-1-15,3-3 2 16,-2-2 4-16,2 0 6 16,-3-1-4-16,0 1 6 15,-2 0-10-15,-1 1 3 16,1-1-3-16,2-1-4 16,-3 0 7-16,0-2 0 15,0 1-8-15,1-1 5 16,-5 0-2-16,5-1 2 15,-4-4 2-15,-3 0-7 16,2-2 6-16,-3-1 2 16,0-1-7-16,2 2 8 15,-4-2 4-15,3-4-4 16,0-1 3-16,-3 1-10 0,0-3 9 16,0 4-9-16,-3 3 0 15,0 2 1-15,0-1 13 16,0 2-8-16,-2 1-9 15,4-1 11-15,-2 2-4 16,0-2-5-16,1 0 12 16,0 0-12-16,-1 1-1 15,0-3-1-15,-1 2-1 0,-3-3 1 16,1 6 8-16,-3-1-2 16,0 2-3-16,0 2-2 15,0-1 2-15,0 2 0 16,0-2-2-16,-2-1-1 15,-4 1 0-15,-2-2 1 16,-2-2-1-16,0-1 0 16,-1-1 3-16,-1 2-4 15,2 1 2-15,1 2-1 16,-1 2 4-16,-1 0-4 16,3 2 0-16,-3 0 1 15,-1 0-2-15,-6 0-1 16,4 0 2-16,-2 0 2 15,1 0-1-15,-1 0 0 16,1 0 0-16,-2 1-1 0,4-1 3 16,-2 5-7-16,0-1 5 15,-1 3-2-15,-2-1-1 16,-5 2 0-16,-5 0 1 16,-9 4 0-16,-8 0-7 15,-10 2-7-15,-12 0-48 16,-9 13-43-16,-14 13-56 15,-10 0-41-15,-3 5-425 16</inkml:trace>
  <inkml:trace contextRef="#ctx0" brushRef="#br0" timeOffset="91739.33">11513 4618 193 0,'0'0'42'16,"0"0"41"-16,0 0 19 15,0 0-54-15,0 0 30 0,0 0-17 16,24-51-15-16,-24 51-21 16,0 0 7-16,-5 3-30 15,-9 13 3-15,-6 8 15 16,-7 8 3-16,-4 4 20 16,-3 6-10-16,-2 1-6 15,-1-1-4-15,1-3 0 16,0-3-10-16,6-3 22 15,0-4-14-15,5-5-16 16,4-4 8-16,8-6-1 16,4-4-3-16,4-3-2 15,1-4-5-15,4-1-2 16,0-1 1-16,0 1 7 16,0-2-6-16,0 3 0 15,0-3 5-15,0 0-7 0,0 1-5 16,0-1 2-16,0 0-37 15,0 0-7-15,0 0-65 16,0 0-12-16,-6 0-42 16,-5 5-101-16</inkml:trace>
  <inkml:trace contextRef="#ctx0" brushRef="#br0" timeOffset="92125.5">10939 5112 268 0,'0'0'69'16,"0"0"37"-16,0 0-13 16,0 0-22-16,0 0-15 15,0 0-5-15,-11 0-21 16,11 0-17-16,0 0-3 15,0 0 8-15,11 6-7 16,7 1-2-16,4 0 2 16,2-1 4-16,6-1-9 15,-2 0 4-15,2-4-3 16,-5 0 1-16,-2-1-4 16,-7 0-1-16,-4 0 0 0,-3 0-3 15,-6 0 0 1,-3 2-4-16,0-2-12 0,0 0-19 15,0 1-18-15,-7 0 18 16,-13 7-60-16,-1 0-31 16,-4 4-35-16,3-3-100 15</inkml:trace>
  <inkml:trace contextRef="#ctx0" brushRef="#br0" timeOffset="92365.9">10936 5259 101 0,'0'0'80'0,"0"0"37"16,0 0-51-16,0 0-11 16,0 0-6-16,0 0-16 15,-18 15-9-15,18-10 4 16,0-1 11-16,0 1-7 16,4 1 19-16,7-3-8 15,2 0-11-15,4 0-15 16,5-3-16-16,3 0 10 15,2 0-5-15,-1 0-12 16,-1 0 4-16,-1-3-56 16,-5-1-65-16,-4-6-139 15</inkml:trace>
  <inkml:trace contextRef="#ctx0" brushRef="#br0" timeOffset="93603.72">12383 4562 206 0,'0'0'71'0,"0"0"28"0,0 0 19 16,0 0-71-16,0 0 5 16,0 0-11-16,7-33 4 15,-4 33-24-15,6 2-13 16,1 17-6-16,6 11 11 16,4 3 11-16,3 6-7 15,2 0 11-15,-2-5-16 16,0 2-11-16,0-2 6 15,-4-4-7-15,-4 3 9 16,3-2-6-16,-3-1 0 16,-2 0 3-16,1-4 7 15,-2-3-12-15,-1-4 7 16,-3-4-8-16,0-5 1 16,-4-2-2-16,0-2 3 0,-2-1-2 15,1-2 0-15,-3 0 0 16,1 0-26-16,-1-2-26 15,0-1 2-15,0 0-13 16,-1 0-56-16,-8 0-79 16</inkml:trace>
  <inkml:trace contextRef="#ctx0" brushRef="#br0" timeOffset="94029.83">12823 4928 211 0,'0'0'66'16,"0"0"-5"-16,0 0 20 15,0 0-44-15,0 0-8 16,0 0-6-16,-34 38 15 16,12-13-14-16,-3 4 10 15,1 1-7-15,-1 1 2 16,1 0-8-16,5-2-5 0,-1-3 1 16,4-3-8-1,-2-2-5-15,2-2-1 0,1 0-3 16,-3-4 6-16,6-3-6 15,3-4 1-15,2-1 0 16,7-7 0-16,0 2-1 16,0-2-3-16,0 0-44 15,5 0-27-15,9 0 0 16,2 0-35-16,1-5-119 16</inkml:trace>
  <inkml:trace contextRef="#ctx0" brushRef="#br0" timeOffset="94321.77">12857 5126 220 0,'0'0'113'16,"0"0"-96"-16,0 0 33 15,0 0 2-15,0 0-13 16,0 0-6-16,-76 77-11 15,58-57-3-15,3-3 2 16,0-3-4-16,3-2-10 16,5-2 3-16,1-5-9 15,0 0 0-15,3-3 9 16,2 1-10-16,1-3-12 16,0 0-7-16,0 0-29 0,0 0-31 15,8 0-45-15,9-8-40 16</inkml:trace>
  <inkml:trace contextRef="#ctx0" brushRef="#br0" timeOffset="94482.88">12942 5193 208 0,'0'0'58'15,"0"0"31"-15,0 0-8 16,0 0-38-16,0 0-17 0,-85 81-18 15,72-67-3 1,-1 1-5-16,2-4-15 0,-3-5-128 16</inkml:trace>
  <inkml:trace contextRef="#ctx0" brushRef="#br0" timeOffset="95256.13">10794 5439 317 0,'0'0'86'0,"0"0"-46"16,0 0 38-16,0 0-41 15,0 0-7-15,114 7 5 16,-76-5-13-16,-5 0-17 0,-3 1-5 16,-12-1-53-1,-15-1-226-15</inkml:trace>
  <inkml:trace contextRef="#ctx0" brushRef="#br0" timeOffset="101058.04">12042 2559 39 0,'0'0'93'0,"0"0"-18"16,0 0 10-16,0 0-7 16,0 0 2-16,0 0-10 15,0 0-5-15,8 2-7 16,-8-4 21-16,0-2-26 15,0 1-16-15,0 2-2 16,0-1 1-16,0 2-6 16,0 0-12-16,0 0-16 15,0 0 5-15,0 0-14 16,0 16 7-16,-6 7-4 16,3 6 4-16,-3 7 8 15,3 0 11-15,2 2-9 0,1 4 13 16,0 2-16-16,0 0 12 15,0 4-19-15,0 0 10 16,0-1-10-16,0 0-1 16,-2-4 1-16,-1-3 0 15,-1-1 1-15,-1-6 4 16,1-6 0-16,1-10-5 16,3-4 2-16,0-4-4 15,0-2-3-15,0 0 5 16,0 2 10-16,-2-1-9 15,1 2-1-15,-3 0-1 16,-1-1 1-16,5-3-2 16,-3-2-1-16,3-1 3 0,0-3 9 15,0 0-5-15,0 0-1 16,0 0-3-16,0 0-6 16,0 0-18-16,-5 0-45 15,-11-8-96-15,-5-1-116 16</inkml:trace>
  <inkml:trace contextRef="#ctx0" brushRef="#br0" timeOffset="101770.19">11683 3145 280 0,'0'0'89'0,"0"0"-30"16,0 0 60-16,0 0-31 16,0 0-29-16,0 0-28 15,-3-32-9-15,6 32-13 16,0 0 8-16,3 0 2 15,3 0-16-15,3 5 3 16,3 7 5-16,3 0 10 16,-2 2 5-16,4 1-16 15,-3 2-4-15,2 0-2 0,-2-1 0 16,0 1 19-16,-1-1-17 16,-4-4-5-16,3 2 4 15,-3 0-2-15,0 1-3 16,-3-3 0-16,-2 0 0 15,-1-1 7-15,0-3-3 16,-3 0 3-16,3-4-7 16,-3 3 1-16,-1-4 0 15,1 0 10-15,-2 0-9 16,-1-2-2-16,2 2 6 16,-1-3-2-16,-1 3-2 15,0-3-2-15,0 1 2 0,0-1 0 16,0 0-1-16,0 0 9 15,0 0-5-15,0 0 1 16,2 0-3-16,-1 0 4 16,-1 0 16-16,6 0 4 15,-2-1 20-15,7-9-19 16,4-6-19-16,4-4 3 16,5-4 0-16,3-2-11 15,3-2 0-15,-2 2 0 16,-7 3 0-16,-3 5-2 15,-6 7 4-15,-3 1 8 16,-5 4-4-16,1 3-3 16,-2 0-4-16,1 0-10 0,6 2-10 15,3-3-96 1,4 1-69-16,-2 0-31 0</inkml:trace>
  <inkml:trace contextRef="#ctx0" brushRef="#br0" timeOffset="102514.67">11664 2205 139 0,'0'0'58'15,"0"0"37"-15,0 0 1 0,0 0-19 16,0 0 0-16,0 0-6 15,-21-53-19-15,18 65-46 16,0 15-6-16,2 14 0 16,-2 8 22-16,-2 4 10 15,3 7-20-15,1-2 8 16,-2-4-15-16,1-5-2 16,-1-7 3-16,0-10 1 15,-1-7-4-15,1-6-1 16,0-8-2-16,2-4 0 15,-1-4 1-15,1-3-1 16,1 0 1-16,0 0-1 16,0 0-6-16,-3-7-13 15,-2-15-41-15,1-6-54 16,4-7-97-16</inkml:trace>
  <inkml:trace contextRef="#ctx0" brushRef="#br0" timeOffset="103435.4">11697 2123 194 0,'0'0'34'0,"0"0"59"16,0 0 0-16,0 0-55 15,0 0-38-15,0 0 18 16,94-31-14-16,-50 24 21 16,8 2-11-16,4 1-1 15,4 0 3-15,-2 0-12 16,-5 3 16-16,-7 1-9 15,-4 0-7-15,-4 0-2 16,-1 0 21-16,0 0-13 16,-4 1 9-16,-2 3-12 15,-7 2 1-15,-3 1 0 16,-5 2 1-16,-5 3 2 16,-2-3-5-16,-2 2-1 0,-1-2 8 15,2 2 0-15,-1 2-1 16,0-3-2-16,-1 2-3 15,-1 1 6-15,1 1-8 16,0 5 1-16,-3 0 4 16,0 4 4-16,-3 2-2 15,0 7-2-15,0-2-4 16,0 6 9-16,0 0 20 16,0 0-32-16,0-4 5 15,0-2 8-15,0-8-11 0,1 1 1 16,1-1-1-1,1-1-6-15,-2-1 1 0,-1-3 0 16,2-5 3-16,-2 0 7 16,0-5-10-16,0-2 0 15,0-3-3-15,0 0 1 16,0-2 2-16,0 1 2 16,0-1 1-16,0 0 9 15,-8 0-9-15,-11 0-2 16,-8 0-1-16,-7 0 11 15,-4 0-10-15,-3 0 2 16,-4 0 0-16,2 0-2 16,1 0 1-16,-1 0-2 0,-3 0 0 15,-8 0 1-15,-7-3 5 16,-11 2-2-16,-8 0-4 16,-3 1 0-16,4 0 5 15,11 0-2-15,17 0-2 16,20 0 20-16,16 0-3 15,9-3 14-15,5 3-7 16,1-2-9-16,0 2 10 16,0-2-18-16,0 2-6 15,0-3-2-15,0 3-11 16,3-2-10-16,2 0-32 16,3-1-20-16,2-2-30 0,5 0-21 15,3-1-36 1,3-2-102-16</inkml:trace>
  <inkml:trace contextRef="#ctx0" brushRef="#br0" timeOffset="104106.41">12126 2447 194 0,'0'0'93'0,"0"0"-8"16,0 0-23-16,0 0-43 16,0 0 2-16,0 0-15 15,-4 0 7-15,4 0 9 16,0 0-3-16,0 0-6 0,0 0 0 16,0 0 2-1,0 0-7-15,0-5 18 0,7 1 8 16,-1-1-26-1,-3-5 4-15,0 1-12 0,-3 1 16 16,0 1 20-16,0 0-12 16,-6 4-14-16,-7 3-6 15,-1 0-3-15,-2 0 2 16,5 0 9-16,-1 8-8 16,2 1 4-16,3 4-4 15,-1-2-1-15,8 0 1 16,0 0-4-16,0-2 0 15,0-3 0-15,0-2 0 16,5-3-7-16,1-1 7 16,1 0 18-16,0 0-15 0,-1-5 15 15,0-6-8 1,-4-2 9-16,-2 0-9 0,0-3 48 16,-2 2-41-16,-8 1-13 15,1 6 3-15,3 0-7 16,2 4-7-16,4 3 7 15,0 0 0-15,0 3-59 16,0 11-60-16,0 1-43 16</inkml:trace>
  <inkml:trace contextRef="#ctx0" brushRef="#br0" timeOffset="105143.06">12853 1987 194 0,'0'0'105'0,"0"0"-12"16,0 0-19-1,0 0-26-15,0 0-17 0,108-37-9 16,-76 37 0-16,-1 1-7 15,3 14 13-15,-2 6-23 16,-4 2 6-16,-4 6-10 16,-6 0 5-16,-9 4-2 15,-5 1 16-15,-4 1-2 16,0 0-18-16,0-1 6 16,-12-4-9-16,-4-5 3 15,-2-5-3-15,3-6 3 16,4-6 0-16,0-6 3 15,2-2-2-15,-6 0 6 16,0-10-1-16,0-5 3 16,3-4-10-16,3-2 2 15,3-6-2-15,3-4 0 0,3-5-13 16,0-5-16-16,4 1 4 16,15 5-22-16,4 6 0 15,9 7 29-15,4 10-3 16,4 4 7-16,0 4 15 15,0 4 3-15,-4 0-2 16,-3 0-1-16,-8 7 3 16,-4 5-1-16,-3 4-1 15,-9 4-1-15,-1 0-1 16,-4 4 1-16,-2 0 6 16,-2 3 12-16,0 1-8 15,1 0 4-15,2-3-14 16,3 0 0-16,1-6 2 0,2-5-1 15,3-3-1-15,-1-6-4 16,1-5 3-16,4 0 2 16,5 0 3-16,-3-8-2 15,3-4-2-15,-6-4 6 16,-4 0 0-16,-5-6 3 16,-6-4-6-16,0-5 27 15,0-3-18-15,-10 0-3 16,-9 3 0-16,-4 2 6 15,-2 4-4-15,4 6-10 16,0 9 1-16,3 3 2 0,6 4-4 16,2 3 0-16,0 0-6 15,8 6-56-15,2 10-62 16,0-2-121-16</inkml:trace>
  <inkml:trace contextRef="#ctx0" brushRef="#br0" timeOffset="105647.4">13831 1988 288 0,'0'0'43'16,"0"0"62"-16,0 0-41 15,0 0-35-15,0 0-13 16,0 0-8-16,-68 26 11 16,57 0-19-16,5 6 32 15,3 2-11-15,1 0-5 16,2 2-8-16,0-5 1 15,2-4-9-15,7-5 1 16,6-5-2-16,0-5-2 16,2-4-1-16,3-5 3 0,2-3 0 15,-1 0 1 1,-3-6 7-16,0-10 7 16,-4-3-4-16,-1-6 24 15,-7-6-2-15,-2-4 5 0,-4-6-34 16,0-1 5-1,-3 4-7-15,-14 5-1 0,-1 11 5 16,-2 7-10-16,2 10 10 16,0 5-14-16,2 0-9 15,1 8-24-15,3 6-27 16,5 1-73-16,7-6-194 16</inkml:trace>
  <inkml:trace contextRef="#ctx0" brushRef="#br0" timeOffset="106008.92">14149 1753 358 0,'0'0'46'16,"0"0"-8"-16,0 0-22 0,0 0 32 16,1 87 6-16,4-43-1 15,-2 5-15-15,-3 3-8 16,0 5-11-16,0 3 0 16,0 1-19-16,0-6 4 15,-2-7-10-15,2-9 3 16,0-10-4-16,2-5 1 15,6-6 0-15,2-5-3 16,-1-5-7-16,2-3-4 16,1-5-28-16,5 0 18 15,-1 0-29-15,-1-18-143 16</inkml:trace>
  <inkml:trace contextRef="#ctx0" brushRef="#br0" timeOffset="106212.7">14237 2089 333 0,'0'0'54'16,"0"0"42"-16,97-22 28 15,-60 15-62-15,5 0-16 16,-6 2-46-16,-4 3-9 15,-8-1-72-15,-18 0-148 16</inkml:trace>
  <inkml:trace contextRef="#ctx0" brushRef="#br0" timeOffset="110362.9">18528 3173 287 0,'0'0'58'0,"0"0"46"16,0 0 2-16,0 0-57 0,0 0-12 15,0 0-15-15,-24-2-20 16,11 24 5-16,-4 9 10 15,-1 4 28-15,-1 3 4 16,4 3-28-16,0-1 21 16,2 1-14-16,4-1-14 15,2-6-1-15,5 0-12 16,2-5-1-16,0-5 1 16,3-6-4-16,10-4 4 15,1-8-1-15,1 0 1 16,-5-4-1-16,-1 0-5 15,-2-2-1-15,-1 0-38 16,3 0-42-16,2-12 6 0,-1-6-52 16,-1-9-192-16</inkml:trace>
  <inkml:trace contextRef="#ctx0" brushRef="#br0" timeOffset="110638.65">18658 2946 496 0,'0'0'18'0,"0"0"8"15,0 0 121-15,0 0-39 0,0 0-57 16,0 0-36-16,-15-72-1 15,15 72-9-15,0 0-5 16,0 0-21-16,1 1-45 16,10 15-31-16,-1 5-45 15,2 1-47-15</inkml:trace>
  <inkml:trace contextRef="#ctx0" brushRef="#br0" timeOffset="111172.81">18773 3338 176 0,'0'0'50'0,"0"0"-8"15,-21 85 64-15,12-46-57 16,3-1-13-16,0-1-25 15,3-7 10-15,1-5-18 16,1-8-1-16,1-8 4 16,0-9-3-16,0 0 7 15,0 0 43-15,0-2 38 16,0-16-56-16,0-9-18 16,6-4-12-16,-2-9 0 15,-2-4-5-15,-2-4-3 16,0-3-18-16,1 3 20 0,8 5-23 15,0 6 1-15,6 6-19 16,3 8 24-16,3 8 12 16,1 7 3-16,5 7-3 15,2 1-9-15,2 0 15 16,-3 8 2-16,-2 8-1 16,-6 4 2-16,-5 2 0 15,-1 7-3-15,-8 0 12 16,-5 5 5-16,-1 0 21 15,0 0-10-15,-4-1-14 16,-10 3-7-16,-1-1-1 16,1 1-4-16,-2-5 1 15,5-4 3-15,3-6-5 0,4-5-1 16,4-10-10-16,0 0-7 16,0-4-26-16,0 0-41 15,0-2-114-15</inkml:trace>
  <inkml:trace contextRef="#ctx0" brushRef="#br0" timeOffset="111655.61">19444 3258 200 0,'0'0'113'0,"0"0"-51"16,0 0 41-16,0 0-40 15,0 0-19-15,0 0-21 16,-90-42-8-16,65 47-4 15,-3 9 6-15,4 5 1 16,9 1 3-16,5 2-8 16,10 3-12-16,0 2 1 0,13 3 0 15,15 4 2-15,6 3 7 16,-1 2-11-16,-3 2-1 16,-10-4 1-16,-10-5-5 15,-9-4-2-15,-1-4-7 16,0-4 14-16,-11-5 0 15,-3-1 1-15,-7-6-1 16,-1-2 3-16,-5-2 3 16,0-4-6-16,3 0-3 15,5 0 1-15,10 0-34 16,6-13-49-16,3-7-62 16,0-9-136-16</inkml:trace>
  <inkml:trace contextRef="#ctx0" brushRef="#br0" timeOffset="111925.93">19375 3291 87 0,'0'0'58'0,"0"0"46"16,-62 103 0-16,35-50-33 15,-4 7-21-15,-4 8-5 16,-7-8-18-16,-2 1 0 15,-1-10-20-15,-1-4 5 16,4-7-4-16,6-8-1 16,6-6-1-16,9-9 5 15,11-6-5-15,5-6 0 0,5-4-6 16,0-1-15 0,18 0-66-16,15-1-18 0,10-15-170 15</inkml:trace>
  <inkml:trace contextRef="#ctx0" brushRef="#br0" timeOffset="112763.98">19644 3503 355 0,'0'0'69'15,"0"0"-38"-15,0 0 52 16,0 0-67-16,0 0-15 16,0 0 4-16,61-14 5 15,-40 6-10-15,-3-2-12 16,-5-2 2-16,-4-5 9 16,-4 0 1-16,-5 0 4 15,0-2 0-15,0 4 7 16,-8 3-9-16,-3 2 18 15,-2 5-6-15,1 3-6 16,2 2 7-16,-5 0 6 16,3 0-19-16,-3 13 6 0,3 6-8 15,2 3 16-15,4 4 1 16,0 8-13-16,3 0 15 16,1 7-5-16,1 0-8 15,1-4-4-15,0-3 1 16,0-6-2-16,0-3 0 15,9-7-1-15,4-5-1 16,1-1 1-16,2-5 1 16,2-4 5-16,6-3-6 15,-1 0-1-15,6 0-11 16,-2-13 11-16,0-6 1 16,3-9 2-16,-1-5-2 0,1-11 3 15,0-7-3-15,0-6 0 16,-5 3-4-16,-7 6 1 15,-10 10-2-15,-8 14 5 16,0 6 0-16,-14 9 10 16,-10 2-8-16,-4 4-2 15,-1 3 13-15,7 0-6 16,10 0 8-16,6 3-15 16,6 5 0-16,0 2 0 15,9 4-2-15,15 0 2 16,4-2-1-16,4 2 0 15,0 0-4-15,-2-1 1 16,0-1 0-16,-3-1 2 16,-1 3-6-16,-4 0 8 15,-3 2 2-15,-7 4-2 16,-4 2 0-16,-4 4-1 0,-4 2 0 16,0 0 1-16,-10 1 5 15,-7-5-1-15,-2 3-3 16,5-5 1-16,3-3-2 15,6-5-7-15,5-3 7 16,0-4 0-16,0-2-12 16,5 0-33-16,11-4 16 15,0-1-18-15,4 0-45 16,-1 0-162-16</inkml:trace>
  <inkml:trace contextRef="#ctx0" brushRef="#br0" timeOffset="113191.04">20540 3034 340 0,'0'0'54'0,"0"0"8"15,0 0 38-15,0 0-63 16,0 0-37-16,0 0 7 16,-15 94 36-16,12-42-7 15,-1 7-3-15,-5 6-18 16,-3 5 12-16,1 5-25 15,1 1-1-15,1-6 4 16,5-13-4-16,4-13-2 16,0-13-4-16,0-11-7 15,4-7 5-15,9-6 5 16,3-3-11-16,4-4 6 16,4 0-12-16,0 0-27 15,-2-14-24-15,-2-6-19 16,-5-7-151-16</inkml:trace>
  <inkml:trace contextRef="#ctx0" brushRef="#br0" timeOffset="113383.08">20473 3355 245 0,'0'0'87'16,"0"0"-67"-16,0 0 38 15,0 0-2-15,87-21-41 16,-46 20-15-16,1 1 2 0,0 0-4 16,-2-2-37-16,-7-4-75 15,-6-5-204-15</inkml:trace>
  <inkml:trace contextRef="#ctx0" brushRef="#br0" timeOffset="113759.16">21255 2992 314 0,'0'0'46'0,"0"0"-10"16,0 0 4-16,0 0-11 15,-90 92 33-15,57-32 14 16,1 12-16-16,-3 6-31 16,4 9-5-16,-1 8 8 15,7-1-32-15,3-9 7 16,7-10-1-16,6-17 0 15,9-11-5-15,0-12-1 16,0-9-6-16,15-6-16 16,3-8-32-16,1-2-22 0,5-6 6 15,0-4-118-15</inkml:trace>
  <inkml:trace contextRef="#ctx0" brushRef="#br0" timeOffset="159128.68">21948 3230 76 0,'0'0'62'0,"0"0"20"15,0 0-8-15,0 0-31 16,0 0-21-16,0 0-3 16,0 0-12-16,0 11 3 15,0-1 8-15,-4-1-2 16,-2 2-8-16,-3-2 4 16,-2-1 1-16,1 0 4 15,-2-2 7-15,2-2-11 16,-3-1 7-16,0-3-1 15,3 0 5-15,-3 0-11 16,-1 0 8-16,-4-10 0 0,3-3-13 16,-1-1-4-16,4-2 1 15,4 1 3-15,1 0-5 16,4-2 5-16,2-1-6 16,1-2-2-16,0-2 0 15,0 1-10-15,4 2 10 16,5 0 1-16,0 3-1 15,-2 2 7-15,2 4-7 16,0 0 0-16,0 4 0 16,0 2-3-16,1 0 3 0,-2 3-1 15,1 1 1-15,-2 0 0 16,2 0-2-16,-1 3 0 16,-1 8-3-16,3 3-2 15,-3 3 6 1,0 3 1-16,-2 0 0 0,-1 2 1 15,0 2 2-15,-1 2 1 16,-3 4-3-16,0 0 4 16,0 3-4-16,0 2 4 15,-1-2 1-15,-9-1 0 16,1 1-2-16,-2 1-4 16,-2 5 5-16,-2 0-1 15,-3 1-4-15,1-4-2 0,-2-3 2 16,0-5 0-1,-1-4 1-15,4-5 1 0,-1-6 5 16,1-4-7-16,1-1 10 16,-4-3 12-16,0-3-20 15,2-2 8-15,1 0 2 16,0-7-1-16,2-13 9 16,0-3-14-16,1-9-6 15,4-2-1-15,1 2-6 16,5 5 13-16,2 4-15 15,1 6 11-15,0 1-2 16,0 2 0-16,0 2 2 16,6 2-2-16,1 2 1 15,3 2-2-15,3 1 1 0,3 3 0 16,2 0-4-16,3 2 4 16,-1 0 0-1,-3 0-3-15,-3 12 3 0,1 0-4 16,-3 5-8-16,2 2 12 15,-2 5 3-15,-1 4 0 16,2 0 4-16,-4 1-2 16,-1 1-5-16,-3 0 6 15,-2-1-3-15,1 0 1 16,-3-3-2-16,4-3-2 16,-1-4 3-16,1-4-3 15,1-1 0-15,2-4 3 16,-2-3-3-16,2-2 0 0,-2 0-1 15,3-4 0 1,-3 3-8-16,0-4-7 0,-2 3-28 16,1-3-33-16,2 0-26 15,-1 0-54-15</inkml:trace>
  <inkml:trace contextRef="#ctx0" brushRef="#br0" timeOffset="159407.43">22237 3817 287 0,'0'0'94'15,"0"0"-54"-15,0 0 73 16,-2 75-27-16,-4-44-49 15,-2-1-10-15,1 1-12 16,-3-3-15-16,-1-3 13 16,-1-3-13-16,-3-2-8 15,3-4-30-15,0-4-6 16,5-5-38-16,2-4-70 16</inkml:trace>
  <inkml:trace contextRef="#ctx0" brushRef="#br0" timeOffset="160308.94">21733 2490 57 0,'0'0'147'0,"0"0"-62"16,0 0 39-16,6-90-36 15,-6 67-1-15,2 2-15 16,-2 8 0-16,0 2-12 16,0 7 2-16,0 4-15 15,0 0-18-15,0 0-24 16,0 8-5-16,0 16-8 16,0 8 8-16,-3 4 1 15,3-2 3-15,0 0 2 16,0-5 6-16,0-5-12 15,0 0 1-15,0-4 2 0,3-3-3 16,0-6 0-16,-1-3-2 16,1-3 1-16,-1-4 1 15,-2-1-19-15,2 0 3 16,1 0 7-16,0 0-27 16,1-1-34-16,1-16-30 15,-1-12-55-15,1 0-172 16</inkml:trace>
  <inkml:trace contextRef="#ctx0" brushRef="#br0" timeOffset="160547.72">21829 2201 6 0,'0'0'429'16,"0"0"-394"-16,0 0 99 15,0 0-15-15,0 0-54 16,0 0-16-16,0-41-2 16,0 41-29-16,0 0-18 15,0 0 0-15,0 0-6 16,0 0-40-16,0 0-40 16,0 2-29-16,0 12-106 0,0 3-107 15</inkml:trace>
  <inkml:trace contextRef="#ctx0" brushRef="#br0" timeOffset="161091.79">21997 2380 136 0,'0'0'50'0,"0"0"9"16,21 87 70-16,-12-49-63 0,-1-1-8 16,-4-3-12-1,-2-1-21-15,-1-5-6 16,-1-5-13-16,0-3-5 0,0-6 7 16,2-3 4-16,-2-7-5 15,1-4-5-15,-1 0 9 16,0 0 27-16,0-17-5 15,0-8-25-15,0-8-7 16,0-8-1-16,0-4-8 16,-6-5-24-16,-3 3-18 15,1 5 7-15,6 9 8 16,2 8 22-16,0 6-25 16,6 4 35-16,10-1 1 15,6 6 4-15,4 2-4 16,-1 6 5-16,1 2 2 15,-4 2-5-15,-1 15 3 0,-6 0 20 16,-3 5 8-16,-3 5 0 16,-2-1-9-16,-2 5-2 15,0 1 10-15,-2-1-2 16,-1-2-13-16,-2 1-5 16,0-2-6-16,0-2 2 15,0-4-4-15,0-2-1 16,0-4-1-16,0-5-18 15,0-2-19-15,0-4-53 16,0-5-112-16</inkml:trace>
  <inkml:trace contextRef="#ctx0" brushRef="#br0" timeOffset="161456.47">22533 2118 174 0,'0'0'209'15,"0"0"-149"-15,0 0 8 16,0 0-27-16,0 0-32 0,0 0 23 15,0 109 17-15,-1-53-4 16,-4 5-22-16,0 4 5 16,-1-2-6-16,2-4-14 15,-2-6-5-15,3-8-3 16,3-6 4-16,0-6-4 16,0-8-2-16,0-5 0 15,9-7-27-15,6-9-13 16,7-4-50-16,7 0-15 15,5-17-107-15</inkml:trace>
  <inkml:trace contextRef="#ctx0" brushRef="#br0" timeOffset="161671.01">22543 2403 75 0,'0'0'339'0,"0"0"-300"16,0 0 52-16,96-40-22 15,-54 32-45-15,1 4 8 16,-1-1-26-16,-3 5-6 16,-10 0-16-16,-9 0-37 15,-17 0-95-15</inkml:trace>
  <inkml:trace contextRef="#ctx0" brushRef="#br0" timeOffset="163528.75">23410 3286 185 0,'0'0'124'0,"0"0"-38"15,0 0 53-15,0 0-53 16,0 0-27-16,0-73 0 16,0 65-13-16,0 5 4 15,0-1-11-15,0 4-5 16,0 0-1-16,0 0-14 15,-1 0-14-15,-6 11-5 16,1 14 0-16,-4 9 15 16,3 8 20-16,-1 3-3 15,-1 3-7-15,2 3 3 0,-1 1-9 16,2 2-8-16,-1-2 3 16,-2-9-12-16,5-6-1 15,-2-7 2-15,2-9 0 16,3-5-3-16,-1-7 1 15,2-3 0-15,-1-3 2 16,1-1-3-16,0-2-3 16,0 0-6-16,0 0-22 15,0 0-25-15,0-15-28 16,0-7-63-16,3-7-60 16,5-3-210-16</inkml:trace>
  <inkml:trace contextRef="#ctx0" brushRef="#br0" timeOffset="165089.57">23631 2959 30 0,'0'0'68'0,"0"0"20"16,0 0-30-16,0 0-6 15,0 0-3-15,0 0-13 16,-14-59 12-16,5 53-25 16,-4 0-1-16,1-1 15 15,-6 4-8-15,2-1-4 16,-5 3-5-16,-1 1-1 16,2-2-2-16,-4 2-2 15,0 0-6-15,2 0 8 16,1 0 0-16,-1 4-10 15,2 4 4-15,2-2 6 16,-2 3-15-16,-1 0 1 0,1-2 3 16,-2 3 0-16,1-3 1 15,3 4-5-15,-3-2 7 16,0 2-6-16,5-1 6 16,-2-1-9-16,3 2 8 15,0 0-8-15,2 3 7 16,1 0-15-16,0 2 8 15,1-3 0-15,0 1 1 16,2-1-1-16,-2 0 0 0,-2 3 3 16,1 0 4-1,-1 0-2-15,2 1-5 0,0 0 8 16,3 1-5-16,-1 3-2 16,1 2-1-16,2-1 18 15,-3 3-15-15,5 0 8 16,-1 0-5-16,2-2-3 15,2 5 3-15,-1 0 1 16,2 1 0-16,-1 0 0 16,1 0-2-16,0 3 1 15,0-3-2-15,0-2-2 16,0-1 3-16,0-2-1 16,0-1 0-16,1 2 5 15,4 0-2-15,-2-1 0 16,3-2 2-16,0-1-5 0,2-1 7 15,2-1-5-15,0-1-6 16,2 0 4-16,0 2-3 16,1-4 6-16,-2-3-7 15,1 1-2-15,-2-3 2 16,1-2 3-16,1 3-3 16,1-3 1-16,1 3 0 15,3-1 10-15,2-3-10 16,1-2 0-16,5 2 5 15,4-3-4-15,-1-1 12 16,-3 1-10-16,-5-3 3 16,1 1-5-16,-2-3 0 0,1 0 0 15,2 0 4 1,0 0-2-16,-2 0 7 0,1 0-5 16,-2 0 4-16,-3 0-6 15,2-3-1-15,-1-4-2 16,2 1 8-16,-1-3-5 15,1-1 3-15,-1-2 2 16,-1 2 5-16,0-5-1 16,0 1 11-16,-1-3-10 15,-1-2-3-15,2 0 1 16,-1-2 8-16,-2 3-7 16,2 0-3-16,-4 1 1 15,2 0-5-15,0 0-3 0,-2-2 5 16,0 1-1-1,-3-2-4-15,0-3 14 0,0 0-13 16,-2-5 11-16,1-2-9 16,-1 0 10-16,0 2-15 15,-2 5 12-15,-2-1 1 16,2 4 0-16,-4 0 8 16,1 0-2-16,-2-3-4 15,0 1 8-15,0 1-11 16,0-2-3-16,0 3-1 15,1 0-2-15,1 1-4 16,-2 0-2-16,1 1 7 16,-1-1-8-16,0 2 1 15,0 1 8-15,0-1-6 16,0 1 1-16,0 1-3 16,0-1 1-16,0 3-1 0,0-2 1 15,0 1-1-15,0-2 6 16,-1 1-7-16,-1-2 3 15,-2 0 2-15,1-3-4 16,-2 0-1-16,-1-1 2 16,0 0-2-16,0 0 2 15,-1-2-2-15,-1 1 0 16,-2 0 1-16,1 6-4 16,0 3 3-16,-4 3-3 0,-4-1-1 15,-5 4-12 1,-5 2-35-16,2 2-72 0,0 3-82 15,3 10-64-15,5 3-107 16</inkml:trace>
  <inkml:trace contextRef="#ctx0" brushRef="#br0" timeOffset="166108.67">24199 2684 50 0,'0'0'137'15,"0"0"-75"-15,0 0 57 16,0 0-31-16,0 0-46 16,0 0-9-16,6-7 9 15,1 7-19-15,2 7-5 16,3 10 4-16,5 3 27 0,1 6-27 15,0 3 1-15,-2 1-4 16,0 3 7-16,-1 6-17 16,-3 5 27-16,-3 2-16 15,-3 7 5-15,-3 2-7 16,-3 3 10-16,0 4-17 16,0 1 5-16,-3 3-3 15,-4 4 0-15,-4 3-6 16,-2 1-1-16,-4-2-3 15,-3-5 3-15,0-7 12 16,-4-4-9-16,2-7-8 16,1-8 17-16,0-4-4 0,0-8 5 15,2-3-4 1,2-5-9-16,3-3 5 0,2-2-2 16,1-5-1-16,4-4 6 15,2-2-11-15,4-3-2 16,-1 1-1-16,-1-3-30 15,-1 0-18-15,-4 0-53 16,-5 0-50-16,-2-3-27 16,-1-6-246-16</inkml:trace>
  <inkml:trace contextRef="#ctx0" brushRef="#br0" timeOffset="171825">23699 2987 13 0,'0'0'84'0,"0"0"-33"16,0 0-12-16,0 0-13 15,0 0 11-15,0 0-10 16,0 0 1-16,-4-9 1 16,1 6-6-16,0 3 5 15,2-2-5-15,-1-1 4 16,-1 1-4-16,0-1-6 16,0 1-7-16,0-2 3 15,1 0 5-15,-2-3-7 16,1 4 3-16,-3-3-3 0,2-2-4 15,-1 3 0 1,-2-2 7-16,1 2-4 0,0-1 8 16,0 3-9-16,0-4-2 15,0 3-4-15,1-1 5 16,-2 4-5-16,4-4 2 16,-3 2 2-16,0-2 3 15,-2 1-7-15,-2 2 0 16,1-3 5-16,-1 0-5 15,-2 3 0-15,3-2 6 0,-2 0-1 16,0 1-1 0,2-1 0-16,-4 1 7 0,0 0-14 15,3-1 4-15,-4 2 0 16,5 2 2-16,2-3-8 16,-1 3 2-16,-2 0 0 15,-1 0 1-15,1 0 0 16,-2 0 0-16,3 0 1 15,-1 0-2-15,-2 0-1 16,0 0 0-16,0 3 1 16,-2-3 1-16,4 2 0 15,1 1 4-15,2-2-3 16,1 2-1-16,-2-3 1 16,1 3-2-16,-2 1 4 15,3-3-6-15,-2 2 5 16,0 0-3-16,2 0 1 15,-4 0-1-15,1 1 2 0,-1 2-1 16,1-2-1-16,0 0 3 16,-3 0 0-16,3 3-3 15,0-4 0-15,-1 3-6 16,1-3 6-16,3 2 0 16,0-2 2-16,0 1 3 15,2-2-4-15,-1 3 5 16,1 1-6-16,-2 0 4 15,0 4-14-15,-3-1 21 16,1 0-10-16,2-1 1 0,-1 2-2 16,0 0 2-16,1 0-8 15,0-2 8-15,1 1-2 16,0-2 7-16,0-2-7 16,2 3 5-16,-2-2-2 15,1 4 3-15,1-1-6 16,-2 2 2-16,1-1-1 15,-2 0-1-15,3 1 1 16,0 1-5-16,0-1 14 16,0 0-8-16,1 0-2 15,-1 2 0-15,0-4 3 16,2 1-2-16,-2 0 0 16,-2 2 2-16,1-2-3 15,1 2 5-15,-1 1-3 16,1-2-2-16,0 2 0 0,-2 0 1 15,2 0-1-15,-2 1 0 16,0 0 1-16,2 0-1 16,0 0 3-16,1-3-3 15,1 1 0-15,-1 4-1 16,2-2 1-16,-1-2 7 16,-1 2-3-16,-1 0-4 15,-1 1 0-15,-1 0 1 16,-2 2-1-16,1 2 0 15,1 1 0-15,-1 0 0 16,0 0 1-16,1-3 3 16,0 1-4-16,2-4 1 0,-1-2 0 15,1-1-1 1,1 0 0-16,1-2 0 0,-1 3 0 16,0 0 0-16,-1 0 0 15,1 2 4-15,-3 1-4 16,1-2 3-16,1 3-3 15,0-2 2-15,0 0-2 16,1 0 1-16,2-4-3 16,-1 2 7-16,1-1-6 15,0-1 1-15,0 0 0 16,0-2 0-16,0 3 2 16,0 1-6-16,0-1 4 15,0 3 0-15,0-2 4 16,1 3-2-16,2-2-4 15,2-4 6-15,-2 1-2 0,1-2-2 16,1 1-1-16,2-1-6 16,-1 0 5-16,2 1-1 15,5-1 3-15,-3 0 4 16,3-1-4-16,1 0-1 16,-3-1 1-16,2-3 1 15,-2 2-1-15,-1-2 0 16,2 0 5-16,-3 1 1 15,0-1-5-15,3 1-1 16,-2-1-2-16,2 0-5 0,0-1 7 16,-1 2-5-1,0-1 5-15,0-1 5 0,1 3-5 16,3-2 0-16,-3 0-1 16,1-2 1-16,-1-1 0 15,0 3 0-15,4-3 0 16,-4 0 0-16,3 1 10 15,-3-1-7-15,3 0-3 16,-1 0-3-16,2 0 3 16,0 0 3-16,2 0-3 15,-3 0-3-15,0 0 3 16,-3-1 0-16,0-2 0 16,-2 3 0-16,-1-3 4 15,3-1-2-15,-3 1 0 16,-1 0 1-16,-1-1 0 0,2 3-1 15,-2-4 9-15,3 2-7 16,0-2 9-16,-1 0-8 16,-2 3 3-16,1-3-7 15,-1 2 5-15,-1-1-4 16,2 0-2-16,1-2 1 16,1 1 10-16,1-1-11 15,1-1 0-15,-1 1 6 16,-2 1-6-16,2-1 12 15,-2-3-4-15,1 3 3 16,-1-2 4-16,1-3-5 16,-1 2-3-16,1 0 2 0,0 1-9 15,-3-2 1 1,2 0 4-16,1 0 2 0,-2-1-1 16,1 2-3-16,0 1-2 15,0 0 4-15,-2 4-4 16,1-3 0-16,-2 0 5 15,3 1-5-15,-3 1 2 16,1-3-1-16,1 0 1 16,1 2 0-16,-2-3 0 15,1 2 5-15,-1-2-3 16,3-1-1-16,-2 3-4 16,0-4 1-16,-1 3 4 15,0-2-4-15,-1 0 0 16,-1-1 10-16,1-3-11 15,0 4 2-15,-1-3 3 0,0 2-4 16,0-1 0-16,-1 3-1 16,1 0 1-16,-2 1 5 15,1-1-2-15,-1 1-4 16,-2 1 2-16,1-2 3 16,-1 0-2-16,1-2-2 15,1 1-2-15,-3 1 2 16,1-1 0-16,1 2 5 15,-1 2-5-15,1-2 0 16,-2 1-1-16,1 2 3 16,1-3-1-16,-2 1 0 15,2 2 1-15,-1-4 2 0,1 1-5 16,-1-1 0-16,1 0 1 16,-2 1 1-16,1-2-2 15,-1 0 2-15,0 1 2 16,3 1-2-16,-3-1 1 15,0 1-3-15,0-1 5 16,0 0-5-16,0-1 0 16,0 0 3-16,0-2-3 15,0-2 1-15,0 1-1 16,0-1 1-16,0 4-1 16,0 0 1-16,0 1-1 15,0-1 7-15,0 4-5 16,0-3-2-16,0 3 2 0,0-2-1 15,0 3-1 1,0-2 0-16,0 0 0 0,0-1 3 16,0 1-3-16,0-3 1 15,0 4-1-15,0-2 3 16,0 3-3-16,0 0 5 16,0 0 0-16,0 1-1 15,0-2-4-15,0-1 2 16,0 2 1-16,0-2-1 15,0-2 0-15,0 2 0 16,-3 0-1-16,2-1-1 16,-4 4 3-16,4-4-2 15,-4 0 3-15,2 2-2 0,-2-4 3 16,1 2-4-16,-2-1 1 16,3 1-2-16,-1-1 0 15,1 3 0-15,0-1 0 16,-2 0 1-16,2-1-1 15,-2 2 0-15,2-2 0 16,-1 1 1-16,0 0-1 16,1 0 0-16,-2-1 0 15,1 0-1-15,1 3 1 16,-2-1-1-16,0 3 1 16,2-1 0-16,-2 2-2 15,2-1 2-15,0 0 0 16,1 2 0-16,-1-2 0 15,0 0 0-15,0 0-1 0,-2 0 0 16,-1-1 0-16,0 0 0 16,0 1 1-16,-2 0-1 15,-2-1 3-15,1-1-5 16,-2 1 3-16,0-2 0 16,0 2 1-16,0-3-1 15,-2 1-1-15,3 2 1 16,-2 1 0-16,1-1 0 15,2 2-2-15,2-1-2 16,0 0 3-16,0 2 1 0,0-1-2 16,-3 1 0-1,2-1-3-15,-2 2 2 0,0-1 0 16,2 1 0-16,0 0-1 16,1 0 4-16,-2 0 0 15,2-2 0-15,-1 1-3 16,0 1 1-16,0 0-3 15,-1 0 3-15,0 0 2 16,1 0-2-16,-1 0 2 16,2 0-2-16,-1 0-1 15,1 0 2-15,-2 0-3 16,0 0 2-16,0 0-2 16,-1 0 0-16,-1 0 0 15,4 0 1-15,-4 0-7 16,1 1 10-16,-1 2-6 0,0-1 3 15,-2 1-4 1,3-1 7-16,-3 3-3 0,2-1 1 16,0-1-1-16,1 1 1 15,1-2 1-15,0 1-2 16,1 0 2-16,-1 0-5 16,1 1 4-16,-2-1 1 15,1 1 0-15,0-1 0 16,-1-1-4-16,2 3 4 15,-1-2 2-15,1 0-1 16,0 0 1-16,-1 0-1 16,1 2-5-16,0-1 5 0,1 1-1 15,1-2 0-15,2 2 0 16,-1-2 1-16,-1 1-1 16,1 1 2-16,-3 0-2 15,3 1 1-15,-2-1-6 16,1 1 5-16,-1 1-4 15,2-2 5-15,-1-1 6 16,2 1-6-16,-1-1-8 16,0 2 8-16,0-1-2 15,0 0 1-15,-1 2 0 16,0 2-9-16,0-1 4 16,-2 4 2-16,0-2-3 15,0 3 4-15,-1 1-5 16,1-3-11-16,0 1 18 15,0-1-3-15,0-2-7 0,2-2 9 16,0 0 2-16,0 1-5 16,0 2 5-16,-1 1-11 15,2 1 7-15,0 3 2 16,1-2-3-16,-1 0 5 16,1-1 5-16,-3-1-5 15,2 0-7-15,1 1 7 16,1-2-3-16,0 2-5 15,-2-2 8-15,4-1 0 16,-3 2 0-16,1 0-4 0,1-1 4 16,-3 0-3-1,4-1 3-15,-1 1 2 0,-1-3-2 16,3 4 0-16,-1-2-1 16,-1 4 2-16,2-2-2 15,0 3-1-15,0 1 0 16,0 2 0-16,0 1 3 15,0 0-1-15,3 2 0 16,0 1-2-16,0 2 2 16,2 2 1-16,-1 4 4 15,-1 1-5-15,0 5-4 16,2 2-6-16,1-4-2 16,3-2-4-16,4-5-5 15,-3-5-1-15,1-6-47 16,-7-5-31-16,-4-10-88 0,0 0-284 15</inkml:trace>
  <inkml:trace contextRef="#ctx0" brushRef="#br0" timeOffset="183728.86">21429 4003 67 0,'0'0'63'15,"0"0"33"-15,0 0-16 16,0 0-20-16,0 0-10 15,0 0-3-15,0 0-8 16,0 0 5-16,0 3-21 16,0-1-2-16,0-2 6 15,5 2-5-15,8 1 6 16,5 2-15-16,7 2 1 16,8-1-7-16,5 0 30 15,3 2-27-15,-2-5 13 16,-2 1-8-16,-4 1-15 15,-3-3 23-15,-8 1-18 16,-7-1 3-16,-4-1-2 16,-7 1-1-16,-2-2-1 15,-2 0-4-15,0 0 0 0,0 0-1 16,0 0 1-16,0 1-2 16,0-1-2-16,0 0-1 15,0 0-14-15,0 0-7 16,0 0-10-16,0 0-30 15,0 0-23-15,-5 0 0 16,-13 0-69-16,-3 0-184 16</inkml:trace>
  <inkml:trace contextRef="#ctx0" brushRef="#br0" timeOffset="184101.83">21454 4016 129 0,'0'0'77'0,"0"0"23"16,0 0 3-16,0 0-42 16,0 0-4-16,0 0-21 15,-3-3-6-15,3 3-14 16,0 0 10-16,0 0-10 15,11 0 4-15,7 0 1 16,6 5 6-16,7 2 2 16,8 0 14-16,0-1-10 0,-2-2-4 15,-3 1-4 1,-4-4 6-16,-6 1-2 0,-6-2-6 16,-6 0-6-16,-6 0-3 15,-3 0-12-15,-3 0-4 16,0 0-1-16,0 0-12 15,0 1-39-15,-17 0-65 16,-17 1-62-16,-11 1-160 16</inkml:trace>
  <inkml:trace contextRef="#ctx0" brushRef="#br0" timeOffset="186537.09">18960 5322 87 0,'0'0'110'0,"0"0"-32"15,0 0 6-15,0 0-9 16,0 0-28-16,0 0-8 15,19-68 0-15,-12 54-8 16,0-1 2-16,-1 0 7 16,0 1-7-16,-1 3 1 15,-1 1 0-15,-1 2-1 0,0 3 8 16,-1-2-16-16,-1 4 21 16,-1 0-19-16,2 2-9 15,-1-1-6-15,1 1 0 16,-2-1 3-16,0 2-10 15,0 0-5-15,0 0-1 16,0 0-2-16,0 0-6 16,0 0-4-16,0 11 13 15,0 5-1-15,-6 5 1 16,-3 4 3-16,1 1-2 16,-2 3 6-16,0 0-5 15,1 2 11-15,-2 1-6 0,-1-3-3 16,2 2 3-16,-1-1-4 15,1 1 3-15,2 1-5 16,1-3 3-16,-1 2 0 16,-2-3-2-16,1-3 2 15,0 2-4-15,-1-6 4 16,4-3-3-16,0-3-1 16,1-1 7-16,1 0-7 15,1-2 5-15,-2-2-2 16,2-2-2-16,0-1 0 15,2 0 0-15,-1-1 3 16,2-5-3-16,0 2-1 16,0-3 1-16,0 0-1 0,0 0 8 15,0 0-6-15,0 0 4 16,0 0-3-16,0 0 0 16,0 0 5-16,0 2-6 15,0 0-2-15,0 1 1 16,0-1 2-16,14 1 5 15,5-1 3-15,7 1-1 16,3-1 4-16,4-2-6 16,-1 2-2-16,-3 1 0 15,-2-3-2-15,-3 2 2 16,-3-1 0-16,0 1-1 16,-2-1 5-16,1-1 3 15,-1 0-4-15,2 0 21 16,-2 0-6-16,1 0-4 0,-4-1 2 15,-7-4-4-15,-3 2 7 16,-3-1-9-16,-3 3 1 16,0 1-12-16,0-2-5 15,0 2-15-15,-6 0-45 16,-25 0-64-16,-20 7-101 16,-9 5-93-16</inkml:trace>
  <inkml:trace contextRef="#ctx0" brushRef="#br0" timeOffset="203524.72">9583 2808 67 0,'0'0'113'0,"0"0"9"16,0 0-20-16,0 0-39 15,0 0-11-15,0 0-13 16,-10-29 13-16,1 29-7 16,-2-2-23-16,-4 2 3 15,-1 0-8-15,-5 0-3 16,-1 4 2-16,-2 6 6 16,3 2-8-16,-3 4 6 15,2 3 0-15,-2 0 10 0,4 4-14 16,3 2-10-1,1 1 17-15,5 3-5 0,2-1-17 16,3-1 17-16,4 0-8 16,2 0-7-16,0 0 11 15,11 1-6-15,6-1-3 16,3-3-1-16,2 0-4 16,1-4 1-16,3-4 3 15,0-3-1-15,1-3-2 16,1-5 4-16,1-5 1 0,2 0-6 15,2 0 9-15,1-8-3 16,-7-3-5-16,0-3-2 16,-8 1-8-16,-8-2-26 15,-4 4-16-15,-6-4-68 16,-1 4-37-16,0 0-126 16</inkml:trace>
  <inkml:trace contextRef="#ctx0" brushRef="#br0" timeOffset="204070.64">9652 2862 6 0,'0'0'86'0,"0"0"4"15,0 0-2-15,0 0-38 16,0 0 1-16,0 0-9 15,0 0 6-15,-21-47-3 0,15 42-6 16,0 3-1-16,-3 0-7 16,-6 2 0-16,1 0-13 15,-6 0 4-15,-3 3-4 16,1 8 2-16,-2 5-7 16,-3 1 19-16,0 4-14 15,-1 2-12-15,4 1 11 16,6 1-1-16,5 2 5 15,7 0-8-15,1 1-6 16,5 3 4-16,0-1-7 16,8-1-1-16,14-2 2 15,5-3-3-15,6-1 4 16,1-6-3-16,2-5-6 16,3-3-1-16,1-5-15 0,-3-4-19 15,-4 0-61-15,-9 0-72 16,-12-13-135-16</inkml:trace>
  <inkml:trace contextRef="#ctx0" brushRef="#br0" timeOffset="206006.78">1256 8593 131 0,'0'0'110'0,"0"0"19"0,0 0-10 16,0 0-22-16,0 0-24 16,0 0-24-16,-20-9 21 15,5 4-6-15,-4 2-25 16,-8 3 2-16,-6 0-17 16,-7 1-4-16,4 15 0 15,-4 6-1-15,0 7-17 16,1 5 9-16,6 7 0 15,8 3-8 1,2 4 3-16,7 4 3 0,2-1 1 16,4-1-8-16,1-6-2 15,9-3-4-15,0-5 4 16,0-4 0-16,0-5 0 16,9-5-2-16,4-6 2 15,1-5 0-15,2-5 3 0,11-2-2 16,2-4 6-16,3 0-1 15,4 0-6-15,-3 0-4 16,-2 0-14-16,-3-2-45 16,1-6-45-16,-1-1-48 15,5-4-115-15</inkml:trace>
  <inkml:trace contextRef="#ctx0" brushRef="#br0" timeOffset="206259.74">1491 8833 448 0,'0'0'113'16,"0"0"-24"-16,0 0 74 16,15-72-50-16,-9 60-43 15,-3 3-23-15,0 4-15 16,-3 3-20-16,3 2-12 15,-3 0-18-15,3 2-55 16,-1 17-58-16,-2 12-13 16,0 3-74-16</inkml:trace>
  <inkml:trace contextRef="#ctx0" brushRef="#br0" timeOffset="206441.25">1452 9294 429 0,'0'0'103'0,"0"0"29"16,0 0 41-16,0 0-67 15,0 0-36-15,0 0-30 16,30-28-28-16,-18 19-12 16,-4-1-13-16,-1 0-52 15,-7-3-89-15,0-1-100 16</inkml:trace>
  <inkml:trace contextRef="#ctx0" brushRef="#br0" timeOffset="206873.81">2267 8703 374 0,'0'0'87'0,"0"0"40"16,0 0-28-16,0 0-56 15,-84-17-25-15,40 34 6 16,0 12 5-16,1 4-1 16,3 7 6-16,10 2-9 15,5 2-6-15,8 4-2 16,4 0-8-16,13 1 0 16,0-6 3-16,0-3-8 15,15-4-5 1,5-5 1-16,0-6-1 0,7-4 1 15,1-9 0-15,-1-2-9 16,3-6-27-16,1-4-21 16,-1 0-14-16,3 0-34 0,-3-14-159 15</inkml:trace>
  <inkml:trace contextRef="#ctx0" brushRef="#br0" timeOffset="207277.28">2483 8789 384 0,'0'0'117'0,"0"0"-52"0,0 0 17 15,0 0-36-15,0 0-38 16,0 0 19-16,0 71 24 15,0-33-22-15,0 6 13 16,-3 1-38-16,-4 4 11 16,5-3-15-16,2-2 0 15,0-8 5-15,0-8-5 16,15-5-12-16,6-8-5 16,3-8 8-16,4-7-3 15,1 0-12-15,-1-8 24 16,0-9 3-16,-4-4 6 15,-5-3 6-15,-4-6 14 16,-4-3 13-16,-4-6-8 0,-2-5-31 16,-5-1-3-16,0 3-8 15,0 8-31-15,3 11-53 16,4 9-82-16,-1 8-279 16</inkml:trace>
  <inkml:trace contextRef="#ctx0" brushRef="#br0" timeOffset="208004.1">2865 8900 414 0,'0'0'124'0,"0"0"-89"15,0 0 79-15,0 0 15 16,0 0-59-16,82-75-44 16,-57 74-2-16,-1 1 1 15,1 0-11-15,-2 18-7 16,1 9-6-16,-8 7-1 16,-4 10-1-16,-6 1-3 15,-6-1-2-15,0 2 6 16,0-5-3-1,-9-7 3-15,-7-2-13 0,1-6 3 16,-3-3-9-16,6-6 13 16,-3-8-6-16,6-4 11 0,0-5 1 15,-1 0 5 1,1-9 11-16,-2-13-9 0,5-8 3 16,2-4-10-16,4-6-11 15,0-5-4-15,13-5-7 16,1-6 6-16,8 1 2 15,2 2-1-15,3 9-3 16,1 10 9-16,8 7 8 16,3 10 1-16,0 7-7 15,4 7 0-15,-3 3 7 0,2 0 1 16,-8 16 7 0,-3 5-2-16,-4 4 7 0,-9 4-1 15,-3 7 12-15,-9 0-5 16,-6 5-5-16,0 1 7 15,0-2-21-15,-15 2 6 16,-1-6-6-16,-2-5-6 16,3-6 5-16,2-9 0 15,5-6 1-15,2-6 0 16,6-4 2-16,-3 0 9 16,3-2 9-16,0-17 30 15,0-10-17-15,12-10-33 16,12-6 5-16,7-4-7 15,5-4 2-15,3 0-3 16,-2 4-16-16,-4 8-10 0,-3 12-19 16,-8 12-25-16,-7 15-38 15,-9 2-82-15</inkml:trace>
  <inkml:trace contextRef="#ctx0" brushRef="#br0" timeOffset="-213390.16">3951 8939 80 0,'0'0'77'16,"0"0"8"-16,0 0-10 15,0 0-5-15,0 0-12 16,0 0-33-16,0 0-8 15,0 0-8-15,0 0 2 16,0 0 6-16,0 0 4 16,0 0-7-16,3 0-3 15,7 0 25-15,5 0-11 16,6 0 2-16,3 0-18 16,0 0-7-16,0-4 0 15,-5-6-2-15,-1-2 8 16,-5-4-3-16,-5-1 1 15,-2-2-2-15,-5 0 1 16,-1-1 0-16,0 0 2 16,0 3-1-16,-3 0-5 0,-7 5 19 15,1 5-6 1,-3 4-14-16,0 3 4 0,-3 0 3 16,-3 4-7-16,-3 11 0 15,-1 7 6-15,4 0-6 16,0 7-1-16,6-1 0 15,-1 4-4-15,5 2 4 16,2 4 1-16,0-1 2 16,2-1 2-16,4 0-3 15,0-4-1-15,0 0-4 16,0-1 4-16,10 1 4 16,-1-6-4-16,6-3-5 0,2-7 4 15,2-4 1-15,9-5-2 16,2-4-1-16,1-3 1 15,-1 0-11-15,-3-5-23 16,-6-7-42-16,-5-4-64 16</inkml:trace>
  <inkml:trace contextRef="#ctx0" brushRef="#br0" timeOffset="-212815.94">4345 8923 262 0,'0'0'52'0,"0"0"-45"16,0 0 37-16,0 0 19 16,20 88-23-16,-20-53-6 15,0 4 6-15,0-3-36 16,0-3 1-16,0-3 6 15,0-8-5-15,0-5-4 16,0-5 4-16,0-9 0 16,0-3-2-16,0 0 11 15,0 0 40-15,0-10 15 16,0-10-33-16,2-6-16 0,4-5-17 16,3-3-4-1,-2-4-5-15,-1-5-28 0,-1-4-7 16,2 2 5-16,1 2-9 15,2 6 10-15,4 9 14 16,0 10 2-16,3 5 18 16,2 7 0-16,5 6 0 15,3 0 0-15,0 0 1 16,0 12 7-16,-2 5-4 16,-3 7 10-16,-5 2 4 15,1 7 0-15,-6 3 1 16,-2 0 10-16,-7 0-15 15,-3 3 3-15,0 2-7 0,0-2-4 16,0 0 1-16,-6-1-6 16,0-9 1-16,0-2 0 15,2-8-2-15,2-9 2 16,2-3-2-16,0-3-13 16,0-4-48-16,0 0-20 15,12-6-78-15,3-16-258 16</inkml:trace>
  <inkml:trace contextRef="#ctx0" brushRef="#br0" timeOffset="-212429">5034 8490 206 0,'0'0'48'16,"0"0"-15"-16,-15 87 56 16,10-34-17-16,1 5-8 15,-2 5-24-15,1 1-7 16,1-1-2-16,1-2-22 0,3-5 3 15,0-6-7 1,0-10-3-16,0-4 7 0,4-9-6 16,1-6-3-16,2-4 3 15,1-4-2-15,2-4 1 16,4-2-2-16,-2-4-2 16,4-3-9-16,5 0-45 15,0-10-77-15,0-10-72 16</inkml:trace>
  <inkml:trace contextRef="#ctx0" brushRef="#br0" timeOffset="-212230.88">5052 8886 36 0,'0'0'378'15,"0"0"-323"-15,0 0 21 16,0 0-20-16,119-53-30 15,-68 41-2-15,-2 2 5 16,-7 3-22-16,-8 2-4 16,-9 0-3-16,-11 5-26 15,-14 0-94-15,0 3-213 16</inkml:trace>
  <inkml:trace contextRef="#ctx0" brushRef="#br0" timeOffset="-210714.82">1333 9888 217 0,'0'0'51'15,"0"0"31"-15,0 0 1 16,0 0-35-16,0 0-8 15,0 0-25-15,-12-3-15 16,12 29 3-16,-6 13-3 16,2 10 27-16,-1 12 4 15,-2 5-12-15,-1 9 6 16,-5 9-4-16,1 3-9 16,-6 2 4-16,0-5-7 15,3-12-8-15,3-10 0 16,2-11-1-16,4-6 1 0,3-13 0 15,3-10 2-15,-3-12-2 16,3-3-1-16,0-7 1 16,0 0 5-16,0 0 48 15,0 0 3-15,0-19 17 16,0-9-53-16,0-9-17 16,3-10-2-16,0-6 0 15,0-8 0-15,0-8 0 16,6-6-2-16,-2-4-2 0,2 5-2 15,3 2-11 1,0 5-6-16,0 8-9 16,1 4 13-16,1 7 5 0,2 10 5 15,-1 7 4-15,6 5-7 16,1 6 10-16,1 1-5 16,4 6 1-16,1 4 4 15,-1 6 0-15,0 3-2 16,-5 0-2-16,-1 0 3 15,-5 14 1-15,-2 4-1 16,1 4-4-16,-5 5 5 16,-2 6-1-16,-4 6 1 0,-1 1-3 15,-3 5 3-15,0-1 0 16,0-1-8-16,-15-6 8 16,-3-4 1-1,-1-7-1-15,1-6 0 16,0-3 11-16,-1-8 2 15,-5 1 24-15,3-6 6 0,-9-4-16 16,5 0 10-16,1 0-22 16,2-6-8-16,5-3-7 15,2-2 0-15,6 4-5 16,5 2-66-16,4-2-76 16,0 1-158-16</inkml:trace>
  <inkml:trace contextRef="#ctx0" brushRef="#br0" timeOffset="-210358.23">2018 10062 236 0,'0'0'107'16,"0"0"-20"-16,0 0 27 15,0 0 0-15,0 0-50 0,0 0-1 16,-6-24-19-16,6 7-4 16,-2 2-8-16,2-1 7 15,0 7-18-15,0 3-11 16,0 3-7-16,0 3-3 15,0 0-5-15,0 0-40 16,0 17-98-16,0 8 19 16,0 1-58-16,0 6-261 15</inkml:trace>
  <inkml:trace contextRef="#ctx0" brushRef="#br0" timeOffset="-210141.54">1896 10512 437 0,'0'0'76'0,"0"0"60"15,0 0-10-15,0 0-48 16,0 0-33-16,0 0-4 16,5-65-7-16,0 46-12 15,-1 2-3-15,-1 0-13 16,0 4-6-16,-1 6-1 15,-2 5-27-15,3 2-106 16,-3 0-112-16</inkml:trace>
  <inkml:trace contextRef="#ctx0" brushRef="#br0" timeOffset="-209480.45">2334 10115 332 0,'0'0'51'15,"0"0"13"-15,0 0-28 0,0 0-27 16,0 0 14-1,6 117 24-15,-6-57-13 0,0 9 5 16,0 7-7-16,-3 2-19 16,0 3-5-16,-2-1 0 15,1 1-3-15,-3-2 0 16,-4-1-1-16,-1-13 0 16,3-14-3-16,2-17 0 15,2-14 1-15,2-11-2 16,0-6 6-16,3-3 19 15,0 0 24-15,0-11 19 16,0-14-33-16,0-10-24 16,-1-11-6-16,-2-7 3 15,-3-10-1-15,6-11-7 16,0-8 0-16,0-2 1 16,0-4-2-16,0 3 1 0,9 7 0 15,-2 14 0-15,1 10-7 16,1 13 3-16,7 9-5 15,3 3-1-15,4 9-15 16,5 6 10-16,5 8-2 16,4 6 6-16,-1 6 4 15,-2 16 1-15,-5 6 1 16,-11 6 5-16,-5 1 0 16,-10 5-2-16,-3 1-7 15,-3 1 4-15,-16-1 5 16,-8-5 2-16,4-3 0 15,-8-5 2-15,3-4-3 16,-4-4 1-16,1-6 5 0,1-2-4 16,3-4-3-1,5-2-23-15,10-3-56 16,8-3-67-16,4 0-116 0</inkml:trace>
  <inkml:trace contextRef="#ctx0" brushRef="#br0" timeOffset="-208501.05">2679 10585 194 0,'0'0'51'16,"0"0"-41"-16,0 0 39 16,0 0 6-16,0 0-23 15,0 0-10-15,-5 41-7 16,5-39-9-16,3-1 2 16,-1-1 11-16,1 0-12 15,2 0 50-15,3-3-1 16,1-16-12-16,0-3-21 15,4-10 6-15,-2-4-18 0,2-8-7 16,-1-4 1 0,3-5-5-16,0-3 0 0,-6 5 0 15,1-2-5 1,-7 10-15-16,-3 9 4 0,0 9 16 16,0 11 0-16,-3 8-12 15,-1 3 12-15,-2 3-1 16,0 0-13-16,-3 0 14 15,-6 14 13-15,3 3-12 16,-1 5-1-16,7-1-2 16,3-3 2-16,3-2 4 15,0-5-4-15,16-2-7 0,17-5 7 16,10-4 10-16,9 0-5 16,2 0 1-16,-3 0-3 15,-8 0 4-15,-10 0-7 16,-15 0-2-16,-8 3 1 15,-2 14 1-15,-4 4 0 16,-2 4 3-16,-2 4 8 16,0 3-1-16,0 0-3 15,0 1-7-15,0-2-2 16,0-1 2-16,0-4 2 16,0-2-2-16,3-4 2 15,8-4-1-15,3-4-2 16,10-4 2-16,4-6-2 15,2-2-1-15,4 0-2 0,-2-7-4 16,-7-10 8-16,0-5 1 16,-5-5-1-16,-4-6 0 15,2-5 4-15,-3-5 21 16,-3-4-16-16,1-2 11 16,-4 3-17-16,-3 5-3 15,-6 5 0-15,0 11 0 16,0 8 0-16,-6 11 0 15,-9 6-1-15,-7 0 2 16,-2 20 5-16,0 10-5 16,5 9 1-16,4 7 5 15,12 7-5-15,3 5 0 16,0-3-2-16,3-6 2 0,13-6-2 16,5-11 4-16,5-7 0 15,2-8-4-15,5-6 0 16,0-5 0-16,1-4 3 15,-4-2-2-15,0 0-2 16,-5 0-35-16,0-2-57 16,-4-9-53-16,-4-3-211 15</inkml:trace>
  <inkml:trace contextRef="#ctx0" brushRef="#br0" timeOffset="-208084.02">3684 10156 446 0,'0'0'76'0,"0"0"2"16,0 0-4-16,0 0-33 15,0 0-20-15,0 0 1 16,64 43 7-16,-48-7-6 15,-2 4-3-15,4 6 4 16,-6 2-18-16,-2 1-1 16,-4-3-5-16,-3-6 3 15,2-9-3-15,-1-10-3 0,2-7 3 16,-3-6 3-16,3-6-1 16,1-2 0-16,4 0 5 15,8-5 7-15,2-15-9 16,3-9 39-16,-3-7 6 15,4-10-4-15,-4-5-11 16,3-9 3-16,-3-3-18 16,1-5-15-16,0 1-5 15,4 6-3-15,-4 13-44 16,4 19-30-16,-10 22-41 16,-16 7-125-16,-19 24-175 15</inkml:trace>
  <inkml:trace contextRef="#ctx0" brushRef="#br0" timeOffset="-204842.92">9866 1682 78 0,'0'0'77'0,"0"0"15"16,0 0 1-16,0 0-27 16,0 0-13-16,0 0 13 15,0-31-19-15,0 31-18 16,0 0 2-16,0 0-13 15,0 0-11-15,0 0-7 0,0 14 3 16,0 9-1-16,0 6 1 16,0 6 3-16,0 4 1 15,0 0-3 1,-1 0 3-16,-1-2-2 0,-1-1 0 16,0-2-3-16,0-5-2 15,0-5 5-15,1-7-5 16,2-3 10-16,0-9-14 15,0-2 7-15,0-3-3 16,0 0 14-16,0 0-7 16,0 0 19-16,0-5 30 15,0-7-48-15,0-8 11 0,0-6-17 16,0-3 6-16,0-8-7 16,0-4 0-16,0-2 1 15,2-6-2-15,0 3-2 16,1 5-1-16,1 7 3 15,2 7-3-15,-1 6 2 16,1 4 2-16,1 4-1 16,-1 2 1-16,3 1-2 15,2 0 0-15,2 1-2 16,4-1-1-16,2 4 1 16,0-2-1-16,1 5-2 15,-4 2 3-15,-1 1 1 16,-2 0-1-16,-4 1 3 15,-1 11-4-15,-1 3 3 0,-4-1-5 16,-1 3 6-16,-2 0-1 16,1 0 0-16,-1 3 1 15,0 1-1-15,0-1 1 16,0 1 1-16,0-4 8 16,0-2-9-16,-7-3-17 15,-4-4 13-15,-1 1-1 16,-4-4 5-16,-2-2 0 15,0-1 3-15,-4-2 5 16,5 0-6-16,-3 0 3 16,3 0 10-16,2 0-14 0,3-2-1 15,4 1-21 1,0-1-17-16,6 2-99 0,2-3-189 16</inkml:trace>
  <inkml:trace contextRef="#ctx0" brushRef="#br0" timeOffset="-191190.21">1463 9119 126 0,'0'0'122'0,"0"0"-61"15,0 0 45-15,0 0-33 16,0 0 6-16,0 0-11 16,0 2-4-16,0 3-18 15,3 0 11-15,0 4-3 16,1-2-24-16,-1 0-7 16,-1-4-3-16,-1-3 4 15,-1 0-4-15,0 0 3 16,0 0 9-16,2 0-4 15,-2 0 5-15,0 0-1 0,1 0-11 16,-1 0-12-16,0 0-4 16,0 0-3-16,0 0 0 15,0 0 1-15,0 0 3 16,0 0-2-16,0 0 4 16,0 0 0-16,0 0 15 15,0 0-3-15,0 0-12 16,0 3-6-16,0-3-2 15,0 4 0-15,0-3-4 16,0 3 4-16,0-2 0 16,0-1 0-16,0-1 0 0,0 0 4 15,0 0 4 1,0 0 22-16,0 0 17 0,0-3-3 16,0-9-17-16,0-1-12 15,0-2-7-15,0 0 3 16,0 0-4-1,0 3-7-15,0 5 1 0,0 5-2 16,0 2-9-16,0 0-38 16,0 1-27-16,0 13 9 15,0 8 26-15,0 3 9 16,0 3-5-16,0-2-63 16,3 1-60-16,8-4-57 15,-1-6-60-15</inkml:trace>
  <inkml:trace contextRef="#ctx0" brushRef="#br0" timeOffset="-190007.25">1949 9962 144 0,'0'0'181'0,"0"0"-98"0,0 0 47 16,0 0-34-16,0 0-58 16,0 0-26-16,6 5 14 15,-4 8-9-15,-2-3 11 16,0-1-4-16,0-4-1 15,0-2 15-15,2-1-9 16,-2-2 7-16,0 0-2 16,0 0 6-16,0 0 2 15,0 0 3-15,0 0 11 16,0 0 4-16,2 0-12 16,1-8-21-16,0 1-7 15,0-2-5-15,0 2-9 0,-3 1-2 16,3 2-3-16,-3 3-1 15,3 1-33-15,-3 0-59 16,0 0-70-16,0 5-42 16,0 10-108-16</inkml:trace>
  <inkml:trace contextRef="#ctx0" brushRef="#br0" timeOffset="-189701.02">1934 10319 295 0,'0'0'86'15,"0"0"9"1,0 0 38-16,0 0-49 0,23 79-36 16,-21-62 0-16,-2-2-10 15,0-6 0-15,0-4 5 16,0-5 12-16,0 0 17 15,0 0 32-15,0 0-22 16,0-11-9-16,0 0-24 16,2-1-29-16,-1 2 7 15,-1 1-16-15,2 2-11 16,-2 0-4-16,0-1-54 16,3 3-107-16,-3 1-88 0,0 4-147 15</inkml:trace>
  <inkml:trace contextRef="#ctx0" brushRef="#br0" timeOffset="-177156.58">19086 5131 26 0,'0'0'49'16,"0"0"42"-16,0 0-22 16,0 0-21-16,0 0-7 15,0 0-2-15,0 0-1 16,-5 0-2-16,4 0-6 16,-2 0-14-16,3 0 10 15,-1 0-9-15,-2 0 1 16,0 0-14-16,-4 0 11 15,3 0-8-15,-1 0 3 16,2 4-1-16,-1-3-5 16,1 4 7-16,-1-1-9 15,1 3-2-15,-2 4 9 0,-1 0 0 16,2 2 5-16,-4 1-1 16,1 3-2-16,-1 0-6 15,1 2 7-15,-2 1 5 16,3 0-11-16,0-1 13 15,1 0-17-15,-1-1 11 16,1 2-10-16,0-1 7 16,-1-1-5-16,2 0 8 15,-2 1-8-15,1 2 0 16,-1 0 1-16,2 1 6 0,-1-2 4 16,2 0-14-16,-1 0 6 15,-1-2-5 1,1 2 4-16,-2-2-5 0,2 1-2 15,-2-2 3 1,-2-3-3-16,-2 0 4 0,1 0-1 16,1-1 0-16,1 1-1 15,-2 2 1-15,1-1-2 16,2 0-1-16,-1 1 0 16,0-2 0-16,2-3 0 15,2-5 0-15,2-3 1 16,-1 0 1-16,2-3-1 15,0 0-1-15,0 0 1 16,0 0-1-16,0 0 12 16,0 0-9-16,0 2-3 0,0 1-4 15,0 0 4-15,0 2 1 16,0-1 1-16,0 0-2 16,0-1 1-16,2-1-1 15,2 0 5-15,5-1 7 16,1-1 8-16,4 0-8 15,5 0-1-15,3 0-1 16,5 0-1-16,-3 0-8 16,3 0-1-16,-1-1 4 15,-4-1-3-15,-3 2 6 16,1 0-5-16,-1 0 5 16,1 0-5-16,5 0 15 0,2 0 3 15,3 0-5-15,-1 0-12 16,1 0 12-16,-5 0 0 15,-2-2 0-15,-5-1-3 16,-5 1-8-16,-4 0 6 16,-4 2-9-16,-2-3 11 15,-3 3-3-15,0 0-4 16,0 0 0-16,0 0-5 16,0 0 3-16,0-1-8 15,0-2 5-15,-2-2-19 16,-10-3-53-16,-4 2-66 15,-1-4-52-15,1 0-63 16</inkml:trace>
  <inkml:trace contextRef="#ctx0" brushRef="#br0" timeOffset="-176747.09">19584 4932 264 0,'0'0'74'0,"0"0"-28"16,0 0 77-16,0 0-53 15,0 0-43-15,0 0 0 16,-9 38 19-16,3-19-23 16,-1 1 6-16,1-1-9 15,3-1-13-15,1-3-5 16,1-1 0-16,-1-2 1 15,2-4-3-15,0-1-3 16,0-5-46-16,0 1-63 16,0-3-80-16</inkml:trace>
  <inkml:trace contextRef="#ctx0" brushRef="#br0" timeOffset="-176583.28">19733 4949 220 0,'0'0'87'0,"0"0"-61"16,0 0 68-16,0 0-33 16,0 0-51-16,-22 73 3 15,19-50-2-15,0 0-11 16,-2 4-6-16,-2-1-70 16,-6-4-121-16</inkml:trace>
  <inkml:trace contextRef="#ctx0" brushRef="#br0" timeOffset="-176032.28">18422 4959 416 0,'0'0'87'16,"0"0"6"-16,0 0-5 0,0 0-40 15,0 0-2-15,0 0 7 16,-1 84-18-16,8-63-4 16,1-1-9-16,0-5-10 15,-3-3 3-15,-1-5-15 16,-1-4 4-16,-3-3-4 16,0 0 1-16,0 0-1 15,0 0-43-15,0 0-32 16,-6-7-70-16,-1-11-14 15,7-3-89-15</inkml:trace>
  <inkml:trace contextRef="#ctx0" brushRef="#br0" timeOffset="-175896.02">18579 4925 109 0,'0'0'180'0,"0"0"-45"0,0 0-4 16,0 0-57-16,0 0-22 15,0 0-14-15,6 45-18 16,-3-26-3-16,1 1-16 15,3 3-1-15,1 1-46 16,-5-2-125-16,-3-1-276 16</inkml:trace>
  <inkml:trace contextRef="#ctx0" brushRef="#br0" timeOffset="-171721.69">21677 5489 29 0,'0'0'43'0,"0"0"53"16,0 0-4-16,0 0-16 16,0 0-29-16,0 0-1 15,0 0 4-15,10-80-27 16,-10 68 6-16,0 2-8 16,-7-2 12-16,-1 3-21 15,-2 1 5-15,-2-1-9 16,-2 2 11-16,0 1-9 15,-5 2-6-15,-3 3 6 16,-1 1-9-16,-1 0 5 16,3 0-3-16,-2 0 7 15,3 7-6-15,0 5-1 16,2 4-3-16,3 3 10 16,-1 5-4-16,5 3 0 0,0 7-6 15,3 0 10-15,3 4-10 16,4-2 0-16,1-1 0 15,0-4 3-15,0-5-3 16,3-4 0-16,6-5 3 16,6-5-1-16,3-1-4 15,1-5 3-15,5-3-1 16,-3-1 5-16,3-2-1 16,-2 0 2-16,0 0-4 15,0-2 0-15,0-9 0 16,-1-3-1-16,-5-2 1 15,0-4 0-15,-3-6-3 0,-2-4 3 16,-2-8 2-16,-3-6 2 16,-1-4-2-16,2-7-4 15,-3-1 0-15,4 2-1 16,1 4-1-16,3 6 2 16,0 5-7-16,-1 5 7 15,-3 3-1-15,-3 4 1 16,-2 5 0-16,-3 4 2 15,0 3 2-15,0 2 2 0,0 5 0 16,-5 2 1 0,1 1 1-16,-2 5-5 15,5 0-3-15,-1 0 0 16,1 0 0-16,-1 11-4 0,2 12 0 16,0 10 3-16,0 4 1 15,0 4 1-15,3-2 7 16,4 1-4-1,-1-2 5-15,-1 1-9 0,-2 6 0 16,0-1 3-16,0 4-3 16,3-2 0-16,-1-2 0 15,2-5 3-15,-1-6 0 16,0-4-3-16,1-7 0 16,5-5-2-16,-2-6 1 0,5 0 1 15,3-6 2-15,3-4-1 16,1-1-1-16,5 0-1 15,-4 0-6-15,2-1-12 16,-3-11 2-16,-1-1 11 16,-6-6 0-16,0-5 7 15,-5-3-2-15,-3-8 2 16,-1-2 4-16,-3-2 1 16,-3 3 3-16,0 4 1 15,0 10-3-15,0 8 8 16,0 7 4-16,0 4 8 15,0 3-1-15,0 0-22 16,0 0-4-16,0 5-3 0,0 12 0 16,0 8 3-1,0 8-2-15,7 6 2 0,-1 1 0 16,0 2 5-16,0-1-6 16,-2-5 2-16,4-7-2 15,-1-7-4-15,1-5-4 16,-1-5-8-16,0-7 3 15,1-2-3-15,0-3-9 16,-1 0-6-16,3 0-3 16,-1-5-1-16,-1-7-1 15,-2-5-21-15,0-3-6 16,-6-2-58-16,0-4-215 16</inkml:trace>
  <inkml:trace contextRef="#ctx0" brushRef="#br0" timeOffset="-171488.08">22202 5148 163 0,'0'0'298'15,"0"0"-274"-15,0 0 98 16,0 0-44-16,0 0-53 15,0 0-16-15,-26-33-3 0,26 33-6 16,0 4-47 0,5 13-17-16,2 4-74 0,1 1-105 15</inkml:trace>
  <inkml:trace contextRef="#ctx0" brushRef="#br0" timeOffset="-170695.53">22431 5254 151 0,'0'0'194'16,"0"0"-154"-16,84-7 88 0,-51 14-51 15,0 13-37-15,-2 6 4 16,-1 9-6-16,-8 3-20 15,-5 5-8-15,-6 0 7 16,-6 1-6-16,-5-2-11 16,0-3-1-16,-2-6-3 15,-15-7 3-15,-3-6-3 16,2-8 4-16,1-5-2 16,0-6 2-16,-2-1 0 15,1-9 0-15,1-14 8 16,3-7-8-16,5-5-3 15,5-6-4-15,4-6-20 16,0-5-10-16,10-2-15 16,12 3-11-16,9 9-5 15,7 12 16-15,1 15 13 0,0 11 30 16,-1 4 9-16,-2 0 13 16,2 11-1-16,0 5 17 15,-4 3-10-15,-3 2 3 16,-2 4 5-16,-9 3-8 15,-2 1-8-15,-4-3 5 16,-4-1-15-16,1-5 4 16,-1-6 0-16,2-2-5 15,3-7 0-15,1-3 2 16,5-2 2-16,1 0-4 16,1-16-4-16,-1-1 4 15,-2-7 5-15,-4-1-3 0,-4-6-2 16,-5-3 9-16,-2 2 3 15,-5 4 15-15,0 6-8 16,-6 8 1-16,-13 8 14 16,-3 6-26-16,-4 0 10 15,-3 3 0-15,1 16 0 16,3 5 5-16,7 11-20 16,6 5 1-16,9 5-1 15,3 5-3-15,0-3 2 16,0 0-1-16,2-5-1 15,7-8-3-15,2-8 3 16,4-5 1-16,6-9 5 16,2-4-6-16,4-3-6 15,2-5 6-15,1 0-4 16,5 0-9-16,-1-2-25 0,-5-8-23 16,-6 0-63-16,-7-6-153 15</inkml:trace>
  <inkml:trace contextRef="#ctx0" brushRef="#br0" timeOffset="-170259.89">23729 5267 228 0,'0'0'70'15,"0"0"19"-15,0 0 45 16,-103-29-54-16,69 29-4 15,0 7-32-15,-1 14 6 16,5 7-13-16,7 3-7 0,9 5-5 16,7 0-7-1,5 6-7-15,2 3 5 0,0 2-13 16,9-4 2-16,5 0-4 16,2-9 0-16,1-8 0 15,3-7-1 1,4-6 0-16,3-5-2 0,0-4-18 15,3-4-21-15,0 0-2 16,-3-6-30-16,-5-12-30 16,-1-2-89-16</inkml:trace>
  <inkml:trace contextRef="#ctx0" brushRef="#br0" timeOffset="-169968.92">24102 4853 422 0,'0'0'70'0,"0"0"-9"16,0 0 10-16,0 0-50 16,-6 72 18-16,4-5 34 15,2 12-29-15,-3 10-15 16,-2 5-9-16,-3 1-18 15,-2-8 0-15,-3-6-4 16,-1-13-3-16,-1-14-44 16,5-15-10-16,2-13 17 15,5-13-9-15,3-6 5 16,0-5-33-16,0-2-20 0,0-2-81 16</inkml:trace>
  <inkml:trace contextRef="#ctx0" brushRef="#br0" timeOffset="-169657.94">23961 5387 107 0,'0'0'111'15,"0"0"-21"-15,58-87 21 0,-22 67-22 16,8 7-37-16,7 12-27 16,0 1-11-16,-4 8 2 15,-8 14 3-15,-8 2 27 16,-8 5-4-16,-5 5-19 15,-5 4 11-15,-5 3-13 16,-5 0-10-16,-3 1 2 16,0-1-7-1,0-1 0-15,-8-3-6 0,-3-8-1 16,3-4 0-16,0-6-5 16,4-8 6-16,1-4-12 15,1-6-1-15,2-1-15 16,0 0-20-16,0 0 14 15,11-8-62-15,6-10-66 16</inkml:trace>
  <inkml:trace contextRef="#ctx0" brushRef="#br0" timeOffset="-169482.16">24584 5092 327 0,'0'0'45'16,"0"0"84"-16,0 0-70 16,0 0-51-16,0 0-8 15,0 0-29-15,1 54-102 16,22-27-277-16</inkml:trace>
  <inkml:trace contextRef="#ctx0" brushRef="#br0" timeOffset="-168708.19">24951 5232 403 0,'0'0'103'0,"0"0"-47"16,-97-7 59-16,57 22-48 15,4 9-24-15,3 8-18 0,8 4-6 16,5 5 2 0,5 0-20-16,5 3 7 0,7-2-6 15,3-2-2-15,0-2 0 16,15-7 0-16,3-6-11 16,1-6-14-16,-1-9-8 15,-6-5 15-15,3-5-1 16,0 0 14-16,3-5 5 15,2-9 2-15,-1-8 2 16,0-5 1-16,-3-6 9 16,-1-9 5-16,0-5-6 15,3-5-6-15,1 1-2 0,1 7-2 16,1 10-2 0,-5 13 1-16,-4 12-1 0,-1 9 5 15,0 0-4 1,3 16 5-16,5 12-5 0,-1 7 10 15,0 2-1-15,0 4-6 16,-8 0 3-16,-2 0 1 16,-2-2-9-16,-6-5 2 15,0-7-2-15,0-7 0 16,0-9 2-16,0-7-2 16,0-2 5-16,0-2 2 15,0 0 9-15,0 0 23 16,0-14 7-16,-2-9-28 15,2-5-9-15,0-8-4 16,0-5-5-16,15-7 0 0,6-3-10 16,8-1-9-1,0 10-24-15,1 13 16 0,-3 13 4 16,-3 14-5-16,-4 2 28 16,2 19 0-16,-2 15 3 15,-2 7 8-15,-7 6 7 16,-8 4 19-16,-3 7-24 15,0-2 11-15,-6-2-5 16,-5-4-11-16,1-6-1 16,2-6-5-16,2-6 0 15,0-8-4-15,2-8-13 16,1-5-30-16,0-6-44 16,0-4-67-16,0-1-94 15</inkml:trace>
  <inkml:trace contextRef="#ctx0" brushRef="#br0" timeOffset="-156268.36">10633 2300 14 0,'0'0'65'16,"0"0"-21"-16,0 0 22 15,0 0-20-15,0 0-6 0,0 0 8 16,0 0-12-16,-3-20 14 16,3 14-6-16,-3 3-3 15,2-4 3-15,-1 4-8 16,1 1-4-16,-1 0 8 16,2 2-6-16,0 0 0 15,0 0-14-15,0 0-1 16,0 0-10-16,0 0-3 15,0 0 1-15,-1 0-7 16,1 0 0-16,0 7 0 16,0 3 1-16,0 1 3 15,0 1 5-15,0 1-7 16,0-1-2-16,1 2 2 16,1 1-2-16,1-2 3 15,0 0-2-15,0-1 0 0,0 1 2 16,1-1-1-16,0 0-2 15,1 3 3-15,-1-3 4 16,1 2-7-16,1-5 6 16,-3 1-6-16,3 0 3 15,0-1-3-15,-2 0 5 16,2 2-5-16,0-4 0 16,-1 5 7-16,2-1-3 15,-2 3-3-15,1 1 2 16,-3 2-1-16,1-4 4 15,-1 2 4-15,0-1-9 16,3-2 3-16,-2 1-4 0,1-1 4 16,1 0-1-1,-1-2 4-15,-1-2-6 0,2 1 2 16,-2 1-4-16,-1-1 1 16,3 2 0-16,-1 0 2 15,1 0 2-15,1 2-4 16,1-1 4-16,-2-3 0 15,0 1 5-15,-2 0-9 16,3-2 4-16,-1 1-4 16,2 2 1-16,-2-1 1 15,1 0 1-15,-1 1 6 16,0-1-13-16,0 1 5 16,2 1-1-16,-1-1 9 0,1 2-3 15,-1-3-6 1,-1 2-5-16,3 0 5 0,-3-3 2 15,0-1 0-15,0 3-2 16,0-1 0-16,1 0 10 16,1 0-10-16,1-1 3 15,-2 1-9-15,2 0 13 16,5 1 0-16,-3 0-7 16,0 1 3-16,-2-2 5 15,3 0-8-15,-3-2 5 16,0-2-4-16,-2 2 4 15,2-2-3-15,-1-1-2 0,-1 0 4 16,2 0-3-16,-2 2 1 16,2-2-2-16,-1 3 3 15,2-2 2-15,-1 1-5 16,0-1 7-16,1 1-4 16,-2 0-1-16,1 0-2 15,-1 0 0-15,0-2 2 16,0 2-1-16,-1-1-1 15,1-1 2-15,2 1 1 16,-1 2-2-16,0-2-2 16,1 0 4-16,-2 3-2 15,3-2 0-15,-1-2 0 16,-3 1 0-16,1-1-1 16,-2 0 2-16,3-1-8 15,0 1 6-15,-3-1 0 0,1 1 1 16,2-1-1-1,-3 0 2-15,0-1-2 0,0 1 0 16,0-1 1-16,1-1 8 16,-1 3-9-16,2 0 0 15,-2-1 0-15,4-1-4 16,-1 4 4-16,0-1 0 16,3-2 3-16,-3 3-3 15,0-2 0-15,3 0 0 16,-3 0 2-16,-2-2-2 15,-1 0 0-15,0-1 1 16,-3 0 8-16,-1-1-17 16,-1 2 8-16,2-1 0 15,0 1 1-15,0 2-1 0,2-2 2 16,1 1 0-16,1 1 4 16,-3-2-10-16,1-1 6 15,-2-2-2-15,-3 2 1 16,0-2 1-16,3 0 6 15,-3 0-7-15,0 0-1 16,0 0-4-16,0 0 4 16,2 0 5-16,-1 0-5 15,1 1-6-15,-1 0 4 16,1-1 2-16,-1 0 6 16,-1 0-4-16,0 0-4 0,0 0 4 15,0 0-1-15,0 0-1 16,0 0-18-16,0 0-12 15,0-2-50-15,-1-13-56 16,-10 0-49-16,0-1-109 16</inkml:trace>
  <inkml:trace contextRef="#ctx0" brushRef="#br0" timeOffset="-154719.58">11406 3137 53 0,'0'0'106'0,"0"0"-11"15,0 0-28-15,0 0-9 16,0 0-1-16,0 0 1 16,0 0-6-16,-26-43 9 15,25 42-20-15,-1 1 12 16,2 0-8-16,0 0-6 16,0 0-16-16,0 0-6 15,0 0 1-15,0 0-14 0,0 0 4 16,0 0-7-16,0 0 12 15,0 7-11-15,3 0-2 16,3 2 13-16,2-1 4 16,-1 2-7-16,2 0 10 15,0 0-12-15,-1-1 1 16,3 3-4-16,-3-2 5 16,1 0 2-16,-2 0-12 15,-1-1 5-15,-1-2 8 16,1 1-13-16,0-2-1 15,-3 0 1-15,4-1 12 16,-2 1-12-16,-1 0-9 0,2-1 9 16,0 3 1-16,1-4 5 15,2 3 2-15,-1 0-5 16,0 1-3-16,-1-1-5 16,-1-1 5-16,0 1 0 15,-2 0 2-15,1-1 4 16,-2 2-8-16,4-3 2 15,-2 0 0-15,-2 2 2 16,-2-2 6-16,2-1-13 16,0 2 5-16,-1-1 0 15,1 0 1-15,0-1 5 16,1 3-8-16,-1-2 2 16,-2-1 0-16,2 1 6 0,0-1-6 15,-1 0 1-15,1 2-1 16,2-2 0-16,-4 0 0 15,2 0-2-15,-3 1 2 16,2-2-1-16,-1-3 3 16,2 3 3-16,-2 0-5 15,1-1-4-15,-1 2 4 16,-1-2 0-16,2 1 2 16,1 0-1-16,-2 1-1 15,1 0 0-15,-1-3 0 16,1 2 1-16,-1-3-1 15,-1 2 0-15,2 1 0 0,-1 1 0 16,1 0 0-16,-1 0 2 16,2-1-2-16,-1-2 0 15,-1 2 6-15,2-2-6 16,-3 1 1-16,0 0-6 16,3-2 11-16,-3 0-10 15,0 0 11-15,0 0-11 16,0 0 6-16,0 0-2 15,0 0 9-15,0 0-7 16,0 0-1-16,0 0 1 16,0 0 4-16,0 0-5 15,0 0-1-15,0 0 5 16,0 0-3-16,0 0-2 0,0 0 4 16,0 0 4-1,0 0-8-15,0 3 3 0,-7 0 6 16,-2 1 4-16,-5 3-7 15,-2-4-3-15,-1 2 6 16,0-3 1-16,-1-2-1 16,3 2 7-16,-1-2 1 15,2 0-13-15,-2 0 7 16,2 0-5-16,5 0 12 16,-1 0 1-16,4 0 1 15,3 0-4-15,-2 0 3 16,2 0 4-16,-1 0-7 0,-2 0 6 15,2 0-15-15,-4-2 7 16,3 1-13-16,-2 0 18 16,-2-2-18-16,2 1 7 15,-1-1 5-15,-5 0-11 16,5 2 5-16,-1 0 3 16,2-1-7-16,0 2 8 15,1-1-10-15,1-1 9 16,-1 2-6-16,3 0-4 15,0 0 5-15,1-1-2 16,1 1 4-16,-2 0-5 16,0-1-2-16,0 1 6 15,2-2-3-15,-1 1 1 16,1 1 0-16,-1 0 3 16,2 0-7-16,0 0 0 0,-1 0 4 15,1-2-4 1,-2 2 0-16,1 0 2 0,1 0-2 15,0 0 0-15,0-2-1 16,0 0 0-16,0 1 2 16,0-1-2-16,-2 0-29 15,-2-1-71-15,-5 3-114 16,-2 0-59-16,1 0-131 16</inkml:trace>
  <inkml:trace contextRef="#ctx0" brushRef="#br0" timeOffset="-126245.93">8825 6674 55 0,'0'0'57'0,"0"0"45"15,0 0-14-15,0 0-18 16,0 0 10-16,0 0-3 16,0 0-24-16,0 0-6 15,-30-72-1-15,16 68-18 16,-3 1-6-16,-4 0 0 15,-4 3-12-15,0 0-3 16,-4 0 16-16,4 3-9 16,-4 9-1-16,-2 2-10 15,4 3 7-15,0 3-2 16,4 1 1-16,-1 3-5 16,4 1 2-16,1 4-1 15,1 0 1-15,3 0 2 16,3 5-2-16,3-1-1 0,2 4 2 15,2 2 0 1,2 2 5-16,3-3-3 0,0-3-9 16,0-3 0-16,9-4 2 15,2-3-2-15,2-4 5 16,1-1-5-16,2-5 0 16,-1-4 2-16,4-3 0 15,-1-5 1-15,5-3 0 16,2 0-1-16,9-11 1 15,4-6-3-15,-4 2 0 16,-9 4-10-16,-5 4-44 16,-11 4-46-16,-1 3-32 0,-3-1-125 15</inkml:trace>
  <inkml:trace contextRef="#ctx0" brushRef="#br0" timeOffset="-125932.03">9032 6886 346 0,'0'0'71'0,"0"0"24"16,0 0 9-16,0 0-58 15,0 0-34-15,0 0 3 16,102-20 3-16,-68 20-17 16,-4-1 8-16,-3 1-3 15,-6 0 0-15,-8 0-6 16,-4 0 0-16,-7 0-4 16,-2 0-56-16,0 1-123 15,-8 8-198-15</inkml:trace>
  <inkml:trace contextRef="#ctx0" brushRef="#br0" timeOffset="-125737.14">9022 7124 312 0,'0'0'69'0,"0"0"13"15,0 0 45-15,0 0-50 16,82-9-42-16,-41-2-13 15,-4 3-15-15,-2 0 7 16,-6 1-14-16,-8 3 0 16,-5-1-18-16,-4 3-66 15,-2-1-87-15,-4-3-250 16</inkml:trace>
  <inkml:trace contextRef="#ctx0" brushRef="#br0" timeOffset="-125035.06">9647 6802 355 0,'0'0'52'16,"0"0"-51"-16,0 0 41 15,-25 101 32-15,22-48-46 0,1 2-8 16,2 2-11 0,0-5-4-16,0-4-5 0,0-9 4 15,0-11-2-15,-1-11 5 16,-1-9-6-16,1-5 3 16,1-3 14-1,-2 0 53-15,-2-7-26 0,0-14-29 16,-4-10-14-16,5-3-2 15,-3-12-1-15,3-6-12 16,-2-6-14-16,3 0-6 16,2 4 0-16,0 11 1 15,0 11 18-15,8 8 3 16,3 7 11-16,1 5 0 16,4 4 2-16,2 2-1 15,12 3 0-15,1 3 9 0,2 0-10 16,0 5 0-16,-9 12-7 15,-6 6 8-15,-5 0-1 16,-2 5 2-16,-4 4 21 16,-2 3-11-16,-2 4 7 15,1 1-18-15,0-2 1 16,2-1-1-16,2-7 1 16,5-2-2-16,-1-7 0 15,4-6-17-15,4-4 7 16,2-7-3-16,4-4-1 15,0 0 2-15,0-9 6 16,1-11 5-16,-2-5 2 16,-4-1 6-16,-6-9 10 15,-5-8 12-15,-5-7 22 0,-5-6 8 16,0-2-3-16,0 0-28 16,-5 7-11-16,-2 7-8 15,0 9-9-15,2 11-1 16,2 9-5-16,3 12-31 15,0 3-87-15,0 7-128 16</inkml:trace>
  <inkml:trace contextRef="#ctx0" brushRef="#br0" timeOffset="-124546.31">10408 6735 368 0,'0'0'65'0,"0"0"15"16,0 0 17-16,0 0-68 15,0 0-24-15,0 0 14 16,-36 110 8-16,27-63-3 16,5 6 0-16,1 4-6 0,3-2-16 15,0-5 4 1,0-8-9-16,9-8 7 0,4-10-8 16,2-7 4-16,4-3-3 15,5-11 1-15,3-3-9 16,6 0 5-16,0-9 6 15,1-13 1-15,-3-7 4 16,1-6 5-16,-6-8 22 16,-5-7 2-16,-6-6 9 15,-10-5 0-15,-5 3-12 16,0 4-17-16,-6 10-6 16,-5 13-8-16,1 14 0 15,9 10-8-15,1 7-29 0,0 4-65 16,3 19-58-16,13 2-51 15</inkml:trace>
  <inkml:trace contextRef="#ctx0" brushRef="#br0" timeOffset="-124163.28">11043 6663 467 0,'0'0'31'15,"0"0"51"-15,0 0-17 16,0 0-45-16,-40 77 1 16,27-27 12-16,-4 9 4 15,-2 4-15-15,-7 6-2 16,3-5 2-16,4-10-11 15,8-10-9-15,9-14-1 16,2-7 0-16,2-3 2 16,14-4 2-16,4-2 3 15,5-3-6-15,6-5-2 16,4-4-1-16,2-2 0 16,0 0-20-16,-3-2-1 15,-4-8-11-15,-3 0 4 16,-6-3-25-16,-5-1-56 0,-2-2-51 15</inkml:trace>
  <inkml:trace contextRef="#ctx0" brushRef="#br0" timeOffset="-123803.64">11619 6710 469 0,'0'0'101'0,"0"0"25"0,0 0 21 15,0 0-85-15,0 0-51 16,0 0-10-16,-45 78 20 16,29-24 8-16,-2 7-13 15,-3 6-3-15,0 1 0 16,0-3-12-16,1-5 1 15,6-13 0-15,8-14-2 16,6-11 3-16,4-9 1 16,26-6 0-16,11-6-4 15,9-1 7-15,5 0-4 16,-4-9 0-16,0-5-3 16,-8 0-25-16,-7 0-10 15,-9 0-42-15,-14 3-101 16,-11 1-87-16</inkml:trace>
  <inkml:trace contextRef="#ctx0" brushRef="#br0" timeOffset="-91039.42">2061 11033 36 0,'0'0'30'0,"0"0"-3"16,0 0-7-16,0 0-2 15,0 0 19-15,0 0 8 16,0 0-3-16,0 0-1 16,-33-4 0-16,30 4 0 15,0-1 11-15,-1 0 9 16,4 1 13-16,-3-2-26 15,3 2-5-15,0 0-5 0,0 0-18 16,-3 0-9 0,3 0-6-16,0 0 10 0,0 0-13 15,0 0 1-15,0 0 15 16,0 0-18-16,0 0 3 16,0 0-2-16,0 0-1 15,0 0 3-15,6 0-1 16,1 0 2-16,8 0-1 15,3 0 9-15,7 0 0 16,-2 0-1-16,4 0-5 16,1 0 0-16,0 2-6 15,4 3 2-15,-1-2-2 0,8 1 2 16,4-3 8-16,2-1-9 16,1 0 7-16,0 0-7 15,2 0 8-15,1 0-9 16,-4 0 1-16,-1 0-1 15,-3 0 0-15,-2 3 6 16,-2 1-6-16,0-3 0 16,2 4 0-16,0-2 1 15,7 0-4-15,-1-1 3 16,4 1 0-16,-1-2 11 16,1 1-11-16,-4-2 8 15,-4 0-8-15,-3 0 3 16,-1 0-3-16,-1 3 5 0,1 0-3 15,-1 0 3-15,-3 1-5 16,-5-1 3-16,-1 1-3 16,-6-1 3-16,0 0 10 15,-2-3-2-15,1 3 4 16,-1-3-2-16,3 1-4 16,2-1 13-16,3 0-9 15,0 1 15-15,1-1-17 16,-4 2-1-16,-6 1-9 15,-3-3 6-15,-6 1-5 16,-5-1 5-16,2 0 0 16,-4 0 3-16,-1 0 6 15,1 0 5-15,2 0-2 0,1 0-9 16,-1 0 11-16,3 0-7 16,-2 0 1-16,-2 0-4 15,0 0 5-15,-3 0-4 16,3 0 6-16,-3 0-6 15,0 0 1-15,0 0 0 16,0 0-6-16,0 0 0 16,0 0-3-16,0 0-3 15,0 0-2-15,0 0 1 16,3 0 0-16,-3 0-3 16,0 0 3-16,0 0-13 15,0 0-20-15,0 0-39 0,-9 0-29 16,-15 0-49-16,-10 0-85 15,-8 10-115-15</inkml:trace>
  <inkml:trace contextRef="#ctx0" brushRef="#br0" timeOffset="-89822.39">2731 11229 100 0,'0'0'74'0,"0"0"6"16,0 0-4-16,0 0-4 15,0 0-6-15,0 0-27 16,0-20-32-16,0 23 3 16,0 17 2-16,0 13 13 15,0 10 1-15,-5 10 5 0,-5 8 22 16,-2 3-7-16,1 3 0 15,-3-2-20 1,0-2 2-16,1-7-8 0,1-1-4 16,-3 2 5-16,1-1 5 15,-3 3-10-15,0 2 16 16,-2-3-26-16,1-4 0 16,3-7 36-16,4-10-28 15,7-11-9-15,2-6-1 16,2-5 3-16,0-4 7 15,0-5-8-15,0-2 0 16,0-2 3-16,0 1 0 16,0-1-5-16,0 1 4 0,0 0-8 15,0 1 6 1,0 1-5-16,0 0-1 0,2 1 2 16,4-1-2-16,0 1 1 15,6 0 0-15,9-3 3 16,7-1 7-16,8-1 20 15,10-1-5-15,2 2-5 16,1 1-5-16,-4-1 8 16,-5 1-12-16,-3 0-5 15,-1-2 9-15,-6-1-4 16,3 0 3-16,5 0 6 16,-5 0 0-16,-3-4-2 0,-7-2 2 15,-10-1-3 1,-4 5-8-16,-6 1 5 0,-3 1-2 15,0-2-10 1,0 2 4-16,0 0-5 0,0 0-2 16,0 0-5-16,0 0 5 15,0 0-6-15,0-1-31 16,0-1 5-16,0-2-22 16,-12 2-53-16,-9 2-83 15,-4 0-85-15</inkml:trace>
  <inkml:trace contextRef="#ctx0" brushRef="#br0" timeOffset="-88129.27">3706 12157 35 0,'0'0'107'15,"0"0"-29"-15,0 0 13 16,0 0-23-16,0 0-20 16,0 0-13-16,-10-42 14 15,8 39-11-15,-1 1 8 16,3 2-18-16,0 0 12 16,-4 0-16-16,4 0-14 15,-3 0-10-15,-3 16 2 0,0 12-2 16,-2 8 3-1,0 9 10-15,3 2 2 0,1 6 1 16,2 3-1-16,2 3-9 16,0 2 5-16,0 4-4 15,0 1-1-15,2-1-4 16,-1 0-1-16,-1-7 0 16,0-5-1-16,0-11 0 15,0-13 0-15,0-7 1 16,0-12 0-16,0-6 4 15,0-2-4-15,0-2 0 16,0 0 7-16,0 0 11 16,0 0 6-16,0-12 3 0,0-4-22 15,0-3-5-15,0-6-1 16,0-4 0-16,0-4 0 16,0-6-1-16,-6-5 3 15,3-2-4-15,0-4 3 16,-3-2-2-16,0 5 0 15,3 2-2-15,0-1-2 16,0-2-6-16,2-1 3 16,-4 3-10-16,2 2 10 15,2 6 0-15,-1 4 4 16,2 8-4-16,0 6 6 16,0 3-2-16,3 0-2 0,6 2 6 15,6 0 5 1,-3 0-5-16,7 2-4 0,1 0 1 15,1 2 3 1,1 2 2-16,2 4-2 0,0 2-1 16,1 3 0-16,-1 0 1 15,-2 3 0-15,-2 5 0 16,-2 3 0-16,-3 1 0 16,-2 4 0-16,-4 1 1 15,3 3-1-15,-3 5 6 16,-3 3-6-16,-3 7 1 15,-3-1 0-15,0 2 0 16,0-2 0-16,-6-3 0 16,-6-3 2-16,-3-3-3 15,0-1 0-15,-1-4 1 0,-8-3 3 16,2-1 14-16,-4-3 1 16,-1-3-3-16,3-6-3 15,2-1-5-15,4-3 8 16,2 0-7-16,-2 0-1 15,6-3-8-15,7-3-12 16,5 0-26-16,0 1-68 16,5 1-25-16,17-1-114 15</inkml:trace>
  <inkml:trace contextRef="#ctx0" brushRef="#br0" timeOffset="-87320.21">4449 12235 195 0,'0'0'88'0,"0"0"-21"16,0 0 24-16,0 0-29 0,0 0-17 15,-16-73-6-15,8 65-15 16,-5 2 4-16,-2 5-3 16,-3 0 21-16,-6 1-33 15,0 0-4-15,-3 6-3 16,-1 12 3-16,1 3 9 15,5 4-2-15,4 2 0 16,3-3-1-16,6 5-10 16,3 2 11-16,0 0-6 15,5 3-3-15,1 0-5 16,0-2-2-16,4-1 3 16,8-2-7-16,3 0 4 15,3-8-4-15,1-1 4 16,2-5-16-16,0-8 1 0,4-4-4 15,-1-3-7-15,-1 0 7 16,-1-6 8-16,2-11 8 16,-5-6 1-16,-1-4-1 15,-3-4 3-15,-6-6 0 16,-3-4 1-16,-3-4-2 16,-3 3 2-16,0 6-2 15,0 6 1-15,0 7 0 16,-9 3 0-16,1 6 21 15,1 3-2-15,4 5-3 16,2 3 0-16,1 0-2 16,0 3-11-16,-2 0-3 15,2 0 0-15,0 3-9 0,0 10 6 16,0 8 3 0,10 6 3-16,1 7 1 0,1 2 6 15,6 3-4-15,-3 1 4 16,3-3-9-16,1 2 1 15,-1-3-2-15,1-3-3 16,-4-3 0-16,0-9-10 16,-1-5-3-16,-1-5-14 15,-1-8 9-15,1-1 6 16,-4-2 4-16,0 0-6 16,-6 0 0-16,-1 0-66 15,-2-5-25-15,0-6-275 0</inkml:trace>
  <inkml:trace contextRef="#ctx0" brushRef="#br0" timeOffset="-86381.41">4668 12209 307 0,'0'0'112'0,"0"0"-78"16,0 0 54-16,0 0-19 0,93-57-47 15,-56 57-5 1,2 0-4-16,1 11-6 0,0 13-7 16,-4 7 1-16,-6 2 7 15,-3 4-8-15,-8 4 0 16,-5-2-1-16,-7 2-2 15,-4-4 0-15,-3-5 2 16,0-1-14-16,0-4 5 16,-6-3-1-16,-3-8 1 15,0-9-13-15,2-6 23 16,-1-1 1-16,-4-1 32 16,-2-16-5-16,-5-7-21 15,-1-4 1-15,-1-5-5 16,3-5-3-16,6-5-4 15,11-3-46-15,1 2 27 0,11 5-13 16,12 8 3-16,5 4 30 16,1 5-2-16,-1 7 7 15,3 6-2-15,-4 2 0 16,4 5-3-16,-2 2 3 16,-1 0 0-16,-1 2 3 15,-5 11 0-15,1 4-1 16,-7 0 8-16,3 6 4 15,-4-1-4-15,0 2 4 16,2 2-7-16,-3-3 3 16,0-1-9-16,-2 0 10 15,0-3-11-15,-3-2 0 0,0-3-1 16,1-3 5-16,2-3-5 16,1-5 1-16,4-3 0 15,5 0 4-15,5 0-4 16,0-10 0-16,0-5 0 15,-3-4 0-15,-5-2 5 16,-4-1 1-16,-3-5 2 16,-6-3 25-16,0-2-10 15,-6-3-3-15,0 2-14 16,0 6 2-16,-6 4 4 16,-9 8 12-16,-6 6 3 15,2 6-11-15,-2 3 3 16,-3 0-4-16,2 10-11 15,-1 12-4-15,5 6 14 0,2 10-12 16,5 4 2-16,5 3-1 16,6 0 14-16,0-2-12 15,0-3-5-15,8-5-2 16,4-2-1-16,9-4-1 16,-2-3-7-16,-1-6 9 15,1-5-24-15,1-6 6 16,-1-4 10-16,-1-5-23 15,-3 0 6-15,1 0-4 16,-2-2 8-16,-1-13-18 16,1-6-37-16,2-4-99 15</inkml:trace>
  <inkml:trace contextRef="#ctx0" brushRef="#br0" timeOffset="-85772.33">5906 12171 445 0,'0'0'47'0,"0"0"-40"16,0 0 39-16,-7 76 18 15,7-27-17-15,0-1-43 16,0 0 14-16,0-1-17 16,0-6-2-16,0-5 1 15,0-5-8-15,0-12-12 16,0-9 20-16,0-5 0 16,0-5 7-16,0 0 6 15,-3-8 32-15,-3-14-13 16,1-6-10-16,-1-3 0 15,5-6-5-15,-1-7-5 16,2-8-5-16,0-2-7 16,0 0-7-16,0 1-9 15,6 10-1-15,8 8 3 16,1 9 5-16,-2 8 7 16,3 7-5-16,3 4 7 0,3 5-7 15,6 2 7-15,5 0 1 16,0 15-1-16,-2 8 3 15,-4 6-1-15,-6 8-2 16,-8 1 8-16,-5 2-1 16,-4 2-4-16,-4 0 2 15,0-3 2-15,0-3-4 16,0-3 7-16,0-5-10 16,0-5 1-16,0-3 1 15,0-5-2-15,0-2-9 0,0-4-4 16,0-4-25-16,0-1-27 15,0-4-37-15,8 0-56 16,-1-7-126-16</inkml:trace>
  <inkml:trace contextRef="#ctx0" brushRef="#br0" timeOffset="-85357.34">6434 11628 397 0,'0'0'59'16,"0"0"-7"-16,0 0-5 15,0 0 14-15,-12 107 17 16,12-40-25-16,0 12-8 15,0 6-23-15,2 3-3 16,-1-4-15-16,-1-8-3 16,0-5 6-16,0-10-7 15,0-10 5-15,0-7-2 16,3-10-2-16,2-8-1 16,1-6 0-16,1-3-8 15,-1-4-7-15,0-4 8 16,3-2-16-16,0-6-11 15,4-1-12-15,1 0 4 16,4-11 0-16,-3-11 2 0,1-12-4 16,-2-5-73-16,-3-9-284 15</inkml:trace>
  <inkml:trace contextRef="#ctx0" brushRef="#br0" timeOffset="-85170.98">6343 12157 448 0,'0'0'80'16,"0"0"-26"-16,0 0 43 15,0 0-32-15,121-64-40 0,-69 54-14 16,-1 2 0-16,-5 4-10 16,-10 1-1-16,-12 3-29 15,-12 0-61-15,-12 0-80 16,0 0-229-16</inkml:trace>
  <inkml:trace contextRef="#ctx0" brushRef="#br0" timeOffset="-82625.07">7511 12102 28 0,'0'0'95'0,"0"0"-30"16,0 0 54-16,0 0-26 16,0 0-32-16,0 0-6 15,-25-51 8-15,7 48-31 16,4 3-23-16,-5 0 6 15,0 0 5-15,-1 20-6 16,-2 5 19-16,6 8 2 16,5 3 4-16,5 3-21 15,6 3-8-15,0 0 10 16,2-2-16-16,17-4 1 16,2-4-2-16,7-3-2 15,2-5-1-15,-3-6 1 16,3-5-3-16,-5-6-4 15,-1-6-5-15,-3-1 11 0,4-4 11 16,-4-13-11-16,-3-3 5 16,-2-3 5-16,-5-7 10 15,-4-7 3-15,-4-5-4 16,-3-8-10-16,0-2 6 16,-1-1-15-16,-17 3 0 15,0 11 0-15,-3 12 0 16,2 12-3-16,-2 11 1 15,0 4-3-15,-1 4 2 16,-1 18 3-16,8 6-18 0,11 5-51 16,4-2-52-16,18-8-77 15</inkml:trace>
  <inkml:trace contextRef="#ctx0" brushRef="#br0" timeOffset="-82016.36">7984 11768 358 0,'0'0'76'0,"0"0"-60"0,0 0 15 15,0 0 9-15,0 85 45 16,6-32-20-16,-6 7-7 16,0 3-15-16,0 6-10 15,-1 6 6-15,-13 4-27 16,-1 4-5-16,0 1 4 16,-3 1-6-16,3-2-2 15,1-4-1-15,3-9-2 16,3-12 4-16,3-15-4 15,3-9-7-15,2-11 6 16,0-7-5-16,2-4-4 16,8-6 7-16,4-4-4 15,3-2-21-15,7-5 16 16,2-15 3-16,1-10 5 0,-2-6 1 16,-4-7 3-16,-6-7 3 15,-7-8 0-15,-8 2 20 16,0 4 1-16,-25 5-1 15,-8 3 40-15,-8 2-9 16,0 1-12-16,2 1-8 16,5 6-1-16,7 4 1 15,10 6-12-15,6 4 2 16,11 5-12-16,0-1-9 16,6 3-3-16,15 0-9 15,3 3 8-15,3 3 1 0,0-1-31 16,-1 3-5-16,3-1-34 15,-1 1-22-15,-4 0-43 16,-9 1-24-16,-12-1-122 16</inkml:trace>
  <inkml:trace contextRef="#ctx0" brushRef="#br0" timeOffset="-81105.6">9684 12051 182 0,'0'0'79'0,"0"0"28"16,0 0-16-16,0 0-22 15,-101-34-21-15,71 34 3 0,0 9-7 16,0 13-21-16,-4 9 17 15,1 2 3-15,3 6-8 16,5 0-14-16,3 4-14 16,8 0 1-16,4 3 0 15,10 0 0-15,0-2 1 16,10-1-1-16,13-4-7 16,2-3 0-16,2-4 7 15,1-6-9-15,2-5 1 16,3-7-4-16,0-8-8 15,0-5-1-15,-2-1-23 16,-3 0-14-16,-2-4-10 16,-4-10-37-16,-2-2 5 0,-3-7-51 15,0-5-129-15</inkml:trace>
  <inkml:trace contextRef="#ctx0" brushRef="#br0" timeOffset="-80719.51">9896 12175 230 0,'0'0'51'0,"0"0"18"15,0 0 41-15,0 0-22 16,0 0-32-16,0 0-33 16,-10-25-15-16,10 47-4 0,0 10 28 15,0 7 13 1,0 6-14-16,0 3 0 0,0-1-11 15,3-4-12-15,10-4 0 16,5-4-8-16,6-7 7 16,0-9-7-16,7-7-1 15,1-7-3-15,2-5 0 16,-5 0-2-16,0-13 1 16,-5-6 2-16,0-5 3 15,-5-3 5-15,-5-6 3 16,-7-4 1-16,-1-8 4 15,-6-5-1-15,0-2-6 16,0 6-6-16,-9 5 8 16,3 15-12-16,0 9 4 0,6 9-13 15,0 8-25-15,0 0-41 16,0 5-87-16,3 10-25 16</inkml:trace>
  <inkml:trace contextRef="#ctx0" brushRef="#br0" timeOffset="-79949.23">10356 12140 343 0,'0'0'51'15,"0"0"-13"-15,0 0 41 16,0 0-14-16,94-8-28 16,-58 27-15-16,-1 3 0 15,2 6-7-15,-7-2 1 16,-6 5-10-16,-1 0 7 16,-4 2-11-16,-4 0 0 15,-2 3-3-15,-7-1 5 16,-6 0-8-16,0 1-20 15,-3 0-17-15,-13-3-10 16,-2-3 6-16,-3-6 1 16,3-10 9-16,0-9 11 15,2-5 24-15,1-5 16 0,3-20 40 16,-3-4-6-16,5-6 14 16,5-6-26-16,5-3 6 15,0-4-26-15,11-8-12 16,11 2-6-16,2 3 0 15,3 9-1-15,1 9-12 16,-1 14 0-16,1 8 5 16,-1 6 2-16,-2 5 5 15,1 0-5-15,2 9 6 16,5 4 3-16,-2 3-3 16,2 2-4-16,-2 3 4 15,-4 1 0-15,-4 2 4 16,-7 1-4-16,-7 3-4 15,-3 3 4-15,-6 1-3 16,0 2 6-16,0-2 4 0,0-1-7 16,0-3 0-16,-6-3-1 15,-3-5-9-15,-2-3 4 16,-2-4-4-16,1-5 10 16,1-5 8-16,0-3 2 15,2 0 0-15,-1-1 33 16,1-16-5-16,1-8-11 15,2-5 19-15,6-6-11 16,0-5-5-16,3-9-28 16,17-6-2-16,2-6 0 0,9 0-1 15,4 6-34-15,-4 6-11 16,3 13-18-16,-1 14-21 16,-12 13-25-16,-2 10-13 15,-11 0-73-15</inkml:trace>
  <inkml:trace contextRef="#ctx0" brushRef="#br0" timeOffset="-79176.38">11288 12313 175 0,'0'0'200'0,"0"0"-190"16,0 0 3-16,0 0 38 16,0 0-47-16,0 0-3 15,69 0 11-15,-40-3-12 16,-5-2-3-16,-6-4-13 16,-5-2 16-16,-3-3 1 15,-6-3 10-15,-4-2 2 16,0-3 3-16,0-2 3 0,-9 2-5 15,-3 1 3 1,-4 1 0-16,-1 8 8 0,-2 7 5 16,-2 3 5-16,0 2-6 15,-3 0-19-15,0 13 17 16,2 8-8-16,5 5 9 16,4 4 12-16,6 6-3 15,5 3-9-15,2 4 2 16,0-2-10-16,5 3-14 15,9-5-4-15,3 0 2 16,1-2 0-16,-2-5-2 16,-1-5-2-16,0-5-1 0,-2-6-1 15,-2-5-1 1,0-5-11-16,-1-1 10 0,2-5-6 16,1 0-18-16,1 0 2 15,3 0-31-15,0-2-32 16,-1-15-55-16,-2-2-172 15</inkml:trace>
  <inkml:trace contextRef="#ctx0" brushRef="#br0" timeOffset="-78650.48">11636 12339 342 0,'0'0'87'16,"0"0"-57"-16,0 0 22 15,0 0 30-15,0 75-12 16,0-36-26-16,0 2-12 16,0 2-16-16,-2 3-14 15,-1-4 3-15,-2-3-5 16,1-7-14-16,1-13 13 16,1-8-10-16,-1-11 11 15,3 0 2-15,-1-4 8 16,1-16 19-16,-3-8-11 15,2-7 3-15,1-8-2 16,0-2-9-16,0-5-5 16,0-1-4-16,13-2-2 15,2-2-12-15,3 9 1 0,4 5-8 16,-1 13-9-16,0 11 20 16,-3 8 9-16,-2 9-12 15,4 0 7-15,2 9 5 16,1 16 0-16,-1 6 7 15,-5 8 15-15,-6 7-8 16,-6 0-5-16,-5 3-2 16,0-3-6-16,0 0 3 15,-6 2-2-15,-2-8 3 16,-1-3-10-16,0-6-3 16,-1-7-4-16,-2-6 11 15,3-5-21-15,3-3 16 16,4-6-14-16,2-4-10 0,0 0-25 15,0 0 2-15,0-3-36 16,8-14-165-16</inkml:trace>
  <inkml:trace contextRef="#ctx0" brushRef="#br0" timeOffset="-78291.62">12269 11792 416 0,'0'0'70'16,"0"0"-67"-16,0 0 36 15,-12 75 55-15,12-20-29 16,0 13-18-16,0 10-10 15,0 5-22-15,-3 3-13 16,-5-4 3-16,-3-6-5 16,2-10-1-16,-4-9-23 15,5-9 24-15,4-13-12 16,4-9-5-16,0-10 8 16,0-8 8-16,12-8-1 15,7 0 0-15,6 0-17 16,4-8-41-16,-1-8-60 15,-5-7-105-15</inkml:trace>
  <inkml:trace contextRef="#ctx0" brushRef="#br0" timeOffset="-78083.69">12165 12190 450 0,'0'0'81'15,"0"0"-23"-15,0 0 49 16,0 0-23-16,104-43-51 0,-53 37-10 16,6 2-15-16,-8 1-6 15,-7 1-4-15,-10 1-13 16,-12 1-77-16,-16-2-39 16,-4-5-193-16</inkml:trace>
  <inkml:trace contextRef="#ctx0" brushRef="#br0" timeOffset="-76638.01">13093 12272 168 0,'0'0'73'15,"0"0"4"-15,0 0 28 16,0 0-54-16,0 0-11 16,88-85-7-16,-58 70 0 15,2 3-17-15,-2 4 1 16,-3 6-7-16,-6 2 5 16,-6 0-5-16,3 7 9 15,-6 16-11-15,1 10 18 16,-4 6 5-16,-4 5-15 15,-1 1 7-15,-1 0-13 16,0 0 1-16,-3-1-8 16,0-1 2-16,0 1-10 15,0-8 10-15,-6-7-8 16,0-5 3-16,3-12 0 0,0-7-4 16,3-2-1-16,0-3 5 15,0 0 3-15,0 0 4 16,0-15 1-16,0-7-8 15,0-9 0-15,11-6 4 16,2-6-4-16,-1-3-6 16,4-3 3-16,1-6-14 15,3 4 2-15,3 0-14 16,-1 6 7-16,2 12 0 16,-5 12-2-16,-3 11 12 15,-3 8 11-15,0 2-1 0,5 2 2 16,2 12 3-1,4 4 16-15,-2 9-6 0,-3-1 2 16,-4 9 3-16,-7 3 2 16,-7 1-2-16,-1 3 12 15,-3-2-13-15,-7-3 6 16,-1 1-4-16,1 0-9 16,4-4-8-16,3-2-2 15,3-6 0-15,0-8-2 16,0-3 2-16,0-6-17 15,0-3-24-15,4 0-21 16,4-6-30-16,2 0-36 0,2 0-153 16</inkml:trace>
  <inkml:trace contextRef="#ctx0" brushRef="#br0" timeOffset="-76108.33">14219 12262 355 0,'0'0'54'0,"0"0"18"0,0 0 35 15,0 0-61-15,-79-18-9 16,61 18-22-16,0 7 10 16,-4 8-4-16,1 5 1 15,3 6 13-15,1 3-14 16,5 2-9-16,4 2-7 16,5 1 2-16,3 2-4 15,0-2-1-15,7-1-2 16,6-4-9-16,3-4-10 15,1-6 12-15,2-4-5 16,3-6-7-16,0-6 2 16,0-3 10-16,-1 0-1 0,-1-8 8 15,-3-8 3 1,0-6 0-16,-2-6 2 0,-3-2 3 16,-1-4 9-1,-3-8-1-15,-3-4 4 0,-5-4-5 16,0 6 4-16,-8 2-19 15,-11 13 0-15,-3 13 6 16,-7 8 6-16,-2 8-12 16,1 0 1-16,4 8-1 15,7 17-41-15,11 0-52 16,8 0-101-16</inkml:trace>
  <inkml:trace contextRef="#ctx0" brushRef="#br0" timeOffset="-74779.64">14908 12276 267 0,'0'0'47'0,"0"0"9"16,0 0 60-16,0 0-44 16,-91-67-22-16,69 62-14 15,-1 5-1-15,-1 0-20 16,2 5 8-16,0 7 10 15,1 7 2-15,0 3 6 16,3 2-17-16,3 3 1 16,3-1-12-16,3 3-4 15,5 3-8-15,4-1-1 16,0 5 1-16,0-2 5 16,7 2-6-16,5-3 0 15,0-5-13-15,-1-4 9 16,2-6-10-16,-3-7 5 0,2-3-4 15,0-4-1 1,3-3 6-16,-2-1-1 0,7 0-7 16,-5 0 13-16,3-7-2 15,0-7 3-15,-2-4 2 16,-1-6 0-16,1-6 0 16,-1-4 2-16,0-6-2 15,2-2 4-15,-3-5-3 16,3-2 0-16,1 3-1 15,-2 0 1-15,-1 6-1 0,-4 4 0 16,-1 5 0 0,-3 1 2-16,-1 0 2 0,-1 2-3 15,0-2-1-15,-1 0 6 16,-3-1-3-16,1 5-2 16,-2 4 0-16,0 3 3 15,0 8 5-15,-7 2 2 16,-4 4-10-16,0 3 18 15,-2 2-11-15,4 0-4 16,-3 0-1-16,5 14 5 16,-1 3-6-16,4 8 8 15,2 5-2-15,1 4-1 16,1 3 17-16,0 1-7 16,0 3-6-16,0 3 6 15,4 2-11-15,4 3 6 0,-1-1-11 16,-1-3-1-1,-3-3 2-15,0-5-4 0,0-1 2 16,-1-5 0-16,1 0 0 16,0-3-1-16,1-4 4 15,3-1-6-15,1-7 3 16,4 0-6-16,4-4 1 16,1-4-5-16,4 1 2 15,1-6-10-15,0 0 3 16,-1-3 3-16,2 0 5 15,0-3 7-15,1-14 2 16,-1-3 5-16,2-7-6 16,2-6 8-16,1-6-3 15,2-4 4-15,-2-3 1 0,-2 1-11 16,-8 3 2-16,-7 5-4 16,-9 8 4-16,-2 7 2 15,-3 6 31-15,-16 7-10 16,-5 0 3-16,0 2-11 15,3 4 2-15,3-1-8 16,6 2-8-16,4 2 3 16,1 0-6-16,3 0-1 15,-2 5-7-15,-2 12 6 16,-2 7 2-16,1 8 9 16,3 5 3-16,3 0-7 0,3 4-5 15,0 3 1 1,0-1 0-16,1 3 0 0,9-5-1 15,-1-2 2-15,1-6-2 16,2-5-9-16,1-4 3 16,4-5-3-16,0-4 4 15,5-6-6-15,-2-2 7 16,1-3-6-16,-1-1 8 16,-4-3 0-16,-2 0-5 15,-1 0 1-15,-4 0-24 16,-2 0-15-16,1-4-16 15,-2-8-43-15,0-3-50 0,4-1-345 16</inkml:trace>
  <inkml:trace contextRef="#ctx0" brushRef="#br0" timeOffset="-74432.2">15785 12733 377 0,'0'0'213'0,"0"0"-209"0,0 0 99 16,0 0-14-1,0 0-31-15,0 0 8 0,-5 2-16 16,5-2-4-1,0 0-10-15,0 0 31 0,0 0 18 16,0-2-8-16,0-5-6 16,0-4-24-16,2 1-14 15,1 2-4-15,-2-2-11 16,4 2-15-16,-2 0-3 16,0 3-10-16,-3 2-86 15,0 2-169-15,-3 1-102 16</inkml:trace>
  <inkml:trace contextRef="#ctx0" brushRef="#br0" timeOffset="-55495.31">11155 5346 78 0,'0'0'76'16,"0"0"-20"-16,0 0 9 15,0 0-21-15,0 0-1 16,0 0-16-16,0 0 5 16,0 0 3-16,0 0-13 15,15-32 14-15,-15 29-8 16,0-1-4-16,0 0-7 15,0-2 1-15,-6 0 11 16,1-1-9-16,-2 0 5 16,1 1-15-16,-1-4 20 0,-2 3-7 15,-3-1-4-15,1-1 2 16,-3 0-1-16,-3 1-13 16,1-1 9-16,-1 1-7 15,-2 1 5-15,2-2 2 16,1 1-6-16,-2 3 1 15,3-1-3-15,-2 4-1 16,0-2 0-16,-2 0 0 16,0 0 4-16,-3 2-8 15,-2-2 2-15,1 2 3 0,-2 1 4 16,3-1-5 0,0 2-5-16,0 0 4 0,-1 0-2 15,-2 0 0-15,-2 0-4 16,-3 0 1-16,-1 2 1 15,-2 3-2-15,0 0 9 16,2 3-9-16,2-1-2 16,4 2 2-16,4 2 4 15,3 0 2-15,-1 1-5 16,4 3 1-16,-3-1-2 16,0 1 9-16,0 2-9 15,-1 2-2-15,4-2 2 16,0 2 6-16,5-2-6 15,-2 0 0-15,4 0 4 16,-1 0-3-16,2 2-2 0,0-2-2 16,-1 0 3-16,2 3 7 15,0 1-5-15,-3-1 2 16,5 0-4-16,-4-1-1 16,4 1 0-16,-1-2 1 15,-2 0 0-15,4-1 2 16,0-1-2-16,3-1 0 15,-2 2-1-15,2 0 2 16,0-1 1-16,0 4-1 16,0-1-1-16,0 1 0 0,0-1 1 15,0 4 1 1,0 0-1-16,0 1-1 0,0-5 2 16,0 1-2-1,2-4-2-15,8 1 1 0,-2-2-1 16,1 2 2-16,-2 2 2 15,2-2-2-15,-3-2 0 16,2 4-1-16,-4-3 4 16,1 1-3-16,0-3 1 15,1-1-1-15,0-3 3 16,0 1-3-16,2-2-3 16,2 2 2-16,-1-1-5 15,2-2 6-15,2 4 0 16,2-1 5-16,0 0-5 15,0 1 0-15,1 0-1 0,-2 0 0 16,0-3 1 0,-1-1 0-16,1 1 1 0,1-1 4 15,2 0-10-15,-1 1 11 16,2-3-10-16,0 2 8 16,3 0-4-16,-2-1 0 15,-1 2 0-15,-2-3 4 16,0 0-4-16,-2-1 0 15,3 0 2-15,1-3-2 16,1-2 0-16,2 0 0 16,1 0 3-16,-1 0-3 15,-3 0-3-15,-3 0 3 0,-3-1 0 16,0-2 0-16,-2 0 0 16,1-1 5-16,2 0-3 15,1 0-2-15,0-1 3 16,0 0-3-16,-1 1-2 15,1 0 2-15,-2 0-1 16,1 0 1-16,-2 1 0 16,2 0 1-16,0-2 4 15,1-1-3-15,2-1-1 16,2 2 3-16,-1-3 0 16,0 0 4-16,-3-1 2 15,4-2-8-15,-6 0 11 16,2 0-7-16,-1 0 2 0,1-3 7 15,-2 4-6-15,2 0 0 16,-2 0 1-16,0 0 2 16,-1 2 3-16,-3-2-7 15,4-2 2-15,-2 1 3 16,-2-2 3-16,1-1-3 16,0-1 2-16,1-2-3 15,1-3-2-15,2 1-4 16,-4 2 3-16,2 1-6 15,-4 1 1-15,0 2 6 16,-2-1-3-16,-1 2 3 16,1-2 3-16,-2-3 1 15,0 0-1-15,0 1-2 16,3-4 1-16,-2-2-1 0,-1-2-9 16,2 1 7-16,-2 1-6 15,1 2-1-15,-2 3-1 16,-1-1 4-16,-1 2-1 15,0-3 2-15,0-4-1 16,0 1 11-16,0-3-13 16,0 0 1-16,0 3 2 15,-3 0-1-15,-1 3-3 16,-1-1 1-16,1 3-1 16,-2 0 2-16,-3 0-2 15,1-2-2-15,-1 2 0 0,-1-2 1 16,-2 1 0-1,1 0 5-15,1 2-6 16,0 0 0-16,-1 2 2 16,-2 0-1-16,4 0-1 0,-2 1 0 15,0 1-1-15,0-2 1 16,-4 0 0-16,0-2 0 16,-7 1 0-16,-2-2-1 15,-4-2-1-15,-5 2 0 16,0 0-2-16,-3 4-11 15,-4 7-42-15,-8 6-53 16,-4 0-41-16,-3 17-27 16,-5 12-21-16,9 4-104 15</inkml:trace>
  <inkml:trace contextRef="#ctx0" brushRef="#br0" timeOffset="-54270.44">10848 5654 217 0,'0'0'116'0,"0"0"-42"0,0 0 15 15,0 0-43-15,0 0-29 16,0 0-6-16,13-5 13 16,-13 15-8-16,-6-1-3 15,-7 2 6-15,2-2 9 16,-2-4-1-16,3-1-5 15,-1-2-7-15,2-2 6 16,0 0 0-16,-3 0 6 16,-4 0-3-16,1-12-14 15,-1-1 19-15,-1-2-9 16,4-5 0-16,1-2-9 16,2-2-10-16,2-1-1 15,5 2 7-15,1 3-5 16,2 3-2-16,0 5 1 0,0 2-1 15,0 3-1-15,0 2-1 16,5-2 1-16,7 2 1 16,1 2 0-16,3 0-2 15,1 2 2-15,2 1-3 16,-2 0 3-16,-2 0 0 16,-2 0 1-16,2 6 0 15,-6 3 4-15,2 3-4 16,-1 1 3-16,-4 3 2 15,1 1-5-15,1 3-2 16,-1 3 4-16,-2-1 0 16,-2 2-3-16,-3 2 2 15,0 1-2-15,0 0 2 0,-3 6-3 16,-12 2 3 0,0 2-2-16,-4 0 3 0,-2-1-3 15,1-4 3-15,-2-5-7 16,0-2 4-16,-1-4-4 15,2-6 3-15,-1-3-5 16,-2-2 4-16,3-5 2 16,2-1 6-16,1-2-6 15,3-2 0-15,-1 0 4 16,1-3-4-16,-2-13 3 16,2-1 5-16,1-4-8 15,0 0 1-15,6 3-7 16,-2 1 15-16,1 2-14 15,3-1 6-15,5-1-1 16,1-5 11-16,0 2-8 0,1 0-3 16,13 1-2-16,2 5 2 15,1 4 0-15,-1 1-1 16,-1 5 0-16,-2 4-3 16,-1 0 3-16,0 0 1 15,0 9 0-15,0 7 0 16,4 4 1-16,-2 2 2 15,1-2-1-15,0 3 3 16,1-2-5-16,-1 2 0 16,0 2 1-16,-5 1 5 15,-1 1-6-15,0-1 1 0,0 0-1 16,6-4 0-16,0-2-3 16,6-5 2-16,-5-2 1 15,2-5-5-15,-3-3 0 16,4-3-4-16,1-2-11 15,-2 0-9-15,0 0-33 16,-8 0-31-16,-5-9-110 16</inkml:trace>
  <inkml:trace contextRef="#ctx0" brushRef="#br0" timeOffset="-50211.41">18687 7766 305 0,'0'0'46'0,"0"0"63"15,0 0 7 1,0 0-32-16,0 0-23 0,0 0-10 15,0 0-18-15,0-42-27 16,-1 63-5-16,-6 12 26 16,-1 8 8-16,-1 4 11 15,-1 2-8-15,1 3-7 16,1 0-5-16,1 3-14 16,-2-3 0-16,6-6-5 15,2-3-6-15,1-12-1 16,0-3 6-16,6-4-4 15,5-5 2-15,-2-7-4 16,1 0-2-16,-2-6-4 16,0-1-3-16,1-3-21 15,2 0-8-15,2 0-6 0,-1-6-36 16,-4-11-43-16,-5-6-63 16,-1-8-333-16</inkml:trace>
  <inkml:trace contextRef="#ctx0" brushRef="#br0" timeOffset="-49936.04">18856 7587 434 0,'0'0'58'0,"0"0"6"0,0 0 74 15,0 0-48-15,0 0-31 16,0 0-27-16,-16-48-5 16,16 40-12-16,0 1-15 15,4 2 4-15,2 0-8 16,3 2-6-16,6 3-20 16,2 0-54-16,5 17-10 15,-3 11-28-15,-7 9-60 16</inkml:trace>
  <inkml:trace contextRef="#ctx0" brushRef="#br0" timeOffset="-49415.14">19063 7996 252 0,'0'0'60'0,"0"0"-41"15,0 0 72-15,0 79-28 16,2-50-13-16,4 3-13 16,-1 0-24-16,-1-7 13 15,-4-3-10-15,0-4-6 16,0-8 3-16,0-6 4 16,0-2 20-16,0-2 14 15,0 0-1-15,0-3-20 16,0-14 0-16,0-6-23 0,0-12-7 15,0-8-3-15,0-7 2 16,0-5 1-16,0-1-12 16,3 5-9-16,10 5-5 15,7 9-3-15,-2 14 27 16,2 6 0-16,1 10-6 16,-1 7 8-16,5 0-5 15,3 16 5-15,1 9 0 16,-1 1 5-16,-3 7 8 15,-5 4-13-15,-2 1 8 16,-8 7 1-16,-3-2 9 16,-7 5-4-16,0-2-11 15,0-1-1-15,-10-4 0 0,0-5-1 16,-1-10 3-16,4-6-1 16,3-8-2-16,2-3 0 15,2-5-1-15,0-1-44 16,0-3-26-16,12 0-70 15,6-4-134-15</inkml:trace>
  <inkml:trace contextRef="#ctx0" brushRef="#br0" timeOffset="-49168.25">19721 7589 281 0,'0'0'32'16,"0"0"17"-16,0 0-34 15,0 0-8-15,0 0-14 16,0 0 2-16,-8 27-23 15,6-14-87-15</inkml:trace>
  <inkml:trace contextRef="#ctx0" brushRef="#br0" timeOffset="-48754.97">19836 7857 247 0,'0'0'90'0,"0"0"12"16,0 0-12-16,0 0-33 16,0 0-16-16,-82-60-11 0,60 60 1 15,-1 6-16-15,5 15-6 16,2 5 13-16,9 3-14 15,7 6-4-15,0 1 5 16,19 3-8-16,8 0 5 16,4 1 0-16,-1-1-1 15,-3 0-2-15,-6-3-3 16,-8-8-5-16,-6-5-1 16,-7-4 2-16,0-4-5 15,-8-3-5-15,-12-2 3 16,-5-3 7-16,-5-3 0 15,-3-3-9-15,2-1-8 16,6 0-42-16,5-12-39 16,14-12-56-16,6-8-101 15</inkml:trace>
  <inkml:trace contextRef="#ctx0" brushRef="#br0" timeOffset="-48512.42">19757 7917 241 0,'0'0'45'16,"-34"92"24"-16,10-23 35 15,-4 4-27-15,-7 5-24 16,-2-4-22-16,-3-8-8 16,2-8-3-16,7-13 2 15,6-10-8-15,10-14 6 0,6-9-14 16,6-5-4-1,3-4-2-15,0-3-12 0,9 0-79 16,15-16-197-16</inkml:trace>
  <inkml:trace contextRef="#ctx0" brushRef="#br0" timeOffset="-48089.33">20135 8051 295 0,'0'0'54'15,"0"0"-46"-15,0 0 58 0,0 0-16 16,0 0-32-16,102-22-7 16,-75 13-11-16,-7-5-2 15,-7-3-5-15,-7 0-3 16,-6-3-3-16,0 0 10 15,-3 4 3-15,-13 5 38 16,-2 3 3-16,-5 6-4 16,-2 2 5-16,-2 0-8 15,0 11-13-15,2 11 3 16,4 7-12-16,3 8 3 16,6 8-1-16,6 11-2 15,0 0-11-15,6 3 10 16,0-9-3-16,0-7-7 0,14-10-1 15,1-8 0 1,4-8-1-16,2-3 1 0,0-8 10 16,1-2-10-16,5-4 0 15,0 0-7-15,3 0-36 16,-2-7-59-16,0-7-41 16,-4-9-123-16</inkml:trace>
  <inkml:trace contextRef="#ctx0" brushRef="#br0" timeOffset="-47682.89">20557 7961 296 0,'0'0'101'16,"0"0"-57"-16,0 0 59 15,0 0-32-15,101 0-21 16,-70 28-33-16,-4 9 15 16,-3 7-14-16,-5 3 3 15,-11 1-16-15,-4-5 0 16,-4-2-5-16,0-4-1 16,0-5 0-16,-12-5-12 15,-7-8-4-15,-5-8-3 0,3-5 20 16,-1-6 6-1,1 0-6-15,9-12 4 0,1-10 14 16,7-8-5-16,4-4 19 16,4-6-15-16,19-9-14 15,7-7 6-15,7-4-5 16,5 2-4-16,1 10-12 16,0 12-26-16,-5 15-30 15,-4 13-14-15,-6 8-8 16,-7 0-43-16</inkml:trace>
  <inkml:trace contextRef="#ctx0" brushRef="#br0" timeOffset="-47292.01">21322 7539 429 0,'0'0'29'16,"0"0"32"-16,0 0-15 0,0 0-11 15,-50 84 10-15,30-21 32 16,-3 12-18-16,4 7-28 15,1 3-9-15,3 5-9 16,3-6-7-16,8-9 1 16,4-12 1-16,0-17-6 15,4-9-2-15,11-9-1 16,0-8-2-16,3-8-12 16,4-5 4-16,2-7 6 15,3 0-9-15,3 0-22 16,-2-17-20-16,-4-7-55 15,-5-8-83-15</inkml:trace>
  <inkml:trace contextRef="#ctx0" brushRef="#br0" timeOffset="-47094.15">21210 7907 469 0,'0'0'59'0,"0"0"-7"15,0 0 25-15,0 0-60 16,103-21-1-16,-59 21-16 16,3 0 3-16,-1 0-3 15,-4 0 0-15,-3 0-4 16,-8 0-70-16,-10 0-134 16</inkml:trace>
  <inkml:trace contextRef="#ctx0" brushRef="#br0" timeOffset="-46336.7">22328 7378 107 0,'0'0'115'0,"0"0"-29"15,0 0 19-15,0 0-29 16,0 0-18-16,0 0-22 15,-77-20-1-15,56 26-8 16,-1 16 10-16,-4 9-1 16,-2 9 2-16,0 11 0 15,-2 8-15-15,-2 10 7 16,-2 10-13-16,-4 2-6 16,-3 8-9-16,2 7 1 0,5-2 5 15,6-4-6-15,7-12-2 16,10-15 0-16,11-13 0 15,0-11 1-15,9-7-1 16,18-6 0-16,6-7 5 16,8-2-5-16,1-5 0 15,-1-2-10-15,-8-1-14 16,-9-6-73-16,-9-3-55 16,-4 0-191-16</inkml:trace>
  <inkml:trace contextRef="#ctx0" brushRef="#br0" timeOffset="-45640.41">22540 7820 260 0,'0'0'52'0,"0"0"4"15,0 0 49-15,83-38-67 16,-55 38-23-16,2 3 7 15,-7 19 12-15,-5 4-21 16,-10 6-2-16,-7 2 17 16,-1-1 16-16,0-5-22 15,-11-2 12-15,-3-4-23 16,-4-5 2-16,-3 0-9 16,-6-5 9-16,-1-2 1 15,3-4 3-15,7-3-15 16,10-2 8-16,7-1-1 15,1 0 3-15,0 0-9 16,1 0 0-16,14 0-3 0,10 0 2 16,5 0-1-16,1 4-1 15,-3 8-4-15,-6 2-9 16,-4 4 10-16,-6 3 2 16,-5 4-1-16,-1 1 1 15,-6-1-3-15,0 1 3 16,0-4-9-16,0 0 10 15,-12-1 0-15,-3-1-8 16,-4-3 1-16,-3 0 5 16,2-5 2-16,-2-2-7 15,0-4 7-15,0-5 1 0,2-1 33 16,0 0-1-16,5-1 8 16,2-9-18-16,4 1-4 15,3 1-12-15,3 1-2 16,3 5-5-16,0-1 0 15,0 2-17-15,0 1-35 16,0 0-50-16,0 0-98 16</inkml:trace>
  <inkml:trace contextRef="#ctx0" brushRef="#br0" timeOffset="-45399.41">23104 8551 432 0,'0'0'38'0,"0"0"-29"15,-33 105 81-15,21-66-48 16,-1-1-36-16,-1-6-6 15,-2-6-3-15,3-8-63 16,-2-11-90-16</inkml:trace>
  <inkml:trace contextRef="#ctx0" brushRef="#br0" timeOffset="-44887.05">24198 7895 383 0,'0'0'97'16,"0"0"-8"-16,0 0 36 15,0 0-14-15,0 0-65 16,0 0-43-16,9 21-3 16,-9 24 54-16,0 7-15 15,-9 3 3-15,-4 1-19 0,-1-3-8 16,0-6-15 0,1-6 0-16,2-7-2 0,1-10 2 15,3-6-3-15,4-10 3 16,1-4-24-16,2-2 1 15,0-2-23-15,0 0-35 16,0-6-29-16,5-20-154 16</inkml:trace>
  <inkml:trace contextRef="#ctx0" brushRef="#br0" timeOffset="-44150.67">24320 7593 218 0,'0'0'64'0,"0"0"13"15,0 0 20-15,0 0-33 16,-99-43-16-16,71 43-14 15,-3 0-9-15,-5 8-4 16,-2 9 13-16,-2 4 5 16,5 4-4-16,0 3-7 15,2 5-2-15,2 3 2 16,4 1-11-16,3 5 6 0,4 2-7 16,2 1-7-16,0 4 5 15,3-1 1-15,2 6-7 16,2 2 2-16,2-1-7 15,0-2-2-15,0-4 6 16,5-2-7-16,2-5 0 16,2-3 0-16,0 2 0 15,11-4 0-15,6-1 0 16,7-4 0-16,-1-2 1 16,4-3-1-16,1-5 0 15,2-3 0-15,4-2 0 16,2-5 0-16,1 0-8 0,0-6 8 15,1 1-2-15,-2-7 0 16,1 0 1-16,-5 0 2 16,-3 0-1-16,-2-10 4 15,0-5-2-15,0-4 16 16,2-1 0-16,3-6-1 16,-1-3 7-16,5-5-7 15,2-6-5-15,-6-4 5 16,-2-3-6-16,-12 0-4 15,-2-2-4-15,-5-1 14 16,-4-6-1-16,-1-3 0 0,-3-5-7 16,-3 0 6-1,0-2-3-15,0-3-7 0,-9-2 4 16,-4 6-9 0,-8 12-1-16,-11 12-1 0,-10 11 3 15,-14 9-3-15,-14 7 2 16,-9 11-9-16,1 3-26 15,10 9-46-15,18 19-47 16,20 1-85-16</inkml:trace>
  <inkml:trace contextRef="#ctx0" brushRef="#br0" timeOffset="-43637.97">24943 7533 362 0,'0'0'40'16,"0"0"66"-16,0 0-47 15,0 0-33-15,0 0-8 16,51 112 41-16,-32-42-13 16,-2 17-1-16,-8 8-5 15,-8 11 3-15,-1 8-14 16,-1-5-24-16,-22-3-2 16,-5-8 2-16,-8-12-5 15,-3-9 0-15,-2-16-13 16,2-16-6-16,3-12-30 15,-1-12 9-15,-2-6-13 16,-1-11-82-16,-1-2-121 0</inkml:trace>
  <inkml:trace contextRef="#ctx0" brushRef="#br0" timeOffset="-40151.45">19252 9501 166 0,'0'0'65'16,"0"0"27"-16,0 0 8 15,0 0-28-15,0 0-15 0,0 0-3 16,0 0 2-16,22-59-36 16,-22 59-10-16,0 5-5 15,0 17 5-15,-2 5 23 16,-2 12-4-16,-2 4 13 15,-3 3-8-15,1 1-9 16,-2 0-9-16,-3 1 5 16,1-1-11-16,0 1 4 15,0-2 1-15,3 0-8 16,0-2 1-16,3-1-8 16,3-6 5-16,3-2-2 15,0-12-2-15,0-6 0 0,0-7-1 16,5-4 4-1,5-1-4-15,2-2 2 0,7-1 5 16,5-2-7-16,9 0 0 16,3 0-3-16,1 0 1 15,0 0-3-15,1 0-2 16,-3 0 7-16,-2 0-4 16,-5 0 2-16,-5-2-6 15,-4-1-3-15,-5-2-16 16,-1 2-28-16,-4-1-19 15,-3-5-6-15,1-1-61 16,-5-5-167-16</inkml:trace>
  <inkml:trace contextRef="#ctx0" brushRef="#br0" timeOffset="-39561.08">19821 9476 205 0,'0'0'137'0,"0"0"-84"16,0 0 50-16,0 0-22 16,0 0-22-16,0 0-12 15,0-24-29-15,0 27-17 16,0 14 5-16,-3 12 25 16,-4 9 6-16,-4 4 7 15,2 3 8-15,-1 3-20 16,1-1-7-16,2 1 2 15,-1-4-13-15,5-2-8 16,1-3-2-16,2-2 1 16,0-4-2-16,0-3-1 15,0-3-1-15,0-1 3 0,0-1-4 16,0-1 0 0,0-5 6-16,0-2-5 0,2-3 1 15,7-6-1-15,6-2 4 16,6-2-2-16,9-2 4 15,3-2-2-15,5 2 1 16,-1-2-6-16,1 0 0 16,-5 1 0-16,-3-1 2 15,-5 0-2-15,-6 0-1 16,-5 0-1-16,-7 0-4 16,-2 0-33-16,-5 0-20 15,0-4-57-15,0-9-54 0,0-4-161 16</inkml:trace>
  <inkml:trace contextRef="#ctx0" brushRef="#br0" timeOffset="-39179.42">20452 9333 301 0,'0'0'83'15,"0"0"38"-15,0 0 2 16,0 0-45-16,0 0-62 15,0 0-15-15,-3 35 29 16,-6-4 21-16,2-4-22 16,2-3-14-16,2-2 2 15,2-5-8-15,1 0-9 16,0-5 4-16,0-1-4 16,0-3-1-16,0-1-36 0,0-2-59 15,0-5-112 1,0 0-191-16</inkml:trace>
  <inkml:trace contextRef="#ctx0" brushRef="#br0" timeOffset="-39001.16">20640 9356 353 0,'0'0'87'15,"0"0"-65"-15,0 0 84 16,0 0-28-16,-24 86-45 15,18-59-18-15,-3 0-7 16,-4 5-6-16,-2 1-2 0,-7-1-33 16,-2-4-58-1,3-6-95-15</inkml:trace>
  <inkml:trace contextRef="#ctx0" brushRef="#br0" timeOffset="-38383.33">18573 9228 218 0,'0'0'89'0,"0"0"0"16,0 0 29-16,0 0-49 15,0 0-49-15,0 0 32 16,6 53-3-16,-3-24-6 16,1-3-12-16,1 1-9 0,0-4-9 15,1-3-10 1,1-4-3-16,-1-3 5 0,0-5-15 15,-1-3-4-15,0 3-33 16,-4-7-55-16,-1-1-162 16</inkml:trace>
  <inkml:trace contextRef="#ctx0" brushRef="#br0" timeOffset="-38182.44">18817 9203 417 0,'0'0'24'0,"0"0"27"0,0 0 37 15,6 94-32-15,2-58-12 16,-2 0-34-16,-5 0-4 16,-1-1-12-16,0 0-6 15,0-2-49-15,-12-6-47 16,0-6-240-16</inkml:trace>
  <inkml:trace contextRef="#ctx0" brushRef="#br0" timeOffset="-32631.85">1048 7305 16 0,'0'0'29'0,"0"0"-5"0,0 0 7 16,-104-42-17-16,68 35 31 16,0 3-10-16,-2 1 23 15,0 2 3-15,-2 1-18 16,1 0 20-16,-4 0-17 15,4 0-23-15,0 0 7 16,6 0 12-16,5 0-19 16,10 0 1-16,11 0 4 15,2 0 21-15,2 0-24 16,3 0 13-16,0 0-28 16,0 1 5-16,0 0 1 15,0 1-9-15,0 0-6 16,8 2 5-16,20 3-4 0,20 0 6 15,12-1 13 1,5-2-15-16,5-4 8 0,-7 0-11 16,-5 0 7-16,-7 3-7 15,4-2 2-15,-3 5-1 16,2 1 0-16,0 0 0 16,8-2-1-16,7 0 7 15,10-3-7-15,12-2 4 16,7 0-3-16,8 0 2 15,3 0-6-15,-6 0 3 16,-12 10-3-16,-12 1-5 16,-21 2-2-16,-7-2 9 0,-2 0-2 15,3-2 6-15,-1-2-6 16,7-2 0 0,2 0 0-16,6-2 4 0,2 4 0 15,4-3-4-15,-8 2 1 16,2 1-1-16,-10-1 0 15,-2 2-2-15,-4-2 2 16,0 1 6-16,5 0-6 16,3-2 4-16,3 0-2 15,2-2-2-15,3 1-5 16,-4-1 5-16,-2 3-3 16,1 2 6-16,-4 1-3 15,-2 3 3-15,-3-1-6 0,2 1-5 16,4-5 8-16,3 0 11 15,2-4-8-15,5-3 4 16,-2 0-7-16,1 2 0 16,-6 2-3-16,-6-1 4 15,-5 5-1-15,-1-2 0 16,3 1-4-16,5-1 4 16,1-2 0-16,6 2 0 15,2-2 0-15,4 0 4 16,6 0-8-16,-3 2 6 15,4-1-3-15,-5 2 1 16,-6-3 0-16,0 0 0 16,5 1 2-16,5-5-2 0,8 0 0 15,5 0 0-15,-1 0-2 16,-3-5 2-16,-4 0 9 16,-8-2-5-16,-6 2-4 15,-9 0-3-15,0 2 3 16,-1 3 4-16,-2 0-2 15,2 0 3-15,1 0-4 16,2 0 1-16,-7 0-2 16,-2 0 3-16,-6 0-1 15,-5 0-1-15,-1 0 6 16,-5-1 5-16,-3-3 1 16,1 1 4-16,2-1-5 15,-1 3 4-15,6-2-6 16,-2 0-10-16,-3 3 2 0,-4-1 3 15,-3-2-4-15,-9 1 1 16,-2 1-1-16,-5-1-1 16,-5 1 4-16,-2 1 0 15,-1-1 7-15,1 1-4 16,-2 0-7-16,1 0 3 16,0 0-9-16,0 0 6 15,0 0 0-15,0-3 4 16,2 3-2-16,-4 0 0 15,5-3 4-15,-2 3 4 16,2 0-7-16,5 0 6 16,4 0-7-16,1 0 4 0,5 0-4 15,3-2 0-15,-3 1-1 16,6-3 3-16,-2-3-3 16,-3 2-1-16,-1-2 2 15,-4 0 0-15,-3 0 0 16,-3 0 2-16,4-1 6 15,1 0-8-15,2-4-2 16,2 0 0-16,-3-2 1 16,0 0 1-16,-1-3 0 15,-2 1 1-15,1-4-2 16,-6 0 0-16,0 0 0 16,-2-1 7-16,2 2-4 15,0-1-3-15,3-2 1 0,0 0-1 16,0-2-1-16,7-4 0 15,3-2 2-15,2-2-2 16,0-6 2-16,0 1 2 16,-2-3 1-16,1 1 9 15,-4-1 4-15,4-2-3 16,-4-3 5-16,2-6-8 16,1-1-1-16,-1-4-8 15,6 0-2-15,-1 0-1 16,2 0 0-16,0-1 3 15,-1-1-2-15,0 2 1 16,-5-1 0-16,-5-1 12 0,-4 1-5 16,-1 0 3-16,1-1-10 15,2 4 14-15,3-1-3 16,0-3-12-16,4 2 0 16,-1 3 3-16,-1 2-1 15,-1 6 0-15,-1 0 0 16,-5-2 2-16,2-2-4 15,-3-4 1-15,0 2-1 16,0-5-1-16,0 3 0 16,3-1 1-16,-2 1 0 15,2 0 2-15,-3-2 0 16,0 1-3-16,0-1 0 16,-3 2-1-16,7 1 1 0,-4 0 0 15,-1-3 0-15,2-2 0 16,-4-4 0-16,-1 2 1 15,0 0-1-15,0 6 1 16,-2 3-2-16,3 1-4 16,-2 0 5-16,1-1 2 15,-4 0 1-15,1 0-5 16,-2 4 4-16,0 0-4 16,-3 3 3-16,1-1-4 15,-1-2 5-15,0 0-4 16,0 0 2-16,0 5-1 15,-1-1 2-15,-2 4-2 16,0 6 2-16,0 3 0 16,1 6-1-16,1-1 0 0,-1 6 3 15,2-1-3-15,-1-1 0 16,1 0 0-16,0 0 0 16,0 2 0-16,0 3-2 15,0-1 2-15,0-1 1 16,0 0 2-16,0 1-3 15,0 1 0-15,0 1 1 16,0 1-4-16,0-2 3 16,0 1 0-16,0-5 1 15,0 1 0-15,0 0 0 16,0-4-2-16,4-2 0 16,1-3 1-16,-1-2 0 15,1-1 2-15,-1-3-3 0,-1-1 1 16,-3 0 0-1,3-2-1-15,0 2 1 0,0 2 0 16,0 1 0-16,2-1 0 16,-1-2 0-16,1 1 2 15,2-4-2-15,-3-1 1 16,1 1-1-16,1-4 0 16,-1-1 1-16,2 3-2 15,-3 2 1-15,1-2 0 16,-1-4 0-16,-1-4-1 15,-1-8 0-15,-1-1 0 16,-1 1 0-16,0 1-1 0,0 6-2 16,0 0 4-1,0 5 1-15,0 3-1 0,0 2 2 16,0 4-5-16,0-2 4 16,0 1-1-16,0-1 1 15,0-2-1-15,3-1-3 16,3-1 3-16,0 2 0 15,2 4-2-15,-2 1 0 16,1 1-1-16,-1 4 0 16,-2 1 3-16,1 5 0 15,-2 0 0-15,-3 1 0 16,0 0-4-16,0 0 4 16,0-3-1-16,3 0 1 0,-3-3 4 15,3-1-4 1,2 0 0-16,-4 3 0 0,3-5 0 15,1 1 0-15,-2-3-3 16,3-2 3-16,-2 1 0 16,1 6-6-16,-1 1 4 15,-1 8 2-15,0 1-2 16,3 1 1-16,-1 1 1 16,-1 1-3-16,1 1 2 15,-2 2 1-15,0-1 0 16,1 2 0-16,-3-2 2 15,2-2-2-15,0-2 0 16,-1 2 0-16,-1 0 1 16,1 1-1-16,1-1 0 0,0-1 0 15,2-1 0 1,0 1 0-16,-2 0 0 0,2-1 5 16,-4 0-10-16,1 1 5 15,-1-1-2-15,-1 0 2 16,2 1 0-16,-1 0 0 15,2-1-4-15,0 0 7 16,2-1-3-16,-2-2 0 16,4 1 0-16,1-1-5 15,-4 1 4-15,1 0 1 16,1 0 2-16,1-1-2 16,-1 0 0-16,-3 2 0 15,3 2 2-15,2 0-2 0,-3 0 0 16,1-1 0-1,2-4-3-15,-1 3 3 0,-2 0 4 16,5 0-2-16,-5 3-4 16,-1-2 2-16,1-1 0 15,1 1-2-15,-1 1 5 16,1 4-3-16,-3 4 2 16,0 3-2-16,-3 2-4 15,0 2 3-15,0 0-6 16,0 0-49-16,-1 11-103 15,-24 13-18-15,-14 12 42 16,-12-2-21-16,6-9-143 16</inkml:trace>
  <inkml:trace contextRef="#ctx0" brushRef="#br0" timeOffset="-29563.63">21808 9693 358 0,'0'0'38'16,"0"0"-12"-16,0 0 25 16,0 0-33-16,0 0-18 15,0 0-126-15</inkml:trace>
  <inkml:trace contextRef="#ctx0" brushRef="#br0" timeOffset="-29370.39">21796 10110 355 0,'0'0'67'0,"0"0"-14"0,0 0 81 15,0 0-40 1,0 0-34-16,0 0-20 0,-6 16-21 15,6-10-14-15,0 1 1 16,0 1-6-16,0 2-52 16,0-2-72-16,2-4-161 15</inkml:trace>
  <inkml:trace contextRef="#ctx0" brushRef="#br0" timeOffset="-28204.05">23122 9881 41 0,'0'0'77'16,"0"0"38"-16,1-71 7 15,-1 47-29-15,-11 1-29 16,-6 3 1-16,-5 3-6 16,-5-2-8-16,-4 5-19 15,-2 3-6-15,-3 3 2 16,3 8-1-16,0 0-5 16,2 3-11-16,6 16-4 15,1 3-4-15,2 5 0 16,7 5 10-16,0 4-10 15,6 3 8-15,4 2-5 16,4 2-1-16,1-1-3 16,0-3-4-16,7-3 4 15,8-5-2-15,0-5 0 0,4-6 11 16,0-6-24-16,3-2 11 16,2-8-19-16,1-3 15 15,0-1-4-15,-1 0 10 16,2-9 2-16,-4-8-1 15,2-5 7-15,-2-5-2 16,1-6-6-16,0-9 0 16,3-7 2-16,0-7-2 15,3-6 0-15,-2-8 4 16,-2-5-4-16,-7-5-12 16,-9 0 9-16,-9 2 0 15,0 5 0-15,0 4 3 16,-14 7-1-16,3 9 1 15,6 17 9-15,1 15-7 16,2 17 20-16,2 4-22 0,0 31-10 16,0 18 10-16,0 16 8 15,5 3-4-15,6 1-4 16,-3-3 3-16,0-3-1 16,-4 2 1-16,-1-4-3 15,-3-3 0-15,0-7 0 16,0-4 0-16,0-5-1 15,0-5 2-15,2-5 0 16,8-2-1-16,3-6 0 16,7-1-1-16,1-7-10 0,4-2 7 15,2-4-4-15,0-6-1 16,-2-4-3-16,0 0 5 16,-4 0 3-16,0-11 4 15,-2-9 9-15,-2-6-9 16,-2-4 3-16,0-7 14 15,-2-2 3-15,-2-2-9 16,-2 5 2-16,-2 5-4 16,-3 8 5-16,-1 9 12 15,-1 7-15-15,-2 4 14 16,0 3-16-16,0 0-9 16,0 13-16-16,0 10 16 15,-3 9 1-15,0 6 3 0,1 1-4 16,1 5 0-1,1 0 1-15,0-3-1 0,0-5-2 16,0-7 2-16,4-6 0 16,4-9-7-16,0-5-2 15,2-2-14-15,2-5-22 16,0-2-32-16,4 0-49 16,-1 0-24-16,6-12-116 15</inkml:trace>
  <inkml:trace contextRef="#ctx0" brushRef="#br0" timeOffset="-27988.43">23805 9462 441 0,'0'0'38'16,"0"0"4"-16,0 0 61 15,0 0-49-15,0 0-15 16,0 0-16-16,-4-68-6 16,4 68-17-16,0 0-5 15,0 0-40-15,0 12-208 16</inkml:trace>
  <inkml:trace contextRef="#ctx0" brushRef="#br0" timeOffset="-27210.36">23992 9639 355 0,'0'0'71'0,"0"0"-4"15,0 0 48-15,106 65-45 16,-75-37 2-16,3 5-38 15,1 2-18-15,-3 3 1 16,-6-2-13-16,-6-2 1 16,-9 0 5-16,-9 1-10 0,-2-5 0 15,0 0-2-15,-17-2 2 16,-4-7 0-16,-3-4-10 16,2-7 8-16,2-5 0 15,4-5 2-15,3 0 9 16,1-11 4-16,6-12-2 15,3-10-10-15,3-4-1 16,0-8 0-16,11-2 0 16,9-6-12-16,6-3-4 15,3 0-10-15,4 3 3 16,3 9-2-16,3 15-3 16,-1 15 0-16,-2 12 10 15,-1 2 17-15,-7 9 1 0,0 13-7 16,-2 3 7-1,-7 3 17-15,-1-1-8 0,-4 0-3 16,-1 2 2-16,-1-5-3 16,4-2-3-16,-2-6 4 15,5-4-5-15,3-7 8 16,1-5 3-16,4 0-11 16,0 0 6-16,-2-12-4 15,-3-5-3-15,-5-2 0 16,-4-5 13-16,-9-5-13 15,-4-3 2-15,0 0 15 16,-7 1-7-16,-11 6 9 0,-1 9 2 16,-1 10 3-1,1 6-13-15,-3 0-1 0,-4 17 3 16,5 9-2-16,1 10 4 16,0 7-6-16,5 8 5 15,-1 7-8-15,2-1-5 16,4-5 0-16,4-9-1 15,6-7-2-15,0-8 0 16,16-6-4-16,8-6 12 16,6-7-6-16,1-6 0 15,1-3-7-15,-3 0-16 16,0 0-53-16,-8 0 11 16,-3-14-78-16</inkml:trace>
  <inkml:trace contextRef="#ctx0" brushRef="#br0" timeOffset="-26006.42">25346 9694 131 0,'0'0'108'0,"0"0"-27"15,0 0 38-15,0 0-9 16,36-87-56-16,-36 75 22 16,-9 4-30-16,-10 5-8 15,-10 3-15-15,-2 0 2 16,-5 20-5-16,0 7-5 15,5 7 3-15,3 5 7 16,5 2-16-16,4 3 0 16,2 2 5-16,4-3-9 15,3 1-5-15,7-2 1 16,3-5-6-16,0-2 10 16,10-6-3-16,8-4-2 15,4-6-5-15,2-5-9 0,3-7 12 16,3-2-23-1,1-5 11-15,-2 0-5 0,-6 0-31 16,0-6-21-16,-4-10-33 16,-4-5-72-16</inkml:trace>
  <inkml:trace contextRef="#ctx0" brushRef="#br0" timeOffset="-25687.98">25889 9129 454 0,'0'0'46'16,"0"0"41"-16,0 0-14 15,0 0-59-15,0 72 4 16,0 1 37-16,0 14-6 15,-2 9-12-15,-18 4-26 16,-7 0-2-16,-3-4-7 16,-3-10-1-16,2-13-1 15,1-12-11-15,6-11 6 16,8-13-33-16,4-10 7 16,7-8 5-16,5-10-23 15,0-6-31-15,0-3-88 16,9 0-267-16</inkml:trace>
  <inkml:trace contextRef="#ctx0" brushRef="#br0" timeOffset="-25328.14">25644 9689 410 0,'0'0'33'0,"0"0"23"15,0 0 52-15,118-55-49 16,-58 50-23-16,4 3-17 15,-1 2-16-15,-8 0 12 16,-7 0-8-16,-8 4 3 16,-12 4 9-16,-4 4-3 0,-8 5 4 15,-2 8-13-15,-1 3 2 16,-2 4-5-16,-2 4-1 16,-6 5-1-1,-3-3-2-15,0 2 0 0,-6-1 4 16,-9-4-4-16,-3-1-1 15,1-5 1-15,3-3-2 16,3-4 1-16,2-3-11 16,8-8-1-16,-1-4 5 15,2-5 6-15,0-2-5 16,0 0-6-16,0 0-27 16,12-3-1-16,-1-14-62 15,-2-8-118-15</inkml:trace>
  <inkml:trace contextRef="#ctx0" brushRef="#br0" timeOffset="-25123.37">26289 9544 416 0,'0'0'37'16,"0"0"41"-16,0 0 32 15,12-75-24-15,-8 67-37 16,-3 4-14-16,1 2-21 15,-1 0 3-15,-1 2-17 16,2 0-8-16,0 0-46 16,5 7-85-16,14 7-130 15</inkml:trace>
  <inkml:trace contextRef="#ctx0" brushRef="#br0" timeOffset="-24320.59">26891 9585 452 0,'0'0'17'0,"0"0"48"0,-86 20 0 16,53 9-16-16,-1 8-32 15,4 6 4-15,5 5-14 16,2 1-1-16,7-2-3 16,4-3 4-16,4-5-7 15,5-7 0-15,3-5-5 16,0-4 3-16,0-6-6 16,0-4 6-16,11-6-17 15,7 0 6-15,2-6-24 16,3-1 17-16,1 0-4 15,-3-8 24-15,-5-12 4 16,2-6 6-16,0-10 11 16,-2-6-5-16,2-11 4 0,-1-5-1 15,3-2-4-15,3-1 1 16,1 5-14-16,4 9-2 16,1 14 13-16,-4 14-6 15,-1 12 9-15,-2 7-15 16,-1 0 14-16,3 11 9 15,0 14 6-15,-1 9 5 16,-3 5-15-16,-2 6 15 16,-6 2-17-16,-8-1-16 15,-4 0 5-15,0-7 1 16,0-6-8-16,-9-6 0 16,0-8 2-16,3-7-2 15,2-7 0-15,0-5 0 0,2 0 6 16,2 0 13-1,0 0 17-15,0-12 7 0,0-10-34 16,10-6-2-16,5-5-6 16,8-10-2-16,0-6 1 15,9-6-3-15,2-2-8 16,5 8-16-16,0 14 8 16,-2 15 5-16,-6 17 2 15,-4 3-8-15,-6 20 20 16,-2 14 2-16,-3 8 4 15,-5 9 7-15,-8 3 10 16,-3 0-10-16,0 2 9 16,-3-4-12-16,-10-6-10 15,2-5 6-15,1-10-6 0,-2-2-5 16,2-7-4-16,2-5-42 16,-2-5-54-16,2-7-100 15,4-5-285-15</inkml:trace>
  <inkml:trace contextRef="#ctx0" brushRef="#br0" timeOffset="-22678.75">22564 12371 294 0,'0'0'62'0,"0"0"70"0,0 0-21 15,0 0-54-15,0 0 5 16,0 0 0-16,-6-68-17 16,0 68-20-1,-1 12-20-15,-5 14-1 0,1 11 12 16,2 10 8-16,2 8 9 15,3 3-12-15,1 2 4 16,1-4-17-16,-1-5 4 16,0-7-2-16,0-4-10 15,0-7-1-15,3-5 1 16,0-11 1-16,0-5-1 16,0-5-14-16,0-7-7 15,5 0-44-15,7-2-3 0,4-18-33 16,-4-6-84-16</inkml:trace>
  <inkml:trace contextRef="#ctx0" brushRef="#br0" timeOffset="-21658.31">22697 12037 55 0,'0'0'52'15,"0"0"-9"-15,0 0 33 16,0 0-23-16,-74-82 1 15,54 74-15-15,-5 5 3 16,-5 3-7-16,-3 0 2 16,-4 3-9-16,0 6 13 15,-1 2-19-15,2 2 0 16,0 0-6-16,4 1-4 16,2 1 6-16,-2 4-6 0,3 5 1 15,-1 5-11-15,-2 6 21 16,1-1-4-16,-1 4 11 15,0 1-16-15,-1-1 9 16,4 0-4-16,4 1 2 16,2 1-13-16,6 3-8 15,5 3 5-15,3 5 3 16,2 1 7-16,0 0-7 16,1-3-7-16,1-1 7 15,5-1-7-15,0-2 7 16,6 1-8-16,13-2 11 15,1 1 12-15,1-4-21 16,1-2 5-16,-1-1-6 0,1-3-1 16,2-3-3-16,3-1 1 15,4-5 2-15,5-5-2 16,3-1 1-16,4-3 1 16,4-3 9-16,0-4-9 15,1-6 0-15,0-4 8 16,-5 0-4-16,0 0-2 15,-3-8 1-15,-2-4 3 16,0-4 3-16,0-2 12 16,-1-2 1-16,1-4-8 15,-3-2-5-15,2-1 11 16,-2-1-10-16,-4 0 1 16,-4-2-8-16,-2-2 15 15,-2-3-5-15,-1 2 1 16,-1-3-1-16,-3-1-3 0,0 1-2 15,-5-2-4-15,0 3 3 16,-2 6 1-16,-2 0 0 16,-2 3 14-16,-1 0-6 15,-1-2 3-15,-4-2-6 16,1 0-1-16,-1-2-4 16,-1-1 10-16,0 1-15 15,0-1 7-15,0 1-3 16,0-2-5-16,0-2-2 15,0-3 1-15,0 0-1 16,-10-4 0-16,-6-1 0 16,-4-2 1-16,-4 0-1 0,-3 0 1 15,-1 0-1-15,-5 3 0 16,-1 9 0-16,-9 7 0 16,-5 10-8-16,-9 5 5 15,-8 12-3-15,-3 0-30 16,-1 21-80-16,4 14-53 15,10 4-20-15,18-1-389 16</inkml:trace>
  <inkml:trace contextRef="#ctx0" brushRef="#br0" timeOffset="-21104.88">22928 12801 389 0,'0'0'80'16,"0"0"-42"-16,0 0 42 15,0 0-24-15,0 0-10 16,100 68-11-16,-82-24-17 16,0 8 7-16,-3 3 3 15,4 0-5-15,3 0 3 16,3-4-16-16,3-6-7 16,-1-7 1-16,-3-8 6 15,1-5-8-15,-4-5-2 16,0-4 4-16,1 1-3 15,0-6 2-15,-2-2 2 0,-2-1-3 16,-6-4 1-16,-7 0-3 16,-2-3-1-16,-3-1 0 15,0 0-57-15,0 0-94 16,-7 0-85-16</inkml:trace>
  <inkml:trace contextRef="#ctx0" brushRef="#br0" timeOffset="-20751.95">23542 13191 300 0,'0'0'198'16,"0"0"-131"-16,0 0 3 15,0 0-6-15,0 0-6 16,0 0-3-16,-98 80-5 16,64-46-21-16,-2 2-11 15,-1 2-7-15,1-1-9 16,-1 0 5-16,3-4-4 16,4-7 0-16,9-4-2 0,4-10-1 15,10-4 1-15,2-4-3 16,5-3 2-16,0-1-5 15,0 0-6-15,0 0-38 16,5 0-41-16,11-3-60 16,13-9-213-16</inkml:trace>
  <inkml:trace contextRef="#ctx0" brushRef="#br0" timeOffset="-20486.94">23600 13343 245 0,'0'0'142'0,"0"0"-125"15,0 0 45-15,0 0 4 16,-41 93-28-16,20-65 2 16,2-1-4-16,-2-3-18 15,4-5-8-15,3-4-6 16,3-5-3-16,2-4 1 15,6-3-2-15,3 0-3 16,0-3-5-16,0 0-16 16,17 0-48-16,9-9-55 15,9-9-177-15</inkml:trace>
  <inkml:trace contextRef="#ctx0" brushRef="#br0" timeOffset="-20332.53">23689 13442 447 0,'0'0'88'0,"0"0"-16"0,0 0-1 16,0 0-25-16,0 0 14 16,0 0-33-16,-48 92 9 15,32-72-22-15,1-3-14 16,0-3-10-16,6-4-52 16,3-5-99-16,4-4-200 15</inkml:trace>
  <inkml:trace contextRef="#ctx0" brushRef="#br0" timeOffset="-19591.72">22050 13198 280 0,'0'0'92'0,"0"0"-6"15,0 0-25-15,0 0 15 16,-76 80 1-16,40-36-19 0,-1 4-7 16,-1 4-7-16,-2 2-10 15,-2-2 0 1,-3-1-16-16,2-6-9 0,0-2 1 15,3-6-7-15,5-11 1 16,10-4 4-16,7-10-8 16,12-8 0-16,5-4-3 15,1 0 0-15,0 0-63 16,0-2-53-16,0-9-215 16</inkml:trace>
  <inkml:trace contextRef="#ctx0" brushRef="#br0" timeOffset="-19012.47">20927 14034 358 0,'0'0'56'0,"0"0"15"16,0 0 26-16,0 0-45 15,0 0-21-15,92-45 8 16,-62 43-17-16,-5 2 9 16,-4 0-13-16,-9 0-5 15,-2 17-13-15,-7 4 10 16,-3 1 0-16,0 5-5 16,0 2 21-16,-10 0-18 15,-5 2 0-15,-6 1-3 16,-2-1-2-16,-2-2-2 15,1-1 3-15,4-6 5 16,5-2-3-16,4-7 2 16,5-4-8-16,5-1 7 15,1-2-7-15,0-1 1 0,0 1-1 16,7-2-2-16,16-3 2 16,7-1 12-16,7 0-9 15,4 0-3-15,1 0-1 16,3 0 1-16,-3-3-19 15,-5-2-11-15,-5 2 5 16,-12 1-25-16,-8-4-48 16,-6-2-146-16</inkml:trace>
  <inkml:trace contextRef="#ctx0" brushRef="#br0" timeOffset="-18037.38">21448 13786 205 0,'0'0'63'0,"0"0"24"15,0 0 3-15,0 0-32 0,-65-82-22 16,48 65 8 0,-3 3-10-16,-6 4-6 0,-3 2-1 15,-4 3 1-15,-5 3-10 16,-4 2 1-16,-5 0 0 16,-4 0 0-16,-1 6-5 15,1 10 10-15,1 3-7 16,0 8 3-16,3 3-11 15,5 0 12-15,4 2-11 16,10 1-8-16,3 2-1 16,2 3 2-16,7-4 4 15,-2 2-4-15,0 1 13 16,0 1-16-16,4 1 6 16,3-3-3-16,5 1 5 0,4 1-7 15,2-2 5-15,0 2-6 16,0-3 1-16,0 2 8 15,8-1-8-15,1-5 3 16,4 1 6-16,-1-3-7 16,3-3 3-16,-3 2 0 15,-3-6-6-15,4 1 6 16,1-4-6-16,7-2-3 16,5-1 3-16,4-3 1 15,5-2 2-15,-1-1-2 16,-3-3 7-16,-1 0-7 15,-1-4 1-15,-1 1 0 16,2 0-2-16,1-1 1 16,2-1 0-16,1-1 2 15,1-1-2-15,0 0 2 0,2 0 1 16,-2-3 3 0,1-5 4-16,-4-1-1 0,0-3-10 15,-2-1 20-15,-5 1 1 16,-1 2-9-16,-5-2-2 15,2 3 5-15,0-4-6 16,0-1 4-16,3-2-4 16,3-4 14-16,1-2-10 15,2-4 10-15,1-2-11 16,0-3 4-16,-2-2-9 0,-7 1 0 16,-5 1 0-16,-6-1-2 15,-3 1 8-15,-1 0 2 16,1-2-6-16,1-2 1 15,-2-2-4-15,1-2 8 16,-2-4-1-16,-2 2-1 16,-4-2-2-16,0 1 8 15,0 0-4-15,-4 0-14 16,-11 0 1-16,-8-1 2 16,-8 3-3-16,-9 2-3 15,-14 7-3-15,-13 5-7 16,-7 9-70-16,-4 9-53 15,5 8-49-15,9 3-60 16</inkml:trace>
  <inkml:trace contextRef="#ctx0" brushRef="#br0" timeOffset="-17385.4">21642 14563 383 0,'0'0'102'0,"0"0"-55"15,0 0 34-15,0 0-22 16,0 0-27-16,0 0 22 16,93 66-6-16,-59-24-9 15,1 6-22-15,-4 3 17 16,-1 1-21-16,-2 1-9 16,-3-5-2-16,-1-9 3 15,-6-11-5-15,0-10 4 0,-6-11-6 16,0-2 2-16,-3-5-9 15,-3 0-44-15,1 0-35 16,-4 0-50-16,-1-8-101 16</inkml:trace>
  <inkml:trace contextRef="#ctx0" brushRef="#br0" timeOffset="-17096.54">22197 14780 396 0,'0'0'90'0,"0"0"0"15,0 0-34-15,0 0-13 16,0 0 14-16,0 0-12 16,-106 104-9-16,70-60-9 15,-2 0-8-15,1-1-8 16,2-7 2-16,7-3-7 15,4-5-6-15,6-6 1 16,6-6-1-16,3-5-6 16,6-4-17-16,3-5-47 15,0-2-40-15,8 0-69 16,12-4-268-16</inkml:trace>
  <inkml:trace contextRef="#ctx0" brushRef="#br0" timeOffset="-16864.75">22259 14986 466 0,'0'0'58'0,"0"0"-1"16,0 0 27-16,0 0-37 16,0 0-13-16,-77 80-1 15,60-51-11-15,-2-3-10 16,3-2-12-16,6-6 4 15,-1-6-7-15,8-7 3 16,3-2-2-16,0-3-24 16,2 0-58-16,19 0-123 15,10-15-247-15</inkml:trace>
  <inkml:trace contextRef="#ctx0" brushRef="#br0" timeOffset="-16718.45">22409 15049 427 0,'0'0'100'15,"0"0"-45"-15,0 0 42 16,0 0-47-16,0 0-22 16,-86 37-10-16,72-22-17 15,-1 4 0-15,0-2-1 16,-1 0-31-16,1-5-77 0,2-3-127 16</inkml:trace>
  <inkml:trace contextRef="#ctx0" brushRef="#br0" timeOffset="-15918.51">20703 14638 97 0,'0'0'147'0,"0"0"-61"0,0 0 27 16,0 0-15-16,0 0-38 16,0 0-25-16,-106 53 19 15,66-12 9-15,-4 4-10 16,-2 4-7-16,-2 2-10 15,1-3-15-15,2-4 3 16,3-8-17-16,11-7 7 16,6-12-14-16,12-5 12 15,7-9-5-15,6-3-3 16,0 0 0-16,0 0-2 16,0-3-4-16,0-11-17 15,2-4-80-15,6 2-24 0,-4 5-71 16,-4 4-115-1</inkml:trace>
  <inkml:trace contextRef="#ctx0" brushRef="#br0" timeOffset="-15524.73">19894 15012 45 0,'0'0'372'15,"0"0"-330"-15,0 0 15 16,0 0 47-16,0 0-36 15,0 0-32-15,-9-8-20 16,33 8-12-16,14 11 15 16,18 3 22-16,14 2 5 15,11 1-24-15,2 0-2 16,-3-1-12-16,-12-3-3 16,-17-3 6-16,-20-3-11 15,-13-3-3-15,-12-4 3 0,-5 3 0 16,-1-3-22-16,0 1-42 15,-1 1-14-15,-17 1-62 16,-4 0-66-16</inkml:trace>
  <inkml:trace contextRef="#ctx0" brushRef="#br0" timeOffset="-15244.77">20008 15296 410 0,'0'0'101'0,"0"0"-87"15,0 0 60-15,0 0 14 16,0 0-36-16,108-1-8 16,-67-3-22-16,-7 4-10 15,-4 0-8-15,-6 0-1 16,-8 0 0-16,-2 0-3 15,-5 0-7-15,-3 0 1 16,1 0-10-16,-4 0-33 16,1 0-25-16,-1 0-122 15</inkml:trace>
  <inkml:trace contextRef="#ctx0" brushRef="#br0" timeOffset="-15045.13">20067 15400 390 0,'0'0'116'15,"0"0"-103"-15,0 0 50 16,84 0 11-16,-38 0-44 16,-1 0-16-16,-5 0-13 15,-2-3-1-15,-9-2-65 16,-8 0-95-16,-10-5-297 15</inkml:trace>
  <inkml:trace contextRef="#ctx0" brushRef="#br0" timeOffset="-13575.18">22636 11300 18 0,'0'0'55'0,"0"0"3"15,0 0 10-15,0 0 2 16,0 0 5-16,0 0-19 16,1-64 14-16,-1 49-16 15,2-5-1-15,-1 1 9 16,1-3 2-16,-1 5-22 15,-1 5 2-15,0 4-3 16,0 8 22-16,0 0-43 16,0 14-20-16,-10 17 0 15,-7 12 5-15,0 9 16 16,3 9-7-16,0 8 7 16,0 2-2-16,3-5-10 15,1-6-7-15,4-10 2 16,1-9-3-16,4-7 0 0,1-7-1 15,0-6 2-15,0-7 2 16,0-6-4-16,0-6-2 16,0-1-3-16,0-1 3 15,0 0-11-15,0 0-15 16,-2 0-32-16,-7 0-32 16,-5-3-6-16,-5-11-76 15,0-3-187-15</inkml:trace>
  <inkml:trace contextRef="#ctx0" brushRef="#br0" timeOffset="-13012.69">22305 11529 242 0,'0'0'56'16,"0"0"29"-16,0 0 37 15,0 0-23-15,0 0-45 16,0 0-4-16,3-26-33 16,4 37 2-16,2 8 13 15,3 5 3-15,-3-1 7 16,-1 5-25-16,0-1 3 16,1 0 0-16,2 1-5 0,1 4-5 15,-2 0 2 1,1-1 10-16,0-2-17 0,-1-3 6 15,-1-6-10-15,-2-3 3 16,0-5 3-16,-2-3-3 16,-2-3 1-16,-2 1-5 15,-1-2-2-15,2 0 2 16,-1 0 3-16,-1-1-3 16,2-1 0-16,-2-3 1 15,1 0-1-15,-1 0 6 16,3 0-6-16,-3 0 3 15,4 0-1-15,0 0 4 16,2 0 7-16,1 0 0 0,6-8-5 16,-2-6 1-16,3-4-3 15,3-6 3-15,6-7 3 16,3-6-7-16,6-4 4 16,2 0-7-16,3-2-2 15,1 4-2-15,-5 7-5 16,-7 6 6-16,-6 9-24 15,-10 10-33-15,-5 7-36 16,-5 0-24-16,0 0-102 16,0 7-231-16</inkml:trace>
  <inkml:trace contextRef="#ctx0" brushRef="#br0" timeOffset="-11754.28">23130 11215 201 0,'0'0'88'15,"0"0"-58"-15,0 0 33 16,0 0-6-16,0 0-22 16,0 0 2-16,-13 54-3 15,9-40-5-15,1 0-3 0,2-4 4 16,-1-3-10 0,2-6 1-16,0 2-12 0,0-3 13 15,0 0 9-15,2 0 9 16,11-14-7-16,1-3-22 15,0-2-8-15,-2-3-2 16,-3-2 5-16,0-5-3 16,0-7 1-1,0-3-2-15,-1-8 4 0,3-3-6 16,-3-2 0-16,-5 5-17 16,-3 8 12-16,0 11 3 15,-4 12-2-15,-16 6 0 16,1 8 4-16,-7 2 7 15,0 7-4-15,-1 12 8 16,3 3-8-16,9 0 0 16,6-1 0-16,7-4 1 15,2-4-4-15,2-1-1 0,16-4 1 16,10-1 1-16,11-7 1 16,9 0 7-16,4 0-9 15,0 0-1-15,-4-3-5 16,-8-5 5-16,-8 2 0 15,-9 3-5-15,-6 0 5 16,-10 3-1-16,-2 0 0 16,-5 1-11-16,0 15 9 15,0 9 4-15,0-1 2 16,0 5-1-16,0-3 2 16,1-2 0-16,4 0-3 15,1-3 0-15,1-4 1 16,-3-3-1-16,1-5 0 15,0-2-2-15,-2-4-4 0,3-1-10 16,4-2 15-16,0 0-5 16,5 0 6-16,0-12-2 15,0-2 2-15,-3-3-6 16,-1-2 1-16,-1-3-4 16,-4-1 3-16,0 4 4 15,-3 2 2-15,0 8 0 16,0 2 1-16,-2 4 0 15,-1 3 1-15,2 0-2 0,-2 0-3 16,0 0 2 0,0 1-5-16,0 14 1 0,0 5 5 15,0 2 5 1,0 3 2-16,4-3-7 0,4 3 10 16,1-5-10-16,2-1 0 15,0-5-3-15,3-3 3 16,2-7 0-16,0-2 1 15,4-2 0-15,0 0 2 16,-1 0-2-16,-3-6 5 16,-4-5-4-16,-1-4 3 15,-4-3-1-15,-3-5 1 16,-1-2 2-16,-3-5-7 16,0 0 7-16,0 0-7 0,-12 3-1 15,-4 2 1-15,-1 8-3 16,-2 7 2-16,-2 6-8 15,0 4 7-15,0 0 2 16,-1 8-29-16,4 8-59 16,5 0-70-16,10 0-256 15</inkml:trace>
  <inkml:trace contextRef="#ctx0" brushRef="#br0" timeOffset="-11288.37">24124 10992 67 0,'0'0'254'0,"0"0"-228"15,0 0 40-15,0 0-19 16,0 0-22-16,0 0 4 16,-36 55-1-16,34-29-1 15,2 4 3-15,0 1-12 16,0-2-13-16,4-3 1 16,8-4 1-16,0-4-3 15,1-8-8-15,1-3 3 0,2-7 1 16,2 0 14-16,2 0-13 15,-1 0 6-15,-3-13-3 16,-1-2 7-16,-4-6-1 16,-2-3 11-16,-6-3-6 15,-3-1 5-15,0-3-12 16,0 1-8-16,-9 2 1 16,-5 2-1-16,-2 7 0 15,2 4-10-15,0 11-5 16,5 4-55-16,-1 0-2 15,3 7-20-15,6 0-115 0</inkml:trace>
  <inkml:trace contextRef="#ctx0" brushRef="#br0" timeOffset="-10892.92">24632 10679 385 0,'0'0'44'0,"0"0"-20"0,0 0 45 15,-20 79 6-15,19-34-13 16,-1 5 1-16,2 0-29 15,0 4-11-15,0 0-8 16,0 0-7-16,0-1 1 16,0-3-7-16,0-4 2 15,0-7-4-15,0-7 0 16,0-9 3-16,2-4-3 16,10-9-9-16,2-3 7 15,3-4 1-15,5-3-1 16,2 0 2-16,-1 0-35 15,-1-10-21-15,-3-6-44 16,-2-5-73-16,-4-7-139 16</inkml:trace>
  <inkml:trace contextRef="#ctx0" brushRef="#br0" timeOffset="-10722.31">24637 11036 283 0,'0'0'55'0,"0"0"48"15,0 0 0-15,0 0-25 16,0 0-43-16,0 0-20 16,99-30 2-16,-57 25-7 15,4 5-10-15,0 0 0 16,-4 0-93-16,-18-2-359 0</inkml:trace>
  <inkml:trace contextRef="#ctx0" brushRef="#br0" timeOffset="-6890.4">17939 7324 16 0,'0'0'78'0,"0"0"-41"15,0 0 19-15,0 0-21 16,0 0-10-16,0 0 9 0,-25 34-7 16,14-15-2-1,-2 4 1-15,-1 6 6 0,-2 6 23 16,1 1-10-16,0 3-25 15,0 1 13-15,2 2-24 16,2 5 18-16,2 5-6 16,-1 5-9-1,-2 6-5-15,-6 12-4 0,-2 6 12 16,-5 5-12-16,-5 2 22 16,-1-4-24-16,-2-5 1 15,2-2 3-15,3-6-4 16,4-7-1-16,6-6-11 15,3-4 11-15,4-4 8 16,4-4 6-16,1-2-14 0,2 1 7 16,-2-1 6-16,-1-2-2 15,1-1-1-15,-1-3-10 16,1 0 3-16,0 2-2 16,0 3 0-16,-1 3-1 15,1-5 6-15,0 1-5 16,0-6 0-16,0-5 0 15,-3-2 6-15,3-1-1 16,-3 0 2-16,0-1-6 16,-1-1 2-16,1 6 3 15,0 0-2-15,-3 6-2 16,0 2 2-16,-4 2 5 16,-1-1-2-16,2-4-5 0,5-8 2 15,2-5-2-15,4-4 0 16,0-4 4-16,1 1-5 15,0 0 9-15,-1 2-11 16,0 4 3-16,-2 3 10 16,-3 6-9-16,0 1 8 15,0 1-4-15,0 2 4 16,-1-5-4-16,4-6-6 16,1-8 2-16,4-3-4 15,-1-2 0-15,2-1 7 16,-3 0 4-16,2 3-4 15,-5 2 0-15,2 1 0 0,-3 0 9 16,3-1-10-16,1-2 2 16,1-4-2-1,2 0 0-15,0-3 1 0,0 2 7 16,0 1-1-16,0 7 3 16,0 2-2-16,0 3 2 15,0 3-5-15,0 0-3 16,0 0-4-16,6-2 2 15,-1-9-6-15,0-2 3 16,-2-7 9-16,-2-1-6 16,-1-4-1-16,3 1 2 15,-3-1-5-15,0 0 4 16,0 0 0-16,0 0 2 0,0 0-5 16,0 0 6-1,0 0-7-15,0 0-2 0,0 0 0 16,0 0 0-16,0 0 0 15,0 0-23-15,0 0-53 16,-3-10-88-16,-8-16-118 16</inkml:trace>
  <inkml:trace contextRef="#ctx0" brushRef="#br0" timeOffset="-1865.45">19617 10999 143 0,'0'0'49'0,"0"0"46"16,0 0-22-16,0 0-9 15,25-76-21-15,-22 67-3 16,-3 1-5-16,0 4-18 16,0 3 30-16,0-1-26 15,0 2-5-15,0 0-16 16,0 0-4-16,0 18 1 15,-6 5 3-15,-1 6 5 16,-2 7 13-16,1 3-4 16,2 5-7-16,2 2-1 15,2 0 5-15,1-4-6 16,1-4 2-16,0-9-4 16,0-8 0-16,0-7-2 15,0-6-1-15,0-3-4 16,0-4 4-16,0-1 19 15,0 0 22-15,0-6-9 0,0-11 2 16,0-5-11-16,-2-5-14 16,-1-7-6-16,-1-6 2 15,1-9-3-15,3-1-2 16,0-6-1-16,0 3 1 16,0 2-14-16,7 4 10 15,1 7-18-15,1 8 14 16,3 11 2-16,0 7 1 15,1 8-2-15,8 4 6 16,4 2-3-16,5 0 2 16,0 15 2-16,-3 4 2 0,-6 6-2 15,-6 0-6-15,-11 0 4 16,-4 1 2-16,0-1 1 16,-13-1 0-16,-7-4-2 15,0-6 4-15,1-2-1 16,0 1 1-16,3-6 0 15,-1-3-3-15,4 1 0 16,0-2-1-16,5 0 1 16,2-2-9-16,4-1-28 15,-2 0-66-15,4 0-105 16</inkml:trace>
  <inkml:trace contextRef="#ctx0" brushRef="#br0" timeOffset="-1609.61">20085 10939 201 0,'0'0'36'0,"0"0"46"15,0 0-17-15,0 0-23 16,0 0-20-16,91 0-9 0,-76 1-7 16,-2 3-6-16,-5-1-84 15,-7 0-126-15</inkml:trace>
  <inkml:trace contextRef="#ctx0" brushRef="#br0" timeOffset="-1429.56">20051 11061 186 0,'0'0'56'0,"0"0"30"16,0 0-14-16,0 0-35 16,79 0-12-16,-57 0-7 0,-1 0-11 15,-1 0-7-15,-3-1-33 16,-4-5-150-16</inkml:trace>
  <inkml:trace contextRef="#ctx0" brushRef="#br0" timeOffset="-778.67">20395 10888 179 0,'0'0'45'0,"0"0"7"0,0 0 25 15,-19 101-20-15,13-63-6 16,-1 0-31-16,4-2-7 16,1-5-1-16,2-9-12 15,0-8 0-15,0-6 3 16,0-4 3-16,0-4 10 15,0 0 29-15,0-3 7 16,0-12-36-16,0-7-1 16,0-1-9-16,0-6-1 15,0-3-5-15,-2-2 4 16,-3-2-11-16,5 3 2 16,0 6 5-16,0 7-17 15,1 8 10-15,10 7 7 16,-1 1-4-16,5 2-1 15,0 2 5-15,1 0 2 0,-1 0-2 16,0 5 0-16,-3 8 3 16,-1 3 4-16,-3 3 0 15,0 0-2-15,0 3 4 16,2-4-5-16,-1 1 4 16,1-3 0-16,3-2-2 15,0-2-6-15,0-4 1 16,2-2 6-16,-1-3 3 15,0-3-10-15,0 0 2 16,-3 0 2-16,0-5 0 16,-3-7 14-16,-4-5 9 15,0-4-4-15,-4 0-12 0,0-4 4 16,0-4-9-16,0 0-1 16,-1 0-9-16,-8-1 4 15,3 7 0-15,3 5-7 16,2 11-31-16,1 7-16 15,0 0-41-15,3 3-121 16,6 9-16-16</inkml:trace>
  <inkml:trace contextRef="#ctx0" brushRef="#br0" timeOffset="-356.93">20907 10764 273 0,'0'0'57'16,"0"0"20"-16,0 0-14 16,0 0-27-16,0 0-7 15,-63 80-9-15,52-44 25 16,3 3-18-16,8-1-13 15,0-3 9-15,3-6-14 16,13-3-1-16,2-9-3 16,3-3-4-16,1-7-1 0,1-2 6 15,2-5-6-15,1 0 9 16,-3-3-2-16,0-10-1 16,-7-4-2-16,-1-4-1 15,-6-4 17-15,-1-4-7 16,-5-1 3-16,-2-4-7 15,-1 2-4-15,0 7-5 16,0 7-2-16,0 7-13 16,0 6-4-16,2 5-21 15,-1 0-58-15,2 0-107 16,0 0 7-16</inkml:trace>
  <inkml:trace contextRef="#ctx0" brushRef="#br0" timeOffset="-16.47">21369 10694 197 0,'0'0'84'0,"0"0"-8"16,0 0 8-16,0 0-57 15,0 0 3-15,0 0-4 16,-55 77 9-16,45-45-5 15,2 1-4-15,0 0 0 16,0 0-1-16,2 0-13 16,1-4-11-16,5-1 2 15,0-8 4-15,0-4-2 0,2-5-5 16,15-6 5-16,6-2 12 16,7-3 4-16,5 0-8 15,-1-8-6 1,-1-3-4-16,-2-2-3 0,-4 1-11 15,-3 1-19-15,-7 3-73 16,-8-1-112-16</inkml:trace>
  <inkml:trace contextRef="#ctx0" brushRef="#br0" timeOffset="829.92">21743 10634 213 0,'0'0'58'0,"0"0"65"0,0 0-14 16,0 0-33-16,0 0-46 16,0 0-23-16,-16 14 9 15,2 20 23-15,-3 2 0 16,1 3-4-16,2-2-18 15,3 1-16-15,4-6 8 16,7-4-4-16,0-6 5 16,0-8-10-16,12-3-6 15,8-6 6-15,4-5 15 16,7 0-8-16,5 0 7 16,0-9-14-16,-1-3 0 15,-4 0 0-15,-6 3-37 16,-3 4-31-16,-6 1-56 0,-11 4-198 15</inkml:trace>
  <inkml:trace contextRef="#ctx0" brushRef="#br0" timeOffset="1863.35">21189 11730 244 0,'0'0'90'0,"0"0"-29"16,0 0 33-16,0 0-4 15,0 0-41-15,0 0 2 16,-27-61-4-16,27 61-13 16,0 0-22-16,0 0 7 15,0 0-19-15,0 0 4 16,0 15 1-16,0 3-2 16,8 6 4-16,6 4 11 15,2-2-3-15,4 2-10 16,4 0 13-16,4-1-18 15,2-1 0-15,2-1 11 16,-1 0-8-16,-1 2 9 0,-3-2-12 16,-1 1 4-16,-3-2 0 15,-1 0-4-15,1-1 6 16,-1-1-5-16,-1-2 1 16,1 0 1-16,-1-3-3 15,-1-2 0-15,-1 0 1 16,-5-2 2-16,-1-2-2 15,-4-2-1-15,-2-4 0 0,0 0 2 16,-2-1-2 0,0-1 0-16,-2 1 0 0,1 0 0 15,-1-1 0-15,-1-1 0 16,1 0 6-16,-2-2-6 16,1 2-6-16,-2-2 6 15,2 0 7-15,-2 0-7 16,0 0 0-16,0 0-2 15,0 0-25-15,0-12-43 16,-4-2-70-16,-6 0-165 16</inkml:trace>
  <inkml:trace contextRef="#ctx0" brushRef="#br0" timeOffset="2744.19">21708 11984 285 0,'0'0'66'0,"0"0"5"16,0 0 47-16,0 0-45 16,0 0-23-16,0 0 11 15,0-54-21-15,0 52-9 16,0 2 11-16,0 0-13 15,0 0-17-15,0 0 2 16,0 0-13-16,0 0 9 0,0 2-7 16,3 10 4-1,5 3 2-15,2 3-7 0,-3-3 13 16,3 2-9-16,0-2-4 16,-3 2 4-1,1-1-1-15,-2 0 0 0,1-4-2 16,-1-1-2-16,0 2 4 15,-1-2-4-15,-1 1 0 16,1-1-1-16,-1-1 0 16,0-1 1-16,1-2 1 15,-4-2-2-15,4 0 1 16,-2 2-1-16,-2-2 0 16,3 0 1-16,-1-1 0 15,1 2 0-15,-1-3-1 16,0 1 0-16,-2 1 0 15,1 0 0-15,1-2 0 16,-2 0 2-16,2 0-4 0,-1-3 6 16,-1 5-2-16,1-3 0 15,1 1-1-15,1 0-2 16,-3 0 1-16,1-2 0 16,-1-1-2-16,-1 3 1 15,0-3 1-15,0 0 0 16,0 0-1-16,0 0 1 15,0 0-2-15,0 0-4 16,0 0 1-16,0 0 5 16,0 0-2-16,0 0 9 0,0 0-13 15,0 0 12 1,0 1-8-16,0-1 11 0,-4 0-3 16,-3 1 2-16,1 1 2 15,1-2 1-15,1 1 4 16,2 1-14-16,-1-1 11 15,-2 1-12-15,0 0 4 16,-4-2-4-16,-3 0 0 16,-4 2 0-16,-5-2 9 15,-2 0 4-15,-4 0-4 16,-7 0 9-16,-3 0-4 0,-3 0 3 16,-1 0-13-1,5 0 11-15,10 0-15 0,8 0 4 16,12 0-3-16,6 0-1 15,0 0-5-15,0 0-20 16,0 0-45-16,15-6-61 16,7-5-124-16</inkml:trace>
  <inkml:trace contextRef="#ctx0" brushRef="#br0" timeOffset="3939.95">20780 11643 55 0,'0'0'89'0,"0"0"11"16,0 0-36-16,0 0 0 15,0 0-15-15,0 0 8 16,8-34-16-16,-8 26-4 16,-5-1-1-16,-5 3-14 15,-1 0 6-15,-6 4-4 16,-2 2 4-16,-4 0-6 15,-6 0-2-15,1 6-12 16,1 6 12-16,5 2-5 16,2 4-7-16,3 0 8 15,5 1-15-15,1 2 0 16,1 3 5-16,1 2 1 16,3 6-5-16,0 1-1 15,2 0-1-15,2 2 0 16,2-6 1-16,0-2 1 15,2-5-2-15,11-5 4 16,3-2-8-16,7-5 6 0,2-3-3 16,3-3 2-16,2-1 10 15,-3-1-9-15,-2 0-2 16,-10-1-2-16,-3 1-9 16,-2-2-23-16,-3 0-32 15,-3 0 4-15,-2-2-50 16,-1-9-147-16</inkml:trace>
  <inkml:trace contextRef="#ctx0" brushRef="#br0" timeOffset="4502.78">20843 11646 16 0,'0'0'87'15,"0"0"-29"-15,0 0 39 16,0 0-27-16,0 0-16 16,0 0 3-16,-9-51-4 15,0 49-6-15,-2 2-18 16,-5 0 3-16,-6 0 6 15,-4 0-3-15,-8 8 2 16,3 9-11-16,-2 4-9 16,6 4 16-16,5 4-30 15,2 3 9-15,7 3 1 16,3-1 1-16,7 1-9 16,3-1 5-16,0-4-10 0,1-4 0 15,12-5 2-15,4-4 1 16,7-4-3-16,6-4 0 15,7-5 0-15,4-4 9 16,1 0-9-16,0 0-15 16,0-4-30-16,-8-8-51 15,-7-3-39-15</inkml:trace>
  <inkml:trace contextRef="#ctx0" brushRef="#br0" timeOffset="8865.84">19190 10489 7 0,'0'0'37'16,"0"0"-8"-16,0 0-8 15,0 0 4-15,0 0 6 16,0 0 16-16,0 0-13 16,0 0 4-16,-64-32 11 15,52 31-24-15,-3 0 19 16,2-2-10-16,-2 1-3 15,1 1-11-15,3-1 9 0,3 2 10 16,4-3-18-16,2 3 21 16,2 0-9-16,0 0-12 15,0 0-12-15,0 0 0 16,0 0-3-16,0 0-3 16,0 0 1-16,0 0 1 15,0 0-3-15,2 0 3 16,4 0-2-16,1 0-2 15,6 0-1-15,3 0 0 16,1 0 0-16,3 3 2 0,-2-1 3 16,-1 2-5-1,2 0 0-15,0 0 5 16,5 2-5-16,1-4-6 16,5 2 6-16,-1-1 9 15,1 4-9-15,-1-1 0 0,-2-2 5 16,-3 1-5-16,-2-1-6 15,-4-2 6-15,-6-1 0 16,-3-1 1-16,-3 0 5 16,-1 0-2-16,0 0-3 15,0 0 2-15,-4 0-2 16,2 0 3-16,-3 0 3 16,0 0-5-16,2 0 0 15,-2 0 6-15,0 0-12 16,0 0 4-16,0 0-1 0,0 0-10 15,-3 0-8-15,-11 0-45 16,-5 0-20-16,-5 0-57 16,2 0-166-16</inkml:trace>
  <inkml:trace contextRef="#ctx0" brushRef="#br0" timeOffset="9331.43">19062 10464 44 0,'0'0'81'0,"0"0"-13"15,0 0 50-15,0 0-34 16,0 0-36-16,0 0 12 16,-11-3-19-16,11 3-16 15,0 0-11-15,0 0 7 16,5 0-10-16,12 0 12 16,8 0-3-16,8 0 8 15,4 0-20-15,5 0 14 0,0 0-5 16,0 0-8-1,-3 0 3-15,-3-2 7 0,-6 0-5 16,-5 0-10-16,-4-1 5 16,-9 0 8-16,-6 1-6 15,-1 2-1-15,-5-3 18 16,0 3-14-16,0 0-10 16,0 0 10-16,0 0-14 15,0 0-8-15,0 0-23 16,0 0-51-16,-18 5-79 15,-9 3-276-15</inkml:trace>
  <inkml:trace contextRef="#ctx0" brushRef="#br0" timeOffset="18398.38">20276 11021 91 0,'0'0'88'0,"0"0"-18"0,0 0-14 15,0 0 5-15,0 0-10 16,0 0-10-16,0 0-10 15,0 0 16-15,0 0-31 16,0 0 12-16,0 0 5 16,0 0-21-16,0 0 25 15,0 0-29-15,0 0 23 16,0 0-6-16,2-4-5 16,2-2-10-16,1 0-1 15,-2 0-9-15,2 2 28 16,-2 1-10-16,0 0 2 15,2-2-5-15,1 0-5 16,2 1-5-16,3-3-1 16,0 1 0-16,-1 2 1 0,1 1-5 15,-2 1 5 1,-3 2 2-16,2-1-1 0,0 1 5 16,-1 0-11-16,3-2 18 15,3 0-15-15,0 1 9 16,7 0 0-16,-1-2-6 15,2 0-2-15,0 2 2 16,-2 0-4-16,-4-1 2 16,0 2-2-16,-6-1 11 15,0-1-13-15,-1 0 19 16,0 2-15-16,3-1-4 16,5-1 17-16,1 2-16 15,2-2 5-15,2 1-4 0,-3-2 2 16,1 1-2-1,-4 0 1-15,-2 1 0 0,-2-2 5 16,-2 0-2-16,-1 3-5 16,2-1 4-16,-3 0-2 15,2 1-3-15,3 0-2 16,-1-1 2-16,2 1 1 16,-1 0 1-16,-2 0-1 15,2-2 2-15,-1 2-2 16,-2 0 2-16,1-1-1 15,-2 1 3-15,-1 0-5 16,-2 0 6-16,2 0 0 0,2 0-3 16,0 0-3-16,4 0 2 15,-1 0 2-15,0-2 1 16,3 1-2-16,-1 1 0 16,0-1 2-16,-2-1 7 15,0 0-12-15,-6 2 8 16,2 0-7-16,-2-3 2 15,1 2-4-15,5 0 3 16,-1 0-3-16,2 1 6 16,0-2-4-16,2 2 0 15,2 0 2-15,-4-1-3 16,-1 1-1-16,-1 0 0 16,-3 0 2-16,0 0-2 0,1 0 8 15,0 0-7 1,4 0 1-16,-1 0-1 0,3 0-1 15,0 0 1-15,-2 0 1 16,-1 0 5-16,-3 0-6 16,0 0 1-16,-4 0-1 15,-1 0 0-15,1 0-4 16,-1 0 4-16,1 0 0 16,2 1 1-16,2 2-1 15,2-1 3-15,0 1-2 16,4 1 1-16,2 0-2 15,-4-1 0-15,2 0-3 16,-8 0 7-16,1 0-8 16,-5-1 3-16,0-1-2 0,2 2 5 15,-1 0-2-15,0-1 0 16,1 3 0-16,1 0 2 16,0-1 0-16,2 0-2 15,0 0 1-15,1 3-2 16,0-3 0-16,1 2 1 15,-4-1 3-15,2 0-1 16,-2-3-1-16,1 4-2 16,1-2 2-16,-2 1-1 15,1 0 4-15,0-1-4 16,1 2 0-16,-2 2 0 0,0-3 0 16,0 2-3-1,1 0 1-15,-1-1 1 0,0 0-1 16,1 0 2-16,-3 1 0 15,3-1-1-15,-4 1 1 16,2-1 0-16,-2 1-3 16,-2-1 3-16,2 1 0 15,-1 0 0-15,-1 0 0 16,1 1 0-16,-1-1 1 16,2 0 0-16,1 0-1 15,-2 1 1-15,1-2-1 16,0 2 0-16,-1 1 1 15,1-1-1-15,-2 3-2 16,1-2 2-16,-1 1 1 0,2-1 0 16,2 0-1-1,-2 0 0-15,1 0 2 0,-3-2-1 16,1 1-1-16,1-2 0 16,-3 1-2-16,1 2-1 15,2-2 3-15,-1 1-4 16,1 0 10-16,0 2-11 15,3-1 14-15,1-1-9 16,-2-2 2-16,-2 3-2 16,0-4 0-16,0 1 0 15,0 2-8-15,0-1 8 16,-2 2 4-16,2-1-4 16,1-1-3-16,-1 3 3 0,1-1 0 15,-1 2 9 1,0 1-9-16,0-1-6 0,-2 1 5 15,2 1 1-15,-1-1 0 16,-2 1 0-16,1-2 0 16,2 1 1-16,1-1 1 15,-2 0-1-15,2 1-1 16,-1-1 0-16,2-2 1 16,-1 4-1-16,1-1 0 15,2-2-5-15,-2 3 4 16,-1-4 1-16,2 4-1 15,0-1 1-15,0 2 6 16,0-4-6-16,0 0-7 16,-3-2 6-16,2-2 1 0,-1 2 2 15,-1-3 5-15,0 1-14 16,3 0 7-16,-3-1 0 16,1 1 0-16,1 2 0 15,-1-1 1-15,1 3-1 16,-2-1 0-16,3 1 0 15,-3 0 6-15,1-2-6 16,1 0-2-16,2 1 0 16,-1-1 2-16,3 0 0 15,0 0 1-15,-3-2-1 16,6-1 3-16,-5 1-3 0,1 0-4 16,1-1 4-1,-2 1 0-15,-1 0-1 0,0-1 1 16,-1-1 0-16,-1 2 3 15,3-2-2-15,-2 1-2 16,1 0 1-16,-1-1 0 16,1 0 2-16,0 0-2 15,-1-1 0-15,0-1 3 16,-2-1 0-16,0-1-1 16,-3 1-2-16,1 1 3 15,1-1-3-15,1 1 0 16,0-1-1-16,0 3 0 15,1-4 2-15,-2 3 0 16,-1-3-1-16,1 0-15 0,-2 0-8 16,0 0-19-1,0 0-37-15,0 0-70 0,-2 0-38 16,-14-13-106-16</inkml:trace>
  <inkml:trace contextRef="#ctx0" brushRef="#br0" timeOffset="19530.61">21674 11734 17 0,'0'0'215'0,"0"0"-158"16,0 0 39-16,0 0-18 15,0 0-26-15,0 0 3 0,0-29-12 16,1 28-12 0,2-4 10-16,0 2 8 0,3-3-15 15,0 2-9-15,0 3 12 16,-1-2-6-16,-1 3-4 16,1-1-17-16,-1 1 13 15,5 0-20-15,0 0 10 16,3 0-2-16,1 4-9 15,1 7 15-15,-1-2-12 16,-2 2 4-16,-2 2 1 16,1-2 2-16,-4 0 1 15,1-1 0-15,-2 0-5 16,4-1 8-16,0 2-7 16,0-1-4-16,2 1 12 15,0-1-13-15,3-1 4 0,-1 1-8 16,-1-1 6-1,0-1-5-15,-5-2 0 0,1-1 2 16,1 2-1-16,1 0 4 16,-2-1-6-16,1-1 0 15,1 1 3-15,-3-1-2 16,1-1 0-16,-2 1 1 16,-1-1-1-16,2-1 5 15,-3 1-6-15,1-1 1 16,1-1-2-16,-2 3 2 15,3-1-1-15,-1 0 0 16,-1 0 0-16,1 1 4 16,-1-2-3-16,-2-1-1 0,0 1 0 15,1-1 0-15,-3-2 0 16,1 2 0-16,-1-2 1 16,1 0-1-16,-2 2 2 15,1-1-2-15,1 1 2 16,1-1-2-16,-2 1-1 15,1-2 1-15,-1 1 0 16,-1-1 0-16,2 0 5 16,-2 0-1-16,0 0 0 15,0 0 10-15,0 0 7 16,0 0-3-16,0 0 1 16,0-7-9-16,0-4-4 15,0-4-6-15,0-2 11 16,0-1 0-16,0-6 4 15,0-2 2-15,0-1 4 0,0-1-4 16,0-1-2-16,0 0-2 16,0-1-1-16,0-1-6 15,0 0 5-15,0-1-2 16,0 3 0-16,3-3-2 16,-2 1 1-16,3 2 0 15,-2 4-8-15,-2 6 5 16,0 2-2-16,0 8-2 15,0 4 2-15,0 2 0 16,0 2-3-16,0 1-6 16,0 0 0-16,2 0-46 0,-1 0-54 15,-1 0-24-15,0 16-47 16,0 8-10-16,-19 4-75 16</inkml:trace>
  <inkml:trace contextRef="#ctx0" brushRef="#br0" timeOffset="21184.31">21539 11567 60 0,'0'0'151'16,"0"0"-81"-16,0 0 45 16,0 0-45-16,0 0-23 15,0 0 5-15,0-14-16 16,2 14 7-16,1 0-27 16,1 0 14-16,1 0-9 0,1 0-5 15,0 0-11 1,3 2 17-16,0 5-7 0,0 0 2 15,1 2-5-15,1-2 0 16,-4 1-5-16,3 0 2 16,-1 3 4-16,2-2 7 15,1-1-17-15,-3 0 6 16,-2 2 0-16,-1 0 1 16,1 0-7-16,0 2-3 15,-1-3 7-15,0 2-2 16,1 0-4-16,0 0-1 15,2 0 3-15,1 0 1 16,0 0 10-16,-1 0-13 16,-2-1 11-16,2 0-10 0,2-1-1 15,-2 1 13-15,3 0-5 16,-1-2-9-16,0 0 15 16,-1 0-14-16,-1 0 0 15,2-1 2-15,-1 0-2 16,-1 0-1-16,-1 1 4 15,-1-3-3-15,0 1-1 16,1 1 3-16,-1-2-3 16,-2 1 0-16,3-1 1 15,0 2-1-15,0-2 0 16,1-1 5-16,-1 1-4 16,-2-2 3-16,2-1-2 15,-3 0-1-15,-1 1-1 16,1 0 0-16,0 1 0 0,0-1 0 15,-1-1 0-15,1 1 0 16,-1-1 0-16,1 3 3 16,2-3-3-16,-2 1-2 15,1 0 2-15,-2-1 5 16,-1-1-5-16,2 1 0 16,-4-1 0-16,3 2 0 15,-1-2-2-15,-1 2-1 16,1 0 6-16,2-2-3 15,-4 1 2-15,2-1-2 16,-1 0 0-16,1 1 0 0,0-1 1 16,-2-1-1-1,1 0 3-15,0 0-2 0,-2 0 1 16,0 0 2-16,0 0-2 16,0 2-2-16,0-2 2 15,0 0-2-15,0 0 4 16,0 0 3-16,0 0-6 15,2 0 14-15,-2 0-5 16,1 0 4-16,1 0-1 16,-1 0-7-16,1 0-4 15,1 0 7-15,-2 0-8 16,1-2 4-16,-2 2-2 16,0-1-1-16,1-1-1 0,1 0 6 15,-1-3-6-15,4 1 1 16,-2-1 1-16,1-3-2 15,1 0 1-15,-2-1 3 16,0-6 1-16,1-1-4 16,-2 0 3-16,-1-1-1 15,1 0 3-15,-2 1 11 16,0-3-10-16,0-1 10 16,0 0 1-16,0 3-5 15,0 0 6-15,0 0-1 16,1 0-9-16,1-4-2 15,2 1 1-15,0 0-7 16,1 2 4-16,-2 0-2 16,-2 1 5-16,-1 0 0 0,2 0 1 15,-2-1-6-15,0-2 9 16,0 1 1-16,2-2-14 16,1 1 9-16,-2 0-1 15,2 3-5-15,0 1-3 16,-1 6 7-16,-2 4-6 15,0 3-2-15,0 3 1 16,1 0 0-16,-1 0 0 16,0-1-3-16,0 1-3 15,0 0-5-15,0 0-27 16,0 0-30-16,0 0-37 16,-4 0-29-16,-20 4-1 15,-5 7-60-15,-6-3-144 0</inkml:trace>
  <inkml:trace contextRef="#ctx0" brushRef="#br0" timeOffset="22994.09">20406 11025 55 0,'0'0'84'0,"0"0"24"16,0 0-17-16,0 0-34 16,0 0 2-16,0 0-22 15,0 0-6-15,-3 0 6 16,3 0 7-16,0 0 15 16,0 0-24-16,0 0 4 15,0 0 8-15,0 0-12 16,5 0-2-16,-1-3-13 15,3-1 10-15,-1 1-13 16,5-1-6-16,5-2-2 0,2 2 5 16,4 0 12-1,5-1-12-15,3-2 2 16,1 1-3-16,2 2 4 16,-1-3-8-16,-3 3 2 0,1-2-2 15,-6 3-6-15,-2 3 7 16,-5-3 0-16,1 1-2 15,0 0-3-15,3 0-3 16,4 0-2-16,0 1 6 16,2 0-6-16,-4-1 2 15,-3 1 0-15,1 1-1 16,-6 0 0-16,1 0 3 16,-2 0-3-16,1 0 0 15,-3 0 3-15,0 0-4 16,3 0 2-16,-2 0-1 0,3 0 1 15,0 0-4-15,0 0 4 16,-1 0-2-16,3 0 1 16,-1 0 1-16,-1 0 0 15,-2 0 0-15,-3 0-2 16,-1 0 0-16,-4 0 3 16,2 0-6-16,-1 0 3 15,1 0 0-15,3 0 3 16,-2 0-3-16,2 0 0 15,1 0-3-15,-2 0 3 0,1 0 9 16,1 0-7 0,-2 0-2-16,-1 0-5 0,-2 0 5 15,-1 0 1-15,0 0 1 16,1 0-4-16,0 0 4 16,2 0-2-16,-2 0 2 15,1 0 2-15,3 0-4 16,3 0-2-16,4 0 2 15,-1 0 0-15,0 0 0 16,-5 0 0-16,-4 0-4 16,-1 0 4-16,-4 1 5 15,0-1-5-15,0 0-6 16,-1 0 6-16,1 0 2 16,1 0 2-16,-1 0-4 15,3 2 0-15,-2-1-1 0,1 0 3 16,1 1-6-16,0-1 4 15,0 2 0-15,3 0-4 16,-3-1 8-16,0 0-4 16,0-1 1-16,2 2-1 15,-1 0 0-15,-1 0 0 16,0-2-2-16,0 3 2 16,-1-4 0-16,-3 3-2 15,1-1 1-15,0 0 0 16,0 1 1-16,3 0-2 15,2 1 1-15,-3-1 1 16,1-1 3-16,-1 1-3 0,-2-1 0 16,0 0 1-16,0 2-1 15,0 0 0-15,1 2-2 16,2 0 1-16,0 2-3 16,-1 2 2-16,1 1 1 15,0 3 1-15,1-2 0 16,0 2 1-16,1 0-2 15,-3-1-1-15,1-3-21 16,-1 0-48-16,-5 0-38 16,0-6-72-16,-11-4-446 15</inkml:trace>
  <inkml:trace contextRef="#ctx0" brushRef="#br0" timeOffset="26713.09">21211 11812 19 0,'0'0'45'15,"0"0"-29"-15,0 0 21 16,0 0-12-16,0 0 7 16,0 0-1-16,0-12 13 15,0 12-16-15,0 0 0 16,0 0 7-16,0 0-4 16,0-3-7-16,0 3 14 15,0 0 9-15,0-5-14 0,0 1 1 16,0 1-11-1,0-4-8-15,2 2 13 16,2 0-7-16,2-2 2 0,-1 3-7 16,2-2 0-16,-4 3 5 15,0 1-2-15,0-1 8 16,-1 3-11-16,-2 0 1 16,1 0-4-16,-1-1-6 15,3 1-6-15,3 0 5 16,4 0-4-16,4 0 5 15,0 0 2-15,0 0 0 0,-3 0-4 16,-1 1-5-16,-2 2 14 16,-2-1-6-16,-2 1-3 15,-1 0 2-15,0 0-7 16,0 1 4-16,0 3-2 16,-2-1 1-16,4 3-1 15,1 0 2-15,-1 1 1 16,-1 0-1-16,-1 0 0 15,1 1-1-15,-1-1 1 16,-1-2-1-16,-1 2-3 16,1 1 0-16,-2-3 0 15,0 1 4-15,0-1-1 16,0-1 0-16,0 2 3 16,0-1-6-16,0 4 0 15,0-2 2-15,0 0 3 0,0 1-5 16,0 0 2-16,0 0 1 15,0-1-1-15,0 1 1 16,0 0 1-16,0 0 1 16,0 1-1-16,0-2-3 15,0 3 0-15,0-4 3 16,0 0-4-16,0 1 0 16,1 0 0-16,1 2-2 15,1 0 5-15,-3 0 2 16,3 1-3-16,-2 1-1 15,1-2-1-15,-2 2 0 16,0 1 4-16,0 0-2 0,0-3-2 16,0 2 0-16,0-3 7 15,0 2-6-15,-2 1-1 16,-2-2 6-16,1 3-2 16,1-1-2-16,-2-1 0 15,1-1-2-15,-3 1 1 16,0-1 4-16,0 1-1 15,-2 1-1-15,1 2 1 16,-2-2-2-16,0 0 9 16,2-1-11-16,-4-1 3 15,4 0 2-15,-2 1-4 16,-1-1 3-16,-2 2-3 0,-1 1-1 16,-3 3 2-16,-2 2-1 15,-4 0 1-15,1-3 8 16,3 4-7-16,2-6 5 15,4 0-6-15,0 0 5 16,1-2-5-16,0-1 2 16,2 0-2-16,-1 1 3 15,1-1-2-15,1-1-2 16,-3 2 0-16,-1-1-1 16,-3 3 5-16,2 1-4 15,-2 0-1-15,1 1 0 16,1-1 3-16,3-1 2 15,-1 1-2-15,1-3-3 0,2 2 0 16,-1 0 6 0,-1-1-4-16,1 2 3 0,0-1-3 15,-1 2-1-15,4-1-1 16,-3 4 1-16,0-3-1 16,0 0 6-16,0 1-6 15,0 0 4-15,0 1 4 16,0-2-5-16,2 2-1 15,-1-2-1-15,-2 1 1 16,4 0-1-16,-2-2 5 16,4 0-4-16,-3-1-3 15,0 2 1-15,0 0 0 16,1 3 3-16,-2 1 4 16,0 2-6-16,0 0 3 15,0-1-1-15,1-3-1 16,0 3-2-16,1-5 1 0,1 0 7 15,4-3-8-15,1-2-4 16,0 1 4-16,0-2 1 16,0-1 2-16,0 2 8 15,0-2-5-15,3 1-6 16,3 2 0-16,-3-1 1 16,4 1 0-16,-1-1 3 15,-1-1 0-15,-1 0-2 16,-1-2-2-16,0 0 1 15,-1-4 0-15,1-2-1 16,-3-1-2-16,0-2 2 0,0 0 2 16,0 0 1-1,0 0-3-15,0 0-7 0,0 0-11 16,0 0-26 0,0 0-7-16,0 0 0 0,0 2 5 15,0-2-10-15,1 0-12 16,-1 0-34-16,0 0-13 15,0-8-64-15,-3-8-296 16</inkml:trace>
  <inkml:trace contextRef="#ctx0" brushRef="#br0" timeOffset="27450.72">20373 13416 352 0,'0'0'111'16,"0"0"-67"-16,0 0 39 15,0 0 2-15,0 0-26 16,0 0-5-16,-9-41-3 15,9 41-18-15,0 0-8 0,0 0-10 16,5 0 1-16,2 0-6 16,5 0 15-16,1 8-4 15,4 3 2-15,-1 1-5 16,4 3 7-16,-1-1-3 16,2 4-7-16,0-1 0 15,-3-1 0-15,-2-2-9 16,-2-2 1-16,-1 1 3 15,-3-4-6-15,4 3 6 16,-2 1-2-16,-2 1 3 16,0-3 0-16,-3 1-10 15,-3-1 4-15,2-1-5 16,-3 2-1-16,0-3 1 16,3-1 4-16,-5 3-3 0,4-3 0 15,-2 0 0-15,1 1 1 16,1-2-4-16,-3 0 5 15,1-2-2-15,-2-2-1 16,2-1 0-16,-2-1 0 16,-1-1 2-16,0 0-1 15,0 0-1-15,2 0 0 16,-1 0 1-16,1 0-1 16,-1 0 6-16,4 0 8 15,2-6 12-15,5-8 1 16,0-8-18-16,6-3 4 15,1-6 4-15,5-10 10 16,3-1-11-16,0-1-5 0,-2 0-6 16,1 8-1-16,-2 9 4 15,-2 5-5-15,-3 7-3 16,-4 6-3-16,-3 2 0 16,-2 4-2-16,-5-1-17 15,0 3-64-15,-1-3-38 16,-2 0-56-16,-2-2-156 15</inkml:trace>
  <inkml:trace contextRef="#ctx0" brushRef="#br0" timeOffset="30769.52">19578 9428 7 0,'0'0'106'0,"0"0"-58"15,0 0-27-15,0 0-21 16,0 0 0-16,0 0 4 16,-50-61-4-16,40 50 0 15,3 2 11-15,-2 1-5 16,6-2-3-16,-1 3 7 16,1-1-3-16,1 4 22 0,1-3 6 15,-1 0-13 1,-1 1-1-16,-2-1-5 0,-2 2 6 15,-2-4-15-15,-3 1 1 16,-2-2 0-16,0-1 9 16,-1 1-5-16,3 0 10 15,0 3-6-15,-1 2 14 16,2 3-16-16,-3 2-2 16,1 0-1-16,-3 0-1 15,3 0 0-15,-4 2-4 16,2 8-1-16,-1-3-1 15,1 3-3-15,2-1 3 16,1 2 7-16,0-2-7 16,-2 2 2-16,1-1 0 0,-3-1 1 15,2 2 3-15,-1 0-4 16,2 0-5-16,1 1 10 16,1 2-10-16,1 0 6 15,-2 2-6-15,1 1-1 16,4 2 0-16,-2 4 3 15,5 2-3-15,-1 3-7 16,2 5 7-16,0 0 12 16,0 1-12-16,0-2 2 15,0-3 0-15,0-3-2 16,-1 1-4-16,1-7 4 16,0 1 12-16,-2-2-12 15,1 1 0-15,-1 1 0 0,1-1 1 16,-2-3 2-16,3 2-3 15,0-2 2-15,-1 2-2 16,1-2 1-16,-2 3 2 16,-1 2-3-16,0 0 0 15,0 1 3-15,-1-1-1 16,2 0-2-16,1-1 0 16,1-3 6-16,3 2-5 15,0 0-1-15,0 0 2 16,3 0-2-16,3 1 4 15,-2-1-4-15,-1-3 4 16,0 4 2-16,-1-1-6 16,-1 2 1-16,-1-1-1 0,2-1 6 15,2-1-6-15,0-2-1 16,1-1 1-16,1-1 0 16,2 1 0-16,-1-2 0 15,0 2 0-15,-2-4 0 16,2 1 3-16,-1-2-2 15,2-2-1-15,-1-1-1 16,2 0 1-16,3-1 1 16,-2 0 5-16,4-1-1 15,-1-2 3-15,-1-1 6 16,5-1-10-16,-5-1 0 16,1 0-2-16,-3 2 12 15,0-3-13-15,-3 0 9 0,2 3-3 16,0-3-6-16,1 0 10 15,4 0-1-15,-2 0-7 16,2 0 7-16,0 0-10 16,-1 0 8-16,-2 0-6 15,-1 0 0-15,0-3 1 16,-2 3 1-16,0-3 6 16,-1 2-8-16,3-2 3 15,1-1 4-15,1 0-3 16,3-1-2-16,0-3-3 15,1 4-1-15,-2-1 0 16,0 1 1-16,-3-1 0 0,-2 2 10 16,0-1-11-1,-2-1 6-15,1 0 5 0,0-1-2 16,0 0-3-16,1 1 3 16,0-2-4-16,0 2-4 15,-2-3-1-15,1 2 12 16,-3 1-7-16,2-1 1 15,-4 1 0-15,1-2-5 16,1 0 5-16,-2-2-5 16,1 1-1-16,1-1 1 15,0 1 3-15,2-3-3 16,-3 3 1-16,2-2 1 16,0 1-3-16,1 3 3 15,-2 0-1-15,-1-2 0 0,-1 4-4 16,2-2 2-16,-4 2 0 15,1-1 1-15,0 4-1 16,-1-3 0-16,1 2 0 16,2-1 0-16,-3 1 2 15,1 0 2-15,-1 1-7 16,-1-2 6-16,2 0 1 16,1 0 0-16,-2 0-4 15,1-4 5-15,-1 5 0 16,1-3 0-16,-2 2-3 15,1-2-2-15,1 1 0 0,-2 0 6 16,1-2-6 0,1-1 5-16,-1 3-3 0,1-1 2 15,-1-1 3-15,2 4-7 16,0-4 1-16,-2 3 0 16,2 0 4-16,-1 0-5 15,-1-1 4-15,1 0-3 16,0 0-1-16,-1-1 0 15,1-3 0-15,-1 3 3 16,1-1-1-16,-2 1-1 16,1-2-2-16,-1 0 3 15,0-1-2-15,0-1 1 16,0 0 0-16,0-1 4 16,0 0 3-16,0-2-6 0,0 2-2 15,3 0 1-15,-1-2 6 16,-1 3-6-16,1-1 5 15,-1 1-1-15,-1 3-3 16,3-2-2-16,-3 2 0 16,0-4 4-16,0 4 0 15,0-5-2-15,0 2 0 16,0-2-2-16,0 0 2 16,0 3-1-16,0 1 4 15,0 0 0-15,0 1 0 16,0 1-4-16,0 1-1 15,0-3 8-15,0 2 0 16,0 0-6-16,1-2-2 0,-1 1 0 16,2-2 0-16,1 2 8 15,-2-3-5-15,2 1 0 16,0-1-3-16,-1-2 4 16,-1 1-3-16,1 2-1 15,-2-2 12-15,0 3-12 16,0-2 3-16,0 1-3 15,0 1 4-15,0-2 1 16,0-1 3-16,0-1 0 16,0-2-7-16,-3 1 2 15,0-1 3-15,-2-2-2 16,2 1 7-16,0-2-10 16,-1 3 6-16,1-2-7 0,0-1 3 15,0 1-3-15,2-1 0 16,-2 3 1-16,1 1 0 15,1 0 0-15,-3 3 0 16,3-1 5-16,-2 1-5 16,-3-1 2-16,3 0-2 15,-1 0 3-15,1 0-4 16,-2 1 1-16,1-1 0 16,1-1 4-16,-2 0-5 15,0-3-1-15,0-1 1 16,-3-1 1-16,-1-2 0 15,-2-1-1-15,-3-3 0 16,-5 0-3-16,-9-5 2 16,-14-1-8-16,-14 5-34 0,-12 12-79 15,-7 11-139-15,-7 11-499 16</inkml:trace>
  <inkml:trace contextRef="#ctx0" brushRef="#br0" timeOffset="35474.45">21291 11774 80 0,'0'0'76'0,"0"0"1"0,0 0-21 15,0 0 6-15,0 0-3 16,0 0 1-16,0 0-18 16,-8-16 5-16,8 15-6 15,0 1-7-15,0-2-1 16,0 1 11-16,0 1-18 15,0 0 17-15,0 0-10 16,0 0-4-16,0 0-24 16,0 0 14-16,0 0-14 15,0 0-2-15,0 0-3 16,0 0 0-16,0 0 3 16,0 3-1-16,0 5 0 0,2 1 6 15,2 0 2-15,-1 0-10 16,-1 1 4-16,0 0-1 15,0 0 0-15,-1-1-2 16,1 4 0-16,-2 1-1 16,0-3 8-16,0 6-5 15,0-3 1-15,0-1 1 16,0 0-3-16,0 0 0 16,0-2-2-16,0 3 0 15,0-5 2-15,-2 1 2 16,1 0-4-16,-1-2 2 15,0-1 0-15,0-1-2 16,2 2 1-16,-1-2-1 0,-1 1 1 16,1 2-1-16,-2-2-2 15,-2 0-1-15,2 0 6 16,0 0-1-16,0-1-2 16,0 1 0-16,0-2 0 15,0 1 3-15,0-1-3 16,2 3 3-16,-1-3-3 15,1 1-1-15,-2 0 1 16,-2 2 2-16,1 1-2 16,-1-1 0-16,-1 1 2 15,2 2-2-15,1-5 0 16,0 4 0-16,1-4 0 0,1-1-2 16,-1 1 4-1,1-1-4-15,-1 0 5 0,1 2-6 16,-2-2 2-16,-2 4 1 15,0-1 0-15,2 0 1 16,0 1-1-16,0-2 3 16,-1 2-3-16,3-5 0 15,-1 4 1-15,2-3-1 16,-1 1-4-16,-1 0 4 16,1-1 3-16,-2 2-3 15,1 2 3-15,2-2-3 16,-1-1 0-16,1-1 0 15,-3-1 1-15,2 1-1 16,1-2-5-16,0 2 5 16,0-2-2-16,0 1 0 0,0-1-1 15,0-1 1-15,0 1 2 16,0 1 0-16,0-4-1 16,0 3 2-16,0-3 0 15,0 0 1-15,0 2-2 16,0 1 0-16,0 0-2 15,0 1 2-15,0-2 4 16,0 3-3-16,0-4-1 16,0 2 0-16,0-1 3 15,0-1-1-15,0 1-2 16,0-2 0-16,0 0 0 16,0 0 2-16,0 0 2 15,0 0-1-15,0 0-1 16,0 0-2-16,0 0 0 0,4-11-23 15,-1-6-37-15,0-5-23 16,-2-3-200-16</inkml:trace>
  <inkml:trace contextRef="#ctx0" brushRef="#br0" timeOffset="41114.67">21265 11802 10 0,'0'0'68'16,"0"0"-18"-16,0 0 21 15,0 0-16-15,0 0-36 16,0 0 12-16,0 0 2 16,0 0-14-16,-4-25 20 15,4 23 8-15,0 0-28 16,0 0 16-16,0 2-11 16,0-3-12-16,0-2 8 15,0 0-6-15,4 1 0 16,-1-2-4-16,-2 2 10 0,1-1-7 15,-1 1-6-15,1 1 5 16,-2-2-4-16,1 4-5 16,-1-2 6-1,0 2-1-15,0 1 8 0,0-1-8 16,0 1-7-16,0 0 5 16,0 0 0-16,0 0 1 15,0-2-4-15,2 1-1 16,-2-2 6-16,0 2-5 15,0-1 1-15,0 2-2 16,0 0-1-16,0-2-1 16,0 2-10-16,0 0 10 15,0 0 0-15,0 0 0 0,0 0 0 16,0 0 3 0,0 0-2-16,0 0-1 0,0 0 0 15,0 0-2-15,0 0 2 16,0 0-5-16,0 0 3 15,0 0-9-15,0 0-18 16,-2 0-31-16,-11-2-3 16,-2-2-126-16</inkml:trace>
  <inkml:trace contextRef="#ctx0" brushRef="#br0" timeOffset="49375.3">19326 11486 53 0,'0'0'53'16,"0"0"-21"-16,0 0 5 0,0 0-5 15,0 0 6-15,0 0-1 16,0 0 1-16,0-13-2 16,0 12-2-16,0-2-8 15,0 2 6-15,0 0-7 16,0-2 4-16,0 2-6 15,0-1 7-15,0 1-20 16,0-1 6-16,0 2-1 16,0 0-2-16,0 0 9 15,0 0-11-15,0 0-8 16,0-2-2-16,0 2 4 16,0 0-1-16,0 0-1 15,0 0 3-15,-6 0 0 16,0 0-1-16,0 0-5 0,0 4 4 15,2 0-5-15,0 1 2 16,-1-1 2-16,0 3-3 16,1-2 11-16,-1 0-11 15,2 2 1-15,0 0 1 16,-1 3 14-16,1-1-16 16,-1 4 3-16,2-2-2 15,-1 0 6-15,0-1-7 16,-2 1 1-16,1-1 8 15,1-1-9-15,-2 3 0 16,0 0 4-16,0-1-1 16,-2 2 4-16,2 0-6 15,-1 0 1-15,0 1 0 0,3 2 2 16,0 1 1 0,0-1 7-16,-3 0-9 0,2-2-3 15,-2 1 0-15,-1 2 2 16,1 0 0-16,3 0 2 15,-2 2-3-15,2-2-1 16,-2 0 3-16,1 0 1 16,0 0 1-16,1 1-5 15,-2 1 0-15,1 1 4 16,-1-1-3-16,-2 2-1 16,-1 1 3-16,1-1 10 15,1 0-13-15,0-3-1 16,1 0 1-16,1-1-3 15,1 1 3-15,2-3 0 0,1 0 6 16,0 1 0-16,0-1-4 16,0 2 1-16,0 1-3 15,0 0 3-15,0 1-3 16,0 1 1-16,0 2 3 16,0-5-4-16,0 2-1 15,0 0 1-15,0-4 1 16,0 1-1-16,0-1-5 15,0 0 5-15,0-1 6 16,0 3-2-16,0 0-3 16,0 2-1-16,0-1-6 15,0 3 5-15,0-1 2 16,0 1-1-16,0 1 0 0,0-2 5 16,0 1-7-1,0-4 4-15,0 2-1 0,0-1-1 16,0 1 2-16,0 0-1 15,0-2-1-15,0 2-1 16,0 3-6-16,0 1 7 16,0 0 0-16,3 5 5 15,1-2-10-15,0 4 5 16,2 0 0-16,-1-2-4 16,1-3 11-16,-2 0-10 0,4-6 9 15,-4-1-4 1,-1-2 2-16,0 0-2 0,0-3-2 15,2 0 3-15,-1-1 0 16,2 1-2-16,-2-3 2 16,2 2-3-16,-1 0-4 15,1-3 0-15,0 2 4 16,4 1-3-16,1 0 3 16,-1 0 8-16,4 0-8 15,-2 0 0-15,-1-2 4 16,-2 4-3-16,1-3 1 15,-3 0-2-15,0 3 6 16,2-1-2-16,0 3-1 16,6-1-3-16,0 0-1 15,3 2-1-15,6 0 1 0,-3 2-2 16,4-2 1-16,-1 2 2 16,-3 0 5-16,0 1-5 15,-2-3-6-15,2 5 6 16,-3-2-1-16,1-1 2 15,-1 1-2-15,-1-1 2 16,0-2-1-16,0 0 1 16,-1 1 2-16,1-3-3 15,1 2-5-15,-3-5 5 16,-1 1 0-16,-3-2 1 16,2 0 0-16,-2 0 0 15,-1-4 1-15,5 0-4 0,-1 2 0 16,0-1 0-1,1-1 4-15,0 3-2 0,-1-1 0 16,-3-1-1-16,0 0 1 16,0-2 0-16,2 0 4 15,-1-2-4-15,3-1 5 16,0 2-5-16,-1-1-1 16,2 2 1-16,0 0 0 15,-4-1 2-15,3 2 1 16,-5-3-3-16,1 2 0 15,2-3 1-15,1 2 4 16,-1-1-5-16,0-1 0 16,-1-1 3-16,2 1-3 15,-2 1 1-15,-1-1 3 0,-2 0-4 16,1 1 2-16,0 1-4 16,-1 0 4-16,-2-2-2 15,1 0 0-15,1 1 0 16,-2 0-1-16,1-1 3 15,-2 0-2-15,-2 0 1 16,2-2 4-16,-3 1-5 16,1-2 0-16,1 3 0 15,0-3 5-15,-1 0 5 16,2 2-7-16,-2 0-3 16,2-1 6-16,0 2-5 0,3 0 3 15,0 0-4 1,-1 0 0-16,-1 1-2 0,-1-3 2 15,1 2 0-15,-2 0 5 16,1-2-4-16,0 2-1 16,0-1-1-16,1 2 1 15,1 1 0-15,-1-2 1 16,1 0 0-16,0 0 5 16,0 0-6-16,-2-2-5 15,2 2 5-15,0 1 2 16,1-3-2-16,-1 2 0 15,0 2-2-15,0-2 1 16,1 1 1-16,0-1 0 16,0-1 0-16,-1 1 0 15,-2-1 3-15,0 1-3 0,-2-3 0 16,-2 0 0-16,-1 2 0 16,2-2 3-16,-3 0-4 15,0 0 2-15,0 0 1 16,0 0 1-16,0 0-3 15,0 0-9-15,0 0-12 16,0 0-45-16,-10-7-2 16,-7-5-123-16,-1-4-65 15</inkml:trace>
  <inkml:trace contextRef="#ctx0" brushRef="#br0" timeOffset="50951.59">20275 13730 99 0,'0'0'82'16,"0"0"-24"-16,0 0 39 0,0 0-4 15,0 0-37-15,0 0-5 16,-3-9-1-16,3 9-8 16,0 0 4-16,0 0-6 15,0 0 1-15,0 0-13 16,0 0-5-16,-2 0 0 15,2 0-1-15,0 0-1 16,0 0-11-16,0 0 6 16,0 0-6-16,0 0-3 15,0 0-6-15,0 5 9 16,6 6 5-16,3 2 6 16,1-2-16-16,-1-1 0 15,2-1 9-15,-1 2-2 16,1 0-8-16,-2 0-2 0,-2 1 10 15,5 0-11-15,-4 0 4 16,1-2 0-16,-1 0-4 16,1 1 3-16,-1-2 1 15,-2-2-2-15,1 1-1 16,-2-1 1-16,-1-2-2 16,-1 3 1-16,2-2 6 15,-2 0-8-15,1 1 5 16,0-2-5-16,1 0 0 15,-2 0 0-15,0 1 3 16,2 0 9-16,-1-1-12 16,-2 0 0-16,-1-1 0 15,1 1 4-15,-1 0-4 0,5 2 2 16,-5-4-2-16,1 4 1 16,1 0 0-16,0-4 1 15,0 4 5-15,0-3-5 16,0 0-3-16,-1 2 4 15,-1-1-1-15,2-1 2 16,1 1-1-16,-2-2-3 16,-1 0 3-16,1-3 3 15,-2 0-6-15,0 4 0 16,0-3 6-16,0 1-5 16,1 0-1-16,1 0 7 15,-1 1-6-15,1 0 4 16,-2 1-5-16,0-3 9 0,0-1-7 15,0 2 1-15,0-1-2 16,1-1 0-16,1 3 2 16,-1-2-1-16,-1 1 3 15,3 3-4-15,-1-2 3 16,-1 3-1-16,1-4-2 16,-2 2-1-16,0 0 0 15,0-1 0-15,3-1 0 16,-2 2 0-16,2 0 1 15,-2 3-1-15,-1-2 1 16,2-1-1-16,-2 1-1 16,1 0 1-16,-1-1 2 15,0-1-1-15,0-1 0 16,0-2 0-16,2 0 0 0,-2 0-1 16,0 0 3-16,0 0-7 15,0 1 4-15,0-1 0 16,0 0-1-16,0 0 2 15,0 0-1-15,0 0 7 16,0 0-7-16,0 0 3 16,0 0 5-16,0 0 5 15,0 0-9-15,0 0 2 16,-10 0 4-16,-4 2-8 16,-3-2 8-16,-2 2-1 15,-4-1-2-15,-4 1 0 16,-5 0-4-16,-2-1 0 0,3-1-3 15,1 1 3-15,8-1-3 16,4 0 3-16,3 2 0 16,3-2-2-16,0 0 9 15,1 0-1 1,-1 0 0-16,-2 0 10 0,0 1-6 16,-1-1 3-16,3 0-2 15,1 0-5-15,3 0-2 16,2 0 7-16,3 0-1 15,0 0-1-15,0 0-1 16,-3 0-3-16,3 0-3 16,-1 2-1-16,-1-2 1 15,-1 1 0-15,0 0-3 0,-1 0 0 16,2-1-1 0,2 2 4-16,0-1 0 0,2-1-1 15,-1 0 0-15,2 0 0 16,0 0 5-16,0 0-2 15,0 0 4-15,0 0-8 16,0 0 4-16,0 0-2 16,0 0-5-16,0 0 0 15,0 0-1-15,0 0 1 16,0 0-2-16,0 0 1 16,0 0-11-16,0 0-30 15,0 0-37-15,0 0-68 0,0-9-45 16,0-8-37-1,0-2-332-15</inkml:trace>
  <inkml:trace contextRef="#ctx0" brushRef="#br0" timeOffset="52505.87">20298 13673 3 0,'0'0'89'0,"0"0"-43"16,0 0 44-16,0 0-25 15,0 0-18-15,0 0 11 16,-7 0-4-16,7 0-5 15,0 0-3-15,0 0-8 16,0 0-2-16,0 0-2 16,0 0-10-16,0 0 3 15,0 0 0-15,0 0-10 0,0 0-9 16,0 0 5-16,0 0-1 16,0 9 5-16,0 3-6 15,3 4 6-15,4 1 10 16,2 0-13-16,-1-2-6 15,1 0 3-15,-2-1 8 16,2 0-5-16,3 1-6 16,-1 1 6-16,-1 0-7 15,2-1 9-15,0-1-15 16,-1 0 0-16,2-1 6 16,-4 1 5-16,-2-2-10 15,2 0 2-15,-4 0-2 0,1 0 0 16,-2-1 4-16,1-2 1 15,-1 1-7-15,3-3 0 16,-2 1 0-16,-1 1 4 16,1-2 0-16,-2 1 3 15,3-1-7-15,0 0 0 16,-2-3 1-16,-2 1-1 16,-1-2 0-16,-1 4-4 15,0-2 4-15,2 0 0 16,-2 3 5-16,1-2-3 15,1-1 2-15,-1 1 1 16,1-2 3-16,-1-2-2 16,1 3 4-16,-1-2-2 15,-1 1-7-15,2-1 4 16,-2-1 2-16,0 0-2 0,0 1-2 16,1-1-1-16,1 1 4 15,-1 0-2-15,2 0 2 16,-3 0-1-16,1 0-3 15,1 2-2-15,-1-3 5 16,-1-1-1-16,2 1-4 16,-2-1-3-16,0-1 2 15,0 2 0-15,0-1 1 16,0 1 0-16,0-1 5 16,0 1-3-16,0 1 6 0,0-1-4 15,0 0-1 1,0-1 3-16,0-1-4 0,0 1 1 15,0-1-2-15,0 0 3 16,0 0-1-16,0 0-3 16,0 0 2-16,0 2-1 15,0 1 2-15,-3-2 2 16,-3 3-3-16,0-1 4 16,-1 0-5-16,-2 1 7 15,-4-1-4-15,0-1 5 16,-3 1-6-16,3 1 1 15,-7-1-4-15,1 3 2 16,-7-2-1-16,0 0-1 16,-1 2 0-16,0-2 1 15,2 1 3-15,-1-1-2 0,1 0-1 16,-1-1 1-16,1 0 7 16,-2 0-2-16,4-3-1 15,6 4 2-15,4-3 8 16,7-1 0-16,3 2-3 15,0-2 1-15,1 0-7 16,2 0 2-16,-1 0 3 16,-1 0-3-16,2 0 9 15,0 0 2-15,0 0 0 16,0 0-4-16,0 0 8 16,0 0-6-16,0 0-1 15,0 0-2-15,0 0 2 16,0 0-15-16,0 0 9 15,0 0-11-15,0 0-1 0,0 0-5 16,0 0-42-16,0 0-34 16,-9 0-77-16,-13 0-87 15,-11 0-170-15</inkml:trace>
  <inkml:trace contextRef="#ctx0" brushRef="#br0" timeOffset="56293.47">18886 15821 51 0,'0'0'91'0,"0"0"10"16,0 0-2-16,0 0-31 15,0 0-5-15,0 0-7 16,0 0-9-16,5-17-26 15,-5 7 19-15,0 2-7 16,0-1 1-16,0 1 10 16,-9 0-13-16,-4 1 1 0,-3 1-6 15,-5 3-6-15,-1 3 9 16,-7 0-25-16,-2 0 19 16,-2 13-7-16,-1 1 9 15,6 4-21 1,-1 3 4-16,4 5 8 0,3 2-13 15,3 6 3-15,6 3-2 16,4 2 11-16,5 1-8 16,1-1-4-16,3-1 9 15,0-4-7-15,0-3-2 16,9-4-3-16,3-3 1 16,4-3-1-16,-4-3 9 15,-1 1-6-15,2-2-2 0,-1-2-1 16,1-1 1-16,1-4 0 15,2-3-1-15,2-3 0 16,2-2 2-16,0-2-2 16,0 0 1-16,1 0 6 15,-1-3-7-15,0-5-18 16,2-4-27-16,-4 0-25 16,-6-2-41-16,-6 4-30 15</inkml:trace>
  <inkml:trace contextRef="#ctx0" brushRef="#br0" timeOffset="56748.57">19096 16066 347 0,'0'0'106'0,"0"0"-44"0,0 0 46 16,0 0-24-16,0 0-44 15,0 0 5-15,-1-4-3 16,2 1-7-16,16 3-3 16,1-3-7-16,4 3-9 15,0 0-8-15,-2 0 0 16,1 0 3-16,-1 0-10 16,-1 0 7-16,-2 0-5 15,-2 0 1-15,-1-5-3 16,-2 0 0-16,-5 3 1 15,-1 1-2-15,-2-1-8 16,-4 2-20-16,0 0-64 16,0 0-39-16,-3 5-127 15</inkml:trace>
  <inkml:trace contextRef="#ctx0" brushRef="#br0" timeOffset="56970.11">19095 16254 214 0,'0'0'88'16,"0"0"-1"-16,0 0 66 15,0 0-45-15,0 0-57 16,0 0 12-16,92 5-18 16,-68-5-11-16,-2-5-15 15,-2 1-1-15,-2 0-6 0,-3-2-12 16,-2 3-1-1,-2-1-11-15,-1 0-67 0,-4-2-128 16</inkml:trace>
  <inkml:trace contextRef="#ctx0" brushRef="#br0" timeOffset="57935.68">19741 16085 421 0,'0'0'48'0,"0"0"-18"16,0 0 3-16,0 0-17 16,0 0 1-16,0 0 1 0,0 87 0 15,-5-57-11-15,1 1 7 16,1 2-4-16,0-1-10 15,-2-1-1-15,1-2 1 16,0-9 3-16,0-4-2 16,1-6 0-16,3-5 0 15,0-3 8-15,0-2 5 16,0 0 4-16,0 0 10 16,0 0 2-16,0-11-1 15,0-9-17-15,0-2-1 16,0-9 2-16,0-2 8 15,0-4 2-15,0-7-8 16,0 1-10-16,0-6-5 16,5 4 0-16,8 5 12 0,-2 4-15 15,-1 8 6 1,2 7-3-16,-3 6 0 0,0 4-6 16,0 3 6-16,1 4 11 15,5 2-11-15,2-1 2 16,0 3-6-16,2 0 4 15,-3 0 0-15,-4 12 2 16,0 6-1-16,-3 6 12 16,-2 4-9-16,1 1-4 15,-3 1 8-15,0-3-1 16,-2 1 3-16,0-3-9 0,0 0-1 16,-1 2 0-1,-2-3 0-15,1 0 11 0,-1-3-11 16,3-1 0-16,0-4 5 15,3-2-5-15,0-3 1 16,1-3 1-16,5-3-2 16,2-2-2-16,-2-1 1 15,2-1 1-15,-1-1 4 16,0 0-3-16,-3 0-1 16,-1 0 6-16,0-8-1 15,3-7 3-15,-1-6-3 16,0-2-1-16,1-5 14 15,1-8-1-15,-2-6 7 16,1-3-16-16,-4-3-7 16,-4 0 18-16,-4 2-3 0,0 4-4 15,0 5-4-15,-4 7-1 16,-1 9-3-16,2 8-8 16,2 7 4-16,1 6-9 15,0 0-105-15,0 3-68 16</inkml:trace>
  <inkml:trace contextRef="#ctx0" brushRef="#br0" timeOffset="58613.64">20430 15934 170 0,'0'0'200'0,"0"0"-151"16,0 0 52-16,0 0-4 15,0 0-45-15,0 0-26 16,0-21-9-16,0 21-8 16,0 7-7-16,-5 15 1 15,-4 9 12-15,-1 5 17 16,-1 0-13-16,2 0 3 15,1-2-18-15,5-1 14 16,1-4-17-16,2-1-1 16,0-1 3-16,0 0 1 15,0-3-4-15,2 0 0 16,4-6 0-16,1-4-1 16,2-4 1-16,2-1 0 15,3-4 3-15,1-2-1 16,5-2 2-16,-1-1-4 15,1 0 0-15,0-4 10 0,2-9-2 16,1-4-5-16,-1-5-3 16,-2-3 8-16,-4-1 10 15,1-4-6-15,-4-4 14 16,-1-2-3-16,-2-1-5 16,-5 1-3-16,-2-2-1 15,-3 4-2-15,0 2-2 16,0 4-9-16,0 7 6 15,0 10-7-15,0 5-5 16,0 6-31-16,0 0-89 0,0 0-158 16</inkml:trace>
  <inkml:trace contextRef="#ctx0" brushRef="#br0" timeOffset="59169.46">20979 15911 356 0,'0'0'130'0,"0"0"-77"0,0 0 50 16,0 0-20-16,0 0-27 15,0 0-43-15,-2-12-4 16,-1 33-1-16,-4 10 0 16,-7 6 13-16,-1 4 13 15,-4 3-1-15,2-2-2 16,1 0-24-16,3-3 5 15,2 0-6-15,7-4-1 16,-1-5 5 0,4-1-10-16,1-5 6 0,0-2-5 15,0-6 4-15,0-1-4 16,0-5 2-16,6-1 7 16,5-3-5-16,5-4 28 0,3-2-20 15,5 0 6-15,3 0-8 16,0 0-7-16,-7-4-3 15,-3 0 5-15,-5 1-6 16,-5 0 0-16,1 3 0 16,-3-3 0-16,0 1 0 15,0 0-11-15,-1-1-30 16,1-2-41-16,1-4-44 16,-2-3-81-16</inkml:trace>
  <inkml:trace contextRef="#ctx0" brushRef="#br0" timeOffset="59659.65">21317 15896 483 0,'0'0'58'0,"0"0"-7"16,0 0 43-16,0 0-17 15,0 0-30-15,0 0-12 16,21-52 6-16,-21 52-22 16,0 15-14-16,0 10 17 15,0 11 10-15,-9 5-2 16,-1 0-5-16,-1 1-4 15,2-1 8-15,-1 0-13 16,1-2-6-16,-2-3 8 16,1-2-13-16,1-3 4 15,2 1-2-15,2-5 8 16,2-6-14-16,3-4 5 16,0-5 2-16,0-2 0 15,8-3 1-15,7-2 8 16,7 0-10-16,5-5 9 15,7 0-3-15,2 0-4 16,1 0-4-16,0-3-5 0,-7-4-3 16,-7 3 3-16,-4 1 0 15,-7 1-17-15,-5 1-39 16,-7 1-32-16,0 0-61 16,-7 0-196-16</inkml:trace>
  <inkml:trace contextRef="#ctx0" brushRef="#br0" timeOffset="65016.61">19808 9218 85 0,'0'0'70'16,"0"0"-34"-16,0 0 22 0,0 0 1 15,0 0-16-15,-91 36 2 16,77-15 6-16,2 3-17 15,2 1-4-15,1 1 1 16,0 1 1-16,3-2-20 16,-3 4 9-16,3-3 6 15,0 3-10-15,-1 0-1 16,-3 2-2-16,2-1 6 16,0-1-9-16,4 1 3 15,2 0-10-15,1 1 4 16,1-1 0-16,0-1-1 15,-3-1-3-15,3 0-1 16,-3 0 5-16,2-3-7 16,-2 1 3-16,0-1 4 0,-2-1-5 15,1 1-1-15,-1-3 5 16,2 1-7-16,3 2 0 16,0 1 3-16,0 0-1 15,0 0 4-15,6-3-5 16,5 2 0-16,-1-4-1 15,2 0 8-15,-3-1-8 16,0 1 3-16,3-1-2 16,-2 2 1-16,3 0 2 15,1-3 0-15,4 1-2 16,-2-2-1-16,4-4 3 16,-1-1-2-16,1-3 3 15,-3-1-4-15,0-2 2 0,1-1 2 16,-3-1-5-16,-1-1 5 15,0 0 3-15,1-1-4 16,0 0 6-16,1-1-9 16,-1-2 8-16,3 3-5 15,0-3 0-15,3 0-8 16,0 0 8-16,-5 0 8 16,0 0-2-16,-5 0-2 15,-1 0 3-15,-2 0 0 16,-1-3-1-16,1-4 4 15,4 0-3-15,-3-1 8 16,3 0-8-16,2-5-6 16,-1 1 5-16,1-3 3 15,-2-1-10-15,0 0 12 0,-3 0-6 16,-1 0 6-16,-2-2 4 16,1-2-9-16,0 2 4 15,1-1-4-15,0 0-1 16,2-1 4-16,-3 2-2 15,2-1 3-15,-1-3 1 16,1-2-9-16,-3 1 1 16,-3 0 9-16,1-1-8 15,-2 4-2-15,1 0 3 16,-2 4 4-16,1 1 2 16,-2 3-11-16,1-1 4 0,-1-2 7 15,0-2-3 1,0-1 0-16,0-1-8 0,0 2 5 15,0 0-1-15,0 5 3 16,3-2 0-16,-2 2-1 16,-1-1 0-16,0-1-10 15,0 0 14-15,0-2-5 16,0-2-4-16,0-3 9 16,0-4-2-16,0-4-3 15,-4-5-9-15,-3-7 0 16,-4-5 7-16,-5 0-3 15,-5-4-4-15,-8 1-3 16,-9 5-1-16,-13 5 2 16,-25 8-19-16,-24 18-56 0,-18 13-107 15,-16 12-55-15,-9 23-201 16</inkml:trace>
  <inkml:trace contextRef="#ctx0" brushRef="#br0" timeOffset="76175.2">22133 13121 17 0,'0'0'34'0,"0"0"-16"16,0 0-2-16,0 0-12 16,0 0-4-16,0 0 5 0,0 0-5 15,0-3-6 1,0 3 5-16,0 0 1 0,-3 0-1 16,2 0 1-1,-1 0-1-15,1 0 2 0,1 0 1 16,0 0 5-16,0 0 2 15,0 0 3-15,0 0-4 16,0 0 0-16,0 0 13 16,-3 0-17-16,1 0 11 15,-1 0-5-15,2 0-1 16,-1 0-7-16,0 0 4 16,0 0 3-16,2 0 6 15,-2 0-13-15,1 0 8 16,1 0-1-16,0 0 2 15,0 0-9-15,0 0-1 0,-2 0 5 16,-1 0 4-16,0 3 3 16,2-3 0-16,-2 0 0 15,1 2 2-15,1-2 4 16,1 0-4-16,-2 2 1 16,1-2-7-16,-1 0 1 15,-1 1-7-15,-1-1 1 16,1 2 2-16,2-1-2 15,-1-1 2-15,2 1-6 16,-3 1 3-16,2-1-2 16,-4 1 3-16,-1 1 3 15,1 1-3-15,-3 0-3 0,2 1 4 16,-2 1-5-16,1 2 0 16,-4 1 0-16,4-2 1 15,-4 1 1-15,0 1 4 16,-5 1-6-16,-4 3-1 15,-4 3 1-15,-3 1-5 16,0 3-11-16,-3 0 10 16,3 0-5-16,2-2-21 15,3 0-1-15,3-2 3 16,-1-3 19-16,2-3 8 16,3-2-4-16,-4 0 0 15,0 1-2-15,-4 0 5 16,-7 1-1-16,-3 4 5 15,-1 1-1-15,-2 6 1 16,4 1 0-16,5-1 10 16,7-1 5-16,4-2-15 0,7-6 0 15,4-4-2-15,4-4-5 16,1-2-6-16,0-2 13 16,0 0 18-16,0 0 0 15,0 2-13-15,0-2 3 16,0 0-1-16,0 0 0 15,0 1-1-15,0-1-4 16,0 0 3-16,0 0 0 16,0 0 6-16,0 0-4 15,0 0-4-15,0 0-3 16,0 0 0-16,0 0-8 0,0 2 12 16,0-1-4-1,0 1 0-15,0-2 8 0,0 2 2 16,0-2-6-16,0 0 6 15,0 0-2-15,0 0-1 16,0 0-6-16,0 0 6 16,0 0-7-16,0 0 1 15,0 0-2-15,0 0 0 16,0 0-26-16,0 0-14 16,0 0-14-16,0 0-51 15,0 0-27-15</inkml:trace>
  <inkml:trace contextRef="#ctx0" brushRef="#br0" timeOffset="87200.07">20418 15100 34 0,'0'0'105'0,"0"0"-39"16,0 0 2-16,0 0-18 16,0 0-20-16,0 0-7 15,0 0 10-15,0 0-8 0,-2 0-12 16,2 0 15-16,0 0-10 15,-1 0-4 1,-3-2 4-16,2-1-1 0,-2 1-3 16,0-1-5-16,0 0 8 15,-2 2-6-15,1-2 10 16,-2 0-20 0,1 1 5-16,0-1 10 0,0-1-2 15,-3 2-10-15,3-1 16 16,-1-1-17-16,-1 1 16 15,1 2-10-15,-2-3 10 16,1 4-13-16,2-3-5 16,0 3 11-16,-1-2-3 15,1 1 7-15,0 1-14 16,0-1 8-16,-3-1-7 0,0 1 0 16,-3 1 4-1,1 0-1-15,-2 0-3 0,3 0 2 16,0 0-5-16,1 0 8 15,0 0-8-15,-2 0 1 16,1 0 1-16,-1 0 0 16,1 0 2-16,1 0-1 15,-2 0 0-15,0 0 3 16,0 3-3-16,1 1 4 16,1-1-6-16,1 0 11 15,1-2-11-15,-1 2-1 16,-2-1 2-16,1 1-1 15,-2 1 5-15,-2 1-5 16,1-1 2-16,-1 1-6 16,-1 1 6-16,1 1-6 0,1 0 4 15,1 1-1-15,0-2 6 16,0 1-2-16,-1 1-4 16,-1 2 2-16,1-2 8 15,-3 3-10-15,0 0 0 16,0-1 0-16,3 3 4 15,2-2-4-15,-1 1 0 16,4-1 0-16,1-1 0 16,0 1-5-16,0 0 5 15,2-3 1-15,-1 4 3 16,2-3-4-16,-2 3 3 16,2 1-3-16,0 0 0 0,-1 0 12 15,3 2-12-15,1 0 5 16,0 1-4-16,0-2 1 15,0 0 2-15,0-1-4 16,7-1 11-16,1 1-10 16,1 1-1-16,-2 1-1 15,3-3 1-15,-4 2 1 16,2-1 2-16,2-2-3 16,-1 1 0-16,3-3-1 15,1 2 2-15,1-5 0 16,1 2 3-16,0 0-2 15,0-1 0-15,-2 0 0 0,-1 0 1 16,1-2-1-16,-3 2-4 16,1-4 4-1,1 2-1-15,5-1-1 0,-1-2 3 16,2 4 1-16,-3-1-2 16,1-1-2-16,-4 1 0 15,-1 0 0-15,-1 1 1 16,-1-2 1-16,-1 0-2 15,0-1 10-15,1-1-10 16,2-1 0-16,5 0 2 16,-1 0 3-16,3-1-2 15,-3 2-3-15,0-2-3 16,-1 0 3-16,-1 0 7 0,-1 0-3 16,1 0 0-16,1 0 9 15,-1 0-8-15,3-2-2 16,1-1 0-16,-5-2 2 15,0 2-2-15,0 1 5 16,-3-1-7-16,-2 0 5 16,2-3 0-16,-2 2 1 15,1-3 3-15,1-1-9 16,0-1 11-16,0 1-5 16,-3-1-5-16,3 2 6 15,0-2-3-15,0 1-2 16,-3-3 4-16,1 0-3 15,0-1 3-15,-2-1-4 16,2 2 5-16,0-2 0 16,-3 1-2-16,3 3-2 0,-2-2-3 15,-1 0 12-15,-1 1-8 16,2-3-5-16,-2 0 15 16,0 1-13-16,1-1-1 15,-4 1 2-15,0-1 5 16,0 0-7-16,0 1 1 15,1 0 5-15,-1 2 8 16,2 0-11-16,-2 0-4 16,0 1 0-16,1 0 4 15,-1-2 0-15,0 2-3 0,0-3-1 16,0 4 1 0,0-3 0-16,0 0 5 0,0 1-6 15,-1 0 2 1,-2 2-2-16,-1 3 0 0,1-3 3 15,-2 3-3-15,2 1-1 16,-3 1 1-16,0-1 2 16,2 0-2-16,-3 0 0 15,2-1 5-15,-1 0-4 16,0-1 1-16,0 1-1 16,-1-1 1-16,1 2-2 15,0 1-2-15,1 0-3 16,-4 2 4-16,0-2-3 15,-1-2 0-15,-5 0 4 16,0-1 1-16,-1 0 2 0,2 1 0 16,1-1 0-16,1 0-2 15,1-1 2-15,0 1-3 16,0-1-3-16,0 0 2 16,1 1-7-16,-5 3-49 15,-4 3-33-15,-9 0-58 16,-11 16-57-16,-6 4-177 15</inkml:trace>
  <inkml:trace contextRef="#ctx0" brushRef="#br0" timeOffset="91465.94">20000 15320 74 0,'0'0'51'0,"0"0"44"0,0 0-34 15,0 0-36-15,0 0-1 16,0 0-11-16,0 0 21 16,0-4 5-16,0 3 12 15,0-1-11-15,0 2-3 16,0-1-11-16,0 0 5 16,0-2-7-16,0 0-4 15,0 1 17-15,0 1-7 16,-1-1-12-16,1 1 8 15,-2 1 9-15,2-1-13 16,0 1-8-16,0-2 24 16,0 0-15-16,0-1-2 15,0-2-2-15,0-1-9 16,0 1-1-16,5-1-8 16,4-1 0-16,2 2 3 0,0-1 0 15,-2 2-4-15,1 1 10 16,-2 0-7-16,-2 2-3 15,1 1 12-15,4 0-12 16,-1 0 4-16,2 0-9 16,1 0 7-16,1 0-2 15,-1 0 2-15,-2 4 0 16,-2 2-4-16,0 1 4 16,-5-1-2-16,1 1 4 15,-2-1-4-15,0-2 6 16,-2 1 2-16,1-2-9 15,-1 4 6-15,1-2-5 0,-2 3 3 16,0 3 3-16,0-1-5 16,0 2 5-16,-6-1-1 15,-6 3 4-15,-2 0-3 16,-1 0 2-16,-2-3-7 16,1-1 3-16,-1-1-3 15,3-1 1-15,1-2 6 16,2 0-15-16,5-3 14 15,2-2-8-15,1-1 3 16,3 0-2-16,0 0 4 16,0 0 5-16,0 0-9 15,0 0 0-15,0 0 0 16,0 0 5-16,0 0 0 0,0 0-5 16,0 0-8-16,4 0 8 15,7 0 11-15,1 2-8 16,1-1-2-16,-2 1-1 15,-1-2 0-15,-1 1 0 16,-3 3 0-16,0-1 0 16,2 0-2-16,0 1 2 15,0 1 0-15,1-1-4 16,-2 0 4-16,2-1 0 16,-3 3-1-16,0-2 1 15,-1 0 0-15,-2 0-2 16,1 2 2-16,-3 1 0 0,-1 1 0 15,0 2 3 1,0 2-2-16,0-3 1 0,0 3 4 16,0-2-8-16,0 0 5 15,-5-1-6-15,-1-1 6 16,1-2-9-16,-1 0 6 16,2-1-4-16,-4 0 4 15,1-1 0-15,-2 0 4 16,-3-3-2-16,-3-1-2 15,0 0 15-15,-7 0 0 16,-1 0-7-16,3 0-8 16,0-1 20-16,4-6-14 15,2 1 15-15,4-3-17 16,2 1 5-16,4 0-2 16,2 1-7-16,1 2-2 15,-1 1 1-15,2 1-15 16,-1 1-21-16,1 2-43 15,0 0-9-15,0-3-48 0,0 1-157 16</inkml:trace>
  <inkml:trace contextRef="#ctx0" brushRef="#br0" timeOffset="92532.2">20041 15259 181 0,'0'0'82'15,"0"0"0"-15,0 0 19 16,0 0-26-16,0 0-22 16,0 0-10-16,-20-22 0 15,20 18 0-15,0 1-6 16,0-1-6-16,0-3-5 16,0 1-10-16,10 3-5 15,3 0 4-15,3 0-10 16,0 3-5-16,1 0 3 15,-2 0-2-15,-1 0 2 16,0 0 2-16,1 6-5 0,-3 3 5 16,0-1 2-16,-5 3-1 15,-2 2 2-15,-2 2-4 16,-3 1 15-16,0 1-8 16,0 2-7-16,-11-1 18 15,-2 0-19-15,-4-1 0 16,-3 0 12-16,-3-1-12 15,4-5-5-15,-1-1 10 16,7-3-3-16,1-3-5 16,6-2 2-16,1 1-2 15,4-3 3-15,-1 0 4 16,2 0-7-16,0 0 4 16,0 0-4-16,0 0 0 0,0 0-4 15,2 0 4-15,7 0 0 16,4-4-2-16,1-1 2 15,2 2 3-15,1 3-3 16,-3-2 0-16,0 2 0 16,-3 0 0-16,2 0 4 15,-3 0-3-15,-1 3-1 16,3 3 0-16,-3-1 0 16,-1 2 0-16,-1 3-8 15,-3-1 8-15,-1 1 8 0,-1 0-6 16,-2 3-2-1,0-1 0-15,0 0 1 0,0 3 4 16,-2-1-5-16,-4 0 1 16,-2-2-7-16,-1-1 6 15,1-2 0-15,-1-3-8 16,-3-2 7-16,0 2 1 16,-4-1 6-16,-5-2 12 15,-4-1-2-15,-5-2-4 16,-5 0 8-16,-5 0-9 15,2 0 31-15,2-7-24 16,9 0-5-16,8-1 2 16,7-1-6-16,5-3-9 15,6-3-3-15,1-2-30 16,15 1-65-16,19 2-71 0,2 6-232 16</inkml:trace>
  <inkml:trace contextRef="#ctx0" brushRef="#br0" timeOffset="93847.63">19717 15494 128 0,'0'0'79'0,"0"0"-25"16,0 0 30-16,0 0-19 15,0 0-5-15,0 0-2 16,1-21 10-16,-1 21 5 15,0 0-34-15,0 0 9 16,0 0-32-16,-12 0 13 16,-7 11-11-16,-8 9 2 15,-3 2-3-15,2 5 13 16,-2-1 6-16,2 0-10 16,-1-1-16-16,0-1 18 0,2-2-4 15,1-5-4 1,7-3-3-16,3-2-7 0,3-4-3 15,6-3-1-15,3-2 2 16,4-2-2-16,0-1-1 16,0 0-4-16,0 0 2 15,0 0-2-15,0 0 4 16,0 0 0-16,0 0-5 16,0 0-2-16,0-1-16 15,0-5-11-15,0 4-16 16,0 0-27-16,0 2-7 15,-2 0-9-15,-1 0-40 0,0 0-115 16</inkml:trace>
  <inkml:trace contextRef="#ctx0" brushRef="#br0" timeOffset="94234.01">19213 15676 324 0,'0'0'93'0,"0"0"-1"0,0 0 14 15,0 0-43-15,0 0-15 16,0 0-24-16,23-10-7 15,12 7-6-15,7 2 7 16,2-1 7-16,0 2-11 16,-8 0 16-16,-4 0-25 15,-6 0 5-15,-9 0-7 16,-6 0 12-16,-6 0-15 16,-2 0-7-16,-3 0 7 15,0 0 3-15,0 2-3 16,0-1-38-16,0 1-16 15,0-1-21-15,0 2-45 16,-7-1-148-16</inkml:trace>
  <inkml:trace contextRef="#ctx0" brushRef="#br0" timeOffset="94514.22">19284 15773 286 0,'0'0'84'0,"0"0"-28"15,0 0 39-15,0 0-27 0,0 0-19 16,0 0 3-16,39 21-15 16,-9-20-14-16,1-1 5 15,2 0-21-15,1 0 13 16,-4 0-12-16,-2 0-3 15,-5 0-5-15,-4 0-4 16,-1 0 4-16,-1 0 0 16,0 0-26-16,0 0-83 15,-4-1-183-15</inkml:trace>
  <inkml:trace contextRef="#ctx0" brushRef="#br0" timeOffset="95298.63">20570 15427 458 0,'0'0'42'0,"0"0"33"16,0 0 12-16,0 0-26 15,0 0-20-15,0 0-18 16,23-11-8-16,0 11-6 16,9 0 8-16,8 3 8 15,2 2 1-15,3-3-15 16,-4-1 8-16,-4-1 1 16,-4 0-6-16,-3 0 6 15,-6 0-13-15,-6 0 2 0,-3 0 8 16,-6 0-10-16,-3 0-7 15,-2 0-5-15,-1 0 5 16,-3 0 7-16,0 0-7 16,0 0-3-16,1 0-2 15,-1 0-20-15,0 0-5 16,0 0 3-16,0 0-34 16,0 0-15-16,0 0-49 15,0 0-168-15</inkml:trace>
  <inkml:trace contextRef="#ctx0" brushRef="#br0" timeOffset="95685.37">21077 15313 285 0,'0'0'94'0,"0"0"-33"15,0 0 62-15,0 0-41 16,0 0-25-16,0 0-10 16,15-15-10-16,-15 15-30 15,-5 15-4-15,-9 10 23 16,-3 6 0-16,-1-3-6 16,2 0-9-16,0-5-4 15,3-1 1-15,3-5 3 0,4 0-1 16,2-3-10-16,1-6 1 15,1-1-6-15,2-6 12 16,0-1-7-16,0 2 0 16,0-2-2-16,-1 1-12 15,-1 1 3-15,1-1-5 16,-1 1-13-16,2-1-30 16,0-1-35-16,0 0-31 15,0 0-59-15</inkml:trace>
  <inkml:trace contextRef="#ctx0" brushRef="#br0" timeOffset="95943.73">21191 15375 325 0,'0'0'114'16,"0"0"-32"-16,0 0 24 15,0 0-38-15,0 0-44 16,0 0-14-16,-14 11 15 15,-1 3 2-15,2 3-5 16,-1-1 5-16,4-2-24 16,4 0 6-16,-1-5-9 15,2 1 0-15,4-3 10 16,1-3-10-16,0-1-1 16,0-2-14-16,0 1 5 0,0-1-51 15,0-1-9-15,6 0-53 16,7 0-121-16</inkml:trace>
  <inkml:trace contextRef="#ctx0" brushRef="#br0" timeOffset="96127.62">21307 15389 323 0,'0'0'97'0,"0"0"-31"15,0 0 30-15,0 0-14 0,0 0-45 16,0 0 3-16,-21 48-19 15,12-32 1-15,1-1-20 16,-3 1-4-16,0 2-14 16,-1-2-53-16,-1-5-111 15</inkml:trace>
  <inkml:trace contextRef="#ctx0" brushRef="#br0" timeOffset="100530.51">6172 13776 270 0,'0'0'136'15,"0"0"-54"-15,0 0 37 16,0 0-24-16,0 0-40 16,0 0-14-16,0 0 5 15,13-58-9-15,-13 58-9 16,0 8-16-16,0 18-6 16,0 13-5-16,-10 11 23 15,1 6 7-15,-3 2-1 16,-1 3-23-16,2-1 10 15,3-6-17-15,4-5 3 0,1-12-1 16,2-7 0-16,-1-10-2 16,2-9 0-16,0-4-26 15,0-7-34-15,0 0-20 16,12 0-25-16,6-14-162 16</inkml:trace>
  <inkml:trace contextRef="#ctx0" brushRef="#br0" timeOffset="101271.52">6285 13561 206 0,'0'0'65'16,"0"0"-11"-16,0 0 4 16,0 0-1-16,-103-19-19 15,69 19-15-15,-6 0 5 16,-2 9 2-16,-3 5-6 15,3 4 14-15,2 3-27 16,0 1 17-16,7 5-6 0,2 2 2 16,1 5-1-16,6 7 3 15,6 2 10-15,3 1-25 16,6 0 16-16,6 1-4 16,2 0 3-16,-1 3-5 15,1 2-1-15,-1-1 1 16,1 3-19-16,1 0 9 15,0-2 3-15,0-5-9 16,6-3-4-16,9-3 8 16,6-2-8-16,1-1 8 15,2-5-8-15,0-6 1 16,4-2 1-16,5-7 1 0,10-2-4 16,-1-6 2-16,7-2 2 15,-1-6-3-15,1 0 4 16,-3 0-3-16,-1-12 3 15,1-7-1-15,-7-6 5 16,-3-6-6-16,-6-7 11 16,-7-8 6-16,-3-10 7 15,-5-13-14-15,-6-7-8 16,-3-10 1-16,-6 0-6 16,0 1 10-16,0 2-10 15,-14 7 0-15,-8 6 5 16,-3 9-5-16,-5 12 2 0,-3 9 4 15,-4 11-2-15,-1 7-4 16,-5 11-3-16,3 11-12 16,-1 3-15-16,0 39-44 15,2 25-22-15,2 16-44 16,5 6-149-16</inkml:trace>
  <inkml:trace contextRef="#ctx0" brushRef="#br0" timeOffset="101651.71">6521 14226 447 0,'0'0'49'15,"0"0"28"-15,0 0-15 16,0 0-1-16,89 92-20 16,-56-60-11-16,3 2-5 15,3-1 1-15,-2-2-6 16,-10-4 1-16,0-7-11 15,-8-3-2-15,-5-7 1 16,-1-3 10-16,-4-3-11 0,0-1-4 16,-2-2-3-1,-2 1-1-15,1-1-75 0,-5-1-52 16,-1 0-162-16</inkml:trace>
  <inkml:trace contextRef="#ctx0" brushRef="#br0" timeOffset="101929.53">7019 14344 383 0,'0'0'117'16,"0"0"-4"-16,0 0-36 15,0 0-38-15,0 0-13 16,0 0 16-16,-88 100-2 15,60-64-15-15,-2 1-13 16,6 0 4-16,0-7-16 16,9-5 1-16,5-6 4 15,2-5-1-15,4-6-4 16,2-4 0-16,2 0-1 16,0 0-19-16,5-1-72 15,11-1-87-15</inkml:trace>
  <inkml:trace contextRef="#ctx0" brushRef="#br0" timeOffset="102135.41">7150 14478 92 0,'0'0'371'15,"0"0"-325"-15,0 0 45 16,0 0-33-16,0 0-20 15,-95 94-10-15,81-70-28 16,4 0 10-16,0-1-7 16,7-4-6-16,3-5-2 15,0-3-53-15,23-7-91 0</inkml:trace>
  <inkml:trace contextRef="#ctx0" brushRef="#br0" timeOffset="102295.39">7259 14573 439 0,'0'0'122'0,"0"0"-58"16,0 0 0-16,0 0-41 15,0 0-1-15,0 0-10 16,-92 97-11-16,66-66-1 16,0-2-23-16,-4-1-111 15</inkml:trace>
  <inkml:trace contextRef="#ctx0" brushRef="#br0" timeOffset="102997.19">5923 14492 34 0,'0'0'334'0,"0"0"-293"15,0 0 24-15,0 0 0 16,-88 76-12-16,61-36-9 16,0 0 15-16,3-1-24 15,2-3-8-15,1-2-3 0,4-8-4 16,0 0 7 0,0-6-17-16,2-3 14 0,0-5-16 15,-1 0-5 1,5-2 1-16,-3-3-4 15,3-3-2 1,8-1-18-16,0 0-10 0,3 1-42 0,0 0-101 16,0 2-270-16</inkml:trace>
  <inkml:trace contextRef="#ctx0" brushRef="#br0" timeOffset="103419.7">5363 15040 486 0,'0'0'96'0,"0"0"-18"16,0 0 4-16,0 0-62 15,90-39-5-15,-66 39 1 16,-5 0-14-16,-3 16-1 15,-7 4 1-15,-6 1 2 16,-3 0-4-16,0 0 2 16,0-1 5-16,-12-3 1 15,-4 0 1-15,1-1 5 16,-1-2-1-16,1 2-2 16,-3 0-11-16,2 1 4 15,2-3-1-15,5-3 1 0,2-3-3 16,7-4-1-16,0-2 0 15,0 0-3-15,0-2 6 16,19 1 0-16,6-1-3 16,7 1 0-16,1 2-1 15,-2-3 1-15,0 1-17 16,-2 1-7-16,-4-2-58 16,-7 0-74-16,1 0-229 15</inkml:trace>
  <inkml:trace contextRef="#ctx0" brushRef="#br0" timeOffset="104041.99">5656 14761 150 0,'0'0'111'15,"0"0"-1"-15,-96-17-11 16,62 17-25-16,-2 0-10 0,0 0-21 16,-4 10-14-16,-3 7 8 15,-3 7-13-15,-1 7 10 16,3 5-20-16,5 3 8 15,3 2-12-15,8 0 0 16,4-2-3-16,6-2 7 16,3 1-1-16,6-1 5 15,4 2 4-15,4 1-6 16,1 1 1-16,0-1-13 16,12-1 4-16,10-3-6 15,2 0 2-15,6 0 0 16,1-4 2-16,2-3-5 15,1-2-1-15,2-6-3 0,3-2 3 16,3-5-3-16,0-6-11 16,4-8 2-16,2 0 6 15,4-5-3-15,1-15 0 16,-2-7 8-16,-3-4 2 16,-9-7 5-16,-5-12 9 15,-7-11 17-15,-8-10 1 16,-10-7-1-16,-9-9 18 15,-1-5-31-15,-31 2-4 16,-17 11-14-16,-12 17 1 16,-9 23-2-16,0 22 0 15,-2 17-4-15,1 6-24 16,-3 32-23-16,-3 18-44 0,7 11-65 16,10 1-304-1</inkml:trace>
  <inkml:trace contextRef="#ctx0" brushRef="#br0" timeOffset="104513.62">5247 15501 585 0,'0'0'61'0,"0"0"-4"0,0 0-16 16,-91 47-13 0,48-12 4-16,1 5-3 0,5-3-14 15,7 1-12-15,3-7 5 16,11-2-5-16,2-7-1 15,2-3 6-15,5-5-7 16,1-4-1-16,1-3-21 16,2-4-58-16,3-3-81 15,0 0-453-15</inkml:trace>
  <inkml:trace contextRef="#ctx0" brushRef="#br0" timeOffset="105095.23">4704 15975 408 0,'0'0'57'16,"0"0"-35"-16,94-23 70 0,-64 22-41 16,-6 1-25-16,-8 0 5 15,-7 7 1-15,-6 5-5 16,-3 6-5-16,0 1 2 15,-16 3 2-15,-8 0 2 16,3-3-3-16,-3-4-10 16,9-4-5-16,8-5-4 15,5-6-2-15,2 0-2 16,0 0-4-16,0 0 4 16,9 0-4-16,14 0 2 15,5 0-15-15,3 0-11 16,-10 4 12-16,-3 10-1 15,-8 4 0-15,-7 1-1 16,-3-2 6-16,0 0 3 0,0-3 13 16,-1-3-6-16,-5-1 0 15,-3-3 3-15,0 0-2 16,0-6 6-16,-3 1 2 16,-1-2 3-16,-5 0 6 15,1 0-11-15,-5 0-1 16,0-8-3-16,4 0-3 15,3 1-18-15,6 0-59 16,9 2-215-16</inkml:trace>
  <inkml:trace contextRef="#ctx0" brushRef="#br0" timeOffset="105751.11">4919 15729 371 0,'0'0'68'0,"0"0"9"15,0 0 10-15,-103-2-42 16,73 2-12-16,-3 7-14 16,-4 5 4-16,-2 10 8 15,-3 1-18-15,-2 6 14 16,5 1-12-16,3 3 0 16,6 0-5-16,8 1 1 15,3 2-2-15,5 4 1 16,2 0-9-16,6 0 0 15,6-1 8-15,0-2-6 16,2-1 0-16,14 0-3 16,5 0 0-16,0 1 3 15,7 2-3-15,-2-1-4 16,-1-4 1-16,0-5 0 0,-4-5-2 16,3-7-4-1,0-5 9-15,4-5-1 0,7-7-2 16,5 0 1-16,9-4 2 15,3-16 3-15,-1-3-3 16,0-5 7-16,-1-5 2 16,-3-4-2-16,-1-8 20 15,-4-6-6-15,-6-6 2 16,-8-15 28-16,-9-10 3 16,-14-10-5-16,-5 3-14 15,-29 8-11-15,-17 12-2 16,-18 16-22-16,-8 18 0 15,-2 19-1-15,-1 16-21 16,8 18-27-16,15 25-25 0,10 14-54 16,17 8-51-16</inkml:trace>
  <inkml:trace contextRef="#ctx0" brushRef="#br0" timeOffset="106532.4">4631 16498 92 0,'0'0'297'0,"0"0"-230"15,0 0 42-15,0 0-7 16,0 0-44-16,0 0-42 16,-52 10-11-16,19 30 5 15,-7 5 17-15,-5 2 15 16,-1 0 8-16,1-1-16 16,6-5-13-16,8 0-11 15,5-7-2-15,7-9 0 16,10-8-7-16,3-8 5 15,6-4-5-15,0-3-2 16,0-2-6-16,0 0-23 0,0 0-31 16,0 0-17-16,0 0-13 15,0 0-35-15,0 0-50 16,0 2-159-16</inkml:trace>
  <inkml:trace contextRef="#ctx0" brushRef="#br0" timeOffset="106831.15">4051 17011 273 0,'0'0'153'15,"0"0"-107"-15,0 0 51 16,0 0-16-16,0 0-58 15,0 0-15-15,27 3 11 16,11-3 21-16,9 0 3 16,-1 0-4-16,-4 0-23 15,-11-2-8-15,-4-1-2 16,-12 1-6-16,-2 1 1 16,-7 1 0-16,-4 0-1 15,-2 0-17-15,0 0-47 0,-21 0-113 16,-6 8-300-1</inkml:trace>
  <inkml:trace contextRef="#ctx0" brushRef="#br0" timeOffset="107029.93">4063 17140 424 0,'0'0'54'0,"0"0"-7"15,0 0 44-15,0 0-40 16,107-34-26-16,-80 31-3 16,1-1-18-16,-5 4-4 15,-7 0-7-15,-4 0-39 16,-12 5-56-16,0 6-103 0</inkml:trace>
  <inkml:trace contextRef="#ctx0" brushRef="#br0" timeOffset="107183.33">4125 17293 377 0,'0'0'20'16,"0"0"-11"-16,0 0 39 16,103-35-37 15,-71 26 4-31,-4 4-15 0,-7 0-187 0</inkml:trace>
  <inkml:trace contextRef="#ctx0" brushRef="#br0" timeOffset="107706.32">5038 16465 433 0,'0'0'48'0,"0"0"6"16,0 0 54-16,0 0-19 15,0 0-56-15,0 0-27 16,-16-20 8-16,38 51-6 15,5 8 15-15,7 7 24 0,4-4-13 16,0 0-10-16,0-2-5 16,-7-4-10-16,0-2-5 15,-7-4 3-15,0-4-5 16,-9-5-2-16,1-4 1 16,-5-4-1-16,-4-1 0 15,-1-3-1-15,0-1-36 16,0-1-64-16,-3-5-63 15,6-2-187-15</inkml:trace>
  <inkml:trace contextRef="#ctx0" brushRef="#br0" timeOffset="107976.34">5474 16741 390 0,'0'0'124'0,"0"0"-107"16,0 0 34-16,0 0 26 16,-78 74-33-16,51-40-11 15,-3 0-4-15,1-4-3 16,5-2-13-16,6-8-3 16,3-4-5-16,7-6 0 15,5-3-5-15,2-2 0 16,1 0-3-16,0 0-32 15,0 0-44-15,0-4-90 16,9-1-293-16</inkml:trace>
  <inkml:trace contextRef="#ctx0" brushRef="#br0" timeOffset="108196.41">5529 16883 454 0,'0'0'67'0,"0"0"-16"16,0 0 26-16,0 0-38 16,0 0-12-16,-48 73 11 15,33-52-18-15,3-6-12 0,-1-1-6 16,7-2 0-16,1-4-2 16,5-3-5-16,0-3-61 15,2-2-83-15,22 0-167 16</inkml:trace>
  <inkml:trace contextRef="#ctx0" brushRef="#br0" timeOffset="108330.16">5605 16964 483 0,'0'0'70'0,"0"0"1"16,0 0-11-16,0 0-41 15,0 0-12-15,-70 84-1 0,52-56-6 16,-6 0-75-1,2-3-202-15</inkml:trace>
  <inkml:trace contextRef="#ctx0" brushRef="#br0" timeOffset="109788.59">6476 13740 326 0,'0'0'72'0,"0"0"28"16,0 0-6-16,0 0-29 15,36-80-33-15,-12 55 12 0,6-1-12 16,7-1-13 0,3-1-1-16,8 0 11 0,3 5-25 15,-1 1 6-15,-2 7 0 16,-3 5-4-16,-5 1-6 15,-7 5-1-15,-5 1 1 16,-12 2 1-16,-8 1-1 16,-8-1-2-16,0 1-2 15,0 0-22-15,-3 0-31 16,-12 0-72-16,-6 0-62 16</inkml:trace>
  <inkml:trace contextRef="#ctx0" brushRef="#br0" timeOffset="110281.75">6734 13297 351 0,'0'0'75'0,"0"0"4"16,0 0 3-16,0 0-39 0,0 0-34 16,0 0-2-16,-58 66 36 15,34-32-2-15,-1 2-9 16,2 3 7-16,-2-6-10 15,4-1-4-15,3-5-3 16,6-7-15-16,5-3 7 16,1-4 4-16,3-4-13 15,0-3 4-15,3-6-7 16,0 4 3-16,0-3-3 16,0 2 1-16,6 1-2 15,7 1 1-15,8 3 16 16,3-2-12-16,0 5-5 0,4 0 3 15,-2 0-4 1,0 0 0-16,0-2 0 0,-1-1 1 16,-2-5 3-16,-1 0-8 15,-1-1 1-15,-3-1-36 16,-2-1-44-16,3 0-117 16</inkml:trace>
  <inkml:trace contextRef="#ctx0" brushRef="#br0" timeOffset="110918.49">7283 13439 372 0,'0'0'84'0,"0"0"12"16,0 0 8-16,0 0-30 15,0 0-39-15,31-75 3 16,-17 74-8-16,5 1-8 15,3 3 0-15,2 17-10 16,-1 7 8-16,-2 7-3 16,-2 0-15-16,-4 3 3 15,-4-1-3-15,-3-2 2 16,-5-1 3-16,-3-4-7 16,0-6 0-16,-1-5-5 15,-9-5-8-15,-1-7 11 0,3-3 2 16,-1-3 4-16,-2 0 4 15,-3-6 8-15,8-12 2 16,2-8 12-16,4-4 0 16,7-7 2-16,23-5-28 15,12-7-1-15,10 0-3 16,9 2-21-16,-1 8-81 16,-9 13-112-16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12:2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4197 1673 50 0,'0'0'141'15,"0"0"-80"-15,0 0 42 0,0 0-3 16,0 0-28-16,0 0-12 16,0 0-10-16,0 0-9 15,0-19 4-15,0 19-15 16,0 0-20-16,0 0 10 15,0 0-17-15,0 19-2 16,0 15 0-16,-3 14 5 16,-3 6-3-16,0 1 17 15,-3-1-9-15,3-2-2 16,2-8-1-16,-1-2-6 16,4-6 7-16,-1-7-9 15,2-1 4-15,0-7-1 16,0-4-3-16,0-3 2 0,0-5 4 15,0-2-9-15,0-6 3 16,0-1-2-16,0 0-16 16,0 0-49-16,0 0-2 15,0-14-57-15,0-11-142 16</inkml:trace>
  <inkml:trace contextRef="#ctx0" brushRef="#br0" timeOffset="1137.94">4282 1366 56 0,'0'0'64'0,"0"0"7"15,-91 0-32-15,58 5-9 0,2 5 14 16,1-2-11-16,-1 5-6 15,1 2-7-15,0-1-6 16,-1 6 14-16,-2 2 8 16,0 5-17-16,3 3 9 15,-1 2 1-15,4 0-11 16,0 1 2-16,5 2 0 16,4-1 4-1,3 3-6-15,3 1 3 0,2 0-15 16,2 0 15-16,1 1 7 15,1 0-27-15,1-1 21 16,1-3-11-16,4 1-3 16,0-2 11-16,0 0-14 15,0-1-5-15,0 1 4 0,0-2-2 16,0-1 3-16,9-2-4 16,-5 1-1-16,4-2 2 15,-1-1-2-15,5 0 1 16,0-1 10-16,4 1-4 15,1-2-7-15,5 0 1 16,-1-3 3-16,2-2-5 16,-1-3 1-16,5-5 0 15,-2-4 2-15,8-4 4 16,0-4-6-16,4 0 3 16,-1 0 0-16,4-3 4 15,-3-6 7-15,-4-3-12 16,-3 0 4-16,-2 2-5 0,-4-2 12 15,-3-3 1-15,3 1-4 16,-3-5 0-16,1 0 4 16,1-2-6-16,-1 0 16 15,6-2-21-15,-1 3 1 16,-2 1 2-16,-1-1-2 16,-3 0 7-16,0 1-10 15,-3-1 11-15,-3-1 2 16,4-2-1-16,-5-2-6 15,-1 5 8-15,-4-2-8 16,3 3 2-16,-3 2-4 16,-2-2 1-16,-1 2-1 0,-4-3 12 15,4-1-6-15,-3-1-2 16,0-2-4-16,-3 2-1 16,4 0-1-16,-2 1 4 15,-2 3-5-15,0-2-2 16,0 0 2-16,0 0 11 15,0-7-5-15,0-2-3 16,-9-1 0-16,3-1-2 16,1 2-1-16,-2 3 0 15,1 4-1-15,-3 1 10 16,-3 1-6-16,3 1-4 16,-4-1 11-16,-1 1-6 15,-2-3-2-15,-5 0 7 16,0-2-11-16,-7-2 0 0,-5-4-5 15,-9-2 5-15,-6-1 0 16,-1 4 0-16,1 5-18 16,1 15-14-16,-2 9-2 15,-8 29-58-15,-13 24-33 16,-2 16-85-16,5-5-156 16</inkml:trace>
  <inkml:trace contextRef="#ctx0" brushRef="#br0" timeOffset="2013.48">3673 2525 157 0,'0'0'59'0,"0"0"51"0,0 0-38 16,0 0-20-1,0 0-13-15,0 0-8 0,0-8-6 16,-3 9-3-16,-4 18-4 15,-8 11 6-15,-6 9 18 16,-4 8 8-16,-5 4-28 16,-3 2 27-16,-4 3-15 15,6-3-7-15,1-2-10 16,7-10-2-16,4-7-2 16,8-11-2-16,4-7 2 15,3-5 2-15,2-6-3 16,1-2-1-16,1-3-1 15,0 0 1-15,0 0-3 16,0 0-7-16,0 0 9 0,0 0-10 16,0 0 0-16,0 0-18 15,0 0-22-15,0-3-56 16,9-4-82-16,-1 6-203 16</inkml:trace>
  <inkml:trace contextRef="#ctx0" brushRef="#br0" timeOffset="2667.96">3101 3361 126 0,'0'0'126'0,"0"0"-111"16,0 0 32-1,0 0-5-15,0 0-6 0,83-73-13 16,-65 65 11-16,0 3-2 16,-3 2-2-16,-8 2 4 15,-2 1-6-15,-4 0-16 16,-1 0 7-16,2 0-7 16,-1 13 21-16,1 4-3 15,-2 3-1-15,0 2-6 16,0-1-10-16,0 4-1 15,-5 0-3-15,-5 0 5 16,-5 0 7-16,0 2-13 16,-3-1-6-16,-1-1 8 15,5 0-5-15,1 0 1 16,1-3-3-16,3-5-2 16,6-5-1-16,1-5 3 15,2-5-3-15,0 1 2 0,0-3-2 16,0 0-2-16,0 0 2 15,2 2 0-15,16-2-1 16,6 0 1-16,6 0 5 16,4 0-5-16,-1-7 0 15,0-1 0-15,-8 1 0 16,-3 1-9-16,-8 3-16 16,-4 2-50-16,-4 1-30 15,0 0-54-15,-1 0-68 16</inkml:trace>
  <inkml:trace contextRef="#ctx0" brushRef="#br0" timeOffset="3851.53">3344 2941 42 0,'0'0'103'0,"0"0"-70"15,0 0 33-15,0 0-10 16,0 0-16-16,-82-13-14 16,59 13 10-16,-7 6-2 15,-1 5-20-15,-3 2 15 16,-2 2 4-16,5 4-14 16,-2 2 3-16,2 1-10 15,1 5-5-15,2 1 8 16,5 3-12-16,-1 2 1 15,3-2-1-15,2 3 6 16,1 1-8-16,2 0 1 16,1 1-2-16,0-1 5 15,3-3-2-15,4 1 0 16,4 1-1-16,4-1 3 0,0 1 13 16,0-3-14-16,0 4 3 15,6-2-1-15,0-3-5 16,0 3 6-16,3 0-4 15,3 1-3-15,-3-1 0 16,4-4 5-16,-1 2-3 16,2-4-1-16,0 3 0 15,0-5-2-15,5-2 5 16,-1 0-3-16,0 0 1 0,-2-4-2 16,1-2-2-1,1-1 2-15,4-5 4 0,-1-2 1 16,6 1-8-16,1-4 10 15,-1-5-3-15,3 2-1 16,0-3-3-16,-4 0 0 16,3 0-4-16,-8 0 9 15,3-3-5-15,-2-6 4 16,-1 1 0-16,-2-1 5 16,-1-1-3-16,0 0 1 15,0-2 4-15,-2-1 4 16,1-3 1-16,-1-1-4 15,1 0 10-15,0-2-6 16,0-1-7-16,2 1-1 0,-1-4 7 16,-3 0-2-1,0 1 7-15,-3-2-5 0,-6 3-5 16,3-1 0-16,-2 0 3 16,-2 0 6-16,-2-6-5 15,-2-3-2-15,1-2-4 16,-1-3 2-16,1 2-3 15,1 3-7-15,-3 4 1 16,1 8 7-16,1 3 9 16,-1 4-5-16,-1 0 2 15,2 0-8-15,-1 0 7 16,-1-2-6-16,0-3-4 16,0-2 6-16,0-3-5 15,0 0-1-15,0 1 4 16,0 1-6-16,0 0 0 0,0 2 4 15,-1-1-2-15,-4 1 7 16,1 0-1-16,-2-2 0 16,-2-3-2-16,-2-1-3 15,1 1-4-15,-3-5 0 16,0 2-1-16,-3 2 5 16,2 2-2-16,-2 5-2 15,-6 3-10-15,-4 6-4 16,-8 3 4-16,-8 5 0 15,-9 0-17-15,-8 7-3 0,-8 9-23 16,2 5-53-16,1-2-70 16,5-4-106-16</inkml:trace>
  <inkml:trace contextRef="#ctx0" brushRef="#br0" timeOffset="4955.63">3029 4078 74 0,'0'0'77'0,"0"0"26"16,0 0 3-16,0 0-64 15,0 0-5-15,0 0-16 16,-63 31-5-16,32 6 42 0,-6 14-4 16,-2 7-21-1,-6 9 31-15,-1 5-27 16,3-3-14-16,-2 1 8 0,6-4-15 15,3-2 2-15,2-6-8 16,9-5 4-16,4-13-4 16,7-11-4-16,6-11-1 15,3-8 4-15,4-7 1 16,1-2-6-16,0-1 11 16,0 0-1-16,0 0-3 15,0 0-11-15,0 0-6 16,0 0-27-16,0-4-29 15,1-4-59-15,6 0-134 16</inkml:trace>
  <inkml:trace contextRef="#ctx0" brushRef="#br0" timeOffset="5637.57">2326 5053 326 0,'0'0'37'16,"0"0"-4"-16,0 0 16 16,0 0-36-16,0 0-10 15,96-44 5-15,-75 44 2 16,0 0 2-16,-5 6-9 16,-4 7 17-16,-4 2-9 15,-5 3 10-15,-3 2-5 0,0 1 16 16,-5 3-2-1,-13 0 1-15,-7 0-8 0,-2-2 14 16,3-5-18-16,6-3-5 16,8-4-14-16,4-6 10 15,6-4-5 1,0 1 0-16,0-1-4 0,0 1 6 16,0-1 5-16,0 0-8 15,3 0-2-15,6 0-4 16,10 0 3-16,2 3-2 15,0 3 1-15,3 1 0 16,-5 1 0-16,-2 4-1 16,-1 0-13-16,-7 2 2 15,-3 1 1-15,-2 3-3 16,-4-1 0-16,0 3 10 16,-4 2 3-16,-11 0 2 15,-3-3-1-15,-3-2 2 0,-1-2 5 16,-2-4 0-1,-3-3 1-15,-1-2 6 0,-2-6 3 16,9 0 7-16,-3 0-4 16,6-1-6-16,2-11-14 15,-5 0-1-15,7-5-47 16,6 2-46-16,8 0-115 16</inkml:trace>
  <inkml:trace contextRef="#ctx0" brushRef="#br0" timeOffset="6817.11">2510 4678 129 0,'0'0'84'0,"0"0"-43"0,0 0 43 15,-85-7-18-15,58 7-29 16,-4 4-9-16,-2 12 3 16,0 5-4-16,-3 5 7 15,-1 7 0-15,1 2-14 16,-1 2-5-16,1-2-6 16,6 0 3-16,2-6-4 15,4 3-3-15,2 0-3 16,5 2 1-16,-2 4-2 15,7 0 0-15,2 1 0 16,1 2-1-16,1-4 8 16,2-1-2-16,-1-2 4 15,4-3-5-15,0 1 6 0,3-3-7 16,0 1-3-16,0 0 6 16,0 1 1-16,10 0-6 15,4 0 0-15,2 2 0 16,-1-2-1-16,1-2 4 15,-1 0-5-15,0-3 0 16,5-1 2-16,-1 0 4 16,0-3-6-16,1 1-4 15,-1-3 4-15,1-3 8 16,-1-3-8-16,5-3-2 16,1-4 1-16,2 0 1 15,-3-3 3-15,6 0-3 0,-3-1 7 16,-2-3-9-16,0 0 5 15,-1 0-3-15,1 0 7 16,1 0 1-16,1-11-8 16,4-2 13-16,-1-2-10 15,3-3-1-15,-3 1 3 16,-5-1 6-16,-1 3-3 16,-5-1-5-16,-4 2 3 15,3-3 2-15,-6 0-1 16,4 0 3-16,-2-2 6 15,-2-1-4-15,1 1-2 16,-1 0-5-16,0-1 3 0,0 1 4 16,-3-1-11-16,4-2 12 15,-4 1 7-15,-1-1 9 16,0 0-23-16,-3 3 19 16,1-3-13-16,0 2 8 15,-1-3-7-15,-4-1 2 16,2-1-6-16,0-4 10 15,-3 3-5-15,1 1-10 16,-1 0 13-16,0 3 11 16,0-1-18-16,0-3-1 15,0 3 11-15,0 0-10 16,0 1-7-16,-1-1 11 16,-8-1-4-16,0 1-4 15,0-4 5-15,0 1-10 16,-1 1 10-16,-1 2 0 0,1 2-9 15,-1 4 20-15,1 1-4 16,-3 1 5-16,-1-1-4 16,-1 3-8-16,-1-3-7 15,-5 0 2-15,-4 2-6 16,-2-2-2-16,-6 0 0 16,-6 3-17-16,2 1-37 15,-3 11-33-15,1 1-45 16,0 25-65-16,3 15-67 15,9 5-308-15</inkml:trace>
  <inkml:trace contextRef="#ctx0" brushRef="#br0" timeOffset="7999.4">1979 5830 172 0,'0'0'72'15,"0"0"-33"-15,0 0 73 16,0 0-31-16,0 0-45 0,0 0 18 16,0 0-11-1,3-5-15-15,-6 27-1 0,-12 11-16 16,-7 11 14-16,-8 7-9 15,-6-1 5-15,0 0 4 16,5-9-19-16,4-5 10 16,9-6-11-16,3-8-3 15,8-4 1-15,-2-2 6 16,4-5-3-16,1-1-5 16,-1-1 7-16,0-2-2 15,3-2-6-15,1-3 5 16,1-1-4-16,0-1-1 15,0 0 3-15,0 0-2 16,0 0-1-16,0 0-3 0,0 0-48 16,0 2-10-16,-3 1-13 15,-8 2-69-15,-2 2-42 16</inkml:trace>
  <inkml:trace contextRef="#ctx0" brushRef="#br0" timeOffset="8391.7">1551 6366 194 0,'0'0'137'0,"0"0"-109"16,0 0 61-16,0 0-12 16,0 0-37-16,0 0-33 15,3 1 3-15,10 2-9 16,7-1 34-16,-1 0 0 16,6-1-6-16,-1-1-11 15,-3 0-17-15,0 0 22 16,-6 0-22-16,-2 0 1 15,-2 0 5-15,-1 0-7 0,-1 0 3 16,-4 0-3-16,-4 0 3 16,-1 0-6-16,0 0-24 15,-9 10-49-15,-15 8-11 16,-7 1-6-16,1-1-114 16</inkml:trace>
  <inkml:trace contextRef="#ctx0" brushRef="#br0" timeOffset="8631.32">1532 6570 298 0,'0'0'163'0,"0"0"-145"16,0 0 9-1,0 0 19-15,0 0-39 0,0 0-1 16,46 1-3-16,-24-1 2 15,-2-4 3-15,-1-2-3 16,-3 1-5-16,-1-2 0 16,-6 4-6-16,0 2 1 15,-6 1-29-15,-3 0-68 16,0 0-82-16</inkml:trace>
  <inkml:trace contextRef="#ctx0" brushRef="#br0" timeOffset="8824.46">1572 6682 189 0,'0'0'175'0,"0"0"-169"16,0 0 41-16,0 0-14 16,0 0-8-16,0 0 3 15,70 0-24-15,-43 0 2 16,-2-6-6-16,3-2-24 15,-1 0-76-15,4-4-189 16</inkml:trace>
  <inkml:trace contextRef="#ctx0" brushRef="#br0" timeOffset="9568.99">2814 5637 256 0,'0'0'72'16,"0"0"-21"-16,0 0 35 16,0 0-13-16,0 0-35 15,0 0-13-15,0-8-11 16,6 11-12-16,9 19 3 16,9 9 4-16,6 5 24 15,1 5-8-15,-1 3 3 16,3 3-24-16,-2 3 9 15,2-3-8-15,0-5-5 16,1-5 6-16,-4-7-3 0,-3-5-2 16,0-5-2-16,-5-4 2 15,-3-5 2-15,-8-4-2 16,-4-4 2-16,-5-2 1 16,1-1-2-16,-3 0 5 15,0 0-7-15,4-7-22 16,-1-3-41-16,0-2-118 15,0 3-228-15</inkml:trace>
  <inkml:trace contextRef="#ctx0" brushRef="#br0" timeOffset="9954.56">3435 6016 300 0,'0'0'63'16,"0"0"-45"-16,0 0 25 15,0 0-5-15,0 0-12 16,-96 104-1-16,74-67 8 15,2 1 0-15,-5 2-15 0,-2 2 1 16,-1-5 6-16,4-5-10 16,6-11 2-16,9-7-9 15,5-9 0-15,2-2 4 16,2-3-12-16,0 2 0 16,0-2 5-16,0 1-5 15,0 1-6-15,0-2-29 16,0 0-26-16,0 0-37 15,15-2-43-15</inkml:trace>
  <inkml:trace contextRef="#ctx0" brushRef="#br0" timeOffset="10212.94">3481 6196 343 0,'0'0'31'0,"0"0"-22"16,0 0 21-16,0 0-2 16,0 0-11-16,-70 73-1 15,58-49 3-15,0 0-13 16,0 0 10-16,0-7 4 16,2-3-15-16,5-5 1 15,2-4-4-15,2-4 3 16,1-1-5-16,0 0-2 15,0 0-34-15,0 0-33 16,7-2-47-16</inkml:trace>
  <inkml:trace contextRef="#ctx0" brushRef="#br0" timeOffset="10385.4">3530 6255 306 0,'0'0'96'0,"0"0"-81"15,0 0 24-15,0 0 4 16,0 0-23-16,0 0-12 16,-25 71 1-16,16-56-5 15,1 2-3-15,-6-1-1 16,0-3-60-16,2-6-172 16</inkml:trace>
  <inkml:trace contextRef="#ctx0" brushRef="#br0" timeOffset="11446.4">3706 3909 325 0,'0'0'54'0,"0"0"26"15,0 0-1-15,0 0-36 16,0 0-17-16,0 0-17 16,18 4-8-16,6 13 9 15,10 8-2-15,2 8 14 16,1 7 8-16,-1 3 5 15,-1 6-20-15,-4 1-2 16,2-4-7-16,-5-5 5 16,-4-6-6-16,-5-8 2 0,-5-5-5 15,-4-8 0 1,-4-8-2-16,-6-1 0 0,3-4 0 16,-3-1 4-16,0 0-4 15,0 0 0-15,0 0-25 16,0 0-36-16,0-6-92 15,-3-3-246-15</inkml:trace>
  <inkml:trace contextRef="#ctx0" brushRef="#br0" timeOffset="11804.54">4219 4255 302 0,'0'0'64'16,"0"0"-30"-16,0 0 16 16,0 0-15-16,-50 78 5 15,27-45-16-15,1 4 10 16,-5-1-14-16,2 3 4 15,-2-6-12-15,3-2-1 16,6-6-4-16,6-8-2 0,5-9-4 16,4-4 0-1,3 0 4-15,0-4-5 0,0 0-4 16,0 0 4-16,0 0-14 16,0 0-35-16,4 0-52 15,11 0-9-15,10-4-268 16</inkml:trace>
  <inkml:trace contextRef="#ctx0" brushRef="#br0" timeOffset="12049.53">4321 4428 325 0,'0'0'37'0,"0"0"11"0,0 0 11 15,0 0-10-15,-91 81-23 16,76-59-14-16,0 0 0 16,6-8-11-16,1-1 9 15,4-4-9-15,2-5 4 16,1 2-5-16,-2-4 0 16,3 1-27-16,0-3-58 15,0 0-61-15</inkml:trace>
  <inkml:trace contextRef="#ctx0" brushRef="#br0" timeOffset="12199.32">4303 4509 161 0,'0'0'116'0,"0"0"-67"0,0 0 34 16,0 0-25-16,-52 84-45 15,47-66 1-15,-1-1-10 16,3-2-4-16,3 1-4 15,0-7-35-15,0-3-137 16</inkml:trace>
  <inkml:trace contextRef="#ctx0" brushRef="#br0" timeOffset="13324.58">4649 2237 185 0,'0'0'79'16,"0"0"34"-16,0 0-60 16,0 0-31-16,0 0-14 15,0 0 2-15,28 5 20 16,-1 9 4-16,4 4 0 16,4 5-10-16,-1 2-1 15,2 6 10-15,1 5-12 16,2 10-9-16,-3 0 1 15,-2-1 7-15,-4-2-3 16,0-6-11-16,-8-3 2 16,0-3-8-16,-5-8 2 15,4-1-1-15,-6-5 1 0,-2-6 2 16,-4-3-3-16,-1-5-1 16,-4-3 3-16,-3 0-3 15,1 0-2-15,-2 0 2 16,0 0-34-16,0 0-15 15,-2-5-85-15,-11-7-316 16</inkml:trace>
  <inkml:trace contextRef="#ctx0" brushRef="#br0" timeOffset="13739.68">5338 2630 148 0,'0'0'137'16,"0"0"-52"-16,0 0 11 16,0 0-41-16,0 0-29 15,0 0-17-15,-28 10 4 16,2 10 13-16,1 0 0 15,0 4 15-15,-1 1-22 16,4 3-15-16,1-1 18 16,3-1-5-16,2-3-8 0,2-4-4 15,4-5-3 1,2-2 4-16,2-2 0 0,-1-1-3 16,0-1-3-16,-1 1 1 15,-3-1 3-15,3-1-4 16,2-2-2-16,3 0 2 15,3-5-1-15,0 0-16 16,0 0-21-16,0 0-8 16,0 0-17-16,10-5-56 15,8-8-163-15</inkml:trace>
  <inkml:trace contextRef="#ctx0" brushRef="#br0" timeOffset="14063.51">5396 2766 54 0,'0'0'176'0,"0"0"-104"16,0 0 5-16,0 0-36 15,0 0-12-15,0 0-5 16,-27 30 6-16,13-17 5 15,0 3-13-15,-1-2 7 16,3 2-10-16,0-3-2 0,2-4-7 16,7-1-1-1,-2-2-8-15,2-3 2 0,2 0-1 16,-1-2-2-16,2 1 0 16,-1-2-6-16,1 5-52 15,0-5-28-15,0 0-20 16,9 0-69-16</inkml:trace>
  <inkml:trace contextRef="#ctx0" brushRef="#br0" timeOffset="14255.32">5498 2815 189 0,'0'0'36'0,"0"0"60"15,0 0-23-15,0 0-37 16,0 0-10-16,-68 80-14 16,58-63 3-16,-2 2-15 15,0-4-1-15,2-1-39 16,1-6-132-16</inkml:trace>
  <inkml:trace contextRef="#ctx0" brushRef="#br0" timeOffset="17168.33">10163 1753 70 0,'0'0'118'0,"0"0"-45"16,0 0 5-16,0 0-2 15,0 0-11-15,0 0-23 16,0-77 15-16,0 72-7 15,0 2-8-15,0 3 3 16,0 0-11-16,0 0-22 0,-1 0-12 16,-8 17-12-1,1 11 12-15,-5 10 4 0,-3 7 3 16,0 3 5-16,0 2 4 16,4-2-9-16,2-1 1 15,4-5-1-15,4-3-7 16,2-5 2-16,0-7-2 15,0-6 3-15,0-3 0 16,0-6-3-16,0-5 0 16,2-2-2-16,4-5 2 15,1 0 0-15,4 0 0 16,3 0 0-16,3-5-5 0,1-7-28 16,0-5-21-1,0-5-55-15,-3-4-83 0</inkml:trace>
  <inkml:trace contextRef="#ctx0" brushRef="#br0" timeOffset="17495.14">10204 1481 356 0,'0'0'72'15,"0"0"11"-15,0 0 6 16,0 0-31-16,0 0-8 16,0 0-6-16,16-55-8 15,-12 50-4-15,-1-2 1 16,-3 5-12-16,0-1-14 15,0 2-4-15,0 1-3 16,2 0-7-16,-2 0-60 16,6 0-43-16,7 16-31 15,2 5 2-15,4 4-174 0</inkml:trace>
  <inkml:trace contextRef="#ctx0" brushRef="#br0" timeOffset="18069.46">10450 1878 223 0,'0'0'59'16,"0"0"24"-16,0 0 17 15,0 86-25-15,-3-57-13 16,3 3-22-16,-3-1-15 0,1 0 2 15,-1-2-9 1,0-2-3-16,0-3-12 0,0-7 4 16,3-7-6-1,-4-6 0-15,4-3 4 0,0-1 4 16,0 0 19-16,0 0 30 16,0-14 4-16,0-12-52 15,0-7-5-15,0-6-5 16,0-8-6-16,0-3-14 15,7-1-27-15,7-4-2 16,3 6 3-16,3 5 13 16,2 9 2-16,2 12 10 15,0 9 13-15,3 11-8 16,0 3 14-16,8 0 1 16,-2 10 1-16,-3 8-1 0,-6 4 1 15,0 4-1-15,-5 3 2 16,-7 5 1-16,-5 0 5 15,-7 4 18 1,0-4-5-16,0 2 2 0,-8 1-3 16,-3-4-10-16,2-1-1 15,-1-2-5-15,2-7-1 16,4-5-2-16,2-6 0 16,2-5 0-16,0-3-3 15,0-1 0-15,0-3-26 16,11 0-33-16,7 0-72 15,1-15-195-15</inkml:trace>
  <inkml:trace contextRef="#ctx0" brushRef="#br0" timeOffset="18472.49">11200 1705 225 0,'0'0'70'15,"0"0"-29"-15,-110 28 45 0,72-6-27 16,10 3-19-16,10 3-6 16,9-1-2-16,9 0-10 15,0 3 6-15,19-2-23 16,11 2 13-16,3 1-16 15,1 0 5-15,-4 0-4 16,-9-1-6-16,-4-4 4 16,-9-2-1-16,-5-4 1 15,-3-3 1-15,0-1-2 16,0-5 11-16,-7-2-7 16,-2-1 17-16,-8-2-3 15,-3-3-8-15,-6-1-9 16,0-2-1-16,-1 0-4 15,6 0-14-15,4-10-17 16,10-8-43-16,7-9-57 0,0-7-196 16</inkml:trace>
  <inkml:trace contextRef="#ctx0" brushRef="#br0" timeOffset="18770.32">11151 1746 166 0,'0'0'62'16,"-27"82"22"-16,6-29 2 0,-9 3-24 15,-3 5 3 1,-7 4-20-16,-6 5-16 0,-5 1-19 16,2-4 2-16,0-10 1 15,7-9-9-15,9-10 8 16,12-9-6-1,6-8-5-15,6-6 1 0,5-8-2 16,4-3 10-16,0-4-10 16,0 0-26-16,0 0 1 15,16-6-8-15,14-11-23 16,12-12-59-16,3-9-211 16</inkml:trace>
  <inkml:trace contextRef="#ctx0" brushRef="#br0" timeOffset="19237.82">11388 1976 239 0,'0'0'54'16,"0"0"-47"-16,0 0 21 15,0 0-13-15,0 0 7 16,0 0-16-16,77 0-6 16,-56-3 1-16,0-9-1 15,-2-3-14-15,-5-4 12 16,-2-5 2-16,-6-1 14 16,-5-1-6-16,-1 1 3 0,0 6 28 15,-3 3-7-15,-8 7 30 16,-2 3-11-16,-3 6-30 15,0 0-18-15,-4 0-1 16,4 15 9-16,-2 11-10 16,7 4 4-16,-2 6 15 15,3 7 0-15,2 0-11 16,1 1 3-16,7-1-8 16,0-2 0-16,0-4-4 15,6-3 10-15,6-9-10 16,1-6 4-16,2-5-3 15,3-4-1-15,1-6-5 16,5-3 0-16,3-1-10 0,3 0-47 16,0-5-46-16,-5-11-121 15</inkml:trace>
  <inkml:trace contextRef="#ctx0" brushRef="#br0" timeOffset="19629.87">11722 1881 228 0,'0'0'71'15,"0"0"2"-15,0 0-16 16,88-10-8-16,-58 23-16 0,3 9-2 16,-2 6-12-16,-1 5-6 15,-6 1-2-15,-8 2-1 16,-4 1-3-16,-6 1-5 15,-6-1 0-15,0-5-2 16,0-5-3-16,-8-8-1 16,-6-2 4-16,-6-7 4 15,-4-7-4-15,0-3 3 16,-1 0 2-16,5-6 5 16,1-13 1-16,6-5 0 15,6-3 11-15,7-5 13 16,4-6 2-16,27-6-30 15,18-6-7-15,10-3 0 16,2 2 0-16,-2 9-38 16,-7 9-5-16,-7 11-9 0,-12 12-32 15,-10 6-64 1,-16 4-181-16</inkml:trace>
  <inkml:trace contextRef="#ctx0" brushRef="#br0" timeOffset="20079.18">12425 1464 350 0,'0'0'56'0,"0"0"-15"16,0 0 58-16,0 0-63 15,0 0-35-15,0 0 1 16,-2 93 19-16,2-26 21 15,0 8-2-15,0 3-14 16,0 5-11-16,-9-4-4 0,3-8-9 16,0-7-2-1,0-12 0-15,6-11 6 0,0-12-5 16,0-7 0-16,3-10-1 16,10-4-1-16,3-5 1 15,4-3-1-15,7 0-9 16,3-7-14-16,4-14-46 15,-1-1-49-15,-6-9-56 16</inkml:trace>
  <inkml:trace contextRef="#ctx0" brushRef="#br0" timeOffset="20270.24">12505 1792 325 0,'0'0'37'0,"0"0"10"16,0 0-2-16,105-24-32 15,-65 24-7-15,5 0-6 16,-4 0-32-16,-2 0-284 16</inkml:trace>
  <inkml:trace contextRef="#ctx0" brushRef="#br0" timeOffset="20821.65">13334 1221 164 0,'0'0'60'16,"0"0"-46"-16,0 0 23 16,0 0 38-16,-70 101-11 15,42-38 7-15,-2 7-15 16,-3 5 0-16,0 8-9 15,-1 6-32-15,4 11 4 16,0 6-15-16,-1 0-4 16,0 1 2-16,-1-9-1 15,7-12-2-15,9-15-3 0,11-16-7 16,5-15 8-16,2-13 3 16,20-11-11-16,3-8 6 15,10-8-1-15,2 0-29 16,2-5-48-16,1-11-150 15</inkml:trace>
  <inkml:trace contextRef="#ctx0" brushRef="#br0" timeOffset="22334.16">13555 1573 26 0,'0'0'63'0,"0"0"23"16,0 0 5-16,0 0-31 15,0 0-16-15,0 0-1 16,9-28-9-16,-8 26 8 16,-1 1-4-16,0 1 1 15,0 0-10-15,0 0-6 16,0 0-13-16,0 0 7 16,0 0-6-16,0 0-4 15,0 0-3-15,0 5 0 16,-9 10-1-16,-2 7 1 15,-1 7 4-15,-3 4 5 16,3 3-11-16,1 1 11 16,1-4-4-16,6-2-3 15,-1-1-5-15,5-5 1 0,0-5-2 16,0-1 0-16,5-4 4 16,8-2-1-16,5-4-6 15,4-3 6-15,2-1 2 16,4-3 1-16,-1-2 0 15,-1 0-6-15,-1 0 1 16,-3-4-1-16,-1-6 0 16,-3-2 0-16,-2-3 0 15,-2-4 3-15,-1-1 5 16,-1-6-7-16,0-1 3 16,2-2 3-16,-4-2-1 15,-1 2-4-15,0 7-2 16,-5 5 12-16,-2 9 1 15,-2 4 28-15,0 4-13 0,0 0-8 16,0 0-14-16,0 0-4 16,0 0-4-16,0 2-6 15,-2 18 8-15,-8 3 0 16,-3 9 1-16,1 5 0 16,-2 5-1-16,-1 3 10 15,-1 3 0-15,2-1-2 16,3-4-5-16,2-2 0 15,1-3-2-15,4-6 0 16,-1-5 2-16,1-6-3 0,2-1 1 16,1-5 0-16,1-4-1 15,0-5 2-15,0-2-2 16,0-2 1-16,0-2 2 16,0 0-4-16,0 0 1 15,0 0-1-15,0 0-17 16,0 0-11-16,0 0-34 15,0 0-44-15,3 0-10 16,10 0-101-16</inkml:trace>
  <inkml:trace contextRef="#ctx0" brushRef="#br0" timeOffset="22591.11">14140 2255 356 0,'0'0'72'16,"0"0"73"-16,0 0-68 16,-39 89-23-16,26-57-31 15,-3 8-8-15,-4 2-15 16,-7-2-3-16,-3-10-14 15,0-9-57-15,2-9-23 16,11-9-123-16</inkml:trace>
  <inkml:trace contextRef="#ctx0" brushRef="#br0" timeOffset="23745.39">15167 1610 89 0,'0'0'73'0,"0"0"74"0,0 0-42 15,0 0-13-15,0 0-25 16,0 0-4-16,3-33-14 15,-3 33-16-15,0 0-17 16,0 0-5-16,0 7-11 16,0 17 0-16,-6 14 3 15,-5 9 26-15,2 8-5 16,-2 2-3-16,1-1-9 16,-1-3-6-16,2-8-3 15,1-9 2-15,3-8 0 16,2-9-5-16,1-8 1 15,2-7-1-15,0-2-9 16,0-2-6-16,0 0-14 0,0 0-10 16,0-3-13-1,0-14-55-15,0-5-134 0</inkml:trace>
  <inkml:trace contextRef="#ctx0" brushRef="#br0" timeOffset="24859.42">15264 1272 41 0,'0'0'40'0,"0"0"-3"16,0 0 59-16,0 0-54 16,-85-42 4-16,60 41-24 15,-6 1 1-15,-7 0 7 16,-8 1-11-16,0 10 12 15,1 3-19-15,5 3 8 16,6 2-10-16,4 5-6 16,0 5 14-16,0 1 7 0,3 5 3 15,-1 2 2 1,4-1-5-16,2 5-9 0,-1-2 1 16,4 3 0-16,2 1-13 15,3 2 10-15,2 1-11 16,1 1 1-16,2-2-4 15,5-1 5-15,4-4-3 16,0 0-2-16,0-2 3 16,1-1-2-16,5-1 1 15,3 0-2-15,-3-2-2 0,3 2 2 16,4-3 4 0,3-2-1-16,6-5-2 0,0 1 2 15,11-2 2-15,0-2-5 16,1-1 2-16,3-5 1 15,-2-3-1-15,-1 0 4 16,-1-4-2-16,1-3 2 16,-1-4 2-16,3 0-7 15,1-3 10-15,-3 0-9 16,-1 0 8-16,-4 0 1 16,-4-3-1-16,-3-4 1 15,-2-3 22-15,1-2-14 16,-2 0 5-16,2-6 5 15,4 0-7-15,2-1-1 16,0-1-9-16,0 1-4 0,-5 4 7 16,-2 1-2-16,-1-1 12 15,-4 1-4-15,3 1-5 16,-3-3 7-16,0-4 2 16,0-1 6-16,1-4-13 15,2 1 2-15,-2-3-11 16,2 0 3-16,-1 1-10 15,2-2 8-15,-3 1-8 16,-1 2 3-16,-4 2 4 16,-7 3 6-16,2-2-2 15,-3 0 3-15,-2 0 3 16,-1 1-7-16,0-4-3 0,0 1-1 16,0-2-5-16,0-4 4 15,-3 2-6-15,-4-1-1 16,1 5 1-16,2 4 0 15,-1 6 1-15,-1-3-1 16,0 4 2-16,-1 1 0 16,1-4 7-16,-2 3-9 15,-3-3 2-15,0-3-1 16,-1 1-1-16,-3-3 0 16,2-4 5-16,-7-1-6 15,0-6-7-15,-3-5 5 16,-4-3 2-16,-4 4-1 15,-12 5-19-15,-11 10-23 0,-16 9-58 16,-8 12-14-16,1 3-41 16,13 25-47-16,20 4-43 15</inkml:trace>
  <inkml:trace contextRef="#ctx0" brushRef="#br0" timeOffset="25419.71">16138 1185 356 0,'0'0'53'16,"0"0"51"-16,0 0-63 15,0 0-30-15,0 0-2 16,68 140 41-16,-42-53 14 15,-4 10-30-15,-9 9-4 16,-10 8 2-16,-3 5-14 16,-11 3 6-16,-17-11-17 15,-9-13-5-15,-4-20-1 16,0-16 6-16,-4-11-14 0,0-12 5 16,-1-9-48-1,0-10-54-15,4-8-75 16</inkml:trace>
  <inkml:trace contextRef="#ctx0" brushRef="#br0" timeOffset="28355.34">10022 3381 74 0,'0'0'101'0,"0"0"-41"16,0 0 39-16,0 0-20 15,0 0-16-15,0 0-33 16,1-6-17-16,-1 6-6 16,0 3-4-16,0 11 4 15,0 4 17-15,0 6-1 0,-1 5 8 16,-10 4-3 0,5 5 0-16,-4 3-1 0,1 2-3 15,1 2-20-15,-2-1 20 16,4-1-24-16,0 1 6 15,0 1-4 1,-4 1 2-16,1-3-1 0,-2-4-2 16,3-8-1-16,0-8 2 15,3-2-2-15,2-4 2 16,2-1 0-16,-1-3 3 16,2 2-4-16,0-4 3 15,0 1-1-15,0-1 2 16,11-5-3-16,2 2 8 15,7-2 0-15,3 0 1 16,9-2-5-16,2 2 1 0,5-4-2 16,-4 1-5-16,-2-3 2 15,-3 0-1-15,-5 0 2 16,-2 0-2-16,1 0-1 16,0 0 1-16,-1 0-2 15,4 0 1-15,-1 0 0 16,1-1 0-16,-5 1 1 15,-1-2-2-15,-8 2-11 16,-5-1-6-16,-4 0-84 16,-4-2-52-16,-4-4-196 15</inkml:trace>
  <inkml:trace contextRef="#ctx0" brushRef="#br0" timeOffset="29347.83">10759 3514 197 0,'0'0'63'16,"0"0"19"-16,0 0 24 15,0 0-49-15,0 0-42 16,0 0-7-16,0 78 6 15,0-27 17-15,0 5-3 16,-2 0 3-16,-7 5-8 16,0 3-5-16,-4-1-6 15,-1 2-12-15,1-6 4 16,-1-6 1-16,2-7-5 16,-1-10-4-16,4-8-8 0,3-9-15 15,3-10 19-15,3-4 7 16,0-4 1-16,0-1 13 15,0 0-3-15,0-17 18 16,0-6-18-16,6-8-4 16,0-8 3-16,3-6 6 15,3-9-6-15,1-8 5 16,2-3-13-16,0-3 5 16,0 1-6-16,0 1-5 15,3 5 5-15,-2 4 0 16,2 11 5-16,6 8-5 15,-6 9-9-15,6 9 4 16,-2 8 2-16,5 7-1 0,0 5 1 16,1 0 0-16,-1 14-7 15,-8 11 8-15,-8 6 2 16,-8 7 0-16,-3 0 1 16,0 3 1-16,-12-3-2 15,-7-2 5-15,-1-4 5 16,-2-4-5-16,-2-3 4 15,-3-2 2-15,0-3-7 16,3-2 4-16,5-4-1 16,4-7 0-16,11-2-6 15,1-1 3-15,3-3-1 16,0-1-3-16,0 0 5 0,0 2 9 16,7 1-10-16,8 1-4 15,6-1 3-15,-2 4-3 16,1 0-1-16,-4 1 1 15,2 4 1-15,-2 7-1 16,-4 3-1-16,0 2-1 16,-3 0-1-16,-3 3-7 15,-1 2 9-15,-2 1-3 16,-2 1 3-16,-1-2 1 16,0-3-2-16,0-4-8 15,0-5-2-15,0-5 0 16,-1-7 0-16,-1-3 5 15,1-2-10-15,1 0-20 16,0 0-22-16,0-4-59 0,0-10-285 16</inkml:trace>
  <inkml:trace contextRef="#ctx0" brushRef="#br0" timeOffset="29657.43">11418 3319 312 0,'0'0'59'0,"0"0"-55"0,0 0 42 16,0 0 29-16,0 0-26 15,-5 87-5-15,-1-60-15 16,-4 2-12-16,2-4-15 16,1-2-2-16,-1-2-1 15,1-6-3-15,4-4-13 16,3-5-50-16,0-6-62 16,3 0-226-16</inkml:trace>
  <inkml:trace contextRef="#ctx0" brushRef="#br0" timeOffset="29842.42">11658 3325 262 0,'0'0'77'16,"0"0"-38"-16,0 0 39 16,0 0-29-16,-11 98-25 15,1-65 6-15,-4 2-21 16,0 1 4-16,-1 0-13 15,-3-4-11-15,4-6-32 16,0-6-67-16,3-12-153 16</inkml:trace>
  <inkml:trace contextRef="#ctx0" brushRef="#br0" timeOffset="30464.6">9658 3100 238 0,'0'0'105'15,"0"0"-47"-15,0 0-7 16,0 0-25-16,0 0 43 16,0 107-23-16,0-72-12 15,4-3-8-15,5-4-13 16,-3-6-8-16,0-2-3 16,-3-6 3-16,0-5-5 15,-3-2 0-15,3-3 0 16,-3-1-18-16,0-3-28 15,2 0-17-15,-1 0-32 0,5-4-27 16</inkml:trace>
  <inkml:trace contextRef="#ctx0" brushRef="#br0" timeOffset="30643.38">9896 3124 242 0,'0'0'56'15,"0"0"-20"-15,0 0 36 16,0 0-19-16,0 90-23 16,5-66-12-16,1 1-12 15,1-2-3-15,-4 1-3 16,-3-4-79-16,0-3-122 0</inkml:trace>
  <inkml:trace contextRef="#ctx0" brushRef="#br0" timeOffset="33619.44">4051 4524 54 0,'0'0'8'16,"0"0"19"-16,0 0-15 15,-26 92 3-15,26-63-6 16,0 2-5-16,0 0-1 16,0 0 7-16,0-1-10 0,2-5-10 15,4-4-48 1</inkml:trace>
  <inkml:trace contextRef="#ctx0" brushRef="#br0" timeOffset="33945.43">4439 5153 10 0,'0'0'39'0,"0"0"-22"16,0 0-2-16,0 0 11 15,0 0-17-15,0 0-7 16,88-5-2-16,-65-2-38 15</inkml:trace>
  <inkml:trace contextRef="#ctx0" brushRef="#br0" timeOffset="34115.81">4931 4844 60 0,'0'0'53'0,"0"0"-7"15,40-75-10-15,-28 52-36 16,-3-2 0-16,-2 0-3 16,-2-3-67-16,-4 2-52 15</inkml:trace>
  <inkml:trace contextRef="#ctx0" brushRef="#br0" timeOffset="34282.98">4977 4521 16 0,'0'0'63'0,"0"0"18"15,0 0-27-15,0 0 3 16,0 0-23-16,-16-84-13 16,17 61-16-16,8 0 4 15,-3-1-7-15,-6-1-2 16,0 6-5-16,0 1-36 16,-19 5-62-16,-8 0-23 15</inkml:trace>
  <inkml:trace contextRef="#ctx0" brushRef="#br0" timeOffset="34482.5">4726 4126 35 0,'0'0'68'0,"0"0"5"15,0 0-5-15,-49-81-23 16,45 64-39-16,-1-1-1 0,1 1-1 16,-2 0-4-16,3 4 1 15,0 3 1-15,0-1-2 16,0 4-1-16,-5 5-10 15,-5 2-39-15,-5 0-65 16,-4 2 65-16,-5 13 31 16,0-3-35-16</inkml:trace>
  <inkml:trace contextRef="#ctx0" brushRef="#br0" timeOffset="35945.15">12639 3756 321 0,'0'0'45'0,"0"0"-10"16,0 0 75-16,0 0-51 15,0 0-26-15,0 0 0 16,0 0-23-16,12-35-6 0,-12 35 10 16,0 0-14-1,0 0-25-15,0 3-45 0,0 15-64 16,0 4-27-16</inkml:trace>
  <inkml:trace contextRef="#ctx0" brushRef="#br0" timeOffset="36161.49">12629 4263 313 0,'0'0'88'0,"0"0"4"15,0 0 32-15,0 0-55 16,0 0-7-16,0 0-23 16,1-29-17-16,-1 27-13 15,0-1-8-15,0 3-2 16,0-2-29-16,0 2-51 16,0 0-56-16,0-3-146 15</inkml:trace>
  <inkml:trace contextRef="#ctx0" brushRef="#br0" timeOffset="37304.29">13874 3858 17 0,'0'0'94'0,"0"0"-63"16,0 0 49-16,-25-84-2 15,10 67-12-15,-3 5-30 16,-4 5 7-16,-4 3-21 16,-5 4 2-16,-3 0-14 15,1 3-3-15,5 9 4 16,5 5-5-16,5 2 8 16,3 7-14-16,2 4 15 15,1 7-3-15,2 3-4 16,2 5 12-16,4 1-15 15,4-3 2-15,0-2 0 16,0-4-3-16,0-7 0 16,7-1-3-16,9-6-1 15,4-6 1-15,4-4 4 16,4-5-5-16,2-5 1 0,0-3 2 16,-2 0-3-16,-3-10 3 15,-2-9 1-15,-2-6 2 16,-2-6 36-16,-1-7-19 15,-5-8-11-15,0-8-2 16,-3-9-6-16,-4-7-4 16,-3-5-3-16,-3-2 0 15,0-2-15-15,0-2-6 16,-3 10 9-16,-8 16 7 16,-2 13 7-16,4 17 2 15,3 10 3-15,-1 5-3 16,5 7 8-16,1 3-9 0,-2 0-1 15,0 13-7-15,0 13 5 16,1 10 3-16,2 8-1 16,0 4 1-16,0 5 5 15,5-2-5-15,4 4 2 16,-1-4 0-16,1-1 0 16,-1 1-1-16,1-1 1 15,0-3-2-15,1-2 1 16,2-6-1-16,5-7 0 15,2-2 0-15,2-6 0 16,6-4 0-16,-2-6-2 16,2-4 2-16,-2-6-8 15,-3-4 7-15,0 0-6 0,-2 0 3 16,0-14 4-16,-5-6 0 16,-5-5 0-16,-1-5 3 15,-1-6 8-15,-4-1-3 16,1-5-7-16,-1-2 16 15,0 7-9-15,-1 6-5 16,-1 7 1-16,-2 12 12 16,0 4 16-16,0 5-8 15,0 3-21-15,0 0-3 16,0 0-2-16,0 17-4 16,0 9 4-16,1 7 2 15,4 3 1-15,-1 3-1 16,4-3 0-16,2-3 4 15,1-2-4-15,-2-6 0 0,2-4-4 16,-1-3 4-16,-1-4 1 16,-1-3-1-16,-2-5 0 15,3-3 0-15,4 0 0 16,3-3-9-16,1 0 8 16,-1 0-14-16,-2 0-22 15,-2-12-17-15,-3-5-79 16,0-12-131-16</inkml:trace>
  <inkml:trace contextRef="#ctx0" brushRef="#br0" timeOffset="37551.25">14273 3454 429 0,'0'0'70'16,"0"0"69"-16,0 0-27 16,0 0-26-16,0 0-39 15,0 0-17-15,0-5-14 16,0 5-16-16,0 0-11 16,0 1-15-16,7 8-93 15,6 2-47-15,-4 3-300 16</inkml:trace>
  <inkml:trace contextRef="#ctx0" brushRef="#br0" timeOffset="39530.41">4597 1352 93 0,'0'0'74'0,"0"0"70"0,0 0-57 15,0 0-36-15,0 0-30 16,0 0 24-16,4-73-7 15,5 49-11-15,0 0 8 16,4-2-2-16,7-2-6 16,8-6-5-16,17-7-9 15,10-2-5-15,17-4-5 16,4 2 6-16,4 1-2 16,-5 5-5-16,-7 6 5 15,-11 6-5-15,-12 3 8 16,-9 7 5-16,-9 3 7 15,-10 4-7-15,-6 4-4 0,-8 4 13 16,0 2-13 0,-3 0-11-16,0 0-2 0,0 0 0 15,0 0-4-15,0 0-43 16,-12 0-47-16,-21 1-24 16,-19 11-57-16,-9 4-105 15</inkml:trace>
  <inkml:trace contextRef="#ctx0" brushRef="#br0" timeOffset="40069.26">4686 880 55 0,'0'0'92'16,"0"0"-16"-16,0 0 51 16,0 0-51-16,0 0 5 15,0 0-28-15,12-36-13 16,-12 36-37-16,0 1-3 16,0 19 0-16,-3 7 13 15,-7 4 8-15,-5 5-3 16,0 0 22-16,1 0-16 0,4-2-6 15,1-3-11 1,3-6 7-16,0-2 1 0,0-3 1 16,3-4-12-16,3 0 4 15,-3-1-7-15,2-2-1 16,-2 1 6-16,1-6 0 16,2-2 1-16,0-1-6 15,0-2-2-15,0 0 2 16,0 0 2-16,0 0-3 15,0 0-3-15,0 2 3 16,5 1 7-16,5-4-7 16,2 2 6-16,4 0-2 15,4-1 2-15,4 2 0 0,4-4-3 16,3 0 4 0,-2-1-7-16,-4 0 0 0,-1 0 2 15,-6 0-2-15,6 0-10 16,-5-5-43-16,-1-5-51 15,-5-1-81-15</inkml:trace>
  <inkml:trace contextRef="#ctx0" brushRef="#br0" timeOffset="41467.99">5629 774 103 0,'0'0'61'0,"0"0"32"15,0 0-20-15,0 0-46 16,0 0 8-16,0 0 2 15,0-39 0-15,0 39-4 16,4 0 12-16,-4 0-22 16,0 0 2-16,0 0-10 15,0 0 1-15,0 0-2 16,0 0 5-16,0 0-3 16,0 0-10-16,0 0-3 0,0 0 5 15,0 0-3-15,0 0 2 16,0 0 11-16,0 0-12 15,0 0-1-15,0 0-5 16,2 0-1-16,4 0-5 16,6 0 1-16,7 0 5 15,6 0 6-15,2 0-6 16,0 0 2-16,2 7 4 16,-1 3-5-16,-4 2-1 15,-5 5 0-15,1 0 0 0,-6 4 1 16,-3 3 5-1,2 0-2-15,-5 5-4 16,-2-2 1-16,0 1 0 0,-3-3 2 16,-3-3-2-16,0-7-1 15,0-3 2-15,0-5 3 16,0-2-5-16,-2-2 3 16,-2-3 5-16,-2 0 11 15,-5 0-2-15,-2 0 0 16,-2-13-12-16,0-1-5 15,3-6 4-15,3-4-3 16,3-5-2-16,6-8-17 16,0-3-2-16,7-4-3 15,16 3-27-15,7 7 12 16,7 9 10-16,-4 11 2 16,-2 7 12-16,-3 7 5 15,-5 0 7-15,1 0 0 0,0 3 2 16,-2 9 0-16,-2 0 0 15,-1 5 1-15,-4 1 0 16,0 2-1-16,-6 2 1 16,-3-2 2-16,-5 3 4 15,2 1 2-15,-3-1-7 16,1-2 10-16,2-1-10 16,2-5-2-16,4-1 0 15,4-3 1-15,1-3 1 16,2-8-4-16,7 0 2 0,-1 0 0 15,0 0 0-15,-4-11 5 16,-1-1-4-16,-8-6 4 16,-3-1 0-16,-5-5 12 15,-1-6 12-15,0-1-14 16,-12-3-4-16,-9-2 2 16,-1 4 0-16,-5 5-9 15,0 5-4-15,-1 9-9 16,-2 7-2-16,2 6-10 15,-4 0-14-15,1 10-36 16,6 5-39-16,11-2-103 16</inkml:trace>
  <inkml:trace contextRef="#ctx0" brushRef="#br0" timeOffset="41883.62">6494 660 67 0,'0'0'126'0,"0"0"-111"15,0 0 59-15,-8 79-11 0,8-47-18 16,0-1-14-16,11 0-13 15,4-6-8-15,0-3-3 16,1-8 0-16,-1-5 4 16,1-6-7-16,1-3 5 15,4 0 16-15,-3 0-11 16,-2-7 20-16,-4-8 1 16,-2-3 7-16,-5-3 7 15,-2-5-19-15,-3-2 1 16,0-2-13-16,0 0 2 15,-5 1-2-15,-6 5-3 16,-1 5-13-16,-2 6-2 16,4 7-9-16,-1 6-22 15,-2 0-12-15,1 0-39 16,1 9-17-16,3 4-85 0</inkml:trace>
  <inkml:trace contextRef="#ctx0" brushRef="#br0" timeOffset="42213.36">6886 352 343 0,'0'0'10'0,"0"0"-7"15,9 72 56-15,-3-20 14 16,3 3-15-16,0 8-21 16,-3 0-13-16,3 1-9 15,1-2-7-15,1-7-3 16,2-10-5-16,-1-9 6 16,-1-12-6-16,2-8 0 15,-4-6 0-15,7-6 0 16,-1-2-2-16,5-2-8 15,2 0-32-15,2-11-62 16,-2-11-59-16</inkml:trace>
  <inkml:trace contextRef="#ctx0" brushRef="#br0" timeOffset="42378.61">6930 655 296 0,'0'0'28'0,"0"0"26"16,0 0 29-16,113-46-55 16,-74 40-19-16,4 5-9 15,-7 1-12-15,-13 0-154 16</inkml:trace>
  <inkml:trace contextRef="#ctx0" brushRef="#br0" timeOffset="47537.53">14712 3732 208 0,'0'0'42'16,"0"0"16"-16,0 0 25 15,0 0-61-15,0 0 0 16,84-58-7-16,-60 56 4 16,-3 2 4-16,-1 0-2 15,-3 12-3-15,1 9-1 0,-1 4 8 16,-1 4 13-16,-3 3-15 15,-1-2-9-15,-6 7 2 16,-3 1-1 0,-3 3-8-16,0 1-3 0,-15-4-1 15,-3-4 1-15,-4-9 8 16,1-5-9-16,2-9-3 16,-2-4 15-16,0-4 18 15,0-3-14-15,-1-4-9 16,1-14-6-16,4-6-3 15,7-2-1-15,7-11-8 16,3-7-13-16,0-4-3 0,15-2-3 16,12 1-13-1,7 6 4-15,5 8 4 0,3 12-1 16,-1 9 7-16,-2 11 18 16,-3 3 7-16,1 0-1 15,-3 8-5-15,-1 7 6 16,-3 1 0-16,0 2 2 15,-3 0 10-15,-5 1-4 16,-1-1-7-16,-3-1 20 16,-5 1-13-16,-2-1-1 15,-2-5 0-15,-2 0-3 16,1-2 1-16,1-7-3 16,6-3 3-16,4 0 1 15,0 0-1-15,2-11-2 16,-2-3-1-16,-5-2 0 0,-5-4-1 15,-2-2 3-15,-5-1 4 16,-2 3-4-16,0 0 11 16,0 5-5-16,-10 6 24 15,-3 4-22-15,-6 5 8 16,-4 0-19-16,-7 5 5 16,-2 12-3-16,3 10 0 15,4 7 4-15,3 7-6 16,3 7 3-16,4 5 0 15,0-2-3-15,4 0 3 16,5-4 4-16,5-8-5 16,1-7-2-16,0-10-1 0,13-7 1 15,11-6 0 1,3-4-2-16,9-2-8 0,3-3 0 16,1 0-24-16,-3 0-55 15,-1-9-83-15</inkml:trace>
  <inkml:trace contextRef="#ctx0" brushRef="#br0" timeOffset="47877.24">15898 3755 252 0,'0'0'55'15,"0"0"27"-15,0 0 2 16,-85-6-45-16,58 25-16 16,-1 9 11-16,1 6-4 15,1 8 7-15,3 4-15 16,2 7-8-16,3-1-9 16,6-1-1-16,5-7 0 15,5-4 1-15,2-9-5 16,0-7 12-16,9-7-12 15,6-6-3-15,6-6 3 16,4-4 0-16,2-1 0 16,2 0-2-16,-1-3-17 15,-1-11-30-15,-3-4-67 0,-2-7-102 16</inkml:trace>
  <inkml:trace contextRef="#ctx0" brushRef="#br0" timeOffset="48183.56">16279 3357 360 0,'0'0'37'15,"0"0"3"-15,0 0-2 16,0 0-13-16,14 127 42 0,-14-48-6 15,0 8-27-15,-4 8-14 16,-17 1-8-16,-4-2-11 16,-3-4 4-16,1-10-5 15,2-15 1-15,5-14-7 16,4-14 6-16,7-10-17 16,3-9 1-16,4-5-9 15,2-8-1-15,-2-4-17 16,-3-1-55-16,-4-3-84 15</inkml:trace>
  <inkml:trace contextRef="#ctx0" brushRef="#br0" timeOffset="48504.72">16074 3817 312 0,'0'0'34'15,"0"0"44"-15,0 0 3 16,81-55-45-16,-35 52-26 15,8 3-9-15,11 0 9 16,-1 5-9-16,-4 12-1 16,-12 2 0-16,-13 6 11 15,-12 5-10-15,-11 7 0 16,-8 2 23-16,-4 2-2 16,0-1 2-16,0-2-3 15,-10-1-10-15,1-3-5 0,-1-1-6 16,1-4 0-16,3-7 1 15,3-6-1-15,1-3-3 16,2-6-12-16,0-4-1 16,-1-1-17-16,1-2 5 15,0 0-37-15,0-8-45 16,0-12-95-16</inkml:trace>
  <inkml:trace contextRef="#ctx0" brushRef="#br0" timeOffset="48709.03">16663 3488 351 0,'0'0'28'16,"0"0"41"-16,0 0 36 15,0 0-79-15,0 0-25 16,0 0-1-16,8 0-8 15,0 32-33-15,6 3-60 16,15 2-96-16</inkml:trace>
  <inkml:trace contextRef="#ctx0" brushRef="#br0" timeOffset="49480.25">17124 3700 312 0,'0'0'30'16,"0"0"-13"-16,-117 35 16 16,73 4 15-16,1 11-9 15,7 6-6-15,8 2-10 16,8 0-18-16,4-6-5 15,6-5-2-15,5-10-10 16,5-9 10-16,0-6-15 16,8-5 6-16,8-7 8 0,5-4 3 15,4-6 0-15,2 0 3 16,0-8 13-16,0-11-7 16,-2-9 24-16,1-3-21 15,-6-6 8-15,1-5-2 16,-4-5-5-16,1-3-10 15,-2-1 1-15,2 4-3 16,-1 9 10-16,0 12-11 16,-3 9 0-16,-1 11 2 15,-2 6-5-15,3 0 0 16,5 17 3-16,3 9 0 16,-1 9 3-16,-3 2-1 15,-5 6 14-15,-4 2-4 0,-3-3-6 16,-6-3 1-16,0-4 1 15,0-9-5-15,0-5-3 16,0-9 1-16,-2-5 3 16,1-6 3-16,1-1 11 15,0 0 24-15,0 0-7 16,0-13 26-16,0-8-44 16,0-11-14-16,5-4-3 15,9-10-8-15,6-7-7 16,5-4 1-16,7-2-16 15,2 3 1-15,1 14 1 16,-5 13 8-16,-3 15-2 0,-3 14 14 16,-2 12 7-1,1 22-6-15,-7 15 7 0,-1 8 1 16,-9 9 3-16,-6 7 8 16,0-3-7-16,0-4 11 15,0-9-11-15,0-11-3 16,3-10 8-16,5-10-5 15,0-9 1-15,6-6-3 16,5-6-3-16,5-5-11 16,5 0-46-16,-4-3-160 15</inkml:trace>
  <inkml:trace contextRef="#ctx0" brushRef="#br0" timeOffset="55011.84">11492 6745 93 0,'0'0'66'0,"0"0"16"0,0 0 62 15,0 0-41-15,0 0-15 16,0 0-51-16,0 0-6 16,5-30-20-16,-5 53-6 15,0 10 15-15,-5 11 19 16,-4 6-11-16,0 5-3 16,0 2-4-16,-1 0-10 15,1-5-6-15,6-9-4 16,0-4 1-16,1-9-2 15,2-7 0-15,0-3 2 16,0-5 2-16,0-8-8 16,0-3-6-16,0-3-3 15,0-1-24-15,0 0-29 16,0-1-23-16,5-18-91 0</inkml:trace>
  <inkml:trace contextRef="#ctx0" brushRef="#br0" timeOffset="56101.9">11640 6420 57 0,'0'0'52'16,"0"0"28"-16,0 0-1 15,-94-26-23-15,60 26-21 16,-5 0 6-16,-3 6-11 16,-4 11-5-16,1 3-1 15,0 2-8-15,3 3 5 16,1 2 2-16,7 1-3 15,-1 3-6-15,5 3-2 16,1 3 13-16,0 1-11 16,4 3 10-16,2-2-13 15,4 1 4-15,1-1 0 0,3 3-2 16,2 3-11 0,2 2 6-16,5-1-5 0,2 1-1 15,2-3 7-15,2 0-1 16,0-1-4-16,0 2-3 15,0-1 4-15,0-4-5 16,0 2 0-16,0-6 3 16,8 0-3-16,11-5 6 15,5-1 4-15,6-5-1 16,6-2-4-16,-1-1-4 16,0-5 4-16,-1 0-8 15,-1-3 3-15,-5 0 0 16,2-1 0-16,-3-6 1 0,6 2-1 15,4-4 2-15,5-2-1 16,0-1 11-16,-2-2-12 16,-4 0 1-16,-5 0-3 15,-2 0 4-15,-1-2 2 16,-3-5-1-16,0-1-1 16,-1-3 2-16,-3-3 2 15,3 0 3-15,0 1 0 16,-2-4-7-16,2-3 8 15,0 1-4-15,0-2 16 16,0-1-3-16,-4 0-14 16,0-3 5-16,-1 1 8 0,-3-2 2 15,0-3-7-15,-4-1 10 16,-2-2-9-16,2-1-6 16,0 1 0-16,1 0-7 15,-2 1 6-15,1 0-3 16,-5 4 3-16,-2 1 2 15,-4 0 10-15,-1 2 12 16,0-1-21-16,0 3 13 16,0 0-13-16,0-1-1 15,0-2-1-15,0 1 3 16,0 1-7-16,0-3 3 16,0 2-6-16,-4 0 3 15,-1 3-3-15,-2-2 8 16,-2 2-1-16,0-1-1 15,-2-2 0-15,0-1 0 0,-3-1 7 16,1 1-7-16,1-2-6 16,-3 4-1-16,4 4-4 15,1 2 4-15,0 3 8 16,-4-1-7-16,-2 2 1 16,-2-1-2-16,-3-2 0 15,-1 3 0-15,-4-2 0 16,-1 3-2-16,-10 1 0 15,-6 0-15-15,-12 5-44 16,-11 6-20-16,-4 0-84 16,-5 18-56-16,2 4-100 15</inkml:trace>
  <inkml:trace contextRef="#ctx0" brushRef="#br0" timeOffset="57871.96">7918 5414 45 0,'0'0'75'0,"0"0"-11"16,0 0-15-16,0 0 5 15,0 0 6-15,-9-76-16 16,9 72 19-16,-2 2-15 15,0 2-1-15,2 0-23 16,-1 0 4-16,-1 0-28 16,-1 9 3-16,-1 16-3 15,-4 11 10-15,2 10-2 16,-1 6 13-16,4 7-14 16,1-1 6-16,2 0-1 15,0 2-12-15,0-1 0 16,0-1 3-16,0-7-3 15,0-4 0-15,0-7 6 16,0-10-6-16,0-9-11 0,0-9 11 16,0-8 8-16,0-2-5 15,0-2-1-15,0 0 4 16,0-2 13-16,0-16 6 16,0-10-19-16,3-8-2 15,4-12 3-15,-2-8 2 16,4-4 1-16,-3-6-6 15,2 0-4-15,-1 2-5 16,-3 1 1-16,1 6 1 16,-2 7-6-16,0 8 7 15,3 7 2-15,1 5 0 16,1 6 1-16,2 6-1 16,8 5-6-16,6 4 2 15,9 4-4-15,4 3-5 16,5 2 7-16,-6 0 0 0,-8 14-5 15,-6 5 7-15,-7 3 3 16,-9 5 1-16,-6-1-2 16,0 3 2-16,-3-2 4 15,-13-2 3-15,-1 0-2 16,-5-5 1-16,0 0 1 16,-5-3 1-16,-1-3-5 15,-2-1 2-15,0-4-5 16,6-2 8-16,0-2-4 15,5-2-2-15,8-3-2 16,5 0-4-16,5 0-7 16,1 0-7-16,0 0-35 0,0 0-66 15,7 0-126 1</inkml:trace>
  <inkml:trace contextRef="#ctx0" brushRef="#br0" timeOffset="58212.23">8439 5380 304 0,'0'0'64'16,"0"0"55"-16,0 0-23 15,0 0-33-15,0 0-10 16,0 0-33-16,0-27-13 16,0 27-4-16,0 0-1 15,0 0-2-15,0 0 0 16,0 0-12-16,3 0-28 15,5 10-54-15,-1 9-17 16,-4 2-63-16</inkml:trace>
  <inkml:trace contextRef="#ctx0" brushRef="#br0" timeOffset="58432.26">8406 5785 263 0,'0'0'100'16,"0"0"3"-16,0 0 21 16,0 0-59-16,0 0-30 15,0 0-18-15,-1-32-7 16,5 22-5-16,1 2-2 16,2-3-3-16,0 0-22 15,1 0-50-15,-2-1-87 16,-3 0-263-16</inkml:trace>
  <inkml:trace contextRef="#ctx0" brushRef="#br0" timeOffset="59205.44">8772 5386 31 0,'0'0'186'16,"0"0"-158"-16,0 0-6 15,0 0-2-15,0 0 39 16,-2 81-10-16,-1-40-18 15,0-2-4-15,0 2-10 16,-1-2-7-16,1-3-7 16,0-2 0-16,0-7-3 15,0-6 3-15,1-11 0 16,1-3-3-16,-1-6 3 16,1-1-3-16,-1 0 40 15,1-13-3-15,-1-10-24 0,1-5-13 16,-1-8 1-16,1-6-1 15,-1-5 0 1,0-4-11-16,2-2-5 16,0 2-3-16,0 1 8 0,5 8-9 15,7 9 7-15,6 10 10 16,-3 6-3-16,4 9 5 16,3 5 1-16,1 3-1 15,4 0 1-15,3 11 0 16,-2 9 2-16,-1 3 4 15,-3 5 3-15,-9 5-4 16,0 1 9-16,-9 3 3 16,-2 1 1-16,-1-2-14 0,-1-1-4 15,1-3 3-15,3-7-1 16,1-5 2-16,5-6-8 16,-1-3 8-16,0-5-10 15,1-3 6-15,5-3 0 16,-1 0 3-16,2-10 0 15,6-8-2-15,-6-3-1 16,3-5 2-16,-6-3 2 16,-5-5-1-16,1-3 0 15,-8-4 21-15,-2-3-2 16,-1 1-8-16,0 0-3 16,0 4-2-16,-9 8-9 0,3 6 10 15,0 10-10-15,2 6-3 16,2 9-11-16,2 0-47 15,-1 4-84-15,1 11-88 16</inkml:trace>
  <inkml:trace contextRef="#ctx0" brushRef="#br0" timeOffset="59754.76">9405 5143 212 0,'0'0'69'16,"0"0"-16"-16,0 0 1 15,0 0-50-15,0 0 5 16,0 0 25-16,11 95 10 16,-11-50-3-16,0 1-14 15,-6 3-8-15,-5 2-10 16,3-2-7-16,2-4 10 16,3-6-9-16,3-6-2 15,0-7 1-15,0-6-2 0,12-8 0 16,10-5 2-16,2-6-2 15,3-1 2-15,2 0-1 16,0-2-1-16,-1-11 0 16,0-1-1-16,-3-6-4 15,-5-4 0-15,-5-7 5 16,0-6 3-16,-6-8-3 16,-3-7 10-16,-3-5 5 15,-3-1 7-15,0 7-12 16,0 7-1-16,0 13 10 0,-5 11-2 15,3 8-8 1,0 8-6-16,2 4-3 0,0 0-31 16,2 2-54-1,12 8-46-15,3 3-143 0</inkml:trace>
  <inkml:trace contextRef="#ctx0" brushRef="#br0" timeOffset="60170.84">9948 5036 306 0,'0'0'24'0,"0"0"34"16,0 0-29-16,0 0-9 16,0 0 22-16,-13 105-8 15,6-53 7-15,-6-3-13 16,-3 2 3-16,1-5-1 16,-1-2-11-16,4-4-18 15,5-5 6-15,7-6-6 16,0-5 1-16,0-3 2 15,8-3 6-15,4-1 0 16,6-5-8-16,0-3 3 16,5-2-3-16,-1-4-2 0,2-3 4 15,-2 0-10-15,2 0 8 16,0 0-4-16,-2-7-7 16,-4-3-27-16,-3-4-23 15,-4-3-83-15,-8-5-197 16</inkml:trace>
  <inkml:trace contextRef="#ctx0" brushRef="#br0" timeOffset="60551.6">10290 5060 300 0,'0'0'56'0,"0"0"73"15,0 0-44-15,0 0-55 16,0 0-24-16,0 0 4 16,3 68 17-16,-3-25 5 15,-11 9-13-15,-3-1 3 16,-1-1-14-16,0-2-3 0,6-8-2 15,6-7-3 1,3-8 2-16,0-6 1 0,6-5 2 16,12-4-5-16,6-3 0 15,7-6 4-15,3-1 7 16,2 0-8-16,-6 0-3 16,-2-4 0-16,-5-5-20 15,-4-3-27-15,-4 0-83 16,-15-2-244-16</inkml:trace>
  <inkml:trace contextRef="#ctx0" brushRef="#br0" timeOffset="61972.87">12049 6496 0 0,'0'0'98'16,"0"0"-28"-16,0 0 10 16,0 0-15-16,0 0-21 15,0 0-19-15,0 0 20 0,7-44-12 16,2 28-5 0,4-4 2-16,4-2 3 0,5-5-16 15,10-6-9-15,15-5 6 16,14-4-12-16,11-2 0 15,8 0-2-15,1 2 2 16,4 2-2-16,-1 9 0 16,-7 3-1-16,-8 10-4 15,-8 6 5-15,-6 1 5 16,5 2-5-16,-6 1 0 16,1 0-1-16,-5 0 0 15,-15 4 1-15,-13 2 2 16,-13 1-2-16,-9-1 0 15,0 1 0-15,-3 1 0 16,-22 0-43-16,-11 0-56 0,-9 0-56 16</inkml:trace>
  <inkml:trace contextRef="#ctx0" brushRef="#br0" timeOffset="62498.78">12334 5961 79 0,'0'0'78'0,"0"0"-13"15,0 0 24-15,0 0-23 16,0 0-14-16,0 0-11 16,0-22-17-16,-11 37-10 15,-8 12 7-15,-5 9 33 16,-5 2-12-16,2 3-3 16,5-2-7-16,0-3-21 15,10 1 8-15,-1-1-7 16,2-2-10-16,0-3-1 15,1-4 4-15,3-5-5 16,1-3 3-16,3-7-3 16,0-4 0-16,0-2 1 0,0-1-1 15,0-2 2-15,0-3-2 16,3 2 3-16,0-2-3 16,0 0 1-16,0 0-1 15,0 1 13-15,18-1-6 16,5 0 4-16,10 0-11 15,6 0 4-15,3 0 2 16,4 0-6-16,-1-3-4 16,0-2-40-16,-6-2-42 15,-8-5-72-15,-7-3-312 0</inkml:trace>
  <inkml:trace contextRef="#ctx0" brushRef="#br0" timeOffset="63372.22">13413 5707 134 0,'0'0'33'16,"0"0"30"-16,117-37 22 15,-74 33-42-15,-3 4-3 16,-1 0 7-16,-8 21-23 16,-2 7 12-16,-7 7-10 15,-4 7 4-15,-2 1-14 16,-7 0-10-16,0-1 4 16,-4-4-9-16,-4-4 1 0,-1-4 3 15,0-4-5-15,0-7-4 16,-12-7 3-1,-1-4 1-15,-7-3 0 0,0-5 6 16,0 0-2-16,-1-2 0 16,4-12-4-16,4-5 8 15,7-4-8-15,6-10-14 16,0-4-7-16,6-7-2 16,14-5-1-16,4-6-6 15,6 5 6-15,3 5 0 16,2 11-20-16,-2 10 40 15,-2 12-3-15,-3 7 5 16,-3 5-3-16,0 0 5 16,0 3 1-16,2 14 0 0,1 8 1 15,-1 3 2-15,-7 2 7 16,-4 0-4-16,-7 4 5 16,0-2 3-16,-3-5 1 15,-2-1-13-15,2-7 9 16,-1-2-3-16,8-6-9 15,1-6 4-15,3-2 4 16,5-3-2-16,3 0-6 16,3-9 2-16,-2-7 1 15,-3-5-2-15,-6-5 10 0,-7-3 17 16,-5-5 24-16,-5-2 1 16,0-1 8-16,-6-1-25 15,-12 6-13-15,-3 6-8 16,0 1-6-16,-4 7-4 15,-2 3-5-15,-1 6-12 16,1 3 6-16,0 6-9 16,6 0-44-16,3 3-28 15,9 13-86-15,9 1-132 16</inkml:trace>
  <inkml:trace contextRef="#ctx0" brushRef="#br0" timeOffset="63800.46">14513 5602 261 0,'0'0'69'0,"0"0"-69"15,0 0 34-15,0 0 23 16,-30 72-17-16,28-39-22 16,2 5 14-16,0-1-21 0,0-3-9 15,3-8 5 1,9-2 10-16,0-9-6 0,3-5-5 16,0-6 4-16,9-2 4 15,-2-2 1-15,2 0-9 16,0-16 11-16,-3-6 0 15,-5-9 4-15,-1-1-2 16,-6-6 15-16,-3-3-4 16,-6-1-14-16,0-1-5 15,-4 2-2-15,-13 9 0 16,-4 8-9-16,1 10-8 16,-4 11-4-16,0 3-34 15,-2 0-4-15,4 14-55 16,13 1-85-16</inkml:trace>
  <inkml:trace contextRef="#ctx0" brushRef="#br0" timeOffset="64157.7">14975 5174 296 0,'0'0'53'0,"0"0"-47"0,0 0 27 16,-1 80 26-16,1-31-12 16,0 11-5-16,0 3-11 15,0 7-18-15,0 2-5 16,0-4-4-16,0-5-2 15,0-8-1-15,0-10-1 16,0-9 1-16,0-11 2 16,0-10-3-16,11-4 0 15,8-9-3-15,9-2 3 16,9 0-9-16,6-2-44 16,1-20-102-16,-11-6-200 15</inkml:trace>
  <inkml:trace contextRef="#ctx0" brushRef="#br0" timeOffset="64317.37">15051 5528 346 0,'0'0'67'0,"0"0"42"16,0 0-21-16,0 0-47 16,102-61-32-16,-47 55-6 15,-2 0 7-15,-3 4-10 16,-9-1-28-16,-11 3-64 15,-18 0-137-15</inkml:trace>
  <inkml:trace contextRef="#ctx0" brushRef="#br0" timeOffset="65214.93">11950 7375 210 0,'0'0'48'0,"0"0"45"16,0 0 34-16,0 0-46 16,0 0-24-16,0 0-13 15,-9-6-33-15,16 11-7 16,13 14 0-16,7 8 3 15,7 7-4-15,1 7 11 16,-1 6-8-16,0 6 17 16,0 1-19-16,2 1 5 15,0-2 0-15,0-6-8 16,1-5 2-16,-6-7-1 16,-5-8-1-16,1-3 1 15,-8-7-1-15,0-6 0 0,-8-6 2 16,-4-1-3-16,-5-4 3 15,-2 0-3-15,0 0-17 16,0-8-48-16,0-8-178 16</inkml:trace>
  <inkml:trace contextRef="#ctx0" brushRef="#br0" timeOffset="65593.45">12614 7755 203 0,'0'0'93'0,"0"0"-20"15,0 0 36-15,0 0-61 16,0 0-28-16,0 0 29 15,-97 105-26-15,57-60 25 16,-4 4-26-16,0 3-2 16,3-1-12-16,4-4 6 15,9-7 0-15,5-10-8 16,7-10 7-16,9-7 1 16,-1-5-4-16,8-4-8 0,0 0 0 15,0-4 0 1,0 0-2-16,0 0-7 0,0 0-10 15,0 0-36-15,14-13-53 16,8-6-113-16</inkml:trace>
  <inkml:trace contextRef="#ctx0" brushRef="#br0" timeOffset="65843.55">12605 7925 176 0,'0'0'86'16,"0"0"-50"-16,0 0 54 15,0 0-22-15,-21 87-32 16,11-62-8-16,-1 1-1 16,-2-2-23-16,-1-1 1 15,4-7-3-15,0-4 10 16,2-6-12-16,5-1 0 15,3-5-55-15,0 0-88 16,8 0-136-16</inkml:trace>
  <inkml:trace contextRef="#ctx0" brushRef="#br0" timeOffset="66004.77">12754 7954 247 0,'0'0'59'0,"0"0"1"15,0 0 9-15,0 0-31 16,0 0 4-16,-46 96-13 16,28-68-14-16,-3 1-11 15,2-1-4-15,-5-6-47 16,2-5-103-16</inkml:trace>
  <inkml:trace contextRef="#ctx0" brushRef="#br0" timeOffset="67173.34">11010 7671 61 0,'0'0'92'15,"0"0"42"-15,0 0-30 16,0 0-7-16,0 0-45 15,0 0-17-15,-7 3-15 16,-11 23-4-16,-9 14 40 16,-6 10-8-16,-4 1-11 15,-6 5 8-15,-2 4-12 16,-7 3-12-16,1 2-2 16,2-1-10-16,4-7-2 0,8-9-1 15,10-8-2-15,5-9-4 16,7-9 1-16,7-8-1 15,4-7 3-15,4-6 2 16,0 1-3-16,0-2 4 16,0 1 6-16,0-1-9 15,0 0 2-15,0 0-5 16,0 0-3-16,0 0-12 16,0-3-27-16,0-2-40 15,0-3-43-15,0 1-42 16,0-1-152-16</inkml:trace>
  <inkml:trace contextRef="#ctx0" brushRef="#br0" timeOffset="67748.2">10279 8678 87 0,'0'0'70'0,"0"0"-32"0,0 0 49 16,0 0-57-16,0 0-4 15,83-56 18-15,-56 52-22 16,-5 1 3-16,-3 3-4 15,1 0 2-15,-3 0 0 16,-1 0-7-16,-3 8-14 16,-4 6 13-16,-5 1 12 15,-1 1 6-15,-3 1-5 16,0 0-4-16,0-1-3 16,-4 1-10-16,-5-2 17 15,-7 0-23-15,-4 2 8 16,-4 2 7-16,-4-2-19 15,1-2 9-15,5 0-7 16,4-3 0-16,4 0-2 16,7-4-1-16,2-2 3 0,4 1-6 15,1-3 2-15,0 0 1 16,0 1 8-16,0 2-7 16,12-2-1-16,9-1-4 15,5-4 4-15,6 0 11 16,2 0-11-16,2-3-5 15,-2-5-13-15,-2-2 8 16,-2-2-30-16,-5-3-18 16,2-2-52-16,-2-2-29 15,-4-1-141-15</inkml:trace>
  <inkml:trace contextRef="#ctx0" brushRef="#br0" timeOffset="68576.67">10681 8199 99 0,'0'0'64'0,"0"0"33"0,-82-14-13 16,49 11-26-16,3 3 2 15,-3 0-26-15,0 4-4 16,-4 9-1-16,-7 3-3 16,-4 7-14-16,-9 5 6 15,0 3-1-15,2 4 4 16,6-1-4-16,7 5-16 15,11 0 24-15,4 3-17 16,7 3 6-16,3-1-10 16,2 1 14-16,1-1-7 15,5-3 3-15,5 0-12 16,4-2 11-16,0 0-9 0,0-2 10 16,12 0-8-1,0 0-6-15,7 0 1 0,-1-2-1 16,-1-3 9-16,0-6-9 15,0 2 0-15,7-4-9 16,-2-1 9-16,5 1 0 16,3-3 5-16,-1-3-5 15,3-1-11-15,1-5 11 16,-1 0-3-16,3-7 0 16,-1-5-3-16,-1 0 3 15,1 0 3-15,2 0-1 16,3-9 0-16,-3-1-4 15,-2-2 5-15,-4 1 0 0,0-5 0 16,-5 1 0-16,-1-1 0 16,-3-6 7-16,0-1 2 15,-4-2 0-15,0-3 15 16,-2-2-3-16,-2-2 6 16,-4-2-3-16,0-1-5 15,3-2 11-15,-4 0-1 16,2-9-15-16,-4 0 13 15,-2-6-3-15,-2-4 10 16,-2-3-22-16,0-2 1 16,0 1-11-16,0 5-1 15,-3 6 0-15,-13 8-1 16,-7 9 12-16,-11 6 1 16,-14 6-3-16,-16 9-9 0,-10 6-2 15,-9 3-21-15,1 2-36 16,0 4-66-16,11 9-99 15,11 4-400 1</inkml:trace>
  <inkml:trace contextRef="#ctx0" brushRef="#br0" timeOffset="69673.6">10174 9249 172 0,'0'0'78'16,"0"0"-58"-16,0 0 75 15,0 0-32-15,-94 73-11 16,50-14 22-16,-3 10-14 16,-2 6-8-16,2 1-7 15,3 0-3-15,3-6-17 16,1-4-17-16,0-11 1 15,6-11 0-15,7-9-1 16,10-14-7-16,8-11 7 16,5-6-4-16,4-4-4 15,0 0 2-15,0 0-2 16,0 0-8-16,0-1-40 0,0-11-57 16,4-1-147-1</inkml:trace>
  <inkml:trace contextRef="#ctx0" brushRef="#br0" timeOffset="70286.27">9525 10115 167 0,'0'0'59'0,"0"0"-36"16,0 0 27-16,82-14-23 15,-63 14-4-15,-4 14-15 16,-4 6 5-16,-8 5-5 16,-3 0 5-16,0 0 0 15,-11-2 9-15,-4-3 7 0,3-5-2 16,-1-2-4 0,4-4 0-16,1-2-7 15,4-3 2-15,1-1-17 16,1-2 10-16,2-1-11 0,0 0-5 15,2 3-15-15,13 0-2 16,7 0 22-16,2 2-6 16,0 4 3-16,0 1 1 15,-5 5-6-15,-2 4-11 16,-7 5-2-16,-4-2 14 16,-6-1-4-16,0 0 11 15,0-5 2-15,-13 1 2 16,-1-5-1-16,-3-3 14 0,-5-1 0 15,-1-2 6 1,-4-3-5-16,-3 0-4 0,0-3 10 16,-1 0-8-16,-2 0 12 15,3-6-10-15,6 0-11 16,8-4-7-16,7 0 0 16,9-5-16-16,0-3-82 15,13-4-61-15</inkml:trace>
  <inkml:trace contextRef="#ctx0" brushRef="#br0" timeOffset="71111.5">9659 9835 181 0,'0'0'51'0,"0"0"25"15,-79-5-7-15,49 5-24 16,-7 0-8-16,-3 12-8 15,-9 7-4-15,-4 8 4 0,1 4-6 16,1 3 11 0,8 5-18-16,10 0 14 0,5 2-10 15,4 0-13 1,7 2-1-16,3-1 5 0,2 0 11 16,0 3-14-16,6 1 6 15,0 6-8-15,3 0-1 16,3 0-3-16,0-3-2 15,0-3 0-15,13-2 1 16,8-2-1-16,6-6 2 16,1 1-2-16,4-2-4 15,-1-1 4-15,2-2 1 16,-3-3-1-16,1-3-6 16,2-5-9-16,1-6 12 0,4-4-8 15,0 0 9-15,-2-5-4 16,-3 0-2-16,0-1 5 15,-5-5 0-15,3 0 2 16,2 0-8-16,3-10 9 16,3-5-2-16,1-6 6 15,-1 0-8-15,-2-4 4 16,-4 3 0-16,-3-2 4 16,-3 2 0-16,-4-2-4 15,-2-2 21-15,-4 1-8 16,-4-4 10-16,-1-2 10 15,-4-3 4-15,-1-8-18 16,-4-8 22-16,0-8-27 16,-3-8 11-16,0 2-16 15,0 6 12-15,-10 7-1 0,-7 7 9 16,-5-1 1-16,-5 3-15 16,-1 0 12-16,-4 1-5 15,-2 0-6-15,0 2-13 16,-8-2-3-16,-7 0-1 15,-8 4-12-15,0 2-26 16,-4 15-7-16,-3 19-37 16,-8 9-26-16,-2 35-83 15,5 16-94-15</inkml:trace>
  <inkml:trace contextRef="#ctx0" brushRef="#br0" timeOffset="71788.28">9200 10955 213 0,'0'0'50'16,"0"0"72"-16,0 0-25 15,0 0-55-15,0 0-6 16,-91 81 5-16,50-32 23 16,-8 9-5-16,-1 5-7 15,-3 0-1-15,-2 3-30 16,6-7 6-16,13-6-16 15,9-13 13-15,14-13-21 16,7-10 1-16,4-9-4 0,2-7-2 16,0-1-6-16,0 0-22 15,0 0-34 1,0 0-45-16,6-7 1 0,3-3-94 16,-6 1-143-16</inkml:trace>
  <inkml:trace contextRef="#ctx0" brushRef="#br0" timeOffset="72115.57">8573 11657 269 0,'0'0'82'16,"0"0"-9"-16,0 0-9 16,0 0-39-16,0 0-6 15,0 0 29-15,111 0-17 16,-71 0-14-16,0 0-11 16,-3 0-2-16,-1-3 3 15,-3 0-6-15,-5-1 6 16,-4 1-3-16,-10 1-3 15,-4 0-1-15,-10 2-14 16,0 0-23-16,0 0-69 16,-21 3-97-16</inkml:trace>
  <inkml:trace contextRef="#ctx0" brushRef="#br0" timeOffset="72305.78">8666 11818 187 0,'0'0'169'16,"0"0"-154"-16,0 0 33 15,0 0 13-15,0 0-40 0,101-26-9 16,-74 19-6-16,-6 0 1 16,-5 4-7-16,-7 3-21 15,-7 0-87-15,-2 0-141 16</inkml:trace>
  <inkml:trace contextRef="#ctx0" brushRef="#br0" timeOffset="72473.28">8698 11984 182 0,'0'0'293'0,"0"0"-282"16,0 0 52-16,0 0-5 0,0 0-40 15,0 0-15-15,94-22-3 16,-65 12-14-16,-5 0-147 16</inkml:trace>
  <inkml:trace contextRef="#ctx0" brushRef="#br0" timeOffset="73887.23">10805 9131 123 0,'0'0'84'15,"0"0"-8"-15,0 0 25 16,0 0-56-16,0 0-15 15,0 0-1-15,55-3 4 16,-29 18 5-16,3-1-5 16,-2 5-12-16,7 6 10 15,3 6-10-15,5 11 7 16,1 3-3-16,-2 4-11 16,-5-6 0-16,-5-6 0 15,-4-4 1-15,-7-8-10 16,-4-3 1-16,-5-6 0 0,-3-7-2 15,-4-1 0-15,1-5-4 16,-2 0 0-16,0 0 0 16,7-3-11-16,-1 0-39 15,-1 0-26-15,-2 0-39 16,-6 0-80-16,0 0-158 16</inkml:trace>
  <inkml:trace contextRef="#ctx0" brushRef="#br0" timeOffset="74267.03">11404 9349 103 0,'0'0'78'0,"0"0"27"16,0 0-9-16,0 0-51 16,0 0-25-16,0 0 34 15,-31 79-8-15,13-43-7 16,3 6-3-16,-1-1-8 0,-2 5-9 16,4-2-11-1,-3 1-5-15,0-8-1 0,1-6 0 16,5-9-2-16,4-8 0 15,4-6 8-15,1-2-8 16,1-2-10-16,1-2-33 16,0-2-21-16,0 0-35 15,0 0-19-15,12 0-98 16</inkml:trace>
  <inkml:trace contextRef="#ctx0" brushRef="#br0" timeOffset="74487.71">11512 9574 109 0,'0'0'94'0,"0"0"-81"16,0 0 70-16,0 0-14 16,-27 83-4-16,12-55-48 15,0 1 25-15,3-3-28 16,3-6-2-16,2-6-5 15,2-2-5-15,4-5 6 16,1-1-8-16,0-4-11 16,0-2-46-16,14 0-112 15</inkml:trace>
  <inkml:trace contextRef="#ctx0" brushRef="#br0" timeOffset="74645.38">11613 9696 230 0,'0'0'36'16,"0"0"58"-16,0 0-33 15,-46 78-29-15,40-56-27 16,-2-1-5-16,0-2-13 16,0-4-113-16</inkml:trace>
  <inkml:trace contextRef="#ctx0" brushRef="#br0" timeOffset="75731.57">10089 10880 55 0,'0'0'102'16,"0"0"-12"-16,0 0-10 15,0 0-17-15,0 0-14 16,0 0-1-16,-39-27-7 16,39 27-6-16,0 0-10 15,0 0-19-15,0 0 4 16,0 11-8-16,9 14-2 15,19 14 1-15,5 5 30 16,6 6-4-16,4 1-4 16,-1-3 3-16,1-1-10 15,2-3-4-15,-1-1-8 16,0-1-4-16,-1-4 1 16,-1-2 8-16,-8-7-9 15,-7-4 2-15,-8-8-6 0,-10-9 4 16,-4-5 0-16,-5-3 1 15,0 0 7-15,0 0-8 16,0 0-10-16,0-5-41 16,-6-7-106-16,-3 1-131 15</inkml:trace>
  <inkml:trace contextRef="#ctx0" brushRef="#br0" timeOffset="76125.03">10787 11202 270 0,'0'0'66'0,"0"0"43"16,0 0-18-16,0 0-80 15,0 0 10-15,-111 90 8 16,71-45 4-16,4-1-5 16,2 2-5-16,4-2-1 15,6-1-14-15,3-6-5 16,2-4 2-16,7-7 0 16,0-6-4-16,2-3 0 0,-2-2 3 15,-2 2-4 1,-3-3-9-16,-2-2 9 15,6-1-12-15,7-5-25 0,6-6-33 16,2 0-80-16,20-6 38 16,8-14-144-16</inkml:trace>
  <inkml:trace contextRef="#ctx0" brushRef="#br0" timeOffset="76350.53">10797 11433 220 0,'0'0'81'0,"0"0"-68"0,0 0 55 16,0 0-8-16,-10 71-22 16,-2-44-9-16,-3 0 0 15,3-3-18-15,1-5-1 16,1-5-1-16,3-4-3 15,2-5-6-15,4 0 0 16,1-3-53-16,0-2-53 16,0 0-105-16</inkml:trace>
  <inkml:trace contextRef="#ctx0" brushRef="#br0" timeOffset="76522.61">10933 11455 195 0,'0'0'79'0,"0"0"-30"16,0 0 24-16,-42 71-39 15,36-49-17-15,-1-1-17 16,-1-1-5-16,2-3-14 16,0-1-99-16</inkml:trace>
  <inkml:trace contextRef="#ctx0" brushRef="#br0" timeOffset="87573">9990 4562 6 0,'0'0'26'0,"0"0"-24"15,0 0 15-15,0 0-9 16,0 0-7-16,0 0 13 15,0 0-2-15,0-42 3 16,0 36-6-16,0 1 0 16,0 0 4-16,0-1-3 15,0 3 35-15,0 0-31 16,-6-3-4-16,-3 1-3 16,-4 2 19-16,1 0-25 15,-4-2 8-15,-1 2 18 16,2-1-14-16,2 0 4 15,-2 1 10-15,1 0 11 16,-2 1-27-16,1 0-6 0,5 1 10 16,1 1-2-16,4-2-1 15,4 2 5-15,1 0-12 16,0 0-5-16,0 0 2 16,0 0 1-16,0 0-3 15,0 0 4-15,0 0-1 16,0 0-3-16,3 0 7 15,6 0-6-15,4 0 0 16,4 0 3-16,0 3-2 16,4 1 0-16,0-1 0 15,0 0-2-15,-2-1 6 0,-2-2-4 16,4 0-2 0,1 2 0-16,1-1 6 0,2 1-5 15,-1 0 1-15,1 0 1 16,-4 1-3-16,1-1 2 15,-1 1-1-15,-2 0-1 16,0-1 0-16,-2-1 0 16,-2 1 1-16,0 0 1 15,-3-1-2-15,-1 2 0 16,0-3 0-16,0 3 0 16,4-3-2-16,0 1 2 15,4 0 0-15,1-1 0 16,-1 1 0-16,5 1 3 0,-6-2-3 15,-2 0 0-15,-5 0 10 16,-4 0-10-16,-4 0-7 16,-2 0 7-16,-1 0 1 15,0 0 2-15,0 0-1 16,0 0 22-16,0 0-17 16,0 0 1-16,0 0-8 15,0 0-11-15,0 3 0 16,-10 3-87-16,-8 5 24 15,-7 3-16-15,-5 0-68 16</inkml:trace>
  <inkml:trace contextRef="#ctx0" brushRef="#br0" timeOffset="88393.36">9951 4489 24 0,'0'0'37'0,"0"0"15"15,0 0-3-15,0 0-12 16,0 0 7-16,0 0-17 16,-64-14 10-16,63 12-14 15,-1 0 5-15,2 1-23 16,-1 1 21-16,1 0-15 15,0 0-1-15,0 0 17 16,0 0-16-16,0 0 4 16,0 0-12-16,0 0 3 0,0 0 1 15,0 0 5 1,0-2-10-16,9 2 6 16,7 0-6-16,5 0 3 0,3 0-4 15,0 0 2 1,-3 0 0-16,3 0-3 15,-4 3 3-15,0 1-1 0,-1-1 0 16,0 2 0-16,-2-2-1 16,2-1 0-16,-2-1-1 15,2 2 1-15,-3-3 6 16,3 4-5-16,1-3-2 16,-3 3 0-16,7-1-1 15,-7 0 5-15,2 1 2 0,1-1-6 16,1-2-1-1,3 1 1-15,-4-2 9 0,-1 0-9 16,-4 0-2-16,-2 0 2 16,-1 1 2-16,1 1 5 15,-2 1 2-15,0-1 10 16,-1-1-6-16,-3 2 4 16,-2 1-11-16,-2-4-3 15,-2 1 6-15,-1-1-7 16,0 0 8-16,0 0-10 15,0 0 7-15,0 0-5 16,0 0-4-16,0 0-2 16,0 0-8-16,0 0-21 15,0 0-21-15,-7 1-11 0,-11 5-21 16,-3-2-27-16,-4-4-138 16</inkml:trace>
  <inkml:trace contextRef="#ctx0" brushRef="#br0" timeOffset="89173.82">9960 4496 42 0,'0'0'59'0,"0"0"-5"16,0 0-4-16,0 0-12 15,0 0-14-15,0 0-8 16,-50-9 2-16,41 8-2 16,1 1 3-16,4 0 14 15,1-2 1-15,3 2-1 16,0 0 5-16,0-1-7 16,0 1 8-16,0 0 6 0,0 0-16 15,0 0 2-15,0 0-3 16,0 0-9-16,0 0-11 15,0 0-5-15,0 0-3 16,7 0-4-16,15 0 4 16,8 0 3-16,5 0-1 15,2 5-2-15,2 3 7 16,-1-3-6-16,-2 0 0 16,-3-2-1-16,-3-1 2 15,-3-1 1-15,-6 1 1 0,4-2-4 16,-1 1 5-1,0 1-4-15,1 1 4 0,1 1 4 16,-1-3-9-16,-1 0 3 16,-5 1 13-16,-5-2-16 15,-4 0 0-15,-1 0 0 16,-3 0 7-16,-3 0-1 16,3 0 13-16,-4 0-11 15,-2 0 12-15,0 0-9 16,1 0 5-16,-1 0-12 15,0 0 5-15,0 0-8 16,0 0-1-16,0 0 2 16,0 0-1-16,0 0-1 15,0 0 0-15,0 0-5 16,0 0-11-16,0 0-12 16,0 0-12-16,-3-2-43 15,-15 2-17-15,-10 0-62 0,-11 0-38 16</inkml:trace>
  <inkml:trace contextRef="#ctx0" brushRef="#br0" timeOffset="89832.33">9902 4464 25 0,'0'0'41'15,"0"0"6"-15,0 0 6 0,0 0-9 16,0 0-2-16,0 0-8 16,-16-6 5-16,16 6-15 15,0 0-8-15,0 0 6 16,0 0-8-16,0 0-6 15,0 0 11-15,0 0 3 16,16 0-18-16,14 0-2 16,6 0 5-16,10 3-3 15,-6 2 7-15,0 0-3 16,-5 2-1-16,-1-4 2 16,-4 0 18-16,4-3-10 15,-4 0 2-15,-2 0-2 16,-2 0 0-16,-7 0 6 15,2 0-13-15,-6 0 7 0,0 0-1 16,-3 0-10 0,1 0 3-16,-4 0 5 0,-1 0-7 15,4-1-5-15,-6-1-1 16,0 1-1-16,-3 1 5 16,-2 0-4-16,-1 0 0 15,0 0-2-15,0 0-2 16,0 0-35-16,0 8-4 15,0 13-33-15,0 4-44 16,-7-2-82-16</inkml:trace>
  <inkml:trace contextRef="#ctx0" brushRef="#br0" timeOffset="124645.51">10105 4466 0 0,'0'0'17'16,"0"0"-2"-16,0 0-15 15,0 0 3-15,0 0 0 16,0 0-3-16,0 0 22 16,-60 7-3-16,51-7-3 15,1 0 9-15,-1 0-1 0,-2 0 6 16,2 0 4-1,-1 0 5-15,1 0 13 0,0 0 1 16,3 0-16-16,3 0 10 16,1 0-10-16,-1 0-7 15,3-2-1-15,-1 1 0 16,-1 1-5-16,2 0 1 16,0 0-4-16,0 0-6 15,0 0-12-15,0 0 8 16,0 0-11-16,0 0 3 15,14 0-2-15,10 0 6 16,7 5-4-16,2-2 3 16,7 0 1-16,-1-1-6 0,4 2 6 15,3 1-2-15,2 6-4 16,1-2 6-16,-5 4-6 16,-6-2 0-16,-6-1 1 15,-6-3-2-15,-3-1 17 16,-5-3-16-16,-5-3 7 15,-4 0-6-15,-7 0-1 16,1 0-1-16,-3 0 0 16,0 0-1-16,0 0-23 15,0 0-18-15,0 0-21 16,0 0-63-16,-14 0-53 16,-4 0-127-16</inkml:trace>
  <inkml:trace contextRef="#ctx0" brushRef="#br0" timeOffset="125145.21">9931 4506 29 0,'0'0'91'0,"0"0"-1"0,0 0-37 16,0 0 4-16,0 0-18 16,0 0-8-16,-14-5-2 15,14 5-2-15,0 0-24 16,0 0 8-16,0 0 17 15,9 0-16-15,9 0-5 16,3 0 1-16,7 0-7 16,-1 0 22-16,1 0-4 15,4 3-15-15,1 0-3 16,1-1 18-16,0-2-6 16,-1 0-12-16,-3 0 18 15,-3 0 0-15,-5 0-17 16,-6 0 21-16,-5 0-13 15,-4 0 1-15,-2 0-1 0,-2-2-1 16,1 1-9-16,-1-1-3 16,-3 2 3-16,2 0 6 15,-2 0-6-15,0 0-25 16,0 0-65-16,0 0-57 16,-20 0-162-16</inkml:trace>
  <inkml:trace contextRef="#ctx0" brushRef="#br0" timeOffset="127597.57">10721 4421 9 0,'0'0'34'0,"0"0"-8"15,0 0 19-15,0 0-16 16,0 0 16-16,0 0-15 16,0 0-3-16,0 0-16 15,-6 0 8-15,-3 0-8 16,-3 0 5-16,2 0-1 16,-1 0 5-16,3 0 2 15,3 0 6-15,2 0 6 0,3 0 1 16,0 0-10-16,0 0-7 15,0 0-14-15,0 0 19 16,0 0-8-16,0 0 4 16,0 0-3-16,0 0 0 15,3 0 6-15,19 0 1 16,13 0 10-16,12 0-6 16,4 0 18-16,4-7-25 15,-1 0 5-15,-6 0-10 16,-4-1-3-16,-6 4-1 15,-10 0-3-15,-7 1-2 16,-6 1-1-16,-6 0 3 16,-3 0-1-16,-3-2-1 15,-2 1 6-15,1 2 0 16,1-2-3-16,-2 2 2 0,1-1-2 16,-2 1-8-16,0 0 0 15,0 1-1-15,1-2 1 16,-1 2 7-16,0 0-8 15,2-1-12-15,-2 1-34 16,1 0-28-16,-1 0-84 16,0 0-98-16</inkml:trace>
  <inkml:trace contextRef="#ctx0" brushRef="#br0" timeOffset="134229.85">8362 8489 131 0,'0'0'123'0,"0"0"-38"15,0 0-5-15,0 0-4 0,0 0-36 16,0 0 27-16,0 0-12 15,-72 8-8-15,70-8-4 16,1 0-11-16,1 0 2 16,0 0-7-16,0 0-5 15,0 0-15-15,0 0 7 16,0 0 1-16,0 0-12 16,0 0 8-16,0 0-8 15,0 0-1-15,0 0-2 16,0 2 4-16,0-2 3 15,0 0-11-15,0 1 5 16,1 2-1-16,10 0 4 16,5 2 0-16,3-2-4 15,1 0 4-15,1 0-2 16,1-2 0-16,-2 2-1 0,2-1 3 16,2 0-3-16,-2-2 0 15,1 0-1-15,-3 3 0 16,4 0 0-16,-1 0 0 15,2 0 0-15,2 2 1 16,3-3-2-16,1 1 2 16,-1-2-1-16,3 1 1 15,-6 1 1-15,-4-2-2 16,0 6 0-16,-5-3 0 16,-2 0-1-16,4 0 2 15,-1-1-3-15,0 2 4 0,2-3-4 16,3 1 4-16,-2 1-4 15,2 1 4-15,-4 0-1 16,1-2-1-16,-4 1 0 16,-2 1 4-16,0-2-3 15,0-1 0-15,1 1-2 16,1-3 3-16,2 1-8 16,1 1 12-16,2-2-6 15,-1 1 0-15,0 1 0 16,-3-1 2-16,3 1-2 15,-5-2 0-15,2 4 1 16,0-3-1-16,0 1 0 16,4-1-1-16,0 1 1 15,1-1 1-15,-2-1-1 0,-5 1 0 16,-1-1 0-16,-2 2-2 16,-4-2 1-16,-1 1 1 15,0 1 1-15,0 0-1 16,1 1-4-16,2-1 4 15,2-1 3-15,-1 2-2 16,3-2-1-16,-3 2 1 16,0-2-1-16,1 0 1 15,-2 1-1-15,-2-1 3 16,1-1-3-16,-1 0 1 0,2 0-1 16,3 0 1-1,3 0 6-15,5 0 7 0,1 0-13 16,-3 0 18-16,-3 0-14 15,1 0-5-15,-6 0 15 16,-3-1-13-16,-5-1 5 16,-1 1-4-16,0 0 1 15,-3 0-3-15,0-2 7 16,0 3-6-16,0-1 0 16,0-1 10-16,0 2-10 15,0-1 6-15,0 1-7 16,0-2 1-16,0 0-2 15,0-1-27-15,0-2-25 16,-10 1-78-16,-8 3-45 16,-3 1-5-16,3 0-87 15</inkml:trace>
  <inkml:trace contextRef="#ctx0" brushRef="#br0" timeOffset="135082.39">9587 8436 18 0,'0'0'83'0,"0"0"28"16,0 0 2-16,0 0-22 0,0 0-24 15,0 0-11-15,-34-14 0 16,31 14-27-16,3 0-5 15,0 0 9-15,0 0-5 16,0 0-8-16,0 0 0 16,0 0 9-16,0 0-16 15,0 0-2-15,0 0 0 16,9 8 7-16,2 1-4 16,2 1 6-16,-1 2-10 15,3-1 9-15,1 0-8 16,-1 1 0-16,3-1-7 15,0-1 1-15,-1 2-1 16,-1-6 4-16,-1 3-5 16,1-2 3-16,-1 0-3 15,1-2-2-15,0 1 0 0,-3 0 1 16,0-3 6-16,-1 2-7 16,2-2-1-16,-1 0 0 15,-4-1 1-15,-2 0-1 16,-2 0-1-16,1-2 1 15,-2 0 7-15,-2 0-7 16,-1 0 0-16,-1 0 0 16,0 0 1-16,0 0 2 15,2 0 3-15,-2 0-2 16,0 0 10-16,0 0-7 0,0 0 1 16,0 0 1-1,0 0 4-15,0 0-12 0,0 0-2 16,0 0 2-16,0 0 1 15,0 0 4-15,0 2-6 16,0 0-6-16,0-1 6 16,0 3 2-16,0-3 2 15,0 5 6-15,0-1-7 16,-6 2-2-16,-3-2 16 16,4 0-10-16,-1-1-5 15,0 2-1-15,-2 1 8 16,-4 1-5-16,-8 4-2 15,-5 5 13-15,-9 4-10 16,-1-2-1-16,-2 3 10 16,10-5-5-16,5-5-5 15,10-4 3-15,7-4-6 0,2-4 3 16,3 0-2-16,0 0 0 16,0 0 0-16,0 0 2 15,0 0-4-15,0 0 0 16,0 0-38-16,-1 2-43 15,-2 4-62-15,0-1-68 16,0 1-105-16</inkml:trace>
  <inkml:trace contextRef="#ctx0" brushRef="#br0" timeOffset="136809.48">7719 7720 7 0,'0'0'42'0,"0"0"14"16,0 0-8-16,0 0 32 15,0 0-13-15,0 0 11 16,0-2-21-16,0-3-18 15,0-1 26-15,0 1-10 16,0 1-11-16,0-1 4 16,0 2 7-16,0 2-9 15,0 1-20-15,0 0 1 0,0 0-6 16,0 0-2-16,0 0-17 16,0 0-4-16,0 9 1 15,0 8-4-15,0 8 5 16,0 3 10-16,0 3 2 15,0 0-7-15,0 3 1 16,0-1-3-16,8 5 4 16,0-1-2-16,-2 2-3 15,-3 3-2-15,-3 2-4 16,0-1 4-16,0-5 2 16,0-8-2-16,0-7 7 15,3-9-7-15,-3-2 0 0,0-3 0 16,3-3-2-16,-3-2 2 15,0-3 2-15,0-1 0 16,0 0 0-16,0 0 4 16,0 0 34-16,0-15 2 15,3-7-24-15,-1-8-17 16,0-6 3-16,0 0 5 16,-2-4-9-16,0-1-1 15,0 2-4-15,0-1 5 16,0-1 0-16,-4-1 5 15,-1-3-4-15,2 5-1 16,3 1-6-16,0 5 5 0,0 4 1 16,0 5 0-1,0 3 4-15,0 2-11 16,6 3 10-16,0 1-6 0,0 4 6 16,0 2-8-16,0 2 4 15,4 3 0-15,-4 0 0 16,6 5-3-16,3 0-4 15,0 0-1-15,4 0 9 16,-1 3 2-16,-3 3-2 16,2 4 0-16,-4 0 0 15,-1 5-4-15,0 1 3 16,-3 2 0-16,-2 2 0 16,-1 3-1-16,0-1 1 0,-6 0-6 15,0 0 3-15,0-2 2 16,0-4 1-16,-4 1 1 15,-4-4-1-15,1-2 1 16,-8 1 0-16,3-2 0 16,-7-2 7-16,-1-1 10 15,-4-1 2-15,-1-3-1 16,3-3-3-16,-1 0-6 16,2 0-5-16,2-7-4 15,4-2-15-15,7 1-74 16,8-1-111-16,5 1-112 15</inkml:trace>
  <inkml:trace contextRef="#ctx0" brushRef="#br0" timeOffset="152924.51">10739 4509 97 0,'0'0'62'0,"0"0"33"15,0 0 2-15,0 0-14 16,0 0-18-16,0 0 1 15,0 0-21-15,-28-14-39 16,26 14 22-16,2 0-7 16,0 0-13-16,0 0 13 15,3 0-20-15,24 0 15 16,13 3 38-16,17 2 6 16,7-2-33-16,0-2-13 15,-4-1-7-15,0 0 6 16,-11 0 13-16,-9 0-17 15,-10 0 18-15,-11 0-12 16,-8 0 3-16,-7 0-8 0,-2 0 7 16,-2 0 5-16,0 0-9 15,0 0-4-15,0 0-9 16,0 0 5-16,0 0-5 16,0 0-4-16,1 0-46 15,-1 0-82-15,0 0-70 16,-19 2-136-16</inkml:trace>
  <inkml:trace contextRef="#ctx0" brushRef="#br0" timeOffset="154428.57">12497 9982 56 0,'0'0'47'16,"0"0"30"-16,0 0 7 0,0 0-24 16,0 0 0-16,0-77-11 15,-3 66 3-15,-11 2 14 16,-3 0-13-16,-4 4-25 16,-1 0 3-16,-3 5-15 15,2 0 7-15,-1 0 0 16,-1 3-4-16,-2 9-13 15,2 7 6-15,-3 3 15 16,1 3-5-16,4 1-12 16,-1 4 0-16,5 1 12 15,2 2-10-15,6-1-4 16,2 1 0-16,4 0-6 16,2 1 5-16,2 0-3 15,1 1 1-15,0-1-3 0,0-3-2 16,9-3 0-16,3-3 0 15,4-6 2-15,2-2 1 16,-2-3-6-16,5-3 7 16,-1-3-3-16,2-4-1 15,0-4 0-15,4 0 2 16,-1 0-2-16,-1-9-3 16,1-4-7-16,2 4-70 15,-2-4-67-15,-5 1-38 16,-7-2-295-16</inkml:trace>
  <inkml:trace contextRef="#ctx0" brushRef="#br0" timeOffset="154744.24">12687 10132 328 0,'0'0'40'0,"0"0"84"15,0 0-24-15,0 0-46 0,0 0-18 16,0 0-19 0,52-6 11-16,-15 6 24 0,1 0-37 15,-5 0 1 1,-5 0-5-16,-6 0-11 0,-7 0 6 15,-6 0-6-15,-3 0-5 16,-3 0-16 0,-3 0-66-16,0 0-45 0,-15 6-155 15</inkml:trace>
  <inkml:trace contextRef="#ctx0" brushRef="#br0" timeOffset="154930.09">12651 10311 188 0,'0'0'127'0,"0"0"-59"16,0 0 36-16,0 0-29 15,81-24-54-15,-50 18 13 16,-1 0-24-16,0 2-1 16,-3 1-9-16,-4 3 0 15,-3-3-12-15,-7 1-81 16,-7-3-181-16</inkml:trace>
  <inkml:trace contextRef="#ctx0" brushRef="#br0" timeOffset="155661.45">13315 10079 337 0,'0'0'60'15,"0"0"17"-15,0 0-30 16,0 0-27-16,0 0-17 16,-9 94 19-16,2-49 1 15,2 8-18-15,-1 4-4 16,0-2 4-16,0-5-5 15,0-11 0-15,3-16 0 16,3-11 0-16,0-11 7 16,0-1-6-16,0 0 23 0,0-18 39 15,0-5-35 1,0-4-13-16,0-5-12 0,0-2-3 16,0-7 0-1,0-4-2-15,0-2-11 0,5-1-9 16,1 2 8-16,2 5-26 15,2 4 24-15,-1 8 2 16,2 5 5-16,1 5 9 16,3 7-3-16,-1 4-1 15,-1 8 2-15,5 0 2 16,0 0 0-16,0 9 0 16,1 6 11-16,-1 7-8 0,0 3 1 15,-3 4-2-15,-6 4 8 16,-5 3-8-16,-1 0 10 15,-3-2-10 1,0 1 1-16,0-1-3 0,0-5-1 16,6-4-1-16,8-4 2 15,2-5-2-15,5-6 1 16,3-3 0-16,1-7 1 16,1 0-2-16,1-7-2 15,-5-12 4-15,-3-6 4 16,-5-6 2-16,-5 0 1 15,-2-8 18-15,-7-1 22 16,0-4-10-16,0-4-14 16,-2-1 8-16,-5 3-31 15,4 5 7-15,3 12-14 0,0 12-7 16,0 9-32-16,0 8-32 16,10 0-49-16,2 17-41 15,-1 5-83-15</inkml:trace>
  <inkml:trace contextRef="#ctx0" brushRef="#br0" timeOffset="156132.1">14031 9981 161 0,'0'0'131'0,"0"0"-102"15,0 0 24-15,0 0 6 16,0 0-13-16,0 0-12 16,-67 105 2-16,56-61-10 15,1 2-7-15,4-3-6 16,4-1 16-16,2-6-29 15,0-7 1-15,10-5-1 16,9-10 6-16,6-4 1 16,3-4-4-16,4-6 2 0,-1 0-3 15,-1-6 3 1,-5-13 0-16,-5-6 6 0,-4-4-2 16,-7-7 18-16,-3-3 40 15,-3-5-26-15,0-3 13 16,-3 1-36-16,0 2 3 15,1 10-21-15,1 12 0 16,1 11 0-16,-2 8-1 16,2 3-9-16,3 0-70 15,4 11-47-15,3 7 12 16,-3 1-138-16</inkml:trace>
  <inkml:trace contextRef="#ctx0" brushRef="#br0" timeOffset="156505.25">14544 9936 318 0,'0'0'84'15,"0"0"-16"-15,0 0 44 16,0 0-59-16,0 0-51 15,0 0 35-15,-39 95 15 16,21-52-34-16,0 1 24 0,1 0-31 16,0-1-6-1,2 0-5-15,5-6 9 0,3-3-8 16,7-5-1-16,0-8 1 16,0-4 4-16,19-9-5 15,4-5 1-15,7-3 6 16,3 0 1-16,0 0 0 15,-2 0-2-15,-2-1-6 16,-7-6-6-16,-5-1 4 16,-4 1-26-16,-4-1-46 15,-3-3-16-15,-2-2-85 16,2-5-187-16</inkml:trace>
  <inkml:trace contextRef="#ctx0" brushRef="#br0" timeOffset="156845.04">14923 9939 287 0,'0'0'59'15,"0"0"42"-15,0 0-3 16,0 0-66-16,0 0-10 15,0 0 34-15,6 99-33 16,-6-51 20-16,-10 1-17 16,-7 2 8-16,-1 2-24 15,6-7-7-15,9-7 4 0,3-11-7 16,0-8 4-16,18-3 10 16,6-8-14-16,9-4 8 15,5-3-1-15,3-2-2 16,-2 0-4-16,-5 0-1 15,-3-11-36-15,-5-3-58 16,-6-5-26-16,-9 1-260 16</inkml:trace>
  <inkml:trace contextRef="#ctx0" brushRef="#br0" timeOffset="166092.81">10668 4437 51 0,'0'0'41'0,"0"0"29"15,0 0 31-15,0 0-21 16,0 0-4-16,0 0-20 15,0 0-23-15,-56-28-12 16,56 28-2-16,0 0-12 16,0 0 4-16,0 0 3 15,12 0-5-15,15 0 6 16,13 0 6-16,11 0 4 16,1 2-24-16,2-1 10 15,-3 1-7-15,-2 4 4 16,-6-2 0-16,2-1-4 0,-2 1-2 15,2-1 0-15,3-1 4 16,-5-1-3-16,-3-1 9 16,-9 0-8-16,-7 0 0 15,-7 0-4-15,-10 0 3 16,-4-1-1-16,-3-1 13 16,0 0-5-16,0 2-5 15,0 0 3-15,0-1-6 16,0 1-2-16,0-2 0 15,0 1-7-15,-3-2-21 0,-10 3-56 16,-8 0-74-16,0 0-69 16</inkml:trace>
  <inkml:trace contextRef="#ctx0" brushRef="#br0" timeOffset="166634.32">10792 4374 72 0,'0'0'26'0,"0"0"52"16,0 0 2-16,0 0-12 16,0 0-23-16,0 0-1 15,-65-1-8-15,62 1 2 16,3 0-10-16,0 0-8 16,0 0 4-16,0 0-7 15,0 0 22-15,0 0-10 16,19 0-18-16,14 0 6 15,15 0 8-15,4 0-6 16,5 2-17-16,0 4 14 16,-7-1-11-16,-3-2 1 0,-4 3-1 15,-6-1 9 1,-4 0-13-16,-6 1 2 0,-8-3-2 16,-4 0-1-16,-4-3 2 15,-3 0-2-15,-5 0 4 16,-1 0-4-16,-1 0 0 15,-1 0 8-15,0 0-8 16,0 0-4-16,0 0 3 16,0 0-28-16,0 0-21 15,0 0-12-15,0 0-27 16,-19 4-45-16,-6-1-69 16</inkml:trace>
  <inkml:trace contextRef="#ctx0" brushRef="#br0" timeOffset="167046.85">10766 4432 104 0,'0'0'57'0,"0"0"13"15,0 0 10-15,0 0-36 16,0 0-9-16,0 0 5 0,-9 0-23 16,9 0 8-16,0 0 14 15,9 0-4-15,22 0-18 16,23 0 22-16,20 0-14 16,14 0-6-16,2 0 2 15,-5 2-3 1,-12 1 1-16,-10 2-14 0,-11-2 18 15,-10-2 2-15,-11 1-11 16,-10-2-4-16,-11 0 6 16,-5 0 1-16,-5 0 12 15,0 0 5-15,0 0-12 16,0 0-3-16,0 0-13 16,0 0-6-16,0 0-19 15,0 0-77-15,-15 0-111 0,-9 3-254 16</inkml:trace>
  <inkml:trace contextRef="#ctx0" brushRef="#br0" timeOffset="168967.78">10982 9184 25 0,'0'0'69'16,"0"0"-25"-16,0 0 13 0,0 0-10 16,0 0-7-16,0 0-4 15,0 0-8-15,-46-78 11 16,41 71-9-16,1-2-4 15,-2 1 8-15,1 1 4 16,0 0-16-16,0 1 13 16,4 0-13-16,-1 3 7 15,1 1 0-15,1-1-12 16,-2 1 16-16,2 1-14 16,-1-1-7-16,1 2 3 15,0-1 11-15,0 1-21 16,0 0 6-16,0 0 10 15,0 0-18-15,0 0-3 16,0 0 4-16,0 0-11 0,0 0 1 16,0 4 6-1,6 3 2-15,1 0 1 16,0-2-1-16,4 2-1 0,4 1 2 16,4 5 1-16,8 4-1 15,1 4 2-15,2 5 8 16,-3 5-8-16,-2 2-5 15,-2 0 0-15,-5-2 13 16,1-5-13-16,-4-1 7 16,4-5-5-16,-2-1 0 15,5-4 5-15,0 0-5 0,1-2 11 16,-5-5-4 0,-3-1-3-16,-8-4-2 0,-2 0-2 15,-4-3-2-15,1 0 0 16,-2 0-1-16,0 0 0 15,0 0-10-15,0 0-69 16,0 0-65-16,-6 0-81 16</inkml:trace>
  <inkml:trace contextRef="#ctx0" brushRef="#br0" timeOffset="169898.07">11454 9386 3 0,'0'0'75'16,"0"0"46"-16,0 0-18 15,0 0-63-15,0 0 21 16,0 0-1-16,10-16-14 0,-10 16-17 16,0 0-7-1,0 0-15-15,0 0 7 0,0 2-13 16,0 8 3-16,0 2 5 15,0 0 4-15,0 2 13 16,-3 1-10-16,0-3 8 16,0 2-8-16,2 1-7 15,-1 3-1-15,1 0 18 16,1 3-17-16,0 2 6 16,0-1 0-16,0 1-7 15,0 0 4-15,0-1-8 16,0 0 3-16,0-1 7 15,0 1-12-15,0-2 3 0,0 1 1 16,0-4-5-16,3 3 1 16,1-6 0-16,0-4-2 15,1-2 1-15,1-2-1 16,1-1 3-16,5-2-3 16,0-3 7-16,6 0-5 15,2 0 2-15,2 0 0 16,3-11 1-16,-1-3-4 15,-3-7 6-15,-2 1-3 16,-4-4-4-16,-1-5 0 16,-4 2 9-16,-4-6-9 15,-4-1 1-15,-2 2 6 16,0 3-6-16,0 3 6 16,-2 11 8-16,-4 7-1 0,3 5-5 15,2 3-5-15,-1 0 1 16,2 0-5-16,-3 0-7 15,0 9 5-15,-3 10 2 16,0 8-1-16,0 4 4 16,2 3 6-16,-2 2-9 15,-2-2 0-15,1 5 0 16,-2 0 7-16,3 2 5 16,0 2-7-16,0 3-1 15,3-2 1-15,-1 2-5 16,1-7 7-16,0-7-5 15,1-8 0-15,1-10-2 16,1-7 0-16,0-5 1 0,0-2 1 16,0 0 2-16,0 0 1 15,0 0-5-15,0-3-21 16,0-11-73-16,0-8-109 16,-6-4-58-16</inkml:trace>
  <inkml:trace contextRef="#ctx0" brushRef="#br0" timeOffset="171144.04">11710 9129 23 0,'0'0'91'15,"0"0"2"-15,0 0-26 16,0 0-16-16,0 0 1 16,-84-22-14-16,65 22-14 15,-2 0 4-15,-1 4-6 16,1 4 2-16,1 5-12 15,-2 4 7-15,1 5 5 16,-2 1-10-16,1 3 24 16,0-2-16-16,-2 5 1 15,2-3 6-15,1 1-17 16,-1 3 4-16,1-3-7 16,7 1 2-16,1 3 4 15,1-1-4-15,3-1-4 16,-3 3-3-16,3 0 0 0,0 3-3 15,2-3 1-15,-2 1-2 16,4-1 5-16,2-1-2 16,-1-2-2-16,2 3 0 15,2-2 9-15,0 0-6 16,0-1 0-16,0-1 3 16,6 0-14-16,5-2 6 15,2-1 1-15,-1 1 9 16,0-6-9-16,-3 2 12 15,2-4-12-15,2 0-3 16,-1-1 3-16,6-1 0 16,0-1 17-16,1-1-14 0,6-1-1 15,-2-1-1-15,-2-2-1 16,2 0 14-16,-2 0-10 16,-3-1-3-16,3-2 0 15,-4-2-1-15,-1 1 4 16,2-2-5-16,-2-1 1 15,5-2-2-15,-1-1 2 16,2 0 6-16,0 0-6 16,2-4-2-16,-4-6 2 15,2 1 10-15,-1-3-8 16,-5-1 6-16,1-2 12 16,-2-1-2-16,-1-3-2 15,0-1-1-15,1-2-4 0,-2 2 6 16,2-1-8-1,0 1 1-15,0-1 0 0,-3 1-5 16,0 1 5-16,-2-3-8 16,-4 0 14-16,-1 0-3 15,-5 0-3-15,0-4-7 16,0-1 15-16,0 1 1 16,1-4-8-16,-1 2-11 15,0 1 1-15,0 0 1 16,0 2 11-16,0 0-10 15,0 0 16-15,0 1-16 16,0 0 9-16,-4 0-2 0,-4 1 4 16,1-5-12-1,-5-1 4-15,4-2 3 0,-1-1-8 16,-1-1 5-16,3 5-6 16,-4 0-2-16,2 0 2 15,0 2 10-15,-3-4-4 16,-4 2 7-16,1 0-2 15,-4 1-4-15,-1 0-2 16,-1-4-4-16,-4 2 0 16,-2 1-2-16,-3 12-2 15,-6 14-15-15,-11 9-103 16,-11 44-42-16,-16 29-7 16,-9 15-23-16</inkml:trace>
  <inkml:trace contextRef="#ctx0" brushRef="#br0" timeOffset="171772.21">11363 10215 216 0,'0'0'124'16,"0"0"-28"-16,0 0 37 16,0 0-54-16,0 0-58 15,0 0-19-15,-44 62 11 16,20-17 28-16,-1 2 6 16,1 2-24-16,3-6 12 15,2-4-12-15,2-5-12 16,1-6-9-16,4-8 6 15,3-3-7-15,5-9 1 16,4-5-2-16,0-2 0 0,0-1-4 16,0 1 3-1,1-1-47-15,11 3-46 0,0 1-18 16,-1 1-104-16</inkml:trace>
  <inkml:trace contextRef="#ctx0" brushRef="#br0" timeOffset="172025.24">11085 10707 318 0,'0'0'76'0,"0"0"-18"0,0 0 36 15,0 0-29-15,0 0-37 16,0 0-19-16,82 0 6 15,-52 0-9-15,-2 0 7 16,-8 0-9-16,-4 0-8 16,-7 0 8-16,-6 0-10 15,-3 3-54-15,0 5-46 16,-7 4-48-16,-14 4-174 16</inkml:trace>
  <inkml:trace contextRef="#ctx0" brushRef="#br0" timeOffset="172161.53">11073 10886 117 0,'0'0'94'0,"0"0"-49"16,0 0 23-16,0 0-56 16,0 0-12-16,0 0-27 15,75 0-126-15</inkml:trace>
  <inkml:trace contextRef="#ctx0" brushRef="#br0" timeOffset="172323.16">11073 10886 93 0,'3'86'117'15,"14"-86"-47"-15,3-3-39 0,3-6-17 16,0-1-14-16,-1-1-62 15,-3-3-160-15</inkml:trace>
  <inkml:trace contextRef="#ctx0" brushRef="#br0" timeOffset="172884.44">11650 10308 117 0,'0'0'94'0,"0"0"38"0,0 0-15 16,0 0-37-16,0 0 3 15,0 0-19-15,-10-54-12 16,10 54 9-16,0 0-55 16,4 14-4-16,13 12-1 15,5 13 2-15,2 11 18 16,0 4-11-16,4 4-7 16,8-5 2-16,1-8-2 15,4-6-2-15,-1-9 7 16,-3-5-6-16,-6-5-2 15,-5-6 1-15,-11-3 2 16,-5-2 2-16,-3-3-5 16,-4 1 0-16,-3 0-14 0,0 1-43 15,0-1-45-15,-1-3-33 16,-8-1-68-16</inkml:trace>
  <inkml:trace contextRef="#ctx0" brushRef="#br0" timeOffset="173203.16">12102 10701 232 0,'0'0'119'0,"0"0"-74"16,0 0 70-16,0 0-36 15,0 0-61-15,0 0-5 16,-37 26-9-16,19-2 3 16,0 1 14-16,2 1-18 15,-2 1 22-15,0-3-9 16,-1 0-11-16,2-7-5 16,4-1-5-16,5-7 5 15,4-2 3-15,4-5-3 16,0-2-7-16,0 0-36 15,0 0-101-15,4 0-169 16</inkml:trace>
  <inkml:trace contextRef="#ctx0" brushRef="#br0" timeOffset="173431.23">12141 10814 359 0,'0'0'60'0,"0"0"-30"16,0 0 8-16,0 0-9 16,0 0-10-16,0 0 9 15,-11 46 2-15,7-38-22 16,3 2-1-16,1-3-2 16,-2 0-4-16,2-2-2 0,0-5-8 15,0 2-50 1,0-2-84-16,9 0-256 0</inkml:trace>
  <inkml:trace contextRef="#ctx0" brushRef="#br0" timeOffset="173581.4">12274 10850 212 0,'0'0'89'16,"0"0"42"-16,0 0-44 15,0 0-58-15,0 0-11 16,-51 72-11-16,38-52-7 15,-2-1-54-15,-2-3-349 16</inkml:trace>
  <inkml:trace contextRef="#ctx0" brushRef="#br0" timeOffset="178956.05">19389 785 56 0,'0'0'92'0,"0"0"-15"16,0 0-22-16,0 0-3 16,0 0 12-16,0 0-24 15,0 0-20-15,-14-30-6 16,11 30-10-16,-3 11-3 0,-3 11 6 15,-2 9-4 1,-2 8 6-16,0 6 4 0,0 3 6 16,0 7 2-1,2 1-7-15,3 1-2 0,2 1-11 16,0 3 6-16,1 0-6 16,0 3 6-16,0-1-4 15,2-4-3-15,-1-2 2 16,-2-1-4-16,-1-2 4 15,1-1 7-15,1-2-9 16,4-1 0-16,-1-4 0 16,2 0 5-16,-1 2 1 15,-1-2 4-15,1 2-9 16,-1-1 4-16,-1-1 2 0,0 2-5 16,-3-2 5-16,2 3 2 15,-2 1-6-15,-2 1-1 16,1 6 2-16,0 1 1 15,1-1-2-15,2-3-2 16,3 0 6-16,-1-1-3 16,1 4-3-16,-1 1 1 15,-2 1 3-15,-3 2 6 16,-1 0-10-16,-2 2 1 16,-1 0-2-16,2 3 18 15,2 2-8-15,1 4-3 16,0 3-7-16,0 5 30 15,0 2-29-15,0-2 15 16,0-3-1-16,1-4-8 16,0-3-3-16,2-2 7 0,0 1-3 15,0-3-6-15,0-4-2 16,1 0 8-16,1-1-8 16,-2-1 0-16,0 3 12 15,0-3-5-15,-5 3 0 16,2 1-1-16,0 5 0 15,-3 1-6-15,-1 3 8 16,0-3 1-16,-1-3-7 16,-1-3-2-16,3-1 7 15,3-3-13-15,0-1 12 16,-1-2 0-16,1-2-6 16,1 0-4-16,-1 0 2 0,2 0 2 15,-3 3 2-15,-1 0-1 16,0 2 4-16,-2 2-3 15,-2 5-2-15,0 4 11 16,0-1-10-16,3 0-1 16,0-2 4-16,2-1-4 15,-2 2 0-15,2 0 0 16,2 1 4-16,-1-4-3 16,0 1-1-16,-1-1 0 15,-1 1 2-15,1 1-2 16,-7 2 0-16,2 1 0 15,-2 3 1-15,-1 2-1 16,-2 6-1-16,4-4 1 0,-3 3 0 16,2-2 0-16,-1 3 0 15,2 1 1-15,0 3 0 16,-1-4-1-16,2 4 1 16,-1 1 2-16,-1-1-2 15,-1 4 0-15,3 4-1 16,0 1 0-16,2 1 1 15,2 1-1-15,2-3 0 16,2 0 0-16,1 3-1 16,-3 0 1-16,0 0 0 0,1 1 0 15,-2-1 2 1,1 1-4-16,-1 3 4 0,-2-1-4 16,3 0 4-16,-5 0-4 15,4-5 3-15,-1 0-1 16,1-2 1-16,-2-1 1 15,5-2-1-15,-1-1-1 16,0-2 0-16,-1 2 4 16,0 3-4-16,-4 0-1 15,1-2-4-15,0-2 10 16,-3-4-1-16,2-2-4 16,2-4 0-16,1-1 0 15,4-4 0-15,2-3 0 16,1-2 3-16,0-2 5 15,0 1-5-15,0 3-2 0,-2-2 11 16,-1 5-12-16,0-1 7 16,-2 3-4-16,4 0-6 15,-1-3 1-15,-1 2 2 16,2 2 3-16,1 2 6 16,-2 1-8-1,2-2-1-15,0-3 2 0,-4-1-1 16,0-2 5-16,-1-2-4 15,-1-1 1-15,0 2-2 16,1 3 1-16,-2 2 9 16,1 2-4-16,-1-2-7 15,-1-5 14-15,0 0-9 0,2-6 1 16,1 0-6-16,2-7 2 16,0-5 2-16,3 1-2 15,-3-2 0-15,0 0-1 16,-4 3 4-16,1 3-2 15,-2 2 2-15,1 0 4 16,-2-1-1-16,1-1 6 16,1-4-2-16,1 0-8 15,1-6 4-15,1-4-4 16,4-5 2-16,0-1-6 16,0 2 6-16,0 5 4 15,0 3 4-15,0 9 2 16,-1 3-4-16,-5 2 0 15,-4-2 1-15,4-3-3 16,-2-2-6-16,3-1 3 0,2-6 2 16,-1-1-4-16,2-3-2 15,1 0 13-15,-1 0 2 16,1 0-2-16,-2 3-7 16,-5-1 0-16,2 0 7 15,-1-1-10-15,-1-9-1 16,2-5-1-16,2-9 1 15,3-8 1-15,1-6-1 16,0-3-3-16,0-3 0 16,0-1 3-16,0 0-3 15,0 0 0-15,0 0-2 16,0 0-1-16,0 0 1 0,0 0 5 16,0 0-5-16,0 0-34 15,0-6-41-15,-5-11-51 16,1-11-18-16,4-11-36 15,4-20-43-15,23-19-69 16</inkml:trace>
  <inkml:trace contextRef="#ctx0" brushRef="#br0" timeOffset="180602.08">20467 1502 320 0,'0'0'110'0,"0"0"-37"16,0 0 59-16,0 0-42 15,0 0-63-15,0 0 1 16,0 0-11-16,-6 108 12 16,3-58-1-16,0 2-4 15,2-6-12-15,-1-7-6 16,2-6-6-16,0-8-2 16,0-6 2-16,0-7 2 15,0-3-1-15,0-6-1 16,0 0-31-16,0-3 2 15,0 0-15-15,6-3-15 16,3-14 17-16,0-4-71 16,-8-12-119-16</inkml:trace>
  <inkml:trace contextRef="#ctx0" brushRef="#br0" timeOffset="180784.11">20546 1239 458 0,'0'0'36'16,"0"0"-14"-16,0 0 75 15,0 0-16-15,0 0-74 0,0 0-7 16,-15-59-26-16,22 64-60 16,3 16-34-16,-1 8-42 15</inkml:trace>
  <inkml:trace contextRef="#ctx0" brushRef="#br0" timeOffset="181273.11">20746 1613 224 0,'0'0'25'15,"0"0"33"-15,-10 106 24 16,10-69-35-16,0-2-35 16,0-5-2-16,0-7-6 15,4-6 0-15,-1-9-1 16,-1-3-3-16,2-5 4 16,-3 0 52-16,4-5 17 15,1-12-46-15,-3-8-14 16,0-5-13-16,-3-4-8 15,0-7-2-15,0-4 0 16,0-2-11-16,0-2 2 16,0 0-8-16,4 6-11 0,14 9 22 15,6 10-17 1,3 12 16-16,0 12 11 0,0 0 6 16,-3 10 0-16,-1 14 6 15,-4 7 5-15,-3 5 2 16,-7 1 19-16,-6 4-9 15,-3-1-16-15,0-1 3 16,0-2 0-16,0-3-8 16,-5-2 5-16,2-2-7 15,-1-5-4-15,2-8 3 16,1-7-45-16,-1-5-72 16,2-5-228-16</inkml:trace>
  <inkml:trace contextRef="#ctx0" brushRef="#br0" timeOffset="181616.13">21341 1405 363 0,'0'0'31'0,"0"0"21"16,0 0 16-16,0 0-17 0,-76 101-30 16,76-65-5-1,18 1-3-15,12-1 0 0,1 3-12 16,-1-1 5-16,-6-1 1 16,-9-3-5-16,-8-5 2 15,-7-3-3-15,0-6-1 16,-9-6 0-16,-10-2-3 15,-8-1 2-15,-7-6-17 16,-3-5-9-16,2 0-62 16,7-13 2-1,7-13-23-15</inkml:trace>
  <inkml:trace contextRef="#ctx0" brushRef="#br0" timeOffset="181848.07">21307 1506 86 0,'0'0'92'16,"-36"83"-41"-16,15-27 63 15,-1 9-40-15,-5 5-25 16,-3 0-27-16,-3-7-7 16,2-6-2-16,4-13-2 15,8-12-7-15,5-11 1 16,7-8 7-16,5-8-12 15,2-3 0-15,0-2-19 16,0 0-86-16,17-9-176 16</inkml:trace>
  <inkml:trace contextRef="#ctx0" brushRef="#br0" timeOffset="182250.67">21614 1685 206 0,'0'0'6'0,"0"0"12"16,0 0 10-16,90-22-13 16,-61 13-6-16,-3-4-6 15,-10-4 0-15,-4-1 7 16,-10-4 6-16,-2 2 14 15,0-1-3-15,-2 8 4 0,-10 0 8 16,-1 8 1 0,-3 5-15-16,-3 0-20 0,-1 0-2 15,0 19 22-15,1 3-15 16,3 11 1-16,3 4 1 16,4 5-7-16,2 0 10 15,6 2-10-15,1-3 0 16,0-2-4-16,0-3-1 15,10-11 1-15,3-7-1 16,5-6-21-16,3-9-16 16,5-3 7-16,3 0 12 15,3-7-35-15,-2-6-53 0,-4-6-233 16</inkml:trace>
  <inkml:trace contextRef="#ctx0" brushRef="#br0" timeOffset="182618.47">21978 1586 331 0,'0'0'66'16,"0"0"2"-16,0 0 23 16,0 0-46-16,0 0-45 15,88 21 2-15,-55 10 5 0,-5 4-3 16,-11 2-2-16,-7 1-1 15,-7-4 2-15,-3-2-3 16,0-1 0-16,-15-5 5 16,-3-5-1-1,-6-7-3-15,2-6 4 0,1-5 4 16,2-3 7-16,3 0-3 16,5-14 16-16,5-8 3 15,6-4-2-15,0-8-3 16,17-7-18-16,12-6-7 15,7-4-4-15,0-1-3 16,-2 8-35-16,-6 11-13 16,-7 12-13-16,-7 15-58 15,-2 6-209-15</inkml:trace>
  <inkml:trace contextRef="#ctx0" brushRef="#br0" timeOffset="182960.53">22616 1196 407 0,'0'0'41'0,"0"0"-39"15,0 0 0-15,-25 95 38 0,13-30-1 16,-3 7-3-16,2 4 8 16,-6 1-19-16,0 0-15 15,3-6-7-15,4-14-3 16,7-13 0-16,5-14 9 16,4-15-4-16,15-9-10 15,10-6 5-15,2 0-17 16,3-3-16-16,2-15-19 15,-7-7-64-15,-7-7-225 16</inkml:trace>
  <inkml:trace contextRef="#ctx0" brushRef="#br0" timeOffset="183105.83">22566 1528 387 0,'0'0'45'16,"0"0"-18"-16,0 0 62 15,89-31-31-15,-46 29-56 16,2 2-3-16,4 0 1 16,1 0-66-16,-7-6-166 15</inkml:trace>
  <inkml:trace contextRef="#ctx0" brushRef="#br0" timeOffset="183477.1">23356 1085 320 0,'0'0'112'15,"0"0"-83"-15,0 0 9 16,-82 46 12-16,41 3 7 16,-4 20-19-16,-4 12 2 0,-1 10-6 15,1 2-13 1,6-6-18-16,4-5 7 0,12-9-5 16,15-8-5-1,12-6 0-15,0-12-1 0,16-6 2 16,7-9-3-16,7-10-3 15,6-7-11-15,5-6-30 16,3-4-55-16,2-5-77 16</inkml:trace>
  <inkml:trace contextRef="#ctx0" brushRef="#br0" timeOffset="183871.01">23857 1455 78 0,'0'0'323'16,"0"0"-277"-16,0 0 52 16,0 0-23-16,-110-24-49 15,70 39 13-15,1 4 3 16,11 5-11-16,8-4-12 15,13 5-11-15,7 0-4 16,6 3 9-16,21 3-13 16,5 2 2-16,4 4-2 15,-6 1-8-15,-8-4-11 16,-9-2 4-16,-10-6 11 16,-3-6 1-16,0-3 3 0,-2-5-1 15,-10-1-3-15,-2-5 1 16,-3-1 3-16,-6-3 6 15,-3-2 1-15,-3 0-3 16,1 0 3-16,7 0-7 16,6-10-10-16,7-4-44 15,8-8-53-15,0-9-130 16</inkml:trace>
  <inkml:trace contextRef="#ctx0" brushRef="#br0" timeOffset="184067.97">23729 1431 351 0,'0'0'45'0,"0"0"25"15,81-22 17-15,-38 21-65 16,2 1-5-16,2 0 7 16,-2 0-16-16,-6 11-8 15,-8 1-10-15,-13 3-75 16,-15 1-117-16</inkml:trace>
  <inkml:trace contextRef="#ctx0" brushRef="#br0" timeOffset="184269.59">24303 2007 237 0,'0'0'49'0,"0"0"-3"16,-30 87 44-16,17-52-44 15,-3 3-31-15,-4-6-6 16,3-4-9-16,6-14-38 16,11-14-131-16</inkml:trace>
  <inkml:trace contextRef="#ctx0" brushRef="#br0" timeOffset="184594.2">25244 1521 417 0,'0'0'173'16,"0"0"-155"-16,0 0-10 16,0 0 32-16,-14 97 15 15,3-39-14-15,0 1-9 0,1 3-16 16,1-4-15-16,3-12 2 16,5-8-3-16,-2-13 0 15,3-11-6-15,0-8-9 16,0-6-24-16,0 0-21 15,4-3-22-15,8-14-87 16</inkml:trace>
  <inkml:trace contextRef="#ctx0" brushRef="#br0" timeOffset="185133.18">25379 1313 145 0,'0'0'65'0,"0"0"-4"15,-84-80 33-15,49 63-31 16,-1 9-21-16,-5 8 8 16,-2 0-10-16,0 13-12 15,-3 18-3-15,2 5 5 16,3 11-2-16,5 3-11 15,3 3-2-15,3 3 4 16,2 2-14-16,3 3 12 16,7 2-12-16,4-1 3 0,10-3 2 15,4-1-5 1,0-8-5-16,1-5 0 0,14-6-1 16,5-5-1-16,8-6 4 15,9-2-1-15,5-9-1 16,8-5-10-16,5-9 1 15,6-3-4-15,1 0 10 16,4-3-2-16,-7-11 2 16,-3-6-2-16,-7-6 10 15,-3-6 24-15,-4-9 16 16,-5-10 2-16,-4-11 1 16,-6-10-1-16,-9-9-8 15,-11-5-30-15,-7-5-7 16,-9-5 10-16,-28 6-12 15,-11 15 0-15,-16 16-3 16,-9 26-5-16,-2 21 3 0,4 12 1 16,5 10-2-16,14 23-87 15,10 14-43-15,17 0-17 16,22 1-248-16</inkml:trace>
  <inkml:trace contextRef="#ctx0" brushRef="#br0" timeOffset="185441.23">25877 1143 416 0,'0'0'87'0,"0"0"-81"16,39 92 32-16,-13-7 35 16,0 19-23-16,-3 15 3 15,-12 9-31-15,-11 2-14 16,-11-9-1-16,-27-18-3 16,-8-22-4-16,-5-25-6 15,-1-17-26-15,0-15-23 16,7-12-75-16,6-10-374 15</inkml:trace>
  <inkml:trace contextRef="#ctx0" brushRef="#br0" timeOffset="186927.06">20513 3401 333 0,'0'0'109'0,"0"0"-83"16,0 0 1-16,-17 74 22 0,3-15 3 16,-2 12-16-16,-1 6-9 15,1 1-15-15,2-1-12 16,1-8 0-16,4-8 0 15,3-15-5-15,3-14-3 16,1-18 6-16,2-5 4 16,0-9 2-16,-1 0 52 15,1 0 35-15,0-11-46 16,0-11-17-16,-3-7 6 16,2-13-31-16,-1-6-3 15,2-12 2-15,0-13 3 16,0-10-5-16,15-8-15 0,7 2-4 15,5 18-12-15,6 17 4 16,-2 23 14-16,-5 17-4 16,-2 11 7-16,-1 3 9 15,4 8-1-15,2 11-1 16,-3 6-5-16,-9 6 6 16,-11 9 2-16,-6 7-1 15,-14 2 1-15,-23 0 2 16,-14-5 16-16,-5-4-7 15,1-9-1-15,10-9 6 16,15-8 4-16,14-6 10 16,11-8-17-16,5 2-7 15,0-2-6-15,6 0-3 0,13 1-11 16,5 2 12-16,6 1-17 16,-3 3 15-16,-3 4-17 15,-6 4 7-15,1 3 0 16,-1 5 12-16,1 2-4 15,-1 4-2-15,-9 0-1 16,-4 1-1-16,-5-1-2 16,0-1 4-16,-2-1 8 15,-10-1 3-15,0-4-2 16,6-7-2-16,3-1 2 16,3-8-2-16,0-1 1 15,0-2-61-15,3-3-63 16,11 0-130-16</inkml:trace>
  <inkml:trace contextRef="#ctx0" brushRef="#br0" timeOffset="187210.37">21107 3227 325 0,'0'0'50'0,"0"0"-49"16,0 0 70-16,-10 72 10 0,-1-41-44 16,1-1-12-16,2-6-2 15,4-2-22-15,1-5-1 16,3-6 0-16,0-3-10 15,4-8-66-15,11 0-51 16,8-11-79-16</inkml:trace>
  <inkml:trace contextRef="#ctx0" brushRef="#br0" timeOffset="187351.48">21283 3313 175 0,'0'0'41'0,"0"0"77"15,-36 75-56-15,30-51-32 16,5 0-30-16,1-4-4 16,-2-6-118-16</inkml:trace>
  <inkml:trace contextRef="#ctx0" brushRef="#br0" timeOffset="187749.77">19934 3110 317 0,'0'0'20'15,"0"0"37"-15,-34 73 29 0,28-46-53 16,6-2 1-16,0-5-30 15,0-1 15-15,0-7-16 16,8-4-3-16,-2-5-46 16,1-3-58-16,2 0-13 15,1-5-154-15</inkml:trace>
  <inkml:trace contextRef="#ctx0" brushRef="#br0" timeOffset="187891.07">20039 3151 223 0,'0'0'60'0,"0"0"-36"16,0 0 61-16,-24 83-29 0,23-54-38 15,1 0-6 1,0-4-12-16,3-4-55 0,10-9-140 16</inkml:trace>
  <inkml:trace contextRef="#ctx0" brushRef="#br0" timeOffset="189145.93">23440 3763 300 0,'0'0'45'0,"0"0"18"16,-36-79 49-16,20 50-66 16,1 3-8-16,-3 6 14 15,-3 3-21-15,-9 12-10 0,-10 5-6 16,-10 0-8-1,-3 17 13-15,-1 8-7 0,11 8 13 16,7 4-7 0,11 5-8-16,5 2-3 0,13 5 15 15,4 3-22-15,3 1 4 16,0 0-2-16,3-7-3 16,6-5 0-16,3-8-21 15,-2-8-8-15,4-9 14 16,4-6 8-16,7-10-15 15,5 0 17-15,6-5 0 16,1-16 3-16,0-4-4 16,0-9 6-16,-5-6 9 0,-4-7-8 15,-7-9-1 1,-2-4 0-16,-7-8 0 0,2-4-2 16,-7-8-5-16,-1-2-2 15,0 1-1-15,0 5 4 16,-2 8 4-16,-2 12 2 15,-2 13 0-15,0 13 3 16,0 13 5-16,0 11 5 16,0 6 11-16,-2 0-24 15,-1 11-6-15,2 20 5 16,1 11-4-16,0 9 5 16,3 9 3-16,11 5 1 15,-5 4 5-15,1 1-7 16,-3-2 3-16,-1-4 0 0,-1-10-5 15,2 0-2-15,1-6 2 16,2-6 0-16,3-3 0 16,3-8-7-16,3-8-8 15,4-6-2-15,2-10-4 16,5-4 1-16,-2-3 6 16,-1-7 12-16,-2-11 2 15,-4-7 1-15,-6-7 1 16,-2-3 22-16,-2-4-7 15,-4-4 4-15,-1-3-5 16,1 1-7-16,-1 0-3 16,-1 6 6-16,-2 13-7 15,0 10 14-15,-3 12 7 0,0 4-15 16,0 3-11-16,-3 21 0 16,-3 12 4-16,0 6 6 15,6 4-3-15,0 2-2 16,0-2-1-16,0 0-4 15,7-6-7-15,4-5 6 16,1-10-12-16,-3-9-7 16,1-3-11-16,2-8-4 15,-1-5 3-15,-4 0-1 16,-2-2-24-16,-5-18-94 16</inkml:trace>
  <inkml:trace contextRef="#ctx0" brushRef="#br0" timeOffset="189331.1">23749 3475 520 0,'0'0'68'0,"0"0"-56"16,0 0 118-16,0 0-44 15,0 0-73-15,0 0-13 16,-5-53-4-16,24 61-83 15,5 9-35-15,-4 4-88 16</inkml:trace>
  <inkml:trace contextRef="#ctx0" brushRef="#br0" timeOffset="190008.09">24044 3548 400 0,'0'0'74'0,"0"0"22"16,0 0-15-16,91 34-52 16,-57 8-13-16,-2 6 19 15,-10 4-22-15,-4 0 7 16,-8-1-15-16,-4-3-1 16,-1-3-2-16,-5-6-2 15,0-7 0-15,-5-10 3 16,-8-7-3-16,-2-8-1 0,-2-7 1 15,-7 0-1-15,-2-10-2 16,2-15 2-16,3-3 0 16,12-6 1-16,9-1-3 15,0-2-7-15,8-7-11 16,17-1 2-16,6 3 18 16,8 7-15-16,1 11-12 15,2 11-1-15,1 9 7 16,-4 4 22-16,0 0-4 15,-5 11 4-15,-4 6 0 16,-5 3 2-16,-5-2-1 16,-4-1 5-16,0-3 9 15,0-4 0-15,1-2 5 0,4-3-9 16,0-4 2-16,3-1-11 16,-2 0 1-16,-4-6-1 15,-1-8-2-15,-7-1 2 16,-3-5 0-16,-5-4 3 15,-2-5 5-15,0 0 12 16,0 1 0-16,-7 5-18 16,-5 6-4-16,-6 12 0 15,-3 5-2-15,-6 5 2 16,-3 21 4-16,0 7-3 16,7 4 15-16,3 5-7 15,11 2-3-15,9 4 6 16,0 0-2-16,3-1-6 15,16-4-1-15,1-5-3 0,-1-10 0 16,1-9-7-16,-2-5 6 16,1-4-2-16,6-5-28 15,7-3-28-15,4-2-43 16,1-2-74-16</inkml:trace>
  <inkml:trace contextRef="#ctx0" brushRef="#br0" timeOffset="190338.45">25440 3634 458 0,'0'0'62'0,"0"0"13"16,0 0 33-16,-105-39-53 15,70 40-32-15,-1 24 6 16,0 13-11-16,5 5 7 16,6 7-4-16,5 3-5 15,8 1-6-15,5 1-10 16,7-2 13-16,0-6-13 16,4-7-5-16,15-9 2 15,7-7-10-15,7-9 12 16,1-2 1-16,3-9 0 0,-2-4-31 15,-2 0-53-15,-5-12-36 16,-1-15-140-16</inkml:trace>
  <inkml:trace contextRef="#ctx0" brushRef="#br0" timeOffset="190609.44">25744 3302 403 0,'0'0'53'16,"0"0"47"-16,0 0 25 16,0 0-84-16,0 0-36 15,38 75 4-15,-21-1 46 0,-7 9-24 16,-10 9-11 0,0-1-16-16,-3-8 3 0,-10-5-5 15,0-11-2-15,4-9-2 16,5-13-8-16,4-9-3 15,0-11-7-15,0-7-23 16,3-7-9-16,1-8 0 16,-1-3-93-16,-3-3-100 15</inkml:trace>
  <inkml:trace contextRef="#ctx0" brushRef="#br0" timeOffset="190908.11">25682 3777 298 0,'0'0'102'0,"0"0"-2"0,28-77-27 16,11 58-21-16,14 6-24 16,10 5-19-16,1 5-9 15,-6 3-11-15,-8 0 11 16,-16 3 6-16,-10 13-3 16,-9 4 6-16,-6 9 10 15,-5 6 10-15,-4 7-6 16,0 2 10-16,0 2-3 15,-3-1-3-15,-6-4-18 16,0-3-5-16,2-4-3 16,-2-8-2-16,5-3-2 15,0-5-12-15,4-6-23 16,0-4-9-16,0-4-12 0,4-4-45 16,10 0-38-16,3-11-226 15</inkml:trace>
  <inkml:trace contextRef="#ctx0" brushRef="#br0" timeOffset="191087.18">26362 3459 389 0,'0'0'31'0,"0"0"3"0,0 0 74 16,0 0-103-16,0 0-5 15,0 0-73-15,-8 29 14 16,15 3-74-16</inkml:trace>
  <inkml:trace contextRef="#ctx0" brushRef="#br0" timeOffset="191822.14">26781 3657 430 0,'0'0'88'0,"0"0"-59"15,0 0 65-15,-95-8-53 0,57 33-13 16,-1 11-4-16,1 4 6 16,3 3-1-16,6 3-21 15,6 2-7-15,8 3-1 16,11 0 0-16,4-6-1 15,0-4-36-15,9-10 19 16,7-8-4-16,4-9 4 16,3-7-2-16,3-7 18 15,0 0-2-15,-2-9 4 16,-4-12 4-16,-4-6 0 16,-1-7 14-16,-2-7 14 15,1-5-30-15,4-6 14 0,0-2-15 16,9-1 3-1,1 4-4-15,3 8 0 0,-2 10-11 16,-4 15 10-16,-7 12-27 16,-6 6 21-16,1 8 7 15,1 17 0-15,-2 12 0 16,1 7 7-16,-6 2-3 16,0 1 4-16,-4 0-2 15,-3-3-1-15,0-7-5 16,0-9-2-16,0-9 2 15,-5-9 3-15,2-3 16 16,3-7-6-16,0 0 26 16,0 0 2-16,0 0 10 0,0-9-22 15,9-13-25 1,6-6-3-16,4-5-1 0,1-8 0 16,2-2 0-16,3-2-12 15,1 1 3-15,-1 4-6 16,2 6 8-16,-5 10-6 15,0 15-7-15,0 9 17 16,3 5-5-16,3 27 8 16,1 11 7-16,-7 10-5 15,-10 2 11-15,-12 5-6 16,0-2-7-16,-9-3 6 16,-12-10 1-16,-1-6-5 15,-1-11-1-15,1-6-1 16,1-5-10-16,1-6-55 0,1-4-43 15,7-6-163-15</inkml:trace>
  <inkml:trace contextRef="#ctx0" brushRef="#br0" timeOffset="193948.5">24208 6803 68 0,'0'0'265'15,"0"0"-209"-15,0 0 36 16,0 0-25-16,0 0-28 15,7 80 22-15,-20-30 0 16,-1 1-17-16,-2 2-6 16,-2-4-9-16,-1-1-9 15,0-3-17-15,4-6-2 16,2-9 7-16,3-8-7 0,7-7-1 16,2-8 0-16,1-3-2 15,0-1 1-15,0 0-49 16,0-3-23-16,1 0-30 15,5-14-153-15</inkml:trace>
  <inkml:trace contextRef="#ctx0" brushRef="#br0" timeOffset="195098.74">24851 6182 55 0,'0'0'96'16,"0"0"16"-16,0 0-45 16,0 0-13-16,0 0 37 15,0 0 21-15,0 0-33 16,16-16-24-16,17-9-34 15,10-6 4-15,7-3 3 16,6-3 2-16,10-5-18 0,10-8-3 16,9-5 2-16,0-5 1 15,2 0-7-15,-7 5-5 16,-7 11 0-16,-10 10 3 16,-17 12-3-16,-18 11 1 15,-17 7-6-15,-11 4-2 16,0 0 2-16,-2 0-48 15,-17 7-53-15,-11 8 54 16,-10 4-32-16,-2-1-63 16,-4-1-193-16</inkml:trace>
  <inkml:trace contextRef="#ctx0" brushRef="#br0" timeOffset="195553.54">25026 5822 74 0,'0'0'90'15,"0"0"-43"-15,0 0 72 16,0 0-32-16,0 0-43 15,0 0 11-15,0-40-30 0,0 40-6 16,-8 14-12-16,-4 6 23 16,-4 2 0-16,1 1 30 15,-5 2-30-15,0 4-11 16,-2 3-1-16,-7 7 11 16,-3 0-15-16,-1 6 0 15,4-4-1-15,8-1 0 16,10-6-13-16,6-7 11 15,5-7-5-15,0-3 1 16,4-8-2-16,11-1 0 16,7-2 2-16,6-1 7 15,8-4-13-15,3-1 3 16,3 2-3-16,0-2-1 16,-5 0-2-16,-3 0-19 0,-7 0-37 15,-6 0-25-15,-9 0-55 16,-7 0-178-16</inkml:trace>
  <inkml:trace contextRef="#ctx0" brushRef="#br0" timeOffset="196394.29">26171 5406 394 0,'0'0'34'0,"0"0"64"15,124-54-20 1,-74 52-46-16,-3 2-2 0,-6 16 1 16,-8 17-20-16,-9 9 6 15,-12 6-6-15,-7 3 20 16,-5-3-25-16,-2 0 6 15,-15-2-11-15,-3-1 1 16,-3-4 6-16,0-8-7 16,1-11-2-16,2-10 2 15,2-9 2-15,3-3 13 16,-3-10-11-16,3-16 3 16,0-5 2-16,6-4-10 15,8-4-21-15,1 1-20 16,6-6 1-16,19-4-22 15,8-2 43-15,4 0-9 0,6 3-5 16,1 9 19 0,0 9-16-16,-2 12 19 0,-4 10 6 15,-9 7 5-15,-2 0 10 16,-3 5 1-16,0 13-5 16,-3 8 13-16,1 3-10 15,-4 3 19-15,-4 4-22 16,-7 0 19-16,-1-2-19 15,-3-5 6-15,-3-3-5 16,1-6-3-16,2-3 4 16,3-5-4-16,6-2 2 15,6-8-3-15,6-2 10 0,4 0 8 16,2-4-12-16,1-10-3 16,-4-5 11-16,-4-5 5 15,-2-6-12-15,-5-6 2 16,-9-4 4-16,-7-4-12 15,0 3-4-15,-14 4 4 16,-15 7 3-16,-3 8 3 16,-3 10-10-16,-4 9 0 15,0 3-15-15,-1 6-31 16,3 15-32-16,6 3-61 16,14-2-78-16</inkml:trace>
  <inkml:trace contextRef="#ctx0" brushRef="#br0" timeOffset="196815.2">27267 5276 338 0,'0'0'54'15,"0"0"-45"-15,0 0 62 16,0 0 9-16,-61 99-32 16,49-58 3-16,0 2 1 0,6 1-23 15,0-2-9-15,6-6-19 16,0-5 1-16,0-7 4 16,20-7-4-16,2-7 8 15,8-7-7-15,7-3 23 16,-3 0 0-16,2-15 1 15,-4-7-4-15,-6-5 19 16,-2-10-22-16,-7-5-4 16,-4-7-11-16,-9-5 3 15,-4 2-8-15,-1 4 0 16,-18 11-7-16,-5 11 3 16,-4 14 4-16,-2 9-8 15,0 3-24-15,0 4-14 16,11 17-63-16,5 3-45 15,14-4-160-15</inkml:trace>
  <inkml:trace contextRef="#ctx0" brushRef="#br0" timeOffset="197146.84">27859 4836 428 0,'0'0'61'0,"0"0"10"15,0 0-39-15,0 0 22 0,30 123 18 16,-15-48-15-16,0 7-8 16,-1 3-22-16,-3-2-19 15,-5-4-4-15,-4-11 5 16,-2-10-8-16,0-13-1 15,0-12 0-15,0-14 0 16,1-5 5-16,5-10-5 16,11-1-15-16,8-3 14 15,15 0-42-15,8 0-45 16,-5-21-63-16,-13-11-301 16</inkml:trace>
  <inkml:trace contextRef="#ctx0" brushRef="#br0" timeOffset="197296.56">27953 5238 372 0,'0'0'81'0,"0"0"6"16,0 0 60-16,0 0-77 15,0 0-38-15,109-67-17 16,-49 66-6-16,4 1-9 16,-7 0-36-16,-11 7-55 15,-18 4-79-15,-25 0-157 16</inkml:trace>
  <inkml:trace contextRef="#ctx0" brushRef="#br0" timeOffset="198351.28">23435 7725 170 0,'0'0'99'0,"0"0"-13"0,0 0 33 16,0 0-25-16,0 0-53 15,0 0-23-15,-22 32 6 16,-11 15 10-16,-12 14-4 15,-14 13 27-15,-13 7-10 16,-6 3-2-16,0 0-16 16,3-6-10-16,11-9-12 15,9-9 0-15,12-11-7 16,13-8-5-16,9-12 5 16,6-7 10-16,4-7-10 15,7-9-2-15,2-1 2 16,2-5 2-16,0 0 8 0,0 0-10 15,0-2-2-15,3-13-34 16,2-2-75 0,1-3-39-16,0 4-133 0</inkml:trace>
  <inkml:trace contextRef="#ctx0" brushRef="#br0" timeOffset="198960.1">22529 8997 181 0,'0'0'66'0,"0"0"-31"15,0 0 51-15,94-57-46 16,-60 53-16-16,-3 4-2 16,-7 0 13-16,-9 8 12 15,-8 9-9-15,-4 3-4 16,-3 2 17-16,0 1-15 16,0 4-14-16,-10 0 16 15,-10 3-14-15,-6 3 16 16,-9 0-22-16,-4 4-4 15,-4-1-4-15,3-3-7 16,6-2-2-16,7-3-1 16,9-4 0-16,9-6-3 15,9-2 3-15,0-1 0 16,8-6-7-16,18-1 7 0,10-4 8 16,10-4 0-1,5 0-7-15,-3 0-2 0,-4-4-15 16,-8-7-38-16,-7-3-32 15,-14-4-87-15,-7-7-282 16</inkml:trace>
  <inkml:trace contextRef="#ctx0" brushRef="#br0" timeOffset="199651.83">22949 8651 166 0,'0'0'45'0,"0"0"13"15,0 0 32-15,-94-76-30 16,57 62-16-16,-5 3-5 15,-4 8 8-15,-6 3-20 16,-5 3 7-16,-3 18-2 16,-2 11 6-16,2 4-15 15,3 4 5-15,5 5-18 16,4 2 2-16,5 0-4 16,6 1-1-16,6-3-4 0,4 1 12 15,6 3-4-15,-2-2-5 16,4 6 3-16,2 5-1 15,1 2 5-15,6 2 0 16,7 1-8-16,3-4 12 16,0-3-13-16,9-5-4 15,7-1 0-15,7-5 0 16,2-4-1-16,6-3-2 16,2-8-2-16,4-3 5 15,2-7 0-15,4-6 0 16,3-8 0-16,1-1 2 0,0-5-1 15,-2 0-1 1,3 0 12-16,4-9-9 0,-1-10 8 16,3-4-9-16,-2-7 21 15,-4-6-3-15,-1-6 3 16,-1-7-2-16,-5-9 11 16,-7-7 11-16,-3-9-8 15,-7-5-12-15,-7-7 0 16,-9-1-9-16,-8-1-7 15,-8 3-3-15,-27-1-4 16,-14 5-4-16,-14 6-6 16,-13 15-15-16,-7 13-4 0,-6 19-11 15,-4 18-10 1,5 10-15-16,12 14-30 0,19 18-34 16,23 2-79-16</inkml:trace>
  <inkml:trace contextRef="#ctx0" brushRef="#br0" timeOffset="200476.02">22045 9830 261 0,'0'0'57'16,"0"0"-20"-16,0 0 74 15,0 0-19-15,0 0-42 16,0 0-36-16,-117 60 28 16,58-6 16-16,-3 8 1 15,1 1-10-15,5-2-24 16,7-1-6-16,13-7-14 0,6-4-3 16,6-5 0-16,7-8 1 15,3-8 0-15,5-10 6 16,3-4-9-16,3-4-4 15,2-5-20-15,-1 1-20 16,-1 1-27-16,-3 0-42 16,-3-2-67-16</inkml:trace>
  <inkml:trace contextRef="#ctx0" brushRef="#br0" timeOffset="201024.22">21181 10698 359 0,'0'0'67'0,"0"0"-34"15,0 0 52-15,104-59-40 16,-66 58-27-16,-1 1 2 15,-5 2-13-15,-13 20-7 16,-8 8 0-16,-11 5 11 16,-5 2-10-16,-19-5 17 15,-3-2 6-15,1-6-5 0,3-5-3 16,5-5 6 0,7-4-12-16,5-4-7 0,4-4-3 15,2-1-3-15,0-1-7 16,9 0-16-16,18 0 2 15,9 0 4-15,5 0-9 16,-5 0 20-16,-8 0 7 16,-7 15 1-16,-9 4-5 15,-6 5 1-15,-6 1-1 16,0 4 0-16,-3-4-1 16,-12 0 5-16,-6-2 2 15,-4-3 0-15,-5 0 8 0,-6-5-7 16,1-4-1-1,-5-5 20-15,4-5 11 16,3-1-7-16,3 0-7 16,6-1 1-16,8-11-7 15,2 1-11-15,10-3-14 0,4-1-41 16,0-5-83-16,1-6-242 16</inkml:trace>
  <inkml:trace contextRef="#ctx0" brushRef="#br0" timeOffset="201638.98">21567 10342 38 0,'0'0'255'16,"0"0"-209"-16,-100-45 24 16,67 45 17-16,-5 0-48 15,-2 8-15-15,-9 15-4 16,-5 12 7-16,-4 5-8 16,0 4 7-16,-2 6-6 0,6 4 2 15,5 4-15 1,10 2 8-16,9 3-4 0,11 2-4 15,7-1-1-15,7-2 12 16,5-3-17-16,0-1 1 16,0-1 0-16,4-1-2 15,9 0-2-15,6-3-1 16,4-1 0-16,4-2-6 16,10-1-24-16,8-9 10 15,13-10 14-15,11-7 7 16,8-12-11-16,2-11 7 15,0 0 6-15,-5-13-11 16,-6-8 11-16,-9-8 5 16,-6-6 1-16,-8-1 24 15,-5-8 10-15,-4-6 17 0,-2-4 18 16,-2-9-11-16,-9-8-25 16,-5-7 26-16,-12-7-47 15,-6-10-12-15,0-4-5 16,-25 0-2-16,-14 5-7 15,-13 15 8-15,-15 18-14 16,-18 26 2-16,-20 25 12 16,-17 11-30-16,-4 33-24 15,12 15-21-15,26 5-31 16,36-2-52-16,42-9-381 16</inkml:trace>
  <inkml:trace contextRef="#ctx0" brushRef="#br0" timeOffset="202343.08">23131 9738 36 0,'0'0'282'15,"0"0"-231"-15,0 0 89 16,0 0-17-16,0 0-61 15,0 0-54-15,52 7 17 16,1 41 17-16,3 15 3 16,-2 12-11-16,-5 5-7 15,-7 1-16-15,-3-2 2 16,-1-6-13-16,-3-9 1 16,-4-12-4-16,-4-14 5 0,-6-13-2 15,-8-11 9-15,-2-4-9 16,-5-5-5-16,-3-2-21 15,1-2-32-15,-4-1-50 16,0 0-65-16,-10 0-242 16</inkml:trace>
  <inkml:trace contextRef="#ctx0" brushRef="#br0" timeOffset="202875.04">23708 10617 396 0,'0'0'80'0,"0"0"-37"16,0 0 28-16,0 0-52 15,0 0 10-15,-45 90 13 16,34-46-23-16,2-2-17 15,4 1 1-15,5-4-3 16,0-6 0-16,5-3 3 16,11-10-3-16,7-6-11 15,3-5-14-15,3-8 19 16,-1-1 0-16,2 0-7 0,-3-14 13 16,-6-6 3-1,-2-5-2-15,-4-1 9 0,-6-6 11 16,-5 1 9-16,-4-1-11 15,0 4 7-15,0 5-11 16,0 10-8-16,0 5 3 16,-1 8-5-16,-2 0-5 15,-2 0-1-15,-2 21-3 16,1 10 4-16,-2 6 1 16,2 7-1-16,-4-1 2 0,0 3 1 15,-1-3-3 1,-1-3 0-16,5-7-1 0,2-4 1 15,2-8-2-15,3-8 2 16,0-5-19-16,0-5-13 16,0-3-21-16,0 0-2 15,0-10-17-15,2-12-146 16</inkml:trace>
  <inkml:trace contextRef="#ctx0" brushRef="#br0" timeOffset="203470.3">23801 10248 233 0,'0'0'46'0,"0"0"40"15,-115-66 11-15,73 62-43 16,-2 4 0-16,-1 10-22 16,-3 20-6-16,2 10 9 15,0 13 2-15,4 5 2 16,6 6-14-16,6 0 0 16,8 1-14-16,7 2 13 15,4 3-22-15,4 2 0 16,4-1 1-16,1-3 3 15,2-1-6-15,0-4 0 0,6-3 0 16,11-6-6-16,7-6-20 16,7-7-3-16,12-5-2 15,7-5 23-15,8-3 4 16,6-5-10-16,3-9-21 16,0-4-4-16,0-9 3 15,-4-1 20-15,-2-6-2 16,-6-15 18-16,-3-6 10 15,-2-8 34-15,-1-10 19 16,-4-9-6-16,-1-8 5 16,-9-9-2-16,-10-9 4 0,-12-8-32 15,-9-12-13 1,-4-4-10-16,-14-4 0 0,-21 1-8 16,-14 12 0-16,-16 17-1 15,-19 22 0-15,-17 29-3 16,-19 21-7-16,-12 9 7 15,-4 29-48-15,20 21-75 16,32 6-32-16,39 1-84 16</inkml:trace>
  <inkml:trace contextRef="#ctx0" brushRef="#br0" timeOffset="204338.03">20913 11410 150 0,'0'0'165'0,"0"0"-76"0,0 0 52 16,0 0-50-16,0 0-46 15,0 0-34-15,-79 57 19 16,37-3 24-16,-5 5-19 16,2 0-4-16,4-2-10 15,6-2-2-15,8-6-7 16,4-3-7-16,4-8-5 16,7-6 0-16,2-8 6 15,5-8-6-15,4-8-2 16,1-3-27-16,0-4-27 0,0 1-30 15,0-2-35 1,0 0-53-16</inkml:trace>
  <inkml:trace contextRef="#ctx0" brushRef="#br0" timeOffset="204575.14">20291 12061 219 0,'0'0'100'16,"0"0"-42"-16,0 0 47 15,85-15-31-15,-52 15-30 0,-2 0-15 16,5 0-3-16,-3 0-12 16,-1 0 2-16,-2 0-11 15,-10 0-5-15,-7 2-13 16,-11-2-51-16,-2 3-159 15</inkml:trace>
  <inkml:trace contextRef="#ctx0" brushRef="#br0" timeOffset="204743.17">20284 12264 244 0,'0'0'56'0,"0"0"53"15,85 1-45-15,-49-1-38 16,-1 0-16-16,-2 0-3 16,-9 0-7-16,-9 0-29 15,-12 0-122-15</inkml:trace>
  <inkml:trace contextRef="#ctx0" brushRef="#br0" timeOffset="204907.4">20294 12409 210 0,'0'0'70'0,"0"0"-8"0,0 0 29 15,0 0-58 1,81 0 9-16,-32 0-31 0,3-4-11 16,-4-4-40-16,-1-4-217 15</inkml:trace>
  <inkml:trace contextRef="#ctx0" brushRef="#br0" timeOffset="205411.33">21539 11467 130 0,'0'0'130'0,"0"0"-57"15,0 0 55-15,0 0-26 0,0 0-16 16,0 0-50-16,32-33-22 16,-10 63-6-16,7 12 33 15,2 12-12-15,-1 7 12 16,0 6-11-16,-2 6-6 15,-1-3-13-15,-2 0-10 16,-1-9 6-16,-4-11-2 16,-1-6-4-16,-3-8-1 15,-2-10-3-15,-5-6-12 16,-3-7-17-16,-2-4-17 16,-3-4-27-16,-1-3-52 15,5-2-88-15</inkml:trace>
  <inkml:trace contextRef="#ctx0" brushRef="#br0" timeOffset="205682.08">22097 11957 311 0,'0'0'73'0,"0"0"-23"16,0 0 17-16,0 0 2 15,-113 65-4-15,74-32-5 16,0 0-22-16,-1 2-8 16,6-1-4-16,3-2-13 15,5-3-3-15,7-3-6 16,4-5-4-16,7-6-3 0,5-4 1 16,3-6-40-16,0-4-53 15,9-1-64-15,12 0 32 16</inkml:trace>
  <inkml:trace contextRef="#ctx0" brushRef="#br0" timeOffset="205886.56">22026 12190 243 0,'0'0'119'0,"0"0"-52"15,0 0 38 1,0 0-31-16,-88 68-45 0,71-50 5 15,2-1-21-15,2 0-5 16,4-5-8-16,4 2-3 16,5-8-42-16,4-2-74 15,21-4-94-15,15-2-99 16</inkml:trace>
  <inkml:trace contextRef="#ctx0" brushRef="#br0" timeOffset="206017.34">22117 12265 302 0,'0'0'75'0,"0"0"8"16,0 0-1-16,-85 45-58 15,70-33-8-15,3 2-13 0,3 1-6 16,-1 0-16 0,2-6-95-16</inkml:trace>
  <inkml:trace contextRef="#ctx0" brushRef="#br0" timeOffset="206755.04">23498 11358 110 0,'0'0'97'0,"0"0"-6"16,0 0 52-16,0 0-38 16,0 0-22-16,0 0-50 15,-27 21-26-15,-4 35 27 16,-3 9 36-16,-2-1-22 16,0-2-10-16,1-4-9 15,3-6-10-15,5-5-17 16,6-8 2-16,8-11 3 15,5-9-7-15,7-9 0 16,1-5 1-16,0-2-1 16,0-1-11-16,0 0-39 15,0-2-29-15,0 0-16 16,0 0-117-16</inkml:trace>
  <inkml:trace contextRef="#ctx0" brushRef="#br0" timeOffset="207008.35">22897 12022 315 0,'0'0'43'0,"0"0"28"15,94 15 19-15,-43-11-42 0,5 1-18 16,4 0 3-16,1 0-4 15,-4 1-3-15,-11-2-22 16,-13 2-4-16,-12-3-5 16,-12 0-6-16,-6-1-30 15,-3 0-69-15,0-2-168 16</inkml:trace>
  <inkml:trace contextRef="#ctx0" brushRef="#br0" timeOffset="207191.14">23110 12198 258 0,'0'0'36'0,"0"0"45"16,0 0-4-16,87 12-48 16,-54-11-5-16,1-1-9 15,-1 0-3-15,-8 0-12 16,-9 0-84-16,-11 0-216 15</inkml:trace>
  <inkml:trace contextRef="#ctx0" brushRef="#br0" timeOffset="207343.06">23016 12389 185 0,'0'0'45'0,"0"0"48"0,0 0-34 15,114 2-47-15,-69-2-12 16,2-8-56-16,1-7-278 16</inkml:trace>
  <inkml:trace contextRef="#ctx0" brushRef="#br0" timeOffset="207796.91">24116 11277 216 0,'0'0'181'16,"0"0"-143"-16,0 0 107 16,0 0-52-16,0 0-64 15,0 0-24-15,80 55 29 0,-34 7 17 16,2 9-29-1,1 4 10-15,5 0-18 0,-5 0-10 16,0-5 2 0,-8-11-8-16,-10-12 8 0,-6-15-12 15,-7-9 3-15,-4-9-6 16,-2-6-9-16,-2-8-29 16,-3 0-25-16,-2-4-45 15,-5-16-191-15</inkml:trace>
  <inkml:trace contextRef="#ctx0" brushRef="#br0" timeOffset="208052.06">24703 11723 369 0,'0'0'41'16,"0"0"12"-16,0 0 54 15,-66 102-22-15,43-63-32 16,-4 1-15-16,-6-1 1 16,-3-1-30-16,-7-2-5 15,3-7-4-15,8-4 0 16,10-8 0-16,13-4-4 16,9-5-49-16,0-5-100 15,18-3-251-15</inkml:trace>
  <inkml:trace contextRef="#ctx0" brushRef="#br0" timeOffset="208255.47">24740 11989 321 0,'0'0'61'0,"0"0"-23"15,0 0 44-15,0 0-24 16,-68 86-26-16,50-65-13 15,0 0-8-15,2-1 2 16,4-2-9-16,3-3-4 16,6-5-26-16,3-3-53 15,0-5-118-15</inkml:trace>
  <inkml:trace contextRef="#ctx0" brushRef="#br0" timeOffset="208401.11">24842 12187 346 0,'0'0'33'0,"0"0"41"15,0 0 0-15,0 0-56 16,0 0-1-16,-64 89-17 16,52-72-6-16,-3-5-161 15</inkml:trace>
  <inkml:trace contextRef="#ctx0" brushRef="#br0" timeOffset="209560.34">25009 7260 86 0,'0'0'169'0,"0"0"-110"16,0 0 56-16,0 0-33 0,0 0-19 15,0 0-2 1,-25-41-11-16,25 41-31 0,0 0-8 16,0 8-10-16,3 11 12 15,14 9 16-15,9 6-12 16,1 11 12-16,8 5-4 15,3 5 2-15,1 3-12 16,4-4 4-16,2-3-13 16,2-4-3-16,-2-8 0 15,0-8 1-15,-10-8-8 16,-9-6 8-16,-10-7-9 16,-7-6-10-16,-7 0-53 15,-2-4-21-15,0 0-13 16,-5 0-12-16,-11 0-55 15</inkml:trace>
  <inkml:trace contextRef="#ctx0" brushRef="#br0" timeOffset="209904.08">25688 7618 372 0,'0'0'54'0,"0"0"-26"0,0 0 39 16,-90 22-39-16,54 12 10 16,-3 5 4-16,-2 3-5 15,4 2-17-15,2-3 8 16,5-3-11-16,7-5-6 15,6-4-7-15,4-8-2 16,5-5-1-16,2-7 5 16,3-3-6-16,3-2-1 15,0-4-3-15,0 0-23 16,0 0-41-16,8-1-18 16,12-15-105-16</inkml:trace>
  <inkml:trace contextRef="#ctx0" brushRef="#br0" timeOffset="210120.93">25691 7824 426 0,'0'0'37'16,"0"0"-12"-16,0 0 33 16,0 0-5-16,0 0-29 15,-74 83 2-15,58-59-10 16,7-2-10-16,2-3 1 15,2-2-5-15,4-7 0 16,1-1-2-16,0-6-73 16,6-3-74-16,16 0-162 15</inkml:trace>
  <inkml:trace contextRef="#ctx0" brushRef="#br0" timeOffset="210253.49">25931 7895 309 0,'0'0'95'0,"0"0"-54"16,0 0 48-16,0 0-37 16,-72 91-41-16,59-69-6 15,-4 2-5-15,0-5-70 16,-2-3-141-16</inkml:trace>
  <inkml:trace contextRef="#ctx0" brushRef="#br0" timeOffset="-208711.84">20275 4388 88 0,'0'0'50'16,"0"0"28"-16,0 0 8 15,0 0-37-15,0 0-9 16,0 0-23-16,39 6 4 15,-4 0 12-15,10-1-16 16,-2-2-3-16,3-2 6 16,1 1-15-16,-3-2 2 15,-6 0-7-15,-10 1-5 16,-10 1-32-16,-11-2 0 16,-7 0-89-16,-7 0-121 15</inkml:trace>
  <inkml:trace contextRef="#ctx0" brushRef="#br0" timeOffset="-208493.69">20139 4429 142 0,'0'0'75'0,"0"0"-60"15,0 0 33-15,0 0-16 16,0 0 9-16,122 2-10 15,-66-2-13-15,0 0 1 0,-2 0-11 16,-4 0-4 0,-8 0-4-16,-9 1-32 15,-11 1-90-15</inkml:trace>
  <inkml:trace contextRef="#ctx0" brushRef="#br0" timeOffset="-204071.51">23841 5373 55 0,'0'0'86'0,"0"0"-8"16,0 0 33-16,0 0-49 15,0-73-6-15,-1 61 9 16,1-2-18-16,-2 0 2 16,2 6-2-16,-1 2-15 15,-1 3 11-15,1 2-9 16,-1 1 2-16,1 0-15 15,-1 0-3-15,1 0-18 16,-1 3 0-16,1 16-5 16,1 10 5-16,0 10 8 15,0 7 2-15,6 7 1 16,4 3 6-16,3-1-12 16,-4 3 0-16,1-4-4 15,-2-1 4-15,-2 3-3 16,-1-6-2-16,-2-7-1 15,-3-7 1-15,0-6 3 16,0-5-3-16,0-5 0 0,0-4 2 16,0-7 0-16,0-3-2 15,0-4 1-15,0-1-1 16,0-1-4-16,0 0-7 16,1 0-29-16,2 0 3 15,-3-4-38-15,0-9-105 16,0-3-244-16</inkml:trace>
  <inkml:trace contextRef="#ctx0" brushRef="#br0" timeOffset="-203577.75">23716 5753 178 0,'0'0'79'0,"0"0"-24"16,0 0 53-16,0 0-21 15,0 0-28-15,0 0-11 16,36-15-17-16,-25 15-1 16,2 8-4-16,4 4 10 15,0 7-9-15,5 3-2 16,2 2 7-16,0 3-7 15,0 0-2-15,-2-1-11 0,-3-2-5 16,-3-4-1-16,-3 1-2 16,-3-2 4-16,-1-3-8 15,-3-1 2-15,-2 0-3 16,0-5 3-16,-1 0-1 16,-2-4 5-16,1-5-4 15,-1-1-1-15,1 0 4 16,-1 0 17-16,2 0 17 15,3-3 22-15,7-13-24 16,3-7-18-16,1-7-9 0,2-5-10 16,1-6-3-16,-2-9 1 15,-3-3-7-15,-2-2-11 16,-4 0-31-16,-3 7 1 16,-3 9-37-16,-3 8-41 15,0 9-20-15,0 5-115 16</inkml:trace>
  <inkml:trace contextRef="#ctx0" brushRef="#br0" timeOffset="-202681.73">24375 4878 62 0,'0'0'85'15,"0"0"19"-15,0 0 21 16,0 0-38-16,0 0-28 16,0 0-2-16,0-47-9 15,0 47-18-15,0 5-30 16,0 16 0-16,0 9 8 16,5 11 15-16,1 2 3 15,-2 3 0-15,2 3-8 16,1-4 2-16,1-6-17 15,-2-4 5-15,1-4-3 16,-1-10-5-16,-3-6 0 16,-1-6 6-16,-2-3 4 15,0-4-2-15,0-2 11 0,0 0 44 16,0 0-24-16,0-15 18 16,-3-12-45-16,-11-10-12 15,-1-7-4-15,-2-7 3 16,0-8 0-16,2-2-3 15,5-1 0-15,2 2 0 16,1 0-1-16,6 2-2 0,1 6 2 16,0 11-6-16,1 8-1 15,14 10 11-15,4 9-3 16,4 5-4-16,3 5 6 16,7 4 0-16,0 0 0 15,-3 3 2-15,-3 8-5 16,-5 6 5-16,-4 4 0 15,-6 5 0-15,-5 2-6 16,-4-2 5-16,-3-4 1 16,0-3 0-16,0-2 3 15,-6-3-3-15,-3-5 0 16,-1-1 3-16,0-3-3 16,-4 1 0-16,-5-1 1 15,-7 3-1-15,-6 2-48 16,-7 4-66-16,-6-1-64 0,5 1-408 15</inkml:trace>
  <inkml:trace contextRef="#ctx0" brushRef="#br0" timeOffset="-201022.73">23498 5639 22 0,'0'0'53'0,"0"0"31"16,0 0 20-16,0 0-21 16,0 0-13-16,0 0-5 15,0 0-2-15,0-19-20 16,0 19-7-16,0-3-3 15,2 3-12-15,-1 0-5 16,4 0 2-16,2 0-13 16,0 0-4-16,2 0 1 0,2 3 1 15,-2 3 4 1,-3 0 0-16,1 3-5 0,1-1 7 16,2 3 4-16,1-1 0 15,-1 0-3-15,3 2 8 16,1 0-17-16,2 0 13 15,-1 1-6-15,1 3-7 16,0-3 2-16,-2 3 3 16,-3-2-5-16,-1-1 1 15,-2 2 5-15,-2-6-5 16,1 2 0-16,2 0 10 16,-2-1-12-16,2 0 5 15,1 1-2-15,0-1 3 0,-1 2-3 16,-3-2-2-1,0-3-2-15,-1 4 3 16,0-3-4-16,0 0 6 16,-1-1-7-16,1 0 4 0,1-1-1 15,-1 0 0-15,1 2 7 16,0 0-7-16,-1-2 0 16,0 0-4-16,-2-1 8 15,-2-1-4-15,2-2 2 16,0 1-1-16,0-1-2 15,0 1 2-15,0 0-1 16,0 1 1-16,-2-3 1 0,-1 0-3 16,2-1 2-16,-2 0 0 15,0 0 0-15,1 0 1 16,-1 0 9-16,0 0 6 16,0 0-8-16,0 0-3 15,0 0-2-15,0 0-1 16,0 0-3-16,2 0 1 15,-2 0 1-15,0 0-1 16,1 0-1-16,4 0 11 16,2 0 9-16,1 0 6 15,1-1-12-15,1-4-1 16,-3 1-4-16,1-1-4 16,1 0 0-16,3 0-5 0,-2-4 4 15,3 1-2 1,3-3 3-16,1-3 0 0,5-4 1 15,0-3 9-15,3-4 2 16,3-1-1-16,2-4-8 16,-2 0-5-16,1-2 0 15,-2-2-1-15,-3-2 9 16,0 0 7-16,-2 1-1 16,-4 3-6-16,-2 10 5 15,-7 5-4-15,-4 9-4 16,-4 5-8-16,-1 1 0 15,0 2-24-15,0 0-20 16,0 0-63-16,0 7-97 16,-12 4-102-16</inkml:trace>
  <inkml:trace contextRef="#ctx0" brushRef="#br0" timeOffset="-180440.25">24866 6328 39 0,'0'0'93'0,"0"0"-45"15,0 0-17-15,0 0 12 16,0 0-8-16,0 0-5 16,0 0-2-16,-91-62 12 15,80 50-30-15,0-1 25 16,2 4-6-16,-1-3-8 16,0 2-1-16,-2 0-8 15,-3-2 0-15,-4 3 4 16,-2-1-9-16,0 2-1 0,-1 1 1 15,-2 2 12 1,2 1-8-16,0 1-7 16,2 2-3-16,-1 0 2 15,1 1 0-15,-4 0 0 0,-1 0 1 16,0 0 2-16,0 0-6 16,-2 0 0-16,3 0 1 15,-5 0-1-15,2 1 1 16,1 1 6-16,2 4-2 15,2-1-5-15,3 2 2 16,0-2-2-16,1 0-2 16,0 3 2-16,1-1 5 0,-3 2-5 15,-2 0 2 1,-2 3-3-16,-1-1 1 0,3 0 0 16,0-3 2-1,5 1-2-15,0-1 0 0,-1 1 1 16,0-1-2-16,-1 3 8 15,0 0-4-15,-1-2-2 16,1 4-2-16,0-1-5 16,2-1 6-16,-2 2 11 15,0-3-9-15,0 2 5 16,0 2-4-16,1-1 1 16,0 3 0-16,3-1-4 15,2 1 1-15,1-2 0 0,1 0-1 16,-1 2 4-16,2-3-3 15,-2 2 1-15,0-1-2 16,-2 3 2-16,-2-1 3 16,1 4-2-16,-1-3 1 15,2 3-1-15,1-3 5 16,2 1-7-16,2 1 3 16,-1-2-4-16,3 1 3 15,-1-2-3-15,1-3-1 16,2 1 1-16,2 1 0 15,2-1 3-15,-1 0-5 16,1 3 4-16,1-2 5 16,-2 2-7-16,1 0 5 15,-1 0-3-15,-1 4-2 0,-3 1 1 16,1 2 0-16,-1 1-1 16,1-1 0-16,2 1 4 15,0 1-4-15,3-2-1 16,0-1 1-16,0 2 0 15,0-2 1-15,0 0 1 16,0-2-2-16,0 1 0 16,0 0 0-16,0 0 0 15,0 1-2-15,0 0 4 16,3-3-3-16,3 2 2 16,3-3 1-16,1-2-1 0,-1 3 4 15,2-2-4 1,2 0 0-16,-1 1 0 0,1-2-2 15,0 4 2-15,1-3 2 16,3 1-1-16,1-2-2 16,0 0 1-16,-1 0-1 15,-3-1 0-15,1-3 0 16,-3 0 2-16,3-2-4 16,-2 0 3-16,5-2-1 15,-1-3 0-15,-1 2 3 16,-1-3-5-16,0 1 4 15,-2-1-2-15,3 0 4 16,3-2-3-16,4-1 3 16,3 1-2-16,-1-2 7 0,-1 2-8 15,-3-2 1-15,1 1-2 16,-3 3 0-16,0-2 0 16,-2-3 1-16,2 2 1 15,0-1-2-15,1-1 5 16,3 0-5-16,-2 0 1 15,1 0 1-15,0 0 6 16,-2 0-8-16,2 1 3 16,-1-1 3-16,-1 2-3 15,-1-2-1-15,2 0 3 16,-2 0-1-16,1 0 7 16,0-2-3-16,-2-2-4 15,0-1 1-15,-3 0 15 0,2 0-19 16,-4 1 4-16,0-2 6 15,-1 1-4-15,5-1 7 16,-2 2-12-16,1-3 1 16,2 2-3-16,0 1 5 15,-6-1 0-15,3 0 0 16,-2-1 1-16,0 0-3 16,1-3 13-16,1-1-5 15,-3 0 1-15,-2 2-5 16,4-2 3-16,-4 2-2 15,2-2-6-15,-2 0 0 16,1 3-1-16,1-2 0 16,-2-1 8-16,1 0 1 15,4-3-6-15,-2-2 11 0,0 3-13 16,1-2 1-16,-2 3 0 16,0-1 1-16,-2-3 1 15,4 3 3-15,-4 0 5 16,1-1-4-16,-1-1 5 15,-3 3-7-15,3-1 0 16,0-2 6-16,-1 0-9 16,0-2 7-16,1 2-8 15,-2-3-1-15,1 1 4 16,-2 1 4-16,2-1-10 16,-3 2 5-16,-2-3 1 15,3-3 11-15,-4 0-12 16,0-4 4-16,2 4 2 15,-2 0-11-15,0 3 5 0,-1 0-5 16,-1 2 12-16,1 0-10 16,-1 1 6-16,-1 0 2 15,0 0 1-15,0 0-11 16,0 0 6-16,2 1 5 16,-1-2-3-16,1 0-1 15,-1 3-5-15,1-1 3 16,-1 1-5-16,1 2 2 15,-2-2-2-15,1 3 3 16,-1-3 11-16,0 2-11 16,0 0-1-16,0-1 5 15,0 1-1-15,0-1 0 16,0 0-2-16,0 2 2 0,0-1-6 16,0 2-1-16,0-4 1 15,0 2 1-15,0-2 5 16,0 0-6-16,0 1 1 15,0 0 0-15,0 2-1 16,0-2 4-16,0 2-3 16,0 0-1-16,0 1 0 15,0-1 6-15,0-1-5 16,0-1 4-16,0-2-5 16,0 1 0-16,0 0 0 15,0-2 4-15,-1 1 1 0,-1 3-5 16,-1-2 0-16,0 3 2 15,2-2-1-15,-1 5 0 16,-1-4 0-16,0 3-2 16,0-1 1-16,-1-1 0 15,-2-1 2-15,-2-2 0 16,-1-2-2-16,-4-5 0 16,-6 0-5-16,-14-6 4 15,-12-2-26-15,-11 1-88 16,-6 2-141-16,4-3-130 15</inkml:trace>
  <inkml:trace contextRef="#ctx0" brushRef="#br0" timeOffset="-177040.75">26939 9895 57 0,'0'0'81'0,"0"0"1"16,0 0-14-16,0 0 2 0,0 0 0 15,0 0-4-15,0 0-28 16,-18-51 0-16,5 42-20 16,-2 2 2-16,-4 0 13 15,0 3-15-15,-3 0 2 16,-2 2-4-16,-1 2-5 15,-5 0-2-15,-3 4 8 16,2 9-12-16,-2 3-4 16,2 6 15-16,3 1-14 15,1 3 4-15,4 6 0 16,1 2 1-16,3 2 9 16,0 3-15-16,6-2 9 15,3 2-3-15,5-2-7 16,5 0 3-16,0-2 5 0,0 1-11 15,9-3 4-15,3-1-2 16,5-5 2-16,-2-2-2 16,2-5 3-16,1-4-3 15,2-6 3-15,4-1-2 16,2-5 0-16,0-4 6 16,2 0-6-16,0 0-1 15,-2-1-5-15,2-9-15 16,-2 0-24-16,-3-2-7 15,-3 3-29-15,-11-2-3 16,-8-3-50-16</inkml:trace>
  <inkml:trace contextRef="#ctx0" brushRef="#br0" timeOffset="-176599.04">27306 10065 337 0,'0'0'35'0,"0"0"27"16,0 0-2-16,0 0-40 15,94-28-7-15,-61 24-5 16,-7 2-5-16,-1 2 1 0,-5-3-1 16,-5 3-3-16,-6 0-1 15,-4 0 1-15,-5 0-56 16,0 0-53-16,0 0-45 16</inkml:trace>
  <inkml:trace contextRef="#ctx0" brushRef="#br0" timeOffset="-176397.01">27297 10203 174 0,'0'0'83'16,"0"0"-28"-16,0 0 3 0,0 0-14 15,82 0-28 1,-48 0-9-16,-1 0 8 0,-3 0-6 15,-3 0-9-15,-5 0 0 16,-5 0-9-16,-6 0-83 16,-3-2-102-16</inkml:trace>
  <inkml:trace contextRef="#ctx0" brushRef="#br0" timeOffset="-175650.22">27968 9939 263 0,'0'0'19'16,"0"0"-9"-16,0 0 12 15,-10 80 17-15,5-43-21 16,1 3-14-16,-6 3 2 16,-3-1-6-16,-4-1 0 15,2-5-13-15,1-6-38 16,5-8 26-16,6-13 18 16,2-6 2-16,1-3 10 15,0-1 50-15,0-15-16 16,0-8-4-16,1-4 7 15,10-6-15-15,4-3-2 16,0-3 14-16,2-4-32 16,1-3 0-16,-3 2-3 0,3 0-4 15,-3 6 5-15,4 5-3 16,0 4-2-16,0 8 22 16,-2 5-3-16,-3 4-3 15,-2 8 4-15,1 4-5 16,0 1-9-16,3 3-5 15,0 13 1-15,2 7 3 16,-4 6 9-16,-4 3-7 16,-4 4 1-16,-3 2 10 15,-2-1-4-15,-1 3-3 0,2-4-3 16,-2 1-8-16,3-4 6 16,2-5-5-16,5-3-1 15,3-5 3-15,2-4-7 16,3-4 7-16,3-5-6 15,3-4 3-15,-2-3 0 16,1 0 9-16,-3-8-5 16,-1-11 5-16,-3-4-3 15,-3-5 4-15,1-6 6 16,-7-7 0-16,1-6-7 16,-1-5 1-16,-1-2-8 0,0 3-2 15,-3 8 0 1,0 8-1-16,-3 14-9 0,2 9-6 15,-2 5-23-15,1 7-24 16,-1 0-93-16,0 0-147 16</inkml:trace>
  <inkml:trace contextRef="#ctx0" brushRef="#br0" timeOffset="-175168.08">28761 9791 276 0,'0'0'54'0,"0"0"-26"16,0 0 90-16,0 0-59 15,0 0-47-15,0 0-8 16,0 56 5-16,0-17 31 16,-7 5-4-16,0-1-9 15,-2 3-10-15,0-5 7 16,2 0-9-16,4-3-5 16,3-8-10-16,0-3 1 15,0-4-2-15,17-5 2 0,3-4-2 16,5-7 2-1,5-7 2-15,3 0-2 0,0-1 5 16,0-16 2-16,-2-4-8 16,-1-8 6-16,-2-5 4 15,-1-7-7-15,-5-7 11 16,-1-2-8-16,-6 0-2 16,-4 2-3-16,-3 10 0 15,-5 11-1-15,-1 9-4 16,-2 12 3-16,0 6-39 15,0 0-30-15,-3 0-81 16,-3 5-36-16</inkml:trace>
  <inkml:trace contextRef="#ctx0" brushRef="#br0" timeOffset="-174777.71">29420 9728 67 0,'0'0'278'0,"0"0"-259"16,0 0 58-16,0 0-51 16,0 0-1-16,0 0 23 0,-66 111 0 15,48-64 22 1,2-1-48-16,-1 2 4 0,5-7-5 15,2-2 4-15,4-6-12 16,2-4-11-16,2-5 0 16,2-6-2-16,0-3 0 15,5-1 11-15,11-5-6 16,0-1-1-16,7-3-1 16,0-4 2-16,6-1 0 15,1 0 1-15,-1 0-3 16,3 0 3-16,-4 0-6 15,-1-11-7-15,-4-1-50 16,-4-7-26-16,-3-4-109 16</inkml:trace>
  <inkml:trace contextRef="#ctx0" brushRef="#br0" timeOffset="-174407.67">29955 9743 344 0,'0'0'21'0,"0"0"119"16,0 0-45-16,0 0-50 15,0 0-44-15,0 0 2 0,-19 56 13 16,13-16 19-16,-3 4-4 15,-3 3 1-15,-2 3-7 16,-3-4-4-16,1 2-13 16,3-7 5-16,4-9-8 15,8-5-3-15,1-8-2 16,0-5 2-16,13-2 1 16,11-4 23-16,6-3 12 15,7-4-27-15,5-1-1 16,-2 0-10-16,3 0-2 15,-2-11-45-15,-4-1-45 16,-7 1-77-16,-9 2-190 16</inkml:trace>
  <inkml:trace contextRef="#ctx0" brushRef="#br0" timeOffset="-166356.41">20194 4383 0 0,'0'0'87'16,"0"0"-44"-16,0 0 37 0,0 0-1 15,0 0-29 1,0 0 0-16,0 0-20 0,-69-2-10 16,69 2 1-1,0 0 10-15,0 0-27 0,5 0 14 16,17 0-9 0,11 5 23-16,15-2 7 0,9 3 11 15,8-1-15 1,-1-2-7-16,0 1-7 0,-6-2 5 15,-5 0-6-15,-7 1 1 16,-10-3 1-16,-11 3-2 16,-10 0-3-16,-6-2-4 15,-9 0-6-15,0 1 0 16,0-2 12-16,0 0-15 0,0 0 20 16,0 0-20-16,0 0 14 15,0 0-16-15,0 0-1 16,0 0 3-16,0 0-4 15,0 0 1-15,0 0 5 16,0 0-12-16,0 0 2 16,0 0 1-16,0 0-38 15,-12 0-65-15,-13 4-30 16,-11 0-36-16,-1-2-106 16</inkml:trace>
  <inkml:trace contextRef="#ctx0" brushRef="#br0" timeOffset="-165855.91">20210 4400 24 0,'0'0'105'0,"0"0"-73"15,0 0 36-15,0 0 1 0,0 0-15 16,0 0 2 0,-14 0-9-16,14 0-11 0,0 0-1 15,0 0-12-15,0 0-2 16,8 0 3-16,14 0-19 15,6 5 17-15,9-1 5 16,11 1 3-16,2 2-7 16,8-1-3-16,5-2-7 15,-3-1 6-15,-5-1 1 16,-6-1-5-16,-11-1-1 16,-11 0-11-16,-8 0 12 15,-12 0-1-15,-4 0-1 16,-1 0-13-16,-2 0 15 15,0 0-13-15,1 0-2 16,-1 0 2-16,0 0-2 0,0 0-9 16,0 0 0-16,0 0-35 15,-16 0-13-15,-17 2-20 16,-10 2-39-16,-5-1-108 16</inkml:trace>
  <inkml:trace contextRef="#ctx0" brushRef="#br0" timeOffset="-165300.85">19954 4427 70 0,'0'0'39'0,"0"0"2"15,0 0 16-15,0 0-9 16,0 0-23-16,0 0-3 16,-4-2 14-16,4 2-6 15,0 0-19-15,0 0 25 16,0 0-15-16,0 0 3 15,0 0-2-15,16 0 1 0,9 0 6 16,9 0-1 0,5 0-1-16,0 0-8 15,0 3-6-15,-5 1 1 16,-1 1-5-16,-5 3-5 0,1-2-3 16,-4 2 9-16,1-4-7 15,0 0 4-15,-2-3 6 16,-2 1 5-16,-3 1-3 15,-2-1-8-15,-5-2 0 16,0 3-4-16,-3-3 2 16,-1 0-5-16,-2 0 4 15,-2 0 2-15,0 0-8 16,-2 0 5-16,-1 0-3 16,1 0 1-16,-2 0-1 0,0 0-4 15,0 0-22-15,0 0-20 16,0 0-53-16,0 0-45 15,-12 0-81-15</inkml:trace>
  <inkml:trace contextRef="#ctx0" brushRef="#br0" timeOffset="-164844.75">20179 4436 66 0,'0'0'72'16,"0"0"25"-16,0 0-33 16,0 0-36-16,0 0-15 15,0 0 21-15,96 0 6 16,-50 3-1-16,3 4 1 0,2-2-26 16,1-2-12-1,-3 1 21-15,0-3-11 16,-1-1 6-16,-5 0-3 15,-5 0 2-15,-10 0-7 0,-11-3 0 16,-9 1-6-16,-5 1-1 16,-3-1-4-16,0 1 1 15,0 0-31-15,-19 1-71 16,-12 0-46-16</inkml:trace>
  <inkml:trace contextRef="#ctx0" brushRef="#br0" timeOffset="-163004.55">25205 7446 11 0,'0'0'80'0,"0"0"18"16,0 0-36-16,0 0 26 16,0 0-38-16,0 0 2 0,-77-77 9 15,70 69-12 1,-2 4 21-16,6 1-25 0,0 2 15 16,1 1-19-1,1 0-19-15,1 0 22 0,0 0-20 16,0 0-10-16,0 0-4 15,0 0-1-15,0 0-1 16,0 0-5-16,0 0-3 16,3 10 0-16,15 5 0 15,1 4 7-15,7 1-7 16,-1 0 8-16,-1 0-7 16,-2 1 4-16,1 0-7 15,-4 0 4-15,-1-1 1 16,0 2 2-16,1 1-4 0,-1-2 4 15,3 0 6-15,-2-2 4 16,1 3-5-16,1-2-10 16,-2-2 5-16,0-2-3 15,-1 0 2-15,-3 0-4 16,1-4 0-16,-5 1 0 16,-2-2 1-16,-2-4-1 15,-4 0 0-15,0-4-1 16,-1 1 2-16,-1-1-1 15,2-1 0-15,0 2 3 16,2-3-4-16,2 2 1 16,-1 0 0-16,-1 0 5 15,-1-2-5-15,-4-1 0 16,2 0 1-16,-2 0 0 16,0 0 1-16,0 0 6 15,0 0-8-15,0 0-2 0,0 0-1 16,0 0 1-16,0 0 1 15,0 2-7-15,0-2-9 16,0 0-3-16,0 0 3 16,0 0 3-16,0 0 3 15,1 0 5-15,-1 0-14 16,0 0-15-16,0 0-28 16,-1 0-6-16,-7 0 20 15,4 0-4-15,2 0 5 16,2 0 7-16,-1 0 23 15,1 0 7-15,0 0-1 0,0 0-5 16,0-6 13-16,0-1-34 16,0-2-5-16,0-2-94 15</inkml:trace>
  <inkml:trace contextRef="#ctx0" brushRef="#br0" timeOffset="-161531.68">25680 7715 94 0,'0'0'72'16,"0"0"36"-16,0 0-16 15,0 0-13-15,0 0-2 16,0 0-25-16,-3 0-12 15,-10 0 4-15,-4 0-14 16,-8 0-17-16,-2 0 10 16,0 0 5-16,2 0-4 15,4 6-2-15,-1 5-2 16,-1 3-2-16,4 5-14 16,-3 2 15-16,1 3 2 15,3 2-17-15,0-2 5 16,4 1 4-16,1 1-7 15,2 0 0-15,1 4 3 16,3 2-6-16,1 1 0 0,3 3 2 16,-2 0-1-16,4 0-3 15,-4 0 4-15,0-1 1 16,0-3-6-16,0 1 3 16,2-3 7-16,0-3-2 15,0 1-1-15,3-1-7 16,0-1 1-16,0 2 3 15,0 0 3-15,2-1-7 16,5 0 4-16,3 0-4 16,0-2 0-16,0 2 0 15,-1-3 0-15,0-2 5 0,-3 0-5 16,-1-3 0-16,-1 2 1 16,2-3-1-16,3-3-1 15,-2-1 1-15,4 0 4 16,2-1-4-16,1 1-6 15,0-2 6-15,0 1 1 16,1 1-1-16,0 0 10 16,1 0-10-16,-1-2-2 15,3 0-4-15,0-1 6 16,3-2 0-16,1 0 10 16,6 0-7-16,4-1-3 15,2 3 0-15,3-5 1 0,1 2 0 16,-2-2-1-1,-5 0-4-15,-3-1 4 0,-1 0 0 16,-1-2 3-16,-1-2 1 16,2-1-4-16,-1 0 3 15,1 0 1-15,0 0 5 16,6-6-5-16,-3-3 7 16,-2-2-4-16,2 2 12 15,-1-1-12-15,-3-1 1 16,1-2-1-16,-2 1 6 15,2-1-1-15,-2-2 1 16,-2 1-3-16,2-3 3 16,-1-2 9-16,-2-1-11 15,1-1 5-15,-2-1-5 16,-2 1 8-16,-4 1-13 0,-3-2-2 16,-4 1 16-1,-7-4 1-15,1-2 7 0,-2-4-6 16,1-3-8-16,4-2-8 15,3 5 0-15,0 1-4 16,-1 4 1-16,1 5 3 16,-2 1-1-16,-2 2-4 15,-2 0 9-15,-1-1-6 16,-1-3 5-16,2 2 0 16,-2-4-4-16,0-2 2 15,0-1-7-15,0 0 3 16,0 4-2-16,0-2 2 0,0 2-2 15,0 2-1-15,-3-2-4 16,-7 0 4-16,-1 2 5 16,2 1-5-16,-1-4 2 15,4 2 2-15,0-2-3 16,-1-1 4-16,1 0-4 16,-1 0 0-16,0 3-1 15,-1 0 0-15,1 2 1 16,-4 2-2-16,-1-1 1 15,-1 0-4-15,0 1 2 16,-4 1 2-16,2-1 0 16,-1 1 0-16,-1 1 0 15,1 1 7-15,3 1-6 0,-2 1-1 16,3 1-1-16,-3 1 1 16,-3-1 0-16,-3-1-2 15,-3 1 1-15,-1 1 1 16,-5-2-1-16,-2 2 1 15,-4-1-2-15,1-1 0 16,1 1 2-16,1 1-6 16,5 2 6-16,2 3-1 15,5 1-1-15,-1 2-7 16,-3 3 8-16,-2 0-2 16,-4 0 3-16,-2 8-16 15,3 6-9-15,-3 3-18 16,0 4-6-16,-7 4-20 15,-12 4-40 1,-5 0-45-16,2-1-82 0,14-6-44 0</inkml:trace>
  <inkml:trace contextRef="#ctx0" brushRef="#br0" timeOffset="-160572.11">25874 8039 55 0,'0'0'133'0,"0"0"-45"0,0 0 53 16,0 0-60-16,0 0-18 15,0 0-11-15,-4-33-24 16,-5 33-12-16,-5 12-6 16,-1 2 8-16,-1 7 7 15,-2 4-2-15,-1-1 28 16,-1 3-22-16,2-2 6 15,5-1-11-15,3-1-14 16,3-3 0-16,4-1-5 16,2-2-4-16,1-4 2 15,0 0-1-15,0-3 3 16,0-2-5-16,0-2 1 16,3 0 1-16,2-4 0 0,5 3 0 15,5-3 7-15,4 3-5 16,4-4 1-16,1 1 0 15,1 0-2-15,-1-2-1 16,-2 1-2-16,-2 4-1 16,-4 1-1-16,-3-1 3 15,-1 2-1-15,-1 2 0 16,-1-1-1-16,-1 2 1 16,1 0 0-16,-4 3 6 15,1 0-6-15,-3 1-6 0,-1 2 6 16,0 2 0-16,-3 0 6 15,0-2-7-15,0 1 1 16,0 1 0-16,0-3 0 16,-9 1 1-16,1-4 0 15,-2-1 0-15,-3 0 1 16,-1-2-2-16,-4 1 17 16,3-4-4-16,-1-2-3 15,-1-2 4-15,0 1-3 16,-4-3-10-16,4 0 4 15,3 0 8-15,3 0-12 16,2-3 7-16,0-5 5 16,3-3-13-16,0 1-4 15,3-1 4-15,0 4-1 16,-1 1-10-16,-4 2-19 0,-1-1-17 16,0 0-33-16,2 2-36 15,7-3-47-15,0-5-110 16</inkml:trace>
  <inkml:trace contextRef="#ctx0" brushRef="#br0" timeOffset="-160216.9">25887 8045 358 0,'0'0'38'15,"0"0"64"-15,0 0 22 16,0 0-40-16,0 0-29 16,0 0-45-16,80-13 21 15,-31 16 0-15,0 5 7 16,0-1-3-16,-4-1-3 15,-5-1-2-15,-8-1-12 16,-9-1-2-16,-9-1-10 16,-7-1-4-16,-7 1-2 15,0 0-7-15,-16 7-80 16,-18 4-51-16,-8 2-9 16,-6-1-317-16</inkml:trace>
  <inkml:trace contextRef="#ctx0" brushRef="#br0" timeOffset="-135960.4">1982 14280 220 0,'0'0'78'0,"0"0"34"15,0 0 0-15,0 0-59 16,0 0-18-16,-100-42-10 15,67 42-16-15,-6 3 3 16,-5 16 1-16,3 4 4 16,0 4-1-16,2 3 4 15,6 2-3-15,0 4-3 16,5 2-7-16,3 1 19 16,5 1-14-16,4 0-2 15,5 2-9-15,1-4 6 16,7 4-5-16,0-4-2 15,3-5 2-15,0 0 0 16,0-7-4-16,3-4 3 16,12-3-1-16,0-7 0 15,7 0 6-15,5-4-8 16,6-4 2-16,4-2-7 0,-1-2-30 16,1 0-52-16,-3 0-90 15,-7-6-255-15</inkml:trace>
  <inkml:trace contextRef="#ctx0" brushRef="#br0" timeOffset="-135536.42">2015 14582 305 0,'0'0'89'15,"0"0"3"-15,0 0-5 16,0 0-12-16,0 0-35 16,0 0-40-16,-15-15-4 15,4 40-1-15,-8 8 5 16,-2 6 0-16,3 4 6 16,3 0 1-16,6 2-7 15,6-1 0-15,3-3-8 16,0-10 6-16,14-6-2 15,8-11-1-15,2-8 2 16,9-3 3-16,-2-3 0 16,2-3 4-16,0-17 1 0,-8-7-4 15,0-7 37-15,-5-4 2 16,1-5 11-16,-2-5-20 16,-2 0-15-16,-1 4-15 15,-7 13 7-15,-3 12-16 16,-3 11 8-16,-3 8-59 15,0 0-52-15,-6 8-89 16,-3 11-223-16</inkml:trace>
  <inkml:trace contextRef="#ctx0" brushRef="#br0" timeOffset="-134840.89">2508 14640 277 0,'0'0'108'16,"0"0"-58"-16,0 0 37 16,0 0-48-16,97 34-18 15,-68 0-7-15,-11 5-2 16,-5 7-9-16,-7 2 10 0,-6-1-12 15,0-2-1 1,0-5 2-16,-12-5-4 0,-6-11 11 16,-4-2-9-1,5-5 0-15,0-6 0 0,0-6-3 16,8-5 3-16,3 0 25 16,2 0 13-16,2-19 40 15,2-8-46-15,0-9-8 16,0-10 0-16,12-6 1 15,9-6-25-15,6-1-9 16,1 6 6-16,2 7-19 16,1 12-16-16,1 10 20 15,-4 7 6-15,5 10-5 0,-3 5 14 16,-2 2 3 0,6 1 0-16,-5 16 2 0,-4 5-11 15,-1 5 13-15,-8 6-4 16,-8 4 0-16,-2 7 0 15,-6 2-4-15,0 3 4 16,-9-3-2-16,-6-4 2 16,-3-8 0-16,4-5-1 15,-2-6-13-15,4-10 5 16,-1-5 9-16,2-4-3 16,4-4 3-16,1 0 6 15,3-4 30-15,3-17 20 16,0-11 9-16,0-14-47 15,9-7-9-15,9-7 3 16,12-2-6-16,3 2 0 16,5 7-6-16,4 9-9 15,-5 10-13-15,1 12-15 0,2 13-7 16,0 9-14-16,8 0-19 16,-3 16-51-16,-8 4-94 15</inkml:trace>
  <inkml:trace contextRef="#ctx0" brushRef="#br0" timeOffset="-134223.52">3429 14890 54 0,'0'0'116'0,"0"0"-85"16,0 0 48-16,0 0-22 16,106-18-29-16,-76 1-16 15,-5 1 0-15,-3-6 1 16,-7 0 9-16,-3-3 7 15,-4-1 17-15,-8 2 3 16,0 3-16-16,-2 4 30 16,-13 2-15-16,-4 5-30 15,-5 4-1-15,-4 6-13 16,-5 0 2-16,-3 8-3 16,0 15 4-16,6 8-1 15,5 10-4-15,7 2-2 16,8 6 1-16,5 1 0 0,5-4 2 15,0-5 0 1,0-6-6-16,12-6 0 0,3-8-2 16,0-6-1-16,4-5 5 15,2-5-8-15,0-2 0 16,3-3-26-16,1 0-42 16,-4 0-134-16</inkml:trace>
  <inkml:trace contextRef="#ctx0" brushRef="#br0" timeOffset="-133738.7">3827 14704 351 0,'0'0'51'15,"0"0"-43"-15,0 0 38 16,-6 107 30-16,0-49-42 15,-6 1 0-15,-1-3-26 16,-5-6-8-16,3-9 7 16,-1-10-7-16,2-8 2 15,8-9-2-15,0-11 1 16,3-3-1-16,3 0 13 16,0-8 78-16,0-14-53 15,6-10-12-15,9-7-1 0,4-11-19 16,1-7-5-1,7-9-1-15,1 3-17 0,2 5-16 16,0 11-12-16,-2 10-11 16,-4 13 35-16,-3 10 20 15,0 8-6-15,-2 6 6 16,1 3 1-16,-1 18 0 16,0 11-6-16,-4 8 7 15,-7 7-2-15,-8 9 2 16,0 2 1-16,-9-5 8 0,-8-7-9 15,-2-3 3 1,1-8-2-16,3-6-2 0,6-6-2 16,2-6-5-16,4-2 2 15,3-5-30-15,0-6-55 16,13-4-76-16</inkml:trace>
  <inkml:trace contextRef="#ctx0" brushRef="#br0" timeOffset="-133437.3">4550 14253 355 0,'0'0'37'0,"0"0"-15"16,0 77 5-16,0-9 30 15,-22 19-6-15,-14 10-35 16,-16 8 2-16,-6 1-18 16,4-12 0-16,5-14 12 15,18-19-12-15,13-20-7 16,15-15-1-16,3-9 0 16,16-6 8-16,14-9-5 15,7-2 0-15,7 0-16 16,3-7-70-16,-3-13-54 15</inkml:trace>
  <inkml:trace contextRef="#ctx0" brushRef="#br0" timeOffset="-133265.02">4425 14715 465 0,'0'0'67'0,"0"0"54"16,0 0 4-16,97-53-64 15,-42 48-50-15,6 5-11 16,-1 0-5-16,-5 0-51 16,-16 5-55-16,-11-5-141 15</inkml:trace>
  <inkml:trace contextRef="#ctx0" brushRef="#br0" timeOffset="-132068.12">5876 14727 283 0,'0'0'47'0,"0"0"-11"16,0 0 78-16,0 0-21 16,0 0-71-16,0 0-17 15,14 50-5-15,-14 6 15 16,0 2 11-16,-18 1 11 15,-3-6-20-15,2-7-3 16,2-7 6-16,4-9-20 16,8-11 2-16,2-11 3 15,3-7 9-15,0-1 42 16,0-8 24-16,0-18-40 16,11-13-33-16,1-12-7 15,-2-10-2-15,2-12 2 0,0 0-10 16,5 5-34-1,0 14 2-15,0 20-1 0,4 18 27 16,-2 13 8-16,8 3 4 16,-3 14-6-16,6 14 13 15,-3 8-3-15,-5 4 6 16,-3 6-5-16,-5 2 3 16,-4-1 5-16,-3-7-6 15,-2-4 3-15,-2-14-5 16,-3-8 9-16,0-7-10 0,0-7 4 15,0 0 4 1,3-6 7-16,0-18 8 0,3-14-22 16,3-12-1-16,1-11-4 15,1-4-29-15,5 4-5 16,-1 13-1-16,-2 15 9 16,-2 16 7-16,-3 13 17 15,0 4-2-15,4 7 8 16,9 20 0-16,13 12 2 15,2 7 14-15,-1 7-8 16,-4 5 1-16,-7 0 0 16,-12-4 9-16,-5-4-16 15,-7-6-1-15,0-5 0 16,-3-7-1-16,-6-6 3 16,2-7 0-16,2-7-3 0,5-7-5 15,0-5-43-15,8 0-120 16,17-10-247-16</inkml:trace>
  <inkml:trace contextRef="#ctx0" brushRef="#br0" timeOffset="-131719.77">6752 14701 389 0,'0'0'90'0,"0"0"27"16,0 0 10-1,0 0-117-15,0 0 4 0,0 0-14 16,-7 129 20-16,7-59 8 16,0-4-21-16,0-12-3 15,7-8 3-15,9-12-7 16,4-8 0-16,2-8 3 16,5-9 5-16,3-9-4 15,3-2 1-15,-2-20 14 16,-1-10 19-1,-5-8-13-15,-4-16-15 0,-3-9 4 16,-8-13-14-16,-5 7 0 16,-4 11-1-16,-1 21-11 15,0 22-13-15,0 17-25 16,0 1-47-16,0 26-82 16,0 8 30-16</inkml:trace>
  <inkml:trace contextRef="#ctx0" brushRef="#br0" timeOffset="-131416.41">7510 14685 288 0,'0'0'58'15,"0"0"-10"-15,-94 22 38 16,67 18-12-16,9 10-27 0,13 7 16 15,5 5-28 1,8-3-10-16,13-2 1 0,-5-2-7 16,-4-4-19-16,-9-7 8 15,-3-10-6-15,-7-10 5 16,-13-10-14-16,-13-9 12 16,-10-5-5-16,-3-4 0 15,0-18-32-15,10-11 1 16,22-4-28-16,14-5-98 15,6-9-136-15</inkml:trace>
  <inkml:trace contextRef="#ctx0" brushRef="#br0" timeOffset="-131216.96">7423 14793 170 0,'0'0'97'0,"-40"133"49"0,3-47-68 16,-17 5-23-16,-13-1-39 15,-5-4 4-15,-2-13-6 16,5-12-3-16,8-11-7 16,10-16-4-16,17-12 3 15,20-11-3-15,13-5-5 16,1-6 2-16,24 0-1 16,30-21-39-16,18-14-152 15</inkml:trace>
  <inkml:trace contextRef="#ctx0" brushRef="#br0" timeOffset="-130941.96">7984 14386 382 0,'0'0'24'16,"0"82"-22"-16,-6-4 89 15,-16 27-13-15,-10 15-10 16,-8 3-40-16,4-5-11 16,6-18-10-16,11-20-5 15,10-20-1-15,9-14 0 16,0-17 0-16,0-9-1 16,9-10 0-16,12-9 4 15,7-1 0-15,6-8-4 16,5-22-40-16,-4-18-135 0</inkml:trace>
  <inkml:trace contextRef="#ctx0" brushRef="#br0" timeOffset="-130775.6">7944 14783 398 0,'0'0'55'0,"86"-9"41"16,-30 9 0-16,2 0-67 0,-3 3-4 15,-8 8-22-15,-9 3-6 16,-16-1-78-16,-7-2-293 16</inkml:trace>
  <inkml:trace contextRef="#ctx0" brushRef="#br0" timeOffset="-129988.56">9570 14633 308 0,'0'0'37'16,"0"0"35"-16,0 0 57 16,0 0-50-16,0 0-79 15,0 0 6-15,11 125 26 16,-11-22 4-16,-19 5 3 15,-8 1-13-15,-4-8-18 16,-2-12-2-16,3-15 4 16,7-14-6-16,7-21 0 15,10-17 0-15,2-12-3 16,4-6 0-16,0-4 5 0,0-7 55 16,15-18-2-16,13-16-46 15,10-16-13-15,1-7-11 16,2 0-2-16,-2 4-29 15,-2 16-14-15,-4 16 15 16,-6 20-11-16,4 8 16 16,-1 19 32-16,3 17 2 15,-2 7-3-15,-4 3 10 16,-6 0 4-16,-9-2-9 16,-12-3-7-16,0-3 6 15,-8-4 2-15,-20-6 2 16,-11-5-2-16,-8-8 5 0,-3-6 19 15,-3-9 15-15,-1 0 4 16,9-1-5-16,10-12-20 16,12-1-17-16,14-1 2 15,9-5-4-15,13 1-81 16,28-5-90-16</inkml:trace>
  <inkml:trace contextRef="#ctx0" brushRef="#br0" timeOffset="-129596.17">10185 15241 325 0,'0'0'72'16,"0"0"31"-16,0 0-15 0,0 0-65 15,0 0-5-15,105-29-17 16,-72 17 3-16,-6-1 0 15,-5-11 0-15,-10-2-5 16,-6-8 1-16,-6-3 0 16,0 0-2-16,-6 5 4 15,-16 7 5-15,-8 11 15 16,-7 6-14-16,-7 8 13 16,0 6-12-16,2 21-2 15,6 15-3-15,4 8 9 16,9 7-3-16,5 4-5 15,12-2-2-15,6-6 11 16,0-3-11-16,12-8 6 16,13-10-8-16,5-6-1 0,3-6 0 15,7-8 0-15,2-5-5 16,0-4-13-16,4-3-61 16,-6 0-80-16</inkml:trace>
  <inkml:trace contextRef="#ctx0" brushRef="#br0" timeOffset="-128974.6">10942 14921 358 0,'0'0'48'16,"0"0"70"-16,0 0-59 15,0 0-46-15,-79 61-2 16,47-6 31-16,1 9 11 16,12 3-44-16,5-2 6 15,4-7-14-15,9-5 5 16,1-8 0-16,0-7-3 16,13-7-3-16,10-9-9 15,5-8 6-15,7-8-27 16,1-6-20-16,1-5 2 15,2-20 16-15,4-8-11 16,-1-10 43-16,-3-10-18 0,-2 0 15 16,-10 2 3-16,-9 7 10 15,-10 12 9-15,-7 8 27 16,-1 7 40-16,0 6-20 16,-1 6-16-16,-2 4-6 15,1 1-17-15,-1 0-27 16,-3 14-3-16,0 19-2 15,-3 11 5-15,5 7 1 16,4 2-1-16,0-7-1 16,0-7-1-16,4-7 4 15,11-11-4-15,0-9 2 16,7-7 0-16,4-5 8 16,0 0-3-16,3-12 12 15,-2-13 3-15,-5-5 10 16,-1-7-7-16,-3-7-17 0,-9-9 1 15,-5-2-4-15,-4 3 0 16,-3 7-3-16,-16 13 5 16,-8 13-13-16,-4 11 3 15,1 8 5-15,-1 0-1 16,4 24-17-16,4 8-108 16,12 5-84-16</inkml:trace>
  <inkml:trace contextRef="#ctx0" brushRef="#br0" timeOffset="-128022.52">11819 15070 97 0,'0'0'135'16,"-18"78"-100"-16,8-19 85 15,1 4-54-15,-2 7-44 16,-2-3-14-16,-1-6 1 0,1-6-5 16,4-13 2-16,3-16-6 15,3-12 1-15,3-11-1 16,0-3 2-16,0-12 66 15,6-14-20-15,6-11-11 16,4-12-9-16,-1-3-14 16,2-11-14-16,2-3-3 15,-1-1-7-15,3 1 1 16,-2 5-9-16,-1 15-1 16,1 14 16-16,-5 13 1 15,7 15-16-15,1 4 3 16,9 12 12-16,5 19 3 15,-1 9 4-15,-4 7 8 16,-6 2-6-16,-10 1 17 0,-5-4-22 16,-8-6 19-16,-2-6-11 15,0-11-6-15,0-5 20 16,0-8-15-16,0-6 0 16,0-4 0-16,3 0 16 15,3-4 31-15,5-16-9 16,3-10-46-16,0-5 0 15,8-8-4-15,2-4-14 16,1 1-14-16,1 2 1 16,-5 7 23-16,-2 13 1 15,-4 11-5-15,-2 12 1 16,4 1 8-16,1 19 0 16,1 14 3-16,-1 9 6 0,0 6 3 15,-5 4-1-15,2-3-7 16,-4-6 1-16,-1-6-1 15,2-9 0-15,0-6 0 16,3-8-2-16,4-5 2 16,7-8 1-16,2-1 14 15,6-2-7-15,-2-17 7 16,-2-10 4-16,1-7-17 16,0-9 5-16,-1-9-6 15,-2-3 0-15,-7-3 7 0,-9 5-18 16,-10 9 7-1,-2 11-4-15,-8 13 3 0,-19 18-2 16,-7 4 5-16,-2 24 6 16,2 16-6-16,10 15 7 15,13 9 7-15,10 4 13 16,1-2-23-16,6-10 4 16,12-10-7-16,4-8 0 15,2-13-1-15,1-8 1 16,1-10 7-16,-1-7-8 15,2 0-5-15,-2-7-6 16,-2-12-44-16,-10-4-45 16,-1 2-191-16</inkml:trace>
  <inkml:trace contextRef="#ctx0" brushRef="#br0" timeOffset="-126592.11">14347 14921 238 0,'0'0'109'15,"0"0"0"-15,0 0-19 16,0 0-69-16,0 0 21 0,-31 116 20 15,11-56-21 1,3 5-11-16,3 2-9 0,3-8-6 16,3-6-14-16,2-11-1 15,4-13 1-15,1-9-1 16,-1-11 1-16,2-5 4 16,0-4 2-16,0 0 16 15,0-11 49-15,9-14-48 16,1-9-23-16,-2-9-1 15,0-9 0-15,-1-7-1 16,6-5-30-16,2-5-6 16,8 1-5-16,2 0 3 15,0 8 6-15,4 14 10 16,-4 15 16-16,1 18 1 16,-1 11 6-16,-1 2-2 0,-1 26 7 15,4 11 8 1,-3 7-8-16,-3 5 10 0,-3 3-7 15,-8-2 0-15,-2 4 3 16,-5-1-8-16,-3-5 0 16,0-4 5-16,0-13-7 15,0-6-1-15,0-8 8 16,0-6-7-16,12-5 2 16,13-4-3-16,9-2 1 15,5-7 0-15,-1-15 4 0,-7-13-3 16,-9-13-2-1,-8-10 10-15,-7-12 9 0,-5-2 4 16,-2-3 9-16,0 4-26 16,0 12 2-16,0 17-6 15,0 15 2-15,0 21-8 16,0 6-3-16,4 34-121 16,8 16 40-16,13 5-61 15</inkml:trace>
  <inkml:trace contextRef="#ctx0" brushRef="#br0" timeOffset="-126136.33">15300 14807 323 0,'0'0'71'16,"0"0"13"-16,0 0-10 15,0 0-58-15,-19 84 25 16,10-33 16-16,-6 2-9 16,-4 6-15-16,1-1-17 15,4 0-2-15,5-5-3 16,6-8 2-16,3-5-11 15,0-6-2-15,9-7 6 16,12-5-6-16,2-8 4 0,5-7-4 16,5-7 11-16,1 0-4 15,3-14-4-15,-3-15 1 16,-1-8 1-16,-3-15 9 16,-3-7 8-16,-4-8 0 15,-6-5-14-15,-2-1-6 16,-6 5-2-16,-3 10 0 15,-3 14-6-15,-1 21 4 16,-2 19-11-16,0 4-44 16,0 24-69-16,-3 9-5 15,1-1-151-15</inkml:trace>
  <inkml:trace contextRef="#ctx0" brushRef="#br0" timeOffset="-125764.95">16010 14834 375 0,'0'0'90'0,"0"0"-9"15,0 0-46-15,-15 91 28 0,-1-41 15 16,-2 2-33-1,-3 3-10-15,-4 1-13 0,-2 0-2 16,-1-2-19-16,4-6 6 16,4-7-3-16,8-7 1 15,11-5-4-15,1-5 0 16,4-7 5-16,17 0-3 16,5-5 3-16,5-2-6 15,3-6 5-15,2-1-6 16,0-3 7-16,-3 0-12 15,-2 0-10-15,-4-17-25 16,-4-3-35-16,-4-6-45 16,-2-3-199-16</inkml:trace>
  <inkml:trace contextRef="#ctx0" brushRef="#br0" timeOffset="-125420.77">16520 14926 327 0,'0'0'79'16,"0"0"51"-16,0 0-9 16,0 0-60-16,0 0-55 15,0 0 7-15,-35 88 35 16,9-34-14-16,-4 4-10 0,2 3 16 15,5 0-34-15,9-7 3 16,9-6 18-16,5-9-9 16,0-8-3-16,17-7-4 15,8-4 2-15,10-7 11 16,7-6-10-16,7 0-14 16,1-4 5-16,-4-3-12 15,-7 0 7-15,-9 0-41 16,-12 3-37-16,-11-2-61 15,-7 3-126-15</inkml:trace>
  <inkml:trace contextRef="#ctx0" brushRef="#br0" timeOffset="149699.68">1809 15978 299 0,'0'0'99'0,"0"0"-32"16,0 0-24-16,0 0-40 16,-18 114 56-16,9-39-11 15,-1 12 4-15,2 8 3 0,-4 1-23 16,-1 4-2-16,1-11-24 15,-1-14 7 1,5-21-9-16,2-18-4 0,6-19 2 16,0-11-1-16,0-6 6 15,0 0 35-15,0 0 31 16,0-19-7-16,0-16-27 16,0-14-38-16,0-17 2 15,0-14-3-15,0-9-2 16,0-5-15-16,6 1-37 15,9 4-1-15,-3 10 1 16,4 11 21-16,-1 14 15 16,-2 16 18-16,1 14 1 15,5 7 3-15,1 9-4 0,10 4-5 16,3 4 3-16,1 4 2 16,1 26-1-16,-2 13-4 15,-6 13-4-15,-9 13 13 16,-5 3-4-16,-8 1 12 15,-5 3 0-15,0 1 19 16,-3-4-16-16,-6-5-9 16,3-8 6-16,5-9-9 15,1-9 5-15,0-9-7 16,0-10-1-16,0-8-9 16,0-7 9-16,1-6 0 15,2-2-7-15,0 0-16 16,4 0-67-16,4-8-20 15,-2-15-57-15,0-8-325 16</inkml:trace>
  <inkml:trace contextRef="#ctx0" brushRef="#br0" timeOffset="149880.58">1711 16610 372 0,'0'0'90'0,"0"0"-53"15,0 0 26-15,102-70-31 16,-39 48-26-16,3 2 3 16,-4 2-8-16,-10 3-1 0,-10 6-22 15,-9 3-151 1</inkml:trace>
  <inkml:trace contextRef="#ctx0" brushRef="#br0" timeOffset="150654.58">2207 16841 260 0,'0'0'73'0,"0"0"-3"15,0 0 49-15,0 0-58 0,0 0-12 16,97-35-18-16,-67 10-20 15,-3-8 3-15,-6-8 7 16,1-10-13-16,-4-7-6 16,-6-12 1-16,-3-6 2 15,-3-3-5-15,-6-1-8 16,0 5-7-16,-9 9-14 16,-6 12 19-16,-4 9 4 15,-1 9 6-15,2 8 20 16,2 8-14-16,4 5 2 15,4 8 3-15,2 4-11 16,1 3-3-16,-1 10-5 16,-2 22 3-16,2 16 1 15,0 12 4-15,6 6 0 16,0 3 11-16,0 2 1 0,0 2 8 16,9-1-5-16,2-2-3 15,2-7-3-15,-1-9 4 16,4-6-2-16,1-9-5 15,-1-6-6-15,5-6 0 16,-3-8 1-16,4-6-1 16,-1-5-1-16,6-7 1 15,3-1 4-15,6-7-4 16,4-15 1-16,-3-11 11 16,2-9-12-16,-3-12 1 15,-2-10 6-15,-7-9-3 16,-6-10 0-16,-8-4-4 0,-5-7 0 15,-8 0-6-15,0 5 0 16,-5 11-5-16,-11 18 6 16,-1 21 5-16,-2 19 4 15,0 14 4-15,-4 6-5 16,2 6-3-16,-4 33 0 16,1 20-1-16,11 20 1 15,5 11 0-15,8 5-2 16,0-1 2-16,9-2 0 15,6-6 2-15,0-14-2 16,2-18 0-16,5-15-11 16,2-13 8-16,1-13-3 0,5-6 6 15,-2-6-3 1,5-1 3-16,0 0-9 0,4-8-67 16,4-5-139-16</inkml:trace>
  <inkml:trace contextRef="#ctx0" brushRef="#br0" timeOffset="151052.48">4260 16250 450 0,'0'0'36'0,"0"0"-9"16,-96-15 59-16,69 34-40 15,-1 21-43-15,-2 16 22 16,2 10 1-16,8 5 0 15,6-2 27-15,9-7-40 16,5-7-2-16,8-9-9 16,11-8 2-16,5-12-4 15,-1-7 0-15,3-8 0 0,4-9 0 16,8-2-5-16,4-4-1 16,7-19-22-16,1-12-48 15,-1-8-32-15,-4-13-90 16</inkml:trace>
  <inkml:trace contextRef="#ctx0" brushRef="#br0" timeOffset="151506.58">4524 15966 351 0,'0'0'52'0,"0"0"-1"15,0 0-7 1,0 0-33-16,-8 96 24 0,8-21 23 15,0 14-12-15,3 9-23 16,-3 3 0-16,0-6-17 16,0-11-5-16,0-18 0 15,0-23 5-15,3-20-6 16,0-10 0-16,-1-9 1 16,-2-4 6-16,0 0-5 15,1-6 67-15,-1-18-9 16,2-16-50-16,1-7-10 15,1-8-2-15,2-6-15 16,0 0-1-16,3 4-38 16,6 7 9-16,6 11 18 0,6 12 3 15,7 14-8 1,0 6 21-16,3 7 13 0,-1 5 9 16,0 21-9-16,-5 10 4 15,-7 13-1-15,-10 8 12 16,-10 7-1-16,-4 3 1 15,-3-8 14-15,-10-6-17 16,-5-11-7-16,9-14-4 16,1-6-2-16,5-8-9 15,3-6-35-15,0-5-40 16,9-3-227-16</inkml:trace>
  <inkml:trace contextRef="#ctx0" brushRef="#br0" timeOffset="152054.7">5247 16308 505 0,'0'0'36'16,"0"0"-19"-16,0 0 54 15,0 0-3-15,-99-42-42 16,68 50-19-16,0 18-4 0,-2 10 0 16,6 6 2-1,6 9-1-15,4 1-1 0,6 4 2 16,8-3-5-16,3-3-3 16,0-10 3-16,9-8 3 15,6-11-3-15,1-7-8 16,-1-8-1-16,8-6-2 15,-1 0 11-15,5-9 0 16,0-16 2-16,-1-7 4 16,-2-7-2-16,-6-8-1 15,-3-7 2-15,-4-6-2 16,-7 2 3-16,-4 6-5 16,0 11-1-16,0 16 9 15,0 12 0-15,0 10 15 16,-1 3-18-16,1 0-6 0,0 17-7 15,0 16 2-15,1 12 5 16,14 7 2-16,0 3 0 16,3-1-2-16,-2-5-3 15,2-6-3-15,-1-9 5 16,-1-5 1-16,2-12-5 16,-3-7-15-16,1-3-15 15,4-7-10-15,-1 0-31 16,-4-7-82-16</inkml:trace>
  <inkml:trace contextRef="#ctx0" brushRef="#br0" timeOffset="152415.76">5426 16243 375 0,'0'0'74'15,"0"0"-51"-15,0 0 17 16,103-2 23-16,-63 32-27 16,3 12-3-16,-5 11-10 15,-7 6-1-15,-7 7-18 16,-12-3-2-16,-3-2-4 16,-9-11-6-16,0-11-15 15,-9-13 5-15,-6-9 11 0,-7-11 7 16,-2-6 1-1,1 0 17-15,1-9 25 0,6-19 25 16,10-6-8-16,6-11-28 16,3-11-10-16,25-5-5 15,9-7-17 1,6-6-8-16,5 8-46 0,0 10-57 16,-3 16-33-16,-8 19-163 15</inkml:trace>
  <inkml:trace contextRef="#ctx0" brushRef="#br0" timeOffset="152992.69">6312 16320 362 0,'0'0'66'0,"0"0"1"16,-116-13 45-16,77 13-44 16,-3 9-33-16,3 19-19 0,-1 5 2 15,9 9 3 1,2 4 2-16,10 0 5 0,10-3-20 15,6 1-6 1,3-4 3-16,6-2-5 0,15-8-2 16,0-6 2-16,6-9 0 15,1-9-5-15,2-6-6 16,6 0 8-16,-1-10-4 16,-2-12 7-16,-6-7 0 15,-9-7 0-15,0-8 9 16,-6-5-3-16,-6-6-6 15,-6-1 3-15,0 10 3 16,0 11-6-16,0 13 0 16,0 14 1-16,0 6-2 0,0 2-2 15,0 9-1-15,0 18-3 16,0 12 7-16,0 10 3 16,0 2 1-16,7 2-4 15,10-3 1-15,-1-7 0 16,-1-5-1-16,1-13-4 15,-2-6 3-15,2-8-10 16,5-5-1-16,6-5-51 16,3-1-3-16,-3-1-70 15,-2-16-189-15</inkml:trace>
  <inkml:trace contextRef="#ctx0" brushRef="#br0" timeOffset="153368.55">6816 16259 452 0,'0'0'44'16,"0"0"16"-16,0 0 80 15,0 0-47-15,-85-63-46 16,54 78-36-16,-5 20-10 0,-4 13 24 16,4 10 20-1,9 2-31-15,9 2-4 0,9-4-4 16,9-7-4-16,0-5-1 16,9-9-2-16,9-4 7 15,3-9-11-15,0-7 6 16,1-8-2-16,7-6 2 15,2-3-4-15,9 0-13 16,-1-7-37-16,-2-12-38 16,-5-11-52-16,-6-7-197 15</inkml:trace>
  <inkml:trace contextRef="#ctx0" brushRef="#br0" timeOffset="153602.82">7120 15833 480 0,'0'0'9'0,"0"0"-6"16,30 133 56-16,-19-45 18 16,-8 13-28-16,-3 10-22 15,-3 0-13-15,-18-4-6 16,1-10-7-16,1-22-1 15,7-24-38-15,5-20-21 16,5-17 30-16,2-11-44 16,0-3-87-16</inkml:trace>
  <inkml:trace contextRef="#ctx0" brushRef="#br0" timeOffset="153987.4">7043 16445 441 0,'0'0'80'0,"0"0"-54"16,0 0 6-16,0 0 17 16,125-73-35-16,-64 62-12 15,-1 0-2-15,-2 0 6 16,-7-1-1-16,-9-4-2 16,-5-1-2-16,-6 0-1 15,-5-1 0-15,-7 0 5 16,-10 4-5-16,-6 2 1 15,-3-1 27-15,-6 2 5 0,-15 1-12 16,-7 6 9-16,-3 4-24 16,-5 0-4-16,3 21 11 15,0 8-10 1,9 10 16-16,9 10-9 0,5 5 12 16,10 2-5-16,0-2-6 15,0-3 2-15,13-8-12 16,4-6 2-16,2-9-3 15,3-10 1-15,2-4-1 16,2-7 0-16,2-4-34 0,3-3-41 16,1 0-45-16,-7-17-159 15</inkml:trace>
  <inkml:trace contextRef="#ctx0" brushRef="#br0" timeOffset="154354.5">7702 16281 493 0,'0'0'69'16,"0"0"4"-16,0 0-7 16,91 27-31-16,-61 11-11 0,-9 8-4 15,-5 7-13 1,-13 8 8-16,-3 1-15 0,-4-3-1 15,-20-6-28 1,-1-12-24-16,-2-14-17 0,4-12 36 16,-1-10 34-16,2-5 1 15,4-2 17-15,5-17 54 16,5-9 8-16,8-4-11 16,0-10-3-16,21-8-19 15,13-5-23-15,8-11-13 16,9-3-9-16,0 0-2 15,-1 12-48-15,-2 15-50 16,-8 18-53-16,-13 22-59 16</inkml:trace>
  <inkml:trace contextRef="#ctx0" brushRef="#br0" timeOffset="154708.73">8466 16254 385 0,'0'0'44'0,"-81"51"35"16,56-12 38-16,13 7-31 15,9 3-22-15,3 3-15 16,6 5-2-16,10 2-17 16,-2 4-26-16,-7-6-3 15,-7-5-1-15,0-11-8 16,-7-16-7-16,-10-9-4 16,-4-13 17-16,-4-3 0 15,-6-9 2-15,-7-13-3 16,-3-9-12-16,10-8-44 15,6-5 15-15,15-5-61 16,10-9-152-16</inkml:trace>
  <inkml:trace contextRef="#ctx0" brushRef="#br0" timeOffset="154914.24">8378 16327 379 0,'0'0'51'15,"-61"101"10"-15,15-28 49 16,-13 13-9-16,-8 7-43 15,-9 1-20-15,0-2 6 16,4-12-36-16,10-14 3 16,8-18-9-16,14-14 4 15,10-15-1-15,11-9-4 16,8-8-1-16,8-2-3 16,3 0-58-16,0-16-75 15,3-6-129-15</inkml:trace>
  <inkml:trace contextRef="#ctx0" brushRef="#br0" timeOffset="155520.95">9632 16391 395 0,'0'0'99'16,"0"0"-27"-16,0 0 31 15,0 0-77-15,0 0-17 16,-3 96 23-16,-6-31 32 16,2 0-33-16,-3-5 4 15,2-7-27-15,3-11-2 16,-1-9 3-16,3-10-6 15,2-9-3-15,-1-4 0 16,2-10 4-16,0 0-4 16,0 0-16-16,0-11-16 15,5-19-69-15,4-9-23 0,5-12-239 16</inkml:trace>
  <inkml:trace contextRef="#ctx0" brushRef="#br0" timeOffset="155678.3">9677 16215 360 0,'0'0'48'15,"0"0"30"-15,0 0-17 16,0 0-22-16,0 0-37 16,0 0-2-16,-8-28-11 15,16 52-53-15,4 6-15 0,7-1-119 16</inkml:trace>
  <inkml:trace contextRef="#ctx0" brushRef="#br0" timeOffset="156106.34">9854 16501 292 0,'0'0'44'15,"0"0"54"-15,-13 94-7 16,13-53-30-16,0 5-26 15,10 5-17-15,-2-1-1 0,-4-6-13 16,-1-10-4 0,-1-18 6-16,-2-10-2 0,0-6-1 15,1 0 87-15,1-22 19 16,1-12-73-16,-3-10-20 16,0-3-8-16,0-4-4 15,0-3-3-15,5-6-1 16,3 1-21-16,3 8-3 15,6 6-14-15,5 16 28 16,6 12-38-16,3 13 15 16,1 4 30-16,-4 17-5 15,2 16 14-15,-6 13-6 16,-7 7 2-16,-5 3 16 16,-7 2 6-16,-4 0 11 15,-1-2-18-15,0-5-1 16,0-7-12-16,0-8-6 0,-3-12 2 15,2-11-4-15,-1-7-36 16,2-3-57-16,0-3-76 16,2 0-312-16</inkml:trace>
  <inkml:trace contextRef="#ctx0" brushRef="#br0" timeOffset="159495.65">11691 16696 25 0,'0'0'57'0,"0"0"-19"16,0 0 35-16,0 0-28 15,0 0-15-15,0 0 7 16,0 0 23-16,39-89-6 16,-39 70-21-16,-3 1 24 15,-13-1-18-15,-3 3-1 16,-2 4-9-16,0 3 14 15,-4 3-12-15,-2 6-14 16,-1 0-4-16,-5 0-8 16,5 10-5-16,-2 9 2 15,3 9-1-15,6 0 1 16,5 6-1-16,4 0 8 0,3 1-3 16,7 2-3-1,2-2-2-15,0-1 11 0,2-4-1 16,11-4-5-16,2-7-6 15,4-7-5-15,7-6 5 16,5-6 11-16,5 0-7 16,6-7-3-16,-4-12 1 15,-6-9 7-15,-4-7-3 16,-2-6 1-16,-7-8-1 16,-3-9-1-16,-8-9-10 0,-7-6-8 15,-1-6 10 1,0 1-3-16,-6 8-3 0,-7 9 5 15,1 18-3-15,0 11 7 16,3 15 0-16,3 10-2 16,2 7 0-16,-1 0-7 15,-2 24 6-15,2 12-1 16,1 16 8-16,4 7-2 16,0 5 0-16,0 3 2 15,7-3 2-15,7 0-2 16,-4-5-4-16,-1-6 2 15,1-3 1-15,1-10-3 16,2-7 0-16,4-7-1 0,5-11-3 16,5-7 2-1,7-8 1-15,5 0-2 0,4-12-1 16,-4-13 4-16,-9-4 4 16,-9-9-2-16,-11-4 10 15,-7-4-10-15,-3-7-2 16,0 1 0-16,-10 5 0 15,-2 15 2-15,6 12 2 16,1 14 4-16,5 6-2 16,-1 0-6-16,-1 18-15 15,2 12 13-15,0 9 4 16,0 4 7-16,11 5-3 16,8 1 5-16,1 0-11 15,2-3 6-15,-1-6-11 0,-6-10 5 16,0-10 0-1,-6-9 0-15,-3-6 0 0,-2-5 0 16,5 0-25-16,-1-10 4 16,4-15-51-16,-1-10-72 15,-2-6-270-15</inkml:trace>
  <inkml:trace contextRef="#ctx0" brushRef="#br0" timeOffset="159656.06">12163 16237 446 0,'0'0'37'0,"0"0"0"0,0 0 50 15,0 0-60-15,0 0-27 16,0 0-37-16,44-26-64 16,-16 48-169-16</inkml:trace>
  <inkml:trace contextRef="#ctx0" brushRef="#br0" timeOffset="160318.57">12451 16319 377 0,'0'0'53'0,"0"0"6"15,84 10 13-15,-47 22-36 16,2 9 2-16,-5 5-9 15,-3 3-7-15,-9 1 3 16,-6-4-12-16,-7-5-5 16,-6-5 4-16,-3-10-10 15,0-6 7-15,-3-3 1 16,-12-7 6-16,-8-8 31 16,-2-2-22-16,-5 0-22 15,2-18 15-15,1-10-15 16,12-5-3-16,9-6-20 15,6-9 1-15,11-1-25 16,14 0-2-16,5 7-7 16,3 11 22-16,1 10-3 15,2 9 32-15,1 9-4 0,3 3 9 16,-1 3-3-16,-3 17 11 16,-3 4 3-16,-5 2 2 15,-4 1-7-15,-3-4 2 16,-5-3-9-16,0-4 3 15,-2-7-2-15,1-2 1 16,-3-7-3-16,4 0 10 16,2-3-4-16,3-14-2 15,1-4-2-15,-4-6 15 16,-3-4-13-16,-6-1 5 16,-7 2 2-16,-2 7 2 15,0 9 19-15,-12 6-13 0,-11 8-4 16,-5 4-9-16,-5 20-6 15,2 12 6-15,4 8-5 16,6 8 6-16,11 1-4 16,7 1 9-16,3-4-13 15,1-6 0-15,13-8 0 16,2-6 1-16,1-9-1 16,2-7 2-16,5-4-2 15,2-5 0-15,4-4-3 16,5-1-73-16,-4 0-44 15,2-8-199-15</inkml:trace>
  <inkml:trace contextRef="#ctx0" brushRef="#br0" timeOffset="160677.64">13764 16387 389 0,'0'0'61'0,"0"0"-17"16,0 0 70-16,-109-57-36 0,73 57-39 15,-2 28-17-15,-4 14 6 16,3 10 9-16,4 7-2 15,12 0 0-15,9 0-19 16,11-3-1-16,3-5-12 16,5-4-3-16,16-8 0 15,4-9 3-15,6-10-1 16,2-9-2-16,5-6-10 16,0-5 9-16,4 0-19 15,0-11-48-15,-4-14-37 16,-5-9-84-16</inkml:trace>
  <inkml:trace contextRef="#ctx0" brushRef="#br0" timeOffset="160933.58">14058 16034 455 0,'0'0'27'16,"0"0"-24"-16,0 0 48 15,53 128 29-15,-36-50-22 16,-7 9 1-16,-10 8-16 16,0 3-1-16,-16-8-27 15,-4-10-4-15,1-15-11 16,1-12-1-16,6-17 1 16,3-8 0-16,2-8-7 15,4-7-45-15,3-6-42 0,0-7-71 16,0 0-184-16</inkml:trace>
  <inkml:trace contextRef="#ctx0" brushRef="#br0" timeOffset="161227.88">13880 16570 280 0,'0'0'38'0,"49"-72"6"16,-1 39 4-16,6 6-25 15,1 8-16-15,-7 4 7 16,-6 11-13-16,-8 4 6 15,-3 0 17-15,-2 16 12 16,-6 13-7-16,-6 7 3 16,-5 11-12-16,-9 4 7 0,-3 2 13 15,0 2-14 1,-8-1-5-16,-2-4-12 0,-1-4-1 16,2-9-2-16,1-9-2 15,0-8-2-15,2-8-2 16,3-5 1-16,3-4-1 15,0-3-17-15,0 0 2 16,0 0-11-16,11-20-47 16,6-7-100-16</inkml:trace>
  <inkml:trace contextRef="#ctx0" brushRef="#br0" timeOffset="161399.59">14431 16337 251 0,'0'0'45'0,"0"0"30"15,0 0-4-15,0 0-67 16,0 0-4-16,0 0-62 16,0 18-236-16</inkml:trace>
  <inkml:trace contextRef="#ctx0" brushRef="#br0" timeOffset="162151.67">14894 16344 445 0,'0'0'25'0,"0"0"14"16,-119-58 79-16,75 58-59 16,0 11-33-16,3 22 4 15,2 14 9-15,6 9-15 16,9 2 0-16,12 0-15 0,9-1-7 16,3-7 3-1,0-4-5-15,8-8 5 0,1-7-13 16,1-11 17-16,-1-8-18 15,1-4 5-15,7-8 4 16,5 0 9-16,4-8-2 16,6-13-6-16,-1-8 7 15,1-5-7-15,-1-9 1 16,-1-6-2-16,-2-5-10 16,-5-2-4-16,-4 4-11 15,-4 13 13-15,-3 13 9 16,-6 13 3-16,-3 11 3 15,-3 2-2-15,8 3-1 16,5 23-8-16,3 10 8 16,4 8 13-16,-5 2 11 0,-2-2-12 15,-4-2 1-15,-3-5-2 16,-2-4-11-16,-2-8 0 16,-2-8-2-16,0-8 1 15,0-7-1-15,0 0 2 16,0-2 0-16,0 0 17 15,0-7 12-15,0-14-8 16,0-10-16-16,0-7-5 16,12-6-3-16,8-5-2 15,5-4-10-15,5 0-25 16,2 9 5-16,-3 16 7 16,-1 14-11-16,-4 14 22 15,-3 9 13-15,-3 24 4 16,-1 11 3-16,-4 9 13 0,-3 0 11 15,-6 1-4-15,-2 1-5 16,-2-6-9-16,0 0 4 16,0-6-12-16,0-2 2 15,-6-12-6-15,-6-3-8 16,0-9-51-16,-2-7-65 16,3-5-208-16</inkml:trace>
  <inkml:trace contextRef="#ctx0" brushRef="#br0" timeOffset="163123.56">16474 16397 385 0,'0'0'52'16,"0"0"-15"-16,0 0 35 15,0 0-9-15,0 0-34 16,0 0-28-16,76 25 11 16,-52 32 26-16,-5 4-12 15,-8 0-10-15,-7-1-8 16,-2-5 3-16,-2-13-5 0,0-11-4 16,0-14 1-16,0-10 4 15,0-5-4-15,0-2 13 16,0 0 49-16,0-19 1 15,0-11-57-15,0-9-9 16,0-8-5-16,0-4-7 16,0-4-50-16,13-1 3 15,8 3 1-15,9 7 11 16,3 10-17-16,-2 16 27 16,1 13 34-16,-3 7-5 15,0 2 10-15,-2 20-2 16,-1 6 14-16,0 9 7 0,-4 2-2 15,-4 4 8-15,0-2-20 16,-8-2 4-16,0-5-5 16,-8-5 5-16,-2-12-6 15,0-7 1-15,0-5 4 16,0-5 4-16,0 0 28 16,0-6 19-16,0-17-35 15,-2-10-24-15,2-7-2 16,0-4-11-16,8-4-4 15,7-4-31-15,3 0 2 16,4 6 1-16,2 10 6 16,3 16-20-16,2 16 28 15,-4 4 23-15,-3 18 7 0,-1 15-1 16,0 6 24 0,-2 6 14-16,-4 6-3 0,-3 2 18 15,-4-4-10-15,-4-1-18 16,-2-7-9-16,-2-6-7 15,0-5-9-15,0-8 6 16,-2-7-6-16,-1-7 0 16,3-2-27-16,0-3-60 15,0-3-59-15,21-3-406 16</inkml:trace>
  <inkml:trace contextRef="#ctx0" brushRef="#br0" timeOffset="163521.23">17515 16339 339 0,'0'0'71'0,"0"0"-44"15,0 0 47-15,0 0 8 16,14 114-37-16,-9-66-1 15,-3-1-3-15,-1-2-9 16,1-7-6-16,1-7-4 16,2-6 5-16,1-6-26 0,0-9 7 15,5-2 3 1,1-3-5-16,9-5-5 0,4 0 17 16,5-5-2-16,0-13 3 15,0-11 9 1,-7-7 7-16,-6-10 10 0,-8-9-9 15,-7-9-9-15,-2-6-12 16,0 5-14-16,-6 7 3 16,0 16-4-16,3 21-5 15,3 12-34-15,0 9-37 16,0 19-103-16,1 12-75 16</inkml:trace>
  <inkml:trace contextRef="#ctx0" brushRef="#br0" timeOffset="163941.68">18264 16230 401 0,'0'0'65'0,"0"0"18"0,0 0 7 15,-90 51-22-15,68-20 11 16,7 6-38-16,6 2 6 16,9 6-22-16,0 1-2 15,3 2-16-15,12 3 3 16,2-2-2-16,-1-3-7 15,-5-6 1-15,-4-10-1 16,-4-11 2-16,-3-10-3 16,0-6 0-16,0-3 5 15,-14 0 10-15,-15-3 1 16,-9-16-16-16,-1-3-6 16,4-4-27-16,12-5-34 15,13-4-70-15,10-8-64 0,7-12-263 16</inkml:trace>
  <inkml:trace contextRef="#ctx0" brushRef="#br0" timeOffset="164143.76">18177 16355 314 0,'0'0'96'0,"-62"104"7"16,26-32 23-16,-7 7-41 15,-2 4-33-15,-7-2-12 16,0-3-19-16,1-13-2 15,2-9-10-15,10-14-1 16,10-15-7-16,13-13 2 16,10-8-1-16,6-6-4 0,0 0-3 15,12 0-28-15,25-17-65 16,19-12-61-16,15-10-117 16</inkml:trace>
  <inkml:trace contextRef="#ctx0" brushRef="#br0" timeOffset="164446.83">18599 15989 401 0,'0'0'38'0,"0"0"-30"15,17 98 65-15,-11-20 3 16,-6 14-12-16,0 9-7 15,-6 3-24-15,-11-5-18 16,0-16-5-16,2-11-10 16,5-19 0-16,6-16 8 15,4-15-8-15,0-9-4 16,12-12 1-16,9-1-8 16,8 0 9-16,2-18-15 15,0-10-12-15,-4-6-1 16,-5-9-34-16,-8-6-35 15,-8-3-111-15</inkml:trace>
  <inkml:trace contextRef="#ctx0" brushRef="#br0" timeOffset="164597.61">18709 16445 294 0,'0'0'245'0,"0"0"-148"16,0 0 12-16,116-87-23 15,-70 75-40-15,-1 7-22 16,-1 5-24-16,-6 0 1 15,-11 11-1-15,-17 4-76 16,-10-5-73-16,-27-5-330 16</inkml:trace>
  <inkml:trace contextRef="#ctx0" brushRef="#br0" timeOffset="165313.73">20028 16075 283 0,'0'0'21'16,"8"-77"52"-16,-8 62 37 16,0 15-1-16,0 22-62 15,-3 31-44-15,-9 27 20 16,-6 17 30-16,0 7-4 16,2 2-19-16,-5-3-15 0,0-8-6 15,3-15-5 1,3-17 2-16,6-17-6 0,3-24-1 15,5-12 1-15,1-8 8 16,0-2-5-16,0 0 43 16,1-22 19-16,16-11-34 15,5-15-28-15,2-5 5 16,0-6-8-16,0-1-3 16,-2 6-12-16,5 8-18 15,0 16 12-15,3 14-2 16,6 10-6-16,1 6 19 15,4 6-2-15,-3 16 12 16,-5 9-1-16,-8 8 1 16,-6 5 0-16,-10 4 0 15,-6-1 2-15,-3 1 2 16,-1-1 4-16,-14-7-3 0,4-2 0 16,2-12-1-16,6-6-4 15,3-7-9-15,0-4-13 16,26-2-118-16,10-7-184 15</inkml:trace>
  <inkml:trace contextRef="#ctx0" brushRef="#br0" timeOffset="165769.78">20746 16493 453 0,'0'0'58'0,"0"0"3"0,0 0 22 16,0 0-32-16,-87-7-30 16,62 36-11-16,1 8-1 15,5 4 14-15,8 3-16 16,10-1 0-16,1-2-7 16,1-7 0-16,16-7-3 15,-1-10 10-15,5-8-6 16,3-9 0-16,2 0 4 15,2-14-3-15,-1-12-2 16,-4-6 2-16,0-8 5 16,-10-8-2-16,-1-5-4 15,-6 3-1-15,-3 9 0 16,-1 13 2-16,-2 14 1 0,0 13-2 16,0 1-1-16,1 8-11 15,5 20 10-15,3 10 1 16,4 10 8-16,-1 0 7 15,3 1 3-15,-1-2-8 16,2-8-10-16,1-4 0 16,0-12 1-16,2-6-1 15,4-6-11-15,4-9 8 16,6-2-46-16,0-2-27 16,-2-22-153-16</inkml:trace>
  <inkml:trace contextRef="#ctx0" brushRef="#br0" timeOffset="166431.09">21197 16305 450 0,'0'0'61'16,"0"0"7"-16,0 0-2 15,68 92-27-15,-44-37 16 16,-3 7-9-16,-8 0-15 15,-4 0-7-15,-3-4-13 16,-3-13-3-16,-1-12-1 16,-1-16-4-16,-1-6 0 15,0-10-1-15,0-1 2 0,2 0 10 16,-1-21 4-16,4-10-18 16,0-7 0-16,4-9-21 15,4-4-17-15,4-3-17 16,5-9-5-16,1 6-4 15,4 7 16-15,0 15 26 16,3 18 14-16,3 14-3 16,-1 3 11-16,1 19 30 15,-3 11-16-15,-6 4 18 16,-2 6-17-16,-5-2 28 16,-1-3-19-16,-1-3-10 15,-2-10-12-15,-2-8 3 0,-1-7 2 16,-1-7 8-16,5 0 10 15,2-1 26-15,4-18-23 16,0-3-13-16,3-8-15 16,-3-2 15-16,-2-6-13 15,0 1 0-15,-10 3-2 16,-7 6 0-16,-1 9 5 16,0 9 17-16,-15 10-1 15,-10 0-21-15,-5 21-2 16,-3 18 2-16,2 12 1 15,6 7 1-15,2 6-2 16,11-5 0-16,5-1-3 16,7-9 2-16,0-11 1 15,9-10-4-15,9-8 3 0,9-9 1 16,5-6 5-16,7-2-5 16,1-3-31-16,-1 0-52 15,-6-4-48-15,-9-11-131 16</inkml:trace>
  <inkml:trace contextRef="#ctx0" brushRef="#br0" timeOffset="167299.9">23185 16157 74 0,'0'0'62'0,"3"-82"22"16,7 45 11-16,-4 5-22 15,1 7-3-15,-5 10-19 16,-2 5 20-16,0 9-5 0,0 1-26 16,0 26-37-1,-2 22 4-15,-11 18 8 0,0 13 3 16,-4 7 18-16,4 1-13 15,-2-1-8-15,3-7-4 16,4-8-11-16,3-13 2 16,5-14-2-16,0-19 0 15,0-11 0-15,0-11 0 16,0-3 4-16,0 0 33 16,0-11 19-16,2-9-37 15,9-14-10-15,1-2-1 16,6-6-6-16,3-2-2 15,1 1-8-15,5 4 0 16,3 9-8-16,0 11-21 16,4 14 5-16,6 5 0 0,-1 18 30 15,-2 13-1-15,-4 9-7 16,-7 1 10-16,-9-1 0 16,-6 3 0-16,-7-2 0 15,-4-3 0-15,0-3 0 16,-7-4 7-16,-11-7 0 15,-3-5 2-15,-6-5 11 16,-7-6 8-16,-6-3-12 16,-5-4 7-16,-3-1 2 15,3 0-13-15,7-5-8 16,8-4 8-16,12-4-12 16,10 1 0-16,8-5-9 0,3-2-71 15,32-3-72-15,13-2-445 16</inkml:trace>
  <inkml:trace contextRef="#ctx0" brushRef="#br0" timeOffset="168099.51">23969 16511 401 0,'0'0'88'0,"0"0"-43"16,0 0 21-16,0 0-25 15,0 0-36-15,0 0 5 16,33 4-4-16,-6 1 5 16,0-5-11-16,-5 0 9 0,-2 0-6 15,-5-6 1-15,-2-11-3 16,-3-8 2-16,-2-6 8 16,-5-5-5-16,-3 1-2 15,0 6-4-15,-3 4 9 16,-9 9 17-16,-3 10-25 15,-1 6 7-15,-5 0-5 16,1 18-3-16,-4 17 4 16,4 9 9-16,3 6 17 15,4 3-7-15,4 1-12 16,7-4 3-16,2-2-14 16,0-7 3-16,3-7 0 0,9-7-3 15,5-7 0 1,1-5-2-16,5-4-10 0,6-2-2 15,2-4-45-15,2-5-22 16,1 0-69-16,-2-19-270 16</inkml:trace>
  <inkml:trace contextRef="#ctx0" brushRef="#br0" timeOffset="168473.49">24432 16600 298 0,'0'0'53'16,"0"0"32"-16,0 0-3 0,0 0-37 16,0 0-18-16,88-2-3 15,-63-3-3-15,-1-5-11 16,0-3 3-16,-3-6-5 16,-5-7-7-16,-4-4 4 15,-6-3-4-15,-6 2-1 16,0 4 0-16,-5 5 2 15,-12 7 22-15,-3 9-17 16,-4 6 1-16,1 2 0 16,-3 22-3-16,2 10 5 15,5 7 15-15,4 5-15 16,6 0 19-16,4 0-20 16,5 0 0-16,0 0-8 15,2-5-1-15,9-6-1 0,3-5 1 16,3-8-6-16,1-5 3 15,4-5-38-15,1-7-35 16,0-5-54-16,1 0-416 16</inkml:trace>
  <inkml:trace contextRef="#ctx0" brushRef="#br0" timeOffset="168965.4">24814 16504 172 0,'0'0'156'0,"0"0"-92"16,0 0 23-16,38 99-17 15,-38-58-19-15,0 5-14 16,-1 0-1-16,-14-5-19 15,3-5-5-15,0-12 0 16,5-9-9-16,4-6 10 16,1-9-7-16,2 0 6 15,0 0 32-15,0-14 14 16,8-10-35-16,6-10-7 16,0-7-4-16,2-8-2 15,-2-9-10-15,2-4-5 16,-1-5-28-16,1-2-3 0,3 8-18 15,0 12 9-15,1 16 26 16,0 21 9-16,2 12-6 16,2 12-12-16,1 29 28 15,0 13 5-15,-6 12-1 16,-4 4 6-16,-12-1-4 16,-3-6 18-16,0-7-15 15,-14-13 8-15,1-7 0 16,-2-11-6-16,3-7-7 15,0-5-4-15,5-6-5 16,1-7-69-16,3 0-121 0</inkml:trace>
  <inkml:trace contextRef="#ctx0" brushRef="#br0" timeOffset="169909.16">26322 16195 319 0,'0'0'72'0,"0"0"16"16,0 0-5-16,0 0-64 16,0 0-11-16,-81 64 12 15,55-12 20-15,1 4-1 16,7 5-16-16,9-3-15 16,8-4-2-16,1-8-5 15,4-8-1-15,19-8 0 16,8-8 7-16,8-5-15 0,7-6 6 15,3-8-7 1,2-3-6-16,-3-1-35 0,-3-20 24 16,-7-8-1-16,-6-10 6 15,-8-8 15-15,-8-12 2 16,-12 1 4-16,-4 2 3 16,0 12 6-16,-3 15 2 15,-4 15 10-15,3 7 18 16,-1 7-5-16,-1 5-34 15,-3 19 0-15,0 10 7 16,3 5 10-16,6 4 0 16,0 0 2-16,0-3-15 15,11-3-4-15,7-5 8 0,1-8-14 16,2-7 6-16,1-9-3 16,5-4 3-16,1-4 5 15,2-7-1-15,-2-13 6 16,-2-8-6-16,-4-13-1 15,-2-5 15-15,-8-10 2 16,-5-8-18-16,-7 8 0 16,0 12-2-16,-9 16 0 15,-9 15-1-15,-6 13 1 16,-7 0-11-16,-2 14 5 0,5 17-42 16,10 9-30-1,14-2-122-15</inkml:trace>
  <inkml:trace contextRef="#ctx0" brushRef="#br0" timeOffset="170414.44">27200 16372 248 0,'0'0'50'0,"0"0"40"0,3 86 9 15,-3-50-70-15,0 2 1 16,0 0-4-16,-6-1-16 16,0-8-3-16,0-9 4 15,0-11-10-15,5-6 16 16,-1-3 27-16,1 0 39 15,1-14-4-15,0-13-26 16,0-12-50-16,0-5-2 16,0-9-1-16,0-2-27 15,1-8-17-15,5 1-33 16,8 7-3-16,2 10 27 16,5 18-1-16,6 14 26 15,3 13 8-15,4 1 20 16,5 26 1-16,1 11 14 0,-7 8 10 15,-7 4 5-15,-9 5-13 16,-7-1 18-16,-5-5-11 16,-5-3 1-16,0-7-11 15,0-7 5-15,0-4-19 16,0-8 3-16,3-3-6 16,6 0 3-16,6-8-66 15,6-2-91-15</inkml:trace>
  <inkml:trace contextRef="#ctx0" brushRef="#br0" timeOffset="170785.53">27970 16208 435 0,'0'0'45'0,"0"0"-37"16,0 0 74-16,-54 78-7 15,38-35-18-15,8 5-6 16,8 1-13-16,5 5-19 16,18 0-4-16,3-1 0 15,-5-3-10-15,-6-7 11 0,-6-4-14 16,-8-7 8-16,-1-9 6 15,0-6-13-15,0-7 7 16,0-6-2-16,-4-1-6 16,-8-3 13-16,-6 0-15 15,-6 0-6-15,-3-7-6 16,6-12-58-16,5-3-12 16,10-9-53-16,6-8-229 15</inkml:trace>
  <inkml:trace contextRef="#ctx0" brushRef="#br0" timeOffset="171025">27958 16237 359 0,'0'0'15'0,"-58"109"85"16,16-36-7-16,-10 2-30 15,-3 1-29-15,-5 0-13 16,0-3-13-16,4-6 9 15,5-8-2-15,5-9-7 16,8-9 5-16,11-9-2 16,12-10 1-16,8-11-12 15,7-6 0-15,0-2-13 16,22-3-42-16,19 0-42 16,12-8-165-16</inkml:trace>
  <inkml:trace contextRef="#ctx0" brushRef="#br0" timeOffset="171312">28435 16425 463 0,'0'0'98'0,"0"0"-21"15,0 0-14-15,0 0-50 16,0 0 4-16,-21 112 36 0,18-58-26 16,0 1-9-1,0-2-14-15,-5-3 0 0,0-8-2 16,-1-8-4-16,-2-7-5 16,4-13-10-16,6-9-43 15,1-5-31-15,0-5-56 16,1-23-221-16</inkml:trace>
  <inkml:trace contextRef="#ctx0" brushRef="#br0" timeOffset="171471.62">28462 15969 440 0,'0'0'28'16,"0"0"17"-16,0 0 45 15,0 0-77-15,0 0-13 16,0 0-63-16,15-17-84 16</inkml:trace>
  <inkml:trace contextRef="#ctx0" brushRef="#br0" timeOffset="172368.08">28960 16270 313 0,'0'0'69'15,"0"0"23"-15,0 0-15 16,0 0-46-16,-110-43-13 15,65 51 0-15,-6 14 9 16,3 7 9-16,2 7 2 16,9 3-24-16,6 2 0 15,8 2-4-15,13 3-10 16,7-3 3-16,3-3-3 16,0-4 0-16,3-8 0 0,7-5 0 15,7-8-6-15,1-4 0 16,7-8-13-16,5-3 4 15,6-5 15-15,0-14 9 16,1-7-6-16,-3-8-3 16,-1-10 3-16,-5-10-3 15,-3-12 0-15,-3-10 2 16,-5-7 1-16,-2-4-6 16,-1-3-1-16,-2 1-1 15,-1 6-1-15,-3 12-7 16,-3 21 12-16,-5 14-1 15,0 20-2-15,0 11 8 16,0 5 3-16,0 2-7 0,-10 20 0 16,-4 17 2-16,0 14 0 15,2 12 14-15,8 7 10 16,4 3-3-16,0-1-15 16,0 3-6-16,0-4 7 15,0-3-8-15,0-5-1 16,0-10-1-16,1-8 0 15,8-11 1-15,5-7-3 16,6-10 0-16,9-4-5 16,4-6 0-16,2-6 8 15,4-3 0-15,1-5-3 16,-2-15 3-16,-1-8 2 0,-2-11 4 16,0-13-5-1,-2-10-1-15,-4-11 0 0,-7-4-1 16,-13 4-11-16,-9 11-1 15,0 20 11-15,-11 17 2 16,-9 17 0-16,-5 8-4 16,2 17-3-16,-4 24 7 15,5 16 5-15,5 11 12 16,5 3 0-16,6-4-9 16,6-5-7-16,0-7 4 15,0-10-10-15,11-6 7 16,6-10-2-16,3-9 0 15,2-6 2-15,5-7-2 16,0-6 0-16,1-1-7 0,2 0-36 16,1-10-33-16,2-12-136 15</inkml:trace>
  <inkml:trace contextRef="#ctx0" brushRef="#br0" timeOffset="173107.61">29666 16188 364 0,'0'0'71'15,"0"0"5"-15,0 0 23 16,82-30-42-16,-49 37-45 15,1 18 10-15,-3 8-4 16,-5 13-3-16,-10 5 7 16,-9 7 13-16,-5 6-8 15,-2-5-12-15,0-6-8 16,0-4-4-16,-8-11 0 16,-5-6-3-16,-1-13 0 15,1-5 0-15,1-11 4 16,-1-3 1-16,-1 0 8 15,1-17-6-15,0-9 8 16,5-8-14-16,7-3-2 0,1-9 0 16,6-3-15-16,20-9-14 15,10-6-37-15,7-1 2 16,1 6 10-16,-2 10-43 16,-1 18 3-16,0 17 71 15,-3 14 8-15,-1 8 16 16,-4 22 1-16,-3 7 14 15,-4 5 11-15,-2 3-6 16,-2 2 2-16,2-7-14 16,-1-6 3-16,2-8 8 15,-2-9-13-15,0-8 35 16,2-4-22-16,-2-5 8 16,2 0 6-16,0-9-15 15,-3-9-17-15,-2-10 24 0,-2-3-22 16,-4-6 4-16,-6-1-7 15,-6 6 16-15,-2 6-15 16,0 9 5-16,-17 7-2 16,-4 10-4-16,-10 0 2 15,-3 15-4-15,-3 19 4 16,-1 12 1-16,5 7 7 16,5 6 11-16,9-3-18 15,5-3 2-15,10-5-5 16,2-8 0-16,2-8 0 15,0-6 8-15,11-6-8 16,6-3-2-16,5-1-2 16,6-2-26-16,5-3-129 0</inkml:trace>
  <inkml:trace contextRef="#ctx0" brushRef="#br0" timeOffset="173739.61">30966 16402 179 0,'0'0'212'0,"0"0"-141"16,0 0 62-16,0 0-78 15,0 0-32-15,0 0 11 16,-114 2-10-16,79 23 10 16,2 8-16-16,4 3 9 15,5 3-19-15,6 0-5 16,3 0 2-16,7-5-5 16,5-4 0-16,3-3 7 15,0-10-7-15,2-4-12 16,16-1 12-16,6-3 1 15,10-4 1-15,5-5 5 16,-2 0 2-16,0-9-9 16,1-14-1-16,0-11 1 15,0-14 4-15,-1-13-4 0,-3-11 0 16,-4-10-3-16,-4-7-16 16,-7-5 11-16,-4-1-3 15,0 4 10-15,0 5-2 16,2 9 3-16,-1 21-2 15,-5 22 3-15,-5 20-1 16,-6 14 4-16,0 11-4 16,-3 29-5-16,-14 26 5 15,-6 20 0-15,1 16 4 16,-2 7 5-16,0-3-2 16,6-4-5-16,3-15 9 0,5-14-11 15,7-14-1-15,3-14-7 16,0-9 7-16,15-10 0 15,10-6 1-15,5-6 0 16,4-7-5-16,4-5-35 16,-1-2-82-16,-6-9-279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18:0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9528 3238 139 0,'0'0'84'0,"0"0"13"16,0 0 9-16,0 0-10 16,0 0-43-16,28-73 18 15,-25 60-13-15,-3-1-6 16,2 4 8-16,-2 2 4 15,0 1-2-15,0 7-15 16,0-3-24-16,0 3 0 0,0 0-12 16,0 0-11-1,0 20-6-15,-5 9 6 0,-1 10 4 16,2 7 2-16,2 4 1 16,-1 0-6-16,2 0 8 15,-1-2 9-15,2-2-17 16,0-5 4-16,0-4 0 15,0-8-4-15,2-6 1 16,1-6-1-16,-2-4 1 16,1-6-2-16,-2-3-7 0,4-4 7 15,-4 0 0-15,8 0-12 16,1-13-51-16,7-9-60 16,5-13-30-16,4-8-163 15</inkml:trace>
  <inkml:trace contextRef="#ctx0" brushRef="#br0" timeOffset="1059.9">9780 2822 168 0,'0'0'90'0,"0"0"-15"15,0 0 13-15,-82-53-27 16,61 46-18-16,-4-3-16 16,-4 4 2-16,1 2 0 15,-5 2-3-15,-1 2-3 16,-2 0-8-16,-7 0-2 15,-1 10 7-15,-2 4-10 16,0 6 10-16,-2 2-13 16,8 7 7-16,3 2 7 15,4 1 0-15,3-1-12 0,2 3 4 16,1 1 4-16,-3 4-1 16,2 0-7-16,-4 3 2 15,1 0 12-15,1 0-16 16,3 2-2-16,1-4-2 15,3 1 4-15,5-1 0 16,2 1-2-16,7-2-4 16,3 1 7-16,4-2 7 15,2-1-7-15,0-4-4 16,0 1 8-16,0 0-6 16,5 2-1-16,4 2-3 15,4 4 3-15,1-4-5 16,3 0 8-16,0-7-7 15,5-8-2-15,4-1-3 0,3-3 4 16,3-2 5-16,1-3-5 16,1 0 0-16,0-5 0 15,1 1 2-15,1-1 1 16,2-1-6-16,-2-1 4 16,3 0-1-16,3-7 9 15,2 0-9-15,7 0 1 16,-3 0-2-16,-1-8 1 15,-6-4 0-15,-5 1 0 16,-8 1 10-16,0-1 6 16,2-1-1-16,0-6 8 15,4-2-8-15,2-2-1 16,0-2 1-16,-5-1 10 0,2 1-19 16,-6-2 10-16,-3 2 8 15,-3 0-2-15,-4-5-2 16,-3 0 1-16,1-3 2 15,-2-2-2-15,-1 2-11 16,3 3-2-16,0 4 4 16,0 1-9-16,-3 4 2 15,-2-2 9-15,-1-3-5 16,-3-1 1-16,-1-1-1 16,-1-4 8-16,0-1-3 15,-1-2-4-15,2 0-7 16,-2 3-1-16,2 3 2 15,-4 3-3-15,-1 3 1 0,0 2 8 16,0 1-5-16,-6-4 9 16,-5 0-7-16,-3-2-3 15,-4-1-3-15,-3-4-1 16,-6-3 0-16,-6-3 2 16,-4-4 0-16,-3 3 0 15,4 5-2-15,3 11-10 16,2 11-10-16,-4 10-19 15,-4 2-54-15,-8 27-50 16,-5 7-47-16,2 3-108 16</inkml:trace>
  <inkml:trace contextRef="#ctx0" brushRef="#br0" timeOffset="1617.92">9077 3909 494 0,'0'0'74'0,"0"0"-38"0,0 0 33 15,0 0-42-15,-64 75-11 16,30-14 22-16,-12 12 28 16,-11 11-2-16,-10 3-19 15,-5-2-6-15,-2-10-9 16,7-13-20-16,13-17 9 15,15-12-15-15,12-12 11 16,14-10-15-16,5-4 10 16,8-5-20-16,0-2 8 15,0 0-12-15,8 0-100 16,14 0-44-16,1 0-108 16</inkml:trace>
  <inkml:trace contextRef="#ctx0" brushRef="#br0" timeOffset="2117.19">8155 5037 279 0,'0'0'168'0,"0"0"-140"15,11-78 57-15,13 58 11 0,1 6-67 16,1 2-5-16,2 8-4 16,0 4-7-16,5 0 0 15,1 0 4-15,-4 13 0 16,-3 7-8-16,-6 4 4 15,-12 3-8-15,-9 8 16 16,0 3 4-16,-15 3 12 16,-15-2-7-1,-6-1-10-15,-5-1 3 0,2-4 3 16,3-3-22-16,11-4 3 16,8-5-2-16,10-3-5 15,5-4-8-15,2-5 8 16,0 1 2-16,9-3-2 0,14-4 2 15,5-3-2 1,8 0 10-16,8 0-8 0,-2-5 2 16,0-7 2-16,-8 5-6 15,-7 0-5-15,-10 2-35 16,-8 2-40-16,-9-1-39 16,0 1-180-16</inkml:trace>
  <inkml:trace contextRef="#ctx0" brushRef="#br0" timeOffset="2807.29">8575 4590 389 0,'0'0'66'0,"0"0"-14"16,-93-47 47-16,59 40-20 16,0 6-35-16,-5 1-10 15,-7 0-8-15,-4 15-17 16,-6 8 17-16,-4 7-7 15,0 5 3-15,5 7-19 0,3 5 13 16,9 1 2 0,4 2-2-16,4 3 3 0,7-1-8 15,6 2 4-15,7 1-1 16,9-2-7-16,5 3 1 16,1-3-7-16,0 0 0 15,11-3 2-15,4-2-2 16,3-1 3-16,-1-2-1 15,-1-2 0-15,4-2-3 16,0 1 2-16,3-6 5 16,2-2-7-16,3-4-14 15,2-7-20-15,6-6-20 0,6-6 13 16,4-6 10-16,2-5 8 16,4-2 8-16,0-15 15 15,-2-10 0-15,-1-2 3 16,-3-5 5-16,0-7 1 15,1-7 8-15,-1-5 9 16,-1-11 2-16,-7-9-4 16,-4-8 12-16,-10-8-11 15,-9-1-4-15,-9-2-10 16,-6-2-9-16,-7 1 3 16,-25 2 5-16,-15 7-6 15,-9 10 0-15,-12 16 0 0,-5 17-4 16,-6 29-16-1,-8 18-7-15,-8 41-60 0,1 23-21 16,10 10-63-16</inkml:trace>
  <inkml:trace contextRef="#ctx0" brushRef="#br0" timeOffset="3451.03">10183 3827 470 0,'0'0'78'15,"0"0"-43"-15,0 0 52 16,0 0-18-16,0 0-63 16,0 0-5-16,74 48 9 15,-4 10 7-15,11 9 24 0,-3 8-27 16,-1 6 15-16,-1-2-9 16,-3 2 6-16,-9-8-10 15,-9-11-5-15,-11-10-8 16,-10-14 4-16,-10-6-5 15,-3-9-4-15,-11-2 4 16,-7-1-6-16,-3 0-55 16,-1-1-71-16,-13 0-177 15</inkml:trace>
  <inkml:trace contextRef="#ctx0" brushRef="#br0" timeOffset="3886.26">11152 4884 638 0,'0'0'29'0,"0"0"-23"15,0 0 97-15,-88-27-46 16,63 27-24-16,-4 14-15 15,1 9 5-15,4 3-17 16,-1 4 12-16,11 1-10 16,6 3 3-16,8-1-11 15,5 0 7-15,24-2-17 16,8 0 20-16,2-3-13 0,-2-3 3 16,-7-1 0-1,-9-3 0-15,-9-3 0 0,-2-1 2 16,-7-2-1-16,-3 1-1 15,0-3 0-15,0 1 0 16,0-2 0-16,-10-2 2 16,-5 0-1-16,-7-1 11 15,-5-2-7-15,-3-3-3 16,-3-3-1-16,3-1-1 16,5 0-16-16,11 0-36 15,11-14-56-15,3-10-140 16</inkml:trace>
  <inkml:trace contextRef="#ctx0" brushRef="#br0" timeOffset="4071.35">11030 4825 339 0,'0'0'208'0,"0"0"-196"16,113-30-8-16,-62 26 21 15,0 4-21-15,1 0-8 16,-6 0 1-16,-9 0-55 16,-13-2-184-16</inkml:trace>
  <inkml:trace contextRef="#ctx0" brushRef="#br0" timeOffset="4649.03">11266 4483 383 0,'0'0'47'0,"0"0"63"15,-120-47-33-15,68 47-39 16,-5 0 7-16,-7 15-20 16,0 14 5-16,3 9 0 15,3 7-17-15,7 9 7 16,6 7-9-16,8 3 14 15,6 3-4-15,5-4 7 0,4 1-18 16,4-2 16 0,3 0-16-16,5-1-3 0,4 0 3 15,6 2-5-15,0-1-2 16,0 0-3-16,0-2 0 16,3-2 0-16,10-5-2 15,8-9-7-15,10-11-24 16,7-9 18-16,6-8-7 15,6-10 20-15,0-1-3 16,-1-5 5-16,-1 0 0 16,4 0 0-16,-1-11 4 0,0-5 3 15,3-1-7 1,-4-3 13-16,-2-3-5 16,3-4 12-16,2-4 11 0,-3-3-6 15,-1-5-1-15,-6-7-9 16,0-5 4-16,-5-9-14 15,-5-12 11-15,-5-8 24 16,-9-7 8-16,-11-6-29 16,-8-5 1-16,0-2-9 15,-27 5 2-15,-14 16-13 16,-18 19 0-16,-28 23-5 16,-35 20-2-16,-24 17-24 15,-8 20-60-15,11 27-20 0,36 14-33 16,34 4-34-1</inkml:trace>
  <inkml:trace contextRef="#ctx0" brushRef="#br0" timeOffset="5606.23">7956 5503 420 0,'0'0'61'16,"0"0"-37"-16,-82 68 63 16,34-18-15-16,-10 20-4 15,-5 6-22-15,2 2-20 16,3-1-9-16,6-7 4 16,8-2-9-16,4 0-1 15,4-5-6-15,2-3-3 16,6-9 4-16,4-10-6 15,7-12 10-15,4-7-7 16,4-8-3-16,6-3-1 16,0-5 0-16,3-3-5 15,0-1-13-15,6-2-57 0,18 0-82 16,1 0-284 0</inkml:trace>
  <inkml:trace contextRef="#ctx0" brushRef="#br0" timeOffset="6167.2">7341 6728 476 0,'0'0'39'16,"0"0"-9"-16,0 0 35 16,0 0-11-16,0 0-41 15,102-54-5-15,-77 73-5 16,-7 4-2-16,-11 3 9 16,-7-2-2-16,0 0 3 15,-19-4 15-15,-8-2-13 16,-7-4 39-16,-2-6-30 15,3 0 1-15,8-5-11 16,8-3 14-16,10 0-22 16,7 0-7-16,0 0 3 15,7 0-4-15,16 0 4 16,8 0-5-16,2 0-6 0,-5 0 10 16,-5 12-9-16,-7 10 5 15,-7 3 1-15,-3 3 4 16,0 3 0-16,-6 1 10 15,0-5-10-15,0-3-8 16,-6-2 8-16,-8-3 9 16,-8-7-5-16,-3 0-4 15,-5-7 1-15,-1-5 13 16,-2 0 5-16,0 0 1 16,0-10-10-16,2-6-1 15,4-4-5-15,3-1-4 16,9-2-16-16,5 1-60 0,10 2-56 15,0 1-300-15</inkml:trace>
  <inkml:trace contextRef="#ctx0" brushRef="#br0" timeOffset="6856.2">7480 6257 222 0,'0'0'149'0,"0"0"-92"16,0 0 20-16,-97-37-2 15,63 37-47-15,-11 5-7 16,-9 19-2-16,-4 7 17 15,-3 8-6-15,0 5-3 16,1 4 10-16,5 2-26 16,4 2 17-16,9 3-2 15,8 5-10-15,10 0-12 16,8 2 6-16,7 2 1 16,6 0-3-16,3 3-8 15,0-1 2-15,0-5-2 0,0-6-2 16,12-5 2-1,1-3 1-15,5-1 3 0,0-1-4 16,3-2 3-16,0 2 3 16,3-7-6-16,3-8 0 15,4-6-17-15,6-12 3 16,5-7-6-16,7-5 17 16,5 0-1-16,4-6 4 15,-1-10 0-15,-5 4 6 16,-9-5-4-16,-8 1 31 15,-4-4 3-15,0-5 7 16,-1-1-1-16,1-8 13 16,-1-2-2-16,-3-5-16 0,4-10-14 15,-2-8-1-15,-1-16-6 16,-1-8-10-16,-2-6-2 16,-4 0 1-1,-9 4 1-15,-11 6-11 0,-1 1 5 16,-29 3 0-16,-20 0-1 15,-16-2-1-15,-14 7 2 16,-12 12-2-16,-12 20-9 16,0 22-14-16,8 16-44 15,14 32-31-15,29 21-14 16,28 7-8-16,24-1-139 16</inkml:trace>
  <inkml:trace contextRef="#ctx0" brushRef="#br0" timeOffset="7415.49">8742 5600 392 0,'0'0'63'15,"0"0"-12"-15,0 0 31 0,0 0-33 16,0 0-43-16,0 0 0 15,56 40 4-15,-17 13-9 16,2 16 23-16,3 8 2 16,0 6 5-16,2-1-7 15,-1-4-22-15,-2-6 14 16,-9-10-10-16,-3-15-6 16,-8-11 0-16,-7-11 3 15,-1-5-1-15,-6-6-4 16,2 0-9-16,-3-2-67 15,-8-5-143-15</inkml:trace>
  <inkml:trace contextRef="#ctx0" brushRef="#br0" timeOffset="7975.12">9404 6590 620 0,'0'0'12'0,"0"0"-10"0,0 0 39 15,0 0-35-15,0 0 6 16,-63 89 17-16,57-44-17 15,4 2-4-15,2 2 3 16,0-1-11-16,0-7-3 16,10-3 2-16,3-13-1 15,5-10 2-15,2-10 0 16,2-5-3-16,5-5 3 16,0-17 0-16,-2-7 0 15,0-4 4-15,-5-2 19 16,1-5-18-16,-6 2 7 15,-4 5-11-15,-6 5 7 16,-2 10 13-16,-3 9 14 16,0 6 0-16,0 3-16 15,0 0-19-15,0 12-6 16,-9 15 4-16,-1 12 2 16,1 5 0-16,3 8 1 0,-2 2 5 15,1 0-2-15,2-4-7 16,-2-7 3-16,1-7 0 15,3-10 4-15,0-6 4 16,1-10-16-16,2-3 2 16,0-3-3-16,0-3-50 15,0-1 8-15,2 0-66 16,5-4-197-16</inkml:trace>
  <inkml:trace contextRef="#ctx0" brushRef="#br0" timeOffset="8629.85">9571 6165 383 0,'0'0'32'15,"0"0"48"-15,-119-55 15 16,74 51-48-16,-3 4-27 16,-6 7 15-16,-5 25-27 0,1 9 22 15,-2 10 0 1,5 3-9-16,6 3 9 0,8 3-13 16,10 2 7-16,9 2-7 15,7 6-7-15,6-1 10 16,9 3-8-16,0 3-1 15,0 2-3-15,0 3-6 16,0-7 1-16,4-3-6 16,11-15 6-16,6-3-9 15,10-7 6-15,5-2-2 16,5-5-5-16,5-5-25 16,0-9 18-16,5-7-1 15,2-8 12-15,4-6 2 16,0-3-2-16,7 0 3 15,-3-2 0-15,-7-6 7 16,-2-4-7-16,-3-5 0 0,1-3 0 16,-1-6 34-16,-3-6 5 15,3-8 22-15,-1-6 2 16,-2-11-26-16,-1-12-4 16,-8-13-13-16,-1-10-2 15,-11-6-14-15,-13-5 1 16,-12 2-3-16,-6-4-4 15,-30 1 4-15,-20 7-2 16,-21 11 1-16,-14 18-2 16,-8 19-1-16,0 23-2 15,4 26 3-15,1 14-6 0,-2 30-68 16,0 19-45 0,7 0-62-16,13-5-215 0</inkml:trace>
  <inkml:trace contextRef="#ctx0" brushRef="#br0" timeOffset="9401.82">6615 7358 513 0,'0'0'36'16,"0"0"-20"-16,0 0 35 15,-102 116 17-15,58-65-18 16,-1 3 2-16,0-2-17 16,6-1-10-16,6-4-19 15,10-5-4-15,5-9-2 0,13-6 1 16,5-8-3 0,0-5 0-16,0-4-22 0,2-3-45 15,-2-2-45-15,0-4-139 16</inkml:trace>
  <inkml:trace contextRef="#ctx0" brushRef="#br0" timeOffset="9572.68">6031 7897 499 0,'0'0'60'15,"0"0"10"-15,0 0-32 0,99 0-17 16,-39 0-10-16,-2 0-10 15,-5 0 6-15,-14 3-7 16,-15 2-6-16,-15 1-84 16,-9-1-94-16</inkml:trace>
  <inkml:trace contextRef="#ctx0" brushRef="#br0" timeOffset="9706.62">6119 8104 76 0,'0'0'0'0,"0"0"-76"15</inkml:trace>
  <inkml:trace contextRef="#ctx0" brushRef="#br0" timeOffset="9839.02">6020 8289 217 0,'0'0'44'16,"0"0"-5"-16,119-12-5 15,-83 2-34-15,-8 0-35 16</inkml:trace>
  <inkml:trace contextRef="#ctx0" brushRef="#br0" timeOffset="21269.3">7568 7483 144 0,'0'0'87'0,"0"0"-6"16,0 0 21-16,0 0-36 15,0 0-4-15,0 0 7 16,0 0-24-16,-3-59-14 16,3 66-21-16,0 14-6 15,3 11 21-15,15 6 10 16,7 5-9-16,11 3 18 15,3 0-14-15,-2 0-13 16,3-3-6-16,-7 1-3 16,-3-7-6-16,-8-3 0 15,-8-6-2-15,-7-6 7 16,-4-5-7-16,-3-2-16 16,0-4-20-16,-3-3-36 0,-15 0-28 15,-3-6-62-15</inkml:trace>
  <inkml:trace contextRef="#ctx0" brushRef="#br0" timeOffset="21573.49">7939 7905 57 0,'0'0'389'0,"0"0"-326"16,0 0-14-16,0 0-5 16,0 0 4-16,0 0-2 15,-76 95 4-15,48-64-19 16,3-1-14-16,-1-3 0 16,7-3-3-16,-2-3-12 15,6-3 6-15,-1-4-10 16,2-3 2-16,7-5-9 15,4-1-39-15,3-5-28 16,0 0-73-16,25-1-85 16</inkml:trace>
  <inkml:trace contextRef="#ctx0" brushRef="#br0" timeOffset="21768.84">8036 8018 364 0,'0'0'90'0,"0"0"-68"0,0 0 13 16,0 0 26-16,0 0-12 16,-52 86-13-16,34-62-12 15,0-1-12-15,2-6 2 16,2 1-10-16,5-5-4 16,4-4-21-16,5-4-49 15,0-5-54-15,10 0-74 16,18-14-71-16</inkml:trace>
  <inkml:trace contextRef="#ctx0" brushRef="#br0" timeOffset="21902.23">8133 8157 166 0,'0'0'119'0,"0"0"23"0,0 0-31 16,0 0-56-16,-82 69-19 16,64-55-22-16,2-2-9 15,2-1-5-15,0 0-27 16,0-6-82-16,8-5-209 15</inkml:trace>
  <inkml:trace contextRef="#ctx0" brushRef="#br0" timeOffset="22566.59">9325 7461 64 0,'0'0'313'15,"0"0"-240"-15,0 0 31 0,0 0-89 16,0 0 6-16,-86 101 37 16,51-47-3-16,-2 4-14 15,-2 0-14-15,-1-5 10 16,6-5-27-16,1-6-8 16,9-9 7-16,4-5-9 15,9-7 0-15,6-6 0 16,5-9 0-16,0-2-5 0,0-3-35 15,6-1-50 1,6 0-66-16,-3 0-154 0</inkml:trace>
  <inkml:trace contextRef="#ctx0" brushRef="#br0" timeOffset="22790.21">8861 8112 327 0,'0'0'109'0,"0"0"-49"16,0 0-7-16,0 0 1 15,0 0-4-15,106 9-22 0,-67-6-15 16,-8 1-5 0,-4 0-7-16,-12 0-1 0,-9 1-23 15,-3 3-42 1,-3-1-55-16,-3 0-28 0</inkml:trace>
  <inkml:trace contextRef="#ctx0" brushRef="#br0" timeOffset="22922.84">8797 8321 132 0,'0'0'105'0,"0"0"-57"16,0 0 70-16,0 0-62 0,0 0-56 15,91 9-7-15,-69-6-131 16</inkml:trace>
  <inkml:trace contextRef="#ctx0" brushRef="#br0" timeOffset="23086.99">8770 8511 384 0,'0'0'45'0,"0"0"11"16,108-7-35-16,-62 2-15 16,3 1-6-16,-1-2-67 15,-5-4-352-15</inkml:trace>
  <inkml:trace contextRef="#ctx0" brushRef="#br0" timeOffset="23591.89">9928 7415 342 0,'0'0'68'0,"0"0"-13"16,0 0 26 0,78 89-30-16,-40-37 5 0,8 12-2 15,6 4-22-15,-1-2-14 16,-6-7-13-16,-5-8 0 15,-14-13 6-15,-7-9-10 16,-10-8-1-16,1-6-8 16,-5-4-41-16,-5-7-52 15,0-4-155-15</inkml:trace>
  <inkml:trace contextRef="#ctx0" brushRef="#br0" timeOffset="23842.37">10475 7819 123 0,'0'0'147'0,"0"0"-80"16,-94 71 54-16,55-41-43 15,-5 3-22-15,2 0-16 16,3-4-19-16,10 2-5 15,9-12-11-15,11-3 8 16,9-10-13-16,0-6-28 16,15 0-104-16,15-2-45 15</inkml:trace>
  <inkml:trace contextRef="#ctx0" brushRef="#br0" timeOffset="24005.15">10445 8023 326 0,'0'0'43'0,"0"0"61"16,0 0-33-16,-64 78-27 15,52-55-10-15,-3-3-32 16,2-1 2-16,4-5-4 16,6-4-13-16,3-7-53 15,13-3-157-15</inkml:trace>
  <inkml:trace contextRef="#ctx0" brushRef="#br0" timeOffset="24155.18">10561 8140 344 0,'0'0'75'0,"0"0"-44"16,0 0 28-16,0 0-30 15,-92 76-27-15,77-59-2 16,2-1-71-16,2-5-320 15</inkml:trace>
  <inkml:trace contextRef="#ctx0" brushRef="#br0" timeOffset="25536.74">10760 5603 282 0,'0'0'161'15,"0"0"-105"-15,0 0-23 0,0 0 21 16,-40 99-3-1,21-47 0-15,3 2-2 0,0-2-17 16,7 0-16-16,-2 0-10 16,0 0-4-16,0-1-1 15,-1-5 14-15,2-8-15 16,1-7-7-16,3-9 7 16,-2-4 7-16,3-2-7 15,2-5-11-15,0-2-14 16,1-4-19-16,2-2-39 15,0-3-71-15</inkml:trace>
  <inkml:trace contextRef="#ctx0" brushRef="#br0" timeOffset="25759.79">10481 6404 460 0,'0'0'15'0,"0"0"17"16,0 0 12-16,91 0-28 15,-42 0-3-15,-2 0-12 16,-9 0-1-16,-8 0 0 16,-15 0-13-16,-10 5-62 15,-5-3-56-15,0 1-31 16</inkml:trace>
  <inkml:trace contextRef="#ctx0" brushRef="#br0" timeOffset="25933.57">10552 6547 205 0,'0'0'64'16,"0"0"-48"-16,96 0 20 15,-63 0-25-15,-8 0-11 16,-5 0-25-16,-19 2-282 16</inkml:trace>
  <inkml:trace contextRef="#ctx0" brushRef="#br0" timeOffset="26068.58">10594 6640 283 0,'0'0'41'0,"84"-19"-26"16,-42 12-7-16,-5 0-8 16,-6-2-147-16</inkml:trace>
  <inkml:trace contextRef="#ctx0" brushRef="#br0" timeOffset="26594.34">11506 5431 219 0,'0'0'49'0,"0"0"32"16,0 0 55-16,0 0-63 15,0 0-62-15,0 0-8 16,70 109 69-16,-40-34-39 16,7 6 8-16,3 2-6 15,7-3-11-15,3-8-8 16,1-13-5-16,-9-13 3 15,-8-10-14-15,-7-12 0 16,-8-4 0-16,-8-9-5 0,-7-5-39 16,-4-6-68-16,0 0-119 15</inkml:trace>
  <inkml:trace contextRef="#ctx0" brushRef="#br0" timeOffset="26851.99">12143 5961 281 0,'0'0'47'0,"0"0"-3"16,0 0 70-16,-109 95-45 15,67-61-23-15,0 3-13 16,-4 1-9-16,7-3-12 15,6-3-5-15,11-7 3 16,10-7-9-16,5-5-1 16,5-4 0-16,2-2-9 15,0-2-62-15,12-4-74 16,13-1-92-16</inkml:trace>
  <inkml:trace contextRef="#ctx0" brushRef="#br0" timeOffset="27051.04">12168 6235 419 0,'0'0'26'0,"0"0"42"16,0 0 12-16,0 0-45 16,-84 64-20-16,74-46-8 15,-2-4-2-15,6-1 7 16,2-2-12-16,4-2-28 15,0-3-56-15,9-6-137 16</inkml:trace>
  <inkml:trace contextRef="#ctx0" brushRef="#br0" timeOffset="27207.02">12305 6251 359 0,'0'0'58'0,"0"0"-6"15,0 0 25-15,0 0-46 16,-89 92-8-16,74-69-9 16,-3-2-14-16,4 0-14 15,0-9-112-15</inkml:trace>
  <inkml:trace contextRef="#ctx0" brushRef="#br0" timeOffset="30949.74">3664 10592 239 0,'0'0'99'0,"0"0"-29"0,0 0 40 15,0 0-28-15,0 0-7 16,0 0-25-16,0-31-48 15,-4 38 9-15,-6 15 1 16,-1 9 29-16,-1 10 4 16,-3 5-10-16,-4 8 7 15,-1 1-5-15,-2 1 2 16,1-1-14-16,5-4-5 16,1 0-16-16,9-3 12 15,6 0-16-15,0-1 8 16,0-5-5-16,0-2-1 15,0-8 5-15,6-8-7 0,4-8-1 16,-1-6-2-16,5-6 6 16,10-1-3-16,10-3 9 15,9 0 14-15,5 0-16 16,1 0-2-16,-4 0 3 16,-5 0-5-16,-7-2-3 15,-12 1 0-15,0-1-7 16,-8 1-2-16,-1-2-30 15,2-2-9-15,-1 0-18 16,-3-2-50-16,2-3-50 16,-1-2-217-16</inkml:trace>
  <inkml:trace contextRef="#ctx0" brushRef="#br0" timeOffset="31458.87">4494 10699 349 0,'0'0'112'16,"0"0"-24"-16,0 0 8 15,0 0-19-15,0 0-52 16,0 0-14-16,-24 28 16 16,4 13 16-16,-5 10 12 15,0 3-8-15,-5 4-17 16,5 0 5-16,1-3-15 15,7-6-4-15,6-3-2 16,6-6-14-16,5-4 15 16,0-5-15-16,0-5 4 15,12-1-4-15,9-4 4 16,9-7-2-16,8-2 0 16,1-2 2-16,6-6 1 15,1-4 3-15,-4 0-8 0,-5 0 2 16,-3 0-2-1,-8 0 5-15,-8-3-5 0,-5-2-3 16,-4-1-9-16,-6-3-40 16,0-4-42-16,0-4-62 15,0-5-245-15</inkml:trace>
  <inkml:trace contextRef="#ctx0" brushRef="#br0" timeOffset="32968.89">5802 10568 559 0,'0'0'76'15,"0"0"-47"-15,0 0 54 16,0 0 30-16,0 0-58 15,22-75-32-15,-22 74-9 16,0-1-14-16,0 2 0 16,0 2-22-16,0 17-107 15,-7 12-40-15,-5 5-265 16</inkml:trace>
  <inkml:trace contextRef="#ctx0" brushRef="#br0" timeOffset="33140.11">5932 11119 482 0,'0'0'148'0,"0"0"-25"15,0 0 44-15,0 0-81 16,0 0-64-16,0 0-9 16,-2-2-13-16,2-1-45 15,-1 1-81-15,-16 0-47 16</inkml:trace>
  <inkml:trace contextRef="#ctx0" brushRef="#br0" timeOffset="33858.17">3165 10165 391 0,'0'0'144'0,"0"0"-85"16,0 0-26-16,0 0-17 15,0 0 0-15,0 0 3 0,0 89 3 16,0-58-15-1,-3-2 0-15,-2-1-7 0,1-4 0 16,1-6 0-16,3-5 0 16,0-2-21-16,0-5-30 15,12-6-36-15,7 0-27 16,5-21-21-16</inkml:trace>
  <inkml:trace contextRef="#ctx0" brushRef="#br0" timeOffset="33999.37">3353 10161 349 0,'0'0'77'0,"0"0"-64"0,0 0 9 15,0 0 23-15,-39 90-39 16,36-54-6-16,3 2-1 16,0-3-17-16,0-4-92 15</inkml:trace>
  <inkml:trace contextRef="#ctx0" brushRef="#br0" timeOffset="34459.16">4944 10256 496 0,'0'0'85'0,"0"0"-69"16,0 0-13-16,0 0 53 15,0 0-16-15,0 0-17 16,-37 84-11-16,30-63-4 15,1-4-5-15,1-4 5 16,5-1-8-16,0-2-63 16,0-9-111-16</inkml:trace>
  <inkml:trace contextRef="#ctx0" brushRef="#br0" timeOffset="34584.47">5068 10314 285 0,'0'0'20'16,"0"0"9"-16,0 0 9 16,-46 80-38-16,38-61-33 15,2-4-306-15</inkml:trace>
  <inkml:trace contextRef="#ctx0" brushRef="#br0" timeOffset="35791.24">7253 10892 267 0,'0'0'96'0,"0"0"-26"16,0 0 24-16,9-95-34 15,-9 67-22-15,-13-4 19 0,-10 2-17 16,-2 5-8-16,-2 5-5 16,-4 9-2-16,3 8-3 15,-7 3 5-15,-1 1-11 16,-1 19-5-16,-2 9-5 15,8 5 11-15,2 7-15 16,9 2-1-16,5 2 0 16,9 2 1-16,6 0-2 15,0-4 0-15,3-5 0 16,16-6 1-16,3-4 3 16,1-9-8-16,4-5 2 15,7-8-22-15,2-6 9 0,1 0 13 16,-1-6-7-1,-2-13 1-15,-2-6 4 0,-4-7 7 16,-4-4-3-16,-5-9 3 16,-7-9-3-16,-6-11 0 15,-4-6 0-15,-2-5 0 16,0-4-3-16,0 5 3 16,0 0-1-16,-5 12-2 15,4 11 3-15,-2 19 4 16,3 15 2-16,-2 12-6 15,2 6 0-15,-1 7-4 16,1 29-9-16,0 17 13 16,0 11 0-16,3 4 2 15,6 2 0-15,-2 2-2 0,-1-5 2 16,-5-3-2-16,4-4 5 16,-2-8-5-1,3-9 0-15,5-5 1 0,3-8-5 16,7-8 4-16,10-5-4 15,5-8-4-15,6-7-12 16,0-2-5-16,-3 0-26 16,-7-17 40-16,-6-7 11 15,-11-5 5-15,-8-7 3 16,-7-8 26-16,0-6-12 16,0-4 18-16,-7 5-28 15,1 9 11-15,1 13 0 16,4 15-3-16,-1 8-6 0,2 4-14 15,0 9 0-15,0 18-4 16,0 9 4-16,2 10 1 16,2-1 0-16,4 3 0 15,-1-1-1-15,2-5 9 16,2-6-6-16,-2-8-3 16,-1-10 0-16,0-8-2 15,1-6-5-15,3-4-24 16,0 0 4-16,2-7-9 15,0-14-29-15,-3-9-92 0</inkml:trace>
  <inkml:trace contextRef="#ctx0" brushRef="#br0" timeOffset="35973.91">7725 10476 459 0,'0'0'39'16,"0"0"-3"-16,0 0 6 16,0 0-42-16,0 0-10 15,0 0-51-15,0 0-241 16</inkml:trace>
  <inkml:trace contextRef="#ctx0" brushRef="#br0" timeOffset="36632.97">8105 10632 439 0,'0'0'82'0,"0"0"-15"16,85 67 27-16,-60-26-45 15,-5 5-15-15,-4 4-18 16,-7-1 13-16,-1-1-27 15,-8-4-2-15,0-6-3 16,-8-9-5-16,-7-8 1 16,-6-10 6-16,0-6-12 0,2-5 13 15,-5-1 11-15,6-20 1 16,6-8-7-16,3-4-5 16,5-7-2-16,4-6-21 15,13-1-12-15,12-4 8 16,8 2 5-16,2 8-13 15,2 12 20-15,6 12-9 16,-1 14 9-16,-2 3 12 16,0 7 3-16,-1 13 0 15,-3 6 2-15,-3 3 5 16,-5-2-3-16,-10 0 10 16,-1-1-6-16,-6-6-6 15,-2-4 13-15,2-6-3 16,2-6-6-16,1-4 10 0,2 0 1 15,4-4-8-15,-1-14-4 16,2-7-4-16,-5-2 1 16,-3-5 2-16,-5 1-3 15,-8 5-1-15,0 6 13 16,-3 7-6-16,-18 8-7 16,-7 5 12-16,-6 2 1 15,-1 24-1-15,4 10 8 16,6 8-7-16,7 5-2 15,9 2-6-15,6 2-1 16,3-4-3-16,0-2 4 16,1-6-1-16,7-7-4 0,2-9 0 15,1-7 0-15,4-6-6 16,4-5-1-16,3-6-23 16,5-1-33-16,6 0-58 15,6-12-281-15</inkml:trace>
  <inkml:trace contextRef="#ctx0" brushRef="#br0" timeOffset="36936.11">9289 10732 534 0,'0'0'60'16,"0"0"-3"-16,0 0 31 15,-89-29-48-15,57 47-23 16,-2 19 12-16,3 10 0 16,2 9 11-16,4 3-33 15,8-1 3-15,9 0 1 16,8-4-5-16,0-5-6 16,16-8-3-16,11-11 3 15,6-10-1-15,1-7-8 16,5-10-14-16,-2-3-27 15,2 0 6-15,-5-20-24 16,-3-13-21-16,-4-12-156 16</inkml:trace>
  <inkml:trace contextRef="#ctx0" brushRef="#br0" timeOffset="37182.92">9669 10265 540 0,'0'0'48'16,"0"0"-11"-16,0 0 9 16,20 81 0-16,-4-5 16 15,-7 14-1-15,-7 10-15 16,-2 6-14-16,-9-2-30 16,-9-6-1-16,4-10 3 15,6-18-4-15,5-16-3 16,3-14-12-16,0-15-28 0,0-11-3 15,0-8-19-15,0-6-53 16,0-2-51-16</inkml:trace>
  <inkml:trace contextRef="#ctx0" brushRef="#br0" timeOffset="37467.81">9635 10893 338 0,'0'0'71'16,"0"0"16"-16,0 0-7 15,115-67-11-15,-67 55-15 0,0 3-24 16,-2 6-18 0,-7 3 5-16,-8 0-7 0,-6 0 13 15,-9 8-2-15,-5 14 1 16,-5 7-1-16,-6 7-1 16,0 3 7-16,0 2-20 15,-3-3-5 1,-6-2 6-16,2 0-5 0,2-5 0 15,4-5-3-15,1-5-12 16,0-6 0-16,0-8-23 16,0-5-18-16,0-2 0 15,3 0-3-15,10-17-97 16</inkml:trace>
  <inkml:trace contextRef="#ctx0" brushRef="#br0" timeOffset="37652.54">10139 10724 45 0,'0'0'468'16,"0"0"-407"-16,-10-86 42 15,10 74-25-15,0 5-35 16,0 6-28-16,0 1-15 16,0 1-10-16,6 23-59 15,24 7-59-15,18 2-239 16</inkml:trace>
  <inkml:trace contextRef="#ctx0" brushRef="#br0" timeOffset="38330.43">10797 10785 555 0,'0'0'60'0,"0"0"22"16,-103-67 19-16,58 67-55 15,-1 5-24-15,1 26 5 16,4 12-8-16,8 11-11 16,6 5 5-16,9 3-11 15,5-5 10-15,8-3-12 16,4-6-2-16,1-8-8 16,0-14-5-16,0-8-17 0,10-11 5 15,5-7 17 1,6-1 10-16,3-22 1 0,0-10 12 15,0-6 5-15,-1-9-3 16,1-5 2-16,-1-5-17 16,1 1 2-16,-2 8-2 15,-1 7 0-15,-6 17 4 16,-4 10 2-16,-3 11-8 16,-2 4 3-16,3 0-1 15,6 18 1-15,5 11 10 16,2 10-7-16,-3 1-4 15,-2 2 0-15,-7 0 0 16,-6-4 0-16,-4-4 4 16,0-8-3-16,0-9-2 0,0-7-4 15,0-8 5-15,0-2 18 16,0 0 21-16,0-2 9 16,0-18 7-16,0-6-39 15,5-9-13-15,13-5 5 16,1-6-10-16,4-6 2 15,5-3-22-15,3 1 5 16,-1 12-18-16,1 17 10 16,-7 18-7-16,-7 7 0 15,-4 29 32-15,-7 10 5 16,2 14 1-16,-8 6-3 16,0 3 7-16,0 2 13 15,-5-5-12-15,-1-6-5 16,4-8-2-16,2-10-4 15,0-12 0-15,2-6-2 0,15-8-13 16,6-4 4-16,7-5-51 16,2 0-112-16,-3-8-495 15</inkml:trace>
  <inkml:trace contextRef="#ctx0" brushRef="#br0" timeOffset="57966.75">9735 2225 264 0,'0'0'70'0,"0"0"12"16,0 0 7-16,0-77-24 15,0 67 4-15,0 5-26 16,-3 5-3-16,-1 0-22 16,-2 19-12-16,-3 18-6 15,-3 15 34-15,-3 7 15 16,3 4-25-16,0-3 9 16,3-5-13-16,0-7-15 15,2-7 2-15,4-5-5 16,-2-5-2-16,-1-5-2 15,2-6 1-15,1-8 0 0,-2-5-4 16,1-4 2-16,4-3-30 16,-3 0-40-16,-3 0 3 15,-8-17-16-15,-5-8-85 16</inkml:trace>
  <inkml:trace contextRef="#ctx0" brushRef="#br0" timeOffset="58325.03">9450 2383 407 0,'0'0'68'15,"0"0"-9"-15,0 0 43 16,0 0-43-16,0 0-43 16,0 0-13-16,-3 14 10 15,11 15 13-15,1 4 4 16,-3 4 20-16,0-3-18 15,-3 0-5-15,3-1-18 16,1-6 10-16,0-3-15 16,1-4-3-16,5-4 4 15,-4-4-5-15,0-3 2 16,3-2-2-16,0 0 10 16,0-5-3-16,6-2-7 0,0 0 11 15,1 0-1 1,4-12 1-16,-1-3-5 0,2-4-6 15,0-1-6-15,0-1 4 16,-2-3-17-16,-4 2-45 16,-3-1-69-16,-8 3-101 15</inkml:trace>
  <inkml:trace contextRef="#ctx0" brushRef="#br0" timeOffset="59063.06">10011 2070 427 0,'0'0'69'0,"0"0"5"16,0 0 20-16,0 0-50 16,100-39-29-16,-58 39 8 15,4 15 7-15,-7 11-9 16,-6 8-1-16,-14 3-13 16,-4 1 2-16,-5 0 13 15,-7-1-11-15,-3-3-6 0,0-7-4 16,0 1-2-16,-13-7-13 15,-2-5 14-15,-7-6 0 16,2-10 4-16,-2 0 7 16,0-8 0-16,5-13-3 15,1-11 2-15,8-5-10 16,7-3-28-16,1-9 7 16,4 3 14-16,15 2-5 15,6 10-8-15,3 12 2 16,-1 9-1-16,4 4 14 15,2 6-5-15,1 3 10 16,5 0 0-16,-5 6 0 16,-3 10-3-16,-2 4 3 0,-4 5 0 15,-8 6 7-15,-4 1-7 16,-10 0 2-16,-3 2-2 16,0-7 0-16,-2 1 2 15,-3-6-2-15,5-2 8 16,0-6-8-16,14-3-6 15,10-5 0-15,3-6-2 16,0 0 5-16,0-9 3 16,-5-9 1-16,-4-6 11 15,-4-6-3-15,-7-3 3 0,-7-6 3 16,0-2 11 0,-1-2-26-16,-19 4 8 0,-1 8-8 15,-1 11-4-15,1 9-7 16,-6 10 7-16,-4 1-1 15,-2 12-39-15,3 11-26 16,9 3-95-16,15-2-270 16</inkml:trace>
  <inkml:trace contextRef="#ctx0" brushRef="#br0" timeOffset="59458.48">10936 2026 456 0,'0'0'52'16,"0"0"29"-16,0 0-47 16,0 0-11-16,0 0-10 15,-34 92 1-15,34-51-6 16,0-1 7-16,3-1-10 15,11-8 4-15,0-7-8 16,7-9 7-16,-2-6-8 16,4-7 3-16,2-2-1 15,-1-2 3-15,-2-14 8 16,-4-8 24-16,-3-4-15 16,-6-8 11-16,-5-6-7 15,-4-3-12-15,0 0-11 16,-4 6 18-16,-14 6-20 15,-2 11-1-15,0 11-1 0,-4 6-1 16,3 5-20-16,0 2-31 16,6 15-30-16,9 5-45 15,6-3-136-15</inkml:trace>
  <inkml:trace contextRef="#ctx0" brushRef="#br0" timeOffset="59776.75">11407 1806 449 0,'0'0'36'0,"0"0"-10"15,0 0 15-15,0 75 18 16,2-23 5-16,-1 7-12 15,1 3-10-15,-2 0-31 16,1-4-10-16,1-7 15 16,1-10-15-16,1-9 7 15,5-8-8-15,0-7 0 16,2-7-1-16,2-6-16 16,5-4 15-16,3 0-24 0,4-10-37 15,-1-16-33 1,-6-6-92-16</inkml:trace>
  <inkml:trace contextRef="#ctx0" brushRef="#br0" timeOffset="59932.95">11435 2036 479 0,'0'0'127'0,"0"0"35"16,0 0-50-16,0 0-62 16,0 0-12-16,83-52-31 15,-30 44 5-15,1 5-10 16,-8 3-2-16,-9 0-30 15,-10 0-93-15,-16 3-43 16,-11 5-129-16</inkml:trace>
  <inkml:trace contextRef="#ctx0" brushRef="#br0" timeOffset="60984.08">8100 2610 107 0,'0'0'49'0,"0"0"-6"16,0 0 26-16,0 0-17 0,0 0-20 16,0 0 3-16,-7-51 24 15,7 41 1-15,0 0-6 16,0-1 8-16,0 3 3 16,0 2-2-16,0 2-1 15,0 3-14-15,0 0-10 16,0 1-14-16,0 0-22 15,0 0-2-15,6 12-8 16,9 12 0-16,13 10 8 16,4 5 2-16,2 4 0 15,4 4-1-15,0-2-1 16,-1 2 7-16,4-2-7 16,3-1 9-16,1-8-9 15,1-7 1-15,-2-5 2 0,-6-7-1 16,-8-6-1-16,-9-1-1 15,-8-5-4-15,-8-2 0 16,-4-1-6-16,-1-2-51 16,0 0-4-16,0 0 7 15,0 0-6-15,-3-8-16 16,-6-8-64-16,-1-5-39 16</inkml:trace>
  <inkml:trace contextRef="#ctx0" brushRef="#br0" timeOffset="61513.99">8660 2680 300 0,'0'0'101'16,"0"0"18"-16,0 0-5 15,0 0-27-15,0 0-45 16,0 0-28-16,-11-12 14 15,11 17-22-15,0 7-1 16,0 5 5-16,11 4 0 16,2 0 18-16,4 4-10 15,-1-3-2-15,-1 2-7 16,1 0 1-16,-2 1-2 16,-1-1-4-16,1-3-1 15,-1-1 3-15,-1-1-2 16,0-3-4-16,0 0 0 0,-3-1 0 15,0 2 0-15,-2-3 0 16,-1 2-3-16,-3-1 0 16,0-1 3-16,0 2 1 15,0-5 2-15,-1-2-2 16,-1-3 4-16,2 2-4 16,-3-1 1-16,0 0-2 15,0 2-3-15,0-2 3 16,0-2 6-16,0-1 17 15,-1-1 5-15,-4-3 12 16,-4 0 16-16,0 0-1 16,-7 0-13-16,-3 0-14 15,-4 0-13-15,-7 0-8 0,-4 0-3 16,-12 0-4-16,-14 0-26 16,-4 15-61-16,1 3-13 15,11-2-76-15,24-9-118 16</inkml:trace>
  <inkml:trace contextRef="#ctx0" brushRef="#br0" timeOffset="62340.86">7957 1931 345 0,'0'0'38'0,"0"0"67"16,0 0-24-16,0 0-15 0,0 0-12 15,-103-28-12 1,75 35-19-16,-5 16 11 0,2 8-20 16,1 10 21-1,3 5-15-15,6 5-6 0,9 2 12 16,6-6-16-16,6-3 1 16,0-7 7-16,9-6-13 31,9-4 2-31,6-8-5 0,6-4 6 15,4-10 1-15,8-5-6 16,1 0-1-16,0-13 5 0,-4-6-7 16,-9-5-47-16,-12 0-90 15,-14 0-127-15</inkml:trace>
  <inkml:trace contextRef="#ctx0" brushRef="#br0" timeOffset="76459.09">7007 4420 198 0,'0'0'89'0,"0"0"-25"16,0 0 64-16,0 0-60 16,0 0-6-16,0 0 2 15,0 0-15-15,-24-64 8 16,24 63-22-16,0 1-16 16,0 0-14-16,8 0 9 15,19 5-10-15,10 10 22 16,17 10 10-16,2 3-7 15,1 5-10-15,-2-2 12 16,-6 3-11-16,-1 2-11 16,-5 1-6-16,-1 6 1 15,-6 1 7-15,-3 2-8 16,1-3-2-16,2-4-1 16,4-8 0-16,2-9 0 0,-5-2 2 15,-7-8 5-15,-6-5-6 16,-11-4-1-16,-4-3 0 15,-9 0-1-15,0 0-29 16,0 0-10-16,0 0-55 16,0 0-16-16,-5-3-45 15,-5-11-116-15</inkml:trace>
  <inkml:trace contextRef="#ctx0" brushRef="#br0" timeOffset="76930.17">7783 4536 402 0,'0'0'70'0,"0"0"44"16,0 0-8-16,0 0-38 16,0 0-22-16,0 0-17 15,-20-18-8-15,19 18-2 16,-1 0-8-16,2 0-7 15,0 6 9-15,0 5-3 16,0 4 13-16,0 0 10 16,2 4-4-16,8 1-19 0,6 3 7 15,4 2 11 1,2 1-26-16,2 1 12 0,-4 0-7 16,-4-2-4-1,1-2-3-15,-4 1-1 0,-4-4 1 16,-3 0 0-16,-2-1 0 15,-4-4 0-15,0 1 4 16,0-6-4-16,0 3-6 16,-7 0 6-16,-2-1 9 15,-9 0-7-15,-6 1 0 16,-4-1 14-16,-4 1 5 16,-1-2-5-16,0-1-9 0,-3 0 10 15,1-4-15 1,-1 2 1-16,2-3-3 0,6-4-24 15,1-1-63-15,12 0-79 16,3-9-161-16</inkml:trace>
  <inkml:trace contextRef="#ctx0" brushRef="#br0" timeOffset="77555.14">6913 3763 365 0,'0'0'65'0,"0"0"24"16,0 0 24-16,-85-53-29 15,73 53-27-15,-7 0-33 16,-8 12 7-16,-6 16-15 15,-3 10 9-15,3 1-14 16,8 3 18-16,10-2-6 16,6-1-22-16,6-3 15 15,3 0-13-15,0-4 1 16,8-3-1-16,11-4-4 16,11-5 5-16,9-8-3 15,8-4 11-15,7-5 2 0,0-3-14 16,-8 0-17-16,-6-12-19 15,-14-1-64-15,-14-1-42 16,-11 0-151-16</inkml:trace>
  <inkml:trace contextRef="#ctx0" brushRef="#br0" timeOffset="79112.92">7689 2006 268 0,'0'0'89'0,"0"0"3"0,0 0 12 15,0 0-29-15,0 0-40 16,0 0-17-16,0-6-6 16,0 26-11-16,0 8 12 15,0 6 24-15,0 5-14 16,0 2 1-16,0 2-3 16,-2 3-5-16,-5 3 7 15,-1 4-21-15,2 0 6 16,-1 3-1-16,4-5-3 15,-3-2 2-15,3-6-5 16,0-8 0-16,1-8 7 16,2-10-15-16,0-9 9 15,0-4-2-15,0-4 6 0,0 0 2 16,0 0 21-16,0-2 7 16,0-18 9-16,3-11-37 15,8-10 5-15,4-9 3 16,-2-9-13-16,2-6-3 15,-4-3 0-15,-4-1 0 16,-2 5 0-16,-4 7-10 16,1 6 7-16,0 10 0 15,3 5 3-15,4 1 2 16,0 4 0-16,7-1-2 16,2 2-3-16,5 5 2 15,0 3 1-15,-2 10-4 0,-4 2 4 16,-3 5 0-16,-3 3-7 15,-2 2 7-15,0 0 0 16,1 0 1-16,4 0-1 16,8 2 0-16,2 8 3 15,6 2-3-15,-3 3 1 16,-5 0-5-16,-4 3 4 16,-9 3 0-16,-3 2-2 15,-6 1 2-15,0 3 3 16,0-1 3-16,-13 5 1 15,-3-1-3-15,0-1-2 16,3 1-4-16,-4-5 2 16,2-3 0-16,1-2 1 15,-3-1-1-15,-4-1 0 16,-1 0 3-16,-6-3 6 0,-5 2-1 16,-2-5 0-1,-2-2 6-15,7-3 0 0,5-7-10 16,4 0 27-16,3 0-16 15,5 0 2-15,-1-7-12 16,1-3 10-16,4 1-13 16,1 1-2-16,4 1 0 15,1 4-1-15,3 1-1 16,0 2-74-16,0 0-80 16,0 0-87-16</inkml:trace>
  <inkml:trace contextRef="#ctx0" brushRef="#br0" timeOffset="81609.87">3305 11579 85 0,'0'0'228'0,"0"0"-151"0,0 0-9 15,0 0 20-15,0 0-23 16,0 0-5-16,-36-4-17 16,36 4-12-16,0 0-1 15,24 0-8-15,15 5 26 16,19 4 14-16,12-6-32 16,9 1-7-16,3-2-6 15,-3 1-1-15,-10-3-13 16,-3 0 6-16,-13 0 1 15,-14 0-10-15,-15 0 6 16,-15 0-6-16,-5 0-6 16,-4 0 0-16,0 0 4 15,0 0-27-15,-7 0-40 0,-10 0-22 16,-11 0-41 0,0-3-234-16</inkml:trace>
  <inkml:trace contextRef="#ctx0" brushRef="#br0" timeOffset="84424.41">6051 5878 323 0,'0'0'59'0,"0"0"-11"16,0 0 56-16,-23-72-18 15,22 65-35-15,1 2 2 16,0 2-8-16,0 3 10 0,0 0-34 16,0 0 11-1,0 8-26-15,9 14 7 16,13 10 18-16,4 9 9 0,8 2-13 16,2 6-8-16,3-1 10 15,3 0-12-15,-1-1-2 16,1 2-15-16,1-3 1 15,-4-2 10-15,-3-2-8 16,-5-8 4-16,-7-6-7 16,-3-6-1-16,-9-5-3 15,-2-6 8-15,-1-5-6 16,-6-2 9-16,0-3-12 16,0 0 10-16,-3-1-10 15,3 0-2-15,-1 0-17 0,1 0-11 16,0-1-52-16,0-13-49 15,-2-5-47-15,-1-2-214 16</inkml:trace>
  <inkml:trace contextRef="#ctx0" brushRef="#br0" timeOffset="84893.71">6515 6116 413 0,'0'0'69'0,"0"0"7"0,0 0 23 16,0 0-17-16,0 0-28 16,0 0-1-16,-57-21-8 15,57 21-24-15,0 0-7 16,0 0-12-16,0 16 0 16,0 4 9-16,3 3 12 15,8 4 9-15,5-3-25 16,-1 3 14-16,6 0-17 15,-2-1 1-15,-2-2 4 16,0-2-3-16,-3 0 2 16,1-1-6-16,-3 0 0 15,0-2 2-15,1 1 1 16,1 0 2-16,-1 0-3 16,-1-3 1-16,3-3-5 15,-6-2 1-15,-2-1 0 0,-4-5-1 16,-1-1-3-16,-2-2-1 15,0 0 4-15,0-2 2 16,-2 0 6-16,-11 1 14 16,-11-2 13-16,-3 0-11 15,-9 0-10-15,-3 0-7 16,-4 0-4-16,1-8-3 16,2-2-13-16,9 2-51 15,5 2-53-15,7 1-44 16,0-2-90-16</inkml:trace>
  <inkml:trace contextRef="#ctx0" brushRef="#br0" timeOffset="85607.91">5611 4830 416 0,'0'0'62'0,"0"0"4"15,0 0 28-15,0 0-40 16,-100-6-28-16,70 32-8 16,3 13 2-16,-1 8 0 15,1 3 13-15,11 4-5 16,4 1-12-16,9-2 1 16,3-5-9-16,0-3-8 15,16-7 0-15,8-6 10 0,0-7-2 16,4-5-3-1,-1-7 6-15,6-7-4 0,0-6 15 16,4 0 7-16,-1 0-18 16,1-9-10-16,-6-5-1 15,-8 0-16-15,-5 3-52 16,-11 1-55-16,-7 3-111 16</inkml:trace>
  <inkml:trace contextRef="#ctx0" brushRef="#br0" timeOffset="91187.41">6657 3849 195 0,'0'0'93'0,"0"0"-31"16,0 0 37-16,0 0-23 16,0 0-13-16,0 0-21 15,0 0-1-15,-11-33-30 16,8 33-7-16,0 1-4 16,0 19 4-16,-3 9 6 15,0 10 2-15,0 2 14 16,-1 6-8-16,1-1 9 15,-6 6-15-15,6 3-1 16,-5 3 5-16,0 4-16 16,0 2 0-16,2-2 4 0,-1-4 4 15,2-7-8-15,4-9-3 16,-1-8 2-16,1-8 2 16,2-8 3-16,-2-8-3 15,4-4 0-15,0-5 0 16,0-1 1-16,0 0 15 15,0 0 1-15,0-11 44 16,0-7-48-16,0-7-1 16,0-6-10-16,0-4-2 15,0-8 4-15,0-5 1 16,0-5-2-16,4-2-4 0,2-2 0 16,3-1-4-1,3 0 6-15,3 3-9 0,-1 3 12 16,-1 8-5-1,-4 2 5-15,-3 6-4 0,3 5 0 16,-2 3-1-16,1 2-11 16,2 4 11-16,2 0-2 15,-1 2-5-15,2 4 7 16,-1 2-2-16,4 3 2 16,2 1-5-16,0 1-1 15,2 5 6-15,-3 0-2 16,-3 4 4-16,2 0-2 0,-1 0 0 15,0 7 0 1,0 6 5-16,4 1-1 0,1 1-3 16,-2 0 3-16,-2 2-1 15,1 2-1-15,-4-2-2 16,-4 7-10-16,-6 1 10 16,0 5 5-16,-3 2-5 15,0 3-1-15,-6 0 1 16,-8-3 0-16,-5-5 2 15,0-5 7-15,-1-2-9 16,-1-5-5-16,-2 0 5 16,-4-3 3-16,-3 0 3 15,0-5 8-15,-3 0 12 16,2-6 5-16,3-1-11 16,5 0-1-16,4 0-7 0,5-5 4 15,1-4-8-15,8 1-8 16,2 3-1-16,2 1-28 15,1 1-33-15,0 3-40 16,0 0-75-16,-2 0-146 16</inkml:trace>
  <inkml:trace contextRef="#ctx0" brushRef="#br0" timeOffset="92019.07">6588 3872 250 0,'0'0'89'16,"0"0"-5"-16,0 0-25 0,0 0-41 16,0 0-9-1,0 0 16-15,-11 99 11 0,3-50-9 16,-1 2 1-16,-5 2 6 15,2 0-24-15,-1 2-5 16,-5-2-2-16,0 1-2 16,-1-2 0-16,1-1 2 15,3-7 3-15,7-7-6 16,4-14-3-16,1-10-7 16,3-7 10-16,0-4 14 15,0-2-13-15,0 0 24 16,0 0-2-16,3-12 25 15,7-10-36-15,4-10 8 16,4-8-18-16,1-9 11 16,-4-6-10-16,6-6 4 15,-5-3-7-15,-4-1-1 0,-3 0-4 16,-3 5 5-16,-4-1 0 16,-1 11 1-16,4 5-1 15,2 8-1-15,3 8-3 16,7 6-8-16,2 6 1 15,5 5-3-15,4 4 14 16,5 2-2-16,0-1 2 16,0 3-2-16,1 3-3 15,-2 1 4-15,-4 0 2 16,-4 0-3-16,-2 4 5 16,-5 9 1-16,-3 2-2 15,-5 5-4-15,-6 6-3 16,-3 2-9-16,-1 9 14 15,-20 2 10-15,-6 1-7 16,-3 2 7-16,-4-6 0 0,1-4-10 16,-1-7 2-16,0-6 9 15,-2-3 30-15,-2-7 1 16,1-2-15-16,3-3-9 16,7-2-18-16,9-2-11 15,12 0-59-15,6 0-112 16,15-13-489-16</inkml:trace>
  <inkml:trace contextRef="#ctx0" brushRef="#br0" timeOffset="93421.13">3372 11698 106 0,'0'0'146'16,"0"0"-80"-16,0 0 13 0,0 0-8 16,0 0-4-16,0 0 9 15,-73-19 9-15,66 16-20 16,4 3-17-16,3 0 15 16,0 0-20-16,0 0-30 15,0 0 1-15,0 0-10 16,14 0-3-16,10 0 15 15,6 8 7-15,12 1 13 16,7-4-21-16,8-1 7 16,14-2-2-16,4-2-15 15,-2 0 14-15,-6 0-10 16,-12 0 6-16,-14 0-15 16,-16 0-2-16,-10 0-2 15,-9 0 4-15,-5 0-30 16,-1 0-60-16,0 4-18 0,0 0-46 15,0 0-19-15,0-4-207 16</inkml:trace>
  <inkml:trace contextRef="#ctx0" brushRef="#br0" timeOffset="93828.14">4337 11655 219 0,'0'0'131'0,"0"0"-84"16,0 0 55-16,0 0-22 15,0 0-42-15,0 0 20 16,-19-3-15-16,19 3-19 15,13 0 2-15,15 0 30 16,14 0 30-16,12 3-42 16,1 2-1-16,-1-3-2 15,0 0-20-15,-7-1 4 16,-2-1-5-16,-6 0 11 16,1 0-18-16,-9 0 1 15,-7 0-8-15,-9 0-3 16,-4-3 3-16,-4 3-6 15,-7 0 3-15,0 0-3 0,0 0-23 16,0 0-81-16,-22 0-96 16,-13 3 22-16,-6 5-258 15</inkml:trace>
  <inkml:trace contextRef="#ctx0" brushRef="#br0" timeOffset="94614.71">3512 11710 247 0,'0'0'79'16,"0"0"-8"-16,0 0 25 15,0 0-22-15,0 0-4 16,0 0-7-16,-47-9-18 16,47 9-13-16,0 0 4 15,0 0-9-15,0-2-10 16,13 1 5-16,11-1-2 16,13-1-2-16,8 3 3 15,1-4 1-15,-1 4-3 16,-8 0 0-16,-2 0-2 0,-7 0-17 15,-3 0 0-15,-1 0 1 16,-3 0 1-16,-3 0-2 16,-2 0-9-16,-4 0-16 15,0 0 3-15,-6 1-44 16,0 2-44-16,-3 0-111 16,0 0-76-16</inkml:trace>
  <inkml:trace contextRef="#ctx0" brushRef="#br0" timeOffset="94983.23">4270 11708 269 0,'0'0'125'0,"0"0"-92"15,0 0 27-15,0 0 5 16,98 2-11-16,-44 2 18 16,15-3-9-16,1-1 4 0,1 0-22 15,-8 0 3 1,-9 0-12-16,-8-3-3 0,-12 1-1 15,-10-3-8-15,-9 2-8 16,-6 2-13-16,-9-1-3 16,0 2-2-1,0 0-100-15,-21 0-135 0,-4 0-142 16</inkml:trace>
  <inkml:trace contextRef="#ctx0" brushRef="#br0" timeOffset="98604.83">7446 1842 375 0,'0'0'39'15,"0"0"19"-15,-66-86 58 16,66 74-18-16,0 6-46 16,3 6 4-16,22 0-45 15,7 15 5-15,7 9 19 16,5 7-7-16,1 3-2 15,7 8-7-15,6 2 4 16,5 9-7-16,3 8 2 16,1 6 18-16,-2 5-20 15,-4 7-15-15,-1 2 2 0,-8-5 2 16,-6-9-5-16,-8-12 4 16,-5-12 0-16,-8-13 2 15,-6-8-6-15,-4-8 0 16,-7-8 5-16,-1-3-3 15,-4-3-2-15,-3 0 3 16,0 0 6-16,0 0-4 16,0-6-5-16,0-11-16 15,0-5-66-15,0-6-53 16,-3-2-11-16,-9-4-115 0</inkml:trace>
  <inkml:trace contextRef="#ctx0" brushRef="#br0" timeOffset="98949.93">8271 1719 513 0,'0'0'36'0,"0"0"29"15,0 0 44-15,0 0-38 16,0 0-54-16,-87 58-17 15,12 20 55-15,-20 15 18 16,-18 5-11-16,-5-2-26 16,1-3-2-16,5-4-10 0,21-7-13 15,19-13-2 1,24-13-3-16,18-16 7 0,14-10-12 16,8-14 1-16,8-7-2 15,0-8-2-15,0-1 2 16,0 0 13-16,0 0-13 15,0-1-17-15,5-8-36 16,6-5-62-16,3 1-42 16,5 5 11-16,-1 2-234 15</inkml:trace>
  <inkml:trace contextRef="#ctx0" brushRef="#br0" timeOffset="101236.54">3375 12854 440 0,'0'0'54'0,"0"0"13"0,0 0 39 16,0 0-27-16,0 0-45 16,0 0-28-16,3 59 29 15,-10-8 19-15,-4 1-16 16,2 2-13-16,-1-3-3 16,-2-1-11-16,0-2-8 15,6-6 4-15,3-6-4 16,3-12-1-16,0-11-2 15,0-4-2-15,0-9-30 16,6 0-2-16,9-9-15 16,3-14-53-16,1-15-62 15,3-10-229-15</inkml:trace>
  <inkml:trace contextRef="#ctx0" brushRef="#br0" timeOffset="101357.41">3430 12755 476 0,'0'0'31'0,"0"0"4"0,0 0 5 16,0 0-33-16,0 0-7 15,0 0-78-15,21-29-54 16,10 49-149-16</inkml:trace>
  <inkml:trace contextRef="#ctx0" brushRef="#br0" timeOffset="101774.78">3721 13006 384 0,'0'0'59'0,"0"0"-27"16,-13 104 45-16,13-64-25 15,0 1-3-15,0-3-31 16,-2-3-7-16,-1-4 21 15,-1-10-27-15,1-8-3 16,1-9 13-16,2-4 11 16,0-3 55-16,0-20-3 15,-3-10-59-15,-1-7-17 16,1-7-2-16,0-6-1 16,3-3-20-16,0-2-11 15,16 4-38-15,8 13 24 0,6 12-1 16,4 13 3-16,-1 12 28 15,1 4 4-15,-1 8 12 16,-3 19 10-16,-8 7-10 16,-7 8 27-16,-7 5-6 15,-4 3 21-15,-4-2-27 16,0-4 5-16,0-5-12 16,0-7-7-16,3-6-1 15,5-8-12-15,8-7-44 16,14-5-57-16,10-6-89 15</inkml:trace>
  <inkml:trace contextRef="#ctx0" brushRef="#br0" timeOffset="102080.66">4288 12880 473 0,'0'0'76'15,"0"0"-55"-15,0 0 22 16,0 0 18-16,-17 98-10 16,25-50 4-16,14 4-25 15,1 0-11-15,1-3-5 16,-5-5-11-16,-7-4-2 16,-6-6-1-16,-6-7 1 0,0-8-1 15,-9-7-6 1,-12-5 1-16,0-5 5 0,-6-2-1 15,5 0-21-15,5-14 3 16,6-10-83-16,6-7-105 16</inkml:trace>
  <inkml:trace contextRef="#ctx0" brushRef="#br0" timeOffset="102287.97">4298 12995 491 0,'0'0'38'16,"-70"98"18"-16,30-29 36 0,1 3-42 16,-4 3-30-16,3-3-13 15,-5-8 3-15,2-6-10 16,4-12-4-16,6-10 4 16,14-12-7-16,10-10-4 15,9-11-35-15,3-3-71 16,25-12-161-16</inkml:trace>
  <inkml:trace contextRef="#ctx0" brushRef="#br0" timeOffset="102973.9">4547 13157 456 0,'0'0'25'15,"0"0"0"-15,0 0 13 16,0 0-24-16,108-27-12 16,-77 13-2-16,-5-6-7 15,-10-3-19-15,-9 0 10 16,-7-1-2-16,0 2 12 16,-9 4 6-16,-13 3 9 15,0 2 27-15,-2 6 18 16,6 6-23-16,-3 1 0 15,3 1-8-15,-1 20-20 16,1 9 9-16,3 7 2 16,2 5-5-16,5 3-8 15,5-2 16-15,3 1-13 16,0-3 2-16,12-8-11 0,6-6 14 16,7-5-12-16,2-8 3 15,6-9-23-15,4-5 17 16,5-3-1-16,0-17-8 15,-2-7 13-15,-7-5 2 16,3-7 7-16,-5-10 0 16,-4-6-4-16,-3-5 9 15,-8-1-10-15,-10 13-2 0,-6 12 0 16,0 16 9-16,-19 8 28 16,-14 10-31-16,-3 2 17 15,0 0-17 1,11 0 27-16,14 3-27 0,11 4-6 15,2 2-8-15,29 1 8 16,16-2 1-16,11 3 16 16,1 1-12-16,-5 5-5 15,-14 4-15-15,-10 6 15 16,-11 5-10-16,-11 7 8 16,-5 3-3-16,-3 1 5 15,0 2 12-15,-6-7-12 16,-3 0 0-16,2-5 5 15,4-6 1-15,3-5-6 16,0-8 0-16,0-2-6 0,7-8-29 16,11-4-26-16,6 0 27 15,4-6-59-15,2-13-90 16,3-6-247-16</inkml:trace>
  <inkml:trace contextRef="#ctx0" brushRef="#br0" timeOffset="103290.98">5629 12417 593 0,'0'0'64'0,"0"0"-32"16,0 0 6-16,0 0-20 15,-18 99 26-15,10-19 7 16,-3 17-8-16,-6 6-33 16,-5 1-4-16,-5-2-3 15,5-8-2-15,2-16-1 16,10-18 0-16,7-17-11 16,3-16-3-16,1-14 10 15,17-6-30-15,10-7 34 16,4-2-1-16,5-18-2 15,2-11-38-15,-2-10-91 16</inkml:trace>
  <inkml:trace contextRef="#ctx0" brushRef="#br0" timeOffset="103452.16">5453 12878 572 0,'0'0'62'0,"0"0"-40"15,91-41 41-15,-39 31-38 16,9 5-25-16,2 4-8 16,-6 1-105-16,-11-2-322 15</inkml:trace>
  <inkml:trace contextRef="#ctx0" brushRef="#br0" timeOffset="103983.17">6549 12330 540 0,'0'0'26'0,"0"0"-15"16,-137 84 42-16,74-1 16 0,-1 18-4 16,6 10-25-16,13 4 4 15,12-2-19-15,11-4 2 16,13-5-25-16,9-14-2 15,0-13-2-15,18-13 1 16,9-15 1-16,3-12-36 16,-2-11 13-16,6-11 2 15,4-9-50-15,9-6-53 16,13-3-83-16</inkml:trace>
  <inkml:trace contextRef="#ctx0" brushRef="#br0" timeOffset="104384.86">7068 12814 548 0,'0'0'33'0,"0"0"16"16,0 0 60-16,-110-27-51 15,65 49-43-15,2 16 20 16,-5 12-2-16,8 9-11 15,9 8-4-15,8 0-5 16,10-2-9-16,13-5 0 16,0-9-4-16,16-10-5 15,14-9 4-15,0-8-8 16,-2-8-6-16,0-11-3 16,-5-5 18-16,2 0 6 15,-4-7 10-15,-4-12-2 0,-4-3 13 16,-4-6-2-16,-6-5 4 15,0 1-27-15,-3 1 4 16,0 7 9-16,-8 8-9 16,-8 8-1-16,-10 8-1 15,-5 0-8-15,-12 4 5 16,-2 15-1-16,1 2 0 16,8 3-59-16,15-1-33 15,18 0-71-15,12-4-249 16</inkml:trace>
  <inkml:trace contextRef="#ctx0" brushRef="#br0" timeOffset="104619.08">7404 13425 535 0,'0'0'120'0,"0"0"-110"16,0 0 51-16,-45 87 0 16,38-51-43-16,-1 3-9 15,-4 3-9-15,-4-1 0 16,-5-1-25-16,1-9-69 0,12-13-217 16</inkml:trace>
  <inkml:trace contextRef="#ctx0" brushRef="#br0" timeOffset="104933.77">8223 12818 651 0,'0'0'48'0,"0"0"10"0,0 0-26 16,0 0-1-16,10 129 18 15,-10-56-18-15,0 11-18 16,-4 0-5-16,-17-1-8 16,0-8 0-16,-3-15-3 15,6-19-42-15,8-19 19 16,5-15 0-16,5-7-28 15,0-4 8-15,11-18-65 16,11-10-120-16</inkml:trace>
  <inkml:trace contextRef="#ctx0" brushRef="#br0" timeOffset="105469.76">8276 12697 486 0,'0'0'38'15,"0"0"21"-15,0 0 28 16,-107-15-45-16,71 25-27 16,-4 13 11-16,-3 10-7 15,-1 8 9-15,0 7-9 16,2 6 7-16,3 5 9 15,2 0-29-15,11 0 17 16,4 1-6-16,9-3 3 0,5 1-10 16,2 1-8-1,3 1-1-15,3-3 1 16,0-3-2-16,3-5-2 16,21-7 1-16,6-8-24 0,6-3 4 15,3-7-12-15,2-9 4 16,1-7 14-16,7-8-2 15,5 0-1-15,-2-6 18 16,2-13 1-16,-3-6 10 16,-2-8 8-16,0-9 16 15,-6-9 31-15,0-11-17 16,-4-9-15-16,-6-11-9 0,-9-10 2 16,-17-9-20-16,-7-1-5 15,-17 5 5-15,-22 13-7 16,-12 24-8-16,-11 20 7 15,-10 23-1-15,-7 17-1 16,1 10-1-16,5 31-11 16,16 10-51-16,16 7-81 15,21-2-54-15</inkml:trace>
  <inkml:trace contextRef="#ctx0" brushRef="#br0" timeOffset="105804.08">8852 12346 648 0,'0'0'14'0,"0"0"-14"15,91 82 71-15,-40 5 26 0,-5 25-26 16,-18 26-23 0,-25 10-30-16,-6 7-10 0,-30-5 0 15,-13-16-7 1,-4-22-1-16,-11-17-6 0,-8-17-43 15,0-18-67-15,2-14-112 16</inkml:trace>
  <inkml:trace contextRef="#ctx0" brushRef="#br0" timeOffset="106808.72">6099 14707 400 0,'0'0'35'0,"0"0"5"15,0 0 16-15,0 0 34 16,0 0-38-16,0 0-18 16,15-55-22-16,-14 61-10 15,2 18 2-15,-3 12 8 16,0 10 12-16,-13 7 6 16,-14 5-9-16,3-8 2 15,0-4-2-15,3-6 4 16,2 0-10-16,7 0-10 15,1 2-1-15,3-5-2 16,5 0 0-16,3-7-2 16,0-8-3-16,6-9 0 15,16-6 3-15,9-7 27 0,7 0 13 16,6 0-25-16,3-5-9 16,-3-1-6-16,-5 3 1 15,-3 0-3-15,-2-2 2 16,-4 3-4-16,-2-1-44 15,-4 2-29-15,-2 0 13 16,-2-4-58-16,-7 1-85 16</inkml:trace>
  <inkml:trace contextRef="#ctx0" brushRef="#br0" timeOffset="107325.75">6855 14628 470 0,'0'0'76'0,"0"0"1"15,0 0 23-15,0 0-25 16,0 0-56-16,0 0-17 15,-5 57 10-15,-9-8 10 16,-5 10 17-16,0 3-15 16,-3 4-10-16,2-1 1 15,1-6-15-15,1-3 2 0,6-7-2 16,6-9 10 0,6-7-14-16,0-9 4 0,2-9-6 15,13-5 6-15,9-6 0 16,10-4 4-16,7 0 4 15,4 0-8-15,4-6-14 16,-4-6-28-16,-6-2-25 16,-6-1-31-16,-12-4-167 15</inkml:trace>
  <inkml:trace contextRef="#ctx0" brushRef="#br0" timeOffset="107653.88">7457 14529 602 0,'0'0'43'0,"0"0"22"16,0 0 5-16,0 0-53 16,0 0-16-16,0 0 4 15,-38 96-4-15,27-67 11 16,1-1-12-16,1-9 0 0,3-5-3 16,6-6-35-1,0-8-28-15,0 0-48 0,22-6-25 16</inkml:trace>
  <inkml:trace contextRef="#ctx0" brushRef="#br0" timeOffset="107782.89">7632 14567 447 0,'0'0'134'16,"0"0"-87"-16,0 0 9 16,0 0-15-16,0 0-28 15,0 0 12-15,-51 90-24 16,38-56-1-16,1 0-49 15,-3-5-127-15</inkml:trace>
  <inkml:trace contextRef="#ctx0" brushRef="#br0" timeOffset="108338.87">5475 14397 445 0,'0'0'120'16,"0"0"-85"-16,0 0-12 16,0 0 18-16,0 0 13 15,0 0-30-15,-6 95 7 16,18-75-11-16,2 1-10 15,-2-4-2-15,-4-4-6 16,-5-3-4 0,-3-4-41-16,0-6-26 0,0 0-61 15,0-7-192-15</inkml:trace>
  <inkml:trace contextRef="#ctx0" brushRef="#br0" timeOffset="108467.12">5693 14386 439 0,'0'0'100'15,"0"0"-60"-15,0 0-13 16,0 0 5-16,0 0-6 16,-18 97-10-16,18-55-16 15,0 3-9-15,11-4-130 16</inkml:trace>
  <inkml:trace contextRef="#ctx0" brushRef="#br0" timeOffset="108972.8">5866 15559 554 0,'0'0'82'15,"0"0"-73"-15,0 0 32 16,91-14-25-16,-42 14-9 15,2 0-1-15,-9 0 1 16,-8 0-11-16,-7 5 4 0,-8-3-25 16,-1 0-53-1,3-2-45-15,3 0-265 0</inkml:trace>
  <inkml:trace contextRef="#ctx0" brushRef="#br0" timeOffset="109164.13">6828 15516 555 0,'0'0'125'0,"0"0"-109"16,100 0 64-16,-60 0-5 0,2 0-46 16,-5 3-6-16,-2 4-11 15,-5 0-12-15,-5-6-24 16,-3-1-48-16,-5 0-41 15,-9 0-263-15</inkml:trace>
  <inkml:trace contextRef="#ctx0" brushRef="#br0" timeOffset="118126.01">3262 11647 356 0,'0'0'78'0,"0"0"-53"0,0 0 25 15,0 0 0-15,0 0-16 16,0 0-2-16,0 0-9 16,0 0-7-16,0 0 19 15,0 0-17-15,13 0 12 16,14 1 10-16,7 6-7 16,13-2-6-16,9-3-3 15,4-2 3-15,1 0-16 16,-4 0-3-16,-5 0 5 15,-10 0-10-15,-8 0 5 16,-10 0-4-16,-8 0-4 16,-7 0-8-16,-6 0 6 15,0 0-8-15,-1 5-7 0,1 1-16 16,1 3-11-16,2-1-6 16,3 0-67-16,5-2-130 15</inkml:trace>
  <inkml:trace contextRef="#ctx0" brushRef="#br0" timeOffset="118549.86">4324 11734 206 0,'0'0'269'0,"0"0"-229"16,0 0-15-16,0 0 37 16,0 0-19-16,0 0-3 15,7-2-19-15,11 2 18 16,6 0 18-16,13 0-13 16,3 0-12-16,-2 0-8 15,-1 0 12-15,-4 0-29 16,-2 0 11-16,-4 2 3 15,-5-1-10-15,-5 0 0 16,-1-1 1-16,-5 0-3 16,2 0 8-16,2 0-1 15,1 0-2-15,1 0-1 16,-1-2-6-16,-5-2-3 16,-5 3-4-16,-2-1 2 0,-1 0 4 15,-3 2-5-15,0-2-2 16,0 1-38-16,0 0-64 15,-10-2-34-15,-5 1-31 16,-5 2-165-16</inkml:trace>
  <inkml:trace contextRef="#ctx0" brushRef="#br0" timeOffset="169263.05">15855 2194 32 0,'0'0'53'0,"0"0"7"15,0 0 5-15,0 0-30 16,0 0-19-16,0 0 29 15,0 0-5-15,70 0 6 16,-70 0 15-16,0 0 0 16,0 0-1-16,0 0-13 0,0 0-5 15,0 0-19-15,0 0 2 16,0 0-13-16,0 0-4 16,0 0-8-16,0 0-2 15,0 4 2-15,0 6 1 16,-9 6 2-16,-3 4-3 15,2 5 11-15,-5-1-1 16,3 0-6-16,-1 4 18 16,1-4-19-16,0 3 0 15,3 3 6-15,0 2-7 16,1 6 5-16,0 5-5 16,2 3 2-16,-2 4-3 15,-1 3 1-15,-1 5-2 16,-5 2-1-16,-5 4 1 0,-2 3 6 15,-4-3-3-15,1-2-3 16,1-2-3-16,2-3 3 16,2 1 2-16,4-2-2 15,3-3-6-15,-1-2 5 16,5 1 1-16,2-2 0 16,1 5-2-16,5-1 2 15,1 1 0-15,0-2 0 16,0-6 0-16,0 0 0 15,0-5 3-15,0 0-3 16,0 1 2-16,0 0-1 16,0 4 0-16,0-4-1 15,0 0 2-15,0-1-2 0,0-3 1 16,0-2-1 0,7-3 0-16,-3-1 1 0,2 1-1 15,0-1 4-15,0 1 1 16,0 0-1-16,-1 2-1 15,-1 1 7-15,-1 1-4 16,0 3 1-16,-3 4 1 16,2 2-7-16,-1-1 3 15,2 4 5-15,0-3-9 16,2-3 1-16,-1-1 3 16,0-2 8-16,-1-1-11 15,0 3-1-15,-3 3 5 0,0 4 5 16,0 4-10-16,0 1 6 15,0-1-4-15,0 1-1 16,0-1 1-16,0-1-1 16,0-5-1-16,0 3 2 15,0-3-2-15,0-2 2 16,7 1-1-16,-1-2 1 16,1 2 5-16,2 1-8 15,0 5 3-15,3 3 2 16,0 2 5-16,-2 1-9 15,3-5 1-15,-2-4-1 16,-2-1 9-16,0 0-9 16,-5 0 0-16,-1 2 0 0,-3 2 0 15,0 3 2-15,0 0 7 16,0 3-5-16,0 2-1 16,0 1-5-16,0 4 9 15,0-1-9-15,0 3 2 16,5 4 0-16,-1 6 2 15,-1 2 1-15,-1 4-3 16,-2 3 1-16,0 5 1 16,-3-2 1-16,-12 5 0 15,-3-1 3-15,0-1 2 16,-1-1-8-16,-4-3 3 16,4 0-1-16,-2 0-2 15,2-2-6-15,8-2 6 16,2 0 0-16,2-6 2 0,2-3-1 15,1-1-1-15,-1-3 1 16,1 1 0-16,-2-5 5 16,-1-1-4-16,-1-1 0 15,0-2-1-15,2-3 4 16,1-2-3-16,2-4-1 16,0-3-1-16,1 0 2 15,2-3-2-15,0 1 0 16,0-1 1-16,0-3-1 15,0 0 0-15,0 2 4 16,-1 1-3-16,-2 4 1 16,-2 3-2-16,2 1 7 15,-3 2-7-15,3 0 4 0,-3-2-3 16,3-2 0 0,0 1 0-16,3-3-2 0,0 3 1 15,0-1 0-15,0-1 5 16,0 4-5-16,0 3 0 15,0 4 0-15,0 2 2 16,0 2 1-16,-1-2-2 16,-2 0-1-16,0 1 2 15,0-1-1-15,-2 2 0 16,4-1-1-16,-3-4 0 16,2 0 0-16,1 0 2 15,-1 1-1-15,-1 2-1 0,0-3 0 16,-1 2 1-16,0 4 0 15,0 1 0-15,1 2 3 16,1-1-4-16,-2-5 4 16,1 2-3-16,0 1-1 15,0-1 0-15,0-1 2 16,3 3 1-16,-1-1-3 16,-1 1 0-16,2 2 2 15,-1 0-2-15,-1 2 2 16,-1 3-1-16,2 2-1 15,-1 2 8-15,2 1-4 16,-1 2-4-16,1-3-8 16,0 2 8-16,0 1 1 0,0-3 2 15,0 2-3 1,0-3 0-16,0 5 0 0,0-1 8 16,0 0-8-16,0 5 0 15,0 2-6-15,0 0 9 16,0 2-3-16,0-1 0 15,0-3 0-15,0 2 0 16,0-2 0-16,0-4 1 16,0-5 7-16,0 0-8 15,0-3-9-15,1-2 9 16,1 4 8-16,-2-1-8 16,0 4-6-16,0-1 6 15,0-1 2-15,0-3-2 16,-2-1 0-16,-1 1 7 0,-1-2-7 15,2-3-4-15,2-4 3 16,0-3 1-16,0-1 0 16,0-4 0-16,0-1 1 15,0-1-1-15,0-1 0 16,0 0 0-16,2-3 0 16,2 1 0-16,-2-6 0 15,-1-6 0-15,1-7 0 16,-2-4 2-16,0-8-2 15,1-3 0-15,-1-7-2 16,0-4 2-16,0-2 2 16,0-5 5-16,0-1-7 15,2-2 0-15,-2-1 0 16,0 0 0-16,0 0 3 0,0 0 3 16,0 0 2-16,0 0 11 15,0 0-10-15,0 0-2 16,1 0-5-16,-1 0 3 15,2 0-1-15,-2 0 1 16,0 0-3-16,0 0 0 16,0 0 0-16,0 0-2 15,0 0 0-15,0 0-1 16,0 0-8-16,0-4-22 0,0-4-35 16,-9-5-96-1,-6-7-31-15,9-7-184 16</inkml:trace>
  <inkml:trace contextRef="#ctx0" brushRef="#br0" timeOffset="173078.59">22221 2501 137 0,'0'0'75'0,"0"0"22"16,0 0-14-16,0 0-16 16,0 0-24-16,0 0 4 15,0 0-33-15,-64-71 22 16,48 64-1-16,-2 1-18 16,-5 2 16-16,-3 4-22 15,-4 0 13-15,0 0-19 0,0 0 9 16,0 6 0-1,0 6-14-15,1 8 6 0,-4 4-6 16,1 7 2 0,4 5-2-16,0 4 11 0,7 2 4 15,-3 1-9-15,3 0-5 16,4 2 8-16,0-4 6 16,3 2-8-16,1 1-4 15,4-1 0-15,1 4 2 16,0-2-4-16,2 0-1 15,1 1 2-15,1-1-2 16,-1-3 6-16,-1-1-5 16,3-3 0-16,2-1-1 15,1-2 2-15,0-2 3 16,0-3 3-16,10-1-7 16,1-1 3-16,1 1-1 15,4 1-1-15,-2 0-2 0,2-1 1 16,0 0-3-16,2-5 9 15,0 1-12-15,0-4 8 16,4-4-6-16,2-2 6 16,4-4 1-16,4 1-4 15,2-2 1-15,0-2 1 16,1 1 0-16,-1-4 3 16,2-2 2-16,2-3-5 15,1 0-1-15,-1 0 0 16,-1-3 0-16,2-9 0 0,-4 2 0 15,-2-4 4-15,0-1-1 16,-1-5-3-16,0-4 15 16,3-4-14-16,-1-4 10 15,1-2 2-15,0-2-9 16,-2 2 3-16,-3 0-6 16,-5-2 1-16,-5 3 17 15,-3-1-9-15,-3 0-10 16,-1-3 6-16,-1 1-1 15,-1 0 3-15,0 2-8 16,-2-1 7-16,-1 2-7 16,-2 1 7-16,-5 3-2 15,-1-2 8-15,0-1-11 0,0 1 13 16,0-2-12-16,-7-4 0 16,1 2 16-16,1-3-17 15,1 2 9-15,-2-1-10 16,-1 1-1-16,-2 1 3 15,0 1 6-15,-3-3-8 16,0 1 3-16,-2-1 2 16,0 2-1-16,0 4 9 15,-2 3-8-15,-1 1 4 16,-4 4 0-16,-1 3-2 16,-5 0-2-16,0 3-5 15,-5 0-2-15,-6-2 0 0,-4 3-1 16,-10 2-5-16,-1 5-25 15,-2 7-26-15,3 2-19 16,6 22-48-16,9 17-20 16,13 11-2-16,14 6-103 15</inkml:trace>
  <inkml:trace contextRef="#ctx0" brushRef="#br0" timeOffset="173628.16">22221 2796 382 0,'0'0'83'15,"0"0"-19"-15,0 0 66 16,0 0-36-16,0 0-71 16,0 0-20-16,-19 20-3 15,14 21 7-15,2 10 24 16,-3 5 14-16,-1 3-1 16,-3 2-17-16,-1-4-18 15,2-5 11-15,-1-7-20 16,2-8 1-16,4-6 8 15,-1-9-9-15,4-5 5 16,-2-7 0-16,3-3-4 16,-2-5-1-16,2-2 2 15,0 0 5-15,0 0-6 16,0 0-1-16,0-3-35 16,0-13-55-16,3-5-100 0,5 3-349 15</inkml:trace>
  <inkml:trace contextRef="#ctx0" brushRef="#br0" timeOffset="174592.7">21730 3642 9 0,'0'0'79'0,"0"0"0"0,0 0 18 16,0 0-19-16,0 0-7 15,0 0-22-15,11-47 2 16,-11 47 5-16,0 0-21 16,0 0-8-16,-3 7-12 15,-16 19 3-15,-13 12-2 16,-8 9 7-16,-11 11 30 15,-3 3-18-15,-5 6 13 16,-2 1-5-16,-1-4-8 16,6-4-9-16,10-11-10 15,10-9-3-15,9-10-5 16,6-2-3-16,2-6 2 0,-1 0 3 16,5-5 5-1,1-5-4-15,5-4 2 0,4-5-9 16,3-2-3-1,2-1 8-15,0 0-3 0,0 0-6 16,0 0-5-16,0 0-13 16,0 0-36-16,0-1-44 15,0 1-47-15,-4 0-211 16</inkml:trace>
  <inkml:trace contextRef="#ctx0" brushRef="#br0" timeOffset="175152.76">20830 4590 338 0,'0'0'62'15,"0"0"-60"-15,0 0 61 0,0 0-14 16,0 0-28 0,0 0-5-16,92-65 3 0,-77 65 12 15,-5 0-17-15,5 4-2 16,-1 8 5-16,-2 2 3 15,-1 3-3-15,-3 1 2 16,-6 5-7-16,-2 6 2 16,-7 3 9-16,-21 6-7 15,-11 4 8 1,-10-1-11-16,-4-2-11 0,3-8 4 16,9-5 5-16,11-9-7 15,15-8 4-15,9-3-6 16,6-6-2-16,0 2 0 15,6 1 1 1,22-1 3-16,11-2 12 0,7 0-3 16,0 0-13-16,0 0 5 0,1 0-5 15,-1 0 1-15,-6-5-2 16,-4 2 0-16,-10-3 0 16,-9 4-27-16,-9 1-32 15,-5 1 2-15,-3 0-76 16,0 0-140-16</inkml:trace>
  <inkml:trace contextRef="#ctx0" brushRef="#br0" timeOffset="175903.87">21165 4255 244 0,'0'0'67'15,"-89"-13"-40"-15,31 12 14 16,-4 1 46-16,3 0-22 15,-1 1-28-15,-1 10-11 16,0 4-10-16,1 3-9 0,6 4 6 16,5 3-2-1,9 5 8-15,1 5 1 0,3 3-5 16,2 4-7-16,4 0 3 16,3 0 5-1,6 0-6-15,5 2-2 0,5 3-7 16,8-1 12-16,3 2-7 15,0-1-2-15,2-2 11 16,8-1-11-16,3 1 2 16,1 2 13-16,0 3-8 15,2 1 9-15,1 2-7 16,0-1-9-16,7-4 0 16,3-2 7-16,4-2-11 15,5-6-1-15,3-6 1 0,3-2 0 16,0-5 2-16,3-2-2 15,4-4 2-15,0-5-2 16,-3-5-1-16,-1-8 1 16,-3-1 0-16,5-10 0 15,3-16 1-15,2-8 1 16,-4-6 3-16,-4-2-3 16,-6-3 8-16,-9-3 21 15,-3-5 3-15,-9-7-8 16,-5-5 14-16,-4-4-25 15,-5-5-2-15,-3-6-7 16,0-2-1-16,0 4-5 16,-15 8 0-16,-12 12 15 0,-10 7 6 15,-14 4 11-15,-10 0-13 16,-8 2-7-16,-2 6-12 16,1 9 0-16,-2 10-14 15,-5 14-38-15,-8 6-35 16,-6 20-77-16,-3 15-52 15</inkml:trace>
  <inkml:trace contextRef="#ctx0" brushRef="#br0" timeOffset="176588.66">20739 5521 51 0,'0'0'357'0,"0"0"-325"16,0 0 44-16,0 0-7 16,-85 46-34-16,37 11 1 15,-7 18 15-15,-5 12 0 16,2 4 2-16,4-5-20 16,8-7-5-16,1-12-10 15,8-7-10-15,4-7 2 16,5-7-10-16,5-7 2 15,8-15 0-15,6-7 3 16,4-8-4-16,5-6-1 16,0-3-20-16,0 0-44 15,0 0-22-15,10 0-79 0</inkml:trace>
  <inkml:trace contextRef="#ctx0" brushRef="#br0" timeOffset="177118.08">19956 6629 381 0,'0'0'39'0,"0"0"-17"15,0 0-11-15,86-68 39 16,-49 63-9-16,0 5-29 16,-4 0 8-16,-9 8-9 15,-10 13-9-15,-11 5 23 16,-3-1 6-16,-3 4-10 16,-18-3 17-16,0-1-13 15,-3-1 3-15,2-7-8 16,5-5-20-16,7-7 10 15,7-2-4-15,3-3-10 16,0 0 4-16,1 0-12 16,19 0 2-16,3 0 10 15,2 3 2-15,0 8-2 0,-3 3-8 16,-4 3 8 0,-5 3 3-16,-5-1-3 0,-3 3 0 15,-5-1 0-15,0-3 1 16,0 1 1-16,-5-4 3 15,-12-1 4-15,-6 0 2 16,-9-4-2-16,-7-1 0 16,-2-4-2-16,-1-5 5 15,6 0-6-15,6-11-2 16,11-8-4-16,11-3-30 16,8-1-35-16,0-1-111 0</inkml:trace>
  <inkml:trace contextRef="#ctx0" brushRef="#br0" timeOffset="177809.81">20242 6327 285 0,'0'0'52'0,"0"0"-36"16,0 0 65-16,0 0-21 15,0 0-20-15,-93-66-26 16,68 63 25-16,-8 3-12 16,-6 0 7-16,-7 8-3 15,-6 11-2-15,-2 5 16 16,-3 5-17-16,1 5-8 15,7 3 3-15,5 3-5 16,7 3-9 0,7 2-4-16,5 3 2 0,7 2 7 15,9 1-7-15,3 0-2 16,4 0-2-16,2 2 6 16,0 1-8-16,7 7 2 15,9 0-1-15,3 7 1 16,2 0-3-16,2-3-1 0,1-4 0 15,4-2-6-15,3-7 0 16,5-6-3-16,3-8-6 16,1-5 16-16,3-11 0 15,0-8-4-15,1-9 4 16,0-5 0-16,4-9 2 16,4-13 3-16,1-8-5 15,-2-4 0-15,-2-2 2 16,-7-1-2-16,-2 0 5 15,-9-4-2-15,-3-3 14 16,-5-7-17-16,-4-10 31 0,-1-11-3 16,-8-7-14-1,-2-12-5-15,-5-3 4 0,-3 2-11 16,0 9 0-16,-20 13 11 16,-9 11 3-16,-13 9-14 15,-7 7 12-15,-16 7-10 16,-10 6 1-16,-12 7-5 15,-10 6-31-15,-8 9-56 16,6 8-93-16,21 0-140 16</inkml:trace>
  <inkml:trace contextRef="#ctx0" brushRef="#br0" timeOffset="178471.86">21435 5266 436 0,'0'0'30'15,"0"0"-9"-15,0 0 48 16,0 0-49-16,0 0-16 16,52 75 3-16,-7-12 31 15,4 11-1-15,3 2-7 16,5-1-3-16,2 0 0 16,2-2-19-16,-2-5-5 15,-2-5 0-15,-8-12 8 16,-10-12-3-16,-8-8-8 15,-5-7 8-15,-6-10-7 16,-6-4 3-16,-4-3-3 0,-4-2-1 16,-1-2-12-16,-4 0-50 15,-1-2-62-15,0 2-125 16</inkml:trace>
  <inkml:trace contextRef="#ctx0" brushRef="#br0" timeOffset="179009.54">22154 6162 512 0,'0'0'48'0,"0"0"-23"0,0 0 35 16,0 0-40-16,0 0-5 15,0 0-9-15,-37 104 9 16,28-59-8-16,6-1-4 16,3-2 1-16,0-2 0 15,0-3-4-15,4-5 10 16,10-6-16-16,1-4 6 16,6-8-15-16,1-7 14 15,1-4-11-15,2-3-9 16,-1 0 19-16,-2-15-1 15,-4-6 0-15,-2-6 3 16,-5-2 12-16,-3 0 11 16,-6 0 9-16,-2 3-5 0,0 6 9 15,0 5 13 1,0 8-20-16,-6 4 16 0,3 3-24 16,-4 0-14-16,-2 10-7 15,-8 18 0-15,2 5-1 16,2 9 1-16,6 1 0 15,3 4-1-15,4 0-1 16,0 3-3-16,0-3-13 16,0-6 9-16,5-9 8 15,-2-10 0-15,-3-9 1 16,2-7-4-16,-2-4-15 0,0-2-36 16,0 0-1-1,-2-12-46-15,-6-10-129 0</inkml:trace>
  <inkml:trace contextRef="#ctx0" brushRef="#br0" timeOffset="179715.49">22340 5958 293 0,'0'0'54'0,"0"0"-9"0,0 0 38 16,-92-74-13-16,58 70-33 16,-8 4-3-16,-7 0 7 15,-8 15-9-15,-4 7-11 16,-3 6 15-16,4 5-20 15,5 6 5-15,7 4-12 16,9 6 8-16,8 5 1 16,6 8-3-16,8 5-4 15,4 5 0-15,8 1-7 16,5-2 3-16,0-5-3 16,14-4-2-16,7-5-2 0,4-5 0 15,3-3 2 1,4-4 1-16,-2-1 5 0,-1-3-8 15,1-1-1-15,-1-5 0 16,0-3 0-16,3-2-8 16,-2-7 7-16,4-4 0 15,2-9-10-15,5-6 12 16,1-4 0-16,-1 0-3 16,-1-2 3-16,0-13 3 15,2-8-3-15,4-6 3 16,0-2 22-16,-1-5-23 15,-5-1 18-15,-4-1 5 16,0 0 6-16,-9-2-13 16,-3-2 2-16,-8-4 5 0,-7-6 2 15,-4-7 1-15,-5-5-1 16,0-8-6-16,0-8 15 16,-10-3-22-16,-4 2 2 15,-4 6-6-15,-9 10 1 16,-9 6 1-16,-16 6-2 15,-15 9-10-15,-20 16-12 16,-16 23-37-16,-15 9-34 16,2 36-42-16,4 13-19 15,18 0-80-15</inkml:trace>
  <inkml:trace contextRef="#ctx0" brushRef="#br0" timeOffset="180612.88">19539 7567 61 0,'0'0'345'16,"0"0"-263"-16,0 0 13 15,0 0-29-15,0 0-36 16,-55 81 33-16,9-23-17 0,-3 5 16 16,-2-1-30-1,9-3-9-15,11-9-16 0,8-9 2 16,7-9-1-1,4-5-8-15,5-6 3 0,2-9 2 16,1-4-5-16,4-7 0 16,0-1-22-16,0 0-45 15,0 0-26-15,0 0-16 16,0 0-116-16</inkml:trace>
  <inkml:trace contextRef="#ctx0" brushRef="#br0" timeOffset="180833.27">19071 8138 508 0,'0'0'54'0,"0"0"-20"16,0 0 48-16,0 0-39 16,83 0-32-16,-30 0 7 15,-1-5-12-15,0 3 0 16,-7-3 4-16,-12 3-10 15,-14 2-9-15,-7-2-12 16,-9 2-17-16,-2 0-23 16,1 0-62-16,-2 0-174 15</inkml:trace>
  <inkml:trace contextRef="#ctx0" brushRef="#br0" timeOffset="180974">19145 8342 419 0,'0'0'30'0,"0"0"-20"15,0 0 18-15,105-9-28 16,-71 8-105-16</inkml:trace>
  <inkml:trace contextRef="#ctx0" brushRef="#br0" timeOffset="181116.71">19108 8477 442 0,'0'0'44'0,"0"0"25"0,0 0 33 15,108-15-67-15,-47-3-35 16,9-1-2-16,9 0-24 16,3-4-144-16</inkml:trace>
  <inkml:trace contextRef="#ctx0" brushRef="#br0" timeOffset="181919.99">22607 6949 461 0,'0'0'65'15,"0"0"-23"-15,0 0 89 16,0 0-53-16,0 0-52 15,0 0-16-15,39 46 6 0,9 9 18 16,1 7-4 0,-4-1 10-16,-9 1-30 0,-8-5-5 15,-3-4 8 1,-5-8-13-16,-4-8 2 0,-2-10-2 16,-4-7 3-16,-2-7-3 15,-4-5-15-15,-2-4-40 16,-2-3-61-16,0-1-16 15,0 0-115-15</inkml:trace>
  <inkml:trace contextRef="#ctx0" brushRef="#br0" timeOffset="182186.77">23125 7383 436 0,'0'0'83'0,"0"0"-56"16,0 0 52-16,-85 81 4 16,54-44-28-16,-2 2-1 15,-2 0-15-15,1-4-24 16,3-3 8-16,6-4-20 16,7-9-2-16,7-6 0 15,5-4 0-15,5-4-1 16,-1-1 0-16,2 0-46 15,0 0-17-15,2-4-46 16,17 0-68-16</inkml:trace>
  <inkml:trace contextRef="#ctx0" brushRef="#br0" timeOffset="182431.19">23225 7664 488 0,'0'0'67'0,"0"0"-49"16,0 0 84-16,0 0-33 16,0 0-17-16,-95 81-4 15,77-60-21-15,4 1-1 16,1-3-17-16,2-2 7 16,4-5-7-16,1-5-4 0,4-3-3 15,1-2-2-15,1-2-38 16,0 0-58-16,6 0-1 15,21-9-72-15,13-12-257 16</inkml:trace>
  <inkml:trace contextRef="#ctx0" brushRef="#br0" timeOffset="182563.45">23370 7724 255 0,'0'0'267'16,"0"0"-214"-16,0 0 11 15,0 0 27-15,0 0-25 16,0 0-12-16,-71 96-29 15,52-67-22-15,3 0-3 16,2-2-54-16,0-4-77 16,2-6-126-16</inkml:trace>
  <inkml:trace contextRef="#ctx0" brushRef="#br0" timeOffset="184006.6">22797 3330 147 0,'0'0'76'0,"0"0"6"16,0 0 28-16,0 0-50 16,0 0-3-16,0 0 12 15,0 0-22-15,-18-56-13 16,18 56-12-16,2 3-22 16,23 21 0-16,13 8 17 0,4 7 2 15,5 3-7 1,0 7 1-16,5 1 16 0,0 3-19 15,3-5 7-15,-2-7-2 16,-9-6-7-16,-6-9-6 16,-11-5-2-16,-9-8 5 15,-3-1-14-15,-6-3 7 16,-5-1-21-16,-1 1-50 16,-3-6-42-16,0-3-114 15</inkml:trace>
  <inkml:trace contextRef="#ctx0" brushRef="#br0" timeOffset="184312.83">23617 3512 378 0,'0'0'72'0,"0"0"-49"16,0 0 26-16,0 0 24 15,-58 94-32-15,43-58-5 16,-4-1 8-16,-3 1-5 16,-4-2-17-16,1-1 3 15,-1-3-7-15,1-3-12 16,3-5 4-16,4-1-10 16,0-5 7-16,4 1-14 15,1-4 7-15,4 0-31 0,6-2-14 16,3-5-25-1,4-4-64-15,26-2-3 0,11-8-282 16</inkml:trace>
  <inkml:trace contextRef="#ctx0" brushRef="#br0" timeOffset="184522.51">23716 3734 392 0,'0'0'56'15,"0"0"-15"1,0 0 30-16,0 0-23 0,0 0-14 16,-81 68-14-16,68-48-9 15,1-1 5-15,2-2-16 16,4-3 0-16,3-1-4 16,3-3 0-16,0-3-46 15,14-6-62-15,12-1-48 16</inkml:trace>
  <inkml:trace contextRef="#ctx0" brushRef="#br0" timeOffset="184671.01">23862 3800 263 0,'0'0'86'0,"0"0"-54"0,0 0 55 15,0 0-49-15,-75 95-23 16,57-66-9-16,-1 3-6 15,0-4-62-15,2-8-205 16</inkml:trace>
  <inkml:trace contextRef="#ctx0" brushRef="#br0" timeOffset="187021.79">17323 11017 117 0,'0'0'95'0,"0"0"-15"16,0 0 20-16,0 0-1 16,0 0-41-16,0 0-32 15,0 0-18-15,-3 30 10 16,-11 13 22-16,1 9 16 15,-2 7-21-15,2 3-10 16,-4 2-5-16,1 3-14 16,-5 3-2-16,0-4-4 15,3-7 2-15,5-16-2 16,4-13 0-16,4-13-1 16,2-11 1-16,3-3 0 15,0-3 6-15,0-4 9 0,0-18 7 16,0-14-11-16,0-12 6 15,0-11-4-15,6-9-4 16,8-7-8-16,5-4-1 16,6-1-2-16,7-2-8 15,5 1-6-15,4 11-2 16,0 14 3-16,-5 13 8 16,-8 18 7-16,-7 12-2 15,-4 9 2-15,2 4 0 16,2 0-1-16,3 13 0 15,-3 13-1-15,-8 6 2 16,-10 7-2-16,-3 3-1 0,-16 3 3 16,-20 2 5-16,-9-5 4 15,-3-3 3-15,-1-5 7 16,7-6-5-16,4-6-7 16,10-6-1-16,9-5-3 15,6-5 9-15,9-4-8 16,4-2-2-16,0 0-2 15,0 0 0-15,0 0-3 16,11 0 2-16,12 0 1 16,12 0 8-16,3 0-8 15,-1 0 0-15,-1 0-4 16,-6 6 4-16,-5 9 2 16,-7 7-2-16,-6 4-5 0,-8 7 5 15,-4 3 0-15,0 6 4 16,0 1-4-16,-3-2 8 15,-4 0-7-15,-1-3-1 16,1-6-8-16,3-1 8 16,1-8 1-16,1-5-1 15,1-9 0-15,1-4 3 16,0-2-3-16,0-3-6 16,0 0-16-16,4 0-22 15,14-15-28-15,3-2-92 16,3-6-385-16</inkml:trace>
  <inkml:trace contextRef="#ctx0" brushRef="#br0" timeOffset="187810.63">17949 11076 478 0,'0'0'22'15,"0"0"53"-15,0 0-27 16,0 0-37-16,-16 75 10 0,7-22 19 16,2 11-14-1,-3 9-5-15,0 5-11 0,-6 3-8 16,-2-9-1-16,3-12-1 15,0-19 0-15,9-16 0 16,3-13 0-16,2-10 0 16,1-2 1-16,0 0 8 15,0-22 29-15,0-8-21 16,4-12 11-16,1-8-20 16,-1-11 2-16,-1-7-2 15,1-3-8-15,-1-8-8 16,3 4-4-16,8 0 0 15,-1 7-4-15,6 15 8 16,1 14 0-16,1 15 8 0,1 8 0 16,6 5-6-16,4 9 6 15,5 2 1-15,2 0 0 16,-3 20-2-16,-6 9-1 16,-13 5-1-16,-12 5 1 15,-5 3 2-15,-9 2 2 16,-19-4 0-16,-7-3 9 15,-5-2-4-15,1-9 13 16,0-4-6-16,7-5-6 16,8-6 5-16,9-3 4 15,11-6-17-15,2-2 2 16,2 0 1-16,0 0-2 16,2 0 2-16,18 0-1 15,9 0 3-15,5 0-4 0,-1 3 6 16,-6 6-8-16,-5 6 1 15,-5 6-8-15,-4 7 7 16,-4 6-4-16,-6 4 5 16,-3 1 5-16,0 2-5 15,0-3-1-15,-2-3 1 16,-5-3 0-16,-1-4 1 16,3-5-1-16,2-5-8 15,1-8-11-15,1-3 5 16,1-4-22-16,0-3 10 15,0 0-13-15,0-3-8 16,6-19-54-16,10-8-112 16</inkml:trace>
  <inkml:trace contextRef="#ctx0" brushRef="#br0" timeOffset="188064.84">18652 10871 203 0,'0'0'396'0,"0"0"-386"0,0 0-5 16,0 0 44-16,0 0 7 16,-42 76-8-1,33-45-43-15,0-3 9 0,3-4-11 16,2-7-3-16,4-7-5 15,0-6-40-15,0-4-65 16,0 0-125-16</inkml:trace>
  <inkml:trace contextRef="#ctx0" brushRef="#br0" timeOffset="188210.52">18826 10892 381 0,'0'0'43'0,"0"0"-12"16,0 0 56-16,-45 94-30 0,37-62-43 16,-1 1-2-16,-2 1-12 15,0-5-113-15</inkml:trace>
  <inkml:trace contextRef="#ctx0" brushRef="#br0" timeOffset="188708.98">16811 10638 306 0,'0'0'130'16,"0"0"-108"-16,0 0 13 16,0 0 18-16,0 0 1 15,0 0-22-15,-34 100-14 16,28-74-6-16,2-4-7 15,1-3-2-15,3-5 0 16,-2-4-3-16,2-3-31 16,0-7-42-16,5 0-63 15,12-4-134-15</inkml:trace>
  <inkml:trace contextRef="#ctx0" brushRef="#br0" timeOffset="188862.66">17015 10643 289 0,'0'0'79'16,"0"0"-70"-16,0 0 82 16,-2 83-31-16,2-52-49 15,0 0-1-15,0 0-1 16,2-3-9-16,9-7-77 16,3-9-404-16</inkml:trace>
  <inkml:trace contextRef="#ctx0" brushRef="#br0" timeOffset="190294.63">21504 11560 36 0,'0'0'105'0,"0"0"-7"16,1-82 10-16,-1 52-40 15,0 1-3-15,-10 0 11 16,-7 0-33-16,-4 3 15 15,-5 1-21-15,-4 4 5 16,0 7 7-16,-3 4-18 16,-1 5-8-16,-4 5-7 15,-2 0-3-15,3 12-6 0,3 10 6 16,1 9-10-16,6 8-2 16,6 5-1-16,9 9 1 15,9 0 2-15,3 1-3 16,0-7 9-16,3 0-9 15,9-11 0-15,6-4-5 16,-1-7-2-16,2-6 2 16,2-6-1-16,1-8-1 15,4-5-2-15,3 0 2 16,3-7 1-16,-1-10 9 16,0-9-5-16,-4-6 4 15,-2-6-1-15,-2-9 2 16,-5-13-6-16,0-12 7 0,-1-6-2 15,-2-2-1 1,2-2-2-16,-4 6 1 0,-4 3-12 16,-3 6-13-16,-6 12 20 15,0 12 4-15,-6 13 1 16,-6 12 1-16,2 7 29 16,1 8-24-16,5 1-4 15,-3 2-2-15,1 11-5 16,2 21 5-16,2 11 6 15,2 13-6-15,2 5 0 16,13 4 0-16,4 3 2 16,-2-2 0-16,1 1-2 0,-5-3 0 15,0-1 5-15,-2-8-5 16,0-6-4-16,2-9 4 16,3-11 0-16,4-6-4 15,3-8-11-15,3-8-15 16,3-6 9-16,0-1 3 15,-3 0-4-15,-6-9 3 16,-4-8 9-16,-5-5 3 16,-3-10 7-16,-2-9 7 15,1-7 11-15,0-6-10 16,1 0 2-16,-3 8-8 16,2 9 12-16,-4 10-8 15,-3 11 24-15,0 8 1 16,0 6 1-16,0 2 0 15,0 2-32-15,0 17-7 0,0 15 7 16,3 12 0-16,3 9 1 16,3-1 3-16,1-1-4 15,-1-8 0-15,2-12-1 16,-3-4-2-16,0-9 1 16,1-8-10-16,-5-6-7 15,0-3 1-15,1-3-5 16,1 0-19-16,2-12 4 15,2-14-110-15,2-9-362 16</inkml:trace>
  <inkml:trace contextRef="#ctx0" brushRef="#br0" timeOffset="190482.57">21978 10961 356 0,'0'0'21'0,"0"0"25"16,0 0 17-16,0 0-57 15,0 0 0-15,0 0-12 16,-1 60 1-16,16-28-113 16</inkml:trace>
  <inkml:trace contextRef="#ctx0" brushRef="#br0" timeOffset="191169.84">22318 11162 355 0,'0'0'91'0,"0"0"-9"16,90-6 1-16,-59 35-38 15,-3 7-5-15,-4 8 14 16,-3 4-27-16,-8 3-12 15,-5 3-7-15,-6 1 4 16,-2-2-12-16,-8-7-4 16,-14-9 4-16,-5-11 0 15,1-9-2-15,-2-7-1 0,1-10 6 16,3 0-3 0,-1-14 7-16,5-13-6 0,6-10-1 15,9-8-6-15,5-8-11 16,17-8-11-16,18-3-25 15,7-1 2-15,6 7 8 16,0 12 7-16,1 11 32 16,-3 18 3-16,-1 12-11 15,-3 5 11-15,1 7 2 16,-4 15 1-16,-2 10 0 16,-3 1 1-16,-7 1-3 15,-6-3 7-15,-6-3-14 16,-5-3 16-16,-1-8-1 15,-1-3-8-15,3-6 13 0,3-8-9 16,4 0 13-16,1-1-4 16,5-15-6-16,-3-3-7 15,-4-9-4-15,-1 0 4 16,-6-4 2-16,-3-1 5 16,-6 5-4-16,-1 4-1 15,-1 9 24-15,-18 4 27 16,-4 11-39-16,-6 0 4 15,-4 12 4-15,1 19-6 16,-1 11-2-16,3 11 3 16,5 10 0-16,7 4-15 15,6-1-1-15,4-8 7 16,7-8-12-16,1-10 9 0,0-9-10 16,9-9 4-16,8-6-3 15,6-6 2-15,7-6-8 16,6-2-18-16,11-2-49 15,9 0-104-15,9-2-346 16</inkml:trace>
  <inkml:trace contextRef="#ctx0" brushRef="#br0" timeOffset="191466.43">23724 11303 487 0,'0'0'64'0,"0"0"-22"0,-83-34 77 16,42 34-53-16,-1 3-24 15,-2 22 9-15,1 10-16 16,7 12-12-16,10 8-7 16,9 1-10-16,8 2-1 15,9-8-2-15,0-4-6 16,15-8-1-16,5-6 4 15,3-9 6-15,4-6-6 16,2-6-6-16,2-5-10 16,3-6-26-16,4 0-39 0,2-17-37 15,0-14-136-15</inkml:trace>
  <inkml:trace contextRef="#ctx0" brushRef="#br0" timeOffset="191714.8">24273 10833 590 0,'0'0'41'0,"0"0"-38"16,0 0 20-16,-20 106 61 16,18-34-20-16,2 10-7 15,-1 12-13-15,-5 1-30 16,-6-2-9-16,-5-7-1 15,-8-7-4-15,-5-10 0 0,-3-11-12 16,0-11-40-16,1-10 3 16,2-13-43-16,5-9-28 15,5-15-150-15</inkml:trace>
  <inkml:trace contextRef="#ctx0" brushRef="#br0" timeOffset="191997.92">23953 11292 366 0,'0'0'57'0,"0"0"2"0,131-49 35 15,-64 45-43-15,5 4-33 16,0 7-17-16,-8 15 1 16,-15 4 6-16,-15 7 13 15,-13 4-9-15,-10 9 22 16,-10 2-9-16,-1 1 5 15,0 1 6-15,0-6-25 16,-1-6-8-16,-9-6-3 16,3-5-2-16,1-4 1 15,5-5-12-15,1-3-18 16,0-6-28-16,14-4-6 16,12-5-24-16,2 0-46 15</inkml:trace>
  <inkml:trace contextRef="#ctx0" brushRef="#br0" timeOffset="192182.76">24676 11272 434 0,'0'0'68'16,"0"0"-9"-16,0 0 52 15,0 0-75-15,0 0-23 16,0 0-13-16,-9-66-17 15,15 86-36-15,12 2-1 16,6 2-188-16</inkml:trace>
  <inkml:trace contextRef="#ctx0" brushRef="#br0" timeOffset="192874.5">25183 11303 495 0,'0'0'59'16,"0"0"-4"-16,-118-28 44 15,74 30-59-15,2 24-7 16,5 12 10-16,4 15-30 16,6 14-8-16,8 2-5 15,7 2 0-15,3-10-3 16,8-7-6-16,1-10-26 15,0-10 0-15,0-12-6 0,11-8 18 16,7-11 13-16,5-3-9 16,2-4 19-16,5-18 7 15,1-10 0-15,2-7-6 16,-2-9 2-16,1-10-1 16,-3-7 3-16,1-6-3 15,-3 5 5-15,-2 13 10 16,-8 19 14-16,-5 15-28 15,-8 15 38-15,1 4-37 16,2 10-4-16,6 23-1 0,1 16 1 16,-5 5 2-1,-2 2 6-15,-7-4 26 0,0-6-17 16,0-2-13-16,-1-13-4 16,-5-5 8-16,3-9-5 15,0-10-2-15,3-3 10 16,-1-4 35-16,1 0 5 15,0-8 19-15,0-16-31 16,0-12-36-16,9-8 0 16,11-11-6-16,12-8-4 15,8-10-8-15,8 0-35 16,4 6 8-16,-6 16 4 16,-4 17-3-16,-12 21 14 15,-8 13 22-15,-4 9 5 16,3 28-2-16,-2 15 2 0,-1 16 16 15,-9 7 10 1,-7 1-6-16,-2-3-1 0,0-12-8 16,0-10-9-16,-6-12-2 15,3-11 0-15,3-11 0 16,0-5-12-16,7-11-29 16,17-1-58-16,4-1-150 15</inkml:trace>
  <inkml:trace contextRef="#ctx0" brushRef="#br0" timeOffset="194476.51">20804 2112 210 0,'0'0'94'0,"0"0"-24"15,0 0 25-15,0 0-19 16,0 0-20-16,0 0 1 16,0 0-6-16,-24-23-21 15,24 23-11-15,0 0-4 16,0 0-15-16,0 10-9 15,18 12 9-15,12 9 5 16,6 6 19-16,7 4-3 0,-3 2-6 16,1 0-8-16,-1 1 16 15,-6-7-13-15,-1-1-5 16,-5-5 0-16,-1 0-2 16,-2-3 4-16,-2-2-3 15,-2-4-3-15,-2-1 1 16,-5-7-1-16,-5-3-1 15,-2-7 0-15,-4-2 0 16,-2-1 0-16,1-1-8 16,-1 0-20-16,1 0-20 0,-2 0-11 15,0 0-8-15,0-10-65 16,0-11-244-16</inkml:trace>
  <inkml:trace contextRef="#ctx0" brushRef="#br0" timeOffset="194968.72">21344 2343 132 0,'0'0'258'0,"0"0"-194"16,0 0 44-16,0 0-22 16,0 0-23-16,0 0-26 15,-22-26-17-15,22 26-10 16,0 0-10-16,0 4-1 15,0 5 1-15,0 5 14 0,7 2 3 16,5 1 1-16,3 5-10 16,3 0 2-16,3 2 1 15,-3-2-5-15,0 0 1 16,-5-2-7-16,2-2 5 16,-4-3-10-16,-1-1 10 15,-1 1 0-15,-2-4-5 16,1 0-3-16,1-2 3 15,-3-1 2-15,-2-1 1 16,1-1-3-16,-2-2 0 16,-2-1 9-16,-1 1-9 15,0-3-1-15,0 2 1 0,0 0 6 16,0-3-6-16,0 2 7 16,0-1 9-16,0 1-14 15,-10 3 15-15,-11-1-3 16,-7 1 8-16,-10 2-3 15,-7 1-13-15,-10 2-2 16,-5 1-3-16,-4 3-1 16,5 0-35-16,8 0-77 15,17-2-20-15,22-7-40 16</inkml:trace>
  <inkml:trace contextRef="#ctx0" brushRef="#br0" timeOffset="195640.55">20401 2126 299 0,'0'0'86'0,"0"0"1"15,0 0 4-15,0 0-36 16,0 0-24-16,0 0-3 16,-73-30-13-16,42 49 4 15,-5 8 2-15,1 5 0 16,2 7-3-16,6 4 0 16,6 6 2-16,6 4 2 15,9-2-14-15,6-4 6 16,0-5-11-16,6-10 7 15,12-6-3-15,0-3-6 16,7-5 6-16,5-6 0 16,7-4-6-16,6-4 19 15,1-4-5-15,-3 0-3 0,-5-2-8 16,-4-11 2-16,-6 0-4 16,0-1-2-16,-7 4-49 15,-6 3-128-15,-13 4-188 16</inkml:trace>
  <inkml:trace contextRef="#ctx0" brushRef="#br0" timeOffset="197706.17">16995 12076 226 0,'0'0'61'0,"0"0"7"16,0 0 36-16,-82-17-27 15,76 17-14-15,6 0-24 16,0 0 11-16,0 0-23 16,0 0-15-16,7 0 16 15,25 0-12-15,18 0-4 16,17 0 2-16,12 0-14 16,4 0 4-16,0 0-1 15,-6 0 4-15,-12 0-6 16,-17 0-1-16,-16 0 0 15,-12 2 4-15,-11 1-8 0,-5 1-14 16,-4-1-46 0,0-2-36-16,-19-1-47 0,-7 0-143 15</inkml:trace>
  <inkml:trace contextRef="#ctx0" brushRef="#br0" timeOffset="197983.6">16936 12042 343 0,'0'0'103'0,"0"0"-83"16,0 0 20-16,0 0 42 16,108 6-15-16,-50-6-10 15,9 0-16-15,3 3-6 16,-1 1-5-16,-2-3-18 15,-9-1 1-15,-13 0-5 16,-14 0 4-16,-11 0-12 16,-9 0-27-16,-6 0-48 15,-5-1-38-15,0-6-256 16</inkml:trace>
  <inkml:trace contextRef="#ctx0" brushRef="#br0" timeOffset="201303.64">20223 2218 32 0,'0'0'85'15,"0"0"-15"-15,0 0-16 16,0 0-3-16,0 0 7 16,0 0-11-16,0 0-1 15,-10-5 7-15,9 2-8 16,1 1-1-16,-2 1-4 16,2-1-15-16,0 2 0 15,-1 0-4-15,1 0-7 16,0 0-8-16,0 0-7 15,0 0 1-15,-2 0 0 0,-2 14-3 16,-2 9 3-16,-1 8 4 16,-1 6-1-1,2 5 15-15,0 3-17 0,3 3 29 16,2-1-22-16,-1 0 0 16,-1-5 1-16,0-2 4 15,-1 2 1-15,-1 0-6 16,2 0-8-16,-1 0 2 15,0 1 4-15,1-4-4 16,0-2 0-16,0-4 8 16,-1-6-10-16,3-1 0 15,1-7 3-15,-2-6-1 0,2-2-2 16,0-5 0-16,0-1 0 16,0-3 0-16,0 1 0 15,0-3 1-15,0 0 2 16,0 0-1-16,0 0 1 15,0 0 4-15,0 0 23 16,0 0-2-16,0 0 10 16,0-5-7-16,0-13-8 15,0-11-18-15,0-7-2 16,0-8-3-16,0-8-1 16,0-4 0-16,8 3 1 15,0 6 0-15,0 11-1 16,0 5 1-16,-2 5 0 15,0 1 2-15,-2-2 1 16,4-2-1-16,-4-1-2 0,2 0 0 16,0-2-3-16,-1 2 3 15,2 0 7-15,-3 1-7 16,2 2 0-16,1 3 0 16,-3 2-2-16,2 3 2 15,-2 2 0-15,2 2-3 16,0 0 2-16,0 4 1 15,3-1-3-15,-3 3-4 16,2-1 3-16,-2 2 2 16,1-2 2-16,2 2 0 15,-2 0 0-15,0 0 0 16,-1 2 0-16,1 0 1 0,-1 1 0 16,-3 0-1-1,0 3-1-15,-2 0 1 0,1 2 4 16,-1 0-4-16,1-3 0 15,-1 1 1-15,2 0 2 16,0 1-6-16,1-1-3 16,0 1 6-16,-3 1 0 15,1 0 1-15,2 0-1 16,1 0-8-16,1 0 7 16,2 0 1-16,3 0 0 15,0 0 1-15,0 0 4 16,0 4-5-16,-1 0-1 15,1 3 1-15,1-1 0 0,-3 1-3 16,-1 0-2-16,-2 0 5 16,-1 1-1-16,3 1 3 15,-1 1-4-15,0 2 6 16,-1-2-8-16,2 3 5 16,-2-2-3-16,1 3 3 15,-1-3-1-15,-3 0 4 16,2-1-4-16,-2 2-3 15,0-3 3-15,-2 2 0 16,-1-1-1-16,0-1 1 0,0-2-6 16,0 3 6-1,0 1 8-15,-1 2-8 0,-2 0 0 16,-3 3 0 0,3-4 0-16,-2-1 1 15,0 0-1-15,1-2 1 0,0 1 1 16,-2-1 2-16,0 0-7 15,-2 1 6-15,1 1-3 16,0 1 0-16,0-1 2 16,0 0 2-16,-2-2-4 15,3 2 0-15,0-2 3 16,-1-2-1-16,0 0-1 16,0-1-1-16,1-2 0 15,0 1 5-15,-1-2 0 16,-2 1-1-16,0-2-3 0,0 4 2 15,-4-3 8 1,-2 2-4-16,-6-2 1 0,-3 2-6 16,-2-1 3-16,1-1 2 15,4-2 0-15,8 1-2 16,6-2 12-16,4 0-1 16,0 0 0-16,0 0 3 15,-4 0-4-15,0 0-6 16,-3-3 1-16,1-4 9 15,0-1-2-15,-3-1-3 16,3-1-4-16,0 1-4 16,3 1 2-16,0 2 4 15,3 0-3-15,0 1-4 16,2 2-3-16,-1-1-2 0,2 2-2 16,0-1 1-16,0 1 0 15,0 0-5-15,0 2-26 16,0-1-50-16,0 1-40 15,12 0-40-15,6 0-97 16,3 1-132-16</inkml:trace>
  <inkml:trace contextRef="#ctx0" brushRef="#br0" timeOffset="202562.79">24748 4480 186 0,'0'0'63'0,"0"0"44"16,0 0 3-1,0 0-49-15,0 0-19 0,-95-22-19 16,66 31 3-16,-2 8-1 16,0 8 7-16,1 4-6 15,1 6-9-15,3 5-1 16,3 2-9-16,1 3 2 15,-1-2 3-15,7 3 3 16,0-1-4-16,6-1-2 16,6-2 2-16,4-3-9 15,0-3-2-15,17-3 0 16,6-7 10-16,7-2-2 16,1-4-7-16,2-4 10 15,2-4-9-15,-2-4-1 16,-4-4-1-16,-5-4-10 0,-3 0-12 15,-6 0-3 1,1-2-39-16,2-10-51 0,2-8-146 16</inkml:trace>
  <inkml:trace contextRef="#ctx0" brushRef="#br0" timeOffset="202826.79">25001 4811 363 0,'0'0'89'0,"0"0"-41"0,0 0 38 16,0 0-44-16,0 0-26 15,81-22-12-15,-54 22 14 16,0 0-13-16,-2 0-5 15,-3 0-1-15,-7 2-6 16,-4 3-62-16,-11-1-89 16,0 2-278-16</inkml:trace>
  <inkml:trace contextRef="#ctx0" brushRef="#br0" timeOffset="203000.65">24984 4959 317 0,'0'0'29'16,"0"0"74"-16,0 0-37 16,113 0-42-16,-73 0 25 15,-1 0-45-15,-3 0 5 16,-8-3-9-16,-1-2-4 16,-6-4-92-16,-6-5-172 15</inkml:trace>
  <inkml:trace contextRef="#ctx0" brushRef="#br0" timeOffset="203657.53">25597 4611 426 0,'0'0'22'0,"0"0"11"15,0 0-21-15,0 0-2 16,-6 106 35-16,1-52 2 16,1 0-38-16,-1-2 0 15,-2-4-5-15,4-9 0 16,-2-8-4-16,4-9 0 16,1-10 4-16,-2-7-4 15,2-5 5-15,0 0 7 0,0 0 61 16,0-17 6-16,0-8-60 15,0-8-8-15,0-9 0 16,5-8-9 0,-1-7-4-16,4-4-3 0,-2-3 1 15,1 6-22-15,2 11 9 16,4 13 15-16,1 13-10 16,1 8 7-16,-2 5 5 15,5 5-8-15,3 3 8 16,6 0 0-16,6 8-1 15,0 14 1-15,-2 9 0 16,-6 7 2-16,-7 4-2 16,-7 4 5-16,-7-2 1 0,-1-4-5 15,-3-6 13 1,4-7-3-16,-2-7-11 0,4-6 0 16,3-3 3-16,4-3-3 15,2-3 5-15,3-4-4 16,0-1 4-16,3-1 15 15,1-15 7-15,-1-6-1 16,0-7-4-16,-2-12 8 16,-3-7-4-16,-5-8-11 15,-5-3 12-15,-6 2-19 16,0 9-4-16,0 11-4 16,0 8 0-16,-6 12-12 0,-1 9-3 15,3 6-51 1,-1 2-77-16,3 10-87 15,2 6-287-15</inkml:trace>
  <inkml:trace contextRef="#ctx0" brushRef="#br0" timeOffset="204078.49">26387 4448 493 0,'0'0'29'15,"0"0"29"-15,0 0-20 0,0 0-36 16,0 0-1-16,2 105 15 16,-2-52 14-16,0 1-12 15,0-2-11-15,0-9-2 16,0-9 2-16,4-9-7 15,6-8 3-15,3-5 8 16,3-8 1-16,4-4 7 16,3 0 23-16,3-6 6 15,0-14-17-15,0-5-3 16,-4-5-11-16,-1-9 6 16,-3-5 10-16,-5-6-12 15,-1 1-12-15,-7-1 2 16,-2 8-10-16,-3 9-1 15,0 13-15-15,0 12-13 16,0 8-27-16,-3 0-49 0,-9 6-44 16,3 13-35-16,3-2-287 15</inkml:trace>
  <inkml:trace contextRef="#ctx0" brushRef="#br0" timeOffset="204424.66">26933 4339 456 0,'0'0'79'16,"0"0"-73"-16,0 0-1 16,0 0 19-16,-9 86 6 15,-1-40 12-15,-2 6-19 16,0 1-7-16,-1 6-5 15,-1-3-1-15,-1-4-10 16,5-12 5-16,2-13-1 16,7-12-4-16,1-2 0 15,0-7 3-15,16 0 12 16,11-1 16-16,4-3-11 16,2-2-15-16,0 0 3 15,-3 0-7-15,-3 0 8 16,-2 0-9-16,0-7 0 15,1 1-6-15,-3 0-66 0,-1-8-93 16</inkml:trace>
  <inkml:trace contextRef="#ctx0" brushRef="#br0" timeOffset="204790.76">27536 4356 378 0,'0'0'59'0,"0"0"-37"0,0 0 21 16,0 0-19-16,0 0-9 16,-30 92 31-16,9-43-16 15,-2 7-3-15,-2 2-2 16,4-1-13-16,6-7-4 15,5-7-4-15,9-11-3 16,1-8 2-16,0-5 2 16,8-5 0-16,12-3-2 15,7-5 9-15,7-3-2 16,8-3-6 0,3 0 7-16,4 0-8 0,-1-3 0 15,-1-4-3-15,-11 2-11 16,-14 5-49-16,-20 0-73 0,-5 0-224 15</inkml:trace>
  <inkml:trace contextRef="#ctx0" brushRef="#br0" timeOffset="205870.07">24424 5453 28 0,'0'0'83'0,"0"0"16"15,0 0-30-15,0 0 5 16,-96 29-31-16,83-24-10 16,7 0-6-16,3-3-7 15,3-2 6-15,0 0-2 16,18 0 18-16,27 0-28 16,22 0 5-16,12 0-3 15,3 0-1-15,-3-2-9 16,-7 2 4-16,-1 0-2 15,1 0-7-15,8 0 5 0,11 0-2 16,14 0-4-16,13 0 10 16,6 0 0-16,0 0-9 15,-4 0 13 1,-9-1-13-16,-8-4 12 0,-5 0-6 16,-4-2 12-16,1 0 2 15,7 1-16-15,11 3 10 16,9 3-7-16,7 0-3 15,-2 0 1-15,-6 9 6 16,-16-1-10-16,-14-1 0 16,-19-3-1-16,-14-1 1 0,-10-3 8 15,-2 0 12-15,-1 0-14 16,-3 0 22-16,-8 0-15 16,-6 0 5-16,-10-5-4 15,-8 3 1-15,-5 1 8 16,-3 1-5-16,-1-2-14 15,-1 2 9-15,0 0-10 16,2 0-6-16,-2 0 1 16,3 0-3-16,-3 0 1 15,1 0-3-15,-1 0-29 16,2 0-40-16,-2 0-43 16,0 0-10-16,0 0-58 15</inkml:trace>
  <inkml:trace contextRef="#ctx0" brushRef="#br0" timeOffset="211426.59">17065 12100 13 0,'0'0'81'16,"0"0"-20"-16,0 0-18 16,0 0-5-16,0 0 0 15,0 0-6-15,0 0-10 16,-33-7-1-16,30 7 9 15,-2 0-12-15,1 0 12 16,-3 0-7-16,-1 0 2 16,-2 0 13-16,-8 0 3 15,-7 0-10-15,-7 0 7 16,1 0-3-16,3 0 8 0,8 0-17 16,10 0-1-1,5 0 2-15,5 0 2 0,0 0-16 16,0 0-13-16,0 1 1 15,0 1 3-15,13 0 1 16,4 2 0-16,7 3 6 16,4-2-6-16,3 1 9 15,10 0-10-15,8 0 9 16,5-1 3-16,4-2-10 16,1-2-3-16,-1 1-2 15,-3-2-1-15,-5 3 1 16,-1-1 0-16,-2 2-1 15,2 1 0-15,-1-2 4 16,-2 0-4-16,-3 1 1 16,-4-1-1-16,-7-2 1 0,-7 0-1 15,-6-1 2-15,-4 0-2 16,-8 0 0-16,-4 0 0 16,-1 0 1-1,-2 0-1-15,0 0-3 0,0 0-3 16,-5 0-43-16,-16 1-21 15,-7 2-18-15,-5 0-40 16,-1 0-46-16</inkml:trace>
  <inkml:trace contextRef="#ctx0" brushRef="#br0" timeOffset="211841.19">17065 12158 160 0,'0'0'35'15,"0"0"89"-15,0 0-33 16,0 0-8-16,-85-18-21 16,83 18-13-16,-1 0-4 15,2 0-10-15,1 0-12 16,0 0-14-16,0 0-3 15,1 0 3-15,20 0-4 16,13 1 21-16,14 1 16 0,8 1-10 16,9-3 2-1,2 0-10-15,-1 0-6 0,-7 0-15 16,-8 0 12-16,-11 0-8 16,-7 0-5-16,-8 0 6 15,-6 0-5-15,-6 0-2 16,-6 0 6-16,-5 0-3 15,-2 0-4-15,0 0-1 16,0 0 1-16,0 0-21 16,-5 0-51-16,-20 8-52 15,-11 6 0-15,-3 3-89 16</inkml:trace>
  <inkml:trace contextRef="#ctx0" brushRef="#br0" timeOffset="212376.29">17313 12339 72 0,'0'0'89'0,"0"0"-3"0,0 0 22 16,0 0-44-16,3-75-16 16,-3 66 0-16,0 6 14 15,0 2-25-15,0 1-1 16,0 0-7-16,0 0-21 16,0 13-5-16,-5 12 9 15,-3 11 17-15,-1 5-8 16,-1 7 8-16,-2 5 0 15,0 6-8-15,-1 6-4 16,-1 4-1-16,0 0-11 16,3 1 12-16,-1-2-17 15,5 1 12-15,-2-2-10 16,-1-2 15-16,-1-1-12 16,-1-7 24-16,0-3-12 0,3-6-14 15,3-9-3-15,3-7 6 16,3-7-6-16,0-10 1 15,0-4 2-15,0-6-3 16,0-2 1-16,0-3 0 16,0 0 5-16,0 0-4 15,4-15-2-15,6-11-40 16,0-8-42-16,-4-4-43 16,-5-2-56-16,-1 1-221 15</inkml:trace>
  <inkml:trace contextRef="#ctx0" brushRef="#br0" timeOffset="213008.59">17029 12696 214 0,'0'0'78'0,"0"0"-56"15,0 0 81-15,0 0-18 16,0 0-19-16,0 0-21 16,0 0-12-16,-37-25 2 15,37 25-4-15,0 0 7 16,0-3 4-16,0-1 4 0,0-6 4 16,0-5 0-1,0-7-39-15,9-2 0 0,0-1-2 16,2 4 3-16,-2-3-2 15,1 2 4-15,1 1-6 16,-3-1 1-16,1-2-5 16,1 1 8-16,-1-2-7 15,0 5-2-15,1 0-3 16,-2 6-2-16,-1 2 2 16,0 2 7-16,-1 0 1 15,2 3-7-15,0-3 5 16,-2 5-6-16,-2 0 1 15,-2 1 6-15,1 2-2 0,4 1-4 16,4 1-1-16,6 0-5 16,2 0 5-16,3 0 4 15,-2 7-1 1,0-2-3-16,-1 2 0 0,-3 1 3 16,1 4-2-16,-1 8 0 15,-2 2 5-15,0 6-6 16,0 3 9-16,0 4-4 15,4 1-1-15,1 1-4 16,-1-3 2-16,0-2-4 16,-3-7 2-16,-2-5 0 15,-5-6-2-15,-2-2-16 16,-2-4-25-16,-1-1-33 16,-1 1-24-16,-1 1-38 0,-1 0-28 15,0-5-170-15</inkml:trace>
  <inkml:trace contextRef="#ctx0" brushRef="#br0" timeOffset="-204987.06">17287 12428 12 0,'0'0'25'0,"0"0"0"16,0 0-7-16,0 0-4 16,0 0 5-16,0 0 9 15,0 0 5-15,-1 0-13 0,-1 0 9 16,2 0-1-1,-1 0-6-15,1 0-1 0,0 0 5 16,0-2 5-16,0 1-18 16,0-1 17-16,0 0-28 15,0-2 19-15,0 1-5 16,0-2-8-16,0 1 1 16,0-1-1-16,0 0-7 15,0-2 13-15,0 2-5 16,0 2 2-16,0-1-6 15,0 4 4-15,0 0 12 16,0 0-2-16,0 0-12 16,0 0-5-16,0 0 14 15,0 0-15-15,0 0 20 16,0 0-13-16,0 0 8 0,0 0-9 16,0 0-2-16,0 0-1 15,0 0-8-15,0 0 10 16,0 0-6-16,0 0 0 15,0 0-2-15,0 4 2 16,0 5 3-16,-2 3-3 16,-4 1 1-16,0 2-1 15,-2 0 1-15,-2 2-1 16,3 2 3-16,1-2-2 16,0 1 1-16,0 2 3 15,2-2-4-15,2 0 1 16,-1 4 2-16,1-5-2 15,1 2-2-15,-2-1 1 16,1-1-1-16,-1-1 2 0,0 0-1 16,0-3-1-16,-2 4 2 15,0-4-1-15,-1 3 2 16,2 0-2-16,-1-1 1 16,0 2 0-16,0-2 1 15,-1 2-3-15,0-2 2 16,1 1 0-16,-1 1 2 15,-1 0-3-15,0 0 1 16,0 2 3-16,0-1-4 16,1-1 6-16,-1-1-5 15,2 3 2-15,4 1-3 16,-1-3-1-16,1 2 2 16,-1 1 0-16,1-3 1 0,-1 2 1 15,1-2-4-15,-2 2 5 16,-1 1-5-16,-3-1 5 15,3 1 2-15,-1 1 5 16,1-1-6-16,-1 0-2 16,1 0 3-16,1 0 0 15,-1-4-3-15,1-2 0 16,0 0 3-16,1-3-1 16,1-3-5-16,-1-1-1 15,0 0 3-15,-1-2 4 0,0 1 0 16,0-2-2-16,0 1 1 15,0-2-3-15,3-1-2 16,-2-2 0-16,2 0 3 16,0 0-1-16,0 0 0 15,0 0 6-15,0-8-9 16,0-9-19-16,4-5-23 16,-1-1-34-16,0-2-88 15,-3-2-253-15</inkml:trace>
  <inkml:trace contextRef="#ctx0" brushRef="#br0" timeOffset="-204208.3">16957 12683 81 0,'0'0'58'0,"0"0"-25"0,0 0 51 15,0 0 3 1,0 0-38-16,0 0 5 0,-25 0-18 15,25 0 17-15,0-3 9 16,0-4-25-16,0-4 11 16,0-4-37-16,3-3-1 15,3-3 6-15,3-1-3 16,3-2-4-16,1-2 3 16,5 2 4-16,-1 1-4 15,3-1-2-15,0 2 5 16,-4 1 1-16,4-4-9 15,-4 0 10-15,2-1-9 16,0-1 1-16,-2 1-4 16,-1 0 1-16,-4 6-1 15,-1 3 2-15,-4 5 4 16,0 3-2-16,-3 4 5 16,-2 2-1-16,1 0-10 0,-2 3-3 15,1 0-1-15,5 0-3 16,5 9 1-16,5 7 3 15,2 2 0-15,2 3 1 16,2 3-1-16,0 2 0 16,-1 1 7-16,0 3-6 15,-2 2 8-15,0 0-3 16,-2-1-1-16,-2 0 5 16,3 2-10-16,0-2 5 15,-2-2-2-15,1 0 4 0,-4-6-5 16,-2-3 6-16,-1-6 2 15,-2-3-8-15,-2-2 1 16,0-3-1-16,-2-2 4 16,-1 1-5-16,0-2 0 15,-2-3 2-15,-1 2-2 16,0-2-2-16,0 0 2 16,0 0-3-16,0 0-40 15,0 0-16-15,0 0-32 16,0-2-18-16,-10-13-39 15,-8-2-164-15</inkml:trace>
  <inkml:trace contextRef="#ctx0" brushRef="#br0" timeOffset="-203632.76">17078 12194 29 0,'0'0'60'0,"0"0"-5"0,0 0 49 15,0 0-9-15,-91-31-30 16,76 30-11-16,5-1-9 16,0 2 8-16,2 0-21 15,2 0 10-15,1 0-18 16,4 0-1-16,1 0-11 16,0 0 17-16,0 0-15 15,0 0-4-15,4 0 0 16,16 0-8-16,4 0-2 15,9 0 13-15,2 0-9 16,9 0 16-16,6 0-13 16,11 0 20-16,10 0-6 15,0 3-11-15,1 1-9 16,-11-3 20-16,-13 2-17 16,-10-1 19-16,-13-2-14 0,-11 2 3 15,-6-2 8-15,-5 0-10 16,-3 0 0-16,0 0 4 15,0 0-1-15,0 0-4 16,0 0-8-16,0 0-1 16,0 0-4-16,1 0-24 15,-1 0-39-15,0 4-47 16,0 4-36-16,-15-1-27 16,-4 0-170-16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5:44:53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25270 313 142 0,'0'0'163'0,"0"0"-121"0,0 0 84 16,0 0-34-16,0 0-29 16,0 0 2-16,0 0-20 15,18-72 1-15,-20 66 5 16,-7-1-15-16,-5 2-17 15,-2-2 0-15,-4 5 10 16,-2 2-3-16,0 0-9 16,-3 0-6-16,1 5 6 15,-1 11-11-15,1 2 4 16,4 6-7-16,1 1-2 16,3 3-1-16,-1 4 0 15,5 2 0-15,1 1 1 16,5 2-2-16,0 0 2 15,1 2-1-15,-1 1 3 16,3-1 1-16,0 4 0 16,-1 1-3-16,-2 5 0 0,-2 3 6 15,-3 2-2-15,0 0-2 16,-5-1-2-16,-2 1 0 16,-5-4-1-16,-3-3-1 15,-4-3 1-15,0-3 0 16,0-6 5-16,0-4-5 15,3-6 0-15,3-7-3 16,0-3 1-16,4-8 2 16,3-2 2-16,2-3-1 15,5-2 9-15,1 0 0 16,3-2-8-16,2-12-2 0,1-3-5 16,3 0 5-16,0-2 2 15,0 2-2-15,7 6-2 16,8 1-5-16,3 2 7 15,4 4 0-15,3 3-2 16,2 1 1-16,-1 0 0 16,-4 7 1-16,2 7-1 15,-2 3 1-15,-5 3-1 16,1 1 1-16,-6 1-4 16,-1 1 4-16,0 3 3 15,-5 3-2-15,-3 0-1 16,-3 9 1-16,0 1 3 15,0 3-1-15,-1 1 10 0,-9-2-5 16,4-5-4 0,-1-2 3-16,-2 0 3 0,2 0-8 15,-2 0 14-15,1 1-3 16,1-1-10-16,4 1 10 16,0-1 1-16,3-1-9 15,0-3-1-15,0 2-2 16,0-1 1-16,0-2 2 15,0 0-5-15,0-3 3 16,4-1 3-16,2-2-6 16,3-3 0-16,0-1 0 15,2-2 1-15,2-2-1 16,4-3 3-16,3 0 0 16,3-4-2-16,3 0 0 0,4-3 0 15,2-4-1-15,3-1 5 16,0 0-3-16,-1 0 1 15,-3-3-3-15,-4-9-11 16,-1-5-33-16,-10-5-68 16,-6-8-261-16</inkml:trace>
  <inkml:trace contextRef="#ctx0" brushRef="#br0" timeOffset="1487.01">22160 889 205 0,'0'0'104'0,"0"0"-45"15,0 0 28-15,0 0 9 16,39-74-23-16,-29 56-19 16,-2-1 2-16,-1 2-14 15,-1 2-18-15,-3 4 18 16,-3 3-4-16,0 2 6 0,0 0-12 16,0 1 10-1,-6 3-31-15,-1-2 0 0,-5 2-9 16,-6 2 4-16,-7 0-2 15,-11 5-1-15,-10 13 1 16,-7 8 0-16,-2 1 7 16,0 3-8-16,8-3 1 15,11-2-3 1,13-5-1-16,10 0-7 0,10-1 4 16,3-3-4-16,0 2 6 15,9-1 1-15,11 1 3 16,4-3 2-16,6-1-1 15,1 0 2-15,1-1-2 16,1-1-1-16,-1 5-2 16,0 0 0-16,-2 0-1 0,-4 5 1 15,-2 0-1-15,-3 1-4 16,-3 0 4-16,-4 1 0 16,-4 4-10-16,-4-3 5 15,-5 0-2-15,-1 1 6 16,0-1-3-16,-3-1-4 15,-9 0-4-15,-5-3 10 16,-4-2-3-16,-4-6 0 16,-1-1 5-16,-4-7 7 15,0-1 17-15,2-4 2 0,-1 0-2 16,3 0 5 0,-1-7-13-16,2-2-6 0,5-1 2 15,4-2-12 1,4 3-3-16,5-2-24 0,5 3-14 15,2-3-44-15,15-3-110 16,14-3-525-16</inkml:trace>
  <inkml:trace contextRef="#ctx0" brushRef="#br0" timeOffset="1921.27">22571 669 669 0,'0'0'67'0,"0"0"-45"16,0 0 71-16,0 0-17 15,0 0-46-15,0 0-27 16,7 5-3-16,-3 38 0 0,5 16 10 16,1 11 0-1,-2 7-1-15,-1 3 6 0,1-2-15 16,-3-5 2-16,-1-6-2 15,-3-7 0-15,-1-11-8 16,0-16 4-16,0-11 8 16,2-5-4-16,-1-8 5 15,-1-1-5-15,0-5-36 16,0-3-34-16,0 0-39 16,0-1-124-16</inkml:trace>
  <inkml:trace contextRef="#ctx0" brushRef="#br0" timeOffset="2637.97">22409 1076 583 0,'0'0'23'0,"0"0"-22"15,106-50 0-15,-50 34 1 16,6 2-1-16,0 3 1 15,-1 1-2-15,-8 4 10 16,-7-1-6-16,-10 3 7 16,-9 1-1-16,-8 0-8 15,-10 2 6-15,-4 0 7 0,-5 1 4 16,0 0 8 0,0 0 23-16,0 0-11 0,0 0-7 15,0 0-30-15,-5 0 2 16,-3 1 2-16,-3 10 5 15,-3 5-1-15,-4 4 13 16,5 5-2-16,-2 3-12 16,5 2-2-16,2 3 0 15,1 1 4-15,5 2-6 16,1-1-4-16,1-2-1 16,0-4 1-16,5-4-1 15,9-4 0-15,2-9-1 16,2-2 2-16,3-6-1 15,1-4 2-15,1 0 4 16,1-1-6-16,0-14 1 0,-4-3-2 16,-4-5 3-1,-2-2 0-15,-5-5 1 0,-4-2 5 16,-5-3-7-16,0-1 6 16,0 3-5-16,-3 7 9 15,-3 6-10-15,-1 5 1 16,1 8 8-16,3 2 2 15,1 5 1-15,1 0-8 16,1 0-5-16,0 0 0 16,0 13-8-16,0 10 6 15,0 8 1-15,3 4 1 16,10 1 0-16,2 0 0 0,3 1 3 16,-2-6-2-1,3-4-1-15,4-5-3 0,-2-6 2 16,1-3 0-16,0-6 2 15,0-2-1-15,-2-5 0 16,1 0-14-16,-3 0-31 16,0-1-30-16,-4-12-60 15,-1-7-149-15</inkml:trace>
  <inkml:trace contextRef="#ctx0" brushRef="#br0" timeOffset="3001.08">23423 903 665 0,'0'0'82'16,"0"0"-26"-16,0 0 51 15,0 0-56-15,0 0-15 16,-89-2-20-16,70 27-10 15,-2 8 4-15,4 6 9 16,1 0-2-16,10 2-1 16,6-2-14-16,0-2-2 15,16 0 10-15,8-5-7 16,3-3 1-16,1-1 2 16,-1-7-6-16,-2-5-1 15,-2-3 1-15,-4-7 0 16,-1-3 6-16,-1 0-13 0,-1-3 2 15,-1 0-19-15,1-5-12 16,-2-12-43-16,-1-7-80 16,-4-8-215-16</inkml:trace>
  <inkml:trace contextRef="#ctx0" brushRef="#br0" timeOffset="3363.41">23578 640 660 0,'0'0'78'0,"0"0"1"16,0 0 28-16,0 0-53 15,0 0-14-15,0 0-21 16,-4-37-19-16,7 60 0 15,11 18 2-15,6 11 14 16,-2 10 5-16,2 8 3 16,-4-4-10-16,-3-5-6 15,0-7-7-15,-3-10-2 16,-3-6 2-16,-2-9-2 0,-2-7 1 16,-2-7 0-1,1-6-3-15,-1-4 2 0,1-5-10 16,2 0-7-16,1 0-11 15,5-9-15-15,8-16-46 16,6-14-144-16</inkml:trace>
  <inkml:trace contextRef="#ctx0" brushRef="#br0" timeOffset="3765.24">24039 660 583 0,'0'0'156'0,"0"0"-111"0,0 0 5 16,0 0-1-16,-82 57-10 16,48-19 14-16,-3 1-15 15,4 1-11-15,5-7-9 16,7-4-3-16,9-6-15 16,7-9-3-16,5-5 2 15,0-1-1-15,2-5 2 16,19 0 3-16,10 0-2 15,6-2 3-15,-1 3 6 16,-6 1-8-16,-5-1 5 16,-7 4-6-16,-3 7-1 15,-3 2 1-15,-4 4-2 16,-1 4 2-16,-4 4 5 16,0-2-5-16,0-1 0 0,3-3-1 31,-2-3 0-31,7-3 9 0,-4-4-9 0,2-3-4 15,2-4-3-15,1-3 2 16,-2-3 1-16,2 0 2 16,-2 0-21-16,-2 0-38 15,-7-4-155-15</inkml:trace>
  <inkml:trace contextRef="#ctx0" brushRef="#br0" timeOffset="4929.76">21950 1950 104 0,'0'0'646'0,"0"0"-575"15,0 0 38-15,0 0-17 16,0 0-54-16,0 0-20 0,1 9-17 16,5 37-1-16,4 14 26 15,-2 10-5-15,-5 0-21 16,-1 1 9-16,-1-3-7 15,-1-8-1-15,0-8 4 16,0-10-3-16,0-13-2 16,0-11 1-16,0-7-3 15,0-6 2-15,0-4-38 16,0-1-7-16,0 0 10 16,0-14-44-16,0-12-175 15</inkml:trace>
  <inkml:trace contextRef="#ctx0" brushRef="#br0" timeOffset="5270.88">21749 2102 658 0,'0'0'16'0,"0"0"-3"16,-14-88 57-16,17 63-30 16,22 4-33-16,10 6-2 15,11 4-4-15,6 8-1 16,6 3 1-16,3 7 0 15,-1 18 1-15,3 9 3 16,-4 4-3-16,-3 6 2 16,-7 2-2-16,-15 5-2 15,-10 4 2-15,-14 2-2 16,-10 0-3-16,-3-4 3 16,-22-3 0-16,-8-5 1 0,-4-4 1 15,-5-10 3-15,0-3 14 16,0-10 22-16,-1-7 4 15,3-4-17-15,1-7 11 16,1 0-26-16,8 0-12 16,7-16-1-16,13-3-61 15,10-5-71-15,21-6-202 16</inkml:trace>
  <inkml:trace contextRef="#ctx0" brushRef="#br0" timeOffset="5805.98">22863 1967 635 0,'0'0'65'0,"0"0"12"15,0 0 46-15,0 0-63 16,0 0-36-16,-82-53-6 16,47 69-2-16,-2 10-14 15,0 5 4-15,5 2 7 16,10 3-13-16,8-3 0 16,7 1-8-16,7 0 5 15,0-2 1-15,9-3 0 16,14-3-1-16,8-7 3 15,9-5-2-15,2-6-3 0,1 0 1 16,-4-3-21-16,-8 4 8 16,-6 0 3-16,-6 2 7 15,-8 0 2-15,-3 2 0 16,-5 0 1-16,-2 3 3 16,-1 3-4-16,0 1-6 15,-3-1 11-15,-9 4-7 16,-6-3 7-16,-2-3 0 15,-3 0 2-15,-4-4 4 16,-3-2 29-16,-3-5 9 16,-1-3-7-16,-1-3-8 15,5 0-11-15,6 0 6 0,7 0-21 16,8-4-3-16,6-3-3 16,3-2-84-16,0 1-103 15</inkml:trace>
  <inkml:trace contextRef="#ctx0" brushRef="#br0" timeOffset="6394.86">21974 2975 745 0,'0'0'56'0,"0"0"-22"15,0 0 58-15,0 0-71 16,0 0-12-16,0 0-9 0,162-12 24 16,-41 4 0-16,12-3 2 15,-5-4-24-15,-9 0 9 16,-17-1-5-16,-19 1 3 15,-17 1-2-15,-21 4-3 16,-18 0 1-16,-13 5-4 16,-14 3-2-16,0 2-12 15,-29 0-93-15,-19 0-173 16</inkml:trace>
  <inkml:trace contextRef="#ctx0" brushRef="#br0" timeOffset="13985.86">3171 4800 78 0,'0'0'110'0,"0"0"-63"16,0 0-2-16,0 0 5 15,0 0-10-15,0 0-6 16,0 0-16-16,-33-4 1 16,24 4 10-16,0 0-1 15,4 0 29-15,-2 1 9 16,4-1-14-16,0 0-8 0,0 0 0 16,0 0-14-1,-3 0-12-15,6 0 4 0,-3 0 9 16,3 0-9-16,-3 0-3 15,3 0-4-15,0 0-5 16,0 0-10-16,0 0 0 16,0 0-1-16,0 0-5 15,0 0 6-15,0 0 0 16,0 0-3-16,3 5 1 16,11 2-1-16,0 5 0 15,3 0 3-15,5-2 5 16,2 0-5-16,0-6 0 0,0-1 1 15,3-2-1 1,-2-1 0-16,-1 0 0 0,0 0 1 16,-5 0-1-16,2 0 2 15,-3 0 7-15,0-1-8 16,1-1 2-16,-1 1-3 16,6 1-1-16,0-2 1 15,1 2 0-15,-2-2 4 16,2-1-8-16,-3 0 8 15,1 0-9-15,-4 0 12 16,-1 3-11-16,1-3 8 16,-2 3-6-16,4 0 6 15,-3 0-3-15,4 0-1 16,-1 0 0-16,1 0 2 16,1 0-2-16,2 0 0 0,-1 0 8 15,0-2-2-15,-5 0-6 16,-1 2 0-16,0 0 0 15,-3 0 1-15,1 0 0 16,1 0-1-16,-1 0-5 16,-1 0 5-16,1 0 1 15,-1-1 2-15,3-4 1 16,0 1-4-16,0 1 2 16,-3 1-5-16,0 2 9 15,-3-2-8-15,4 1 2 0,-1 1-1 16,0 0 0-1,3-2 2-15,1 1 0 0,2-1 1 16,3 0 0-16,-3 0-2 16,4 1 0-16,-4 0 4 15,-1 0-3-15,-4-1-2 16,2 2 2-16,0-2-3 16,-2 1 5-16,5 1 1 15,-3-2-1-15,4 2-3 16,-2 0 0-16,2 0 3 15,2 0 2-15,1 2 11 16,-2 5-4-16,1 1-11 16,-2-1 6-16,-1-3 0 15,-2 1 11-15,-1-2-13 16,3-2 1-16,-6 1 4 16,-3 0 1-16,1-2-2 15,-4 3 6-15,-1-3-12 0,-1 2 2 16,2-2 4-16,-3 1 3 15,0-1-10-15,0 0 7 16,-2 0 0-16,-2 0 2 16,1 0 0-16,-3 0 9 15,0 0-17-15,0 0 4 16,0 0 6-16,0 0-12 16,0 0-1-16,0 0 3 15,0 0 1-15,0 0 1 16,0 0-5-16,0 0 0 15,0 0-19-15,0 6-66 16,0 5-52-16,-9 8-275 0</inkml:trace>
  <inkml:trace contextRef="#ctx0" brushRef="#br0" timeOffset="27587.56">5551 8935 66 0,'0'0'219'15,"0"0"-162"-15,0 0 9 16,0 0 29-16,0 0-39 0,0 0-5 15,0 0-8-15,0 0-8 16,-22-22-17-16,22 22 0 16,0 0-17-16,0-2 8 15,3 2-6-15,10-3 5 16,4 1-6-16,2-1 7 16,5 3-9-16,-6 0 2 15,3 0 11-15,-2 0-13 16,1 0 4-16,3 0 6 15,3 0-7-15,2 0 12 16,0 0-10-16,5 0-5 16,0 0 2-16,9-3 2 15,4-3 3-15,-1 1-3 0,1-3 0 16,-3 2-4 0,-1 3 2-16,-2 0 2 0,-1 1 7 15,3 2-10-15,0 0-1 16,-2-3 0-16,6 0 15 15,2-1-9-15,1-5 4 16,-1 3 3-16,-3-1 2 16,-8 0-14-16,0 0 8 15,-4 2-7-15,-6 0-1 16,3 3-1-16,0 1 2 16,1-3-2-16,4-1 3 15,1 0 1-15,0 2-4 16,2-1 3-16,-4 2-3 0,-1-1 1 15,-2 3-1-15,-4-2 0 16,1 2-2-16,-1 0 4 16,0 0-2-16,0 0 1 15,1 0-1-15,-1-2 3 16,1 1-2-16,-1-1 0 16,-1 1-1-16,0 1 0 15,0 0 0-15,-1 0 0 16,-3 0 0-16,1 0 0 15,-4 0 3-15,0 0-3 16,-2 0-4-16,1 4 4 16,-2 0 1-16,2-1-1 0,0-1 0 15,-3 2 0-15,3-1-1 16,-6 2 3-16,1 0-4 16,-1-2 0-16,0 1 2 15,0 0 0-15,-3 2 2 16,0-3-1-16,1 1-2 15,1 1 3-15,-1-2-4 16,2 1 3-16,3-2-1 16,0-1 0-16,-2-1 1 15,2 1-1-15,-3-1 6 16,-1 2-6-16,-1 0 3 16,2 0-3-16,-3 3-2 15,3-3 2-15,-2 2 1 16,1-1-1-16,4 0 1 15,-2-1 0-15,2-2-1 0,2 3-1 16,-1-1 0-16,-1-2 1 16,0 3 0-16,-3-2 3 15,-1 2-3-15,-3 0-2 16,1-1 2-16,3-2 0 16,-2 4 0-16,4-3 0 15,2-1 0-15,-1 0 2 16,3 0-1-16,1 0-2 15,-2 0-1-15,-1 0 2 16,-1 0-2-16,0 0 7 0,0 0-5 16,1 0 0-1,1 0 0-15,-1 0 0 0,-2 0-6 16,-1 0 6-16,-1 0 0 16,-3 0 1-16,3 0-2 15,-2 0 2-15,-2 0-1 16,7 0 0-16,-2 0 0 15,3 0 0-15,1 0 0 16,4 0 1-16,3 0-1 16,-1 0 0-16,2 0 0 15,-2 0 2-15,-2 0 3 16,0-1-2-16,-3-3 2 16,3 1 6-16,-6 0-2 15,0 0 1-15,-5 1 0 16,-2 1-5-16,0 1 1 0,0 0-1 15,1 0 5 1,3 0 3-16,-2 0-3 0,2 0 1 16,0 0 0-16,-3 0 1 15,-1 0-4-15,-3 0-7 16,-3 0 3-16,-1 0-4 16,-1 0-3-16,0 0-7 15,0 0-24-15,-17-2-49 16,-12-1-85-16,-10-3-550 15</inkml:trace>
  <inkml:trace contextRef="#ctx0" brushRef="#br0" timeOffset="29984.91">5660 8992 154 0,'0'0'53'0,"0"0"16"16,0 0 5-16,0 0-28 15,0 0-7-15,0 0 37 0,-21-6-26 16,17 4 0-1,2 1-2-15,-2-1-6 0,1 2-2 16,3 0-5-16,0 0-10 16,0 0-8-16,0 0-7 15,0 0-4-15,0 0-3 16,0 0-6-16,12 0 6 16,1 0 2-16,5 2 5 15,0 2 1-15,3-2 10 16,4-1-9-16,-1-1-6 15,7 0-1-15,1 0-5 16,2 0 8-16,5-4-4 16,0-4-2-16,1 3 3 15,-3-2 2-15,-1 2-7 0,-3 3-4 16,0 2 4 0,-8 0 1-16,0 0 5 0,1 0-6 15,-1 0 1-15,2 0-1 16,-3-3 2-16,0 0 1 15,-1 0-6-15,-2 0 6 16,-3 0-3-16,0-1 0 16,-3 1-1-16,1 2 1 15,-2-2 0-15,4 2 1 16,0 0-1-16,1 1 1 16,3 0-1-16,2 0 2 15,-1-1-1-15,-1 1 3 16,2-2-4-16,0 1 3 0,-5-1-3 15,-1 0 0-15,0 2-3 16,0 0 3-16,-2-1 1 16,1-1 1-16,2 1 2 15,5-3-3-15,3 2-1 16,3 0 1-16,0 2-1 16,-2 0-2-16,-3 0 2 15,-1 0 0-15,-2 0 0 16,-5 0 0-16,2 0 0 15,-4 0-1-15,3 0 1 16,1 0 0-16,1 0 4 16,1-3-3-16,1 1-1 15,-1 2 0-15,3-3 1 16,-2 3-1-16,2-2 2 0,-4 2-2 16,0 0 2-16,-2 0-2 15,2 0 1-15,-1 0-2 16,1 0 1-16,2 0 0 15,0-1 2-15,0-2-2 16,0 1 1-16,-2 2-1 16,1-1 0-16,-4 1 2 15,0 0-2-15,-1 0 0 16,0 0 0-16,-1 0 0 16,3 1 0-16,2 2 3 15,0 0-3-15,4-3 0 16,1 0 0-16,3 0 9 15,-1 0-8-15,0 0-2 0,-1 0 2 16,-4 0 5-16,2 0-6 16,-5 0-1-16,-2 0 1 15,0 0 3-15,0 2 2 16,2-2-6-16,0 0 3 16,1 0 1-16,4 0-2 15,0 0-1-15,1 0 0 16,-1 0 1-16,0 0 0 15,1 0 5-15,-4 0-6 16,2 0 0-16,-3 0 2 16,0 0-2-16,-4 0 6 15,-1 0-4-15,2 0-4 16,-3 0 2-16,0 0 0 16,2 0 2-16,-2 0 2 0,2 0-2 15,-1 0 7-15,1 0-5 16,-1 0 1-16,2 0-1 15,-4 0-1-15,0 0 0 16,1 0 4-16,-1 0-2 16,1 0-4-16,-1 0 2 15,-2 0 2-15,-1 0-1 16,0 0 0-16,-2-2-3 16,-2 2 3-16,0-1-1 15,0 1 1-15,3 0 2 16,-2 0-1-16,2 0 1 0,0 0 2 15,-3 0-3 1,3 0-1-16,-3 0 0 0,0 0-1 16,3 0-1-16,-6 0-1 15,0 0 0-15,-2 0 3 16,1 0-4-16,-2 0 1 16,3 0-1-16,0 0 1 15,2 0-1-15,0 0 0 16,-2 0 3-16,0 0-3 15,-3 0 3-15,2 0-2 16,-2 0-1-16,0 0 0 16,0 0 1-16,0 0-1 0,1 0 0 15,-1 0-1 1,0 0 0-16,0 0-2 0,0 0-1 16,0 0 4-1,0 0-1-15,0 0-20 0,0 0 20 16,0 0-28-16,-11 0-24 15,-11 0-34-15,-9 6-61 16,-5-2-163-16</inkml:trace>
  <inkml:trace contextRef="#ctx0" brushRef="#br0" timeOffset="40265.9">4886 7857 55 0,'0'0'80'0,"0"0"-61"16,0 0 34-16,0 0 1 16,0 0-10-16,0 0-5 15,0 0-5-15,-52-13-4 16,44 13-10-16,-2-1 8 0,-2-1 9 15,0 1-10-15,0 0-3 16,2 1 7-16,-1-3-19 16,5 3 0-16,-4-3-4 15,5 3-5-15,1 0 10 16,-2-2-12-16,0 1 0 16,-1 1 1-16,1-1-1 15,-2-1-1-15,2 2 1 16,-3 0 2-16,0-3-3 15,0 3 2-15,-4-3 0 16,-1 2 7-16,0 1-3 16,0-1 12-16,-1-2-7 0,2 1 2 15,1-1-2-15,-3-1-6 16,4 1 7-16,-2 1-1 16,4-1-7-16,0 0 7 15,-1 2-8-15,1-2 5 16,-2 1 2-16,-2 2-7 15,1 0 3-15,1 0-5 16,-3 0 2-16,0 0-3 16,-4 0 0-16,-1 0 3 15,2 0-3-15,-3-2 1 16,0 2 1-16,1-2 6 16,-2 2-3-16,3 0-5 15,-3 0 6-15,2 0-6 16,1 0 0-16,0 0 2 0,1 0-1 15,0 0 2-15,-1 0-3 16,0 0 0-16,-3 0 2 16,3 0-2-16,0 0 2 15,-4 2-4-15,4 0 6 16,-6-2-4-16,2 3 0 16,1 0 0-16,0 1 1 15,-3 0-1-15,0-1 0 16,-1 0 2-16,5 0-1 15,-2 0-1-15,4-2-1 16,0 2 1-16,-1-2-1 16,1 2 3-16,-3-3 0 15,2 3 1-15,-1-3-3 0,-4 0 1 16,-1 3 0-16,0 0-2 16,-2 3 0-16,-3-2 1 15,2-1 1-15,-2 0 7 16,0-2-7-16,2 2-1 15,1 0 0-15,0-2 0 16,0 2-7-16,2 0 7 16,1-1 1-16,2 0 1 15,-1-2 4-15,2 0-6 16,-4 0 0-16,7 0 1 16,-6 0-1-16,2 0 0 15,-2 0 3-15,-4 0 5 0,-5 0-7 16,-3-2 1-16,-1 1-2 15,-5 1 0 1,2 0-2-16,1 0 2 0,3 0 4 16,-1 0-4-16,7 3 3 15,1 0-3-15,-3 1 2 16,8 1-2-16,-3-1 3 16,2 0 2-16,-2 1-4 15,6 0 1-15,3-3-1 16,2-1 0-16,-1 2 6 15,-2-3-5-15,2 2 6 16,-2-1-5-16,-2 0-1 16,-1 0 1-16,4-1 0 0,-3 3-3 15,3-3 0-15,2 3 1 16,-2-2 5-16,3 1 0 16,-3 0-9-16,3-1 9 15,-1-1-4-15,5 0-2 16,-1 2 0-16,-1-2 4 15,-1 3-4-15,0 0 0 16,-3 0-7 0,-2-1 7-16,2 2 0 0,-2 2 8 15,1-4-8-15,3 3-6 16,-1-2 6-16,1 0 8 16,0-1-7-16,0 2-1 15,5 1 0-15,-1-2-2 0,-1 2 1 16,-1 1 2-1,1-1-2-15,-1 3 2 0,-1-2-2 16,2 3 5-16,-6 0-1 16,-1 2-3-16,2 0-1 15,-2 2-1-15,1-1 4 16,-1 1-4-16,4-1 2 16,0-2 0-16,3 0-2 15,0 1 3-15,0 3-2 16,6-1 1-16,0 4-3 15,2 0-4-15,1 0 7 16,3 2 0-16,-2-2 3 16,2-2 5-16,0 2-3 15,0 1-5-15,0-3 2 0,0 0-5 16,0 2 3 0,0-2-3-16,3 3 2 0,2 0 1 15,2 2 1-15,-4-1 0 16,6-2-1-16,2 0 0 15,0-3-3-15,1 1 1 16,-1-1-2-16,4 1 8 16,-2 2-7-16,-1-1 6 15,0-1-1-15,1 0-1 16,-2 1 3-16,-2 0 0 16,4-2-3-16,-2 2-1 15,-1-1 1-15,2-1-4 16,0 0-1-16,3-1 4 0,-2-1 4 15,2 2-4-15,0-2 0 16,3 1-7-16,-3-3 6 16,3-1 1-16,-3 1 0 15,1 0-8-15,2-1 16 16,0 1-13-16,3 0 8 16,-3 0-3-16,1-1 2 15,5 1-2-15,-3 0-1 16,3 0-7-16,-2-1 3 15,0-3-5-15,-2 0 1 16,2-1-1-16,-4-1 9 16,0 0 1-16,1-1 0 15,-2 0-2-15,7 0 2 16,-2 2 0-16,2-3-2 0,0 0-5 16,6 0 7-16,0-2-2 15,1 0-13-15,-1 0 3 16,-2 0 7-16,-1 0 5 15,-2-2-4-15,-1 1 4 16,-3 1 0-16,-3 0-4 16,3 0 2-16,-3 0 1 15,4 0-2-15,2 0-7 16,1 0 7-16,0 0-3 16,1 0 2-16,1 0-2 0,-3 0 2 15,-2-1 1 1,2 1 1-16,-6 0 2 0,4 0-1 15,-4 0 1-15,-3 0-5 16,4 2 4-16,-1 2-1 16,6-1-10-16,0-2 11 15,4 1-3-15,-1 0 1 16,0-1 3-16,-6-1 5 16,1 2-5-16,-4 0-14 15,0-1 3-15,1 3 5 16,-2-1-2-16,2 1-4 15,-1 2 3-15,3-2-8 16,0 3 2-16,0-4 5 16,0 2-5-16,1-2 2 15,2-3 3-15,1 0 3 0,5 0 3 16,0 0 3-16,-2 0 0 16,-2 0 1-16,-1 0 0 15,-1 0 0-15,-2 0 1 16,-1 1 0-16,2-1 2 15,0 0-3-15,3 0-3 16,2 0 3-16,3 0 2 16,2 0 6-16,-3 0-2 15,0 0-4-15,-8 0-4 16,1 0 4-16,-1 0-1 16,2 0-1-16,-2 0 0 15,5 0 0-15,0 0 1 0,3 0-1 16,1 0 0-16,8 0 6 15,-5-6-6-15,5 3 5 16,-6 0 3-16,-8 1-2 16,-4-1 0-16,-6 1-6 15,0 1-4-15,-2 1 4 16,2 0 8-16,-1 0-8 16,2-1 0-16,-1-2-7 15,4 1 8-15,1-3-1 16,4-1 3-16,1 1 9 15,-1-1-10-15,-2 0 2 16,1 5-1-16,-3 0 2 16,-3 1 5-16,2 0-7 15,-3 0-1-15,-2 0-2 16,2 0 0-16,-1 0 5 0,0 0 0 16,0-3 5-16,1-1-3 15,-2-3-1-15,1 4-1 16,0-2 0-16,-3 3-5 15,6-1 3-15,-2 3-3 16,-1-1 0-16,3-2 0 16,-3 1 3-16,1-2-3 15,1 1 1-15,-3 0 0 16,-3-2-1-16,0 3-2 16,-1-1 2-16,-3-1 0 15,1 1 0-15,2-1-1 0,2-1 1 16,-1 0 2-1,2-2-1-15,-1 2-2 0,3-2 2 16,-2-1-1-16,2 3 5 16,-3 2-7-16,0 2 4 15,0-1-2-15,-3 1 0 16,3-1-3-16,-2 1 2 16,-1 1-2-16,-1-2 2 15,-1-3-3-15,2 3 4 16,-3-1 2-16,2-1-2 15,-1-1-2-15,0 0 2 16,-2 0 5-16,4-2-5 16,-3 1 5-16,1-1-2 15,-1 1 5-15,2 0 6 0,-2-2-11 16,1 2 12-16,-1 1-11 16,0-1 5-16,0 0-3 15,-1 1 2-15,-1-1 1 16,0 3-3-16,1-2 3 15,-1 0-4-15,1 1 0 16,1-1-5-16,3 0 4 16,-2 0-2-16,1 0-2 15,-1-2 1-15,2 2 0 16,-3-2-1-16,2-1 2 16,-2 0 7-16,-2-1 6 15,3 0-5-15,-1 1 0 0,-3-2 2 16,2-1-3-1,1 4-8-15,-3-2-1 0,4 2 3 16,-2 0-1-16,-2 0 0 16,0 0 2-16,0 2 1 15,-3-2 2-15,0 0 9 16,1 0-15-16,-1 0 4 16,0 1 5-16,0-2 1 15,0 1 0-15,0 0 1 16,2 0-10-16,-2 0 7 15,0-3 3-15,0 1-1 16,0 1-1-16,0-1-1 16,0-1-5-16,0 1 3 0,0 1-3 15,0-2 1-15,0 0 2 16,0 0-5-16,0 0 1 16,0 2 1-16,0-3-4 15,0 5 2-15,0-3 2 16,-3-2 0-16,-2 1 2 15,1-1-4-15,1-1 2 16,-3-2 4-16,0 0-5 16,3-2 1-16,-3 2 5 15,1 2-8-15,1-1 5 16,-2 1-2-16,2 1 1 16,1 1 1-16,-2 0-1 15,-1-1 0-15,3 3 3 16,-3-2-2-16,0 0-1 0,0 0-4 15,0 1 6-15,-1-2-2 16,-2 3-4-16,0-1 0 16,1 1 0-16,-2-2-2 15,-2 0-3-15,0 1 4 16,2 1 4-16,1-1 2 16,0 1-9-16,0 0 5 15,0 2-2-15,6 0 5 16,-3 2-4-16,1-1-1 15,-1 1-4-15,-2 1 4 16,0-2 0-16,-1 1 1 16,-1-1-1-16,-1-1 2 15,1 1 1-15,-2 0-3 16,0 1 0-16,4-1 6 16,0 2-5-16,0 1-1 0,-1-1 0 15,0 2 0-15,2-2 0 16,-1 2 2-16,1-3 2 15,-1 1-2-15,0 1-2 16,0-1 3-16,2 0-1 16,3 0 2-16,-2 1-3 15,-2-3 2-15,0 1-3 16,-2 0 0-16,-3 0 0 16,1-4 0-16,-2 5 4 15,-5-3-4-15,3 1-3 16,-4-1-3-16,-2 5 5 0,-6-1-1 15,-6 2 2-15,-9 0-3 16,-10 0 1-16,-18 6-13 16,-12 11-41-16,-15 3-54 15,-10-3-135-15</inkml:trace>
  <inkml:trace contextRef="#ctx0" brushRef="#br0" timeOffset="42250.85">6494 7725 337 0,'0'0'118'15,"0"0"-91"-15,0 0 76 16,0 0-6-16,0 0-35 16,0 0-21-16,0 0-29 15,-5-12 8-15,7-5-19 16,10-5 16-16,7-4-10 15,5-11 12-15,12-9-6 16,9-9 4-16,13-9-6 16,13-11 6-16,13-7 0 15,9-5-3-15,5-2 8 0,0 7-14 16,2 4-3 0,-1 7 5-16,-8 6-9 0,-5 5 18 15,-7 8-18-15,-10 9 8 16,-6 5-2-16,-13 4 1 15,-8 7-1-15,-12 5 2 16,-3 3 0-16,-10 8 5 16,-6 3-3-16,-8 5-1 15,-1 3 2-15,-2 0 3 16,0 0-6-16,0 0 7 16,0 0-1-16,0 0-10 15,0 0 0-15,0 0-5 0,0 0 0 16,0 0-4-1,0 0-8-15,0 0-26 0,-3 0-34 16,-10 0-44-16,-6 3-46 16,-6 2-118-1</inkml:trace>
  <inkml:trace contextRef="#ctx0" brushRef="#br0" timeOffset="42982.14">7584 6472 499 0,'0'0'87'0,"0"0"-24"16,0 0 49-16,0 0-40 15,0 0-17-15,0 0-15 16,-43 0-23-16,43 0-1 15,0 0-4-15,0 0-12 16,0 0-4-16,0 0 4 16,0 2 2-16,7-1 1 15,4 2 3-15,5-3 6 16,5 0-1-16,6 0-6 16,6 0 4-16,0 0 6 15,5-3-7-15,-2-3-2 16,0-1-5-16,-3 2 2 0,-2 1-3 15,-7 1 3-15,-6 0 0 16,-2 1 0-16,-5 2-3 16,-4-3 1-16,-1 3 1 15,-3-2 0-15,-3 1 5 16,0 1-5-16,0 0 4 16,0 0-4-16,0 0 0 15,0 0-2-15,0 0-2 16,0 0 1-16,0 0 1 15,0 0 1-15,0 0-1 16,0 0 1-16,0 0 0 16,2 0-1-16,-1 1 4 15,1 4-3-15,-1 2-2 0,1 2 1 16,-2 8 0-16,0 3 6 16,0 5 3-16,0 5 3 15,0 1 1-15,-3 0-1 16,-3-1-4-16,3-2 0 15,-6-2 5-15,6-4-13 16,-3-1 5-16,0-3-1 16,-2-4-4-16,1-2 0 15,0 1 0-15,-1-7 6 16,5 1 0-16,0-6 1 16,3-1-3-16,0 0-4 15,0 0-9-15,0 0 9 0,0-3 0 16,6-13-15-1,13-4-71-15,-2-2-120 0,-2 0-616 16</inkml:trace>
  <inkml:trace contextRef="#ctx0" brushRef="#br0" timeOffset="44019.76">8830 5654 327 0,'0'0'74'0,"0"0"-3"0,0 0 66 16,0 0-34-16,0 0-65 15,0 0-4-15,-24-76-4 16,24 60-7-16,0 2-1 16,6 0-6-16,7 1-3 15,1 1 0-15,2 3-11 16,2 3 0-16,0 3-1 15,1 3 1-15,-2 0 1 16,2 1 4-16,1 15 2 16,-1 4-9-16,2 2 9 15,-2 2 2-15,2 2 3 0,0 3-12 16,-5-1 7 0,1 2 2-16,-7-1 1 0,-1 1-12 15,-2-2 0-15,-2 0 13 16,-2-2-13-16,0-1 4 15,-3-6-12-15,3-3 16 16,-3-7-11-16,2-6 6 16,-2-3-3-16,0 0 2 15,0 0 5-15,0 0-1 16,0-9 10-16,0-10-7 16,-8-4-5-16,-1-5-2 15,0-7-2-15,0-2-3 0,5-3 1 16,-1-1-13-16,2 2 4 15,3 5 0-15,0 7-4 16,0 6 0-16,0 5 14 16,0 3-1-16,0 1 1 15,6 0-9-15,5-1 8 16,5-1 2-16,2 5-4 16,1 1 2-16,-2 6-3 15,1 2 5-15,-2 0 2 16,-4 2 3-16,4 13-3 15,-1 2-1-15,-1 1-1 16,4 2 0-16,-2 2 0 16,-1-2 5-16,6 4 3 15,-3 2-4-15,-2 1-4 0,-2 0-2 16,-4 2 2-16,-1-3 3 16,-3 0 5-16,-3-5-5 15,0-3 4-15,-1-2-7 16,0-5 1-16,-2-1 2 15,0-5-3-15,2-1 0 16,-2-1-5-16,1-3-5 16,1 0-15-16,-2 0-33 15,0 0-81-15,0 0-267 16</inkml:trace>
  <inkml:trace contextRef="#ctx0" brushRef="#br0" timeOffset="44610.55">9674 5399 463 0,'0'0'75'0,"0"0"-5"16,0 0 47-1,0 0-57-15,0 0-16 0,0 0-23 16,-82-4 8-16,74 18-15 16,0 3-5-16,0 1 11 15,4 3-6-15,1 0-7 16,3 2-2-16,0 3 0 15,0 1-1-15,0 2 2 16,0-3 0-16,9 1-6 16,7-3 0-16,-1-2 1 15,6-5-1-15,-2-3-1 16,4-5 0-16,-1-4 1 16,0-5-1-16,2 0 0 15,-1 0 1-15,-1-9 5 0,2-7-5 16,-4-2 0-16,-4-3 0 15,-6-4 0-15,-1-1 1 16,-6-3-1-16,-3-1 1 16,0-3 0-16,-16-3 0 15,-4 2-1-15,-1 2-3 16,-1 9 3-16,0 5 0 16,-1 5 8-16,5 7-8 15,-1 1 0-15,1 5 0 16,0 0-7-16,3 2 5 15,0 10-8-15,6 2-19 16,9-1-93-16,0-6-208 16</inkml:trace>
  <inkml:trace contextRef="#ctx0" brushRef="#br0" timeOffset="45887.81">10190 5213 463 0,'0'0'49'16,"0"0"5"-16,0 0 49 15,-80-5-32-15,57 5-33 16,5 5-8-16,2 5-1 16,4 2-20-16,2 2 5 15,4 6-10-15,1 4 2 16,-1 3-1-16,6 3 13 15,0 0-8-15,0-1-8 16,0 1 0-16,0-2 4 16,8 0 0-16,5-5-6 15,2-1-3-15,1-3 3 0,1-4-3 16,0-4 1-16,-1-5 2 16,0-1 0-16,-1-5 0 15,1 0 1-15,-1 0-1 16,3-8 0-16,-3-9 1 15,1-4 2-15,-5-4-4 16,2-6 2-16,-7-4 1 16,-3-4 0-16,-3-3 0 15,0-5 1-15,0-1-3 16,-7-2 2-16,-8 1-2 16,0-1 1-16,-3 1-1 15,1 6 3-15,1 1-7 16,3 11 1-16,1 4 1 15,4 10 4-15,2 5-2 0,2 7 5 16,1 1-5-16,0 4-1 16,0 0-1-16,2 0 0 15,-1 0-1-15,-1 4 3 16,3 11 0-16,0 9-4 16,0 4 4-16,2 0 0 15,12 5 0-15,1 1 5 16,5 0-3-16,-2 5-1 15,1 0 1-15,0-1 3 16,1-1-5-16,-1-1 4 16,2-2-3-16,0-3-1 0,1-3 1 15,2-5-1-15,-2 1 0 16,-2-4 0-16,2-6 0 16,-1 0 0-16,-1-4-2 15,-1-3 2-15,3-4-1 16,-4-3 1-16,3 0 0 15,0 0 0-15,2-7 1 16,-1-6 0-16,-3-4-1 16,-2-3 0-16,-3-3 0 15,-3-3 4-15,2-6-8 16,-4 0 0-16,-4-2 4 16,-1 0 0-16,-2 3 4 15,-2 0-4-15,0 1 0 0,0 2 6 16,-2 3 7-16,-8-1-8 15,-2 4 13-15,-2 2-6 16,2 4-8-16,-4 4 5 16,1 2-7-16,3 6 4 15,3 2-6-15,-1 2 0 16,1 0 1-16,-2 0-1 16,1 14 4-16,1 6-4 15,2 7 0-15,7 2 2 16,0 7-3-16,0 2 1 15,0 3 0-15,7 0 2 16,3-2-1-16,1-3 0 0,3-5-1 16,2-4 0-1,-1-5-5-15,6-5-7 16,2-7 8-16,3-3-3 16,2-3 7-16,2-4 1 0,-2 0-1 15,0 0 1-15,-3 0 5 16,0-7-6-16,0-2 0 15,-1-1 1-15,-4-5-1 16,-3 1-25-16,0-1-23 16,-4 3-29-16,-5-2-69 15,-5 0-138-15</inkml:trace>
  <inkml:trace contextRef="#ctx0" brushRef="#br0" timeOffset="49230.91">11958 4586 374 0,'0'0'80'0,"0"0"21"15,0 0-1-15,0 0-33 16,0 0-20-16,0 0-13 16,-78-12-20-16,65 14 0 15,-2 11-9-15,-2 1 9 0,1 4 2 16,1-1-1-16,-1 0-5 15,5 2-7-15,2 0-3 16,3 3-2-16,6-2 0 16,0 2-6-16,9-1 8 15,11-3 1 1,2 0 6-16,9 1-7 0,-1-2 3 16,0 0-3-16,3 0 1 15,-5-1-1-15,-1 0 0 16,-6 1-1-16,-5 1 1 15,-1 1 5-15,-4 2-4 16,-4-2 2-16,-4 0 0 16,-3 1-3-16,0-5-3 15,0-1 3-15,0-2 1 16,-10-3 14-16,-7 1 4 0,-2-1-15 16,-5-1 2-16,3 0-1 15,0-4-5-15,2 1-2 16,2-2 2-16,2 0-24 15,5-3-40-15,4 0-40 16,2-4-166-16</inkml:trace>
  <inkml:trace contextRef="#ctx0" brushRef="#br0" timeOffset="49582.81">11877 4623 460 0,'0'0'39'15,"0"0"13"-15,0 0-7 16,0 0-26-16,-18 98 58 16,8-32 8-16,-2 5-35 15,-6 3-15-15,0 2 0 16,-3 4-4-16,-3 3-11 15,-2 0-5-15,-4-5-3 16,1-8-1-16,5-11 1 16,2-11-9-16,7-12-1 15,6-10-2-15,5-9-2 0,1-9 2 16,3-4-9 0,0-4 4-16,0 0 3 0,0-9-16 15,10-14-39-15,9-13-90 16,2-4-193-16</inkml:trace>
  <inkml:trace contextRef="#ctx0" brushRef="#br0" timeOffset="49964">12105 4318 22 0,'0'0'678'16,"0"0"-662"-16,0 0 41 16,0 0-26-16,0 0-30 15,0 0 10-15,24 119 10 16,2-47 28-16,-1 9-28 15,0 7-10-15,-1 0 6 16,-3-1-13-16,-3-8 2 16,-2-13-6-16,-4-10 9 15,0-11-9-15,-3-8-2 16,0-10 1-16,-3-11 0 16,-1-4 0-16,-1-9-5 15,2-3-1-15,0 0-12 0,1-15-9 16,-2-12-60-16,-5-4-253 15</inkml:trace>
  <inkml:trace contextRef="#ctx0" brushRef="#br0" timeOffset="50699.85">12226 4734 453 0,'0'0'10'15,"0"0"-3"-15,0 0 6 16,89-63 22-16,-47 51-22 16,6-4-5-16,-2 5-5 15,-1 2 7-15,-6 2-9 16,-8 1 2-16,-7 3-1 16,-7 2 2-16,-6-2 10 15,-5 3 17-15,-3-3 10 16,-3-1 26-16,0 1-10 15,0 0-15-15,0 0-14 16,0 3 11-16,0 0-14 16,-6 0-18-16,-5 0-4 15,-3 5-2-15,-5 9 8 0,1 4 2 16,0 4 14 0,4 6-21-16,4 1-1 0,7 6 3 15,3 2-3 1,0 1 0-16,0 2 1 0,12-2-2 15,0-1 7-15,0-6-9 16,4-2-3-16,-2-7 2 16,2-3-1-16,5-8-1 15,-2-3-11-15,2-7 7 16,0-1 3-16,-1 0-9 16,-3-15 12-16,-2-6-2 15,-1-6 4-15,-7-5-1 0,-4-5 2 16,-3-2 4-16,0-6-4 15,0-1 8-15,-4-2-8 16,-7 5 0-16,-2 7 2 16,1 9 1-16,0 11-3 15,3 8 9-15,3 3 2 16,4 5 3-16,2 0-2 16,0 13-12-16,11 10-2 15,10 8 1-15,-2 8 0 16,2 3 6-16,-3 2 5 15,-4 1-10-15,0-4-1 16,0-6 7-16,-1-2-8 16,1-9 5-16,2-6-9 15,-1-4 9-15,1-5-10 0,-1-4 9 16,3-5-4-16,-1 0 0 16,0 0-4-16,0-8-26 15,1-8-35-15,-2-2-83 16,-4-3-273-16</inkml:trace>
  <inkml:trace contextRef="#ctx0" brushRef="#br0" timeOffset="51071.03">13164 4456 568 0,'0'0'47'0,"0"0"19"16,0 0 10-16,-89-10-15 15,65 14-20-15,5 16-19 16,2 6 3-16,5 4-12 16,9 4-6-16,3 5 5 15,0 2 1-15,13 2-6 16,7 6 2-16,-1-1 7 15,1 0-9-15,1-2-3 16,-2-7-2-16,3-7-2 16,0-11-1-16,-2-8 1 15,4-6-11-15,0-7 9 16,-3 0 0-16,6 0 2 16,-3-3-9-16,-4-11-32 0,-3-2-29 15,-4-4-34-15,-5-4-151 16</inkml:trace>
  <inkml:trace contextRef="#ctx0" brushRef="#br0" timeOffset="51439.77">13370 4255 505 0,'0'0'64'0,"0"0"66"16,0 0-13-16,0 0-36 16,0 0-27-16,0 0-26 15,-12-34-23-15,17 63 1 16,11 9 6-16,2 12 7 16,3 4 2-16,0 5 1 15,-2-1-16-15,-1 0-3 16,-3-7 3-16,-2-3-6 15,-4-4 0-15,-3-5 1 16,-4-8-1-16,2-9-7 16,-2-11-2-16,-2-5 2 15,1-4 4-15,1-2-5 16,-1 0-7-16,-1 0-12 0,0-10-21 16,3-9-60-1,-1-10-125-15,1-2-247 0</inkml:trace>
  <inkml:trace contextRef="#ctx0" brushRef="#br0" timeOffset="51938.78">13810 4271 37 0,'0'0'565'0,"0"0"-451"0,0 0 4 16,0 0-81-16,0 0-12 16,-106 38 15-16,72-11 4 15,3 1-14-15,5-1-3 16,10-4-8-16,5-3-6 16,3 0-12-16,5-4 3 15,1 0 3-15,2-5-7 16,0-2 0-16,2-3-1 15,15-4 1-15,10-2 0 16,7 0 10-16,5 0-10 16,-3-5 8-16,-6-1-8 15,-8 3 3-15,-7 3-3 16,-3 0 3-16,-3 0-3 0,-1 12 0 16,2 5 0-16,-1 7 1 15,-1 2 3-15,2 1-2 16,-1 4 4-16,1 0-6 15,2-3 1-15,5 0-1 16,-1-6-4-16,1-2-8 16,-3-6 5-16,0-3 3 15,-1-7 2-15,-1-4-3 16,0 0 2-16,0 0 0 16,-3-3-17-16,0-7-33 15,-3 0-62-15,-5-3-102 0</inkml:trace>
  <inkml:trace contextRef="#ctx0" brushRef="#br0" timeOffset="65237.99">2599 9910 237 0,'0'0'95'0,"0"0"-65"15,0 0 18-15,0 0 36 16,0 0-26-16,0 0-1 15,0 0-30-15,0 1-21 16,0-1 2-16,0 1-2 16,0-1-2-16,0 2 15 15,0-2 4-15,0 0 0 0,0 0 14 16,0 0 2-16,0 0-18 16,0 0 5-16,0 0-8 15,0 0-6-15,0 0 8 16,0 0-9-16,0 0-3 15,0 0 0-15,0 0-5 16,0 0 2-16,0 0-1 16,0 0 2-16,0 0 1 15,0 0-3-15,0 0 2 16,0 0-6-16,0 0 6 16,0 0-5-16,0 0 2 15,0 0-1-15,2 0 0 16,-2 0-3-16,0 0 3 0,0 0 3 15,0 0-5-15,0 0-1 16,0 0 1-16,0 0 1 16,0 0-1-16,0 0 0 15,0 0 0-15,0 0 0 16,0 0 1-16,1 0-2 16,-1 0 1-16,0 0 0 15,0 0-6-15,0 0 6 16,2 0-1-16,-2 0-29 15,3 0-42-15,3 0-66 16,0 0-136-16</inkml:trace>
  <inkml:trace contextRef="#ctx0" brushRef="#br0" timeOffset="66660.89">5214 9956 635 0,'0'0'75'15,"0"0"-51"-15,0 0 27 16,0 0 26-16,0 0-4 15,0 0-31-15,0 0-17 16,0 0 0-16,0 0-10 0,0 0-1 16,0 0 2-16,0 0-13 15,0 0 9-15,0 0 2 16,0 0-12-16,0 0 1 16,0 0-3-16,0 0 8 15,0 2-7-15,0-2 2 16,0 0 2-16,0 0-2 15,0 0 0-15,0 0-2 16,0 0 0-16,0 0 0 16,0 0-1-16,0 0 0 15,0 0 0-15,0 0 0 16,0 0-5-16,0 0-5 16,0 0 10-16,0 0 3 15,0 0 0-15,0 0 0 16,0 0-2-16,0 0-1 0,0 0 0 15,0 0 0-15,0 0-13 16,0 0-2-16,0 0-8 16,0 0-6-16,0 0-9 15,5 0-62-15,-1-2-70 16,-2-9-260-16</inkml:trace>
  <inkml:trace contextRef="#ctx0" brushRef="#br0" timeOffset="66973.24">5220 9883 124 0,'0'0'266'16,"0"0"-256"-16,0 0-10 15,0 0-9-15,0 0 8 0,0 0 1 16,0 0-26-16,-1 0-42 15,1 0-66-15</inkml:trace>
  <inkml:trace contextRef="#ctx0" brushRef="#br0" timeOffset="67216.37">5220 9883 391 0,'8'-2'48'16,"-10"2"-34"-16,2-3 7 16,0 3-8-16,0 0 1 15,0 0-14-15,0 0-3 16,0 0-65-16,0 0-56 15,0 0-100-15</inkml:trace>
  <inkml:trace contextRef="#ctx0" brushRef="#br0" timeOffset="67434.61">5223 9885 312 0,'0'0'5'0,"0"0"-5"16,0 0-50-16,0 0 1 15,0 0-60-15</inkml:trace>
  <inkml:trace contextRef="#ctx0" brushRef="#br0" timeOffset="67752.83">5223 9885 392 0,'8'8'51'0,"-8"-11"-35"16,1 1 25-16,-1 2 31 15,0-2-6-15,2 2-27 16,-2 0-12-16,1 0-13 0,-1 0 4 16,0 0 3-1,0 0 1-15,0 0-8 0,3 0-6 16,-3 0-6-1,0 0-1-15,3 0-1 0,0 0-10 16,3 0-36-16,0 0-105 16,-6 0-204-16</inkml:trace>
  <inkml:trace contextRef="#ctx0" brushRef="#br0" timeOffset="67922.67">5253 9919 446 0,'0'0'36'0,"0"0"-29"0,0 0-7 16,0 0-16-16,0 0-49 16,0 0-104-16</inkml:trace>
  <inkml:trace contextRef="#ctx0" brushRef="#br0" timeOffset="69776.92">4203 10885 3 0,'0'0'21'16,"0"0"-14"-16,0 0 31 15,0 0-6-15,0 0-8 16,0 0-2-16,16 7-18 16,-13-5 4-16,0 1-6 0,-1 1 1 15,1-2 11 1,-3 1 0-16,0 0-2 0,0-1-11 15,0 1 4-15,0 0 2 16,0-3-1-16,0 0 12 16,0 0 24-16,0 0-2 15,0 0 7-15,0 0-16 16,0 0-3-16,3 0-17 16,-3 0 11-16,0 0-11 15,0 0-5-15,0 0 1 16,0 0-4-16,0 0 2 15,0 0-3-15,0 0-2 16,0 0 0-16,0 0 2 16,0 0-2-16,0 0-10 0,0 0-37 15,0 0-77-15,0 1-95 16</inkml:trace>
  <inkml:trace contextRef="#ctx0" brushRef="#br0" timeOffset="70832.91">4428 10919 107 0,'0'0'81'15,"0"0"-9"-15,0 0 8 16,0 0-26-16,0 0 6 15,0 0-16-15,0 0 4 16,0 0-5-16,0 0-4 16,-3 0-9-16,3 0-13 15,-3 0 3-15,0 1 4 16,-1 5 3-16,2 3-10 16,2-2-3-16,-1-2 0 15,1 3-8-15,0-5 1 0,0 0-5 16,0 0 4-1,0-2-5-15,0 1 3 0,0-1-4 16,0 0 0-16,0-1 0 16,0 0 0-16,0 0 0 15,0 0 1-15,0 0-1 16,0 0-1-16,0 0-3 16,0 0-57-16,0 3-31 15,0-3-34-15,0 0-133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23C40-0478-446C-AEBC-001DA94776B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42D9-6A5D-4E58-A506-9C2A7ADF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1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4F61-B70C-4739-9314-6D6E66CB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BFDD-CF83-40EA-B94F-A8E4FC9F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A075-09F1-4937-AF09-E9ECDD4E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5BF5-F920-43BB-9055-BE807F9CF1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55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D40D-24A4-46B6-B6A7-FD5DB1B1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6CFE-9BBE-43A1-BAA0-D36C310A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638A-180A-484D-B041-E69CE0F7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F65F5-5C69-4055-8FF9-4084E81DDD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516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984C-9BE0-4328-B049-BDFB9C81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E803-FC4A-4C37-974D-0BFE027E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4A9B-394E-45D2-9387-93B267A0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76515-4C17-436D-B04A-6E0A4421B3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65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6EBA70-092F-4D86-8797-A40B49C8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AA8F-E57B-44D5-9D6B-AEF403D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90D63E-D120-4CE0-9861-BDEED07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A03B2-CED9-4C8D-BCDA-3B2EA65D2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49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DFEE55-3713-4743-850A-7EC3E128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8C246F-9232-497B-BB7F-56E1B28D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19B0C3-4900-43F2-BB81-1976642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F7205-D2A6-4B4A-A4CF-CE31C86B33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697AE0-C05F-4BFF-885F-57C5A3B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C23DE5-9FA5-4487-9DE2-185DFF4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33D4FE-BA96-4BB1-9C60-2B2356F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86BCC-E743-415F-BBD6-D75E5AFF1F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91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E74747-63C1-4B59-8462-3C4C66B3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A92CB3-121B-4A32-BE65-D83CF34E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DF491D-1BF7-42DD-A781-92C394F4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39189-627E-4D8B-9646-4FA451803C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187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808FED-7677-4F01-87B5-753FCB1E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C75DC0-8A2D-467D-98F2-8FF2B673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EBE1C8-F2DA-4CDE-8CDE-54342EE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C52A-066D-493C-B77C-C7CEC52283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2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645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E663A8-E7D7-41F8-BC4C-54FD13E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20A66-7348-4D03-A6F3-9412616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71C0B4-9415-409E-9D5B-D6E17F08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4CA9B-DED2-4E9A-9B02-4658094AB0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636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160F-F2F1-48AA-A8DD-AA56880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DDF7-9948-43E5-8C9B-4E0222A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D3AF-2DF3-4260-A747-F31B978B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A2CE3-0CE0-4FE4-8AB1-2CBCF9437D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31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621-33F8-494A-B557-68A422F2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5090-46A4-4147-9962-AC2E014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CE38-4404-4EB9-A21D-C72DE5B1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8898-3782-49BC-B087-0E4520A72F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2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7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9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5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1C2650F-7DCE-42B0-AF5A-DA39ED6B9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D7B4DF-17D6-4346-B51E-EF8DDB35B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237D-31B5-4DF8-BCEF-86171F4B1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6416-F852-450A-9C66-BCD3399E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E4B7-A6DF-42A2-8073-99698ED3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5A78341B-2B5F-4973-A79E-5B9B20CA07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25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29.png"/><Relationship Id="rId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D wallpaper: Erawan Waterfall Kanchanaburi Thailand Parks green nature  Waterfall HD Wallpaper 3840×2400 | Wallpaper Flare">
            <a:extLst>
              <a:ext uri="{FF2B5EF4-FFF2-40B4-BE49-F238E27FC236}">
                <a16:creationId xmlns:a16="http://schemas.microsoft.com/office/drawing/2014/main" id="{ECA789BA-FA76-42AA-9AE4-9C6D3B9A6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8" r="20129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A91BB-B45B-4DFB-83BC-FCF7C2EB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65759"/>
            <a:ext cx="77693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 eaLnBrk="1" hangingPunct="1"/>
            <a:r>
              <a:rPr lang="en-US" sz="4400" dirty="0">
                <a:solidFill>
                  <a:schemeClr val="bg1"/>
                </a:solidFill>
              </a:rPr>
              <a:t>Binary Tree Operations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E056-1086-4122-8ECF-CAAF0E2D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44" y="1541806"/>
            <a:ext cx="5887479" cy="4010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  <a:p>
            <a:pPr algn="l" defTabSz="9144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Preorder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Iterative level order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printAncestors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parent</a:t>
            </a:r>
            <a:b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</a:p>
          <a:p>
            <a:pPr indent="-228600" algn="l" defTabSz="9144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7706-88CD-4EC4-971A-85A5CB8A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5518" y="6169853"/>
            <a:ext cx="4860811" cy="837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altLang="zh-TW" sz="3200" kern="1200" dirty="0">
                <a:solidFill>
                  <a:srgbClr val="FFFFFF">
                    <a:alpha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December 2021</a:t>
            </a:r>
          </a:p>
        </p:txBody>
      </p:sp>
    </p:spTree>
    <p:extLst>
      <p:ext uri="{BB962C8B-B14F-4D97-AF65-F5344CB8AC3E}">
        <p14:creationId xmlns:p14="http://schemas.microsoft.com/office/powerpoint/2010/main" val="45485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915-84EB-4E5D-A4ED-E75C0A3A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8286"/>
            <a:ext cx="7886700" cy="1651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stack implementation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21BCECA4-CAA8-4458-87D7-AA93EB56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" y="939800"/>
            <a:ext cx="745822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Stack type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Stack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size; 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int top; 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array[10];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Stack(){size=10;  top=-1;}</a:t>
            </a:r>
          </a:p>
          <a:p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return((top+1)==size); }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return top==-1; }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2163-42E9-46C9-8EAC-1BA7AA1B0C7B}"/>
              </a:ext>
            </a:extLst>
          </p:cNvPr>
          <p:cNvSpPr txBox="1"/>
          <p:nvPr/>
        </p:nvSpPr>
        <p:spPr>
          <a:xfrm>
            <a:off x="7623224" y="1601519"/>
            <a:ext cx="44700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node) 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 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array[++top] = node; 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862A-B87C-4B74-8B21-561AE8501F8E}"/>
              </a:ext>
            </a:extLst>
          </p:cNvPr>
          <p:cNvSpPr txBox="1"/>
          <p:nvPr/>
        </p:nvSpPr>
        <p:spPr>
          <a:xfrm>
            <a:off x="9101798" y="47956"/>
            <a:ext cx="2991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CDFD-F5BA-425F-93FF-366EF2B3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88D264-5D66-4A38-AD77-DB829BD2D69C}"/>
                  </a:ext>
                </a:extLst>
              </p14:cNvPr>
              <p14:cNvContentPartPr/>
              <p14:nvPr/>
            </p14:nvContentPartPr>
            <p14:xfrm>
              <a:off x="635040" y="77040"/>
              <a:ext cx="8469000" cy="387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88D264-5D66-4A38-AD77-DB829BD2D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67680"/>
                <a:ext cx="8487720" cy="38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ACFBE7-12D5-4377-8CCE-C390B8C4E7EB}"/>
                  </a:ext>
                </a:extLst>
              </p14:cNvPr>
              <p14:cNvContentPartPr/>
              <p14:nvPr/>
            </p14:nvContentPartPr>
            <p14:xfrm>
              <a:off x="1483920" y="2066760"/>
              <a:ext cx="9797040" cy="337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ACFBE7-12D5-4377-8CCE-C390B8C4E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560" y="2057400"/>
                <a:ext cx="9815760" cy="33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915-84EB-4E5D-A4ED-E75C0A3A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8286"/>
            <a:ext cx="7886700" cy="1651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stack implementation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9CBA44-6ABA-49B1-B3A2-57333F97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84" y="1443831"/>
            <a:ext cx="78310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pop() 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  return NULL; 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array[top--]; 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1"/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peek() </a:t>
            </a:r>
          </a:p>
          <a:p>
            <a:pPr lvl="1"/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1"/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   return NULL; </a:t>
            </a:r>
          </a:p>
          <a:p>
            <a:pPr lvl="1"/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array[top]; </a:t>
            </a:r>
          </a:p>
          <a:p>
            <a:pPr lvl="1"/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DF33-7DBF-4745-8B20-227813FF2DC4}"/>
              </a:ext>
            </a:extLst>
          </p:cNvPr>
          <p:cNvSpPr txBox="1"/>
          <p:nvPr/>
        </p:nvSpPr>
        <p:spPr>
          <a:xfrm>
            <a:off x="9101798" y="47956"/>
            <a:ext cx="2991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517FC-B68A-49BE-94D2-CD96B8DE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17B905-4FC0-475E-8662-3A49022CD062}"/>
                  </a:ext>
                </a:extLst>
              </p14:cNvPr>
              <p14:cNvContentPartPr/>
              <p14:nvPr/>
            </p14:nvContentPartPr>
            <p14:xfrm>
              <a:off x="6324840" y="2139120"/>
              <a:ext cx="4533480" cy="96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17B905-4FC0-475E-8662-3A49022CD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80" y="2129760"/>
                <a:ext cx="4552200" cy="9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01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9D047-D81E-4CC3-AEBF-3934E81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1D7C1-C5A2-4217-8860-A851D331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5" y="1350809"/>
            <a:ext cx="4878326" cy="3217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5ED066-008C-484B-873C-B3904EA3D1BC}"/>
                  </a:ext>
                </a:extLst>
              </p14:cNvPr>
              <p14:cNvContentPartPr/>
              <p14:nvPr/>
            </p14:nvContentPartPr>
            <p14:xfrm>
              <a:off x="301680" y="366120"/>
              <a:ext cx="11751840" cy="594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5ED066-008C-484B-873C-B3904EA3D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320" y="356760"/>
                <a:ext cx="11770560" cy="59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23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C779283-4813-426F-A1AB-245341033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Preorder traversal algorithm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641B08-2B2D-4F7B-9A15-82782680B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" y="1459865"/>
            <a:ext cx="1140069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stack 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push root node to stack</a:t>
            </a:r>
          </a:p>
          <a:p>
            <a:pPr marL="0" indent="0">
              <a:buNone/>
            </a:pP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following while 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empty</a:t>
            </a:r>
          </a:p>
          <a:p>
            <a:pPr marL="0" indent="0">
              <a:buNone/>
            </a:pP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an item from stack and print it.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Push right child of popped item to stack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Push left child of popped item to stack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8DB65B-28E2-4077-A186-E77B8E38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15244D-E135-45C7-B7FA-DB98BE596A93}"/>
                  </a:ext>
                </a:extLst>
              </p14:cNvPr>
              <p14:cNvContentPartPr/>
              <p14:nvPr/>
            </p14:nvContentPartPr>
            <p14:xfrm>
              <a:off x="374760" y="2298240"/>
              <a:ext cx="11431440" cy="438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15244D-E135-45C7-B7FA-DB98BE596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2288880"/>
                <a:ext cx="11450160" cy="440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8B1323-3F90-4665-A3BD-1D72C5766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621" y="210026"/>
            <a:ext cx="11431564" cy="66479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 iterative process to print preorder traversal of Binary tree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*root)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Base Case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== NULL)    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=root;      // 1. Create an empty stack and push root to it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stack S;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for(;;)    {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S.pop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      		    //a. Pop an item from stack and print it.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==NULL) break;     //2. Do following while </a:t>
            </a:r>
            <a:r>
              <a:rPr lang="en-US" altLang="en-US" sz="2400" i="1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2400" i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not empty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-&gt;data; 		//a. Pop an item from stack and print it.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     	   //b. Push right child of popped item to stack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-&gt;lc) </a:t>
            </a:r>
            <a:r>
              <a:rPr lang="en-US" altLang="en-US" sz="24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-&gt;lc); 	  //c. Push left child of popped item to stack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52D42-8D20-49AB-8912-CE620C8C6BD0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Preorder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EF8B1-B074-406E-9BA0-ED04C40B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B1E54B-5064-48CF-A98C-BF35EB020A97}"/>
                  </a:ext>
                </a:extLst>
              </p14:cNvPr>
              <p14:cNvContentPartPr/>
              <p14:nvPr/>
            </p14:nvContentPartPr>
            <p14:xfrm>
              <a:off x="263520" y="1015920"/>
              <a:ext cx="537480" cy="5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B1E54B-5064-48CF-A98C-BF35EB020A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60" y="1006560"/>
                <a:ext cx="5562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A2D6F2-1B74-4648-98F9-1EF49800C781}"/>
                  </a:ext>
                </a:extLst>
              </p14:cNvPr>
              <p14:cNvContentPartPr/>
              <p14:nvPr/>
            </p14:nvContentPartPr>
            <p14:xfrm>
              <a:off x="580320" y="2800440"/>
              <a:ext cx="5923080" cy="28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A2D6F2-1B74-4648-98F9-1EF49800C7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960" y="2791080"/>
                <a:ext cx="5941800" cy="282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FDBB-8B47-4E61-809A-8B875515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933E1E-092B-4F7A-AAB0-BB8B9C1D795D}"/>
                  </a:ext>
                </a:extLst>
              </p14:cNvPr>
              <p14:cNvContentPartPr/>
              <p14:nvPr/>
            </p14:nvContentPartPr>
            <p14:xfrm>
              <a:off x="809640" y="848880"/>
              <a:ext cx="8688600" cy="353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933E1E-092B-4F7A-AAB0-BB8B9C1D79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280" y="839520"/>
                <a:ext cx="8707320" cy="35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0EBAEF-CE5F-4A56-83D3-E1695D35E39E}"/>
                  </a:ext>
                </a:extLst>
              </p14:cNvPr>
              <p14:cNvContentPartPr/>
              <p14:nvPr/>
            </p14:nvContentPartPr>
            <p14:xfrm>
              <a:off x="6346800" y="264240"/>
              <a:ext cx="2086920" cy="79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0EBAEF-CE5F-4A56-83D3-E1695D35E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440" y="254880"/>
                <a:ext cx="210564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59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CF9AB63-E5F8-4898-A381-301DCB8FE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3406"/>
            <a:ext cx="10515600" cy="63368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212BA810-F976-46F3-A2DA-3D32C1171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8" y="1012954"/>
            <a:ext cx="1155661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an empty stack S.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Initialize current node as root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Push the current node to S if not NULL and set current = current-&gt;left until current becomes NULL(repeat)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If stack is not empty then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a) Pop the top item from stack. [if popped item is NULL go to Step 5]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b) Print the popped item and print it’s value,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set current =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popped_node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-&gt;right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c) Go to step 3.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stack is empty then we are done.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F85CB-7ABC-49C5-AAC2-28838E1594E9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9904-F855-411D-AF5C-53E7AE8B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02A8C5-61B1-4ECF-A004-DC31C7096F1F}"/>
                  </a:ext>
                </a:extLst>
              </p14:cNvPr>
              <p14:cNvContentPartPr/>
              <p14:nvPr/>
            </p14:nvContentPartPr>
            <p14:xfrm>
              <a:off x="4592520" y="2429640"/>
              <a:ext cx="1363680" cy="188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02A8C5-61B1-4ECF-A004-DC31C7096F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160" y="2420280"/>
                <a:ext cx="1382400" cy="190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D7B34-339B-4363-ADA2-9F00F665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29C7E-78C1-430F-AE12-2D39C799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5" y="1350809"/>
            <a:ext cx="4878326" cy="321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96F74-F885-467F-B7E7-CA2E2107C30B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D31CA9-C40A-45E4-AFFC-BDEFE34BC13F}"/>
                  </a:ext>
                </a:extLst>
              </p14:cNvPr>
              <p14:cNvContentPartPr/>
              <p14:nvPr/>
            </p14:nvContentPartPr>
            <p14:xfrm>
              <a:off x="2520" y="309600"/>
              <a:ext cx="11435040" cy="561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D31CA9-C40A-45E4-AFFC-BDEFE34BC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40" y="300240"/>
                <a:ext cx="11453760" cy="56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28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84E9D73-493F-4CB1-99CC-81423EFC3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643" y="84810"/>
            <a:ext cx="12003357" cy="677319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*root)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Base Case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== NULL)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//empty tree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stack S; //1) Create an empty stack 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=root; //2) Initialize current node as root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for(::){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for(;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curr;curr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-&gt;lc) 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 //3) Push the current node to S if not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//NULL and set current = current-&gt;left until current becomes NULL(repeat)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==NULL) break;     //5) stack is empty then we are done</a:t>
            </a:r>
            <a:r>
              <a:rPr lang="en-US" altLang="en-US" sz="2400" dirty="0">
                <a:solidFill>
                  <a:srgbClr val="7030A0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9D85C-3BB2-4D2F-B603-45AD5C2E18EE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C1BEC-FD56-4C3F-AD03-0B458DBF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2CC891-882A-4A4E-86F2-B5DC4B393C5B}"/>
                  </a:ext>
                </a:extLst>
              </p14:cNvPr>
              <p14:cNvContentPartPr/>
              <p14:nvPr/>
            </p14:nvContentPartPr>
            <p14:xfrm>
              <a:off x="1611360" y="3828600"/>
              <a:ext cx="2170080" cy="183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2CC891-882A-4A4E-86F2-B5DC4B393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000" y="3819240"/>
                <a:ext cx="2188800" cy="18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6AED43-7278-4A57-BDBB-79BFBBE9CC3F}"/>
                  </a:ext>
                </a:extLst>
              </p14:cNvPr>
              <p14:cNvContentPartPr/>
              <p14:nvPr/>
            </p14:nvContentPartPr>
            <p14:xfrm>
              <a:off x="2842200" y="4334760"/>
              <a:ext cx="1195560" cy="9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6AED43-7278-4A57-BDBB-79BFBBE9C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2840" y="4325400"/>
                <a:ext cx="1214280" cy="96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6975-E6B4-46F5-925E-3C3AA530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144E74-C196-4EC4-B5A5-7402DB39FF49}"/>
                  </a:ext>
                </a:extLst>
              </p14:cNvPr>
              <p14:cNvContentPartPr/>
              <p14:nvPr/>
            </p14:nvContentPartPr>
            <p14:xfrm>
              <a:off x="301680" y="794520"/>
              <a:ext cx="11130480" cy="523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144E74-C196-4EC4-B5A5-7402DB39F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320" y="785160"/>
                <a:ext cx="11149200" cy="52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FEEAE0-6276-4F74-A044-F40626AA63AF}"/>
                  </a:ext>
                </a:extLst>
              </p14:cNvPr>
              <p14:cNvContentPartPr/>
              <p14:nvPr/>
            </p14:nvContentPartPr>
            <p14:xfrm>
              <a:off x="5875200" y="241920"/>
              <a:ext cx="2330280" cy="89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FEEAE0-6276-4F74-A044-F40626AA6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5840" y="232560"/>
                <a:ext cx="2349000" cy="9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3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95BAE-460D-4117-90AD-B77ACA47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7622" y="5505256"/>
            <a:ext cx="5724378" cy="1352744"/>
          </a:xfrm>
        </p:spPr>
        <p:txBody>
          <a:bodyPr/>
          <a:lstStyle/>
          <a:p>
            <a:pPr>
              <a:defRPr/>
            </a:pPr>
            <a:r>
              <a:rPr lang="en-US" altLang="zh-TW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December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00D87-8394-435C-94B5-C45BDE267220}"/>
              </a:ext>
            </a:extLst>
          </p:cNvPr>
          <p:cNvSpPr txBox="1"/>
          <p:nvPr/>
        </p:nvSpPr>
        <p:spPr>
          <a:xfrm>
            <a:off x="404446" y="136524"/>
            <a:ext cx="107371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CreateBT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(recursive) and insert a new node (Iterative)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Iterative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printAncestors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parent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</a:p>
        </p:txBody>
      </p:sp>
    </p:spTree>
    <p:extLst>
      <p:ext uri="{BB962C8B-B14F-4D97-AF65-F5344CB8AC3E}">
        <p14:creationId xmlns:p14="http://schemas.microsoft.com/office/powerpoint/2010/main" val="350212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73B4-44D1-4A19-B1CD-36DB7FF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A751-88C2-4760-84C4-8C2C1634A96B}"/>
              </a:ext>
            </a:extLst>
          </p:cNvPr>
          <p:cNvSpPr txBox="1"/>
          <p:nvPr/>
        </p:nvSpPr>
        <p:spPr>
          <a:xfrm>
            <a:off x="121918" y="0"/>
            <a:ext cx="96410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level_order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int front=-1;    int rear=-1;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*Q[10];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if(!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return;  //empty tree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do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=Q[++front];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&lt;&lt;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-&gt;data&lt;&lt;"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 if(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}while(front!=rear);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87F0-0788-4C6B-8686-D1DEEC5DBBE8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D04E6F-C9BC-4044-984A-957DC4140E6D}"/>
                  </a:ext>
                </a:extLst>
              </p14:cNvPr>
              <p14:cNvContentPartPr/>
              <p14:nvPr/>
            </p14:nvContentPartPr>
            <p14:xfrm>
              <a:off x="59040" y="232200"/>
              <a:ext cx="11755440" cy="649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D04E6F-C9BC-4044-984A-957DC4140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0" y="222840"/>
                <a:ext cx="11774160" cy="65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65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9842-1A2C-4878-AACC-80CAD20A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2B66-94CD-4654-BE22-548B61F7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A4234-D9F2-4580-B745-4471863E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79972D-BC39-422A-B9FE-0370DB81081E}"/>
                  </a:ext>
                </a:extLst>
              </p14:cNvPr>
              <p14:cNvContentPartPr/>
              <p14:nvPr/>
            </p14:nvContentPartPr>
            <p14:xfrm>
              <a:off x="617040" y="411840"/>
              <a:ext cx="11532240" cy="595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79972D-BC39-422A-B9FE-0370DB810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402480"/>
                <a:ext cx="11550960" cy="59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39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CF4-F35E-45D3-9973-C08C7337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a BT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0C18F-EA8C-40C9-B34F-B912A783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498F2-B677-4B79-A359-87CFA6EA7857}"/>
              </a:ext>
            </a:extLst>
          </p:cNvPr>
          <p:cNvSpPr txBox="1"/>
          <p:nvPr/>
        </p:nvSpPr>
        <p:spPr>
          <a:xfrm>
            <a:off x="337623" y="1506023"/>
            <a:ext cx="116761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Copy(4) creates a temp node, copies 4 into it.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	Calls             -&gt;lc=copy(     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Copy(       ) creates a temp node, copies 3 into it. Calls             -&gt;lc=copy( NULL) //copy(NULL) call returns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								Calls             -&gt;</a:t>
            </a:r>
            <a:r>
              <a:rPr lang="en-US" dirty="0" err="1"/>
              <a:t>rc</a:t>
            </a:r>
            <a:r>
              <a:rPr lang="en-US" dirty="0"/>
              <a:t>=copy( NULL) //copy(NULL) call returns NULL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	Calls             -&gt;</a:t>
            </a:r>
            <a:r>
              <a:rPr lang="en-US" dirty="0" err="1"/>
              <a:t>rc</a:t>
            </a:r>
            <a:r>
              <a:rPr lang="en-US" dirty="0"/>
              <a:t>=copy(         )</a:t>
            </a:r>
          </a:p>
          <a:p>
            <a:pPr lvl="3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Copy(       ) creates a temp node, copies 2 into it. Calls             -&gt;lc=copy(         )  //creates a node with value 1 and </a:t>
            </a:r>
          </a:p>
          <a:p>
            <a:pPr lvl="1"/>
            <a:r>
              <a:rPr lang="en-US" dirty="0"/>
              <a:t>																//returns it’s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								Calls             -&gt;</a:t>
            </a:r>
            <a:r>
              <a:rPr lang="en-US" dirty="0" err="1"/>
              <a:t>rc</a:t>
            </a:r>
            <a:r>
              <a:rPr lang="en-US" dirty="0"/>
              <a:t>=copy( NULL) //copy(NULL) call returns NULL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80C451-BCD6-49F9-9A49-EF5DF324BF06}"/>
              </a:ext>
            </a:extLst>
          </p:cNvPr>
          <p:cNvSpPr/>
          <p:nvPr/>
        </p:nvSpPr>
        <p:spPr>
          <a:xfrm>
            <a:off x="2915525" y="176519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17EDCC-3228-4BAA-A327-951EA5DE7CB2}"/>
              </a:ext>
            </a:extLst>
          </p:cNvPr>
          <p:cNvSpPr/>
          <p:nvPr/>
        </p:nvSpPr>
        <p:spPr>
          <a:xfrm>
            <a:off x="1735013" y="2309998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DE6CA3-04F1-4CD7-9BD5-72D5800883C5}"/>
              </a:ext>
            </a:extLst>
          </p:cNvPr>
          <p:cNvSpPr/>
          <p:nvPr/>
        </p:nvSpPr>
        <p:spPr>
          <a:xfrm>
            <a:off x="4360394" y="1805394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6A7C47-9CED-47E7-9C5E-A36FDA6161C2}"/>
              </a:ext>
            </a:extLst>
          </p:cNvPr>
          <p:cNvSpPr/>
          <p:nvPr/>
        </p:nvSpPr>
        <p:spPr>
          <a:xfrm>
            <a:off x="6278880" y="2328026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150338-04C2-4FD9-A60F-C235A5AD429D}"/>
              </a:ext>
            </a:extLst>
          </p:cNvPr>
          <p:cNvSpPr/>
          <p:nvPr/>
        </p:nvSpPr>
        <p:spPr>
          <a:xfrm>
            <a:off x="5615352" y="2849058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2AB60B-42EC-42A4-8B62-A25A945B7E81}"/>
              </a:ext>
            </a:extLst>
          </p:cNvPr>
          <p:cNvSpPr/>
          <p:nvPr/>
        </p:nvSpPr>
        <p:spPr>
          <a:xfrm>
            <a:off x="2883867" y="3673917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61B8B-8DC3-4AB8-ADD2-BA1D8309E638}"/>
              </a:ext>
            </a:extLst>
          </p:cNvPr>
          <p:cNvSpPr/>
          <p:nvPr/>
        </p:nvSpPr>
        <p:spPr>
          <a:xfrm>
            <a:off x="4360393" y="3673917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8F9545-B8EB-40F8-AEF9-01537F8874E7}"/>
              </a:ext>
            </a:extLst>
          </p:cNvPr>
          <p:cNvSpPr/>
          <p:nvPr/>
        </p:nvSpPr>
        <p:spPr>
          <a:xfrm>
            <a:off x="1735012" y="4200723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5DC6A6-36E3-4135-A534-3A7DF147EA0B}"/>
              </a:ext>
            </a:extLst>
          </p:cNvPr>
          <p:cNvSpPr/>
          <p:nvPr/>
        </p:nvSpPr>
        <p:spPr>
          <a:xfrm>
            <a:off x="6227294" y="4208956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FF3D74-7362-43D2-8EC1-9C20926693BE}"/>
              </a:ext>
            </a:extLst>
          </p:cNvPr>
          <p:cNvSpPr/>
          <p:nvPr/>
        </p:nvSpPr>
        <p:spPr>
          <a:xfrm>
            <a:off x="7773573" y="420895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7D83C7-23C3-4F23-9EDC-C24E05A8154F}"/>
              </a:ext>
            </a:extLst>
          </p:cNvPr>
          <p:cNvSpPr/>
          <p:nvPr/>
        </p:nvSpPr>
        <p:spPr>
          <a:xfrm>
            <a:off x="5645831" y="501550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566D5-296E-4FEC-A911-E946347048BA}"/>
              </a:ext>
            </a:extLst>
          </p:cNvPr>
          <p:cNvSpPr txBox="1"/>
          <p:nvPr/>
        </p:nvSpPr>
        <p:spPr>
          <a:xfrm>
            <a:off x="10575387" y="72738"/>
            <a:ext cx="1438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endParaRPr lang="en-US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96DA77-91DA-4AAA-9E1D-74BBB0DA0274}"/>
                  </a:ext>
                </a:extLst>
              </p14:cNvPr>
              <p14:cNvContentPartPr/>
              <p14:nvPr/>
            </p14:nvContentPartPr>
            <p14:xfrm>
              <a:off x="7891560" y="273960"/>
              <a:ext cx="1271160" cy="171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96DA77-91DA-4AAA-9E1D-74BBB0DA0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200" y="264600"/>
                <a:ext cx="1289880" cy="17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6B8629-D839-4AB3-BA2B-DB5B20706BE4}"/>
                  </a:ext>
                </a:extLst>
              </p14:cNvPr>
              <p14:cNvContentPartPr/>
              <p14:nvPr/>
            </p14:nvContentPartPr>
            <p14:xfrm>
              <a:off x="1648440" y="528480"/>
              <a:ext cx="6974280" cy="246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6B8629-D839-4AB3-BA2B-DB5B20706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9080" y="519120"/>
                <a:ext cx="6993000" cy="24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AB675B-577B-4CF7-82C2-D4B9889EE4C9}"/>
                  </a:ext>
                </a:extLst>
              </p14:cNvPr>
              <p14:cNvContentPartPr/>
              <p14:nvPr/>
            </p14:nvContentPartPr>
            <p14:xfrm>
              <a:off x="720000" y="1846440"/>
              <a:ext cx="3961440" cy="283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AB675B-577B-4CF7-82C2-D4B9889EE4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40" y="1837080"/>
                <a:ext cx="3980160" cy="28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82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42E72CF-DF5D-4696-9556-FC9AB1CB6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74357"/>
          </a:xfrm>
        </p:spPr>
        <p:txBody>
          <a:bodyPr/>
          <a:lstStyle/>
          <a:p>
            <a:r>
              <a:rPr lang="en-US" altLang="en-US" dirty="0"/>
              <a:t>Copying a BT</a:t>
            </a: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B9CBD2E6-C6DF-4BDE-BF74-AB1B710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9" y="931034"/>
            <a:ext cx="1017944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::copy(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*temp;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temp=new 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 temp-&gt;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=copy(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 temp-&gt;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=copy(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temp-&gt;data=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-&gt;data;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return(temp);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return(NULL);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AA6F2-519C-4E22-86B7-D386B5BA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F62-7C48-4330-895D-2A614698FEBE}"/>
              </a:ext>
            </a:extLst>
          </p:cNvPr>
          <p:cNvSpPr txBox="1"/>
          <p:nvPr/>
        </p:nvSpPr>
        <p:spPr>
          <a:xfrm>
            <a:off x="10575387" y="72738"/>
            <a:ext cx="1438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endParaRPr lang="en-US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0AE374-091A-4EC1-B554-266D7B94BED2}"/>
                  </a:ext>
                </a:extLst>
              </p14:cNvPr>
              <p14:cNvContentPartPr/>
              <p14:nvPr/>
            </p14:nvContentPartPr>
            <p14:xfrm>
              <a:off x="240480" y="361800"/>
              <a:ext cx="11643120" cy="59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0AE374-091A-4EC1-B554-266D7B94B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120" y="352440"/>
                <a:ext cx="11661840" cy="59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78B9E-09E1-47EC-AF4C-06F604E5D3F5}"/>
                  </a:ext>
                </a:extLst>
              </p14:cNvPr>
              <p14:cNvContentPartPr/>
              <p14:nvPr/>
            </p14:nvContentPartPr>
            <p14:xfrm>
              <a:off x="4721040" y="1418040"/>
              <a:ext cx="446400" cy="44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78B9E-09E1-47EC-AF4C-06F604E5D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1680" y="1408680"/>
                <a:ext cx="465120" cy="4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8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E292-7DFA-459D-8CB3-39ED2B29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November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64323-7EDA-463B-8AFF-FA6A4C37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4" y="136524"/>
            <a:ext cx="4413887" cy="3560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73B0D-30B7-4798-AFB2-3E70B8D28B7C}"/>
              </a:ext>
            </a:extLst>
          </p:cNvPr>
          <p:cNvSpPr txBox="1"/>
          <p:nvPr/>
        </p:nvSpPr>
        <p:spPr>
          <a:xfrm>
            <a:off x="375138" y="380747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(depth)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tree is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90CB5-91CB-4B75-9C13-4343CA4A34A3}"/>
              </a:ext>
            </a:extLst>
          </p:cNvPr>
          <p:cNvSpPr txBox="1"/>
          <p:nvPr/>
        </p:nvSpPr>
        <p:spPr>
          <a:xfrm>
            <a:off x="-101992" y="4298109"/>
            <a:ext cx="79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TW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zh-TW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level of any node in the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4FDE7-E349-4968-8A0C-DBE9F1190328}"/>
              </a:ext>
            </a:extLst>
          </p:cNvPr>
          <p:cNvSpPr txBox="1"/>
          <p:nvPr/>
        </p:nvSpPr>
        <p:spPr>
          <a:xfrm>
            <a:off x="9362049" y="314737"/>
            <a:ext cx="2497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  <a:endParaRPr lang="en-US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6F4B20-95AD-45CC-8285-9A09436C97CD}"/>
                  </a:ext>
                </a:extLst>
              </p14:cNvPr>
              <p14:cNvContentPartPr/>
              <p14:nvPr/>
            </p14:nvContentPartPr>
            <p14:xfrm>
              <a:off x="2029680" y="4110120"/>
              <a:ext cx="551880" cy="6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6F4B20-95AD-45CC-8285-9A09436C97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0320" y="4100760"/>
                <a:ext cx="57060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02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6AB99-C95B-4FD7-B875-E472617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27628-7CE6-4037-A052-A3B97AC151F0}"/>
              </a:ext>
            </a:extLst>
          </p:cNvPr>
          <p:cNvSpPr txBox="1"/>
          <p:nvPr/>
        </p:nvSpPr>
        <p:spPr>
          <a:xfrm>
            <a:off x="474784" y="227391"/>
            <a:ext cx="112436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max(int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a,int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int m=(a&gt;b)?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a:b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return(m);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if(root==NULL) 	return(0);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return( max(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(r-&gt;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(r-&gt;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))  +1);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E1EA-E117-4914-823F-DA624CB7B9AB}"/>
              </a:ext>
            </a:extLst>
          </p:cNvPr>
          <p:cNvSpPr txBox="1"/>
          <p:nvPr/>
        </p:nvSpPr>
        <p:spPr>
          <a:xfrm>
            <a:off x="9362049" y="314737"/>
            <a:ext cx="2497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  <a:endParaRPr lang="en-US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C544BA-28E9-4781-8845-53BEFA4FFABA}"/>
                  </a:ext>
                </a:extLst>
              </p14:cNvPr>
              <p14:cNvContentPartPr/>
              <p14:nvPr/>
            </p14:nvContentPartPr>
            <p14:xfrm>
              <a:off x="891720" y="504720"/>
              <a:ext cx="9607680" cy="618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C544BA-28E9-4781-8845-53BEFA4FF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360" y="495360"/>
                <a:ext cx="9626400" cy="62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8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EC6C77D-51ED-4950-8394-521BBEE2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" y="429420"/>
            <a:ext cx="455295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*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{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*p;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data(-1 for no data):";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(x==-1)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return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NULL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p=new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tree_node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p-&gt;data=x;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cout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left child of “&lt;&lt;x&lt;&lt;“:”;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p-&gt;lc=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cout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right child of “&lt;&lt;x&lt;&lt;“:”;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return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p;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</p:txBody>
      </p:sp>
      <p:sp>
        <p:nvSpPr>
          <p:cNvPr id="31747" name="TextBox 4">
            <a:extLst>
              <a:ext uri="{FF2B5EF4-FFF2-40B4-BE49-F238E27FC236}">
                <a16:creationId xmlns:a16="http://schemas.microsoft.com/office/drawing/2014/main" id="{4A861BA3-EC08-4DB1-9F0D-DA06A9245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016001"/>
            <a:ext cx="4775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Binary tree creation using recursive method.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29E5B1E4-4211-4B7B-B4FB-80191F31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54" y="1551781"/>
            <a:ext cx="3036887" cy="3754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data):5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5: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data):7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7: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data):8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8: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data):3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3: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3: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8: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7: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5: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1750" name="TextBox 8">
            <a:extLst>
              <a:ext uri="{FF2B5EF4-FFF2-40B4-BE49-F238E27FC236}">
                <a16:creationId xmlns:a16="http://schemas.microsoft.com/office/drawing/2014/main" id="{1DF945BD-9C03-4E1F-A5DA-72077048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523" y="5689916"/>
            <a:ext cx="36716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Calling create function in main</a:t>
            </a:r>
          </a:p>
          <a:p>
            <a:pPr marL="74295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root=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A92AA-0726-4F05-8457-FE5F2FE81F8E}"/>
              </a:ext>
            </a:extLst>
          </p:cNvPr>
          <p:cNvSpPr txBox="1"/>
          <p:nvPr/>
        </p:nvSpPr>
        <p:spPr>
          <a:xfrm>
            <a:off x="6858002" y="259513"/>
            <a:ext cx="433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BT in recursive manner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890BDC-6334-4153-9A15-C51B443F39C7}"/>
                  </a:ext>
                </a:extLst>
              </p14:cNvPr>
              <p14:cNvContentPartPr/>
              <p14:nvPr/>
            </p14:nvContentPartPr>
            <p14:xfrm>
              <a:off x="276480" y="672840"/>
              <a:ext cx="11674080" cy="618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890BDC-6334-4153-9A15-C51B443F3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120" y="663480"/>
                <a:ext cx="11692800" cy="62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20AD-9DE6-449B-B03E-594275E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F102A-B2BD-44A1-8CE1-6A4F07C2C2E8}"/>
              </a:ext>
            </a:extLst>
          </p:cNvPr>
          <p:cNvSpPr txBox="1"/>
          <p:nvPr/>
        </p:nvSpPr>
        <p:spPr>
          <a:xfrm>
            <a:off x="104920" y="75604"/>
            <a:ext cx="11965159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int data;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element=0)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data=element;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insert(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*); </a:t>
            </a: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*);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*); 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void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level_order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int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printAncestors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*root, int target) </a:t>
            </a:r>
            <a:endParaRPr lang="en-US" alt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*,int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::depth(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root=NULL;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AAD18-E598-4BC3-88B6-31B0D48A47B3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8247A7-0214-4D9E-A49F-C69B7D0E86C3}"/>
                  </a:ext>
                </a:extLst>
              </p14:cNvPr>
              <p14:cNvContentPartPr/>
              <p14:nvPr/>
            </p14:nvContentPartPr>
            <p14:xfrm>
              <a:off x="894960" y="504000"/>
              <a:ext cx="10672200" cy="563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8247A7-0214-4D9E-A49F-C69B7D0E8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00" y="494640"/>
                <a:ext cx="10690920" cy="56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1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F394-8C90-4432-B57D-C8F0CF0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C6F7-7455-4313-B005-BB9531454C53}"/>
              </a:ext>
            </a:extLst>
          </p:cNvPr>
          <p:cNvSpPr txBox="1"/>
          <p:nvPr/>
        </p:nvSpPr>
        <p:spPr>
          <a:xfrm>
            <a:off x="0" y="-18831"/>
            <a:ext cx="116925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::insert(int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item,treenode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root)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temp=new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if(root==NULL)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	root=temp;   return root;	}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direction[20];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direction in uppercase: “;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&gt;&gt;direction;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current;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//parent of new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		current=root;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(direction)&amp;&amp;current!=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=current;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if(direction[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]=='L’)    		 	 current=current-&gt;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   							 current=current-&gt;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5E3BB-308A-4EAE-AEEC-C1FB6D5D9145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6942C6-D868-42DF-B39E-F0F93E53C834}"/>
                  </a:ext>
                </a:extLst>
              </p14:cNvPr>
              <p14:cNvContentPartPr/>
              <p14:nvPr/>
            </p14:nvContentPartPr>
            <p14:xfrm>
              <a:off x="4450320" y="1100160"/>
              <a:ext cx="320760" cy="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6942C6-D868-42DF-B39E-F0F93E53C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960" y="1090800"/>
                <a:ext cx="339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FD8BD0-5108-4AFF-BCFD-198D5E6B0914}"/>
                  </a:ext>
                </a:extLst>
              </p14:cNvPr>
              <p14:cNvContentPartPr/>
              <p14:nvPr/>
            </p14:nvContentPartPr>
            <p14:xfrm>
              <a:off x="1509840" y="825480"/>
              <a:ext cx="10046520" cy="545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FD8BD0-5108-4AFF-BCFD-198D5E6B09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0480" y="816120"/>
                <a:ext cx="10065240" cy="54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83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F394-8C90-4432-B57D-C8F0CF0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C6F7-7455-4313-B005-BB9531454C53}"/>
              </a:ext>
            </a:extLst>
          </p:cNvPr>
          <p:cNvSpPr txBox="1"/>
          <p:nvPr/>
        </p:nvSpPr>
        <p:spPr>
          <a:xfrm>
            <a:off x="365760" y="1280159"/>
            <a:ext cx="116925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if(current!=NULL||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(direction))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&lt;&lt;"insertion not possible";			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delete temp;			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root;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if(direction[i-1]=='L')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=temp;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=temp;</a:t>
            </a:r>
            <a:endParaRPr lang="en-US" sz="2400" b="1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root;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AC6BD-A6C8-4F2E-8670-E6D104439600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2AA104-A2CC-4587-B491-0508AA18D3D7}"/>
                  </a:ext>
                </a:extLst>
              </p14:cNvPr>
              <p14:cNvContentPartPr/>
              <p14:nvPr/>
            </p14:nvContentPartPr>
            <p14:xfrm>
              <a:off x="1008360" y="143280"/>
              <a:ext cx="9849960" cy="489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2AA104-A2CC-4587-B491-0508AA18D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000" y="133920"/>
                <a:ext cx="9868680" cy="49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7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76962-204A-44B0-AFC8-ABD260C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FA82D-81D2-4AFB-93EF-E5FABA4C238C}"/>
                  </a:ext>
                </a:extLst>
              </p14:cNvPr>
              <p14:cNvContentPartPr/>
              <p14:nvPr/>
            </p14:nvContentPartPr>
            <p14:xfrm>
              <a:off x="180720" y="66600"/>
              <a:ext cx="9729720" cy="615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FA82D-81D2-4AFB-93EF-E5FABA4C2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60" y="57240"/>
                <a:ext cx="9748440" cy="61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0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B384-4383-473D-9323-A6D361BE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F30E-F155-41B8-8B2C-AFF193D9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5F0A8-252F-4847-84F0-F56FA455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8B7E7D-794A-4D34-8A44-96C5835F13F8}"/>
                  </a:ext>
                </a:extLst>
              </p14:cNvPr>
              <p14:cNvContentPartPr/>
              <p14:nvPr/>
            </p14:nvContentPartPr>
            <p14:xfrm>
              <a:off x="526680" y="126720"/>
              <a:ext cx="10735920" cy="603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8B7E7D-794A-4D34-8A44-96C5835F1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117360"/>
                <a:ext cx="10754640" cy="60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17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FCD-5112-4E5C-A96F-C5FD7B99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694A-8D88-41D5-AAD5-E9D8DA90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C2C23-2971-45F5-BD53-93C6156E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E3B156-D099-4745-9487-E3A7FA053CBD}"/>
                  </a:ext>
                </a:extLst>
              </p14:cNvPr>
              <p14:cNvContentPartPr/>
              <p14:nvPr/>
            </p14:nvContentPartPr>
            <p14:xfrm>
              <a:off x="1134000" y="618840"/>
              <a:ext cx="8863560" cy="532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E3B156-D099-4745-9487-E3A7FA053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609480"/>
                <a:ext cx="888228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3707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CD09A244-F638-40A6-A4C0-CDDF99774F4A}"/>
</file>

<file path=customXml/itemProps2.xml><?xml version="1.0" encoding="utf-8"?>
<ds:datastoreItem xmlns:ds="http://schemas.openxmlformats.org/officeDocument/2006/customXml" ds:itemID="{1C25D21F-F0DA-43C8-BD10-884DDE3AA3DD}"/>
</file>

<file path=customXml/itemProps3.xml><?xml version="1.0" encoding="utf-8"?>
<ds:datastoreItem xmlns:ds="http://schemas.openxmlformats.org/officeDocument/2006/customXml" ds:itemID="{DF6E4903-E5C4-48BA-9875-6B4D5A4DC654}"/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2010</Words>
  <Application>Microsoft Office PowerPoint</Application>
  <PresentationFormat>Widescreen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inherit</vt:lpstr>
      <vt:lpstr>Times New Roman</vt:lpstr>
      <vt:lpstr>Verdana</vt:lpstr>
      <vt:lpstr>Wingdings</vt:lpstr>
      <vt:lpstr>3_Office Theme</vt:lpstr>
      <vt:lpstr>2_Office Theme</vt:lpstr>
      <vt:lpstr>Binary Tree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stack implementation</vt:lpstr>
      <vt:lpstr>Node stack implementation</vt:lpstr>
      <vt:lpstr>PowerPoint Presentation</vt:lpstr>
      <vt:lpstr>2. Iterative Preorder traversal algorithm</vt:lpstr>
      <vt:lpstr>PowerPoint Presentation</vt:lpstr>
      <vt:lpstr>PowerPoint Presentation</vt:lpstr>
      <vt:lpstr>Iterative inorder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Copying a BT</vt:lpstr>
      <vt:lpstr>Copying a BT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Vijay G.S. [MAHE-MIT]</dc:creator>
  <cp:lastModifiedBy>Veena  K. M. [MAHE-MIT]</cp:lastModifiedBy>
  <cp:revision>16</cp:revision>
  <dcterms:created xsi:type="dcterms:W3CDTF">2020-11-02T07:05:35Z</dcterms:created>
  <dcterms:modified xsi:type="dcterms:W3CDTF">2021-12-08T06:46:29Z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