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0.xml" ContentType="application/inkml+xml"/>
  <Override PartName="/ppt/ink/ink22.xml" ContentType="application/inkml+xml"/>
  <Override PartName="/ppt/ink/ink9.xml" ContentType="application/inkml+xml"/>
  <Override PartName="/ppt/ink/ink19.xml" ContentType="application/inkml+xml"/>
  <Override PartName="/ppt/ink/ink21.xml" ContentType="application/inkml+xml"/>
  <Override PartName="/ppt/ink/ink23.xml" ContentType="application/inkml+xml"/>
  <Override PartName="/ppt/ink/ink2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69" r:id="rId3"/>
    <p:sldId id="288" r:id="rId4"/>
    <p:sldId id="289" r:id="rId5"/>
    <p:sldId id="290" r:id="rId6"/>
    <p:sldId id="387" r:id="rId7"/>
    <p:sldId id="299" r:id="rId8"/>
    <p:sldId id="300" r:id="rId9"/>
    <p:sldId id="301" r:id="rId10"/>
    <p:sldId id="303" r:id="rId11"/>
    <p:sldId id="385" r:id="rId12"/>
    <p:sldId id="386" r:id="rId13"/>
    <p:sldId id="348" r:id="rId14"/>
    <p:sldId id="343" r:id="rId15"/>
    <p:sldId id="352" r:id="rId16"/>
    <p:sldId id="353" r:id="rId17"/>
    <p:sldId id="368" r:id="rId18"/>
    <p:sldId id="354" r:id="rId19"/>
    <p:sldId id="355" r:id="rId20"/>
    <p:sldId id="388" r:id="rId21"/>
    <p:sldId id="389" r:id="rId22"/>
    <p:sldId id="3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4:58:5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5839 8685 154 0,'0'0'2'16,"0"0"3"-16,0 0-5 15,0 0 1-15,0 0 3 16,0 0 17-16,0 0-11 16,6-39-7-16,-6 36 0 15,0 0-3-15,0-1-8 16,-4 0 0-16,-1-4-3 0,1 4 11 15,-4-7 2 1,2 0 9-16,-4 1 16 0,1-1 43 16,0 5-3-16,-1 0-7 15,4 2 2-15,1 0 4 16,2 3-25-16,0-2-1 16,0 1 5-16,3 2-5 15,0 0-9-15,0 0-8 16,0 0 5-16,0 0-9 15,0 0-5-15,0 0-5 16,0 0-4-16,0 0-5 16,11 0-1-16,17 0 1 15,11 0 7-15,8 5 5 16,7 1 6-16,0-1-10 0,-2-1 4 16,5 0-1-16,-2-3-3 15,3 0 2-15,0-1-4 16,9 0 4-16,2 0 1 15,8 0-10-15,3-1 13 16,6-4-11-16,4-1 1 16,2 2 4-16,-4 0-7 15,-6 4 3-15,-12 0-1 16,-7 0-3-16,-8 0 0 16,-3-1-2-16,-2-2 2 15,0-3 3-15,5-1-3 16,3 1 4-16,2 0-2 15,-2 1 2-15,-5 3-3 0,-6 2 2 16,-3 0-1 0,-4 0 2-16,-6 3-4 0,3 1 3 15,-1-4 1-15,2 0-2 16,6 0 0-16,6 0-1 16,8 0 5-16,3-4-5 15,4 0 3-15,-6 1-1 16,-4 2-3-16,-6 1 1 15,0 0-1-15,-4-2 0 16,4-1-2-16,-1 0 2 16,3-1 6-16,-3-1-4 15,2 0-2-15,1 0 1 0,-2-1 2 16,3 1-1-16,0-1 10 16,-2 1-10-16,-3 2-2 15,-6 3 4-15,-4 0-1 16,-10 0-1-16,0 4-2 15,-8 1 0-15,0 1-2 16,-5-3 6-16,-5 0-3 16,3-2 13-16,-3 0-7 15,0 2 13-15,1-1-7 16,-1 3 4-16,-1-5-8 16,-2 2 6-16,-1-1-13 15,-2-1 10-15,0 0-12 16,-1 1 5-16,-1-1-1 0,-1 0 0 15,0 0-2 1,0 0 0-16,0 0 4 0,0 0 3 16,2 0-9-16,-2 0 4 15,0 0-2-15,1 0-2 16,1 0-13-16,-1 0-65 16,1 0-82-16,-2-11-519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48:1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6657 6520 156 0,'0'0'214'0,"0"0"-167"16,0 0 50-16,0 0-10 16,0 0-38-16,0 0 0 15,0 0 1-15,0-61-19 0,0 56 16 16,0 0 9-16,0 1 1 16,0-2-14-16,-2-1-11 15,1-2-8-15,-4 2-7 16,4 0-1-16,-4 2 0 15,2 3 12-15,3 2-5 16,-3 0-8-16,0 0-14 16,0 0-1-16,-1 7-2 15,-2 16 2-15,-2 7 0 16,2 11 2-16,-4 3 7 16,7 8-3-16,-3 9 1 15,0 7 0-15,0 6 0 16,-4 2-2-16,2 10-1 0,-1 1 3 15,3 1-3 1,2-3-3-16,-2-7 0 0,1-2 7 16,-4-1-8-16,-1-4 3 15,1-6-2-15,3-3-1 16,3-2 0-16,-5 4 0 16,-6 2 2-16,-3-2-2 15,-1-8 12-15,1-8-6 16,3-10 1-16,8-7 18 15,3-8-4-15,3-3-13 16,0-3 5-16,0-4-4 16,0-1-5-16,0-2 0 0,0-1-1 15,0-4 1-15,1-2-3 16,-1-2 1-16,2-1 1 16,-2 0-2-16,0 0 4 15,1 0-1-15,-1-5-4 16,0-16-26-16,0-11-66 15,2-13-80-15,1-8-193 16</inkml:trace>
  <inkml:trace contextRef="#ctx0" brushRef="#br0" timeOffset="2413.69">6779 6425 376 0,'0'0'65'0,"0"0"-7"15,0 0 52-15,0 0-41 16,-88-2 0-16,74 2-30 15,2 0 8-15,2 0 11 16,3 0-4-16,5 0-17 16,-1 0-7-16,3 0-9 15,0 0-1-15,0 0-19 16,0 0 3-16,0 0 0 16,12 0-5-16,10 0 2 15,11 0 15-15,15 0-3 16,7 0 0-16,9 0-3 0,0 0-6 15,-1 0 3 1,1 0-3-16,2 0-3 0,3-1 0 16,3-4 0-16,5 1 0 15,0 2-1-15,2-1-1 16,2 3 1-16,2 0 7 16,-2 0-7-16,-2 0 0 15,0 0 3-15,0 0-3 16,3 0 0-16,1 0 3 15,3 0-3-15,-4 0 0 16,1 0-2-16,-1 0 2 16,2 3 0-16,2-3 0 0,-2 2 1 15,-1 1-1 1,4 0 1-16,-2 1 0 0,1 1-1 16,-2-3 1-16,-5 2-1 15,-6 2 1-15,0-1 1 16,2 2-2-16,-5 0 0 15,-3-2-5-15,-7 0 5 16,-7-2 2-16,1 0 3 16,-4-2-2-16,0-1-2 15,-1 0 7-15,-4 0-3 16,-4 0-4-16,-9 0 1 16,-8 0 1-16,-6 0 3 15,-8 0-5-15,-3 0 7 16,-4 0-2-16,-1 0 5 15,-2 0 4-15,0 0 0 0,0 0-2 16,0 0 1 0,0 0-9-16,0 0 0 0,0 0-4 15,0 0-1-15,0 0-1 16,0 0-6-16,0 0 7 16,0 2 1-16,0 4 2 15,0 3-2-15,0 4 2 16,0 3 3-16,0 3 1 15,0 1-4-15,3 4 5 16,-3 2 0-16,0 1 1 16,0 0-2-16,0 4-1 15,-6 5 3-15,-4 1 8 0,2 2-6 16,-1 5-5-16,3 3 2 16,-1 1-3-16,4-1 1 15,3-1 5-15,0-2-1 16,0-4-7-16,0 4 6 15,0-2-7-15,-5 4 2 16,-1 2-1-16,-3 1 2 16,-1 1-5-16,3 0 6 15,-1 0-4-15,2-4 0 16,-1 0 3-16,1-1-4 16,0-3-1-16,0 3 0 15,0 0 2-15,0-3-1 16,0 2 0-16,3-2-1 0,0 1 3 15,0 3-1 1,-2 0-1-16,2 0 0 0,-2-1-1 16,0-3 2-16,-1-3-1 15,2-6-1-15,-4-4 1 16,3-5-1-16,0-4 0 16,0-5 1-16,2-4-2 15,0-1 3-15,0-6-2 16,2 1 1-16,1-2-1 15,-2 1 0-15,2-1 0 16,0-3 0-16,-1 1 1 16,1 1-1-16,0-1 0 0,-2 0 1 15,2 1-1-15,-3-2 1 16,2 1-1-16,-2-1 5 16,2 0 0-16,-1 2-4 15,-1-2 1-15,3 0 0 16,-3 0-2-16,3 0 3 15,0 0 0-15,0 0-3 16,-2 3 4-16,1-3-2 16,-2 1-2-16,1-1 4 15,1 1 0-15,-1-1-2 16,2 0-2-16,-1 0 2 16,-2 0-2-16,1 0 2 15,1 0 2-15,1 0-3 0,0 0-1 16,0 0 3-1,-2 0-1-15,2 0 0 0,0 0 0 16,-2 0 0-16,2 0 1 16,-2 0-3-16,2 0 1 15,0 0 1-15,-1 0-2 16,-2 0 1-16,-5 0-1 16,-4 0 1-16,-3 0 0 15,-1 0-2-15,-2 0 2 16,4 0-1-16,-2 0 0 15,0 0 1-15,-1 0-1 16,-8-5 5-16,0 2-9 16,-7-3 8-16,-5 1-4 15,-12-1 0-15,-14 1 2 0,-13 1-1 16,-12-1-1-16,-8-3-1 16,-8 4-7-16,-3-3-5 15,-7 0 4-15,0 0 3 16,-1-1-1-16,4-1-2 15,6 1 4-15,0 2 2 16,1 0 1-16,-2 4 1 16,1-1 0-16,1-1-3 15,8-1 1-15,8-2 0 16,2 1-1-16,8-1 4 16,-1 0-1-16,6 0 1 15,6 0 1-15,5 4-1 16,2 1 0-16,4 1-1 15,4 1 1-15,5 0 4 0,5 0-4 16,-4 0-1-16,-4 0 1 16,1 0 0-16,4 0 0 15,4 1-4-15,5-1 4 16,6 0 3-16,0 0-2 16,5 0-1-16,7 0-1 15,-3 0 1-15,0 0 1 16,-3 0 1-16,-10 0-1 15,-2 0-1-15,-4 4 1 16,1 1 1-16,2-2-1 16,6-1 0-16,5-1 0 0,11-1 3 15,5 0 0-15,1 0 8 16,3 0-4-16,0 0 0 16,0 0 0-16,0 0-2 15,-3 0 1-15,2 0 3 16,-1 0-1-16,-1-3 1 15,2 1-8-15,1 1 1 16,1-1 1-16,2 0-2 16,2 2 0-16,1 0 3 15,0-1-4-15,0 1 2 16,0 0-2-16,0 0 0 16,0 0 1-16,0 0-2 15,0 0 0-15,0 0 0 16,0 0 0-16,0-2 0 15,0 2-4-15,0 0 1 0,0 0-30 16,0 0-45-16,0 0-27 16,9-2-64-16,10-9-21 15,12-13-176-15</inkml:trace>
  <inkml:trace contextRef="#ctx0" brushRef="#br0" timeOffset="3832.01">7716 6503 466 0,'0'0'88'16,"0"0"-29"-16,0 0 45 15,0 0-41-15,0 0-22 16,0 0-7-16,0 0 3 15,0 0 7-15,0 0-9 16,0 0-4-16,0 0-15 0,0 0-12 16,-3 0 2-1,-2 6-5-15,-4 8 2 0,0 5 10 16,0 3-1-16,0 4 4 16,1 2-7-16,0 4-1 15,2 2 1-15,0 2 6 16,1 1 4-16,-2 0-6 15,3 3-5-15,-1 4 1 16,2 3 2-16,3 0 0 16,0-1-3-16,0-3-1 15,0-1 0-15,0 1 0 16,0-1-1-16,0 2-1 16,0-1 6-16,0 1-4 15,0-2 3-15,0 0-6 16,-6-3-2-16,0-3 2 15,3 0-4-15,-4-1 5 16,2 1-1-16,2-3 3 0,2 3-2 16,1-1-4-16,0-2 10 15,0 0-10-15,0 0 5 16,0-2-3-16,0-1 2 16,0-1 1-16,-2-1-4 15,-1 1 1-15,2 0 4 16,-2 1-3-16,0-1 0 15,-1 2-3-15,-1 0 5 16,2-1-3-16,0-2 4 16,-2-3-1-16,2-5-3 15,-1 0 1-15,1-2 0 0,1-6 0 16,2-3 3-16,-1 1-6 16,1-5 3-16,0 0 0 15,0 2-1-15,0 1-1 16,0 0 0-16,-3-1-2 15,2-1 1-15,-1-1 0 16,1-2 3-16,1-3-1 16,0 0 6-16,0 0 5 15,0 0-2-15,0-4-2 16,-5-14-10-16,1-9-39 16,4-9-86-16,0-8-117 15,6 0-288-15</inkml:trace>
  <inkml:trace contextRef="#ctx0" brushRef="#br0" timeOffset="5034.45">8767 6500 255 0,'0'0'108'15,"0"0"-10"-15,0 0 21 16,0 0-67-16,0 0 3 16,0 0 10-16,5-36-7 0,-5 33-9 15,0 1 11 1,0 2 2-16,0 0-22 0,0 0-11 16,0 0-8-16,0 0-7 15,0 0-9-15,0 0 2 16,0 0-6-16,0 13 0 15,0 7 1-15,-5 8 9 16,-5 5 14-16,-1 4 7 16,2 4-6-16,2 2 5 15,-2 3-16-15,3 1 4 16,3 4 2-16,0 3-12 16,1 1 2-16,1 0-3 15,-1-2 1-15,1-3 2 16,-2-3-2-16,-3 2 2 15,2-2-1-15,-2 3 3 0,-2 0-1 16,2-1 0-16,-3 1-1 16,0-4-8-16,2 0 3 15,1-3-2-15,-1-2 2 16,5-4-5-16,-1-3 6 16,3-4-6-16,0-2 4 15,0-2 2-15,0-1 2 16,0-1-2-16,0 2 3 15,0-1-5-15,0 0 5 16,0 0-1-16,0 3-5 16,0 0 0-16,0 3-1 15,0 0-2-15,-3 0 3 0,-2 0 0 16,1-2-4-16,-1-3 2 16,0-1-1-16,0-2 3 15,4-1-2-15,-2-2 2 16,1 1 1-16,1 1 0 15,-1 1 0-15,1 0-1 16,-2 0 0-16,-2 0 1 16,5-2 1-16,-3-3 1 15,3-3 0-15,0-5-3 16,0-3 1-16,0-2-3 16,0-4 10-16,0-1 0 15,0 0 15-15,0 0-4 16,0 0-1-16,0-1-10 0,0-13-4 15,3-4-8 1,2 1-12-16,-5 0-47 0,0 7-61 16,-12 3-83-16,-11 1-184 15</inkml:trace>
  <inkml:trace contextRef="#ctx0" brushRef="#br0" timeOffset="6292.21">7280 9021 479 0,'0'0'87'0,"0"0"11"15,0 0 7 1,0 0-50-16,-6-72 10 0,6 54 2 15,0 1-11 1,3 1-18-16,3 4 15 0,-3 7-12 16,0 2 1-16,-3 2 3 15,0 1-13-15,0 0-20 16,3 6-12-16,5 17-5 16,5 10 5-16,0 9 11 15,-1 3 8-15,2 5-1 16,-1 5-5-16,-4 5-8 15,0 3 2-15,-1-3-2 16,-1-4-2-16,-4-6-3 16,-3-1 0-16,0-3 0 0,0-4-1 15,0-9 2 1,0-11-1-16,0-12 4 0,0-5-3 16,0-3 3-16,0-2 1 15,0 0 7-15,0 0 20 16,0-8 7-16,-3-15-24 15,1-10-12-15,1-4-3 16,-1-9-1-16,2 0-7 16,0-2-7-16,0-1-6 15,2 4 11-15,11 3-8 16,5 8 7-16,0 6 0 16,3 7 1-16,4 7 0 15,2 6 7-15,0 5 1 16,2 3 2-16,3 1-2 15,-3 19 0-15,1 8 0 0,-4 4 0 16,-5 4 2-16,-3-1-1 16,-5-2 2-16,-5-1-2 15,2 1 2-15,-7 1 2 16,0-1-3-16,-3 4 0 16,0-2 5-16,0-1-5 15,0-1 0-15,0-7 0 16,0-8 3-16,0-3-2 15,0-9-1-15,0-1 0 16,0-2 0-16,0 0-7 16,0-3-54-16,0 0-75 15,-1 0-42-15,1-13-205 0</inkml:trace>
  <inkml:trace contextRef="#ctx0" brushRef="#br0" timeOffset="6908.84">7987 9341 217 0,'0'0'568'16,"0"0"-560"-16,0 0 16 0,0 0 31 15,0 0-35-15,0 0 0 16,25 0 3-16,-7 2 0 16,2-2-19-16,-1 0 6 15,-1 0-9-15,3 0 11 16,-2-7 4-16,-2-5-1 16,-1-2-4-16,-2-3 8 15,0-3-11-15,-5-4 8 16,-1 3 1-16,-1-1-5 15,-4 2 0-15,-3 3 0 16,0 3 7-16,0 2 2 16,0 0-3-16,-10 4-7 0,-2 0-5 15,-4 4 10-15,-1 3-14 16,1 1 3-16,-1 0 0 16,-4 8-2-16,2 12-3 15,1 2 8-15,-3 9 0 16,6 6-7-16,0 4 6 15,5 1-6-15,8 0-2 16,2-3 2-16,0 0 0 16,8-3 3-16,8-2 5 15,4-3-2-15,-1-2-2 16,1-5-3-16,-1-2-2 16,0-2-1-16,-1-6 1 15,0-4 0-15,1-1-1 16,-1-4 1-16,0 0 4 15,-1-4-4-15,-1-1-7 0,-1 0-36 16,3 0-28-16,-3-8-46 16,3-7-112-16,-3-6-324 15</inkml:trace>
  <inkml:trace contextRef="#ctx0" brushRef="#br0" timeOffset="7590.13">8704 9282 600 0,'0'0'71'0,"0"0"-16"15,0 0 47-15,0 0-10 16,0 0-38-16,-99-64-12 15,73 59-14-15,1 5 2 16,-2 0-6-16,2 5-7 16,-2 9 0-16,0 1-2 15,2 2-4-15,4 7 13 16,4-1-12-16,5 5-11 16,5 0 9-16,3 2-6 15,4-2-4-15,0 0-2 16,0 1 2-16,10 0 6 15,3-5-6-15,4 2-1 16,-1-6 1-16,0-6 0 0,0-4 0 16,3-1-2-16,0-8 0 15,4-1 2-15,-1 0 1 16,0-10 2-16,-2-8-3 16,-1-5 8-16,-1-6-6 15,-6-3 2-15,1-6 1 16,-5-1-3-16,-5-5 12 15,-2 3-4-15,-1 7-5 16,0 9 5-16,0 9 13 16,0 8 8-16,-3 2-11 0,2 3-3 15,1 3-9 1,0 0-2-16,0 0-6 0,0 0-1 16,0 15-9-16,3 14 10 15,7 5 1-15,2 2 1 16,0 0 0-16,-1 1 0 15,2-1-1-15,-4-5 0 16,4 1 0-16,-1-6-1 16,3-4 0-16,2-7-4 15,-2-1 4-15,1-4-13 16,0-5-10-16,1-1-11 16,2-3-33-16,-2-1-41 15,0 0-91-15,-3-14-150 16</inkml:trace>
  <inkml:trace contextRef="#ctx0" brushRef="#br0" timeOffset="8324.75">9273 9260 718 0,'0'0'45'0,"0"0"35"15,0 0 29-15,0 0-47 0,0 0-17 16,-100-66-7-16,72 63-15 16,-7 3-1-16,1 0 13 15,1 7-8-15,5 6-14 16,4 8 9-16,9-1-11 15,-1 6-1-15,5 3-2 16,6-2-4-16,4 6 12 16,1-1-7-16,0-3-5 15,6 4-2-15,12 0-2 16,1-4 0-16,1-1 2 16,-1-1-2-16,2-8-2 15,-2-2-6-15,-2-5-3 16,-1-4 1-16,-4-6 6 0,1-2-5 15,-2 0 5-15,3-1 4 16,0-13 3-16,0-7-2 16,-1-6 1-16,-1-6-2 15,-3-6 2-15,1-9 6 16,-5-6-3-16,-2-12 16 16,-3-9-5-16,0-4-4 15,0-1-4-15,0 2-1 16,-3 10-3-16,-2 10-4 15,1 11 1-15,-5 14 2 16,2 10 2-16,1 8 6 16,0 6 22-16,0 6-18 0,3 3-5 15,0 0-1-15,3 20-9 16,0 17-13-16,0 16 13 16,19 14 0-16,0 3 5 15,0 8 0-15,-3 0-4 16,-4-2-1-16,0-4 1 15,3-11-2-15,0-10 1 16,1-5 0-16,2-9-1 16,1-8-13-16,2-8-1 15,3-4-9-15,1-5-16 16,-1-7-11-16,-1-3-88 16,-7-2-125-16,-4-4-469 15</inkml:trace>
  <inkml:trace contextRef="#ctx0" brushRef="#br0" timeOffset="10364.01">12428 6357 261 0,'0'0'82'0,"0"0"-10"16,0 0 61-16,0 0-43 16,0 0-7-16,0 0-26 15,-6-80-6-15,4 69 10 16,-1 2 0-16,0 1 2 16,1-3-27-16,-1 5-4 15,2 1 2-15,-2 3 1 16,1 2-4-16,2 0-15 15,-1 0-7-15,-2 0-9 16,0 0-7-16,-1 19 6 0,1 8 1 16,-2 9 6-1,4 7 3-15,-1 2 7 0,2 2-9 16,0 4 13-16,0 5-6 16,0 6-4-16,0 3 2 15,5 6-1-15,1 2-1 16,0-1-2-16,1 3 1 15,-3-4-7-15,1-5 5 16,-5-2 1-16,0 0-2 16,0-2 2-16,0-2 1 15,0 1-4-15,0-6 1 16,0-3-3-16,0-4 5 16,0-5-5-16,0-5 1 15,5-4-1-15,-2-1 2 16,0-5-3-16,-2 0 1 0,-1-6-1 15,0-5 0 1,0-3 1-16,0-8-3 0,0 1 0 16,0-4 0-16,0-2 1 15,0 1 0-15,0-2 3 16,0 0 2-16,2 0-3 16,-2 0 0-16,0 0-3 15,0-3-7-15,0-10-31 16,0-4-54-16,0-6-69 15,5-10-153-15</inkml:trace>
  <inkml:trace contextRef="#ctx0" brushRef="#br0" timeOffset="12433.6">12463 6185 383 0,'0'0'39'15,"0"0"41"-15,0 0 27 0,0 0-43 16,0 0-22-16,0 0-13 16,-30 3-13-16,30-3-13 15,0 0-2-15,0 0 0 16,0 0 2-16,2 3-2 15,19-1 8-15,10 0 14 16,14-2 9-16,7 0-17 16,2 0-2-16,-2 0-1 15,2 1-1-15,-5 2-5 16,0 0-3-16,0-2 1 16,4-1-2-16,9 0 7 15,13 0 0-15,8 0 4 16,7 0-6-16,1 0-2 15,1 0-1-15,1 0-1 16,-4 0-2-16,-1 0 5 0,-3 0-6 16,-1 0 2-16,2 0 1 15,4 0-1-15,2-3 6 16,8 2-6-16,4 0-1 16,1 1 7-16,-3 0-7 15,-6 0-1-15,-6 0 0 16,-8 0 0-16,0 0 0 15,-3 1 0-15,-4 2 0 16,-1-2 1-16,-1 0 0 16,2-1-1-16,1 0 0 0,-3 0 0 15,0 0 0-15,-4 0 5 16,-8 3-4-16,-3-2 0 16,-13 3-1-16,-7-1 0 15,-9-2 0-15,-13 0 0 16,-7-1 3-16,-5 0 7 15,-2 0 1-15,-2 0 5 16,0 0 7-16,0 0-2 16,0 0-8-16,0 0-5 15,0 0-4-15,0 1-3 16,0-1 6-16,0 0-7 16,0 2-3-16,0 0 1 15,0 3 1-15,0 3 1 16,0 1 2-16,0 2 2 0,0 2 2 15,0 2-3-15,0 2-2 16,2 7 5-16,1-1 0 16,1 5 0-16,1 5 4 15,-1 1-3-15,-2 3 3 16,-2 6 4-16,0 0-1 16,0 4-5-16,0-1 4 15,0 3-1-15,3 1-1 16,4 3-1-16,2 3-4 15,0 2 3-15,-1 2 0 16,-1-4-6-16,-4 0 5 16,-3-3 2-16,0 0-7 15,0 1 10-15,-6-2-10 0,-3 0 9 16,3-2-4-16,0-3-4 16,1-1 6-16,2-3-4 15,2 1 0-15,-5-5-3 16,3 1 4-16,-3-1-6 15,0 2 0-15,-1 0 0 16,-2-4 3-16,1-3 0 16,1-3-3-16,1-4 1 15,3-1 0-15,1 1 0 16,2-1-1-16,0-2 0 16,0 0 1-16,0-2-1 15,0-2 0-15,0-4 0 16,0 1 2-16,2-3-2 0,-1-3 0 15,1-1 0-15,-1-5 1 16,1 2-1-16,-2-7 0 16,0 2 0-16,0-1 0 15,0-1 0-15,0 2 0 16,0-1 0-16,0-1 0 16,0 2 0-16,0-2 2 15,0 2-2-15,-3-1 0 16,-4 2 0-16,1-3 4 15,-1 0-3-15,1 0 3 16,-3 0 0-16,-2 0-4 16,-7 0 1-16,-8 0-1 0,-12-3 6 15,-12-2-6 1,-11-1 1-16,-15-5-2 0,-13 3-5 16,-10-1 4-16,-7 1 2 15,-9-2-14-15,-2 0 5 16,-1-1-7-16,2-2 3 15,-4 3 1-15,-7 3 6 16,-4 4 6-16,-14 3 0 16,-2 0-1-16,1 0 0 15,-2 0 1-15,5 0 0 16,6 0 1-16,7 0-1 16,10 0 1-16,16-1-1 0,14-5 2 15,19-2-1 1,17 0-2-16,11 2 1 15,13-1-1-15,8 3 2 0,7 2 1 16,3-1 0-16,-3 3-2 16,6 0 0-16,-3 0 2 15,2 0-2-15,-1 0 1 16,-2 0 0-16,1 0-2 16,-3 0 1-16,-2 0 0 15,-3 0 1-15,-1 0 2 16,1 0 1-16,-2 0 6 15,0 0 6-15,-1 0-4 16,2 0-4-16,4 0 2 0,3 0-1 16,5 0 0-1,2 0-7-15,4 0 6 0,3 0 3 16,0 0-4-16,0 0 3 16,0 0-5-16,0 0 4 15,0 0-8-15,0 0 1 16,0 0 2-16,0 0-3 15,0 0 3-15,0 0-4 16,0 0 0-16,0 0-4 16,0 0 1-16,-3-3-23 15,-6-4-45-15,-8-3-48 16,-1-10-101-16,-4-7-282 16</inkml:trace>
  <inkml:trace contextRef="#ctx0" brushRef="#br0" timeOffset="13394.11">13661 6269 424 0,'0'0'61'16,"0"0"14"-16,0 0 51 16,0 0-59-16,0 0-22 15,0 0 18-15,0 0 6 16,0-47-10-16,0 47-26 15,0 0-3-15,0 0-27 16,0 0 9-16,0 10-8 16,0 9-3-16,0 7 12 15,5 6 11-15,-1 5-2 0,5 6-5 16,-2 10 8-16,2 5 15 16,-1 7-24-16,2 5-4 15,-4 0-2-15,0 2-2 16,-1 0 1-16,-4-2-3 15,-1 2 2-15,0-2-2 16,0-2 2-16,0 3 12 16,0 0-4-16,0-2-9 15,-3-2 0-15,0-3 0 16,-1-2 0-16,-1 0-3 16,1-3 1-16,-1 0-2 15,-1-3 2-15,0-1 2 0,0-4 1 16,0-4-1-16,2-7-1 15,2-3-1 1,1-4 0-16,1-7-2 0,0 0 1 16,0-6-1-16,0 0 3 15,0-1 1-15,0-5-4 16,0-3 2-16,0-6-3 16,0-4 1-16,0-1 1 15,0 0-1-15,0 0 1 16,0 0 2-16,0 0 3 15,0-11-9-15,0-12-23 16,0-6-48-16,0-8-102 16,-4-5-185-16</inkml:trace>
  <inkml:trace contextRef="#ctx0" brushRef="#br0" timeOffset="14504.45">14246 6341 256 0,'0'0'126'16,"0"0"-27"-16,0 0 20 15,0 0-34-15,0 0-37 0,0 0-19 16,31-32 7-16,-22 25-1 16,-3 1-2-16,3-2 13 15,-3-2 1-15,3 1-10 16,-2 1-13-16,-1-2 6 15,0 1-13-15,-1 4 14 16,-1 0-15-16,-3 0 9 16,2 2-16-16,0 1 6 15,-1 1-14-15,1 1 2 16,-1 0-1-16,-2 0 0 16,0 0 5-16,0 0-7 15,0 0-1-15,1 0-1 0,1 0-5 16,-1 8 7-16,2 1 5 15,-1 2 2-15,-1 6-3 16,1-3-2-16,2 6 16 16,-3 1 3-16,2 1-7 15,-3 1-2-15,0 5 1 16,3 3 3-16,-1 6 3 16,1 6 0-16,-2 1 4 15,-1 2 0-15,0 0-13 16,0 1 2-16,2-2 1 15,4 2-6-15,4 1 2 16,2 4-3-16,0 2-2 16,1-1 1-16,-3 0-1 0,-4-3 7 15,-3 3 1 1,-2 0-5-16,-1 4 1 0,0-2 4 16,0 1-9-16,0-6 5 15,0-3-4-15,0-7-3 16,2-2 5-16,3-2-4 15,-3-3 0-15,-2 2-1 16,1-1 8-16,-1-1-2 16,0 2-4-16,0 5-3 15,0-1 7-15,0 4-5 16,0-4-1-16,-6-3 3 16,1-3-1-16,-1-2-1 0,4-2 0 15,-1-1 2 1,3-3-2-16,-1-2 3 0,1-6-2 15,0-4-1-15,-2-3 1 16,2-4 1-16,0 0-4 16,0-1 3-16,0 0-2 15,0 0 2-15,0-1-2 16,0 1-1-16,0-4 1 16,0-1 1-16,0 0 1 15,0 0 3-15,0 0-4 16,0-6-2-16,0-20-66 15,-15-10-74-15,-4-11-129 16,-7-3-627-16</inkml:trace>
  <inkml:trace contextRef="#ctx0" brushRef="#br0" timeOffset="15519.19">9496 7120 630 0,'0'0'29'0,"0"0"70"0,0 0-36 16,0 0-19-16,0 0-38 16,0 0-6-16,0 3 0 15,8 8 0-15,1-2 6 16,1-3 14-16,-1-6 28 15,-3 0-21-15,0 0 4 16,0 0 16-16,-3-8 0 16,2-7-16-16,-5-2 4 15,0-2-10-15,0 3 2 16,0-1-6-16,-8 2-1 16,1 6-3-16,1 1-7 15,3 6-8-15,1 2 3 0,1-2-5 16,1 2-1-16,0 0-36 15,0 0-68-15,0 14-17 16,3 4-46-16,3-3-68 16</inkml:trace>
  <inkml:trace contextRef="#ctx0" brushRef="#br0" timeOffset="16521.66">9558 7093 429 0,'0'0'62'0,"0"0"19"15,0 0 28-15,0 0-36 16,0 0-31-16,0 0-25 16,-18-1-12-16,18 1 1 0,0-2-3 15,13 2 1 1,8-4 10-16,11-3 9 0,9-2 6 15,6-4-2-15,6-2-2 16,8 1 3-16,0 1-15 16,1 4-2-16,-4-1-2 15,-5 5 5-15,-6 0-7 16,-3 1-5-16,0 1 6 16,5-4-5-16,6 0 1 15,6-2 5-15,5-5 0 16,1 5-7-16,0-4 3 15,-1 2-4-15,-1 4 0 16,-9-3 3-16,-7 7-4 16,-10-3 2-16,-2 1 3 15,-6 0-2-15,3-5-3 0,5 0 7 16,9-1 2-16,6-3-2 16,4 0-1-16,3 0-2 15,-4 2 0-15,-7 3-1 16,-8 4-3-16,-4-2 2 15,-10 4 1-15,2 1-3 16,-8 0 1-16,2 1 0 16,-6-1 0-16,6 2-1 15,-2-3 2-15,8-2-2 16,1 2 1-16,2-1 2 16,-2 0-2-16,1 1 2 15,-7 1 3-15,0 1-2 0,-5-1-4 16,-2 1 3-16,-1 1-2 15,0-2 1-15,8 0-2 16,2 1 4-16,0 0-4 16,3 1 4-16,-2-2-4 15,3 1 0-15,-2-1 0 16,-4 0 4-16,1 1-2 16,-1-1-1-16,-4 2 3 15,-2 0 0-15,-1-2-2 16,-6 1 0-16,-2 1 0 15,-5-2-1-15,-2 2 2 16,0 0 1-16,0-1 5 16,9-1 8-16,4 0-5 0,5-2-6 15,6 0 3-15,-2 0-5 16,-5 0-3-16,-3 3 11 16,-6-3-1-16,-6 4-5 15,-1 0-5-15,-4 0 2 16,0 0-3-16,0 0-10 15,0 0-61-15,-1 0-41 16,-16 0-16-16,-4 0-42 16,2 0-55-16</inkml:trace>
  <inkml:trace contextRef="#ctx0" brushRef="#br0" timeOffset="17272.5">11953 6508 505 0,'0'0'75'16,"0"0"9"-16,0 0 43 16,-82-16-44-16,75 13 22 15,2 3-45-15,5 0-11 16,0 0-8-16,0 0-10 15,0 0-8-15,0 0-4 16,0 0-9-16,0 0-7 0,0 0-3 16,3 0 0-1,9 6 1-15,9 4 5 0,4 0 4 16,2 4-2-16,0-2 4 16,0-2-11-16,-2 2 12 15,1-1-12-15,0-3 0 16,0 2 3-16,0 0 2 15,-1 0-2-15,0-1-2 16,-1 1 2-16,-2-3-2 16,-4 1-2-16,-2-4 0 15,-5 0 6-15,-5-1-5 16,1 2-1-16,1-2-4 0,-2-1 4 16,1 1 2-1,3 0 3-15,-2 0-2 0,0 0 0 16,-2-3-3-16,1 3 4 15,-4-3-4-15,1 0 1 16,1 0 1-16,-4 0 0 16,1 0 2-16,-2 0-2 15,0 0 0-15,0 0 4 16,0 0-4-16,0 0 5 16,0 0-3-16,0 0 0 15,0 0-4-15,0 0 0 16,0 0-3-16,0 6 0 15,-6 5 3-15,-13 3 10 16,-10 8 13-16,-4 3 9 16,-4 3-3-16,-2 4-1 0,-1 1-7 15,0 4-8-15,-1-3 0 16,1 1-5-16,3-3-6 16,6-5-2-16,1 0 7 15,5-2-7-15,0-3-5 16,5-4 5-16,2-2-1 15,6-5-4-15,6-2-34 16,6 1-54-16,0-9-77 16,6-1-187-16</inkml:trace>
  <inkml:trace contextRef="#ctx0" brushRef="#br0" timeOffset="18384.88">12969 7369 745 0,'0'0'63'0,"0"0"-10"16,0 0 73-16,0 0-55 15,0 0-40-15,0 0-15 16,-75 11-1-16,68 6 0 16,0 1 0-16,5 0-9 15,2-2-1-15,0-1 3 16,0-5-8-16,5-1 0 16,3-5 7-16,0-1-6 0,1-3 7 15,2 0-5-15,0 0 15 16,0-12-4-16,-1-5 2 15,-3-2-14-15,-2-1 8 16,-2 1-3-16,0-1-4 16,-3 11-2-16,0-1 1 15,0 7-2-15,0 3 12 16,-3 0-12-16,-3 2 0 16,-5 15-6-16,0 3 0 15,5 0 6-15,4-4-1 16,2-5 0-16,0-2 1 15,0-4 2-15,0-5 2 16,0 0 9-16,0 0 25 0,0 0 18 16,2-8-8-16,-1-8-19 15,2 1-15-15,-1-4 3 16,-2 2-12-16,1 5-4 16,-1-1-2-16,0 6-2 15,0 6-15-15,0 1-29 16,0 0-38-16,-4 7-54 15,-10 11 5-15,-1 4-88 16,2-5-189-16</inkml:trace>
  <inkml:trace contextRef="#ctx0" brushRef="#br0" timeOffset="19454.72">12975 7483 350 0,'0'0'150'16,"0"0"-83"-16,0 0 35 0,0 0-31 15,0 0-18 1,0 0-21-16,-27-8 21 0,18 7-11 16,-1 0 13-16,-4-1-21 15,1 1-9-15,-5 0 2 16,-2-1-2-16,-3 2 2 15,-7 0-20-15,-2 0 7 16,-3 0-5-16,-7 0 0 16,-1 0 0-16,-2 0-2 15,-1 6-4-15,2-1-2 16,0 1 8-16,0 2-8 16,-2 1 2-16,1 1 0 0,-2-1-1 15,0-1-2 1,0 0 2-16,2-1-2 0,-3 0 5 15,-2 1-2-15,-4-3-1 16,-6 2 3-16,-1 0 0 16,3-2-2-16,3 3 1 15,7-2 1-15,9 0 2 16,3-2-6-16,5 1-1 16,1-2 2-16,-3-1 1 15,-5 2-2-15,-3 0 0 16,-9 0-1-16,-6 2-4 15,-3 0 4-15,-3 0 4 16,3 2-1-16,4-1-3 0,3-3 6 16,5-1-1-1,4-2-2-15,7-1 2 0,6 0-3 16,5 0 1-16,1 0 13 16,-5 0-9-16,-6 2 0 15,-8 4-5-15,-8 0-1 16,-5 4 1-16,-1 0-2 15,6-2-3-15,3 3 3 16,9-1 0-16,7 0 3 16,3-3-3-16,4 1 0 15,-2-1 2-15,2-2 5 16,1 0-2-16,-2 2-1 16,1 0-2-16,1 1 3 15,1 3-5-15,3-4 7 0,4 0-3 16,4 1-3-16,3-6 10 15,3 3-7-15,-2-2 2 16,-1 1-2-16,-4 2 1 16,-2-2-1-16,-1 1 0 15,1 0 2-15,3-3 2 16,4 0-3-16,4-1 1 16,2-1-1-16,2 0-1 15,0 0-3-15,0 0 1 16,0 0 0-16,0 0-2 15,0 0 3-15,0 0-2 16,0 0 1-16,0 0-1 16,0 0-1-16,0 0 0 0,0 0-5 15,0 0-28 1,0 0-37-16,0 0-35 0,0 0-33 16,0 0-112-16,0-4-177 15</inkml:trace>
  <inkml:trace contextRef="#ctx0" brushRef="#br0" timeOffset="20152.53">10448 7469 458 0,'0'0'68'16,"0"0"-2"-16,0 0 50 16,0 0-46-16,0 0-32 15,0 0-25-15,3-8 3 16,-3 11-7-16,-6 6 40 16,-9 7 27-16,-4 3-26 15,-8 9 8-15,-7 1-16 16,-7 5 10-16,0 2-17 15,2-3 7-15,6-2-13 16,6-3-14-16,5-3 4 16,7 0-9-16,0-5 6 15,3-1-11-15,4-5 8 0,0 0-6 16,2-5-6-16,1 1 12 16,1-6-5-16,2-1-1 15,1-3 0-15,1 0 1 16,0 0 3-16,0 0 2 15,0 0-5-15,0 0 9 16,0 0-6-16,0 0-3 16,0 0-3-16,0 0-2 15,0 0 0-15,0 0-2 16,0 0 0-16,0 0 0 16,0 0 3-16,0 0-3 15,4 2 0-15,7 5 0 0,8 3 1 16,8 4 0-16,7 3 2 15,2 3 2-15,0 1 1 16,2 4 2-16,-6-3-2 16,-5 1-1-16,0-3 0 15,-8 2 0-15,-1-5-1 16,-6 0-1-16,-2-4 0 16,-1-2-4-16,2-2 2 15,-4 0 0-15,-1-2 0 16,0-3-2-16,0 1 0 15,-2-2-3-15,1-1-38 16,-2-2-38-16,0 0-80 16,-3 0-94-16,0-5-344 0</inkml:trace>
  <inkml:trace contextRef="#ctx0" brushRef="#br0" timeOffset="21965.18">15176 6817 390 0,'0'0'106'15,"0"0"49"-15,0 0-25 16,0 0-39-16,0 0 5 15,0 0-49-15,0 0-3 16,35-18-15-16,-29 12-8 16,2-1 1-16,0-2-13 0,0-1-1 15,-2-3-2-15,-2-1 6 16,-4 1-1-16,0-6 2 16,0 4-8-16,-12 1-1 15,-7 2 8-15,-1 5-2 16,-1 4-4-16,-1 3-6 15,2 0 9-15,3 5-5 16,3 9 0-16,3 3-3 16,4 3-1-16,3 5 0 15,4-3 0-15,0 0 1 16,1-7 0-16,10-4 2 16,-1-6-1-16,-1-5 0 0,2 0 21 15,0 0 16 1,2-14-8-16,-1-3-6 0,-1-1-5 15,-3 1-13-15,-5 2 0 16,-3 1-1-16,0 0-6 16,0 3-3-16,0 2-2 15,-8 4-6-15,-1 5-41 16,-2 0-34-16,-3 12-17 16,-2 8-18-16,5-1-80 15,7-3-12-15,4-3-330 16</inkml:trace>
  <inkml:trace contextRef="#ctx0" brushRef="#br0" timeOffset="22664.66">15093 6732 417 0,'0'0'66'0,"0"0"71"15,0 0-32-15,0 0-43 16,0 0-22-16,0 0-8 16,-6-3-12-16,6 3 2 15,19 0 5-15,12 0 13 16,11-2-7-16,7-2-5 16,10-1-11-16,-4 2-5 15,2 3-4-15,-1 0-7 16,0 0 5-16,2 0-1 15,4 0-2-15,9 1-2 16,10 1 3-16,12-2-3 16,10 0 16-16,4 0-5 15,1 0-8-15,-7-2 3 16,-12-1-3-16,-9 0-2 0,-9 0 1 16,-5 1 7-16,-2 1-5 15,2 0 11-15,2 0-1 16,7 1 1-16,-2-3-5 15,-3 3-5-15,-8 0 6 16,-2 0 2-16,-9 0-10 16,-2 0 2-16,-8 0 1 15,-8 3-4-15,-11-2-2 16,-10-1 3-16,-4 0-1 16,-6 0-1-16,-2 0 6 0,0 0 1 15,0 0 1 1,0 0-3-16,0 0-7 0,0 0-3 15,0 0-14-15,-13 0 3 16,-5 0-57-16,-6-1-30 16,-1-5-37-16,2 0-54 15,7-5-240-15</inkml:trace>
  <inkml:trace contextRef="#ctx0" brushRef="#br0" timeOffset="23272.52">17011 6500 524 0,'0'0'80'0,"0"0"-15"0,0 0 61 16,0 0-42-16,0 0-11 16,0 0-20-16,-42-16-38 15,42 16-6-15,0 0-3 16,0 0-6-16,0 7 12 15,12 2 10-15,11 2 8 16,8-2-4-16,5 3-11 16,1-1 13-16,0 0-15 15,-2 0-4-15,-1 2 1 16,2-3-6-16,0 1 5 16,2 1 4-16,-2-2-2 15,-3-2-10-15,-3-2 3 0,-5-1-3 16,-5 0 4-1,-3-1-1-15,-3-1-4 0,-5-2 0 16,-3-1 6-16,-5 0 1 16,-1 1 0-16,0-1 5 15,0 0-5-15,0 2 0 16,0-2-5-16,0 0-1 16,0 0-1-16,0 0 1 15,0 2-1-15,0 2-5 16,-4 1 5-16,-11 5 6 15,-6 3 14-15,-8 1 8 16,-9 5-12-16,-4 0 9 16,-7 3-11-16,0 2 4 0,0 0-4 15,5-2-1-15,10-3-4 16,7-2-3-16,9-4-4 16,6-4 1-16,4 1-3 15,3-6 0-15,2 1 0 16,1-2-5-16,-2 3 5 15,-1 2-53-15,-1 2-27 16,-1 0-89-16,-2-2-85 16,1-5-354-16</inkml:trace>
  <inkml:trace contextRef="#ctx0" brushRef="#br0" timeOffset="24105.93">16019 7445 124 0,'0'0'0'0</inkml:trace>
  <inkml:trace contextRef="#ctx0" brushRef="#br0" timeOffset="24780.24">16007 7461 268 0,'0'0'53'0,"0"0"9"0,0 0 44 15,0 0 12-15,0 0-30 16,0 0-6-16,-56-5-16 15,51 2 15-15,1 2-7 16,1 1-28-16,3 0-10 16,0 0-7-16,0 0-8 15,0 0-15-15,0 0 4 16,0 0-10-16,4 0-8 16,17 0 8-16,12 5 11 15,9 2 4-15,8-2-3 0,2 0-5 16,3-1-1-1,7-1 3-15,3-3-7 0,10 2 4 16,9-1-1-16,-1 1 0 16,-1 1 1-16,-1-2-3 15,-4 4-3-15,5-3 3 16,3 1 3-16,5 0-5 16,-2 0-1-16,-3-2 0 15,-4 2 0-15,-3-1 5 16,-4 3-4-16,-5-2 1 15,-9 1 0-15,-7-1 0 16,-6-1-1-16,-8 0 12 0,-3-2-6 16,-2 0 2-1,-1 0-2-15,-5 0 0 0,-4 0 0 16,-3 0-1-16,-6 0 4 16,-5 0 4-16,-4 0-6 15,-3 0-2-15,-1 0 4 16,-2 0-9-16,0 0-1 15,0 0-9-15,-17 0-35 16,-17 0-12-16,-20 0-56 16,-14 0-143-16,-14-9-622 15</inkml:trace>
  <inkml:trace contextRef="#ctx0" brushRef="#br0" timeOffset="25476.65">16300 7248 312 0,'0'0'194'16,"0"0"-139"-16,0 0 93 16,0 0-54-16,0 0-29 15,0 0 13-15,6-20-35 16,-6 20-18-16,0 0-13 15,-3 5-4-15,-10 7 19 16,-4 1 3-16,-7 3 9 16,-6 4-2-16,-7 5 0 15,-7 3-11-15,-8 5 7 16,-3 0-5-16,0-1 1 16,2-4-11-16,9-4 0 15,10-4 0-15,11-8-6 0,13-5-3 16,5-4-4-16,5-2-1 15,0-1 0-15,0 0 0 16,0 0 2-16,3 0 2 16,12 0 3-16,6 0-2 15,6 2 0-15,1 2-7 16,4 3 7-16,2-2-7 16,6 4-2-16,3 3 1 15,1 5 0-15,-5 2 0 16,-4 1-1-16,-7 2 1 15,-5 3-1-15,-2 0 0 16,0 0 3-16,-3-2-2 0,0 0 0 16,-3-5 0-1,-1-3-1-15,-3-2 1 16,1-4 2-16,-5-3-3 0,-2-5-1 16,1 0-8-16,3-1-49 15,6 0-96-15,5 0-53 16,5-17-263-16</inkml:trace>
  <inkml:trace contextRef="#ctx0" brushRef="#br0" timeOffset="26864.77">17633 6131 396 0,'0'0'72'0,"0"0"68"16,0 0-17-16,0 0-59 15,0 0-34-15,0 0 4 16,0-18-10-16,0 18-4 16,0 0-2-16,0 0-3 0,0 0-6 15,0 0-6-15,0 0-1 16,-3 0 6-16,0 8-8 16,-4 2 17-16,4 0 5 15,-2 1-5-15,1-2 3 16,1-1-6-16,0 1-3 15,-2-2-2-15,4-1-2 16,-2-1 2-16,0 1 0 16,0-1 0-16,3 0 0 15,-2 0-3-15,-1 2 2 16,2 1-3-16,-4 4 2 16,1 2 6-16,-2 2-3 0,-1 1-4 15,2 2 8-15,4 2-2 16,1 3-2-16,0 0-1 15,0 3 4-15,0 0-2 16,0 1-3-16,0 3 3 16,0 2-4-16,0 3 1 15,0 4 1-15,0 0 0 16,0 1-3-16,0-5 2 16,0 0-4-16,-2-2 5 15,-4 2-1-15,-3 5-2 16,-1 0-1-16,2 1 3 15,1 1 6-15,1-6-9 16,-1 0 1-16,3-2 1 16,1-3-5-16,0 2 2 0,2 0 0 15,-2-1 0-15,0 2-4 16,0-1 3-16,0-3-1 16,-3 0-1-16,0 0 3 15,-1 2-2-15,-1 0 1 16,-2 1 2-16,-1 3-4 15,-1 1 3-15,-1 2-2 16,-1-2 0-16,0 0 0 16,0-2-1-16,1 3 1 15,4-4 0-15,1-1 4 16,2 0-3-16,2-1-2 16,-2 5 6-16,1-1-5 15,1 6 2-15,-1 0 2 0,2 0-6 16,0-5 5-16,0-6-4 15,2-4 0-15,1-9 10 16,-3-4-8-16,2-5-2 16,1-4 0-16,0-3 1 15,0-3-2-15,0 0 0 16,0 0 2-16,0 0-1 16,0 0 0-16,0 0-1 15,0 0-20-15,-3-16-44 16,-3-10-72-16,3-14-63 15,3-16-271-15</inkml:trace>
  <inkml:trace contextRef="#ctx0" brushRef="#br0" timeOffset="28288.75">17459 6132 500 0,'0'0'34'16,"0"0"32"-16,0 0-13 15,113-9-5-15,-65 9-9 16,5 0-4-16,7 0-7 16,6 5 4-16,7 0-10 0,3 2 4 15,4-5-10-15,-3 1-3 16,1-3-1-16,0 0-4 16,-5 0-4-16,-1 0 20 15,-1 0-10-15,-2 3-1 16,6 3-2-16,8 1 0 15,8 0 5-15,8 1-6 16,5-2 0-16,-6-2-2 16,-5-2-4-16,-8 1 3 15,-10-1-5-15,-3 0-2 16,2-1 10-16,5 3 5 16,0 1-3-16,1 3 1 15,-8-1-6-15,-7 0 3 0,-15-2-4 16,-13-2 8-1,-15 2 1-15,-8-3-2 0,-10 2-7 16,-4-1 3-16,0-3-5 16,0 3-4-16,0 2 0 15,0 1 0-15,0 6 3 16,0 4-2-16,0 2 0 16,0 4 2-16,0 4 1 15,0 4 9-15,0 8-2 16,0 4 10-16,0 6 11 15,-1 5-3-15,-5 5-13 16,0 4-1-16,4 4-3 0,1 5-1 16,1 7 0-16,0 6-1 15,0 1-1-15,-3 3-2 16,-5 1-2-16,-5 0 2 16,0 0 2-16,0-2 5 15,3-5-3-15,6 3-3 16,4-6-1-16,0-6-1 15,0-4-2-15,0-6-1 16,0-3 1-16,-2-4-1 16,-5-4-3-16,-5-6 4 15,-2-7-4-15,2-10 4 16,-2-2-1-16,3-8-1 16,2-4 3-16,3-2-5 0,2-2 1 15,-1-2 0 1,2-5-1-16,-1 0 1 0,2-2 0 15,-2 0 1-15,-5 1-2 16,-2-1 3-16,-11 1 0 16,-8-3 3-16,-12 0-1 15,-16 0 1-15,-18-3-5 16,-13 0-1-16,-11-3 0 16,-12-1-1-16,-5-2-8 15,-9-1 1-15,-4 4 3 16,5 0 0-16,7 3 5 15,10 2 0-15,10 1 1 16,1 0-1-16,3-1 2 16,0-2-1-16,0 0-2 0,-1 0 0 15,-5 2 0-15,0-1-1 16,-2 2 2-16,4-1 1 16,10-1-1-16,17 0 0 15,21-1 0-15,20-1 1 16,14-1 1-16,8 0 0 15,1-2-1-15,-5-1-1 16,-3 0 0-16,-6-1 3 16,-4 1 1-16,-2 0-1 15,3-1 1-15,2 2-2 16,7 2 4-16,9 1 1 0,3 2-6 16,3 2 10-1,0 0 2-15,0-1-5 0,0-1-2 16,0 1-3-16,0-4-1 15,3 3-2-15,3-2-1 16,0-1-18-16,-2 1-41 16,5-1-19-16,5-7-96 15,13-8-229-15</inkml:trace>
  <inkml:trace contextRef="#ctx0" brushRef="#br0" timeOffset="29264.62">17820 7432 602 0,'0'0'72'16,"0"0"25"-16,0 0-9 15,0 0-51-15,0 0-22 16,0 0 7-16,0 0 32 16,-18 32-26-16,18-21-6 15,0 3-14-15,13-3 9 16,9-1 2-16,7-4 1 15,2-5 5-15,0-1-13 0,-7 0-10 16,-4-6 3-16,-10-6 4 16,-4-6 11-16,-6-2 9 15,0 1-2-15,-9-1-9 16,-7 4 11-16,-5 4-18 16,-3 4-1-16,-3 8-6 15,-1 0-2-15,2 0 13 16,-1 17-12-16,7 0 9 15,5 0-3-15,4 2-3 16,7-1-3-16,4 0-3 16,0 0 5-16,10-3-4 15,8-4 1-15,1-2-1 16,0-6 6-16,-3-3-3 0,-1 0 1 16,0 0-1-1,-5-12 2-15,1-4 0 0,-1-3-1 16,-6-1-2-16,-4 3-2 15,0 5 1-15,0 2 0 16,-1 5 0-16,-11 4 5 16,-3 1-7-16,-4 0-1 15,2 14-2-15,3 7 3 16,5 5-2-16,7 2 0 16,2-3 2-16,0 0-2 15,18-5 2-15,3-4 3 16,0-6-3-16,-1-7 7 15,-4-3-2-15,0 0 1 16,-3-8 5-16,-4-9 10 0,0-3-5 16,-6-3-1-1,-3-1 10-15,0 0-11 0,-1 0-2 16,-14 4-5-16,-2 1-7 16,-5 7 0-16,0 7-3 15,2 5 2-15,-1 0-1 16,5 0-10-16,6 3-38 15,5 8-50-15,5 1-37 16,1-2-54-16,20-7-178 16</inkml:trace>
  <inkml:trace contextRef="#ctx0" brushRef="#br0" timeOffset="30292.18">18534 6327 396 0,'0'0'115'16,"0"0"-3"-16,0 0 6 15,0 0-48-15,0 0-26 0,0 0 3 16,0-3 7-16,0 3-17 15,0 0 3-15,0 0-13 16,0 0-12 0,0 0-6-16,0 0-7 0,0 10 0 15,0 6 1-15,0 6 6 16,0 2 4-16,-3 3 7 16,0 6-1-16,0 2 1 15,0 5 4-15,3 2 0 16,0 2 2-16,0-4-7 15,0 2-2-15,0-3-10 16,0 0 4-16,0 4 7 0,-1 2-8 16,-4-1 1-16,2 0-1 15,0-1-1-15,0-4-1 16,0 0-5-16,-1 2 20 16,1-2-11-16,1 0-2 15,2 1-1-15,-1-1-3 16,1 0 2-16,-2-5-5 15,2 2 3-15,-1-2-4 16,-2 0 1-16,-2 0 2 16,1 2-1-16,-5 1 0 15,3-3 2-15,1 3-1 16,1-2-4-16,1-1 6 16,1-2 0-16,-1 1-2 0,0-4-4 15,-1 1 4-15,3 0-1 16,-1-1 1-16,1 0 0 15,-2 5 3-15,-2-1-5 16,1 7-2-16,-6 6 4 16,-1 0-1-16,0-2-3 15,1-10 3-15,-2-5-2 16,7-10-2-16,-1-5 1 16,3-4-1-16,3-7 3 15,0-3-2-15,0 0 6 16,0 0-3-16,0 0-1 15,0 0 2-15,0 0-5 0,0 0 3 16,0 0-3 0,0 0-15-16,0-8-63 0,3-12-95 15,9-13-209-15</inkml:trace>
  <inkml:trace contextRef="#ctx0" brushRef="#br0" timeOffset="30825.46">19752 6289 266 0,'0'0'0'0,"0"0"-88"0</inkml:trace>
  <inkml:trace contextRef="#ctx0" brushRef="#br0" timeOffset="32217.53">19720 6162 450 0,'0'0'102'15,"0"0"-27"-15,0 0 12 16,0 0-30-16,0 0-15 16,0 0 7-16,4 0 4 15,17 0-8-15,13 0-8 16,8 0-10-16,6 3-8 15,1 3-4-15,-1-1-7 16,-5 1 6-16,0 0-5 16,-4-1 1-16,2 1-7 0,2-2 7 15,3 0-7-15,11 1-2 16,5 0 6-16,4-1-2 16,-3 2-4-16,-7 1 2 15,-2-1-1-15,-2 0 0 16,-1-1-2-16,4 1 0 15,2-2 2-15,1 3 4 16,3-3-4-16,5 2 6 16,4 3-4-16,0-3 0 15,-6 3-1-15,-10-2-1 16,-8-2 1-16,-7 2 1 0,1-4-3 16,-4 3 18-1,0 0-8-15,-5-1-9 0,-6-3 7 16,-7-1 4-16,-7-1 0 15,-8 0 5-15,-3 0 3 16,0 0-1-16,0 0-9 16,0 2-4-16,0-2-7 15,0 2-7-15,0 3-2 16,0 5 6-16,0 1 3 16,0 4 1-16,0 2 0 15,0 2 0-15,-2 5 2 16,-2 2 0-16,-4 5 3 15,-2 5 4-15,1 3-3 16,-2 4 8-16,1 1-8 0,2 4 6 16,1 5-7-1,5 2 1-15,2 9 2 0,0 1-1 16,0 6-3-16,6-3 6 16,0-4-4-16,-2-2-1 15,-4-3 2-15,0 0-3 16,-7 0 3-16,-6-1-3 15,-3 1 2-15,2-1-2 16,2-3 1-16,5-1 1 16,1-4-4-16,-3-2-1 15,3-8 1-15,0-1-2 16,-2-6 1-16,1-2-1 16,-5 1 1-16,2 2 3 0,-4 0-3 15,2 9 1-15,3 1 4 16,1 0-3-16,6 1-2 15,2-5 4-15,0-2-1 16,0-5 0-16,5-4-1 16,0-4-1-16,-2-8 1 15,-1-2-1-15,-2-3-2 16,0-5 2-16,0 3 0 16,0-4 0-16,0 2 0 15,0-2 2-15,0 1-5 16,0-3 2-16,0-1 2 15,0-2-1-15,0-1-3 16,0 0 3-16,-2 0 0 0,1 0-2 16,-4 0 2-16,-9 0 1 15,-7 0-2-15,-3 0 1 16,-3 0 0-16,1 0-2 16,3 0 0-16,2 0-1 15,0 1 6-15,0-1-6 16,-3 0-2-16,-3 0 1 15,-7 0 1-15,-6-5 2 16,-14-1 2-16,-10-2-3 16,-8 2-1-16,1 3 1 15,2 1 0-15,8 1-1 16,6-1-4-16,4-1 4 16,5 1 0-16,2-6-1 15,-3 2 1-15,-4-3 0 0,-8 0 0 16,-13-1 0-1,-9 1 1-15,-1 1 0 0,5 5-1 16,17 3 1-16,20 0-1 16,17 0-1-16,13 0-1 15,7 0 2-15,3 0 2 16,0 0-1-16,0 0 9 16,-2 0 3-16,-6 0 11 15,-3 0-6-15,-7-2-2 16,0-1-4-16,0 1 1 15,6 0-2-15,6 0-4 16,1 2 1-16,3-2 0 0,2 2-4 16,0-1 4-16,0 1-6 15,0 0-2-15,0 0-6 16,0-3 1-16,0-2-41 16,0-1-44-16,2-6-70 15,3-6-103-15,1-8-181 16</inkml:trace>
  <inkml:trace contextRef="#ctx0" brushRef="#br0" timeOffset="33892.42">20713 6933 300 0,'0'0'227'15,"0"0"-125"-15,0 0 32 0,0 0-35 16,0 0 7-16,0 0-31 15,0 0-18-15,-12-45-19 16,6 45-9-16,-4 0-18 16,-4 15-1-16,-2 3 5 15,1 6-8-15,3-2 0 16,3 3 1-16,6-6-7 16,2-2 3-16,1-3-4 15,0-5-1-15,7-3 1 16,8-4 2-16,3-2 5 15,1 0 5-15,2-12 5 16,-1-4-6-16,-4-6 4 0,-5-1 8 16,-4-4-11-16,-7 1 4 15,0 2-5-15,0 4-5 16,-12 9 4-16,-2 5-5 16,-5 6-2-16,-1 1-3 15,-2 16 3-15,3 4-4 16,8 2 1-16,4-4-1 15,7 2-3-15,0-8 0 16,6-1 4-16,8-5 0 16,3-7 0-16,-2 0 9 15,2 0-1-15,-5-7 12 16,-3-6-4-16,-2-3 10 16,-7-1-10-16,0 2-3 0,0-2-13 15,0 2-2 1,-9 4-1-16,0 8-24 0,0 3-56 15,-4 0-53-15,4 19-23 16,3 3-74-16,6-5-216 16</inkml:trace>
  <inkml:trace contextRef="#ctx0" brushRef="#br0" timeOffset="34552.04">20642 6975 556 0,'0'0'89'0,"0"0"27"16,0 0-20-16,0 0-22 16,0 0-25-16,0 0-10 15,-6-1-17-15,24-1-15 0,16 2 4 16,11 0 1-16,8 0 0 15,4 0-2-15,-2 0 6 16,3 0-13-16,5 0-1 16,5 0 4-16,7 0-4 15,7 3 1-15,8 0 4 16,2-2-2-16,1 2 0 16,-1-1-2-16,-4 0-1 15,-5-2 1-15,-8 1-2 16,1-1 2-16,-3 0 10 15,2 0 24-15,3 0 0 16,-5 0 0-16,0 0-13 16,-11 0-5-16,-7 4 1 15,-14 0 3-15,-16 0 2 0,-10-3-6 16,-8 2-3-16,-4-2 6 16,-1 1-1-16,-2-2-2 15,0 2-7-15,0-2-3 16,0 0-4-16,0 0-2 15,0 0-3-15,0 0 0 16,0 0-7-16,0 1-34 16,0-1-33-16,-2 0-12 15,-11 0-46-15,-3 0-25 16,-4 0-101-16</inkml:trace>
  <inkml:trace contextRef="#ctx0" brushRef="#br0" timeOffset="35136.41">22233 6812 493 0,'0'0'209'0,"0"0"-140"15,0 0 72-15,0 0-34 16,0 0-52-16,0 0-11 15,-29-15-5-15,29 15-21 16,0 0 2-16,0 0-8 0,11 6 3 16,14 8 20-16,13 1 1 15,8-1-3-15,6 1-15 16,2-1-8-16,-9 0-9 16,-5-1 9-16,-7-3-7 15,-3 0-1-15,-7 1 1 16,-3-2 2-16,-2-2-3 15,-5 1 3-15,2-1-1 16,-3-1-1-16,-1 1 2 16,-1-5-2-16,-4 1 0 15,-3-1-2-15,-3-2 1 16,0 0 5-16,0 0-1 16,0 0-1-16,0 0 1 15,0 0-5-15,-2 5 0 0,-13 2-1 16,-10 3 5-1,-11 1 2-15,-10 5 6 0,-7 1 4 16,-7 3-3-16,-4 2-5 16,1 1-2-16,6 1-4 15,11-2 5-15,12-2-6 16,7-5-2-16,8-1 1 16,5-4-1-16,4-1 0 15,7-3 0-15,1-1-3 16,2 1-15-16,0-2-26 15,-1 3-33-15,-2-1-79 16,3-4-97-16,0-2-445 0</inkml:trace>
  <inkml:trace contextRef="#ctx0" brushRef="#br0" timeOffset="37325.78">22742 6387 251 0,'0'0'55'0,"0"0"14"16,0 0-24-16,0 0 11 15,0 0-14-15,0-80-8 16,0 66 43-16,1 3 0 16,-1 0-22-16,2-1-3 15,-2 2 6-15,0 2 4 16,0 1-12-16,0 2-1 15,0 1-7-15,0 3-9 0,0 1-3 16,0 0-17 0,0 5-13-16,-5 21-1 0,-2 14 1 15,-2 12 25-15,2 7 0 16,0 4 2-16,4 2 6 16,2 3-5-16,1 4-3 15,0 3-5-15,-3 8-8 16,-3 2 3-16,-4 0-7 15,-1-2 4-15,4-5-2 16,3 2 2-16,4 2 1 16,0 0 7-16,0 0 18 15,0-4-1-15,4 0-19 16,-4-3-7-16,0 2 4 16,0 1-3-16,-17 1 1 15,2-2 1-15,2-8-4 0,4-11-5 16,3-10-1-16,1-11 1 15,4-13-5-15,1-8 1 16,0-9 0-16,0-7-1 16,0 0 7-16,0-16 12 15,9-18-19-15,5-16-25 16,-1-11-50-16,-1-5-66 16,-1-5-104-16,-6-4-242 15</inkml:trace>
  <inkml:trace contextRef="#ctx0" brushRef="#br0" timeOffset="38505.05">22715 6059 529 0,'0'0'51'0,"0"0"-25"15,0 0 48-15,0 0-32 16,0 0-26-16,88-9 4 16,-42 9 6-16,11 0-15 15,11 0 10-15,16 0-1 16,16 0 7-16,12 0-12 16,10 0-9-16,12 3 3 15,8-3 9-15,8 0-10 16,7 0 13-16,-5 0 6 15,-3 0-9-15,-2 0-9 0,-11-3 0 16,-4-4 0-16,-9 5-1 16,-7-1 10-16,-3 3 1 15,-10-2 10-15,-5 2-9 16,-15 0 2-16,-15 0-6 16,-18 0-4-16,-16 0 3 15,-9 0-1-15,-4 0-5 16,0 0 1-16,3 0 1 15,6 3 3-15,7 6-7 16,-3 2 7-16,-6 3-2 16,-8 0-6-16,-7 6-6 15,-11 4-3-15,-2 4 3 16,0 4 3-16,0 6 1 16,0 4 13-16,0 6-8 15,0 3 0-15,6 4 7 0,4 8 2 16,4 3-2-16,-2 4-5 15,-3 9 1-15,-4 4 5 16,-3 13-8-16,-2 6 5 16,0 3-5-16,-13 2 0 15,-1-1 0-15,1-1-5 16,4-4 0-16,1-1 2 16,5-4-5-16,2-3 8 15,-2-5-3-15,-1-6-5 16,-4-9 6-16,-1-9 1 15,-3-11-3-15,5-14 0 16,-4-12 2-16,1-7-3 0,1-9 3 16,3-3-1-16,0-3 1 15,0 0-3-15,-3-3-1 16,-5 0 0-16,-8 1 2 16,-12-3 5-16,-20 0-9 15,-22 0 2-15,-21 0-1 16,-19-10-2-16,-17-2 0 15,-9 2-3-15,-11 3-5 16,-13 5 8-16,-4 2-9 16,-6 2 8-16,0 11-3 15,9 3-2-15,8-2 6 16,11 2 4-16,13-4-4 16,9-1 1-16,9-1 4 0,10-7-5 15,9-2-3 1,13-1 3-16,10 0 2 0,8 0-2 15,9-3 0-15,15 2 1 16,16-1-1-16,15 0 1 16,9 2 2-16,3-1 0 15,0-1 1-15,0 2 4 16,0-3 1-16,0-1-3 16,0-1-4-16,0-2-1 15,1-2-2-15,1-2-3 16,-2-3-51-16,0-5-30 15,-9-1-79-15,-12-7-139 0,-4-11-328 16</inkml:trace>
  <inkml:trace contextRef="#ctx0" brushRef="#br0" timeOffset="39433.83">23678 6252 417 0,'0'0'62'0,"0"0"49"16,0 0-31-16,0 0-11 15,0 0-22-15,0 0-4 16,-28-59 3-16,24 51 5 15,2 4 25-15,1 1-30 16,-1 1-12-16,1 2-3 16,-1 0-10-16,1 0-13 15,-1 0-4-15,-4 9-3 16,0 10-1-16,-1 14 5 0,4 8 8 16,3 8 9-16,0 6 1 15,0 3 6-15,7 2 1 16,-1 5-9-16,-3 4-2 15,-3 2-10-15,0 14 5 16,-3 5 0-16,-9 7-7 16,2-2-1-16,-2-4 1 15,1-6 7-15,0-8 5 16,0-2-6-16,-1-6 1 16,-3-5-7-16,3-2 1 15,1-3-2-15,3-2-1 16,0-3 3-16,5 0-4 15,0-5 5-15,0-1 0 16,2 0-1-16,-3 1-1 16,2-1-2-16,2-2 0 0,0-9 7 15,0-7-10-15,0-10 5 16,0-6-3-16,0-7 3 16,0-3-3-16,0-2-1 15,0-2-2-15,0 3 0 16,0 2 3-16,0 2-4 15,0 2 0-15,0 0 2 16,-1-1-2-16,1-5 0 16,0-3-7-16,0-3-5 15,5-19-26-15,12-15-108 0,7-20-77 16,7-15-231 0</inkml:trace>
  <inkml:trace contextRef="#ctx0" brushRef="#br0" timeOffset="40288.21">24885 6110 441 0,'0'0'163'0,"0"0"-107"0,0 0 71 16,0 0-52-16,0 0 15 15,0 0-10-15,30-47-28 16,-30 44-14-16,0 3-5 15,0 0-15-15,0 0-18 16,0 0 0-16,0 7-1 16,-3 18 0-16,-10 10 1 15,4 12 4-15,1 8 5 16,-1 4 26-16,3 3-8 16,-1 2-6-16,-4 5-1 15,1 1-4-15,2 1 0 16,4 4-4-16,4 3-3 15,0 6 19-15,0 0-9 0,0 2-7 16,0-7-1 0,-8-4-1-16,-6 0-3 0,-1-3-3 15,-3-4 5-15,-3-4-5 16,-2-1 2-16,0-3 0 16,-1-2 5-16,3-5-1 15,6-7-2-15,6-2 6 16,3-8 3-16,5-2-10 15,1-3 14-15,0 0-12 16,0 1-1-16,0-2 0 16,0 0 0-16,0-3 0 15,0-5-7-15,0-5 0 16,0-7 2-16,0-3-2 16,0-2 0-16,0-5 1 0,0 0 0 15,0 0 2-15,1 0 4 16,2-2-3-16,3-8-5 15,-3-3-8-15,0 3-21 16,-2 1-9-16,-1-2-12 16,0-3-24-16,-4-6-114 15,-15-5-166-15</inkml:trace>
  <inkml:trace contextRef="#ctx0" brushRef="#br0" timeOffset="41145.39">23004 7517 350 0,'0'0'315'16,"0"0"-253"-16,0 0 16 0,0 0-14 16,0 0-41-16,0 0 4 15,2 22 40-15,-2-8-16 16,0-4-27-16,0-1 1 16,0-5 2-16,0-3-10 15,0-1 5-15,0 0-1 16,9 0 10-16,5-1 6 15,2-8-17-15,-2 0-8 16,-5-3 7-16,-4 2-5 16,-4-5 17-16,-1 4-4 15,0 1-14-15,0 5-6 16,0 2 11-16,-4 3-17 16,-1 0 7-16,-2 0-8 15,-5 9-2-15,-2 7 1 0,3-2 1 16,3-5 2-16,5-1 4 15,3-6-6-15,0-2-1 16,0 0 1-16,0 0 12 16,0 0 0-16,0 0 4 15,0 0 2-15,0-4-2 16,2-3-2-16,-1 0-3 16,-1 2-2-16,0-2-5 15,0 3-4-15,0 0 0 16,0 3-10-16,0 1-24 15,0 0-45-15,-4 0-48 16,-5 10-79-16,0 1-71 0,3-3-351 16</inkml:trace>
  <inkml:trace contextRef="#ctx0" brushRef="#br0" timeOffset="41991.87">23052 7567 269 0,'0'0'269'0,"0"0"-242"15,0 0 57-15,0 0 7 16,0 0-35-16,0 0-14 15,-54-9-2-15,36 9 18 16,-2 0-10-16,-5 0-10 16,-4 0 0-16,-7 0-9 15,-3 0 1-15,-4 0-2 16,-5 0-10-16,0 0 2 16,-4 0-3-16,-1 0-9 15,-1 0 10-15,1 0-11 16,3 0-2-16,2 0 3 15,3 0-6-15,1 0 4 0,-1 0-5 16,1 1 1 0,-5-1 2-16,-4 3 1 0,-2-2-5 15,-2 1 2-15,11 0-1 16,13-2 3-16,14 0-4 16,11 0 7-16,3 0 6 15,2 0 1-15,-1 0-8 16,-2 0 11-16,2 0-9 15,-1 0 2-15,1 0-4 16,2 0 2-16,1 0-6 16,1 0 1-16,0 0 5 15,0 0-4-15,-2 0 4 16,-1 0-8-16,-5 0 6 16,-3 0-4-16,0 0 1 0,0 0-3 15,0 0 0-15,3 0 3 16,0 0-1-16,-3 0 1 15,-1 3 2-15,-6-3-2 16,-2 3-3-16,0 0 1 16,1 0 3-16,7 0 0 15,-1-3 5-15,6 3-5 16,4-2-2-16,-1 0-2 16,-1 1-2-16,-3-1 2 15,-6 2 4-15,-10 0 0 16,-4 0 1-16,-5 2-1 15,2-2 0-15,7 0 0 16,7 0 0-16,6-2 2 0,6-1-6 16,4 0 3-16,1 0 0 15,0 0-2-15,0 0-1 16,0 0 1-16,0 0-3 16,0 0 1-16,0 1-13 15,-8 2-16-15,-4 2-42 16,-1 1-77-16,2-1-24 15,10-5-126-15</inkml:trace>
  <inkml:trace contextRef="#ctx0" brushRef="#br0" timeOffset="42538.36">21873 7268 528 0,'0'0'278'15,"0"0"-255"-15,0 0 65 16,0 0 9-16,0 0-60 16,0 0-20-16,-33 9-4 15,5 16 1-15,-3 1 16 16,-9 7 6-16,-8 6 7 15,-10 0-4-15,-5 3-3 16,0-2-5-16,8-5-4 0,11-6-11 16,13-7-7-16,11-5-3 15,8-7-5-15,9-6 4 16,3-2 0-16,0-2-4 16,0 0 8-16,0 3-2 15,0-3 7-15,0 2-7 16,0-2-3-16,0 0 0 15,5 0-3-15,6 1 3 16,3 1-3-16,7 1 2 16,6 3-2-16,4 3 2 15,5 6 4-15,0-1-3 16,3 4 6-16,-1 4-4 16,-2-2 3-16,-3 2 2 0,-3-2-6 15,-5 0 2-15,-4-1-5 16,0-2-1-16,-4-2 0 15,0-1 2-15,1-2-3 16,-1-1-4-16,3 0-11 16,4 1-57-16,3-4-84 15,4-8-158-15</inkml:trace>
  <inkml:trace contextRef="#ctx0" brushRef="#br0" timeOffset="43356.89">25421 6650 903 0,'0'0'59'0,"0"0"-47"16,0 0 70-16,-94-9-26 16,77 18-19-16,4 4-12 15,5-2 0-15,7 1-9 0,1-3-4 16,0-1-1-16,0-3-4 16,11 0 14-16,0-5 11 15,0 0 0-15,-1 0 1 16,-1 0-4-16,-3 0 2 15,-1-6-7-15,-1-2 1 16,-2-3-10-16,-1 2 0 16,-1-2-11-16,0 3 2 15,0 2-6-15,0 2-1 16,0 3-4-16,0 1-2 16,0 0-21-16,0 0-34 15,0 0-72-15,0 1-41 16,0 7-80-16,9-1-160 15</inkml:trace>
  <inkml:trace contextRef="#ctx0" brushRef="#br0" timeOffset="43934.23">25410 6638 483 0,'0'0'84'16,"0"0"-1"-16,0 0 31 15,0 0-51-15,0 0-26 16,0 0-4-16,51 0 0 16,-15 2 6-16,6 3-10 15,7 0-12-15,9 2 3 16,14 1-10-16,9 1 5 16,12 3 3-16,9-2-9 15,6 2-7-15,1-2 21 16,2-1-17-16,-13-3 1 15,-7-1-7-15,-10-3 4 16,-13 0 5-16,-4-2-1 0,-1 0 13 16,4 0 15-16,6 0 2 15,0 0-5-15,-1 0-9 16,-13 0-12-16,-15 0 6 16,-13 0-7-16,-9 1 12 15,-11 1-5-15,-2-1-2 16,-8 0-6-16,-1 1-2 15,0-2-8-15,0 0-7 16,-7 0-2-16,-8 0 1 16,-9 0-43-16,-1 0-9 15,1-2-50-15,-2 2-29 0,6-2-61 16,3-1-34 0</inkml:trace>
  <inkml:trace contextRef="#ctx0" brushRef="#br0" timeOffset="44436.6">26988 6624 620 0,'0'0'81'0,"0"0"-13"16,0 0 63-16,0 0-22 16,0 0-44-16,0 0-6 15,-36-20-25-15,36 20-10 16,0 0-9-16,3 0-5 15,18 0-9-15,12 11 4 16,9 3 7-16,4 0 2 0,-3-1-8 16,-4-1-5-16,-6-1 2 15,-4-2 1-15,-7-1-1 16,-1-1 2-16,-8-2 0 16,0 0 0-16,-2-3-1 15,-2 3 2-15,0-1 7 16,-2-1-5-16,-1-1-3 15,-3-1-2-15,-1 1 0 16,-2-2 0-16,0 0-2 16,0 1 1-16,0-1 0 15,0 2-2-15,0 1 8 16,-11 4-7-16,-6 2 9 0,-9 4 7 16,-1 3 6-1,-1-3-8-15,2-1-4 0,1 0-1 16,3-4 0-16,1 2-3 15,-2 1 2-15,4-4-8 16,4 2 0-16,2-1 2 16,4-1-3-16,1 2-4 15,-2-1-7-15,1 6-33 16,-3 2-105-16,-3-7-146 16</inkml:trace>
  <inkml:trace contextRef="#ctx0" brushRef="#br0" timeOffset="45456.24">25944 7570 388 0,'0'0'81'0,"0"0"-29"15,0 0 63-15,0 0-15 16,0 0-36-16,0 0-10 0,-51-5 4 16,44 3-4-16,-5 1-10 15,-1-2-12-15,-8 0-4 16,0 3-2-16,-8-3 6 15,1 0-7-15,3 2-7 16,4 1-6-16,12 0 10 16,7 0 0-16,2 0-8 15,0 0-5-15,2 0 2 16,15 0-4-16,8 0 3 16,11 0 7-16,16 0-6 15,11 0 0-15,20 1-1 16,19 5-7-16,12-3 2 15,15 0-4-15,11-2 4 0,9-1-5 16,12 0 7 0,3 0-7-16,-7 0 0 0,-15 0 1 15,-19 0 0-15,-17-3-1 16,-15 1 0-16,-16 0-1 16,-17-1 1-16,-15 0 7 15,-18 2-6-15,-13 1-1 16,-7 0 4-16,-4 0 10 15,-1 0-5-15,0 0-8 16,0 0 8-16,0 0-9 16,0 0 0-16,0 0-8 15,0 0 1-15,0 0-16 0,-4 0-74 16,-10 7 20 0,-11-3 6-16,-11 1-34 0,-5-5-103 15</inkml:trace>
  <inkml:trace contextRef="#ctx0" brushRef="#br0" timeOffset="46236.75">26263 7190 622 0,'0'0'68'0,"0"0"6"15,0 0 7-15,0 0-20 16,0 0-35-16,0 0 10 16,-95 42 25-16,50-16-9 15,-3 2 1-15,-2 5-12 16,-1 1 0-16,-3-1 1 15,-1 1-9-15,-1-4-6 0,6-2-3 16,7-6-3-16,12-5-7 16,13-3 1-16,6-5 0 15,6-1-5-15,3-3-3 16,3-2-7-16,0-3 7 16,0 2-4-16,0 0-3 15,13 3 2-15,11 5 8 16,8 4 6-16,5 1-1 15,0 6-10-15,-1 3 1 16,-3 4-5-16,-4 2 0 16,0 3 0-16,-7-4 2 15,-4-2 0-15,0-3-2 0,-6-4 2 16,0-4-2 0,3-2 0-16,-3-5-1 0,1-2 0 15,1-3-6-15,2-4-53 16,1 0-122-16,3-9-222 15</inkml:trace>
  <inkml:trace contextRef="#ctx0" brushRef="#br0" timeOffset="47390.17">27491 6004 327 0,'0'0'71'0,"0"0"7"16,0 0 28-16,0 0-31 16,0 0-8-16,0 0-15 15,-36-76 10-15,32 70-2 16,2 4 3-16,-1-4-17 15,2 3-15-15,-2 0-8 16,1 0-4-16,1 3-1 16,-1 0-4-16,2 0-5 15,-3 0-8-15,0 0 0 0,-7 12-1 16,1 8 3 0,0 2 4-16,3 2 4 0,2 4 9 15,4 7 0-15,0 8 13 16,1 8-4-16,14 4-11 15,-3 2 3-15,-3 1-2 16,-3-1-6-16,-5-2-7 16,-1-3 3-16,0-1-6 15,0-1 1-15,0 3-1 16,-9 1 6-16,-4 4 3 16,-1 4-6-16,0 8 1 15,-3 3-1-15,-4 6-1 16,-1-3-3-16,-3-3 3 15,0-1-4-15,3-6 0 16,3-3 0-16,4-2 0 0,2-6 1 16,4-2-1-16,0-1 3 15,0-7-3-15,3 3 4 16,1 1 16-16,1 0-7 16,1 5-11-16,-2 0 8 15,-3-3-10-15,0 2 5 16,-1-4-2-16,0-1 1 15,-4-7 2-15,-1-3-6 16,1-5 12-16,-1-4-11 16,3-3 7-16,1-3-2 15,3-5-7-15,1-4 6 16,3-4-3-16,0-7-2 0,3-1-1 16,0-2 12-16,0 0-4 15,0 0 0-15,0 0-8 16,0-9-5-16,7-7-39 15,4-11-28-15,4-10-59 16,4-19-162-16,8-14-592 16</inkml:trace>
  <inkml:trace contextRef="#ctx0" brushRef="#br0" timeOffset="48688.16">27330 6007 579 0,'0'0'64'0,"0"0"-40"0,0 0 50 15,0 0-23-15,0 0-41 16,125-10 2-16,-61 5-1 15,9 1 12-15,14 2-11 16,10-1 1-16,4-2 0 16,2 2-9-16,2 1-4 15,2-3 0-15,-3 4 4 16,2 1-2-16,-1 0 0 16,-1 3 0-16,-1 10 13 15,-1-1-1-15,-5-1 3 16,-8-5 10-16,-4 0-14 15,-9-3 11-15,-13 0-13 16,-10-2 3-16,-11-1 10 16,-9 0-7-16,-8 0-2 0,-10 0 1 15,-6 0 5-15,-6 0-6 16,-3 0-7-16,2 0-7 16,-1 6 1-16,4 5-2 15,1 6 0-15,1 6-1 16,-1 5 1-16,3 5 0 15,-2 7 8-15,5 6 1 16,2 3 4-16,-4 1 8 16,0 6-5-16,-3 2-7 15,-7 8 13-15,0 1-6 16,0 7 11-16,0 0-10 16,0 0 6-16,0 9-1 0,0 4-3 15,4 5 7-15,5 3-6 16,6 1-1-16,-6-1-8 15,-4 2-4-15,-5-6-5 16,0-3 9-16,-10-9-6 16,-9-7-5-16,6-8 2 15,-1-10-2-15,2-8 3 16,3-5-2-16,3-7 0 16,-1-2-1-16,4-5 1 15,0-4-1-15,0-5 2 16,0-3-2-16,-2-2-3 15,-3-3 1-15,-3-2 2 0,2 0 2 16,-7 0 0 0,-2-2-2-16,-6 0 4 0,-6-3-2 15,-7-1 0-15,-6-2-2 16,-5 1 1-16,-6 2-1 16,-6 2-1-16,-8 0-1 15,-11-1 2-15,-12 1 0 16,-11-4 4-16,-9-1-3 15,-7 0 1-15,-12 0 0 16,-3 0-2-16,2 0 0 16,10 0-8-16,20 0 8 15,14 0 0-15,7 2 0 0,7 8-2 16,-1-4 2 0,3 2 2-16,5 1-1 0,4-1-1 15,8-2 1-15,7 0 0 16,9-3 1-16,14-1 3 15,8-2-4-15,5 0-1 16,1 0 2-16,1 0-2 16,-2 0 7-16,-6 0-4 15,-3 0 0-15,-7-2 7 16,-4-5-4-16,2-1-2 16,4 3 9-16,9-1-8 15,7 0-2-15,6 4 3 16,3 0-1-16,-2 2 2 15,2 0-1-15,0 0-4 16,0 0 0-16,0 0-1 0,0-3-1 16,0-1-2-16,6-4-15 15,10-6-52-15,6-5-45 16,8-8-112-16,8-5-150 16</inkml:trace>
  <inkml:trace contextRef="#ctx0" brushRef="#br0" timeOffset="49647.16">27920 8081 245 0,'0'0'74'0,"0"0"11"15,0 0 35-15,0 0-26 16,0 0-6-16,0 0-6 16,0 3-17-16,0-3-10 15,0 0 15-15,0 0-20 16,0 0-9-16,0-2 12 15,8-7 6-15,1-7-25 16,1-1-3-16,1-3 3 16,-1-6 6-16,-1-4-13 15,-1-3 0-15,-2-9-1 16,-2-4-15-16,-1-5 1 0,3-4 3 16,-3 1 7-16,1-1-9 15,6 2-1-15,-3-3 0 16,3-5-7-16,1 0-1 15,-1-5 6-15,2 0-8 16,-1 3 0-16,2 1 1 16,-6 3 2-16,2-2-5 15,-2 2 1-15,-1 4-1 16,-1 5 2-16,0 7-2 16,-1 0 10-16,-2-2-9 15,4-3-1-15,-3-5-2 16,1 2 2-16,2 1 0 15,-4 3 0-15,-2 5 3 16,0 3-4-16,0 4 3 16,0 3-2-16,0 4 0 0,0 5-6 15,0 0 6-15,0 1 4 16,0 2-2-16,0-4-1 16,0 1-1-16,0-1 2 15,1-1-2-15,-1 5 0 16,0 3 1-16,0 5 1 15,2 1-1-15,-1 3-1 16,-1-1 2-16,2-1 0 16,-1 1 1-16,1-2 0 15,-1-1-2-15,4-2 2 16,-2-1 0-16,1 1 1 0,2 2-1 16,-2 2-2-16,-1 3-1 15,-1 2 0-15,-2 5-1 16,1 0-2-16,-1 0-7 15,3 14-56-15,2 25-60 16,-3 22-30-16,-2 9-69 16,-11 4-217-16</inkml:trace>
  <inkml:trace contextRef="#ctx0" brushRef="#br0" timeOffset="51006.49">27677 7573 570 0,'0'0'83'0,"0"0"24"0,0 0 1 15,0 0-30-15,0 0-20 16,0 0-42-16,-22-13 4 16,10 13 8-16,-1 0-3 15,5 3-3-15,4 4-5 16,2-2-14-16,2-3 0 15,0 3-2-15,0-2-1 16,5-2 4-16,4-1 10 16,2 0-4-16,0 0 1 15,-2-1 7-15,3-12 12 16,-2-3-4-16,-1-7-10 0,2 4-12 16,-5 2-1-16,-3 7 1 15,-3 4-3-15,0 6 6 16,0 0 3-16,-2 0-9 15,-14 0 1-15,-4 9 1 16,-2 4 5-16,6 1 2 16,4-2-3-16,4 1-3 15,7 1-2-15,1-5-2 16,0-1-2-16,4-2 2 16,13-3 2-16,5 0 4 15,2-3 3-15,-2 0-3 16,-5-6 1-16,-1-6 2 15,-5-2 11-15,-2-6 3 16,-4-1-7-16,-3 4-9 16,-2 3 1-16,0 4-2 0,0 6 0 15,0 3 2-15,-9 1-8 16,-3 0-1-16,-7 5 1 16,-1 8 2-16,1 3 0 15,4 0-2-15,5 0 1 16,4 1-1-16,4-1-1 15,2 1-3-15,0-3 3 16,9-2 1-16,10 0 1 16,2-5 3-16,0-5 1 15,0-2-3-15,-6 0 1 0,-2 0 6 16,-4-13-2-16,-4-1 5 16,-2-6 1-16,-3 3 5 15,0 0-8-15,-5 5-4 16,-10 3-6-16,-4 4 1 15,-3 3-1-15,2 2 0 16,1 0-1-16,2 0 1 16,3 2-1-16,3 7 0 15,1 0 0-15,4 4-3 16,3-1 1-16,1-1 0 16,2 0 2-16,0-2-1 15,0-2 2-15,0-3-2 16,5-3 2-16,2-1 0 15,2 0 3-15,0 0 5 16,0 0-1-16,1-9 0 16,1 0-1-16,-4-4 2 0,0-1-7 15,-2 0 4-15,-5 1-5 16,0 5 1-16,0 1 0 16,0 5-1-16,0 0-5 15,0 1 2-15,0 1-3 16,-5 0 2-16,0 0-33 15,3 0-64-15,2 0-75 16,0 0-171-16</inkml:trace>
  <inkml:trace contextRef="#ctx0" brushRef="#br0" timeOffset="53055.95">29245 5900 436 0,'0'0'40'16,"0"0"64"-16,0 0 26 15,0 0-39-15,0 0-31 16,0 0-11-16,0 0-8 16,-3 0-2-16,21 0-17 15,12 0-8-15,12 3 1 16,14 1 4-16,12 1 0 16,9 3 3-16,5 0-7 15,0 1 5-15,3 1-14 0,-3 1 0 16,1-1-5-1,-2 0 1-15,-3-2 1 0,-4-2-2 16,5-3 4-16,-1 2-4 16,-1-2 7-16,-3 1-6 15,-10 0 10-15,-12-3-8 16,-13 1-1-16,-15-2 6 16,-11 0 8-16,-9 0 11 15,-4 0-3-15,0 0-8 16,0 0-4-16,0 0-5 15,0 2-4-15,2 0-4 16,-1 5-4-16,4 6-6 16,1 4 10-16,3 3 0 15,-3 1 7-15,0 7-4 16,-3 2 0-16,-2 4 1 0,2 5-1 16,-1 5 2-1,4 2 20-15,-2 4-12 0,-1 2-4 16,-2 0-2-16,-1-1 6 15,0 1-9-15,0 0-2 16,0 1 1-16,0-2-2 16,-4-1-1-16,-6-1 1 15,2 2 1-15,1 2 4 16,-3-2 0-16,0 3 2 16,3-2 1-16,-5 2-5 15,3 0 3-15,0 2 3 16,1 3-5-16,-2 2 0 0,3 0-3 15,-1-4 3 1,-3-3 1-16,1-4 1 0,1-1-1 16,2-5 2-16,-2 2 1 15,5-3-4-15,1 0 3 16,1 0 6-16,1-5-11 16,-1-3 3-16,-1-5-4 15,0-3 1-15,0-6 7 16,-1-4-9-16,2-2 1 15,1-1 5-15,-1-5-4 16,2-1-2-16,-1-4 3 16,1-1-3-16,-2 0 5 15,2-1-4-15,0 3-2 0,0-2 2 16,0 1-3 0,-1-2 5-16,1 1-6 0,0 0 2 15,-2-2 0-15,1 2 0 16,-1-2 0-16,1 2 0 15,-1 0 0-15,-2 2 8 16,1 2-6-16,-3-1-1 16,5-2 2-16,-1-1-3 15,1-1-4-15,-2 1 4 16,1 2 0-16,-3-3 3 16,2 3-3-16,0 0 5 15,2-5-5-15,1 2 1 0,0-2 2 16,0 0-1-1,0 1-1-15,-2-1 0 0,2 0-1 16,0 0 3-16,0 0 0 16,0 0-2-16,-3 0 0 15,-2 0-1-15,-4 0 0 16,-5 2 2-16,-7-1-1 16,-2-1-1-16,-4 0 2 15,-5 0 1-15,-7-1-1 16,-6-7-2-16,-10-1 1 15,-6-3-1-15,-4 3 0 16,-5-2 0-16,1 5 0 16,0-1 0-16,5 0 0 15,7 4-1-15,7-1 0 16,9 2 2-16,6-3 0 0,-1-1-1 16,3 3 0-16,-4-3 1 15,-8 2-1-15,-4 1 0 16,3-1-5-16,7 1 5 15,12 3 4-15,12-3-4 16,3 3 0-16,6-1 2 16,2 0 2-16,-1-1-1 15,-1 2 3-15,0-3-5 16,-1 3 6-16,-2-1 8 16,-2 0-6-16,-2-1 0 15,0 0-6-15,1 0 2 16,6 1 2-16,3-1-7 0,3 2 4 15,0 0-4-15,0 0 2 16,0-1 2-16,0-1-2 16,0-4-2-16,0-7-26 15,-8-9-102-15,-3-12-117 16,8-12-189-16</inkml:trace>
  <inkml:trace contextRef="#ctx0" brushRef="#br0" timeOffset="53729.74">30200 6702 805 0,'0'0'26'16,"0"0"5"-16,0 0 28 16,0 0 17-16,-81 33-23 15,62-14-24-15,2-2-11 0,7-2 3 16,5-1-14-16,5-6-1 16,0-2 1-16,0-3 1 15,0-3 16-15,11 0 13 16,4 0 25-16,4-12-16 15,-1-3-11-15,-6-5 12 16,-4 0-18-16,-5-1 4 16,-3 0-14-16,0 4-6 15,0 5-4-15,0 4-6 16,-5 5-1-16,1 0-2 16,-1 3 0-16,0 0-9 15,-1 0-51-15,2 14-51 16,4 3-67-16,0 0-142 0</inkml:trace>
  <inkml:trace contextRef="#ctx0" brushRef="#br0" timeOffset="58974.02">6958 7129 704 0,'0'0'63'0,"0"0"54"16,0 0 20-1,0 0-77-15,0 0-27 0,0 0-14 16,0 0-3-16,0-2-4 16,-2 2-6-16,2 0 0 15,0 0 3-15,0 0 0 16,0 0-5-16,0 0 6 16,0 0 11-16,0 0-1 15,0 0 12-15,0 0 6 16,0-7-10-16,0 0-20 15,0 1 7-15,-3 3-8 16,0 2-3-16,0 1 4 16,-3 0-8-16,-1 0 3 15,-5 4-3-15,-3 13-3 0,-1 5 3 16,2 0 7-16,4-3-3 16,5-6-2-16,5-3 2 15,0-5 1-15,0-4-4 16,0-1 4-16,0 0 8 15,0 0 9-15,0 0 19 16,0-6-10-16,0-6-12 16,0 1-12-16,0 1-1 15,0 1-3-15,0 1-3 16,0 4-3-16,0 1-1 16,-3 3-15-16,3 0-43 0,-1 0-63 15,-5 7-120 1,6 3-127-16</inkml:trace>
  <inkml:trace contextRef="#ctx0" brushRef="#br0" timeOffset="67994">6964 7182 64 0,'0'0'327'16,"0"0"-255"-16,0 0 3 16,0 0-6-16,0 0-19 15,0 0-12-15,0-1-7 16,0 1-7-16,0 0 7 0,0 0-4 15,0 0 0-15,-6 0 8 16,-2 0 2-16,-1 0-3 16,-4 0 7-16,-2 0-5 15,-1 0-7-15,-4 0 2 16,-5 0-19-16,-2 0 11 16,-3 0-5-16,-3 0-5 15,-1 0-1-15,-3 0-4 16,0 2-1-16,-5 5 3 15,-6-2 0-15,-3-1-1 16,-7 1-2-16,-2 1-1 16,-1 0 0-16,-3-1 1 15,-3 1 0-15,-3-1 5 0,-3 1-5 16,0 1 1-16,4 0-2 16,5 1 0-16,9 0-1 15,3-1-1-15,4 0 3 16,0-1-5-16,3 0 4 15,-1-1-5-15,4 0 2 16,1-1 0-16,5 3-1 16,5-1-2-16,-1 1 7 15,4-2-6-15,1 2 4 16,6-2 0-16,3 0-2 16,5-2-1-16,1 0-2 15,6-2 11-15,-2 0-6 16,-2 2 0-16,3 0 0 0,-1 0-4 15,2-1-1-15,3 0 1 16,0 1-1-16,3-2 0 16,-4 1-1-16,1 1 0 15,3 0 1-15,-2 0-7 16,1 1 6-16,-1 0-4 16,2 2 4-16,-3 2-1 15,0 1 1-15,2 5-1 16,-1 2 2-16,1 1 0 15,1 0 1-15,-2-1-1 16,2-1 2-16,-3 2-1 16,0 2-1-16,-1 3 0 0,1 0 0 15,-3 0 4 1,3 0-4-16,-3 3 3 0,1 2-3 16,-2 0 2-16,-2 7-2 15,0 3 1-15,0 4 1 16,-4 0-2-16,2 2 0 15,-2 2 0-15,-2-1 1 16,2 5 0-16,-2 0 0 16,-3 2 0-16,6-1-1 15,-4 3-1-15,-1-2 1 16,2 4 0-16,-3 2 1 16,-1 5-1-16,1-2 0 15,0 1 0-15,0-3 1 0,2-4 0 16,-2-3-1-16,3-1 0 15,-1 0 1-15,-3 3-1 16,0-1 1-16,0 1 1 16,-1 3-2-16,1 3 0 15,-2 8 0-15,0 7 6 16,-1 4-6-16,-2 0 1 16,2-3 7-16,1 0-5 15,3-7 9-15,1-1-5 16,3-1-7-16,0-6 1 15,1-2 0-15,-1-2 3 16,-2-3-3-16,5-2-1 16,-3-1 2-16,-3-3 1 15,-1-3 1-15,3-5-2 0,-1-7-1 16,4-5-1-16,4-7-2 16,3-8 1-16,3-4 1 15,1-4-4-15,-1-1 4 16,1-3 0-16,-1 1 5 15,2 0-5-15,-1 1 6 16,1 1-5-16,-2-1 2 16,-1 1-2-16,0 0-1 15,3-1 0-15,0-1 1 16,0-1-5-16,0 0 4 16,0 0-9-16,0 3 0 15,0 2 7-15,0 1 0 16,0 5 2-16,6-2 0 0,2 3 5 15,3 0-5 1,0-1-1-16,7 3 0 0,3-2-2 16,7-1-1-16,5-1 4 15,4-1 0-15,-1-5 0 16,0 1 0-16,-2-1-1 16,2-3 1-16,0-1-4 15,4 0-4-15,0 0 8 16,6 0-1-16,1-3 1 15,5-5-2-15,1-4 2 16,0-1-2-16,-1 3-3 16,5-3 4-16,-4 2 2 0,0-2-2 15,2 1 0 1,-3 1 0-16,-3 0 0 0,-7 2 0 16,0 1-1-16,-4 3 0 15,1 1 1-15,0-1-1 16,7 2-4-16,2-2 6 15,3 4 0-15,2-2 0 16,1 2-2-16,3-2 1 16,13 2 1-16,3-2 0 15,10 1 0-15,8-3 0 16,5 1 0-16,4 1-3 16,6-2 7-16,-3 3-1 15,4 2-3-15,2 0 0 0,6 0 2 16,3-3-2-1,1 0-2-15,6-4-2 0,4-2 4 16,5-1-4-16,2 0 4 16,2-1-2-16,4 1 2 15,3-2-3-15,1 0-2 16,-2 3 5-16,-3 1-4 16,0-1 4-16,-3 1 0 15,2 1 0-15,0 0 1 16,5-1-1-16,3-2 0 15,1 0-2-15,3 2 2 16,-5-3-5-16,1 2-2 16,-2-1 0-16,-7 3 3 15,3-3-2-15,-4 1 3 0,-3 1 2 16,-1-2-5-16,-3 1-4 16,2-1 9-16,1-2-8 15,-1 2 0-15,-3 1 4 16,-5-1 4-16,-1 1-2 15,-5-1 0-15,-4 1 1 16,-2 0-5-16,-5-1 2 16,-4 4 2-16,4-3 2 15,-1 1 1-15,-1 0 0 16,4-1-1-16,-1 2 0 16,0 0 0-16,10 2-1 15,-1-3 0-15,4 2 1 16,2 0 0-16,-1 1 1 0,2-1 0 15,4 2 1 1,3-3-3-16,1 2 2 0,4 1 0 16,2-1 0-16,-2 2 1 15,2 0-1-15,-1 0 0 16,1 0-1-16,1 0 1 16,3-2 0-16,-3-1 1 15,1 0-1-15,-1 1 0 16,-7-1 0-16,-1 1 0 15,-7-1-5-15,-2 2 5 16,-4-2-1-16,-2-1 0 16,-4 0 1-16,-6-2-3 15,-4 1 2-15,-3-1 2 0,-1-5-1 16,-1 3 0-16,-2 0-1 16,-4 1-3-16,-2 2 3 15,-2 1 0-15,-2-1 1 16,0 2-1-16,-5 1 1 15,3-2-2-15,-1 2-2 16,1 0 4-16,-1 2-3 16,5-1 3-16,8 0-1 15,3 1 1-15,5-2 0 16,3 2 0-16,5 3-1 16,9-2 2-16,13 1-2 15,11-1 1-15,7 2-3 0,10 0 1 16,2 0 2-1,2 0 0-15,3 0-11 0,2 0 11 16,8 3 0-16,6 2 0 16,4 2 0-16,4-2-4 15,1-3 2-15,0 0 1 16,-1-2-6-16,-2 0 3 16,-1 0 4-16,-4 0 0 15,-8 0 0-15,-8 0-2 16,-9-2 2-16,-10-2 0 15,-4 1 0-15,-2-2 0 16,-8 0 0-16,-1 0 0 16,-6 3 0-16,-5 0 2 15,-6 1-2-15,-4 1-3 0,-10 0 3 16,-7 0-1-16,-4 0-2 16,-4 0 3-16,-4 0 0 15,-1 0 0-15,-2 0 0 16,2 4 0-16,-2 2 0 15,2-3-3-15,0 1 3 16,-5-3 0-16,-4 3 0 16,-1 0-1-16,-4 4 0 15,0-3 1-15,1 1-1 16,-1-2 2-16,-1-2-2 16,0-2 2-16,2 0-2 15,4 0 1-15,6 0 0 16,1 3 1-16,4 2-1 0,1 1 0 15,-2 0 1-15,1 2-1 16,-4-2-1-16,-2 1 0 16,-2-3-4-16,6 0 5 15,6 1 3-15,4 2-1 16,7-2-2-16,1 0-1 16,0 2 1-16,-5-5 0 15,-3 0 1-15,-5-2 0 16,-1 0-1-16,1 0 0 15,-5 0 0-15,0 0 0 16,0 0 0-16,0 0-1 16,0 0 1-16,3 0 0 15,3 0 1-15,3 0-2 0,0-1 2 16,-2-2 2-16,-1 0-3 16,-1 3 1-16,-1 0 5 15,-1 0-6-15,-5 0 0 16,-3 0 5-16,-1 3-4 15,0 6 1-15,6 2 1 16,3-2 1-16,2 1-1 16,-2-6-2-16,-6-1 2 15,0-3 1-15,-3 0-1 16,-1 0 2-16,0 2-3 16,0 4 2-16,1-2 0 15,-9 1-4-15,-5-5 0 0,-12 0 1 16,-2 0 6-16,-1 0 7 15,3-3 0-15,6-6-8 16,3 1 2 0,-3-1-1-16,-4 1-7 0,-6 4 1 15,-7-1 1-15,-3-2 3 16,-4 3 3-16,3 1 6 16,2 0-7-16,4 3-3 15,2 0-2-15,-4 0-2 16,-5-3 1-16,-4 1 6 15,-4-3-1-15,-3 0 7 16,0 0-5-16,-4-3 2 16,0 0-1-16,-1 0 0 15,8-1-7-15,-1-1 3 0,3-2-2 16,1-2-1-16,-4 0 3 16,-1 0-5-16,-5 3 8 15,-7 1-3-15,-3 5 6 16,-3-2-1-16,0 4-10 15,-1-2 9-15,0 1-4 16,0 1-2-16,-2-1 5 16,2 0 1-16,-3 1-3 15,-2 0 1-15,1 0-2 16,-2 3 3-16,-1 0-3 16,1 0 3-16,-2 0-4 15,0 0 2-15,0-2 2 16,0 2-5-16,0 0-3 0,0 0 0 15,0-2 1-15,0 2 1 16,0-1 2-16,0 1 1 16,0-2 10-16,0 2-8 15,0 0-3-15,0 0 1 16,0-1 2-16,0 1-6 16,0 0 2-16,-2 0 0 15,-2 0 1-15,1 0 2 16,0 0 3-16,1 0 1 15,1 0 1-15,1 0 3 16,-2 0 5-16,2 0-2 16,0 0-2-16,0-2-3 0,0 2 0 15,0-1-1-15,-1 0-5 16,1-1-3-16,-2 2 3 16,2 0-5-16,-1-3 0 15,-2 3-1-15,2-2 1 16,-1 0-1-16,1 1 1 15,-1-1-3-15,2 0 2 16,-1 2 0-16,1 0 1 16,0 0 1-16,0 0-2 15,0 0 0-15,0 0-3 16,0 0 3-16,0 0 0 16,0 0-1-16,0 0 2 15,0 0 0-15,0 0 2 16,-2 0-3-16,2 0 0 15,0 0 2-15,0 0 1 0,0-2 2 16,0-3-2-16,0-5 2 16,0 0-5-16,9-7 0 15,4-2 0-15,4-6-1 16,4-2-6-16,4-3-3 16,2-4 10-16,1-3-3 15,5-3-7-15,0-1-6 16,1 4-1-16,1 5-8 15,-6 3 12-15,-5 4 9 16,-3 2 3-16,-7-1 0 16,-4-1-1-16,-1-4 1 0,-5-4-2 15,-2-4-2-15,-2-4 1 16,0 5-1-16,1 4 5 16,5 1 1-16,-1 2 1 15,5 2-1-15,2-5 0 16,0-3-1-16,3-2-1 15,0-1-1-15,-2 2 1 16,-1 2 1-16,-3 2-4 16,-3 6 4-16,0-1 0 15,0 0 0-15,0-2-4 16,1 0 4-16,-1-2-1 16,0-1 0-16,4 1 0 15,0-3 1-15,2 2-5 16,1-1 0-16,2 1 1 0,0 2 2 15,1 0 0 1,1-4 0-16,-5 0 1 0,0 3-1 16,-4 3 1-16,-1 5 0 15,-3 7 0-15,-2 3-4 16,-2 3 4-16,0 1 1 16,0 3 0-16,0-1-5 15,0 0 5-15,0 0 3 16,1-2-3-16,-1-2 1 15,3 2-1-15,-3-4 1 16,2 3-1-16,-1 2 0 16,-1 2 1-16,0-1-1 0,0 1-4 15,0-3 4-15,0-1-1 16,0 1 2-16,0 0-1 16,0 1 0-16,0-2 1 15,0 6-2-15,0-3 2 16,0 3-1-16,0 0 0 15,0 0-4-15,0 0 4 16,0-1 2-16,0 0-2 16,0 1-1-16,0 0-1 15,-1-2-1-15,-5 1-3 16,-2 1 3-16,-5-1-5 16,-5 5 3-16,-9-3-3 15,-6 1 8-15,-4 1-2 0,-3 1 5 16,-1-2-1-1,-6 2-2-15,0 0 1 0,0 0 0 16,3 0 0-16,4 0-1 16,0 0 0-16,1 5 0 15,2 1 0-15,1-1 2 16,6 1 1-16,6-3-1 16,-1 1-1-16,0-1 0 15,-2-1 1-15,-3 1-2 16,2 0 2-16,-4-2 2 15,4 0 1-15,3 3-3 16,2-3-1-16,-1 1-1 0,2-2 0 16,1 1 1-1,5-1-2-15,1 0 1 0,7 0 0 16,2 0 0-16,5 0 1 16,1 0-1-16,0 0 1 15,0 0 0-15,0 0-1 16,0 0 1-16,0 0 0 15,0 0 3-15,0 0-2 16,0 0 0-16,0 0 5 16,0 0-7-16,0 0 1 15,0 0-1-15,0 0 1 16,0 0 0-16,0 0-1 16,0 0 0-16,0 0-1 15,0 0-3-15,0 0-26 0,0 0-37 16,0 0-58-16,3 0-96 15,16 0-177-15</inkml:trace>
  <inkml:trace contextRef="#ctx0" brushRef="#br0" timeOffset="68753.06">31197 7446 433 0,'0'0'87'15,"0"0"28"-15,0 0-2 16,0 0-36-16,0 0 13 16,0 0-19-16,0 0-36 15,-3-17-15-15,-16 17-5 16,-9 0 3-16,-7 0 11 16,-2 3 10-16,-1 7-8 15,2 2-1-15,-2 3 5 0,2 2-8 16,1 0-1-16,-2 1 2 15,2 3-12 1,2 0 5-16,2 3-2 0,1 2-2 16,5-3-6-16,1 1 3 15,5-5-5-15,4-3-6 16,4-5 3-16,7-4 1 16,1-5-7-16,1 1 4 15,1-1 0-15,1-2-1 16,-2 0 0-16,2 0-2 15,0 0 1-15,-1 0 7 16,1 0-8-16,0 0 0 0,0 0 7 16,0 0-7-1,0 0 2-15,0 0-2 0,0 0-1 16,0 2 0-16,0 4 0 16,12 7 3-16,7 4 3 15,4 6-2-15,-4 3 3 16,-1 3-2-16,-5 5 3 15,-2 2-1-15,1 0-4 16,-3-3 7-16,0-2-2 16,1-5-2-16,-1-4-1 15,-1-5-2-15,-1-6-2 16,-3-3 1-16,1-3 2 0,-4-3-2 16,-1-1 0-1,0-1-1-15,0 0-1 16,0 0 0-16,0 0-42 0,0 0-90 15,-1 0-120 1,-11-17-502-16</inkml:trace>
  <inkml:trace contextRef="#ctx0" brushRef="#br0" timeOffset="70556.03">30034 6636 370 0,'0'0'108'0,"0"0"-21"16,0 0 23-16,0 0-23 15,0 0-27-15,0 0-21 16,0 0-19-16,-3-24-4 16,-3 24-14-16,-1 0 15 15,-1 6 16-15,1 4-8 16,-1 3-7-16,4 3 11 16,-2-2-10-16,3-3-9 15,1-3-1-15,2-5-3 16,0-2 9-16,0-1 6 0,0 0 20 15,12 0-10 1,5-10-18-16,-4-4-3 0,1-2-1 16,-6 2-4-16,-5 0 6 15,0 5 4-15,-3 1 0 16,0 6-9-16,0-1-3 16,-12 3-3-16,-4 0-1 15,-5 0-4-15,5 8 2 16,3 6 3-16,4 1 0 15,7 1-5-15,2 0 5 16,0-3 0-16,9-3 5 16,7-1 2-16,1-4-4 15,1-4 5-15,-1-1 3 16,-3 0 9-16,-3-7 14 16,-3-6 2-16,-3-1 2 0,-2-3-11 15,-3 5-12 1,0-1-8-16,0 4-6 0,-13 4 1 15,-4 2-2-15,1 3 0 16,1 0 0-16,3 0 0 16,3 1-2-16,1 8-1 15,4 3 3-15,1 0-2 16,3 1-3-16,0 1 4 16,0 1 1-16,0-2 0 15,0 0-11-15,9-3-2 16,1 0 2-16,4-4-1 15,-4-3-1-15,-1-2 10 16,0-1 0-16,-2 0-1 0,0 0-23 16,-1 0-35-1,-3-4-48-15,-1-2-26 0,-2 4-111 16,0-3-256-16</inkml:trace>
  <inkml:trace contextRef="#ctx0" brushRef="#br0" timeOffset="75017.63">30016 6727 363 0,'0'0'47'0,"0"0"57"0,0 0 11 16,0 0-34-16,0 0-30 15,0 0 2-15,-15-7-2 16,15 7 5-16,0 0 6 16,9 0-20-16,11 0-25 15,10 0-15-15,13 9 1 16,8 4-2-16,10 2 1 16,5 2 1-16,8-1-3 15,-2-3 0-15,0-1 2 16,-6-2-1-16,-3 0 3 15,-7 0-2-15,4-3 0 16,-2 0 0-16,2 0 12 0,-1-1 2 16,-4 0 1-16,-2 1 1 15,-2-2-9-15,-6 0 4 16,-4 0-6-16,-5-2 4 16,-6 0 0-16,-6-2-1 15,-5 1 12-15,2 1 1 16,-2-1-6-16,-4 1-5 15,-4-1-4-15,-4-1 1 16,-4-1 1-16,-1 0 2 16,-2 0 9-16,1 0 2 15,-1 0-6-15,0 0-5 16,0 0 0-16,0 0 3 16,0 0 3-16,0 0 1 15,0 0-5-15,3 0-6 16,0-4 0-16,0-1-6 0,0-2 1 15,0-2 2-15,3 2-2 16,-2-8 1-16,2 1-1 16,1-6 6-16,-1-4-6 15,1-3 1-15,-1-4 0 16,1-3-2-16,2-10-1 16,3 0 3-16,0-7-3 15,0-2 2-15,3-6-1 16,-1-4-2-16,0-5-1 15,-3 2 0-15,2-1 1 16,-1 1 2-16,0 0-2 16,3-4-2-16,-1-2 0 15,2 2 1-15,-1 5 1 0,0 4 0 16,-2 3 0-16,0 4 0 16,-2 2-1-16,-2 6 1 15,1 0 1-15,1 3-1 16,2 6 0-16,-2 1-1 15,-1 4-1-15,2 2 2 16,-2 2 0-16,-2 1 0 16,2 3 0-16,-2 2 0 15,-2 4-2-15,-2 3 2 16,1 2 1-16,-2 4-1 16,1-1 0-16,-4 7 0 15,0-1 0-15,0 1-2 0,0 3 1 16,0-2-7-16,0 2 2 15,0-1-4-15,-12 0-1 16,-7-2 10-16,-8 0 1 16,-6-4-1-16,-8-3 1 15,-4 1 0-15,-9-5-2 16,-7 2 2-16,-6-3-1 16,-9 1-3-16,-4 0 0 15,-2 0-1-15,-2 3-2 16,-4-1-7-16,-2 7 6 15,-4-1-1-15,-4 2 5 16,-1 2-6-16,-2 0 2 0,-1 2-8 16,1 0-2-1,-2 0 0-15,3 6 1 0,0 2-1 16,2-1-2-16,1-2 11 16,0 0-2-16,0-3 4 15,-2-2-3-15,3 0-7 16,10 0 4-16,6-2 9 15,6-5-6-15,3 0 2 16,1 1 0-16,6 1-5 16,0 1 6-16,1-1 4 15,0 0-2-15,-7-1 1 16,0-2 0-16,-6 3-2 16,-5-3 4-16,-2-1-1 0,-6 0 1 15,-4-2 1 1,4-1-3-16,4-2 1 0,8 0 2 15,5-1 1-15,4 5 0 16,7 0 0-16,0 6-1 16,-2-3-4-16,-5 4 5 15,-10-1 5-15,-4-1-5 16,-3-4 0-16,0-2 0 16,0 0 1-16,0-4 0 15,4 2 0-15,3-1 2 16,4 2 1-16,7 0-4 15,5 3 1-15,-1 1-1 16,0 2 0-16,-4 3-3 16,-5-1 3-16,-6 2 4 0,-7 2 1 15,-5 0 1-15,-2 0-3 16,-4 0-1-16,1 0 3 16,-1 0-3-16,-1 0 2 15,6 0-4-15,5 0-2 16,4 0 1-16,4 0 1 15,-6 7 1-15,-2 3-1 16,-6 2 0-16,-6 0 0 16,-7 0 7-16,-10-2-6 15,-9 0-1-15,-7-4 2 16,1 0 1-16,-4-1-2 16,3-3-1-16,-2-1-2 15,-3-1 2-15,2 0 0 0,1 0 1 16,2 0-1-16,-7 0 0 15,-6 0 4-15,-7 0-4 16,-9-1-4-16,-2-1 4 16,-1 2 0-16,0-3 1 15,4 3-1-15,-2 0 1 16,3 0 1-16,-3-2-2 16,1-2-4-16,7-2 4 15,1-2 3-15,7 2-3 16,6-1 1-16,-1 1-2 15,-1 0 3-15,-1 1-3 16,-5-3 3-16,1 2-3 0,2 0 1 16,3-1-3-16,4 1 3 15,10 1 4-15,4-2-4 16,3-1 0-16,4 2 3 16,0-3-3-16,5 1 0 15,-1 2 0-15,2 0 0 16,1 5-1-16,-3 0 1 15,5-1 0-15,1 2 1 16,6-3 1-16,0 2-4 16,2-3 4-16,-1 1-2 15,5 0 1-15,5-1-1 16,4 1 0-16,4-1-1 16,2 1 0-16,0 2-2 15,1-1 3-15,-2 2 2 0,-2-1 0 16,1 1-2-16,-1 0-1 15,-1 0 0-15,0 0 2 16,-4 0 1-16,-1 0-2 16,4 0 1-16,2 0-2 15,3 0 1-15,0 0-1 16,-2 0 1-16,-1 0 0 16,0 0 0-16,-1-2 0 15,-5 1 0-15,-2 1 0 16,-5 0 0-16,1 0-2 15,-1 0 5-15,-1 0-2 16,-1 0-1-16,0 0 0 16,-1 0-5-16,-1 0 5 0,-4 0 0 15,-6 0-2-15,2 0 3 16,-3 0-1-16,2 0 5 16,2 0-5-16,-2 0 0 15,-3 3 4-15,-1-2-4 16,-1 1-6-16,1-2 6 15,-4 0-1-15,-2 0 1 16,-3 0-1-16,0 0 1 16,3 0 5-16,2 4-5 15,0 0 0-15,1 2 0 16,-2-2 0-16,3-3-4 16,0 1 4-16,4-2-1 15,-5 0 5-15,2 0-4 0,5 0 0 16,7 0 1-16,13 0-1 15,15 0-1-15,5 0 1 16,0 0 1-16,-2 0-1 16,0 0 2-16,-6 0-5 15,-2 0 1-15,-2 0 2 16,-2 0 5-16,-1 0-5 16,5 0-4-16,0 0 2 15,2 0 2-15,-3 0 0 16,0 0 7-16,-2 4-7 15,-4 0-1-15,0 0 1 16,-3-1 2-16,5 1-2 0,2 1-4 16,6 0 4-16,3-1 2 15,0 4-2-15,0-2-2 16,1 2 2-16,4 0-1 16,1 1-3-16,-3 2 8 15,1-2-1-15,-1 3-3 16,-1 0 0-16,-3 0 0 15,-6 2 1-15,-8 2-1 16,-7 1 0-16,3-3 0 16,5 0 0-16,7-2-1 15,7 1 1-15,-3-1 0 16,-2-1-3-16,2 0 3 16,-2 0-2-16,7 2 1 0,-5-1 1 15,2 0 0 1,-1 1 4-16,-4 0-4 0,-1 2 0 15,-2 0 0-15,-2 2 0 16,2-3 0-16,11-1-5 16,6-2 5-16,7-2 2 15,-1 2-2-15,0-1-2 16,-3 1 0-16,-2-1 4 16,-1 1-4-16,-3 2 0 15,-6-1 1-15,1 2 1 16,-1 0 0-16,5-3 0 15,8-1 0-15,6-3-1 16,11 0 1-16,4-4-2 16,5 0 2-16,1-2 0 0,0 1 4 15,-4 1-9-15,-5 0 5 16,-4 1 0-16,-2 3 0 16,2 1-3-16,3 2 0 15,-2 2 3-15,3-2 1 16,-1 1-1-16,3 2-1 15,10-6 1-15,12 0 0 16,5-4 1-16,2 0-1 16,-5 0 0-16,2 0-1 15,-2 1 1-15,1-1 0 16,3-2 0-16,-3 2 1 16,-4 2-2-16,4-1 2 15,-9 3 1-15,-1-2-2 0,-2 1 0 16,3 0-3-16,0-1 3 15,2-2 0-15,1 1 3 16,1-1-2-16,1-1-1 16,1 0 1-16,-4 1-1 15,-2 0 0-15,-6 3 0 16,-3 5-1-16,-7 3 2 16,-6 3-1-16,-1 2 0 15,-5 0 0-15,-6 1-1 16,-8 0 1-16,-1-2 5 15,0-1-5-15,6-2 1 16,7-1-1-16,-1 1 0 0,3-1 4 16,10-2 1-1,2-3-1-15,4 2-4 0,6-4 0 16,7-2 3-16,9 2 16 16,11-5 8-16,3 0-19 15,-2-1-8-15,1 1-1 16,1-2 0-16,-2 3-3 15,2-3-2-15,0 2 1 16,0 0 0-16,0-1 4 16,0 1 1-16,-1-1 0 15,1 1 3-15,0-2-1 16,0 0-2-16,0 0 0 16,0 2 0-16,0 3 0 0,-2 6-4 15,2 4 3 1,0 8 1-16,0 3 0 0,0 5 1 15,0 1-4-15,0 2 3 16,0-3 0-16,0 0 0 16,6 0 0-16,-1-3-1 15,1 3 1-15,0 0 3 16,-3 1-2-16,1 1-1 16,-2-1 2-16,-2 4 0 15,0-2-1-15,0 2 0 16,0-1 0-16,1 2-1 15,2 0 1-15,-3-3-1 0,0-1 1 16,0-1 3 0,0-5-4-16,0 0-4 0,0-5 4 15,0-2 1-15,0-2-1 16,2-4 4-16,1-1-4 16,-2-4 0-16,1-1 1 15,-1 0 0-15,1-2-1 16,-1 2 0-16,-1 1-1 15,3 1 1-15,-1-1 0 16,-2 0 1-16,3-1-1 16,-3-2 1-16,4-2 0 15,-4 0-1-15,3 1-1 16,0-2-2-16,-3 0-2 16,3-1 4-16,-1 1 1 15,1-2 0-15,1 2 2 0,1-1-2 16,2-1 2-16,0 1 0 15,1 1 0-15,3 0-1 16,2-1-1-16,-3-1 2 16,2 4-6-16,0-2 8 15,0 0-3-15,4 1-1 16,4-3 0-16,2-1 2 16,5 0 0-16,3 0 0 15,4 0-2-15,-1-3 1 16,3-2-2-16,-2-1 2 0,-1 1-1 15,3-1 0 1,0 1 2-16,1-2-2 0,3 0 1 16,-1-3 0-1,-5 1-2-15,-4 4 2 0,0-2 0 16,-3 2 0-16,-2 2-1 16,-1 0 0-16,0 2-1 15,-2 1 1-15,-1 0 0 16,-1 0 0-16,0 0-1 15,1 0 1-15,4 1 1 16,-2 2 0-16,1-1-1 16,0 1 3-16,-8-3-3 15,-1 0 0-15,-1 0 3 16,0 0-3-16,-2 0 2 16,0 0 1-16,2 0 0 0,-4 2-2 15,2-1 1-15,0 2 1 16,3-2-2-16,0-1 4 15,1 0 2-15,-1 0 4 16,0 0-1-16,-6 0-2 16,-6 0-5-16,0 0-2 15,-3 0 0-15,0 0 0 16,0 0 8-16,0 0-4 16,0 0-4-16,0 0 2 15,0 0-2-15,0 0-1 16,0 0 0-16,0 0-4 15,0 0-38-15,3 0-55 16,-3 0-7-16,0 0-81 16,-3-2-60-16</inkml:trace>
  <inkml:trace contextRef="#ctx0" brushRef="#br0" timeOffset="76347.08">6202 6304 489 0,'0'0'39'0,"0"0"23"16,0 0 43-16,0 0-24 15,0 0-20-15,0 0 8 16,0 0-17-16,-27-29-14 16,27 29-16-16,0 0-6 15,0 0 7-15,0 0-12 16,0 0-7-16,0 0-2 16,0 0-1-16,0 8 0 15,4 5 8-15,5 0 0 16,0 2 3-16,3-1-2 15,0-2 6-15,-3 1-9 16,3-2 1-16,-2 1 0 0,1 2 3 16,5 0-2-1,-1 2 9-15,3-1-5 0,-3-1-2 16,3-1 0-16,-2 1-1 16,-1-5 0-16,1-1-1 15,-2 0 3-15,1-2-4 16,0 2-2-16,1-1-2 15,2 2 1-15,0-1 3 16,-3 1 2-16,4-2-3 16,-5 2 2-16,-1-2-3 15,-4-1-2-15,-1-3-2 16,-1-3 2-16,-4 2 1 16,0 1-1-16,-3-3 1 0,0 0 0 15,1 0 1 1,-1 0-4-16,0 0 3 0,0 0-2 15,0 2-2-15,0-2-1 16,0 1-2-16,0 0 2 16,2-1 3-16,-1 0-2 15,-1 2 2-15,0-2-1 16,0 0-1-16,0 0 0 16,0 1-1-16,0-1 2 15,0 0-4-15,0 2 4 16,2 1-4-16,-1-1 2 15,1 1-2-15,-2-1 4 0,0-1 3 16,3-1-5 0,-3 0-6-16,0 0 6 0,0 2 0 15,0-2 1-15,0 1-1 16,0 0 0-16,0 1-2 16,0 3 4-16,0 0 0 15,0-2-1-15,0-1-1 16,0 0 1-16,0 0 1 15,0-1-2-15,0-1 1 16,0 0 0-16,0 4-1 16,0 0 0-16,-5 5 0 15,-11 6 1-15,-2 0 2 16,-3 1 1-16,2-2-1 16,1-4-2-16,6 0 2 15,0-3-2-15,3-3 1 0,-4 1 2 16,2 3-4-16,-2-3 5 15,-5 5-2-15,3-3 6 16,-4 2-4-16,-2 0 6 16,1-3-11-16,-1 3 3 15,2-2-3-15,4-2 3 16,2 0-2-16,4-4-1 16,4-1 9-16,2 0-6 15,0 1-3-15,0-1 10 16,2 0-5-16,-2 0-1 0,0 2-3 15,0-2 0 1,0 1-1-16,0-1 2 0,3 0-2 16,-3 0 2-16,3 0 0 15,0 0 2-15,0 0-1 16,0 0 3-16,0 0 0 16,0 0-1-16,0 0 2 15,0 0-2-15,0 0 3 16,0 0-4-16,0 0 0 15,0 0-1-15,0 0-1 16,0 0-2-16,0 0 2 16,0 0-2-16,0 0 0 15,0 0 1-15,0 0-1 16,0 0 0-16,0 0-2 16,0 0-34-16,0 0-47 0,0 0-102 15,0 0-49 1,0 0-286-16</inkml:trace>
  <inkml:trace contextRef="#ctx0" brushRef="#br0" timeOffset="78083.95">9598 9283 798 0,'0'0'57'0,"0"0"26"16,0 0 43-16,0 0-74 0,-17-79-29 16,17 63-15-16,5-1-5 15,4 1 5-15,3 4-6 16,0 0-1-16,-3 4 2 15,0 2 1-15,1 2-1 16,-1 1-1-16,0 3-2 16,3 0 7-16,0 1-7 15,6 16 0-15,-2 3 2 16,2 8 5-16,-4 6 1 16,-1 5 2-16,-4 0 7 15,2-1-5-15,-3-3-3 16,0 1-7-16,-4-2 4 15,-1-4-5-15,0-5 1 0,-3-3-2 16,2-8 1 0,-2-5 0-16,0-5-1 0,0-4 6 15,0 0 20-15,0 0 17 16,0-2-2-16,0-16-20 16,-5-5-20-16,1-4 1 15,-1-7-4-15,2-3 1 16,2-4-11-16,1-5-9 15,0 2-8-15,0-1 3 16,9 9 14-16,10 5 1 16,1 8 1-16,3 5 7 15,1 7 2-15,0 6 0 0,0 5-1 16,-3 0 1 0,3 8 0-16,-4 14 2 0,0 5-1 15,1 6 3-15,-3 1 2 16,-5-3-1-16,-1 2 2 15,0-4-1-15,-4 1-1 16,-1-2-2-16,-2-3-1 16,0-1 0-16,-3-6-1 15,1-2 0-15,-2-7-1 16,-1-1-5-16,3-3-29 16,-1-3-51-16,2-2-82 15,4 0-127-15</inkml:trace>
  <inkml:trace contextRef="#ctx0" brushRef="#br0" timeOffset="78548.07">10375 9093 762 0,'0'0'80'0,"0"0"75"16,0 0-52-16,0 0-61 16,0 0-20-16,0 0-2 15,-66 11-11-15,47 13-8 16,3 8 5-16,5 1 3 0,5 4-7 16,6 1 2-16,0-3-2 15,3-2-2-15,15-1 3 16,3-6-2-16,4-6-1 15,1-6 0-15,0-4 5 16,0-6-4-16,-2-4 3 16,0 0-4-16,-2-3 2 15,-3-13 0-15,-4-2-2 16,0-7 2-16,-9-2 4 16,-4-2-6-16,-2-9 19 15,-5-1-1-15,-14-4-2 16,-6 4-12-16,-2 8-2 15,0 10-2-15,0 10 3 16,-2 8-3-16,3 3-4 16,-3 5-3-16,4 12-5 0,4 6-71 15,6 1-50-15,5-2-187 16</inkml:trace>
  <inkml:trace contextRef="#ctx0" brushRef="#br0" timeOffset="79545.67">10909 8976 666 0,'0'0'45'0,"0"0"24"15,0 0 17-15,0 0-27 16,-100-6-25-16,72 12 1 16,4 4-3-16,4-1-14 15,7 4-5-15,4 4-4 16,0 1 3-16,6 4 3 16,-1 6 1-16,2 0 17 15,2 5-19-15,0-1 4 16,6 2-9-16,8 0 1 15,2-6-4-15,2-3-5 16,6-6 1-16,-2-4-1 0,1-5-1 16,-1-5 0-16,2-5 0 15,-2 0 2-15,-1 0 2 16,-2-13-2-16,1-6-2 16,-4-8 0-16,-1-6 0 15,0-6 2-15,-3-7 4 16,-5-5-5-16,-4-5-1 15,-3-1-3-15,0-1-5 16,0 1-1-16,-7 3-1 16,-8 5 5-16,3 8 0 0,-3 7 5 15,3 7 0 1,-1 8 0-16,1 4 7 0,1 6 1 16,1 6 4-1,6 1 3-15,1 2-6 0,3 0-9 16,-2 10-7-16,2 11-6 15,0 11 13-15,0 4 3 16,2 5-1-16,7 3 14 16,1 6-2-16,-4 0 4 15,0 0-1-15,6-6-12 16,0-1 1-16,7-2-5 16,2-2 0-16,3-3 2 15,0-2-1-15,-2-3-1 16,-4-5 0-16,1-5-1 15,1-6 1-15,2-7-1 16,5-3 1-16,3-5 1 0,1 0-1 16,4-11-1-16,-3-8 0 15,-3-6-3-15,-4-4-1 16,-4-7 4-16,-6-3-2 16,-5-5 4-16,-4-2 3 15,-4-4 1-15,-2 3-2 16,0 5 0-16,-2 9-1 15,-11 10 10-15,-2 10 16 16,-3 9-8-16,-2 4-11 16,0 1-7-16,0 24-1 15,7 6-2-15,7 10-3 0,6 4 3 16,0 2 5 0,9-1-2-16,10 2-2 0,4-4-1 15,1-5 0-15,2-9 1 16,3-9 0-16,2-9-1 15,3-6 0-15,4-6 0 16,0 0-2-16,-5-5-21 16,-3-8-23-16,-9-7-62 15,-8-6-38-15,-10-2-277 16</inkml:trace>
  <inkml:trace contextRef="#ctx0" brushRef="#br0" timeOffset="86257.53">8809 6511 111 0,'0'0'106'0,"0"0"-53"15,0 0 10-15,0 0-6 16,0 0 8-16,0 0-20 15,0 0-25-15,0-6-8 16,0 6 2-16,-3 0 7 16,1-2 5-16,-1 2 2 15,-1 0-3-15,-1 0 11 16,0 0-2-16,0-3-2 16,2 3-1-16,-3-2 0 15,0 0-16-15,0 1-1 16,-1-1-2-16,-1 2 5 0,1-1-6 15,-4 0 3 1,-2-1 4-16,-1 1-1 0,-2-1-7 16,1 2 2-16,-1 0-4 15,-1 0 8-15,-1 0-6 16,1 0 4-16,0 0-5 16,-2-2 8-16,1 1-4 15,0-1-9-15,0 0 13 16,2 2-10-16,1 0-1 15,0 0 2-15,2 0-4 16,-1-1 6-16,0-2-3 16,-2 0 0-16,-3 2-3 15,4-1 6-15,-4 0-3 16,2 1-2-16,-1-1 2 16,3 0 1-16,0 1-4 0,2-1-1 15,1 2 6-15,0 0-2 16,1-2-2-16,-3 2-1 15,0 0-1-15,-1 0 3 16,0 0-3-16,-4 0 1 16,0 0-3-16,-4 0 0 15,-1 0 1-15,5 0 0 16,4 0 2-16,3 0 1 16,0 0-1-16,0 0-2 15,-3 0 5-15,2 0-4 0,0 0-3 16,-1 0 11-1,-2-1-6-15,2 1 4 16,-4 0-3-16,3-2 0 16,-1 1-1-16,-1 0 7 0,1-1-11 15,-3 1 10-15,1-3-9 16,-3 4 9-16,-1-3-6 16,4 3-3-16,0-2 2 15,4 2 1-15,4 0-2 16,1 0 3-16,3 0-4 15,-3 0 5-15,2 0-3 16,-2 0 0-16,1 0-4 16,2 0 4-16,-1 0-1 15,4 0-3-15,0 0 0 16,0 0 0-16,3 0 9 0,0 0-4 16,0 0-2-16,0 0-1 15,0 0 4-15,0 0-2 16,0 0-4-16,0 0 1 15,0 0 5-15,0 0-2 16,0 0-3-16,0 0 0 16,0 0-1-16,0 0 0 15,0 0-2-15,0 2 3 16,0 3-2-16,0 2 0 16,0-2 1-16,0 2 1 15,0-2 0-15,0-1 0 16,0 4-1-16,0 0 1 15,0 1 0-15,0 2 0 0,0 0-1 16,0-1 0 0,0 4 0-16,-3 0 2 0,3-1-2 15,-2-1 1-15,1 1 0 16,-1 0 0-16,1 0 0 16,1-1-1-16,-2 2 0 15,2 1-1-15,0 2 0 16,0-3 1-16,0 3 0 15,0-1 0-15,0 0 1 16,0 1 0-16,0-2 1 16,0 2-2-16,0 2 4 15,0 0-3-15,0 1 1 0,0 1-1 16,0 1 0 0,0-5-1-16,0 4 0 0,0-4 0 15,0 0 1-15,0-2-1 16,0-1 0-16,0-1 1 15,0 1-1-15,0 1 2 16,0 0 0-16,0 0-1 16,0 2 0-16,0-3-1 15,-1 2 0-15,1-2 0 16,-2-3 1-16,1 1-1 16,1-3 0-16,0 1 1 15,-2-2-1-15,0 3 0 16,0 1 0-16,-1 1 2 15,0 1-2-15,0 2 0 16,2-1 1-16,-2 2-1 0,1 1-1 16,-1-2 1-16,3 1 0 15,-3 0 1-15,3-5-1 16,-3 2 0-16,0 1 2 16,3-3-2-16,-4 1 0 15,2 0-1-15,-1-1 1 16,0 1-1-16,2-1 2 15,-2 1 1-15,0 0-2 16,1-1 1-16,-2 0-1 16,1 1 0-16,-1 2 1 15,-1-1-1-15,-1-2 0 16,3 0 0-16,0 0 0 0,1-2 2 16,-1-1-2-16,2-2 0 15,-1 2 2-15,1 1-2 16,-2-1-1-16,-3 2 1 15,2 4 1-15,-4-1 2 16,2 2-1-16,0 0-2 16,-3-3 0-16,5 1 3 15,-1-1-3-15,2 0 0 16,0-2 1-16,0 0 1 16,2-1 0-16,-3 0 0 15,2 1-1-15,-1 1 1 16,0 2-2-16,-3 2 1 15,0-1 0-15,0 1 0 0,-1-3-1 16,4 0 1 0,-2 0 0-16,4-1-1 0,-1 5-2 15,1 0 2-15,1 3 0 16,0 1 9-16,0 2-8 16,0 2 0-16,0 2 1 15,-2 0 0-15,-1-3-2 16,0-2 2-16,3-2-2 15,-3-1 1-15,3-3-1 16,0-4 1-16,0-2-1 16,0-2 0-16,-3 1 0 15,3-4 1-15,0 2-1 0,0-2 2 16,0-1-6 0,0-1 6-16,-4 0-2 0,4-1 2 15,0 0-2-15,0 1 0 16,0-2-2-16,0 2 4 15,0 0-2-15,0-3 1 16,0 0-1-16,0 0 0 16,0 3 0-16,0-1 0 15,0 0 0-15,0 1 0 16,0-2 0-16,-2 2 0 16,2-2 2-16,0 2-4 15,0-2 2-15,0 0-1 16,0-1 1-16,0 0 0 15,0 0 0-15,0 0-1 16,0 0-1-16,0 0 1 0,0 0-2 16,0 0 3-16,0 0-3 15,0 0 0-15,0 0 3 16,0 0-1-16,0 2 0 16,0 0-1-16,12-1 2 15,8-1 3-15,2 0-2 16,2 0 5-16,-2 0-6 15,-1 0 4-15,0 0-3 16,1 0 0-16,-1 0 0 16,3 0 0-16,0 0 1 15,4 0-2-15,-1 0 0 16,7 0 0-16,2-6 1 0,0 2 2 16,-3 1 1-16,-5 1-8 15,-2-1 9-15,-7 3-3 16,-1-2-2-16,0 2-5 15,-2 0 5-15,2 0 5 16,1 0-5-16,1 0 1 16,1-1-1-16,-2 1 0 15,2 0-3-15,-2 0 6 16,-1 0-3-16,-4 0 0 16,-4 0-3-16,0 0 3 15,-2 0 0-15,1 0 0 16,1 0 0-16,1 0-1 0,-2 0 3 15,6 0-6 1,-2 0 8-16,2 0-6 0,-3 0 3 16,3 0-1-16,-3 0 0 15,-3 0 0-15,1 1 0 16,4 1 0-16,-2 1 0 16,4-2-1-16,0 2 1 15,-1 0 1-15,3-2 0 16,2 1 0-16,-3 2-1 15,0-3 2-15,-1 1-2 16,-5-2 1-16,-4 0-1 16,-1 0 0-16,-3 0 1 15,0 0-1-15,-3 0 0 16,0 0 0-16,2 0 0 16,-2 0 0-16,0 0 1 0,0 0-1 15,0 0 0-15,0 2 0 16,0-2 1-16,0 0-1 15,0 0 0-15,0 0 1 16,0 0 0-16,0 0 1 16,0 0-2-16,0 0 4 15,0 0 0-15,0 0 6 16,0 0-3-16,0 0-4 16,0 0 6-16,0 0-1 15,0 0-4-15,0 0 0 16,0 0-2-16,0 0 1 0,0 0 0 15,0 0-3 1,0 0 5-16,0 0-1 0,0 0 3 16,1 0 1-16,1-2 0 15,1-6-3-15,-2 1 0 16,1 2-2-16,-1-2 4 16,-1 5 2-16,0 0-3 15,2-1 1-15,-1-3-1 16,3-1-2-16,1-2-1 15,1-3 3-15,0-1-4 16,2-3 7-16,2-1-2 16,-1 0-2-16,0-4 4 15,1 0-1-15,-2 0 2 16,-2-1-6-16,-2 1 2 0,1 2-5 16,0 2 1-1,0 0 3-15,-2-1-3 0,-2 2-1 16,1-1 2-16,-1 0-3 15,1-2 5-15,1-1-2 16,-3 1-2-16,3-3 3 16,0 0-3-16,-1 1 2 15,-1-1-1-15,3-1 1 16,-4 2-1-16,2 3 0 16,-1 2 1-16,1 2-1 15,-1 0 1-15,-1 0-1 16,2 2 3-16,-2-5-3 0,0 1 3 15,0-1-2-15,0-3 2 16,0 3-2-16,0 1-2 16,0-1 1-16,0 2-1 15,0-2 0-15,0 1 0 16,0-1-1-16,0-3 2 16,0 1-1-16,0-3-1 15,0 0 1-15,0-2-1 16,-3 4 0-16,1 4 0 15,1 2 1-15,1 1-1 16,-2 1 1-16,2-1 0 16,0 0-1-16,0 0 1 15,0 1-1-15,0 0 0 16,0-3 1-16,0 1 0 16,0-2-1-16,2-1 0 0,-1 1 1 15,1-1-1-15,-1 1 1 16,2 1-1-16,-1 0 0 15,-1 4 0-15,-1 1 0 16,2-3 0-16,1 1 0 16,-2-2 0-16,1 0 0 15,1-3 0-15,0-1-1 16,0-1 1-16,4 1 0 16,-4-2 0-16,0 3 0 15,0 0 0-15,0-1 0 16,-1 1 0-16,1 0 0 15,0 0 1-15,2-2-1 0,0 3 0 16,-1-1-1-16,1 0 1 16,-2 1 0-16,0 3 0 15,0-2 0-15,2 2-2 16,0 0 0-16,1 2 2 16,-1 0-1-16,1-1 0 15,-2 0 1-15,3 0 0 16,-5 2 0-16,1 0 1 15,0 1-1-15,2 1 1 16,-4-1 0-16,2 1-1 16,-1 2 0-16,1-2 0 0,0-1 1 15,-2-1-1 1,1 2 0-16,0-2 0 0,1 2 0 16,-1-1 0-16,-1 1 0 15,2 0 0-15,-1 1 2 16,1 0-2-16,-2-1 0 15,1 2 0-15,1 0 0 16,-3-2 0-16,3 2 0 16,-3 1 1-16,3 2-1 15,-3 0 0-15,0 1-1 16,0 2-1-16,0 0 2 16,0 0-2-16,0-2 2 15,0 2 1-15,0 0-1 16,0-1 0-16,0 1 0 0,0-2 0 15,0 1 1-15,0-2-1 16,0 2 1-16,0-3-1 16,0 1 0-16,0 3-1 15,0-2 0-15,0 2 0 16,0 0-2-16,0 0 1 16,0 0 2-16,0 0-1 15,0 0-2-15,0 0-2 16,0 0 0-16,0 0 1 15,0 0 4-15,0 0 0 16,0 0-1-16,0 0 0 16,0 0-2-16,0 0 0 15,0 0-10-15,0 0-8 16,0 0-8-16,0 0-3 0,0 0-8 16,0 0-7-16,0 0-3 15,-9 0-11-15,-5 5-16 16,-11 6-26-16,-5-1 25 15,-7-1-25-15,-6 0-136 16,1-4-74-16</inkml:trace>
  <inkml:trace contextRef="#ctx0" brushRef="#br0" timeOffset="88612.32">8011 6713 274 0,'0'0'50'0,"0"0"28"15,0 0 16-15,0 0-48 16,0 0-11-16,0 0 4 16,0 0-4-16,4-31 0 15,-4 26 6-15,0 1-1 16,0 1-4-16,0-2-3 16,-6 3-19-16,-5-1 13 15,-3 3-15-15,-5 0 2 16,-1 0-1-16,-2 0 6 0,3 5 3 15,2 1-1-15,8 2-10 16,0-1-7-16,6 0-3 16,0 2 9-16,0 0-10 15,2 5 6-15,-1 1 0 16,2-3 2-16,0 0-2 16,0 1 3-16,0-2-4 15,0 1-4-15,8-4 5 16,2-1-2-16,5 0-4 15,-3-2 5-15,4 0-3 16,-2-2 3-16,1 4-5 16,-2 3-5-16,-1 3 5 15,-6 0 0-15,0 4 0 0,-3 0 0 16,-1 2 2 0,-2-2 0-16,0-3-2 0,0 1-1 15,0-6-3-15,-5 0 8 16,-1-1-7-16,1-2 3 15,-3-1-4-15,-1-2 4 16,0 0 0-16,-6-3-2 16,4 0 1-16,-5 0 1 15,-2 0 1-15,0 0 3 16,5-5-3-16,1 3 0 16,3-2-1-16,9 4-10 15,0-1-36-15,0 1-62 16,0 0 7-16,9 0-71 15,10-6-77-15</inkml:trace>
  <inkml:trace contextRef="#ctx0" brushRef="#br0" timeOffset="89086.17">8196 6750 487 0,'0'0'76'0,"0"0"-56"15,0 0 3-15,0 0-18 16,0 0 21-16,0 0 8 15,-5 82 1-15,5-59-9 16,0-3-18-16,0 0 0 16,3-1-1-16,11-5-2 15,2-4-4-15,-1-4 0 16,0-6 4-16,4 0-4 16,-4 0 9-16,0-3-10 0,-1-9 11 15,-5-3 10 1,-1-4-9-16,-2-1 37 0,-3-3 59 15,-3-2-43-15,0-2-31 16,0 1-21-16,-1-1 12 16,-7 7-19-16,3 4-5 15,2 9-1-15,3 5-4 16,0 2-16-16,0 5-44 16,0 15-59-16,1 5 29 15,2 3-113-15</inkml:trace>
  <inkml:trace contextRef="#ctx0" brushRef="#br0" timeOffset="89940.11">7826 7386 650 0,'0'0'34'0,"0"0"8"16,0 0 52-16,0 0-21 16,0 0-18-16,0 0-26 15,15-62-23-15,-15 62 0 16,0 7 6-16,0 11-11 16,0 4 10-16,3 1 5 15,4-2-5-15,-2-1-10 16,-1-5 1-16,1-1 0 15,-2-5 0-15,0-4 3 16,-2-5-5-16,-1 0 0 16,0 0 4-16,0 0-2 15,0 0 6-15,0 0 9 16,0-17 20-16,3-2-14 0,3-6-14 16,0-6 2-16,0 2-10 15,2 5-1-15,-2 6 1 16,-1 9-2-16,-2 7 1 15,-3 2-1-15,2 0-1 16,-2 0 2-16,3 0-3 16,4 0-2-16,5 0 3 15,5 4 1-15,0 6 1 16,-1-3-3-16,0 4 3 16,-4-2 0-16,-6-4-1 15,1 1 1-15,-2-5-1 16,-5-1 0-16,0 0 1 0,0 0 4 15,0 0-2-15,0 0 1 16,3-5 5-16,1-9-7 16,4 0 0-16,-2-2-1 15,4 2-1-15,-4 5-1 16,2 2-5-16,-2 6 3 16,4 1-5-16,5 0-1 15,6 0 6-15,2 11 0 16,0 6 2-16,-2 2 1 15,-5-1-5-15,-4 1-4 16,-3 1 4-16,-4-1-6 16,0-2-6-16,-5-5 1 15,0-2-9-15,0-2-49 0,0-2-1 16,-3-1-6 0,-5-2-158-16</inkml:trace>
  <inkml:trace contextRef="#ctx0" brushRef="#br0" timeOffset="90629.54">8299 7210 560 0,'0'0'43'16,"0"0"-40"-16,0 0 42 15,0 0 23-15,18 72-31 16,-18-43-14-16,0-4-15 16,0 0-4-16,0-5-4 15,0-3 1-15,0-4-1 16,0-7 2-16,0-3-2 15,0-3 1-15,0 0 25 16,0 0 54-16,0-12-23 16,0-6-29-16,0-6-1 15,0-4-14-15,0-4-8 16,0 1-5-16,0 4 0 0,0 3 4 16,0 3-4-16,0 8 2 15,7 1-4-15,1 8-2 16,2 4-5-16,-1 0 1 15,2 0 2-15,0 3 2 16,0 7 1-16,-1-1 0 16,-4-1 3-16,0 1-1 15,0-3 1-15,-3-1-2 16,-1-1 0-16,-1-3 2 16,-1-1-3-16,0 0 3 0,0 0 0 15,0 0 4 1,2-5 6-16,1-9-9 0,2-3 0 15,1-1 0 1,2 2 0-16,1-2-1 0,4 6-4 16,1 10 1-16,-1 2-7 15,2 2-6-15,0 15 11 16,-3 10 2-16,-3 2 3 16,0 2 1-16,-5 4-1 15,-2-1 0-15,-2-5-1 16,0-3 0-16,0-2-40 15,0-5-42-15,-8-4-50 16,-5-5-264-16</inkml:trace>
  <inkml:trace contextRef="#ctx0" brushRef="#br0" timeOffset="91328.26">7965 7775 694 0,'0'0'35'16,"0"0"58"-16,0 0 2 15,0 0-23-15,0 0-40 16,0 0-13-16,-91-35-11 16,77 36-5-16,4 12-3 15,1 2 0-15,6 4 0 16,3 0 0-16,0 1-1 0,0 0 1 16,0-2 0-16,3-4 6 15,6-1-6-15,-3-6-6 16,1-3 1-16,2-2 0 15,0-2 3-15,0 0-1 16,2-2 3-16,-3-9 2 16,0-4 0-16,-5-4 0 15,-3-3 9-15,0 0-4 16,0 1-2-16,0 3-4 16,-2 7 2-16,-1 4 0 15,2 5 5-15,1 2-8 16,0 0-4-16,0 0-5 0,0 16-4 15,12 3 13-15,3 1 4 16,0-1-4-16,-2-1-3 16,-1-2 2-16,0-2 1 15,0-5 0-15,-3-3-6 16,-3-1-38-16,4-5-51 16,-2 0-2-16,-4 0-141 15</inkml:trace>
  <inkml:trace contextRef="#ctx0" brushRef="#br0" timeOffset="92115.09">8063 7707 51 0,'0'0'496'16,"0"0"-455"-16,0 0 65 0,0 0-19 15,87-7-46-15,-59 14-7 16,-1 7 0-16,-5 3 4 15,-6 2-12-15,-5 1 9 16,-8-1-12-16,-3-1-8 16,0 1 4-16,0-2-7 15,0-3-8-15,-11-4 1 16,-3-3 0-16,0-5 2 16,1 0 8-16,2-2-7 15,5 0 10-15,0-4 12 0,1-12-19 16,2-3-8-1,3-6-3-15,0-3-6 0,0-1-12 16,11-3-3-16,7 3-20 16,2 7-4-16,2 6-24 15,-1 8 21-15,1 8 20 16,1 0 17-16,0 0 8 16,2 11 1-16,-3 2 1 15,0 1-2-15,-7-1-4 16,-3 0-21-16,-6 1 1 15,-3-5 2-15,-3-1 8 16,0-3 5-16,0-4 5 16,0-1 7-16,6 0 3 15,2 0 4-15,2-9-5 16,0-5 4-16,-2-3 12 0,-1-3 13 16,-4 1 11-16,-3 2-13 15,0 0 19-15,0 1-1 16,0 3-15-16,0 5-5 15,0 3-18-15,0 4 6 16,0 1-4-16,0 0-11 16,0 0-8-16,5 12 8 15,4 6 0-15,0 4 1 16,1 2-1-16,-1 1 2 16,-1 0-1-16,-5 2-1 15,1 1 0-15,-3 2-1 16,-1 1 1-16,0-3 0 15,0 0-8-15,0-3 4 0,-7 0-10 16,-7-6 7-16,-2-5 4 16,6-5 2-16,-1-7 2 15,5-2 38-15,-1 0 46 16,-1-15-28-16,2-3 8 16,2-3-7-16,4-2-25 15,0-5-30-15,9-5-3 16,18-4-78-16,10 0-84 15,20 0-285-15</inkml:trace>
  <inkml:trace contextRef="#ctx0" brushRef="#br0" timeOffset="94252.66">8373 6695 342 0,'0'0'146'15,"0"0"-78"-15,0 0 24 16,0 0-6-16,0 0-28 16,0 0-13-16,-19 1 18 15,19-1 8-15,0 0-24 16,0 0-21-16,0-1-6 16,0-7-9-16,0 0 8 15,0-4 10-15,0-1 2 16,0 0-9-16,0-2-8 0,0-4 8 15,0-1 3 1,0-7-6-16,0-4 2 0,0-6-2 16,0-3-14-16,0-4 6 15,-3 0-7-15,-3 4 2 16,1-4 2-16,-1 4-1 16,-2-1 5-16,-1-1-5 15,-5 1 2-15,2-5-7 16,-1-2 7-16,-2-4-7 15,0-3-2-15,0 1 1 16,3 6 3-16,-1 2 2 16,7 5-5-16,-2 2 4 15,1 1 1-15,0 4-2 16,-1 0 0-16,2 1 4 0,3 1-1 16,-2-3-1-16,1-1-5 15,-3 0 5-15,4-3-5 16,-2-2 1-16,-1-2-2 15,0-2-1-15,-4-3 1 16,2 1-1-16,2 2 2 16,0 3-1-16,-2 3 0 15,2 0 0-15,-2 3 0 16,-1-3 0-16,3-2 0 16,-1 0 1-16,-1-3-1 15,1-6 0-15,-5 0 0 16,4-2 0-16,-4 1-1 15,-1 2-1-15,1 1 2 0,4 4 1 16,1 5-1-16,4 5 1 16,3 4-1-16,0 5 0 15,0 1 0-15,0 3-2 16,6-1 1-16,6-2 1 16,5 0-3-16,5-1 0 15,5-2 2-15,-2 0 2 16,2-2-1-16,-2-1 5 15,-4 0-3-15,0-2-1 16,-2 0 7-16,-4-3-4 16,0 1 1-16,2 1-5 15,0 2-2-15,-1 3 2 16,0 4 0-16,-1 2 2 0,1 0-4 16,-1 0 4-16,3 3-2 15,-1-1 2-15,-3 4-2 16,0 4 1-16,-2 3-1 15,0-4 1-15,2 4-2 16,0-4 1-16,1 2 0 16,-2 1 1-16,-2 0-1 15,-1 1 0-15,-2 1 1 16,-5 3-1-16,-2 5-1 16,-1 0 1-16,0 0-15 15,0 0-35-15,0 0-44 16,0 2-36-16,0 16-13 0,-9 1-36 15,-3-3 9 1,6-8-144-16</inkml:trace>
  <inkml:trace contextRef="#ctx0" brushRef="#br0" timeOffset="94747.54">8223 3557 19 0,'0'0'582'16,"0"0"-541"-16,0 0 33 15,0 0 11-15,0 0-8 0,0 0-4 16,0 0-26 0,-15 0-15-16,15 0 4 0,10 0-12 15,20-4-19-15,10-3-5 16,14 1-2-16,4 3 2 15,-5 0 1-15,-4 0 0 16,-10 2-1-16,-11 1-1 16,-7-1 1-16,-9 1 0 15,-2-2 2-15,-3 2-1 16,-2 0-1-16,3 0 0 16,0 0 1-16,1 0 0 15,-1 0 2-15,-4 0-2 16,1 0-2-16,-1 2 2 15,-4 6 5-15,3 1-6 0,-3 9 13 16,0 6-3-16,3 4 4 16,3 4 4-16,3-1 7 15,1 0-11-15,2 0-8 16,1-1 11-16,0-3-10 16,0 0-4-16,-1-3-2 15,2-1 1-15,-1 0-2 16,0 0-3-16,2 1-96 15,-1-5-166-15,-1-13-501 16</inkml:trace>
  <inkml:trace contextRef="#ctx0" brushRef="#br0" timeOffset="96247.95">9576 2926 565 0,'0'0'81'0,"0"0"18"16,0 0 67-16,0 0-51 16,0 0-84-16,0 0 2 15,-105-42-16-15,68 67-13 0,-3 12 8 16,-1 11-5-1,4 10 2-15,6 13 0 0,5 6-1 16,7 5-8-16,7-3 2 16,9-9-2-16,3-13 0 15,6-11-5-15,19-16 1 16,10-9 4-16,12-11 4 16,9-10 0-16,5 0-1 15,7-15-6-15,-7-9-45 16,-8-2-91-16,-4 1-21 15,-10-4-50-15,-9-2-166 16</inkml:trace>
  <inkml:trace contextRef="#ctx0" brushRef="#br0" timeOffset="96592.53">9799 3274 406 0,'0'0'142'0,"0"0"-19"16,0 0 4-16,-3-79-20 16,-1 76-7-16,0 3-37 15,-4 0-42-15,2 1-21 16,-5 18-9-16,-3 6 9 15,3 4 3-15,5 2-2 16,6-1 3-16,0-5-4 16,0 0 0-16,18-6 0 15,3-3 1-15,4-5-2 16,2-4 2-16,-1-7 1 16,-4 0 1-16,2-5 4 15,-7-10 4-15,-3-3 19 16,-5-7-6-16,-4-4-2 0,-5-7 2 15,0-6-10-15,-12 1-9 16,-12 2-5-16,-1 10-3 16,2 10 2-16,-1 11-4 15,5 8-3-15,-1 0 1 16,-1 10 0-16,2 11-9 16,4 3-17-16,9 6-44 15,6-5-124-15,0-7-93 16</inkml:trace>
  <inkml:trace contextRef="#ctx0" brushRef="#br0" timeOffset="96973.95">10142 3067 709 0,'0'0'1'0,"0"0"11"16,-16 85 37-16,16-45-16 16,1-1-11-16,17-1-5 15,3-2-8-15,4-8-1 16,1-6-8-16,-2-7 5 16,4-8-4-16,-2-7 4 15,-3 0 48-15,-2-10 29 0,-4-10-23 16,-4-4 1-16,-7-5-12 15,-5-6 8-15,-1-5-12 16,-6-3-26-16,-13-3-18 16,-6 7 0-16,3 7-1 15,3 11-7-15,8 11-14 16,6 5-4-16,5 5-27 16,0 0-30-16,0 3-90 15,0 9 68-15,13-2-40 16,3-6-193-16</inkml:trace>
  <inkml:trace contextRef="#ctx0" brushRef="#br0" timeOffset="97432.15">10466 3037 563 0,'0'0'36'0,"0"0"47"15,0 0 21-15,15 87-43 16,-5-52-7-16,-1-2 7 15,3 1-32-15,2-2-7 16,-2-2-15-16,-2-6-2 16,-1-9-3-16,-5-7-2 15,-2-5 3-15,-2-3-2 16,0 0 16-16,0 0 60 16,0-13 19-16,0-11-61 15,0-11-30-15,0-4-5 16,0-5-7-16,-3-2-26 0,-2-2-4 15,5 4 2 1,0 13-1-16,0 9 18 0,11 10 9 16,13 7 2-16,10 5 1 15,8 0-1-15,9 9 0 16,-1 13 5-16,-8 9 2 16,-9-1-1-16,-11 4 2 15,-8 0 7-15,-4-3 0 16,-7 1 6-16,-3-3 4 15,0-2-7-15,0-1-1 16,0-5-4-16,0-6-3 16,0-6-3-16,3-3-1 15,0-4-24-15,2-2-88 16,1-8-119-16,2-15-501 0</inkml:trace>
  <inkml:trace contextRef="#ctx0" brushRef="#br0" timeOffset="97731.47">10982 2569 567 0,'0'0'322'0,"0"0"-279"15,0 0-42-15,0 0 7 16,8 72 25-16,9-17 41 15,-2 15-24-15,0 6-19 0,-3 10-8 16,-1 0-9-16,-4-4-10 16,-3-7-3-16,1-16 0 15,-2-14-2-15,3-18 0 16,2-15-2-16,2-10 1 16,5-2 2-16,12-10 4 15,3-16-4-15,2-8-31 16,-6-10-109-16,-14-3-180 15</inkml:trace>
  <inkml:trace contextRef="#ctx0" brushRef="#br0" timeOffset="97899.36">11049 2917 283 0,'0'0'624'0,"0"0"-552"15,0 0 17-15,0 0-14 16,0 0-52-16,0 0-16 15,110-64-3-15,-68 58-3 16,3 3-1-16,3 1-26 16,-6-7-188-16</inkml:trace>
  <inkml:trace contextRef="#ctx0" brushRef="#br0" timeOffset="98400.26">12505 2637 733 0,'0'0'15'16,"0"0"-1"-16,-86 9 26 0,59 12-14 15,3 6-1-15,10 8-16 16,2 8 7-16,5 5 5 16,4 5 7-16,3-4-4 15,2-4-13-15,15-7-3 16,9-6-7-16,2-12 1 15,3-7-2-15,2-9 0 16,0-4 4-16,-5-5 2 16,-1-14 6-16,-7-8 3 15,-4-1 13-15,-5-7 1 16,-7-8 16-16,-4-6-24 16,0-9-7-16,-15 3-10 15,-9 5-4-15,-4 8-6 16,0 13 6-16,-1 12-2 15,-1 7 1-15,4 10-8 0,1 0-2 16,6 7-51-16,13 8-121 16,6-7-114-16</inkml:trace>
  <inkml:trace contextRef="#ctx0" brushRef="#br0" timeOffset="98918.74">12727 2298 844 0,'0'0'58'0,"0"0"11"15,0 0-24-15,0 0-34 16,84 77 10-16,-50-15 18 15,-1 14-9-15,-6 9-12 16,-11 6 7-16,-10 5-15 16,-6 2-5-16,-3-4-4 15,-12-11 1-15,2-13-2 16,5-17 2-16,4-12-2 16,4-7 0-16,0-7-4 15,0-3 0-15,12-6-22 16,3-7-2-16,6-4 4 0,2-7 0 15,0 0 6 1,-2-4-6-16,-2-16 15 0,-5-4 9 16,-4-7 0-16,-7-6 19 15,-3-4 18-15,0-8 5 16,-21-1-17-16,-4-4 20 16,-8 0 4-16,-1 4-5 15,1 4-5-15,4 8 6 16,9 9-17-16,9 7 13 15,7 3-18-15,4 2-12 16,0-1-6-16,7-3-5 16,20 1-30-16,7-1-65 15,5 1-86-15,-2 0-201 16</inkml:trace>
  <inkml:trace contextRef="#ctx0" brushRef="#br0" timeOffset="100491.93">14097 2552 9 0,'0'0'804'16,"0"0"-731"-16,0 0 46 16,-29-73-35-16,28 52-29 15,1 1-46-15,0-1-7 0,0 3 4 16,0 1-5-16,5 1-1 16,0 3 2-16,4 3-2 15,0 1 0-15,1 5-3 16,4 2 2-16,7 2 1 15,7 25-9-15,9 22 4 16,1 14 5-16,-4 3 3 16,-9-5-3-16,-7-9 0 15,-9-9 3-15,-1-6-1 16,-5-5-2-16,1-6 0 16,-3-7-3-16,-1-5 2 15,0-9 1-15,0 0 0 16,0-3 5-16,0 0-2 0,2 0 2 15,-1-6 12-15,4-18 18 16,4-10-20-16,3-9-11 16,1-8-4-16,-2-6-3 15,1-4-6-15,-3-1-23 16,1 1 6-16,3 9 13 16,6 11-20-16,3 14 15 15,2 11-3-15,4 13 2 16,5 3 12-16,7 16-5 15,5 20 10-15,-5 7 2 16,-4 7 2-16,-9 2 12 16,-8-5-1-16,-5-5 13 0,-7-4-13 15,-3-3-4-15,-1-4-3 16,-1-5-6-16,-1-6 3 16,-1-5-1-16,0-6-1 15,2-3-1-15,1-3-9 16,5-3-59-16,8 0-143 15,5-3-39-15</inkml:trace>
  <inkml:trace contextRef="#ctx0" brushRef="#br0" timeOffset="100881.93">15142 2344 745 0,'0'0'32'15,"0"0"27"-15,0 0 80 0,0 0-61 16,0 0-69-16,0 0-9 16,-41 11-4-16,25 23 4 15,2 7 4-15,6 4 12 16,7 2-6-16,1-2-5 16,3-5-2-16,14-4 0 15,6-6-3-15,1-9-1 16,4-6 1-16,2-10 0 15,1-5 6-15,-4 0 6 16,-2-5 25-16,-2-12 25 0,-5-7-5 16,-2-7-11-1,-4-7-14-15,-2-9-16 0,-7-4 4 16,-3-2-17-16,-1 4-3 16,-20 8-9-16,-7 11 7 15,-8 12-5-15,-6 9 5 16,-6 8-11-16,6 1-27 15,9 10-43-15,16 12-80 16,14 2-147-16</inkml:trace>
  <inkml:trace contextRef="#ctx0" brushRef="#br0" timeOffset="101760.09">15658 2310 685 0,'0'0'61'16,"0"0"-50"-16,0 0 41 15,0 0-24-15,-86 38-1 16,66-10-2-16,4 5 3 15,-2 6 18-15,4-3-25 16,3 2 0-16,3-8-9 16,5 0-4-16,3-5-8 0,0-1 0 15,5-4-5-15,11-8 5 16,1-2 5-16,3-8-5 16,4-2 1-16,3 0 5 15,1-7-1-15,-1-10 0 16,-1-4 5-16,-2-6 9 15,-5-8 16-15,-1-8-7 16,-2-13 5-16,-2-9-19 16,0-3-11-16,-5 0-1 15,-2-1-2-15,-7 5-3 16,0 1-5-16,-2 3-1 16,-15 7 6-16,-2 4 2 15,-2 13 1-15,6 10 6 16,2 13-3-16,4 8-3 15,4 5 0-15,-1 8-4 0,3 26-23 16,3 21 20-16,0 11 7 16,3 9 1-16,14 2 0 15,1-4 1-15,-3-3-2 16,1-6 2-16,-1-7-2 16,3-4-1-16,3-9 1 15,-2-8 0-15,5-11-4 16,1-8-3-16,1-9-1 15,1-8 4-15,5 0 3 16,4-4 2-16,3-15-1 0,1-5 2 16,-4-7 0-1,-5-7 1-15,-1-10 4 0,-7-3-1 16,-7 0 8-16,-7-1-9 16,-9 8 3-16,0 5 11 15,-6 8-14-15,-8 11 3 16,1 11 2-16,4 9-6 15,-4 0-4-15,-2 15-11 16,-1 16 2-16,2 10 6 16,8 5 0-16,6 4 2 15,0 2 1-15,17-1 2 16,10-4-1-16,2-10-1 16,3-7 1-16,-1-10 0 15,0-9 0-15,4-6 3 16,0-5-3-16,4 0 1 0,0-6-2 15,-2-10-47-15,-1-11-106 16,-10-10-234-16</inkml:trace>
  <inkml:trace contextRef="#ctx0" brushRef="#br0" timeOffset="102083.17">16722 2116 722 0,'0'0'41'16,"0"0"7"-16,0 0 42 16,0 0 5-16,0 0-41 0,0 0-14 15,-62 91-13 1,61-59-1-16,1 7-9 0,11 7-5 16,12 6 0-16,1 3-6 15,-1 0-3-15,-5-6-2 16,-5-6-1-16,-4-11 1 15,-8-7-1-15,-1-9 1 16,0-7-1-16,-1-4-2 16,-12-2-5-16,-4-3-5 15,-5 0-7-15,-2-10 0 16,0-13-45-16,7-7-17 16,7-10-63-16,6-11 17 15,4-11-149-15</inkml:trace>
  <inkml:trace contextRef="#ctx0" brushRef="#br0" timeOffset="102313.93">16704 2082 678 0,'0'0'16'15,"0"0"14"-15,0 0 66 16,-24 99-4-16,4-50-10 16,-6 9-33-16,-6 10-9 15,-5 10-12-15,-11 6-5 16,-5 0-13-16,-3-6-7 15,3-11 0-15,7-9 0 16,8-13-2-16,13-11-1 16,8-11 0-16,6-8 0 0,8-8-1 15,1-5-25-15,2-2-76 16,2 0-139-16,17-10-217 16</inkml:trace>
  <inkml:trace contextRef="#ctx0" brushRef="#br0" timeOffset="114306.02">3408 7149 552 0,'0'0'75'0,"0"0"-49"15,0 0 21-15,0 0 11 16,0 0-32-16,0 0-16 16,0 0-8-16,-6 14 0 0,12-11 3 15,12-1 5-15,4-2 15 16,11 0-6-16,6 0 20 16,7 0-7-16,5 0-11 15,2-5 1-15,-2 3-11 16,-8 2-1-16,-4 0-4 15,-4 0 3-15,-4 2-2 16,3 5-4-16,0-3 4 16,2 0-4-16,3 0 5 15,4-3 0-15,-1-1-3 16,3 0 0-16,1 0-5 16,3 0 7-16,2 0-3 0,1 0-1 15,-4 0-2-15,-11 2-1 16,-4 1 2-16,-9-1-4 15,-6 3 5-15,1-2-3 16,-1-1 0-16,6 1-1 16,3-3 1-16,4 0 4 15,5 0 3-15,7 0 0 16,-1 0-6-16,4 0 5 16,-9 0-6-16,-2 0 1 15,-7 0-1-15,0 0 1 16,-2 0-1-16,-1 0 0 15,1 0 1-15,2 0-1 16,3 0 1-16,1 0-1 16,-1 0 0-16,0 0 0 15,-2-1 0-15,-3 1 0 0,-5 0 1 16,0-2 1-16,-3 2-1 16,3-1-1-16,1 0 1 15,-4 1-1-15,-2-2 0 16,-2 1-2-16,-1-1 2 15,2-1 1-15,0 1-1 16,2-1 0-16,0 1 3 16,0-2-3-16,1 2 1 15,-3-4-2-15,-2 0-2 16,-4 2 3-16,0 2 1 16,1-1 4-16,-2 0-8 15,-2-1 8-15,4 1-10 16,-1-2 11-16,3 1-5 0,0-1 0 15,-1-1-1-15,-2 2 0 16,-1-1-7-16,-2 3 9 16,0-1-2-16,-1 1 3 15,1-1-2-15,3 2 0 16,-2-2 0-16,2 0 3 16,-1-1-4-16,2 0-2 15,4-2 2-15,0 1 3 16,0 1-3-16,2-1 3 15,-2 0-3-15,-1 0 3 16,-1 0-3-16,3 1 2 16,0-1-3-16,-3 2 3 0,1-2 2 15,-4 0-3 1,0 3 0-16,0 0 1 0,3-1-1 16,-1 0-1-16,3 1 0 15,0-3 0-15,4 1 2 16,-2 1 2-16,-1 1-4 15,-3 1 0-15,0-3 1 16,-6 3-1-16,0 0 1 16,0-2-2-16,4 1 2 15,-2 1-1-15,4 0 1 16,1 0-1-16,4-4 1 16,0 2 1-16,0 1-2 15,4-3 0-15,-2 1 2 16,-2 1 0-16,-3 1-1 0,-2-1-1 15,0 1 2-15,-1-1-1 16,1 0 3-16,2 1 0 16,-3-2 1-16,5-1 2 15,-4 1 2-15,-1 1-3 16,-1 0-1-16,1 1-1 16,-5 0 3-16,1 1-3 15,-6-1 2-15,1 2-6 16,-2-2 2-16,0 2 1 15,1 0 0-15,-1-1-2 16,2 0-1-16,-1 1 0 0,1-2-1 16,-1 1-15-1,1-2-38-15,-2-2-35 0,0-2-91 16,0-7-101-16</inkml:trace>
  <inkml:trace contextRef="#ctx0" brushRef="#br0" timeOffset="114936.06">6000 6747 590 0,'0'0'128'0,"0"0"-96"0,0 0 30 15,0 0 16-15,0 0-21 16,0 0-34-16,-3 0-11 16,3 0 0-16,0 0 2 15,0 2-6-15,5 1 5 16,5-1 6-16,2 4 0 16,0-2-2-16,3 3-2 15,0-1-1-15,-3 1-4 16,7 0-2-16,-2-1-3 15,-1 0 4-15,-1-1-1 16,0 1-3-16,-3-2 0 16,1-1-3-16,-2 3-2 0,2-1 3 15,-4 2-2-15,3 0 1 16,0-1 1-16,-2 1-1 16,1-1-2-16,-1 1 2 15,2-1 3-15,0 1-2 16,0 0-1-16,-3-2 1 15,3 1 0-15,-6-2-1 16,0-2 1-16,-2 1 4 16,-1-1-6-16,0-2 3 15,0 3 1-15,-1 0-1 16,2-1 0-16,-4 3-1 16,0-1 1-16,0 1 3 0,0 6 3 15,0 1 4 1,0 4-2-16,-10 1 7 0,-4 0 4 15,-8 2-8-15,1-5-3 16,-3 1-5-16,0 0-5 16,-1-1-2-16,3 0-6 15,-5 1-40-15,3-1-87 16,-5 0-101-16,4-5-192 16</inkml:trace>
  <inkml:trace contextRef="#ctx0" brushRef="#br0" timeOffset="115745.78">2974 6844 569 0,'0'0'62'16,"0"0"-8"-16,0 0 69 15,3-78-4-15,-3 72-28 16,0 3-40-16,0 3 3 16,0 0-43-16,0 27-11 15,0 27-6-15,-9 29 6 0,-3 21 17 16,-3 15 2-16,-6 4 7 15,3-7 9-15,2-7-12 16,7-14 0-16,7-16-6 16,2-17-9-16,0-13-2 15,0-13 9-15,0-10-10 16,3-9-5-16,-1-8 9 16,-2-6-7-16,0-3 2 15,1 0-1-15,1 0-3 16,-1-10 0-16,2-21-69 15,2-19-87-15,-2-17-143 16</inkml:trace>
  <inkml:trace contextRef="#ctx0" brushRef="#br0" timeOffset="116429.75">2859 6743 756 0,'0'0'33'0,"0"0"-20"15,0 0 19-15,0 0-1 16,110-59 0-16,-44 40-3 16,16 0 0-16,3-1-13 0,6 1 1 15,3 0-6-15,-2-1 7 16,-2 1-2-16,-9 2 1 15,-14 7-7-15,-17 3 5 16,-15 7 3-16,-13 0-15 16,-4 0 5-16,-8 5-6 15,-2 7 6-15,-2 2 1 16,1 1 4-16,-1 5 6 16,0 1 4-16,0 1-9 15,0 4 5-15,3 1-1 16,-3 3 2-16,3 5-8 15,0 9 3-15,0 5 5 16,-3 11 2-16,-2 6 1 16,1 4-5-16,-2-1-4 0,0 1 1 15,1-5-3-15,2-5-3 16,-1-3-3-16,-1-9-2 16,1-9 4-16,-4-7-4 15,2-6 2-15,-1-4-3 16,-2-5 0-16,0-3-1 15,0-1 7-15,0 0-4 16,-2-2 0-16,-11 1 0 16,-11 3 5-16,-15 0 4 15,-22 4-5-15,-27 4 1 16,-28 4-5-16,-26 7-3 16,-15 0 4-16,-5 3 3 0,14-4-6 15,26-11-2-15,43-10 10 16,35-5-6-16,28-7 0 15,13 0 6-15,3 0-2 16,0-7 1-16,12-10-9 16,9-5-49-16,19-2-50 15,5-2-87-15,1-1-96 16,-1 0-308-16</inkml:trace>
  <inkml:trace contextRef="#ctx0" brushRef="#br0" timeOffset="116990.26">3517 7179 711 0,'0'0'105'16,"0"0"-87"-16,0 0 4 15,0 0-15-15,0 0 13 16,0 0 13-16,-33 73 1 0,30-63-24 16,3-4-2-16,0-4-3 15,0-1 3-15,0-1 1 16,0 0 4-16,0 0 27 15,0-1 23-15,0-11-18 16,0 0-19-16,0 4-1 16,0 0 1-16,-6 7-9 15,0 1-11-15,-3 0 2 16,6 0-4-16,0 0-4 16,0 0 5-16,3 0-1 15,0 0 2-15,0 0 0 16,-3 3-5-16,-3 8 0 15,0 2 4-15,2-4 13 16,-1-2 4-16,5-5 12 16,0-2 2-16,0 0 3 0,0 0-6 15,0 0-3 1,0-4-7-16,0-10-2 0,0-4-19 16,0 0-2-16,0-3-19 15,0 0-58-15,0 2-88 16,-16 0-68-16,-2-1-483 15</inkml:trace>
  <inkml:trace contextRef="#ctx0" brushRef="#br0" timeOffset="117857.8">1860 5407 554 0,'0'0'193'0,"0"0"-173"16,0 0 56-16,-30-78 27 16,30 71-31-16,-3 5-25 15,3 2-47-15,0 26 0 16,3 23 0-16,16 20 8 15,8 12 34-15,1 3-17 16,-1 2-12-16,-4-5-2 16,-4-8-5-16,-1-10 1 15,-6-17-3-15,-3-13-5 16,1-15 7-16,-7-8-8 16,0-6 4-16,-3-4 1 0,0 0 15 15,0 0 38-15,0-7-1 16,0-20-19-16,0-12-29 15,0-11-5-15,-3-8-2 16,-7-5-4-16,2 0-25 16,4 5-11-16,2 9 0 15,2 11 21-15,5 14-14 16,14 9 13-16,9 10-1 16,7 5 3-16,5 0 17 15,8 20-1-15,-2 8 2 16,-1 4 0-16,-11 4 2 15,-6 1-2-15,-11 4 5 16,-2-3-4-16,-8-1 15 0,-2-1-7 16,-2-7-1-16,-3-5 1 15,0-7-5-15,0-5 3 16,0-4-4-16,1-4-1 16,2 0-2-16,3 0-4 15,0 1-45-15,5-3-57 16,2-2-94-16,-4 0-154 15</inkml:trace>
  <inkml:trace contextRef="#ctx0" brushRef="#br0" timeOffset="118299.96">2489 5677 138 0,'0'0'529'0,"0"0"-481"15,0 0-6-15,0 0-8 16,0 0 4-16,105-45-11 16,-80 33 11-16,-3 1 14 15,-8-2-12-15,-1-1 7 16,-7-1-11-16,-6-4-2 16,0 2-1-16,0-1-16 15,-3 3-3-15,-9 1 1 16,0 6-7-16,-1 2 0 15,-2 6 0-15,0 0-3 16,-1 2-5-16,-1 17 2 0,1 4-2 16,2 10-1-16,4 4-1 15,7 5 2-15,3 3 3 16,0 1-2-16,0 4-1 16,3-1 0-16,12-5-1 15,1-7 1-15,2-10-1 16,0-14 0-16,0-5 1 15,3-7 6-15,1-1 5 16,6-1-4-16,1-15 1 16,5-2-5-16,-8-7-3 15,-4-7-58-15,-9-1-100 16,-5-2-296-16</inkml:trace>
  <inkml:trace contextRef="#ctx0" brushRef="#br0" timeOffset="118834.95">3102 5407 727 0,'0'0'53'16,"0"0"31"-16,0 0 29 15,0 0-75-15,0 0-28 16,-91 14-3-16,63 11 2 15,4 8-2-15,3-1 2 16,5 2 7-16,8-1-16 0,5-2 5 16,3-1 2-16,0-3-7 15,0-3 4-15,5-5-9 16,7-7 8-16,1-1-6 16,1-8 2-16,5-2-3 15,0-1 4-15,1 0 10 16,-1-10-6-16,-1-7 4 15,0-2 0-15,-9-5-2 16,-2-3 13-16,-7-5-15 16,0-4 6-16,0-4-1 15,-13 5-1-15,4 4-7 0,1 10-1 16,3 10 2 0,3 6 15-16,-1 5-6 0,3 0-11 15,0 5-7-15,5 17-17 16,14 7 24-16,6 7 7 15,2 3-1-15,4-3-6 16,-1-2 2-16,-5-6 3 16,-5-7-4-16,-2-7 0 15,-6-4-1-15,1-5 0 16,1-3-1-16,6-2-15 16,6 0-72-16,-2-14-103 15,-3-8-247-15</inkml:trace>
  <inkml:trace contextRef="#ctx0" brushRef="#br0" timeOffset="119404.66">3441 5235 555 0,'0'0'109'16,"0"0"-35"-16,0 0 17 15,0 0-15-15,-84-11-30 16,65 32-14-16,-2 8-5 16,4 5-2-16,6 7-5 15,9-3-1-15,2 4-7 16,2-1-8-16,14-7 0 0,-1-4-2 16,4-5 0-16,-5-8-1 15,2-4-1-15,-2-6 2 16,-3-5 0-16,3-2 0 15,2 0-1-15,4-13 13 16,1-7 10-16,-1-7 1 16,-3-7 1-16,-4-5-1 15,-5-10 2-15,-8-8-14 16,0-9-7-16,-6-6-6 16,-18-4 1-16,-6-2-2 15,-4 0-7-15,-1 5 3 16,1 7 5-16,9 13 0 15,4 19-2-15,7 14 2 16,7 14 0-16,6 6 0 16,1 18-3-16,0 29-23 0,22 23 20 15,15 17 6-15,8 3 5 16,3-3 13-16,-2-10 2 16,-6-10-7-16,-8-13 2 15,-7-10-13-15,-6-13 0 16,-5-9 0-16,-1-8-2 15,-1-6 0-15,6-5-4 16,3-3-38-16,6 0-33 16,-2-10-67-16,-3-7-185 15</inkml:trace>
  <inkml:trace contextRef="#ctx0" brushRef="#br0" timeOffset="122756.89">2025 12000 374 0,'0'0'201'15,"0"0"-106"-15,0 0 31 16,0 0-47-16,0-94-46 15,11 69-17-15,1 4 1 16,1 2-6-16,-4 9 5 16,1 7 3-16,-5 3-13 15,4 0-6-15,6 12 9 16,9 14-8-16,4 8 1 16,2 8 3-16,-3 7 18 15,-7 6-18-15,-12 11 8 16,-8 6-6-16,0 6 10 15,-14 2 7-15,-11 1-4 0,0 0-5 16,1-2-2-16,3-3-2 16,3-3-2-16,5-8-8 15,2-7 1-15,4-8 0 16,2-13-4-16,5-8 1 16,0-11-5-16,0-10 6 15,11-5-10-15,8-3 10 16,9 0 5-16,2-17-5 15,-1-12-11-15,-4-3-2 16,-4-6 13-16,-9-4-4 16,-12-4-1-16,0-7 0 15,-6-2 0-15,-24 1 3 16,-7 6-5-16,-9 2 7 16,-1 7 10-16,3 6-3 0,3 4-2 15,10 4-1-15,12 6-2 16,8 4 3-16,8 6-5 15,3 1 0-15,0-1 0 16,6-6-2-16,21-2-5 16,12-3 0-16,13-3-12 15,5 2 3-15,-1 3-7 16,2 2-1-16,-8 6 0 16,-6 6 9-16,-11 4 7 15,-9 0 6-15,-7 8 1 16,-4 11-3-16,-4 6 3 15,0 9-3-15,-3 2 4 16,3 4 0-16,-5 4 7 0,1 1 2 16,-2 2 0-16,-2 1-4 15,1-4 3-15,-2-5 0 16,1-7-6-16,1-10 0 16,-1-8 0-16,-1-7-2 15,0-3 0-15,0-4 1 16,2 0-1-16,-2 0-4 15,0-9-78-15,0-13-81 16,0-11-355-16</inkml:trace>
  <inkml:trace contextRef="#ctx0" brushRef="#br0" timeOffset="122946.5">2403 12059 813 0,'0'0'27'0,"0"0"60"16,0 0 4-16,0 0-70 15,0 0-21-15,0 0-7 16,17-37-22-16,-9 46-92 16,-5 11-98-16</inkml:trace>
  <inkml:trace contextRef="#ctx0" brushRef="#br0" timeOffset="123325.65">2657 12223 811 0,'0'0'34'0,"0"0"-17"16,0 0 57-16,99 4-5 15,-62 23-46-15,-5 10-3 16,-7 5-2-16,-4 3-3 16,-11 0 2-16,-7-1-8 15,-3-3-1-15,0-2-8 0,-4-3-3 16,-11-7 3 0,0-7 0-16,-1-9 5 0,2-6 1 15,-2-7 21-15,1 0 42 16,-4-8-32-16,-3-13-23 15,5-3 0-15,6-9-6 16,4-5 2-16,7-5-10 16,3-11 3-16,18-4-8 15,10-4 2-15,5 3-48 16,7 9-40-16,2 13-29 16,-7 13-99-16,-13 13-309 15</inkml:trace>
  <inkml:trace contextRef="#ctx0" brushRef="#br0" timeOffset="123656.05">3293 12078 671 0,'0'0'102'0,"0"0"-84"15,0 0 50-15,0 0 24 16,-82 85-56-16,82-47-16 16,0 5 14-16,21-1-17 15,13 1-2-15,2-3 3 16,-2-6-15-16,-7-7 4 0,-9-6-3 16,-8-7-3-16,-8-2-1 15,-2-2 3-15,-3 0-3 16,-18-2 6-16,-6-1-6 15,-4-7-8-15,1 0-20 16,2-7-20-16,1-17-62 16,7-9-42-16,4-10-129 15</inkml:trace>
  <inkml:trace contextRef="#ctx0" brushRef="#br0" timeOffset="123880.09">3202 12101 465 0,'0'0'91'15,"0"0"-5"-15,0 117 44 16,-9-49-22-16,-13 10-30 0,-2 5-23 16,-8-1-29-16,-3-4 8 15,5-6-14-15,4-13-4 16,6-13-6-16,2-14-3 16,10-14-3-16,4-8-1 15,4-7-1-15,0-3-1 16,0 0-1-16,0-5-7 15,15-19-31-15,15-17-155 16,11-20-125-16</inkml:trace>
  <inkml:trace contextRef="#ctx0" brushRef="#br0" timeOffset="124165.99">3530 11665 854 0,'0'0'39'0,"0"0"-34"16,0 0-5-16,9 132 88 15,-3-46-14-15,0 11-27 16,-6 3-20-16,0 2-10 16,-3-8-10-16,-3-14-3 15,3-14-3-15,3-20-1 16,0-16 1-16,3-10-3 15,6-8 0-15,3-7 0 16,4-5 2-16,5 0-1 0,0-9-44 16,5-16-71-16,-7-11-139 15,-7-6-486-15</inkml:trace>
  <inkml:trace contextRef="#ctx0" brushRef="#br0" timeOffset="124318.54">3548 12129 810 0,'0'0'106'0,"0"0"38"16,0 0-56-16,0 0-44 16,0 0-30-16,85-58-4 15,-37 46-5-15,4 1-5 16,6 2 0-16,-3 1-51 0,-13-4-289 16</inkml:trace>
  <inkml:trace contextRef="#ctx0" brushRef="#br0" timeOffset="125036.58">5162 12055 1043 0,'0'0'25'0,"0"0"-20"0,21-86 26 16,-3 73-6-16,3 13-10 16,4 0-10-16,2 28 1 15,1 16-6-15,-4 13 11 16,-6 5-5-16,-6 2 9 15,-6-2 5-15,-5-3-17 16,-1-8 7-16,0-6-10 16,0-13 0-16,0-10-5 15,-4-9 7-15,-2-7-2 16,3-6 0-16,0 0 15 16,3 0 19-16,-6-12 15 15,-2-13-20-15,0-11-24 16,5-9-5-16,3-2-21 15,0-7 13-15,16-1-9 16,6 1-17-16,4 7-21 0,2 9 3 16,5 16 10-16,1 15 20 15,2 7 15-15,-2 9 2 16,1 16 5-16,-1 11 0 16,0 6 1-16,-4 5 9 15,-6 1 11-15,-6-1-10 16,-5-2-5-16,-5-6-3 15,-4-6-1-15,-4-8-2 16,0-5-1-16,0-11-1 16,0-2-30-16,4-6-57 15,7-1-191-15</inkml:trace>
  <inkml:trace contextRef="#ctx0" brushRef="#br0" timeOffset="125417.84">6027 12042 837 0,'0'0'64'15,"0"0"54"-15,0 0-22 16,0 0-48-16,0 0-40 16,0 0-5-16,-70 48-1 15,64 0-2-15,6 5 10 16,0 3-6-16,19-4-4 15,4-7 1-15,5-11-1 0,2-12-1 16,0-10-2-16,3-10-3 16,-2-2 0-16,-1-3 6 15,-3-16 2-15,-8-5 2 16,-1-5 9-16,-8-5 25 16,-4-9 10-16,-6-3-13 15,0-3-4-15,-12-4-23 16,-13 7-3-16,0 12-5 15,-7 10-3-15,1 12-1 16,-2 12-8-16,2 0 5 16,4 24-20-16,16 5-66 15,11 0-111-15,14-5-595 16</inkml:trace>
  <inkml:trace contextRef="#ctx0" brushRef="#br0" timeOffset="126309.42">6697 12007 949 0,'0'0'86'15,"0"0"-77"-15,0 0 43 16,0 0 13-16,-109-41-57 15,78 55-7-15,-4 16 0 0,1 8 2 16,4 7 1-16,11 3-4 16,7 2-2-16,10 0 2 15,2 0 0-15,3-8-1 16,15-7 1-16,6-8 0 16,3-10-17-16,6-8-7 15,0-8 9-15,-2-1-7 16,0-5 14-16,-4-11 8 15,-3-7 1-15,-5-5 3 16,-1-6 11-16,-3-9 6 16,-1-3 1-16,-4-9-18 15,-1-5 2-15,-2-6 1 16,-2-1-7-16,-5-6-3 0,0 5 0 16,-2 1 3-16,-13 8-2 15,-4 9 6-15,3 14-4 16,4 11 2-16,3 10 9 15,0 13-3-15,3 2-8 16,3 20-12-16,-2 18 7 16,4 13 5-16,1 10 0 15,0 4 7-15,0 2-1 16,9 0 8-16,1-1-8 16,1-3 1-16,-4-2-7 15,-2-6 1-15,-1-2-1 16,-1-5 0-16,3-10-8 15,3-7-17-15,7-10 8 0,7-8 3 16,10-6 12-16,8-7-17 16,4 0 6-16,3 0-19 15,-6-16 9-15,-6-4 11 16,-5-2 12-16,-6-7 3 16,-4-5 22-16,0-7 22 15,-5-8-7-15,-1-3-2 16,-3-4-15-16,-6 3 2 15,-4 7-7-15,-2 11 0 16,0 12-5-16,-14 11-3 16,-7 10 0-16,-2 2-10 15,-2 21 5-15,0 15-5 16,4 10 2-16,9 8-7 0,5 2 11 16,7 2-12-16,0-1 9 15,6-7-3-15,9-5 2 16,4-11-2-16,1-7-1 15,2-7-2-15,5-7 0 16,3-6 3-16,1-4-3 16,3-3-18-16,-1 0-20 15,-3 0-20-15,-5-13-22 16,-1-6-123-16,-7-9-113 16</inkml:trace>
  <inkml:trace contextRef="#ctx0" brushRef="#br0" timeOffset="126575.81">7727 11794 1085 0,'0'0'20'16,"0"0"88"-16,0 0-12 16,0 0-58-16,0 0-31 15,0 0-7-15,3-36-8 16,0 41-12-16,-1 22-120 0,-2 12-19 16,0 8-240-1</inkml:trace>
  <inkml:trace contextRef="#ctx0" brushRef="#br0" timeOffset="126762.07">7699 12451 773 0,'0'0'109'0,"0"0"79"16,0 0-30-16,0 0-67 15,0 0-47-15,0 0-22 16,0 26-9-16,0-25-9 15,0-1-4-15,0 0-47 0,0-1-88 16,0-18-188-16</inkml:trace>
  <inkml:trace contextRef="#ctx0" brushRef="#br0" timeOffset="127017.89">8020 12109 1104 0,'0'0'1'0,"82"-12"-1"0,-27 11 9 15,0 1-6-15,-1 0-1 16,-11 2-2-16,-13 9-3 15,-9-5 3-15,-6 2-55 16,-6 0-48-16,-5-7-91 16</inkml:trace>
  <inkml:trace contextRef="#ctx0" brushRef="#br0" timeOffset="128560.14">1703 13258 569 0,'0'0'31'15,"0"0"-13"-15,0 0 68 16,0 0-5-16,0 0-40 15,0 0-20-15,-55 17-9 0,58-17-1 16,9 0-6-16,6 0 4 16,13 0 9-16,6 0 5 15,16 0-7-15,11-7 1 16,9-3-9-16,10 1-3 16,11-1-2-16,9 0-2 15,7 2-1-15,4 0 2 16,-2 3-2-16,-8 2 3 15,-4-1-2-15,-9-1 1 16,0 0-1-16,3-1-1 16,3 0-1-16,3-1 1 15,0 2 2-15,-8 0-1 16,-5 2 0-16,-8-1-1 0,-3 1 0 16,-1 3 2-1,2 0-2-15,8 0 0 0,0 0 0 16,0 0 2-16,0 0 12 15,5 0-4-15,2 0 4 16,1 0 3-16,-2-1-12 16,-2 0-1-16,-1 1 2 15,3 0 1-15,3-3 9 16,-3-1 0-16,0-1-3 16,0-1 14-16,-3-1-10 15,-3 0-5-15,-3 1 0 16,-6-2-3-16,0 2-6 0,0-3 2 15,-7 2 3-15,5 1-4 16,-5 2-2-16,3-1 6 16,-5 1-7-16,3 2 3 15,-8-1-2-15,-5-1-1 16,-3 1-1-16,0-2 2 16,1 0-2-16,3 1 3 15,5 0 0-15,1 0 3 16,-3-1-5-16,-1 3 3 15,-8 0 1-15,-6-1-4 16,-1 0 6-16,-2-2 5 16,6 0 6-16,-4 1-5 15,3-1 0-15,-3-1 3 16,-4 0-7-16,-5 3 10 16,-6-2 5-16,-8 1 0 0,-2-1 2 15,-4 3 1-15,-1-1-1 16,1 0-14-16,-2-1-1 15,1 4 2-15,-5-1 0 16,-4 1-1-16,0 0-5 16,-2-2-5-16,-2-1-2 15,-2-6-16-15,0-5-92 16,0-15-230-16,-2-6-612 16</inkml:trace>
  <inkml:trace contextRef="#ctx0" brushRef="#br0" timeOffset="139152.07">12044 11790 524 0,'0'0'84'16,"0"0"34"-16,0 0 49 16,0 0-39-16,0 0-70 15,0 0-14-15,0 0 2 16,-18-47-26-16,12 47-9 15,-3 15-6-15,-7 14-4 16,5 6 13-16,1 7-4 16,6 5 1-16,1 1 11 15,3 4-7-15,0 2-1 16,0-4-11-16,7-2 0 0,9-5 0 16,4-8 0-16,5-7-3 15,4-6 0-15,2-8 1 16,0-6 0-16,2-8 2 15,-2 0-2-15,2-3 3 16,-5-14-2-16,-2-4 5 16,-4-7-3-16,-4-3 0 15,-4-9 0-15,-7-4-3 16,-3-9 5-16,-4-4 2 16,0-3-7-16,0 2 4 15,-4 6-4-15,-2 14 2 16,2 14-3-16,-1 12-6 15,2 8 3-15,3 4-29 0,-2 0-40 16,2 14-57-16,0 5-22 16,2 3-136-16</inkml:trace>
  <inkml:trace contextRef="#ctx0" brushRef="#br0" timeOffset="139886.19">12541 11822 763 0,'0'0'37'16,"0"0"76"-16,0 0-31 15,82-12-50-15,-42 14-2 16,5 19-5-16,-3 9-4 15,-5 5-6-15,-6 3 1 16,-7 2 2-16,-5 1-8 16,-7 1 5-16,-5-3-5 15,-6 0-7-15,-1-4-2 16,0-3 0-16,0-3 0 16,-3-7-1-16,-6-4 0 15,0-5-2-15,-3-3-4 16,0-9 6-16,-6-1 6 0,-3 0 1 15,-3-1 1 1,-1-19 11-16,4-4-10 0,8-7 0 16,8-11-8-16,5-7 1 15,0-6-4-15,17-3 4 16,7 5 3-16,1 5-5 16,2 11-6-16,-2 8 6 15,-1 9 0-15,5 6-1 16,5 6-1-16,3 5-1 15,5 3 2-15,-2 0-3 16,2 18 1-16,-6 8 3 16,-7 5 3-16,-5 5-3 0,-7 3-1 15,-7-1-1-15,-7 1 0 16,-2 2 1-16,-1-2 2 16,0-3 0-16,0-7 0 15,0-5 1-15,0-9-2 16,0-7-3-16,0-4-3 15,0-2 4-15,-1-2 2 16,-8 0 7-16,-4-9 38 16,-5-14-17-16,0-5-1 15,2-11 1-15,10-7-13 16,6-13-6-16,0-7-4 16,22-5 0-16,11 3-10 15,9 4 3-15,7 15-34 0,0 14-41 16,2 17 1-16,-11 15 2 15,-12 3 34-15,-13 24-144 16,-15 10-111-16</inkml:trace>
  <inkml:trace contextRef="#ctx0" brushRef="#br0" timeOffset="140791.94">11694 11737 603 0,'0'0'63'16,"0"0"62"-16,0 0 1 15,-87-14-54-15,50 21-9 0,-8 17-20 16,-7 10 1-1,1 9-12-15,5 9-3 0,4 2 13 16,8 5-21-16,6-1 2 16,9 0-4-16,6 3-11 15,9 1 5-15,4-4 2 16,0-4-3-16,16-6-12 16,8-9 2-16,13-6-2 15,5-9 0-15,10-7 0 16,6-7 9-16,2-7-4 15,-2-3-3-15,-5 0 1 16,-4-6 0-16,-7-8-3 0,-4 0-8 16,-2-3-50-1,-6-5-86-15,-8-3-148 16</inkml:trace>
  <inkml:trace contextRef="#ctx0" brushRef="#br0" timeOffset="141580.84">13730 11812 709 0,'0'0'85'16,"0"0"-46"-16,0 0 121 16,0 0-85-16,0 0-29 15,0 0-17-15,7-15-2 16,17 10-14-16,13 3-4 15,8 0-7-15,7 2 8 16,-1 0-3-16,-2 0-3 16,-3 0 2-16,-12 0-5 15,-8 0-1-15,-10 0-3 0,-8 0 0 16,-8 0-35-16,0 3-44 16,-15 7-163-16,-18 1-127 15</inkml:trace>
  <inkml:trace contextRef="#ctx0" brushRef="#br0" timeOffset="141805.51">13757 12048 822 0,'0'0'29'0,"0"0"55"15,0 0 0 1,0 0-45-16,0 0 8 0,113 0-2 15,-68 0-30-15,4 0 4 16,0 0-10-16,-3 0-6 16,-3 0-2-16,-8-4-1 15,-9-1-46-15,-7-2-90 16,-6-3-226-16</inkml:trace>
  <inkml:trace contextRef="#ctx0" brushRef="#br0" timeOffset="142091.1">14550 11751 775 0,'0'0'75'0,"0"0"-7"16,0 0 42-16,0 0-55 15,0 0-35-15,87-17-7 16,-58 15-2-16,3 0-3 16,-4 2-1-16,0 0-1 15,-5 0-5-15,-5 0 0 16,-7 0 0-16,-5 0 2 16,-3 0-6-16,-3 5-34 15,0-1-166-15,-3 1-316 0</inkml:trace>
  <inkml:trace contextRef="#ctx0" brushRef="#br0" timeOffset="142277.31">14590 12005 204 0,'0'0'568'0,"0"0"-548"15,0 0 148-15,94 3-57 16,-55-3-45-16,3-1-16 15,2-3-28-15,0-1-17 16,-4 3 0-16,-4 0-10 16,-6-2-108-16,-14-5-267 15</inkml:trace>
  <inkml:trace contextRef="#ctx0" brushRef="#br0" timeOffset="143319.54">15612 11311 228 0,'0'0'304'0,"0"0"-267"16,0 0 115-16,0 0-64 15,0 0 2-15,0 0 3 16,0 0-40-16,0-68-31 15,0 74-16-15,3 21 0 16,4 21-6-16,1 18 28 0,1 12 11 16,-3 8-14-16,1 2 0 15,1-1-12-15,-1-2 2 16,4-2-11-16,0-7 0 16,0-10 2-16,-3-8-6 15,-3-9 1-15,-5-11-1 16,0-9-3-16,0-7 0 15,0-11 3-15,0-6 0 16,0-4 1-16,0-1 4 16,0 0-5-16,0-5 16 15,0-14-9-15,0-12-3 16,-5-8-4-16,0-9 5 0,1-6-5 16,1-4 0-16,1-1-10 15,2 6-26-15,2 5-7 16,17 10 24-16,8 11-5 15,2 8 11-15,3 8 4 16,1 5 8-16,2 6-1 16,1 0 2-16,5 9-2 15,-1 16 1-15,-6 11 1 16,-7 6-5-16,-9 5 10 16,-8 1-1-16,-2-2 9 15,-4-2-2-15,1-3 6 16,-1-4-3-16,3-2-10 15,1-3 3-15,-2-4-4 0,-1-5 0 16,-1-6-3-16,-1-3-1 16,1-8 1-16,-2-1-2 15,1-4-1-15,1-1-47 16,2 0-15-16,5-6-79 16,5-17-275-16</inkml:trace>
  <inkml:trace contextRef="#ctx0" brushRef="#br0" timeOffset="143764.18">16425 11981 276 0,'0'0'455'15,"0"0"-425"-15,0 0 6 16,0 0-8-16,0 0-13 15,107-15-5-15,-74 5-8 16,-5-3-2-16,-4-4 1 16,-6-3-1-16,-7-2 8 15,-4-4-3-15,-7-2 9 16,0 3 58-16,-18 0 2 16,-6 8-31-16,-5 2-10 15,-4 7 8-15,0 7-15 16,0 1-6-16,2 5-4 15,2 19-6-15,4 9-4 16,1 6 4-16,6 10-4 0,4 1 3 16,6 4-1-16,8-1-4 15,0-2-2-15,12-5-1 16,12-5-1-16,4-7 0 16,2-6 1-16,0-9 2 15,0-5-2-15,-1-7-1 16,0-4-3-16,1-3-19 15,1 0-41-15,0-7-42 16,1-11-91-16,-1-8-193 16</inkml:trace>
  <inkml:trace contextRef="#ctx0" brushRef="#br0" timeOffset="144334.03">17106 11788 685 0,'0'0'70'15,"0"0"29"-15,0 0 31 16,-96-44-60-16,69 44-26 16,0 0-17-16,0 13-10 15,0 13-10-15,3 5-2 16,2 10 16-16,5 2-18 15,6 6 2-15,3 1 1 0,7-2-5 16,1-3-1-16,1-4-3 16,18-4 3-16,1-8 1 15,5-5 5-15,2-8-6 16,1-7-1-16,4-8-4 16,-4-1-1-16,-1 0 4 15,-3-12-6-15,-5-7 7 16,-2-4 2-16,-4-7 1 15,-1-4 2-15,-5-8-2 16,-2-6 5-16,-4-2-4 16,-1-2 0-16,0 8-2 15,0 6 9-15,0 11-1 16,0 13-5-16,-1 8 16 0,-1 6-6 16,2 0-12-16,0 10-2 15,0 19-18-15,0 11 17 16,2 8 1-16,10 3 3 15,3-2-2-15,-5-2-1 16,2-6 3-16,-1-4-2 16,-1-10-1-16,5-4-2 15,0-5-1-15,6-5 1 16,1-3-29-16,5-6-19 16,1-4-59-16,5 0-93 15,1-3-272-15</inkml:trace>
  <inkml:trace contextRef="#ctx0" brushRef="#br0" timeOffset="144904.34">17684 11822 746 0,'0'0'62'15,"0"0"36"-15,0 0 51 16,-100-42-83-16,79 42-22 15,-3 0 2-15,2 5-25 16,1 11-6-16,1 11 0 16,1 6-12-16,4 10 3 15,2 3-3-15,4 5-3 16,6-1 1-16,3 1 1 0,0-3-2 16,0-8-2-1,6-4-9-15,6-8-24 0,-1-6 2 16,2-5-3-16,0-7 9 15,2-8 14-15,4-2 12 16,2 0 1-16,3-9 3 16,1-11 1-16,-2-2 0 15,-2-8 9-15,-2-7 19 16,0-4 15-16,-2-12-4 16,1-9-23-16,-6-12-7 15,-2-4-9-15,-7-7-4 16,-3 1 0-16,0 2 1 15,-10-3-1-15,-10 7 0 16,-2 7 0-16,-3 16 1 0,2 19 0 16,10 16-1-16,4 16-1 15,3 5-2-15,6 38-10 16,0 30 4-16,10 28 9 16,15 14 4-16,0 8-1 15,-5-5 0-15,-10-10-2 16,-9-15 0-16,-1-14-1 15,0-15-10-15,0-13-68 16,0-13-11-16,0-11-40 16,9-12-45-16,9-7-210 15</inkml:trace>
  <inkml:trace contextRef="#ctx0" brushRef="#br0" timeOffset="145415.6">18118 11983 898 0,'0'0'29'0,"0"0"-8"15,0 0 111-15,0 0-61 16,0 0-57-16,83-26-2 0,-17 25-9 16,1 1 2-16,-4 0-2 15,-10 0 0-15,-8 3-3 16,-6 5 0-16,-8 0 0 15,-11-3 1-15,-7-2-1 16,-9 0-5-16,-4-2-24 16,0-1-59-16,0 0-136 15,-4-6-460-15</inkml:trace>
  <inkml:trace contextRef="#ctx0" brushRef="#br0" timeOffset="145795.37">18486 11763 454 0,'0'0'257'15,"0"0"-218"-15,0 0 86 16,0 0-15-16,0 0-75 16,0 0-26-16,-33-16-9 15,36 23 0-15,18 10 8 16,12 0 6-16,10 2 2 15,6-3-3-15,4 1-2 16,-7-2-9-16,-7-1 1 16,-9-3-2-16,-11-2 0 15,-8 0-1-15,-7-1 0 16,-4 2 1-16,0-3-1 0,0 5 8 16,-7 3 14-16,-10 2-8 15,-7 3 5-15,0 1-1 16,-2 3-8-16,0 2-10 15,5 1 3-15,-1 0-3 16,6-1-4-16,5-2 3 16,5-2-32-16,6-5-62 15,0-5-144-15,21-11-358 16</inkml:trace>
  <inkml:trace contextRef="#ctx0" brushRef="#br0" timeOffset="146418.34">19222 11755 3 0,'0'0'722'16,"0"0"-691"-16,0 0 76 16,0 0-34-16,0 0-71 15,0 0-1-15,4 103 24 16,3-56 14-16,-1 1-24 0,-1-3-5 16,1-1-4-16,-3-1 0 15,-1-2-2-15,-2-5-3 16,0-2-1-16,-5-6-2 15,-4-8 1-15,3-9-6 16,0-6 7-16,5-5 3 16,-1 0-3-16,1 0 32 15,-2-13 21-15,1-8-24 16,2-9-14-16,0-6-6 16,0-7-1-16,9-8 0 15,1-3-6-15,-1-5-2 16,2-1-11-16,1 3 0 15,1 11-12-15,5 11 9 16,-3 17 5-16,1 11 3 0,4 7-9 16,2 5-2-16,8 18 17 15,3 11 6-15,-3 7-5 16,-8 5-1-16,-6 5 0 16,-8 3 9-16,-7 1-2 15,-1 0 8-15,0-2-8 16,-10-9-7-16,-5-7 5 15,3-7-4-15,3-10 3 16,3-9-2-16,6-3-2 16,0-5-12-16,0-3-61 15,12 0-119-15,9-3-302 0</inkml:trace>
  <inkml:trace contextRef="#ctx0" brushRef="#br0" timeOffset="146876.81">19735 11994 660 0,'0'0'92'0,"0"0"-56"16,0 0 56-16,0 0-25 15,86 2-42-15,-59-2-16 16,-5-9 0-16,-5-5-3 0,-2-4 3 16,-6-7-2-16,-6-2 3 15,-3-7-8-15,0 1-1 16,-8 5-1-16,-8 5 19 16,-1 6 6-16,1 6 10 15,-1 8-4-15,0 3-6 16,-2 0-11-16,-1 19-3 15,-1 9-3-15,3 9 7 16,8 6 6-16,4 6-16 16,6 4 6-16,0-1-9 15,0-2-1-15,7-5-1 16,8-5-2-16,2-6 2 0,2-5-4 16,5-8 0-16,1-4-9 15,2-6-2-15,3-5-13 16,-3-3-28-16,0-3-61 15,-4 0-76-15,0-3-178 16</inkml:trace>
  <inkml:trace contextRef="#ctx0" brushRef="#br0" timeOffset="147197.25">20072 11808 892 0,'0'0'88'0,"0"0"7"0,0 0 33 15,0 0-57-15,0 0-48 16,0 0-22-16,36 58 26 16,-5-10-1-16,0 4-12 15,2 1-6-15,-7 1-6 16,-1-5 0-16,-4-3 5 15,-5-8-7-15,0-6 0 16,-3-6 0-16,1-7-3 16,0-3-12-16,1-5-15 15,1-5-10-15,2-3-20 0,0-3-39 16,-5 0-20 0,-2-14-99-16,-4-11-269 0</inkml:trace>
  <inkml:trace contextRef="#ctx0" brushRef="#br0" timeOffset="147498.44">20494 11729 684 0,'0'0'49'0,"0"0"-5"15,0 0-11-15,0 0 62 16,-82 82-8-16,52-32-31 0,-4 7-4 15,-2 1-4 1,-1 5-8-16,-1-5-17 0,-3-1-9 16,-1-4-7-16,-3-3-5 15,3-7-1-15,3-4-1 16,10-10-2-16,9-8-17 16,11-8-5-16,8-9 3 15,1-4 13-15,0 0-4 16,7 0-21-16,13 0-28 15,1-9-87-15,6-8-182 16</inkml:trace>
  <inkml:trace contextRef="#ctx0" brushRef="#br0" timeOffset="147865.31">20671 11435 1026 0,'0'0'14'0,"0"0"58"15,0 0-29-15,0 0-37 16,-3 88-4-16,3-16 49 15,2 6-24-15,-1 6-6 16,-1 3-12-16,0-1-5 0,-4-5-2 16,-5-10-4-16,-1-13 1 15,5-14-8-15,5-14-26 16,0-7 5-16,6-9 8 16,12-4 9-16,6-6-4 15,7-4-12-15,2 0-9 16,1-1-19-16,-2-17-66 15,-3-10-121-15</inkml:trace>
  <inkml:trace contextRef="#ctx0" brushRef="#br0" timeOffset="148090.53">20676 11757 769 0,'0'0'52'16,"0"0"-18"-16,0 0 84 16,91-21-34-16,-60 21-44 15,4 0-17-15,-4 0-4 16,-4 0-7-16,0 3-9 16,-7 2-3-16,-2 2-8 15,-3-1-84-15,-6-5-177 16</inkml:trace>
  <inkml:trace contextRef="#ctx0" brushRef="#br0" timeOffset="148346.81">21197 11361 844 0,'0'0'95'15,"0"0"-53"-15,97 61 94 16,-60-3-40-16,-8 15-10 16,-10 13-14-16,-16 12-22 15,-3 12-11-15,-14 3-17 16,-16-1-1-16,-6-13-21 0,-10-13 1 16,-7-11-2-16,-6-18-67 15,-5-12-102-15,3-14-109 16</inkml:trace>
  <inkml:trace contextRef="#ctx0" brushRef="#br0" timeOffset="149538.56">11191 11342 587 0,'0'0'35'16,"0"0"74"-16,-98-15 15 16,48 15-36-16,-5 15-12 15,-2 24-31-15,-2 19 5 16,-4 20-16-16,0 13 1 15,1 11-9-15,4 7 4 16,7 5-6-16,11-5-12 16,13-4 1-16,15-6 1 15,10-8-3-15,2-2-8 0,20 0 9 16,13-6-5-16,7-7-2 16,2-9 4-16,2-17-4 15,-2-8 1-15,-3-9-4 16,-3-8-1-16,-1-6-1 15,-3-4-1-15,-1-10-2 16,5-5-9-16,1 0-48 16,4-5-81-16,-3-17-115 15,-5-3-184-15</inkml:trace>
  <inkml:trace contextRef="#ctx0" brushRef="#br0" timeOffset="155872.38">22463 11356 522 0,'0'0'25'0,"0"0"90"15,0-101-1-15,0 78-21 16,0 6 6-16,0 6-40 16,0 7 7-16,0 4-10 15,0 4-43-15,0 27-10 16,0 17 0-16,0 21 24 0,1 18 2 15,4 10-6-15,-2 2-7 16,0 1 0-16,0-10-6 16,1-9-5-16,-1-11-2 15,2-11-2-15,2-14 0 16,-1-10-1-16,-1-7 0 16,0-9 0-16,-3-5 0 15,-1-6-10-15,1-5-28 16,-1-3-40-16,-1 0 5 15,0-3-21-15,-4-16-172 16</inkml:trace>
  <inkml:trace contextRef="#ctx0" brushRef="#br0" timeOffset="156343.23">22187 11880 606 0,'0'0'8'16,"0"0"1"-16,9-88 61 15,13 56 8-15,8-1-43 16,7 4-4-16,4 2-7 16,0 6 8-16,0 6 7 15,-4 5-5-15,2 6 1 16,-2 4-16-16,5 0 0 16,5 11 1-16,3 8-4 15,0 6-1-15,-4 3-2 16,-7 5-4-16,-4 5-8 15,-10 5 1-15,-8 5-2 0,-4 2-1 16,-10-2 1-16,-3-7 2 16,0-4 2-16,0-8-4 15,0-12 1-15,0-7 0 16,0-6-2-16,-3-2-1 16,-6-2 2-16,-7 0 7 15,-7-11 17-15,-1-9-3 16,-1-5 2-16,4-9-3 15,7-7-20-15,6-9 13 16,8-4-12-16,0-7 0 16,15-3-2-16,11 4 1 15,9 5-14-15,-1 8-5 0,-3 13-2 16,-4 12 3-16,-7 10-6 16,-7 5-14-16,-2 7-16 15,-5 0-71-15,-2 0-103 16</inkml:trace>
  <inkml:trace contextRef="#ctx0" brushRef="#br0" timeOffset="156749.87">23128 11598 630 0,'0'0'50'0,"0"0"-7"15,0 0 7-15,0 0 14 16,0 0 8-16,0 112-6 16,6-71-23-16,2 2-18 15,3 3-4-15,1-3-16 16,5-5 1-16,-2-6 7 16,4-9-12-16,3-6 0 15,2-7 0-15,8-10 1 16,-1 0 6-16,0-10-8 15,-2-10 10-15,-7-6-3 16,-4-5-5-16,-6-2 15 16,-6-7 10-16,-5-3 1 0,-1-3-5 15,0-7-13-15,-9 2-8 16,-7 5-1-16,3 9 0 16,0 13-1-16,6 11-1 15,3 9-22-15,1 4-46 16,0 4 1-16,0 13 9 15,3 3-95-15,0-3-105 16</inkml:trace>
  <inkml:trace contextRef="#ctx0" brushRef="#br0" timeOffset="157175.6">23597 11710 57 0,'0'0'413'15,"0"0"-409"-15,0 0 102 0,0 0-19 16,0 0-42-16,111-28-13 16,-78 13-9-16,-3 2-11 15,-6-2-2-15,-6-1-2 16,-5-1 5-16,-5-4 30 16,-5-4-7-16,-3-1 16 15,0-4-23-15,-2 6-1 16,-10-1-10-16,-3 9 4 15,-1 2-1-15,-4 8-6 16,0 6 7-16,-3 0-7 0,-2 20-6 16,4 8-2-1,6 12 2-15,8 8 0 0,7 7-1 16,0 3 10 0,5-3-6-16,9-4 1 0,4-6-12 15,0-4 6-15,3-12-4 16,-1-5-1-16,3-11-1 15,1-6 0-15,3-5 5 16,1-2-2-16,2 0 1 16,0-10-5-16,2-6-2 15,6 0-41-15,-1-8-45 16,2-2-211-16</inkml:trace>
  <inkml:trace contextRef="#ctx0" brushRef="#br0" timeOffset="157666.41">25046 11322 851 0,'0'0'24'0,"0"0"49"15,0 0-46-15,0 0 13 16,23 103 15-16,-16-45-12 16,-2 5-9-16,-5-1-14 0,0-6-9 15,0-8-6-15,0-9 0 16,0-12-1-16,-2-8-4 15,1-8 6-15,1-7-8 16,0-2 2-16,0-2-45 16,0 0-17-16,0-17-106 15,0-12-430-15</inkml:trace>
  <inkml:trace contextRef="#ctx0" brushRef="#br0" timeOffset="157839.84">25052 11032 777 0,'0'0'12'15,"0"0"42"-15,0 0 41 0,0 0-84 16,0 0-11-16,0 0-16 16,10-3 12-16,13 21-59 15,2-1-153-15</inkml:trace>
  <inkml:trace contextRef="#ctx0" brushRef="#br0" timeOffset="158293.34">25373 11090 93 0,'0'0'524'0,"0"0"-500"0,0 103 102 16,0-44-7-16,4 10-33 15,1 10-30-15,-2 4-22 16,-3 2-14-16,0-2-2 16,0-5-11-16,0-6 0 15,-2-9-6-15,-2-8 2 16,4-12-3-16,0-9 1 16,0-8-1-16,3-4 1 15,13-7 0-15,4-6-1 16,5-6 1-16,5-3-3 15,4-10 2-15,2-14-7 16,1-6 3-16,-7-4 4 16,-7-6 6-16,-12-2-4 0,-11-2 0 15,0-1 0-15,-27 1 22 16,-13 1 12-16,-7-1 17 16,-9 2-6-16,4 3-21 15,6 4 0-15,8 3 0 16,12 6-5-16,9 1-7 15,11 1-14-15,6 1 4 16,11-4-8-16,32 4 0 16,17 3-79-16,10 4-56 15,-3 7-58-15,-12 4-374 16</inkml:trace>
  <inkml:trace contextRef="#ctx0" brushRef="#br0" timeOffset="158924.93">27246 11068 422 0,'0'0'326'0,"0"0"-293"15,0 0 99-15,-80-11-51 16,35 32-48-16,-1 11 5 0,0 11 3 16,8 8-14-1,9 5 8-15,9 5-18 0,7 6 0 16,10 1-7-16,3 2-2 16,0-7 1-16,13-12-9 15,11-9 0-15,3-8 2 16,4-8 2-16,1-8-4 15,0-7-2-15,3-7 1 16,3-2-5-16,-2-2-31 16,0 0-25-16,0-9-41 15,-5-11-79-15,-1-2 9 16,-5-6-386-16</inkml:trace>
  <inkml:trace contextRef="#ctx0" brushRef="#br0" timeOffset="159251.01">27488 11359 576 0,'0'0'93'16,"0"0"21"-16,0 0 21 16,0 0-40-16,0 0-52 15,0 0-42-15,0-20-1 16,0 53 0-16,0 12 7 16,0 6 0-16,7 4 1 15,4-3-3-15,4-5-5 16,3-9 3-16,4-9-3 15,5-8 2-15,3-8-2 16,1-9 1-16,2-4 3 16,-3 0-1-16,-1-12 1 0,-5-7 1 15,-4-6 1-15,-5-6 2 16,-5-5 1-16,-5-11 12 16,-4-6 3-16,-1-3-15 15,0 2-6-15,0 7-3 16,-4 15-32-16,-1 15-44 15,4 13-142-15,1 4-143 16</inkml:trace>
  <inkml:trace contextRef="#ctx0" brushRef="#br0" timeOffset="159945.54">28027 11304 809 0,'0'0'50'15,"0"0"17"-15,0 0 22 16,0 0-42-16,113 31-10 16,-71 6-2-16,-1 8-1 15,-2 6-26-15,-8 0 8 16,-5-1-12-16,-10-4-3 15,-5-4-1-15,-10-6 0 16,-1-7 0-16,0-4-4 0,-9-4 2 16,-6-4-3-1,-2-8-9-15,0 1 9 0,-2-4-1 16,1-5 2-16,-3-1 4 16,2 0-6-16,5-14 6 15,3-8 5-15,4-6 0 16,7-7-5-16,0-8 1 15,7-4 2-15,13-10 3 16,8-1-6-16,2 2 0 16,8 5-17-16,-3 12 0 15,-1 13-13-15,-2 10 21 16,-3 10 1-16,1 6 3 16,3 0 4-16,3 17 1 15,0 9-1-15,1 12 0 0,-5 7 1 16,-7 6 0-16,-6-1-3 15,-7-4 3-15,-6-4 2 16,-6-6 5-16,0-1-7 16,0-4-1-16,-10-4 0 15,-5-7 0-15,0-7 1 16,1-9-4-16,3-4 4 16,2 0 8-16,-4-6 4 15,2-18 29-15,0-8 15 16,2-7-16-16,5-10-1 15,4-6-32-15,0-11 3 16,13-1-10-16,14 4-2 16,9 5 0-16,4 12-47 0,8 14-30 15,0 11-7-15,4 14 19 16,-8 7-51-16,-9 0-80 16,-14 17-251-16</inkml:trace>
  <inkml:trace contextRef="#ctx0" brushRef="#br0" timeOffset="160875.19">30164 10972 732 0,'0'0'30'15,"0"0"-13"-15,0 0 44 16,0 0-47-16,0 0 9 16,1 113 41-16,-1-41-7 15,0 7-26-15,0 4-19 16,-1 3 3-16,-11-4-5 16,-2-1-8-16,1-10 3 15,4-12 3-15,5-11-6 16,2-14-2-16,2-10 0 15,0-12 1-15,0-6-1 16,0-6 4-16,0 0 10 0,0-10 26 16,3-17 0-16,8-7-30 15,0-9-4-15,-1-3-4 16,-1-4 1-16,-1-5-3 16,1-2-4-16,5 7-17 15,2 8 4-15,8 15 1 16,6 15-2-16,7 11 0 15,8 1 0-15,1 12 13 16,-5 16-1-16,-6 12 4 16,-9 6 2-16,-9 3-2 15,-8-3 2-15,-2-5 0 16,-3-6 0-16,-4-1 0 0,0-4 0 16,0-5-1-16,0-4 2 15,0-4-5-15,0-5 4 16,0-4-11-16,0-4-89 15,0-4-76-15,16 0-166 16</inkml:trace>
  <inkml:trace contextRef="#ctx0" brushRef="#br0" timeOffset="161266.54">30849 11330 658 0,'0'0'78'16,"0"0"7"-16,0 0-23 0,0 0-39 15,0 0 37-15,-62 114-9 16,50-61-16-16,5 4-16 16,7-5-3-16,0-6-9 15,7-5-6-15,12-9 2 16,3-10-2-16,2-6 0 15,1-8 0-15,-1-8 3 16,-2 0 2-16,1-7 3 16,-4-13 3-16,-4-6 10 15,0-10-1-15,-6-6 7 0,-6-9-19 16,-3-9 5-16,0-2-13 16,-6 2-1-16,-14 12-1 15,-3 14-3-15,-3 14-14 16,1 15 10-16,-1 5-5 15,7 7-26-15,12 18-29 16,7 7-66-16,4 4-104 16</inkml:trace>
  <inkml:trace contextRef="#ctx0" brushRef="#br0" timeOffset="161819.97">31239 11780 651 0,'0'0'14'15,"0"0"73"-15,0 0-8 16,0 0-9-16,0 0-13 15,0 0-6-15,51 41-16 16,-30-41-6-16,3-14-6 16,-3-6 4-16,-2-6-2 15,-4-6 5-15,1-9-9 16,-4-10-13-16,-1-14 1 0,-1-7-6 16,-5-10-3-1,-2 1 0-15,-3-1-2 0,0 6-3 16,0 4-11-16,-8 7 6 15,-11 7-8-15,-5 10 8 16,-1 13 8-16,2 12-1 16,4 16-5-16,1 7-8 15,6 26 12-15,3 27 1 16,6 24 3-16,3 14 3 16,3 6 0-16,15 3-2 15,3-2-1-15,-2-8 1 16,1-7-1-16,-1-14 0 15,0-12 2-15,2-12-1 0,2-10-1 16,0-6 0-16,3-9 1 16,2-6-1-16,5-5 4 15,1-4-4-15,2-2-11 16,0-3-90-16,-2 0-145 16,-2-12-383-16</inkml:trace>
  <inkml:trace contextRef="#ctx0" brushRef="#br0" timeOffset="162375.04">31969 11487 701 0,'0'0'93'0,"0"0"45"16,0 0-51-16,0 0-49 16,0 0-5-16,-91-69-18 15,67 69 0-15,-3 7-4 16,3 16 3-16,3 9 1 15,5 5-7-15,7 3 7 16,6 1-14-16,1 3 4 16,2-7 3-16,0-1-7 15,0-4 0-15,10-6-2 16,1-8-1-16,1-4 0 16,-1-5-5-16,4-5-4 15,0-4 5-15,4 0 6 16,0 0 0-16,-1-17 3 15,-1-4 0-15,-4-8-2 16,3-8 3-16,-2-15 0 0,-1-12-3 16,-7-15 2-16,-3-7 0 15,-3-3 0-15,0 0-3 16,-7 6-7-16,-13 4 6 16,-5 8 2-16,4 13-1 15,3 20 6-15,8 15-5 16,4 14 10-16,3 9 0 15,3 17-11-15,0 30-28 16,0 23 28-16,18 14 0 16,4 6 4-16,2 2 5 15,-2-1-5-15,-2-11-2 16,-2-9-2-16,-2-17 0 0,-2-16-2 16,-3-15 2-16,0-6 0 15,2-9-2-15,2-2 0 16,3-3-16-16,5-3-60 15,-3 0-96-15,0-6-79 16</inkml:trace>
  <inkml:trace contextRef="#ctx0" brushRef="#br0" timeOffset="162856.03">32555 11276 763 0,'0'0'70'0,"0"0"4"15,-92-21 24-15,53 21-37 0,4 0-18 16,7 22-12 0,10 11-11-16,9 8 1 0,9 8 1 15,0 7 5-15,21 2-13 16,3 3-2-16,-2-3-5 15,-2-5-4-15,-8-2 0 16,-5-8-3-16,-7-4 0 16,0-9 0-16,0-10 0 15,0-6-1-15,-6-8-3 16,2-4-3-16,-2-2 4 16,-5 0 0-16,-5-15-4 15,-4-8-7-15,-1-7-46 16,2-5-26-16,6-7-164 15</inkml:trace>
  <inkml:trace contextRef="#ctx0" brushRef="#br0" timeOffset="163103.68">32430 11342 624 0,'0'0'26'16,"-60"101"35"-16,20-30 64 15,-5 5-19-15,-6 2-36 16,-1-6-41-16,0-2-10 16,6-8-5-16,1-9-6 15,8-9-4-15,8-12 3 16,10-8-7-16,5-14 8 16,10-3-7-16,2-5-1 0,1-1 0 15,1-1-22-15,0 0-79 16,0-4-181-16</inkml:trace>
  <inkml:trace contextRef="#ctx0" brushRef="#br0" timeOffset="164561.68">22681 12864 447 0,'0'0'27'15,"0"0"33"-15,-5-72 62 16,5 42-63-16,16-3-18 15,1-3 4-15,4-1-7 16,0 7 16-16,-3 8-5 16,-6 11 1-16,-4 8-12 15,0 3-25-15,6 23-13 16,6 21 0-16,7 18 23 16,-6 16-2-16,-6 9 3 15,-7 12-4-15,-8 7-13 0,0-2-3 16,0-3-3-16,-3-11 3 15,-4-10-1-15,4-10-2 16,3-11 4-16,0-9-5 16,0-6 4-16,8-10-8 15,5-7 2-15,4-10-9 16,5-13 2-16,8-4 9 16,7-10 0-16,3-19 0 15,-1-5-7-15,-6-4-1 16,-14-2 5-16,-14-3 0 15,-5-6-4-15,-27-1-13 16,-13 0 17-16,-3 5 2 16,-2 7 0-16,0 7-1 0,5 9-1 15,-2 3 3-15,5 2 2 16,7 0-1-16,8 1 0 16,10-3 1-16,7-1 1 15,5-3-3-15,0-4-4 16,19-6 4-16,16 1-2 15,10 2-7-15,5 5 8 16,0 6 0-16,-3 9 1 16,-1 5 0-16,-4 5-2 15,-3 0 1-15,-3 11 0 16,-3 7-5-16,-3 8 6 16,-5 4-3-16,-4 11-2 15,-9 3-1-15,-4 4 5 0,-6 5 1 16,-2-5 1-16,0-4 1 15,0-6-2-15,1-9 0 16,4-7 2-16,-2-10-2 16,2-7 0-16,-2-2-2 15,0-3 1-15,4 0-66 16,0-14-78-16,2-9-311 16</inkml:trace>
  <inkml:trace contextRef="#ctx0" brushRef="#br0" timeOffset="164754.59">23246 12759 696 0,'0'0'1'0,"0"0"8"15,0 0 62-15,0 0-60 16,0 0-11-16,0 0-10 15,64-33-131-15,-37 48-258 16</inkml:trace>
  <inkml:trace contextRef="#ctx0" brushRef="#br0" timeOffset="165101.57">23578 12897 534 0,'0'0'17'0,"0"0"17"16,118 34 95-16,-64-7-62 16,1 8-4-16,-7 6-19 15,-14 6 4-15,-13 0-14 16,-12-1-10-16,-9-2-6 16,0-4-3-16,-6-4-7 15,-12-6-2-15,3-8 0 16,0-8 0-16,3-8 3 15,-2-6-1-15,-5 0 18 16,-4-13-13-16,-1-10-4 0,3-7-7 16,9-4 4-1,11-9-6-15,1-9-1 0,15-6-7 16,20-2 0-16,10 4-19 16,10 7-16-16,5 15-11 15,1 14-22-15,-1 10-25 16,-11 6-144-16</inkml:trace>
  <inkml:trace contextRef="#ctx0" brushRef="#br0" timeOffset="165404.07">24414 12804 545 0,'0'0'90'16,"0"0"-17"-16,-102 54 46 0,80-19-52 15,11 6-18-15,8 3-10 16,3 0-16-16,10-1-8 16,16-2 0-16,3-1-8 15,2-4 2-15,-6-5-3 16,-5-5-4-16,-5-8 7 16,-11-7-9-16,-4-2 0 15,0-6 3-15,-9 2 0 16,-18-3 1-16,-7-2-4 15,-4 0 0-15,5-7-26 16,6-12-53-16,10-10-51 16,7-10-72-16,2-9-99 15</inkml:trace>
  <inkml:trace contextRef="#ctx0" brushRef="#br0" timeOffset="165619.84">24266 12874 462 0,'0'0'49'0,"20"90"107"15,-16-28-25-15,-4 10-14 16,0-1-45-16,-18 4-26 16,-7-2-20-16,-5 2-11 15,-5-5 0-15,-1-4-13 16,1-11 10-16,5-12-11 16,11-14 0-16,7-13 3 0,7-8-7 15,5-8 3-15,0 0-5 16,26-12-17-16,11-17-75 15,12-14-179-15</inkml:trace>
  <inkml:trace contextRef="#ctx0" brushRef="#br0" timeOffset="165924.9">24682 12460 742 0,'0'0'25'0,"0"0"44"16,0 0-28-1,0 0-29-15,35 126 60 0,-21-33-25 16,-8 15-4-16,-6 5-6 16,0-6-19-16,0-6 1 15,-3-16-16-15,3-17-2 16,0-17 3-16,5-14-1 15,10-16-3-15,4-10 0 16,5-8 3-16,1-3 1 16,4-4-4-16,0-18-8 15,1-7-44-15,-5-9-51 16,-9-9-167-16</inkml:trace>
  <inkml:trace contextRef="#ctx0" brushRef="#br0" timeOffset="166100.76">24751 12925 786 0,'0'0'20'0,"0"0"47"15,0 0 38-15,110-50-52 16,-58 39-31-16,-1 2-4 16,1 1-16-16,-4 3-2 15,-11 4-4-15,-8 1-59 16,-11 0-178-16</inkml:trace>
  <inkml:trace contextRef="#ctx0" brushRef="#br0" timeOffset="166675.94">25807 12928 920 0,'0'0'12'16,"0"0"-1"-16,-18-71 71 16,18 58-34-16,3 7-22 0,18 6-21 15,7 0-5 1,11 24 0-16,-3 12 3 0,-6 13 2 15,-5 6 1-15,-12 2-5 16,-5-1 8-16,-6-6-4 16,-2-3-1-16,0-8 1 15,-2-7-5-15,-6-7 0 16,2-9 1-16,2-8 3 16,1-6-4-16,-3-2 0 15,2 0 15-15,-2-9 7 16,1-16-18-16,4-4-3 15,1-8 7-15,0-6-7 16,7-5-1-16,8-8-13 16,6-5-6-16,6 8-14 0,6 11 1 15,3 16 13-15,2 14 8 16,-2 12 2-16,0 0 6 16,0 20 1-16,1 8 2 15,-2 9 1-15,-5 2 8 16,-7 2 0-16,-4 0-3 15,-10-2 1-15,-6-1-1 16,-3-2-4-16,0-7 3 16,-15-2-5-16,-4-10-4 15,4-2-6-15,5-7-89 16,10-8-163-16</inkml:trace>
  <inkml:trace contextRef="#ctx0" brushRef="#br0" timeOffset="167073.65">26578 12839 677 0,'0'0'47'15,"0"0"21"-15,0 0 2 16,0 0-8-16,-25 86-12 15,25-40-19-15,6 2-12 16,10 1-4-16,7-4-14 16,0-6 5-16,3-6 0 0,-1-10-6 15,-1-10 1-15,-2-8-1 16,1-5 1-16,-3 0 7 16,-1-11 2-16,-2-11 3 15,-5-4 3-15,-4-8 13 16,-4-6 4-16,-4-7-24 15,0-7 4-15,-7 1-10 16,-10 2-1-16,-5 10-2 16,-5 16 0-16,-6 12-15 15,-4 13 13-15,-9 2-4 16,2 22 4-16,10 10-46 16,18 2-88-16,16-4-246 0</inkml:trace>
  <inkml:trace contextRef="#ctx0" brushRef="#br0" timeOffset="167930.15">27257 12835 390 0,'0'0'418'0,"0"0"-392"16,0 0 110-16,0 0-86 15,-85-24-43-15,60 47 3 0,2 10 0 16,2 10 0-16,5 5-2 16,5 3-3-16,4-1 0 15,5-3-1-15,2-5-4 16,0-8 1-16,8-6-1 15,7-6 0-15,4-11-1 16,6-5-9-16,2-6 6 16,3 0-4-16,-2-13-6 15,-2-8 13-15,-5-7 2 16,-3-7-1-16,-3-7 2 0,-4-7 1 16,-2-9 4-1,-3-8-2-15,-1-5-1 0,-2-4-4 16,1-4 0-16,-4-3 0 15,0 3-4-15,0 9-4 16,-15 11 4-16,2 13 3 16,-2 17-1-16,6 14 2 15,6 10 2-15,1 5-2 16,1 14-4-16,1 18 1 16,0 21 2-16,8 13 0 15,14 12 1-15,1 6 7 16,-4-2-2-16,-7 0-4 15,-7-4 2-15,-5-6-2 16,0-4 0-16,0-14 0 16,11-11-1-16,10-14 0 0,12-9-3 15,7-9 3-15,9-11-1 16,1 0-1-16,-3-8-2 16,-2-15 3-16,-5-4 1 15,-4-7 0-15,-3-5 1 16,-6-6 2-16,-4-7-2 15,-4-5 1-15,-9-1-1 16,-7-1 3-16,-3 7-4 16,0 13 2-16,-12 13 0 15,-3 16 15-15,-3 10-11 16,-7 13 2-16,-5 22-4 16,-1 11 8-16,8 9 6 0,11 4 0 15,12 0-5 1,8-3-2-16,22-7 0 0,7-9-4 15,-1-8-5-15,3-11 4 16,1-5-5-16,0-10 3 16,0-5 1-16,-1-1-5 15,1 0-31-15,1-15-70 16,1-10-317-16</inkml:trace>
  <inkml:trace contextRef="#ctx0" brushRef="#br0" timeOffset="168600.73">29027 12712 406 0,'0'0'217'0,"0"0"-123"16,0 0 20-1,-28-82-5-15,7 65-63 0,-6 7-3 16,-3 5-29-16,-6 5 3 15,-4 10-6-15,0 21-6 16,4 10 5-16,8 5 1 16,10 5-7-16,11 2-2 15,7 1 2-15,0 1 1 16,9-7-3-16,13-4-2 16,6-10 1-16,5-7-1 15,3-10-2-15,1-8-5 16,2-9-6-16,-6 0-5 15,-5-6 11-15,-3-17 7 0,-7-4 0 16,0-9 0 0,-4-4 4-16,-3-7-3 0,-3-4 0 15,-4-3 1-15,-4 4-2 16,0 9 2-16,0 13-1 16,0 13-1-16,0 9 4 15,0 6-1-15,0 0-3 16,-1 25-13-16,-1 14 7 15,2 7 5-15,0 8 2 16,7-1 2-16,9 1 0 16,2-3-2-16,3-8 1 15,1-6-2-15,-1-10-1 16,0-8-3-16,4-7-2 16,2-4-25-16,6-8-54 0,3 0-40 15,1 0-57-15,-1-11-197 16</inkml:trace>
  <inkml:trace contextRef="#ctx0" brushRef="#br0" timeOffset="169143.42">29674 12760 659 0,'0'0'62'16,"0"0"56"-16,0 0-19 15,-102-39-52-15,66 39-25 16,-3 10 1-16,1 12-3 0,2 7 2 16,9 3-11-1,10 6 2-15,8 6-5 0,7 2-1 16,2 2 1-16,0-5-8 16,13-4 0-16,2-10 3 15,1-4-3-15,1-8-2 16,3-9-13-16,1-5 11 15,3-3 3-15,2 0-1 16,1-8 2-16,-2-9 0 16,0-8 2-16,-1-7 0 15,0-11-1-15,-3-11-1 16,0-7 4-16,-2-9 0 0,-7-6-3 16,-5-8-1-1,-5-4-6-15,-2 6-5 0,0 6-2 16,-14 10 10-16,-3 16 3 15,1 14 2-15,5 15-1 16,3 16 1-16,4 5-2 16,1 26-6-16,1 24 0 15,2 22 6-15,0 18 7 16,12 8 4-16,3 2-2 16,-4-7-1-16,-5-16-4 15,0-12-1-15,1-12 0 16,0-11-2-16,6-7-1 15,4-9-1-15,7-9 1 16,7-3-11-16,5-7-85 16,3-7-198-16</inkml:trace>
  <inkml:trace contextRef="#ctx0" brushRef="#br0" timeOffset="169700">30262 12735 689 0,'0'0'64'16,"0"0"27"-16,0 0-24 16,0 0-33-16,-100-2-1 0,70 24 5 15,2 5-19 1,3 7-10-16,4 5-8 0,7 6 6 15,6 5-7-15,3 0 0 16,2-4 0-16,3-3 0 16,0-7 0-16,0-7-5 15,6-9-11-15,7-7-2 16,3-9 0-16,3-4 18 16,3 0 0-16,3-12 2 15,0-8 7-15,1-7-3 16,-2-7 0-16,0-10 4 15,-4-8 0-15,-3-11-8 16,1-7 1-16,-7-8-3 0,-4-6 0 16,-7-2 0-16,0-2 0 15,-1 6-4-15,-14 11 4 16,-3 18 0-16,7 19 0 16,1 17-1-16,4 17-2 15,1 20-1-15,2 23-3 16,3 23 7-16,0 18 8 15,11 6 6-15,5 2-5 16,-2-5-2-16,-1-11-4 16,-4-12-1-16,2-8-2 15,0-10 2-15,2-10-2 16,1-10-2-16,4-6-14 0,5-9-42 16,2-8-147-1</inkml:trace>
  <inkml:trace contextRef="#ctx0" brushRef="#br0" timeOffset="170419.84">30525 12593 727 0,'0'0'68'0,"0"0"0"16,0 0 35-16,0 0-61 15,101 15-31-15,-54 31-8 16,-1 7 12-16,-15 8-14 0,-17 1 2 16,-10 2 1-16,-4-2 1 15,-13-4-3-15,-8-13 0 16,-2-8-2-16,1-8-7 16,3-8 6-16,-1-5-4 15,1-9-5-15,0-4 9 16,0-3 0-16,2-1-2 15,3-18-10-15,8-3 9 16,6-7 4-16,0-5 0 16,3-7 0-16,17-7 0 15,8-5-5-15,10 2-13 16,4 1-22-16,3 8-22 16,1 8-4-16,-4 12 37 15,-3 12 24-15,-8 10 0 16,-7 0 4-16,2 16 1 0,-6 10 15 15,1 5 8-15,-3 1 5 16,1 1-15-16,-2-3-1 16,4-3 13-16,-2-4-8 15,-2-6-8-15,-1-5 2 16,1-10 11-16,2-2 20 16,3 0 3-16,1-1-14 15,1-13-2-15,-2-5-6 16,-1-4-12-16,-3-2-2 15,-4 0-2-15,-5-3-3 16,-7 1-1-16,-2 1-3 16,-6 7-6-16,-12 7 5 15,-4 12-1-15,-4 0 2 0,-2 14 0 16,0 16 0-16,2 5 0 16,7 4 5-16,5 5 4 15,8 2 1-15,5-3-8 16,1-1 2-16,0-6-4 15,11-5 5-15,1-7-5 16,2-4 1-16,1-5-2 16,6-4-9-16,4-5-35 15,4-3-85-15,7-3-248 16</inkml:trace>
  <inkml:trace contextRef="#ctx0" brushRef="#br0" timeOffset="170874.58">32003 12660 603 0,'0'0'33'15,"0"0"47"-15,-115-43 24 16,75 43 2-16,3 0-38 16,2 8-31-16,7 13-8 0,3 4-1 15,5 2-11-15,5 6 1 16,2 2-5-16,4 3-3 16,6 3 1-16,3 0-4 15,0 1-5-15,18 2 0 16,4-2 1-16,4-3 4 15,-7-8-7-15,-7-3 3 16,-6-7-6-16,-6-4 3 16,0-3-4-16,-4-4 3 15,-15-2 1-15,-9-2 3 16,-8-3 5-16,-2-1-3 16,-1-2-1-16,6 0-4 0,9 0 1 15,9 0 3 1,9-2 1-16,6-1-5 0,8-1-39 15,21-6-72-15,10-5-307 16</inkml:trace>
  <inkml:trace contextRef="#ctx0" brushRef="#br0" timeOffset="171266.26">32276 12645 762 0,'0'0'23'0,"0"0"78"16,-108-11-12-16,76 28-34 16,3 9-6-16,9 9-19 15,7 4-10-15,9 1-4 16,4 6 3-16,9 1-8 15,11 3-1-15,2-1-8 16,-3-1 2-16,-7-7-1 16,-4-7 0-16,-4-5-2 15,-4-5 1-15,0-7-2 16,0-4 2-16,-7-1-6 0,-8-5 9 16,-6 0-4-1,-3-4 8-15,-6-2 7 0,1 2-11 16,4 0-1-16,5 1-4 15,2 4-1-15,4 4-36 16,-2 0-80-16,2 1-280 16</inkml:trace>
  <inkml:trace contextRef="#ctx0" brushRef="#br0" timeOffset="-171098.3">2119 15434 216 0,'0'0'318'0,"0"0"-293"15,0 0 41-15,-3 84 13 16,3-48-16-16,12 1-28 16,-4-5 6-16,2-5-5 0,-4-7 6 15,0-9-12-15,0-4 10 16,-3-4-18-16,9-3-8 15,4 0 1-15,11-7 10 16,3-8 7-16,4-4-17 16,-5-1-9-16,-10 1-1 15,-1-2 9-15,-3-4-2 16,-2-7 2-16,2-4 4 16,-1-11-6-16,0-5-7 15,0-8 1-15,5-4-4 16,-4-3-1-16,0 0-1 15,-1 3-2-15,-7 2 1 16,-7 3-2-16,0 1 2 0,-4 0 2 16,-13-1-2-16,-1 11 2 15,2 7 0-15,-2 15 0 16,4 15 2-16,4 9-1 16,4 2-2-16,-3 15-8 15,0 25-14-15,2 17 22 16,1 12 2-16,4 5-2 15,2-5 2-15,0-4 1 16,11-3-1-16,5-2-2 16,-2 0 1-16,0-1 0 0,3-3 1 15,4-3-2 1,4-6-1-16,2-2 1 16,1-8 2-16,-1-4 2 0,-2-7-4 15,-5-7 0-15,1-5 0 16,-5-3 1-16,2-6-1 15,1-5-3-15,1 0-5 16,5 0-28-16,-1-10-81 16,3-9-135-16</inkml:trace>
  <inkml:trace contextRef="#ctx0" brushRef="#br0" timeOffset="-170572.97">3038 15197 708 0,'0'0'26'0,"0"0"73"16,0 0 49-16,0 0-73 16,0 0-52-16,0 0-18 15,-106 57 7-15,76-11 17 16,3 3-8-16,8-6-10 15,10-2-11-15,6-4 1 16,3-3-4-16,3-5 3 16,14-9-1-16,2-3-2 15,3-8 4-15,1-6-2 0,4-3 1 16,1 0-1 0,2-12-2-16,-5-5-4 0,-4-7 4 15,-6-4 1-15,-5-6-4 16,-7-7 6-16,-3-2-9 15,0 1 0-15,-7 3 1 16,-8 7 8-16,-1 12 3 16,2 7 7-16,6 9 8 15,4 3-6-15,2 1-3 16,2 5-9-16,0 16-13 16,2 9 6-16,10 7 7 15,10 0 10-15,-2 1-2 16,2-2-5-16,2-4-3 15,-2-3 2-15,-1-6 1 16,-1-6-4-16,-1-2 1 0,-1-8-9 16,3 0-35-16,4-6-50 15,3-1-75-15,2-1-163 16</inkml:trace>
  <inkml:trace contextRef="#ctx0" brushRef="#br0" timeOffset="-170191.35">3639 15230 508 0,'0'0'240'0,"0"0"-107"16,0 0 32-16,0 0-77 0,0 0-49 16,0 0-22-16,-91-7-10 15,63 28 7-15,1 3-4 16,12 2 1-16,3-2-11 15,6-1-4-15,6 2 0 16,0-3 1-16,24 2-5 16,7-2 7-16,2 2-5 15,3-1-3-15,-5 0-3 16,-7-1-1-16,-3-3 5 16,-12-2 7-16,-6-5 0 15,-3-2 0-15,0-4 1 16,0-2-5-16,-16 0 5 15,-4-1 2-15,-2-1 8 0,-2-2-5 16,3 0 4-16,3-4-9 16,6-11-5-16,0-7-45 15,6-7-104-15,5-10-96 16,1-5-314-16</inkml:trace>
  <inkml:trace contextRef="#ctx0" brushRef="#br0" timeOffset="-169971.78">3562 15216 508 0,'0'0'82'0,"0"0"-6"16,-17 83 66-16,4-37-13 15,-4 9-41-15,-8 6-37 0,0 1-12 16,-2 3-18-16,0-1-9 16,4-7-11-16,1-4-1 15,1-8 0-15,3-9-4 16,5-16 4-16,7-8-5 15,6-10-19-15,0-2-19 16,21-19-48-16,16-16-82 16,17-16-208-16</inkml:trace>
  <inkml:trace contextRef="#ctx0" brushRef="#br0" timeOffset="-169673.48">3876 14826 810 0,'0'0'30'0,"0"0"1"16,0 0-21-16,5 121 79 16,7-40-6-16,-1 9-39 15,-6 5-12-15,-5 3-18 16,0-11-9-16,6-10 0 15,0-15 0-15,9-12-5 16,0-17-1-16,1-11 1 16,-1-10-3-16,3-8 0 0,2-4 1 15,3 0-1 1,4-13-24-16,-3-14-35 0,-2-12-93 16,-13-7-172-16</inkml:trace>
  <inkml:trace contextRef="#ctx0" brushRef="#br0" timeOffset="-169492.15">3921 15220 706 0,'0'0'52'16,"0"0"27"-16,0 0 54 16,91-50-63-16,-58 41-36 15,3 2-11-15,1 1-16 0,-3 3-5 16,2 2-2-1,1 1-8-15,-5 0-107 0,-1 0-286 16</inkml:trace>
  <inkml:trace contextRef="#ctx0" brushRef="#br0" timeOffset="-168833.1">5159 15244 576 0,'0'0'5'0,"0"0"-5"16,0 0 39-16,97-47 21 15,-73 47-25-15,-2 7-11 16,2 22 8-16,-3 8 18 16,-2 11 18-16,-5 3-26 15,-4 2-1-15,-7 0-10 16,0-5-8-16,-3-1-19 0,0-6 10 15,0-9-12-15,-6-9-1 16,0-9 3-16,3-8-1 16,2-6 14-16,-1 0 44 15,2 0 6-15,-3-20-27 16,-1-12-35-16,-2-8-5 16,-3-9-22-16,0-2-14 15,6-5-15-15,-3 1 6 16,3-3-11-16,3 9-26 15,0 6 22-15,24 9 48 16,10 10-7-16,11 10 12 16,1 14 7-16,5 0 0 15,-2 19 21-15,-7 11 44 16,-5 5-3-16,-10 5-21 0,-6 0 2 16,-8 6-18-16,-4-2-5 15,-4-1-7-15,-5-1-10 16,0-5 1-16,0-1-2 15,0-6 2-15,0-5-4 16,0-7-3-16,0-4 2 16,0-5-66-16,12-5-149 15,16-4-147-15</inkml:trace>
  <inkml:trace contextRef="#ctx0" brushRef="#br0" timeOffset="-168376.61">6161 15247 757 0,'0'0'47'16,"0"0"35"-16,0 0 34 15,0 0-65-15,-85-14-28 16,63 35-9-16,1 8 12 16,2 6-8-16,8 2-5 15,8 3-2-15,3 1-4 0,0 0-4 16,14-3-3-16,5-3 0 16,2-9 1-16,1-7-1 15,4-6-2-15,-1-9 1 16,5-4-2-16,-5 0 3 15,-1-17 2-15,-3-5 2 16,-2-8 0-16,-7-5 5 16,-4-9 0-16,-8-7 10 15,0-3-2-15,-3 3-6 16,-12 8-2-16,-9 11-1 16,-1 11 9-16,-2 8-7 15,3 7-10-15,-2 5 4 16,7 1-4-16,4 7-32 15,8 14-89-15,7 3-188 16</inkml:trace>
  <inkml:trace contextRef="#ctx0" brushRef="#br0" timeOffset="-167417.1">6779 15279 616 0,'0'0'15'15,"0"0"29"-15,0 0 64 16,-97-13-34-16,69 30-13 15,-2 8 0-15,0 8-26 16,2 4 6-16,2 2-15 16,7 2-9-16,1-2-6 15,9-2-2-15,6-1-8 16,3-3 2-16,0-7 3 16,0-5-6-16,12-3-2 15,9-6 2-15,4-5 2 16,3-4 0-16,4-3 2 15,2 0-4-15,0-14 5 0,-2-8-4 16,-4-6 3 0,-4-7-1-16,-6-6 0 0,1-5 2 15,-8-11-4-15,-3-4 3 16,-3-6 0-16,-5-4-4 16,0 0 1-16,0 1-3 15,0 3-1-15,0 3 0 16,-3 10-4-16,-4 11 7 15,-1 13 3-15,2 13-3 16,3 11-5-16,-1 6 3 16,-1 7-4-16,-2 24-7 15,4 17 13-15,3 19 2 0,0 12-1 16,0 4-1 0,13-3 3-16,-4-6-3 0,-1-12 0 15,3-8-2-15,-3-10 2 16,0-4 3-16,1-5-3 15,-1-6-3-15,3-2 3 16,7-5 0-16,1-1-2 16,8-4-1-16,6-5-9 15,4-7-11-15,3-5-15 16,-2 0 3-16,-4-5 11 16,-3-16 8-16,-4-4 11 15,-5-8 5-15,-2-4 4 16,-2-7 9-16,-2-6 12 15,-4-1 0-15,-3-4-9 16,-4 7-7-16,-5 8 1 0,0 10 18 16,-6 13-1-16,-11 9 17 15,-7 8-26-15,-4 0-4 16,-2 17-6-16,3 18 0 16,7 13 8-16,6 5-15 15,11 4 2-15,3-3 0 16,0-6-1-16,0-5-2 15,15-3 0-15,3-9-1 16,4-6-1-16,1-6 1 16,2-7 0-16,6-6-7 0,1-5 6 15,2-1-5 1,0 0-12-16,-3-5-19 0,-1-9-48 16,-6-6-134-16,-1-9-441 15</inkml:trace>
  <inkml:trace contextRef="#ctx0" brushRef="#br0" timeOffset="-167105.71">7818 15037 986 0,'0'0'10'0,"0"0"14"16,0 0 84-16,0 0-40 16,0 0-25-16,0 0-14 15,5-64-15-15,-5 64-14 16,1 0-4-16,2 6-13 15,2 18-17-15,-2 10-65 16,-3 8-190-16,0 4-252 16</inkml:trace>
  <inkml:trace contextRef="#ctx0" brushRef="#br0" timeOffset="-166897.18">7833 15663 637 0,'0'0'75'0,"0"0"39"16,0 0 49-16,0 0-76 16,0 0-31-16,0 0-19 15,-12 20-3-15,12-19-17 16,0-1 0-16,0 0-12 16,0 0 0-16,8 0-5 15,7-19-51-15,12-13-120 16,3-7-409-16</inkml:trace>
  <inkml:trace contextRef="#ctx0" brushRef="#br0" timeOffset="-166680.62">8191 15308 692 0,'0'0'70'0,"0"0"42"15,118-10 3-15,-76 8-62 16,1 2-21-16,-1 0-19 16,-3 0-5-16,-8 0-3 0,-4 0-5 15,-8 0-3 1,-10-1-16-16,-7-6-138 0,-2 2-183 16</inkml:trace>
  <inkml:trace contextRef="#ctx0" brushRef="#br0" timeOffset="-159241.89">10933 15042 485 0,'0'0'44'16,"0"0"61"-16,0 0-3 15,0 0-45-15,0 0-25 16,0 0 0-16,0 0 11 16,-96-66 8-16,67 66-20 15,-4 0-7-15,-2 0-3 16,-2 7 5-16,-6 13-14 16,-2 4 5-16,1 10-4 15,0 6-8-15,7 5 7 16,4 8-1-16,9 0-4 15,9 0 0-15,9 0-5 16,6-2 1-16,0-2-3 0,8-6 2 16,10-2-1-16,0-7-1 15,4-3 2-15,2-8 2 16,-2-4-6-16,1-3 8 16,-1-8-6-16,2-3 3 15,1-4-3-15,3-1-2 16,2 0-9-16,0-5-34 15,0-3-34-15,-2-4-102 16,-4-2-34-16</inkml:trace>
  <inkml:trace contextRef="#ctx0" brushRef="#br0" timeOffset="-158782.52">11076 15197 597 0,'0'0'20'15,"0"0"40"-15,0 0 58 16,0 0-43-16,0 0-16 16,0 0-28-16,-12-25-31 15,15 45 3-15,11 12-3 16,2 6 20-16,-3 5 13 15,-2 1-11-15,1 1 0 0,-3-1-9 16,-2 2-8-16,2-6-4 16,-3-5 0-16,8-6-1 15,0-9 0-15,3-8-5 16,4-9 3-16,2-3 2 16,6 0 0-16,1-16 3 15,-1-7 2-15,-3-5-4 16,-4-5 0-16,-1-6 4 15,-7-1-4-15,-7-4 5 16,-7-1-5-16,0 2 2 16,-9 3-2-16,-7 6 1 15,1 9-1-15,4 8-1 0,5 8 0 16,5 6-3-16,1 3-12 16,0 0-77-16,7 3-140 15,10 2-157-15</inkml:trace>
  <inkml:trace contextRef="#ctx0" brushRef="#br0" timeOffset="-157959.89">11647 15212 586 0,'0'0'48'0,"0"0"14"16,0 0 43-16,87-2-53 15,-60 25-5-15,0 7 1 16,-5 6-16-16,-3 2-9 16,-7 0 5-16,-4 0-12 15,-7-1-8-15,-1-3-5 16,0 0-1-16,-4-4-2 15,-8-7 8-15,-1-1-8 16,0-7-7-16,0-3 7 16,-2-6 0-16,0-2 1 0,-1-4 3 15,-3 0-2 1,-1 0 16-16,2-17-10 16,3-2-2-16,8-9 0 0,5-5-6 15,2-9 3-15,0-5-3 16,12 0-16-16,6 0-11 15,3 5-4-15,3 8 4 16,-2 5 11-16,2 7 9 16,0 3 3-16,3 5 7 15,3 0-3-15,4 8 0 16,9 2-2-16,-1 4 0 16,-2 2 2-16,-1 14 0 15,-9 7 0-15,-9 3 6 16,-5 3 11-16,-2 3-2 15,-4 1 1-15,-4 2-4 0,-2 3-5 16,1-4-4 0,-2 2-1-16,0-2-1 0,-3 1 0 15,0-4 1-15,0-3-2 16,0-3 0-16,-12-3-1 16,-1-5 0-16,1-6 1 15,2-5 2-15,0-5 0 16,1-1-2-16,-1 0 12 15,-5-2 5-15,3-13-6 16,-3-5-1-16,3-3-6 16,4-7 3-16,8-7-5 15,0-8 0-15,11-5-2 0,14-6 0 16,4-1-2 0,2 3 1-16,-3 8-2 15,1 8 2-15,-1 6-1 0,-1 10 0 16,-3 6 2-16,1 4-2 15,-1 4-1-15,0 6-12 16,-6 2-9-16,-3 0-22 16,-6 3-90-16,-6 13-1 15,-3 0-204-15</inkml:trace>
  <inkml:trace contextRef="#ctx0" brushRef="#br0" timeOffset="-157299.12">12651 15450 339 0,'0'0'83'15,"0"0"33"-15,-80-9 5 16,57 5-38-16,10 4-28 15,7-1-21-15,4 1 9 0,2 0-1 16,0 0-25-16,11 0 2 16,14 0-11-16,16 0 7 15,15 0 3-15,14 0 7 16,11 0-2-16,1 0-8 16,-9 0-4-16,-6 0-5 15,-10 0 0-15,-11 0-3 16,-10 0 4-16,-8 0 2 15,-10 0-6-15,-6 0 5 16,-8 0-5-16,-1 0 2 16,-3 0-5-16,0 0 2 15,0 0-2-15,0 0-21 16,0 0-37-16,0 0-91 0,-4 0 2 16,-7-3-164-16</inkml:trace>
  <inkml:trace contextRef="#ctx0" brushRef="#br0" timeOffset="-156909.12">13024 15276 506 0,'0'0'76'16,"0"0"-2"-16,0 0 24 15,0 0-49-15,0 0-22 16,0 0-11-16,-46-7-5 0,46 7-2 15,15 1-6-15,16 9 22 16,15 1 13-16,14 0-18 16,5-1 8-16,1 0-17 15,-9 0-9-15,-14-1-1 16,-11 0 3-16,-10-2-4 16,-9 2 4-16,-4-1 10 15,-4 1 0-15,-5 0 1 16,0 3 9-16,0 3-2 15,-14 2-1-15,-5 1-4 16,-8 1-2-16,-4 0-4 16,-4 1-4-16,-3-2-7 15,2 2 1-15,3-4 0 16,6 0-1-16,8 0-1 0,7-1-58 16,10 1-23-1,2-5-104-15,14-5-262 0</inkml:trace>
  <inkml:trace contextRef="#ctx0" brushRef="#br0" timeOffset="-156257.12">13631 15409 609 0,'0'0'0'0,"0"0"33"15,0 0 61-15,0 0-35 16,0 0-28-16,0 0-15 15,18-14-11-15,-3 44 0 16,1 9 37-16,-4 6 0 16,-3 5-9-16,-3-1-15 15,0 1 4-15,-3-6-22 0,-1-2 5 16,-2-11-4-16,0-11 0 16,0-10 3-16,0-5-3 15,0-5 8-15,0 0 34 16,0-10 4-16,3-13-20 15,0-9-17-15,-2-6-9 16,1-7 1-16,-2-4-2 16,1-5-18-16,-1 2-18 15,3 0-9-15,6 6 4 16,6 6 2-16,10 13 10 16,10 12 15-16,8 13 3 15,2 2 5-15,2 17 6 16,-2 12 0-16,-3 7 10 15,-5 2 15-15,-10 7 0 16,-9-2 11-16,-7 1-11 0,-6-1 8 16,-5-5-10-16,0-3-10 15,0-4-2-15,0-6-4 16,-10-4-3-16,2-5-2 16,4-5 3-16,2-4-5 15,2-6 2-15,0 1-2 16,0-2-25-16,6 0-78 15,15-5-113-15</inkml:trace>
  <inkml:trace contextRef="#ctx0" brushRef="#br0" timeOffset="-155840.96">14348 15539 635 0,'0'0'35'15,"0"0"20"-15,0 0 4 16,0 0-29-16,80-6-9 16,-53 1 13-16,-4-3-10 15,-2 0 4-15,0-3-7 16,-5-6-3-16,-2 0-1 16,-2-6-9-16,-6-1-3 15,-5-2-4-15,-1 1 9 16,0 0-10-16,-19 8 6 15,-5 6 6-15,-6 7-4 0,-4 4 11 16,3 4-3-16,5 21-10 16,5 8 0-16,8 8 6 15,4 2 2-15,5 1-9 16,4 4 11-16,0-5-10 16,3-3-6-16,16-2 1 15,4-7 4-15,5-6-1 16,7-4-2-16,3-7 2 15,-1-4-3-15,-1-5-2 16,-3 0-9-16,-6-5-70 16,-4 0-93-16,-5-2-153 15</inkml:trace>
  <inkml:trace contextRef="#ctx0" brushRef="#br0" timeOffset="-155489.21">14744 15300 755 0,'0'0'41'0,"0"0"0"16,0 0 28-16,0 0-43 15,0 0 10-15,98 55 14 0,-56-15-24 16,-2 3 2-16,-5 3-6 16,-4 3 3-16,-6-3-16 15,-4-7-3-15,-4-5 2 16,-4-8-8-16,0-9 7 16,-2-5-7-16,-2-4 1 15,-2-5 0-15,-2-3-2 16,1 0-4-16,-2 0-49 15,1-16-68-15,-2-7-84 16,1-8-426-16</inkml:trace>
  <inkml:trace contextRef="#ctx0" brushRef="#br0" timeOffset="-155264.75">15075 15276 567 0,'0'0'29'0,"0"0"106"16,-57 107-41-16,32-58-13 16,-5 9 10-16,-6 2-46 15,-7 1-17-15,-2-2-23 16,-1-4-2-16,10-10-3 16,10-10-9-16,10-7-9 15,9-11 7-15,3-6-44 16,4-6-91-16,0-5-205 15</inkml:trace>
  <inkml:trace contextRef="#ctx0" brushRef="#br0" timeOffset="-154867.16">15378 14972 788 0,'0'0'18'16,"0"0"15"-16,0 0 65 15,0 0-74-15,0 0-18 16,0 72 28-16,7-4 12 15,-5 13-2-15,-2 5-13 16,0-3-8-16,-13-1-8 16,3-6-9-16,6-12-3 15,4-14-1-15,0-11-2 16,0-14 4-16,12-7-4 16,3-5 0-16,1-10-2 15,5-3 4-15,3 0-2 16,3-3 0-16,1-17-20 15,0-5-71-15,-1-9-137 16,-7-8-358-16</inkml:trace>
  <inkml:trace contextRef="#ctx0" brushRef="#br0" timeOffset="-154666.12">15388 15276 590 0,'0'0'23'15,"0"0"68"-15,0 0 9 16,113-26-43-16,-75 21 7 16,-2 0-9-16,0 1-18 0,-1 0-14 15,2-1-9 1,-2 2-12-16,-4 2-2 0,-4-2-19 16,-6-1-185-16,-6 0-512 15</inkml:trace>
  <inkml:trace contextRef="#ctx0" brushRef="#br0" timeOffset="-154282.15">16076 15313 749 0,'0'0'46'15,"0"0"-30"-15,0 0 86 16,0 0-35-16,92-8-39 16,-54 8-5-16,-3 0-12 15,-3 0-7-15,-4 0-2 0,-7 0-4 16,-8 0 1-16,-5 6-1 16,-8-2-28-16,0 0-153 15,-14-3-99-15</inkml:trace>
  <inkml:trace contextRef="#ctx0" brushRef="#br0" timeOffset="-154110.41">16127 15437 672 0,'0'0'53'16,"0"0"28"-16,0 0-1 15,85 0-9-15,-51 0-26 16,2 4-23-16,2 2-14 15,0 2-6-15,-1 0-2 16,-1-3-115-16,-2-5-191 0</inkml:trace>
  <inkml:trace contextRef="#ctx0" brushRef="#br0" timeOffset="-153449.25">16740 15275 675 0,'0'0'103'16,"0"0"-55"-16,0 0 61 0,0 0-47 15,0 0-34-15,118-23-11 16,-72 22-9-16,-4 0-4 15,-3 1-2-15,-4 0 1 16,-8 0-1-16,-9 0-2 16,-7 0-16-16,-8 0-62 15,-3-3-87-15,-7-3-360 16</inkml:trace>
  <inkml:trace contextRef="#ctx0" brushRef="#br0" timeOffset="-153246.78">16825 15429 602 0,'0'0'58'0,"0"0"86"16,0 0-45-16,92 12-23 16,-53-9-27-16,0 0-26 15,0 0-15-15,-5-2-8 16,-1 1 0-16,-6-2-6 15,-5 0-163-15,-3-9-252 16</inkml:trace>
  <inkml:trace contextRef="#ctx0" brushRef="#br0" timeOffset="-152325.98">17738 14761 432 0,'0'0'73'0,"0"0"43"16,0 0 16-16,0 0-58 15,0 0 27-15,0 0-42 16,3-42-50-16,-3 77-7 16,0 16 25-16,4 14 17 15,-1 8-14-15,-2 4-2 16,-1 7-4-16,0 2-9 16,-8-7-6-16,-8-3-4 15,-1-6-4-15,3-10 1 16,4-6-1-16,1-9-1 15,6-8 0-15,0-8-4 16,1-7-19-16,-1-8-1 0,2-6 2 16,1-5-4-16,0-3 2 15,0 0 24-15,0-13 7 16,1-15-4-16,8-11 1 16,3-11 4-16,0-3-7 15,2-7 0-15,4-1-1 16,4 0-3-16,2 5-8 15,3 14-4-15,7 14-15 16,0 16-12-16,0 12 6 16,-1 0 21-16,-4 23 13 0,-6 3 1 15,-4 10 2 1,-5 6 19-16,-3-1 10 0,-7 4 10 16,-4-1-17-16,0-1 0 15,0-1-7-15,-1-3-4 16,-7-5-4-16,-1-7-5 15,1-4-2-15,2-7 3 16,-1-8-3-16,6-2-1 16,1-4 0-16,0-2-45 15,3 0-156-15,16-1-255 16</inkml:trace>
  <inkml:trace contextRef="#ctx0" brushRef="#br0" timeOffset="-151898.36">18258 15383 505 0,'0'0'34'0,"0"0"69"16,0 0-31-16,88-14-39 15,-69 2-23-15,-5-4 22 16,-2-2-20-16,-5-2 11 16,1-3-7-16,-4-2 13 15,-4 2 7-15,0 0 2 0,-6 4-7 16,-12 4 10-16,-4 10-24 16,-6 5 1-16,1 0 1 15,-1 20-6-15,1 10-1 16,9 8 3-16,1 6 2 15,11 4-5-15,6 0 7 16,0 1-15-16,0-2 8 16,8-4-9-16,3-4 1 15,3-10-1-15,4-5-3 16,0-8 1-16,4-3 0 16,4-3-1-16,0-5-5 15,6-2-78-15,-3-3-136 16,3 0-319-16</inkml:trace>
  <inkml:trace contextRef="#ctx0" brushRef="#br0" timeOffset="-151253.08">18840 15344 527 0,'0'0'87'16,"0"0"10"-16,0 0 11 0,0 0-61 16,-88-58 27-16,70 57-17 15,0 1-26-15,-1 0-9 16,-2 3 1-16,3 14-2 15,-5 5-12-15,3 5 6 16,0 5-3-16,-1 2-3 16,5 4 0-16,4 1-6 15,4-3 2-15,4 0-5 16,4-2 1-16,0-8-1 16,0-5 0-16,0-5 0 15,1-4-4-15,10-7-2 0,3 0 2 16,8-2 3-1,2-3-9-15,2 0-9 0,1 0 3 16,0-8 13-16,-3-13-2 16,0-8 10-16,-2-9-5 15,-1-5 1-15,-4-9 4 16,-3-1-5-16,-5 1 0 16,-4 11 0-16,-4 12-1 15,-1 15 3-15,0 8 6 16,0 6 6-16,0 0-14 15,0 18 0-15,0 14 0 16,0 11 12-16,2 3 1 16,-1 2 3-16,2-1-12 15,-1-2 3-15,-1-6-6 0,5-6 3 16,-1-8-4-16,1-6 0 16,1-4 0-16,6-6 0 15,4-2-5-15,7-3-8 16,3-4-62-16,2 0-122 15,3-3-141-15</inkml:trace>
  <inkml:trace contextRef="#ctx0" brushRef="#br0" timeOffset="-150601.18">19311 15334 560 0,'0'0'113'16,"0"0"38"-16,0 0-42 0,-18-89-12 16,2 73-42-16,-2 0-14 15,0 10-13-15,-1 3-6 16,-1 3-9-16,-2 5-7 16,-4 19 9-16,3 6 1 15,0 9 3-15,8 3 2 16,3 3-8-16,4 2-6 15,2-2-1-15,2-3-4 16,3-3 0-16,1-3-2 16,0-6 1-16,0-4-1 0,1-9 0 15,9-5-3 1,4-4 2-16,3-4 1 0,7-1 0 16,1-3 4-16,2-3-1 15,0-13-1-15,1-9-1 16,-1-11 5-16,0-8-6 15,1-11 0-15,-1-9 7 16,-5-8-7-16,-3-9 0 16,-6-5-1-16,-3-1-3 15,-3 5-11-15,-4-3 8 16,-3 3-2-16,0-1-2 16,0 4 9-16,0 11 2 15,-1 19 2-15,-1 21-2 16,-2 17 2-16,3 11-2 15,-5 6-1-15,-2 30-13 0,4 22 1 16,2 24 13-16,2 13 26 16,0 2 1-16,8-8-13 15,-2-7-7-15,0-7-1 16,-2-6 0-16,0-5-2 16,1-10-4-16,-2-6 0 15,1-7 0-15,1-8-1 16,0-8-5-16,2-5-18 15,0-6-8-15,1-5-58 16,2-9-46-16,5 0-87 16,3-3-526-16</inkml:trace>
  <inkml:trace contextRef="#ctx0" brushRef="#br0" timeOffset="-150262.87">19797 14634 680 0,'0'0'35'15,"93"36"76"-15,-41 17-4 16,-1 21-1-16,-13 16-42 0,-12 16 6 16,-17 9-15-16,-9 9-6 15,-18 2-12-15,-19-3-17 16,-11-11-11-16,-9-18-6 16,-1-13-2-16,-2-13-2 15,2-13-58-15,2-9-24 16,-1-10-62-16,2-9-221 15</inkml:trace>
  <inkml:trace contextRef="#ctx0" brushRef="#br0" timeOffset="-149018.74">10566 14601 641 0,'0'0'29'0,"0"0"45"16,0 0-13-16,-91 29-28 16,42 23-11-16,-8 23 23 15,-3 15 13-15,1 15-2 16,0 5-18-16,10-2-4 15,9-8 1-15,15-1-15 16,17-7 2-16,8-3-13 16,11-2-5-16,14-8 4 15,6-4-4-15,1-7 2 0,4-10-6 16,1-6-1-16,6-9 1 16,5-11-13-16,4-11-27 15,11-10-26-15,-1-11-57 16,-2 0-106-16</inkml:trace>
  <inkml:trace contextRef="#ctx0" brushRef="#br0" timeOffset="-147494.34">20856 14640 694 0,'0'0'45'15,"0"0"54"-15,0 0 38 0,0 0-87 16,0 0-46-16,-3 89 6 15,-1-18 32-15,-5 9-9 16,-3 2-4-16,1-4-10 16,0-6 0-16,0-4-3 15,4-8-16-15,4-9 10 16,0-9-8-16,3-9-2 16,0-7 0-16,0-6 2 15,0-6-2-15,0-6-3 16,-2-4-19-16,-2-1-22 15,-2-3-47-15,-8 0-131 16,-11-22-563-16</inkml:trace>
  <inkml:trace contextRef="#ctx0" brushRef="#br0" timeOffset="-146798.83">20466 15084 545 0,'0'0'1'15,"102"-37"9"-15,-38 24 47 16,5 6-15-16,1 0-23 16,-4 7 2-16,-8 0 20 15,-6 0-14-15,-4 0 4 16,-6 12-6-16,-5 7-2 16,-4 8 5-16,-3 4 8 15,-6 6-6-15,-5 4-4 16,-7-2 13-16,-6-2-22 15,-6 2-5-15,0-3-8 0,0-3 1 16,-1-4-4-16,-7-7 0 16,0-8-1-16,2-6-1 15,1-7 0-15,-1-1 1 16,-3-1 22-16,-6-17 36 16,-5-8-43-16,-2-3-5 15,4-5 4-15,6-4 2 16,12-4-14-16,0-5-1 15,19-4-1-15,13 1-2 16,7 6-6-16,1 8-4 16,2 12 1-16,-5 13 2 0,-6 10 2 15,-2 1 4-15,-1 10 0 16,3 14 2-16,2 6 1 16,0 4-1-16,-2 4 1 15,-5 3 1-15,-7-1 0 16,-9 0 4-16,-4-4 3 15,-6 0-3-15,0-7 0 16,0-3-2-16,0-8-2 16,7-4 1-16,7-7-2 15,6-6 2-15,5-1 0 16,0 0 0-16,2-17 1 16,-3-5 0-16,-4-6 2 15,-3-9-2-15,-4-6 4 16,-5-6 5-16,-3-6 5 0,-5 1-12 15,0 3-5-15,0 8 1 16,-2 13-4-16,-6 14 3 16,0 9-3-16,-3 7-11 15,0 0-8-15,-1 12-31 16,4 8-36-16,8 3-134 16,9-2-298-16</inkml:trace>
  <inkml:trace contextRef="#ctx0" brushRef="#br0" timeOffset="-146353.15">22111 15143 101 0,'0'0'710'0,"0"0"-700"16,0 0 70-16,0 0 8 15,0 0-74-15,0 0-11 16,65-10 4-16,-42 0-7 16,-1-1-1-16,-4-6 1 15,-4-2-4-15,-7-3 8 16,-4-7-4-16,-3-1 5 0,-1 1 0 16,-18 2 1-16,-3 7 7 15,-3 6 2 1,3 9 5-16,2 5-8 0,2 0 3 15,2 21-7-15,-2 11-2 16,4 12 7-16,3 7 10 16,5 7 1-16,4-1-2 15,2 0-7-15,0-7 2 16,5-7-9-16,15-7-2 16,4-11-5-16,4-7 4 15,4-5-1-15,-2-7-3 16,1-6 3-16,0 0-2 15,2 0-2-15,-2-7 0 16,1-8-33-16,-5-5-117 16,1-12-281-16</inkml:trace>
  <inkml:trace contextRef="#ctx0" brushRef="#br0" timeOffset="-146021.18">23159 14836 860 0,'0'0'10'0,"0"0"26"16,0 0 8-1,0 0-25-15,-10 103 36 0,4-45-6 16,2 4-24-16,-4-1-12 16,0-5-6-16,0-8 1 15,2-10-7-15,1-12 0 16,1-9-2-16,1-9-1 16,0-5 0-16,0-3-26 15,-3 0-45-15,-3-14-46 16,-3-12-109-16</inkml:trace>
  <inkml:trace contextRef="#ctx0" brushRef="#br0" timeOffset="-145816.83">23145 14509 831 0,'0'0'12'15,"0"0"78"-15,0 0 8 16,0 0-76-16,0 0-14 16,0 0-8-16,-5-20-45 15,5 38-110-15,2 4-10 16,3-1-300-16</inkml:trace>
  <inkml:trace contextRef="#ctx0" brushRef="#br0" timeOffset="-145347.16">23501 14662 684 0,'0'0'64'0,"0"0"-63"15,8 82 85-15,-1-14 37 16,-3 12-51-16,-2 7-22 15,-2 2-17-15,-6 2-14 0,-17-5-7 16,0-8-11 0,2-13 4-16,6-12-2 0,6-11-2 15,3-9-1-15,5-1 1 16,1-7-1-16,0-5-1 16,0-5 0-16,4-7-4 15,6-4-12-15,7-4 7 16,4 0 1-16,2-15 1 15,-2-7 7-15,-4-7 0 16,-8-5 1-16,-5-8 0 16,-4-6 11-16,-6-4-2 15,-23-4 14-15,-13-3-3 16,-10 3 5-16,-1 2 1 16,9 5-5-16,15 10 12 0,17 8 15 15,12 9-19-15,0 4-23 16,20 3 2-1,14 1-8-15,11 4-8 0,7 5-3 16,3 5-100-16,-9 0-72 16,-14 0-392-16</inkml:trace>
  <inkml:trace contextRef="#ctx0" brushRef="#br0" timeOffset="-143846.83">24957 14768 337 0,'0'0'89'0,"0"0"3"0,0 0 22 15,0 0-25-15,0 0-34 16,10-75 2-16,-13 64 6 16,-10 3-6-16,-6 1-14 15,-7 4-7-15,-4 3-7 16,-7 0-7-16,-2 20-8 15,0 11 2-15,1 11-6 16,5 5 0-16,5 4-4 16,8-1 5-16,5-5-11 15,9-1 6-15,6-4-5 16,0-5 0-16,3-1-1 16,16-5 2-16,4-7 1 15,2-6-3-15,5-4 1 0,6-4 1 16,0-6-2-16,1-1-3 15,-1-1-20-15,-5 0-38 16,-4 0-97-16,-3-10-26 16,-8-10-244-16</inkml:trace>
  <inkml:trace contextRef="#ctx0" brushRef="#br0" timeOffset="-143457.16">25170 14708 597 0,'0'0'54'0,"0"0"43"0,0 0-65 16,0 0-26-16,0 0 2 16,0 111 22-16,-1-63-1 15,-5 1 11-15,1-6-20 16,5 2-12-16,0-4 4 15,0-4-12-15,17-7 0 16,6-7-11-16,4-7-11 16,2-10-23-16,-1-6 17 15,-1-2 23-15,-1-18 5 16,-3-7 3-16,-1-3 40 16,-2-8 35-16,-4-5-11 15,-1-4-21-15,-4-3-20 0,-5-3-11 16,-2 6-11-16,-1 5-2 15,-3 18-2-15,0 13-1 16,0 11 0-16,0 3-52 16,0 18-133-16,-7 5 74 15,2-2-220-15</inkml:trace>
  <inkml:trace contextRef="#ctx0" brushRef="#br0" timeOffset="-142736.21">25647 14795 600 0,'0'0'37'16,"81"0"60"-16,-35 20-2 15,0 6-35-15,-8 8-9 16,-9 0-14-16,-10 2-7 16,-9 5 3-16,-6 0-14 15,-4 0-2-15,0-2 1 16,-1-2-15-16,-11-6-1 16,2-5 2-16,-4-3-3 0,1-4-2 15,-1-8 2-15,1-3-1 16,4-5 0-16,-3-3 2 15,-4 0-1-15,0-6 3 16,-3-10 4-16,1-11 2 16,9-2-7-16,8-8 11 15,1-5-6-15,16-1-1 16,17-5-5-16,6-2-3 16,3 1 1-16,-1 3-10 15,-5 10-20-15,-2 9 6 16,-2 13 8-16,-1 9 5 15,-1 5 2-15,-2 1 6 16,1 17 2-16,-1 10-1 0,0 5 2 16,-1 5 1-16,-6 1-1 15,-6 1 2-15,-8 1 0 16,-7 1 7-16,0-3-7 16,-6 0-1-16,-11-7-1 15,2-3 0-15,-2-6-1 16,4-8-1-16,5-5-7 15,3-5 0-15,3-5 5 16,2 0 4-16,0-19 19 16,0-8 9-16,0-9 11 15,0-6-15-15,10-6 5 16,4-5-16-16,8 0-8 0,9-2-4 16,8 3-1-1,7 2-7-15,5 6-29 0,0 8-18 16,-1 12-4-16,-3 16-34 15,0 8-21-15,-6 5-69 16,-11 14-263-16</inkml:trace>
  <inkml:trace contextRef="#ctx0" brushRef="#br0" timeOffset="-141381.02">27509 14337 502 0,'0'0'32'0,"0"0"57"16,0 0 29-16,0 0-90 16,0 0-19-16,3 73 34 15,-6-11 41-15,-3 6-18 16,1 5-18-16,1 5-15 15,2 4-13-15,2-6-12 16,0-6-3-16,0-10-1 16,0-8 0-16,0-5-3 15,0-10 5-15,2-9-5 16,-1-13 0-16,2-5-1 16,-1-8-1-16,-1-2 1 0,2 0 0 15,2-5 5-15,1-15 5 16,4-9-6-16,-4-7 3 15,2-4-4-15,-2-6 0 16,4-3 0-16,2-4-3 16,4-5-4-16,4 0 1 15,7 2-10-15,3 7-8 16,2 14 1-16,3 11-1 16,-4 13-7-16,-3 11 12 15,-1 0 8-15,-1 11 3 16,2 15 5-16,0 12 0 15,2 11 1-15,-3 3 7 16,-2 3 5-16,-5-4 8 0,-4-5-13 16,-5 0 10-16,-7-4-12 15,-4-5 1-15,0-7-2 16,0-5-5-16,0-5 1 16,-4-6 0-16,-1-4-1 15,2-5-5-15,3-1-14 16,0-4-73-16,0 0-70 15,14 0-151-15</inkml:trace>
  <inkml:trace contextRef="#ctx0" brushRef="#br0" timeOffset="-140966.68">28353 14702 611 0,'0'0'86'0,"0"0"-31"15,0 0-22-15,0 0-14 16,-18 78 36-16,12-32 4 16,0 0-3-16,3 1-18 15,3-4-20-15,0-5-7 16,0-4-8-16,12-9 0 15,5-5-3-15,-1-8-2 16,3-5 2-16,-1-7 7 16,2 0-1-16,-1-12 4 0,2-11 35 15,-1-6-13-15,-1-5 0 16,0-10-12-16,-5-8-2 16,-4-11-11-16,-5-1-3 15,-5 7-4-15,0 12-5 16,-17 17-2-16,-5 14 0 15,-5 11-6-15,-1 3-10 16,-2 10-3-16,6 15-16 16,9 6-51-16,13 6-144 15</inkml:trace>
  <inkml:trace contextRef="#ctx0" brushRef="#br0" timeOffset="-139674.71">29177 14839 527 0,'0'0'75'16,"0"0"35"-16,-53-73-9 15,34 56-55-15,1 5 15 16,6 7-13-16,4 5-9 0,3 0-21 16,2 0-16-1,-5 1-2-15,-1 12 2 0,-4 4-2 16,1 3 0-16,-1 4 0 15,-1-1 0-15,0 1 0 16,-2-1 2-16,-2-1 2 16,5-3-1-16,2-4 2 15,3-3 5-15,5-5-5 16,3-3 7-16,0-4-10 16,0 0 2-16,0 0 3 15,0 0-3-15,0 0 6 16,0 0 0-16,0 0 5 15,0 0-2-15,0 0-8 16,0 0 1-16,0 0-4 16,0 0-2-16,0 0 1 0,0 0-2 15,0 0 0-15,0 0-9 16,0 0 5-16,0 0 1 16,0 0 2-16,0 0 2 15,0 0 1-15,0 0 0 16,0 0-1-16,0 0 0 15,0 0 3-15,0 0-3 16,0 0-1-16,0 0 0 16,0 5 1-16,1-1 1 15,2 0-1-15,-1-1-1 16,0-3 1-16,-2 1 1 16,0-1-1-16,0 0 1 0,0 0 1 15,0 0-2-15,0 0 3 16,0 0-3-16,2 2-1 15,-2-2 1-15,1 0 0 16,1 0 1-16,-2 0 0 16,1 0 4-16,1 0-2 15,1 0 2-15,0 1-1 16,3 2-4-16,1 0 7 16,2-1-5-16,3 0-1 15,4-2 1-15,6 0 13 16,4-7 6-16,1-11 8 15,0-5 1-15,-2-7-11 16,-2-3-3-16,-2-13-6 16,-1-6-2-16,-2-5-8 0,-1-4 2 15,-3 1-2-15,-3 0 0 16,0-4-2-16,-3-1 1 16,-3 2-12-16,-2 2 6 15,-3 4 4-15,0 3-4 16,-5 8-1-16,-9 10 7 15,-1 14-2-15,0 13-4 16,0 9 2-16,-5 12-10 16,1 26 10-16,6 18 3 15,5 14-5-15,8 8 7 16,0 4 0-16,14 0 2 16,0-1 0-16,-2-2-2 15,1 0 1-15,1-4 1 0,4-7-2 16,5-11-2-16,2-14 2 15,5-11 6-15,-2-11-6 16,2-7 1-16,0-6 1 16,1-4-1-16,0-4-1 15,-2 0 0-15,-1 0-33 16,-6-4-44-16,-5-8-92 16,-2-5-228-16</inkml:trace>
  <inkml:trace contextRef="#ctx0" brushRef="#br0" timeOffset="-139003.04">29901 14758 422 0,'0'0'137'0,"0"0"-32"16,0 0 24-16,-65-83-63 0,41 67 1 15,-3 4 10-15,0 5-28 16,-1 4-19-16,0 3-13 15,0 5-2-15,2 15-1 16,0 9-7-16,4 6-5 16,7 7 7-16,5 4-3 15,8-2-3-15,2 2-2 16,0-5 1-16,6-9 0 16,8-5-4-16,-1-6 0 15,3-9-1-15,1-4-4 16,4-8 7-16,-1 0 3 15,4-1 0-15,-3-16 1 16,3-9 0-16,-2-9 3 0,0-12-6 16,-2-11 8-16,0-12-9 15,-5-3 0-15,-2-7 0 16,-7 0-6-16,-3 1-7 16,-3-2 5-16,0 11-4 15,0 12 4-15,-5 17 7 16,-1 19-6-16,3 13 7 15,-1 9 0-15,3 14 0 16,1 26-13-16,0 19 9 16,0 14 4-16,16 6 6 15,3-2-1-15,-4-2-4 16,2-8 3-16,-5-9 0 16,-2-7-3-16,0-10-1 15,3-11-1-15,4-6-3 0,6-9-16 16,8-8-25-16,8-6-118 15,3-1-110-15</inkml:trace>
  <inkml:trace contextRef="#ctx0" brushRef="#br0" timeOffset="-138687.28">30408 14416 627 0,'0'0'36'15,"0"0"80"-15,-97-15-57 16,54 15-23-16,4 24 7 16,10 9 6-16,14 11 0 0,15 5-12 15,7 7 5-15,23 1-20 16,7 4 16-16,2 1-18 16,-4-3-14-16,-7-8 8 15,-9-9-10-15,-8-14 4 16,-7-8-5-16,-4-9 5 15,0-4-3-15,0-4-3 16,0-3-2-16,0 0-3 16,-6 0-2-16,-7-8-19 15,-5-16-13-15,-1-7-24 16,3-12-41-16,6-9-183 16</inkml:trace>
  <inkml:trace contextRef="#ctx0" brushRef="#br0" timeOffset="-138447.33">30367 14442 613 0,'0'0'19'0,"-27"74"118"15,1-14-26-15,-12 15 0 16,-12 17-29-16,-12 6-43 16,-10 0-15-16,-2-5-22 15,5-16 6-15,6-11-7 16,13-14 3-16,11-11-4 15,9-10 1-15,9-7-1 16,8-7-1-16,7-7-2 0,4-6-3 16,2-3-34-16,0-1-19 15,11 0-47-15,8-3-87 16</inkml:trace>
  <inkml:trace contextRef="#ctx0" brushRef="#br0" timeOffset="-136345.95">22276 16719 702 0,'0'0'13'0,"0"0"-12"15,0 0 15-15,-30 75 19 16,30-63-17-16,0-3-6 16,11-6-4-16,10-3 1 15,4 0 17-15,6-19 13 16,1-8-11-16,1-7 5 15,-4-8 19-15,-3-5-10 16,-5-4-5-16,-3-7-5 16,-6-6-18-16,-1-7-8 0,-2-5-3 15,-1-4-1-15,-1-1-2 16,-2-2-11-16,-4 4-1 16,-1 15 3-16,0 19 1 15,-14 25 8-15,-5 20-3 16,-7 11 4-16,-7 34-1 15,-9 17 11-15,0 16 3 16,8 4-8-16,13-2 3 16,18-5-1-16,3-7-5 15,25-4 6-15,11-11-1 16,3-8 2-16,1-6-1 16,-5-8-4-16,-4-4 1 0,-1-5-4 15,-3-5-2-15,-3-3 2 16,1-7 0-16,2-2-4 15,0-5 0-15,2 0-34 16,4 0-70-16,3-10-124 16,1-12-348-16</inkml:trace>
  <inkml:trace contextRef="#ctx0" brushRef="#br0" timeOffset="-135874.83">23117 16165 671 0,'0'0'16'0,"0"0"23"16,0 0 49-1,0 0-56-15,0 0-30 0,-96 50 5 16,78-1 12-16,3 7-1 16,6 4 0-16,4-1-10 15,5-5-2-15,0-10 1 16,5-8-6-16,10-9-1 15,4-10-1-15,5-10 1 16,3-7 0-16,4 0 4 16,0-9-3-16,-1-11 0 15,-4-9 0-15,-8-5 8 16,-7-5-6-16,-6-9 4 0,-5 0-5 16,0-4 2-1,0 4 0-15,-12 7-4 0,3 14 1 16,2 11 0-16,2 11 7 15,2 5 11-15,3 0-14 16,-1 19-5-16,1 14 0 16,0 12 2-16,0 3 5 15,15 1-1-15,5-6-3 16,2-2-2-16,0-7 5 16,-1-5-6-16,-3-8 0 15,3-5-6-15,2-9-20 16,6-5-11-16,5-2-15 15,3-7-51-15,3-11-127 16</inkml:trace>
  <inkml:trace contextRef="#ctx0" brushRef="#br0" timeOffset="-135558.72">23619 16106 638 0,'0'0'31'0,"0"0"15"15,0 0 16-15,0 0-17 16,-90 89-16-16,80-44 11 16,7 1-9-16,3 3 0 15,13-1-6-15,22-3-17 16,6-3 2-16,0-4-4 16,-7-6-1-16,-9-2-4 0,-13-10 0 15,-7-3 8-15,-5-4-2 16,0-4-2-16,0 0-1 15,-14-1 0-15,-6 2-3 16,-9-5-1-16,-4-1-7 16,-4-4-29-16,-2 0-25 15,5-11-11-15,4-14 13 16,14-6-56-16,14-15-142 16</inkml:trace>
  <inkml:trace contextRef="#ctx0" brushRef="#br0" timeOffset="-135319.09">23658 16205 531 0,'0'0'172'0,"0"0"-138"16,0 0-8-1,-44 85 58-15,21-28 1 0,-1 8-30 16,-3 2-14-16,1 1-19 16,1-5-10-16,-2-3-3 15,0-6-7-15,2-4-2 16,3-8 3-16,4-11-1 15,4-9 2-15,7-8-4 16,2-9-1-16,5-5 0 16,0 0-20-16,11-10-25 15,16-16-114-15,7-10-24 16,9-12-373-16</inkml:trace>
  <inkml:trace contextRef="#ctx0" brushRef="#br0" timeOffset="-135021.02">24052 15712 721 0,'0'0'6'15,"0"0"11"-15,11 129 92 16,-9-50 6-16,-2 13-50 15,0 9-32-15,0-3-15 16,0-9-7-16,0-9-3 16,0-15 0-16,4-17-6 0,7-14-2 15,2-13 1-15,1-8-1 16,5-8 1-16,1-3 0 16,5-2-1-16,0 0-15 15,0-17-52-15,-8-9-139 16,-5-5-276-16</inkml:trace>
  <inkml:trace contextRef="#ctx0" brushRef="#br0" timeOffset="-134846.28">24048 16190 750 0,'0'0'56'0,"0"0"-28"15,0 0 65-15,98-72-30 16,-54 55-43-16,3 3-13 15,-1 6-6-15,-1 4-1 16,1 4-12-16,-5 0-151 16,-5 0-270-16</inkml:trace>
  <inkml:trace contextRef="#ctx0" brushRef="#br0" timeOffset="-134271.05">25209 16098 727 0,'0'0'100'0,"0"0"-98"16,0 0-1-16,0 0 33 16,0 0-7-16,103 62 3 15,-85-17 30-15,-2 6-25 16,-7 0-14-16,-3-5-6 0,0-5-8 16,-3-9-4-1,-3-10 9-15,0-8-11 0,0-7 3 16,0-6 0-16,0-1 16 15,0 0 16-15,0-5 0 16,0-15-16-16,0-4-20 16,-10-7-4-16,-1-7-13 15,2-4-11-15,6-5-2 16,3 4-18-16,3 2 14 16,18 7 3-16,8 12-2 15,0 10 11-15,1 8 13 16,1 4 7-16,2 8 2 15,3 17 17-15,0 5 15 16,-7 5 4-16,-3 1-15 16,-8 3 18-16,0 0-19 0,-6 0-8 15,-2 0-5-15,-4-8-2 16,-5-6-3-16,1-5-2 16,-1-6-6-16,2-4-10 15,7-4-60-15,6-6-123 16,6 0-200-16</inkml:trace>
  <inkml:trace contextRef="#ctx0" brushRef="#br0" timeOffset="-133895.15">25959 16076 695 0,'0'0'91'0,"0"0"-58"15,0 0-15-15,0 0 0 16,0 0 57-16,-9 103-16 16,5-62-17-16,4 3-14 15,0 0-13-15,0-2-6 16,1-5-7-16,13-5-2 16,2-12 1-16,2-4 4 15,3-9-2-15,4-7 0 16,5 0 1-16,1-9-3 15,-2-11 8-15,-4-9 2 16,-9-6-2-16,-4-7 8 16,-7-8-8-16,-5-4 4 15,-2 2-9-15,-17 4-2 0,-8 12-2 16,-1 11 0-16,-3 12-1 16,-2 13-7-16,0 0 6 15,3 21-27-15,8 4-76 16,11-1-201-16</inkml:trace>
  <inkml:trace contextRef="#ctx0" brushRef="#br0" timeOffset="-132972.71">26639 16111 657 0,'0'0'5'0,"0"0"26"16,0 0 53-16,-104-24-36 15,71 31-14-15,-4 14-3 16,1 9 10-16,3 2-3 15,6 2-3-15,8 5-20 0,7 1 1 16,5-1-13 0,5 2-1-16,2-6-1 0,0-4 5 15,0-9-6-15,10-7-1 16,4-7 1-16,4-3 1 16,4-5-1-16,8 0 4 15,3-10 1-15,-2-10-3 16,-4-3-2-16,-3-6 7 15,-2-8-2-15,-3-6-4 16,-3-7 2-16,-3-9-1 16,-1-6-2-16,-3-10 2 15,0-5 0-15,-3-2-2 16,-2 5-7-16,-2 6-4 16,-2 11-1-16,0 13 0 0,0 9 9 15,-8 17 2-15,1 12-2 16,2 3 3-16,1 6-3 15,1 3 2-15,0 26-7 16,1 18 6-16,2 12 2 16,0 10 0-16,8 7 4 15,4 1 7-15,-6-1-1 16,-2-5-5-16,-2-10 8 16,1-4-3-16,6-7-5 15,2-9-1-15,5-9-2 16,4-8-2-16,4-7 2 15,6-7-1-15,3-7 0 16,3-3 3-16,0-1-3 0,-1-18 2 16,0-6 5-1,-4-6-6-15,-4-8 8 0,-2-5-9 16,-3-8 0-16,-2-7 0 16,-8-8 0-16,-6 4-2 15,-6 7-2-15,0 13-3 16,-6 21 6-16,-12 10 0 15,0 12 4-15,-7 5-1 16,-4 24-3-16,1 20 3 16,6 7-1-16,8 6-1 15,11-3 12-15,3-5-4 16,2-6-3-16,14-6 2 0,7-6-7 16,3-10 8-1,4-4-5-15,1-11 0 0,1-5-2 16,-1-6 2-16,0 0-2 15,1 0-2-15,-2-3-25 16,-2-13-59-16,-1-6-112 16,0-7-328-16</inkml:trace>
  <inkml:trace contextRef="#ctx0" brushRef="#br0" timeOffset="-132373.21">28231 15850 811 0,'0'0'0'15,"0"0"16"-15,0 0 78 16,0 0-10-16,-84-67-51 16,59 67-24-16,-5 10-5 15,-1 16-3-15,1 8 9 16,6 12-3-16,2 4 7 16,5 3-14-16,8-1 4 0,9-2-1 15,0-3-2-15,9-4-2 16,12-7 1-16,3-9-1 15,1-10 1-15,5-8 0 16,0-6-7-16,1-3-2 16,2-6 1-16,-2-13 7 15,-2-5 1-15,-4-5 0 16,-4-7-4-16,-5-5 4 16,-5-6-1-16,-3-6-1 15,-5 5 2-15,-3 7-6 16,0 12 5-16,0 15 1 15,0 9 0-15,0 5-2 16,0 3 2-16,4 23-21 0,6 10 21 16,2 8 13-1,2 4 4-15,-2-1 1 0,1-5 3 16,2-3-11-16,1-7 1 16,2-3-10-16,3-6 4 15,1-7-3-15,0-5-2 16,3-8-10-16,3-3-52 15,-1 0-108-15,3-13-117 16</inkml:trace>
  <inkml:trace contextRef="#ctx0" brushRef="#br0" timeOffset="-131816.89">28800 15988 611 0,'0'0'91'16,"0"0"21"-16,0 0-35 16,0 0 33-16,0 0-66 15,0 0-18-15,-58-57-12 16,32 66-8-16,0 14 6 16,3 7-4-16,4 4-8 15,6 4 5-15,6 3-5 16,1 1 7-16,6-5-7 15,0-2 0-15,0-6 0 16,0-4 3-16,4-4-1 0,7-5-1 16,3-5-1-16,2-4 0 15,4-6 1-15,2-1-1 16,0-3 1-16,0-16-1 16,0-6 1-16,-3-9 2 15,0-9 4-15,0-6-5 16,-4-10 0-16,1-8-1 15,-4-8-1-15,-4-4-1 16,-4 2 1-16,-4 2 0 16,0 10-4-16,-10 10-1 15,-1 16 5-15,2 15 0 16,4 15-3-16,1 9 3 16,1 12-1-16,2 22-16 0,1 19 17 15,0 8 0 1,8 11 4-16,6 4-1 0,0 3 4 15,-1 1-3-15,-2-10-3 16,-2-6 0-16,-1-10-2 16,-2-7 0-16,2-9-24 15,-1-11-130-15,4-10-16 16,-1-7-294-16</inkml:trace>
  <inkml:trace contextRef="#ctx0" brushRef="#br0" timeOffset="-131090.85">29476 15925 629 0,'0'0'78'0,"0"0"10"0,0 0-11 16,-86-55 8-16,62 55-38 15,-2 0-24-15,0 17-11 16,-4 16 7-16,6 8-8 16,3 7 2-16,6 1 0 15,9-1-5-15,3-3-6 16,3-5 0-16,3-1-2 16,11-8 0-16,1-4-2 15,4-7 2-15,2-8-5 16,2-5-9-16,5-5 1 15,0-2-8-15,2-5 6 16,0-17 0-16,-3-7 6 16,-2-9 8-16,-3-12-2 0,-5-9 1 15,-1-11 1-15,-4-7-18 16,0-1 1-16,-3 4-16 16,-3 5 12-16,0 9 10 15,-1 5-1-15,-3 8 13 16,-2 8 0-16,0 10 0 15,0 9 2-15,0 10 10 16,-2 10 5-16,-5 2-14 16,0 31-3-16,-2 20 0 15,6 20 34-15,3 12 1 16,0 2-8-16,15 2-7 16,1-9-11-16,-2-5 3 0,-7-14-5 15,2-13-5-15,-5-12 2 16,1-7-4-16,1-9 0 15,2-6 0-15,0-4-4 16,6-6-11-16,3-4-36 16,3 0-98-16,4-14-180 15</inkml:trace>
  <inkml:trace contextRef="#ctx0" brushRef="#br0" timeOffset="-130371.25">29793 15766 684 0,'0'0'42'16,"0"0"56"-1,0 0-31-15,0 0-42 0,104-20-17 16,-61 37-2-16,0 8 9 16,-7 11 15-16,-8 9-10 15,-9 9 6-15,-6 4 0 16,-7-2 5-16,-6-2-19 15,0-8 1-15,0-4-11 16,-6-6 7-16,-10-7-7 16,-1-7-2-16,1-5 1 15,2-9-1-15,1-5 2 16,2-3-1-16,1-3 6 16,-2-17 4-16,2-5-2 15,2-8-6-15,5-6-3 0,3-4-6 16,0-9-20-16,11-5-5 15,9-4-14-15,4 3-39 16,3 5-14-16,2 11 22 16,-1 9-2-16,0 14 41 15,-1 15-17-15,0 4 43 16,1 17 11-16,5 16 19 16,3 8 32-16,0 4-7 15,-2 3 6-15,-6-5-33 16,-2-10 10-16,-4-7-4 15,-1-8 13-15,-5-6-6 16,4-5 11-16,-2-7-14 16,5 0-5-16,1 0 2 0,2-16-20 15,-3-5 5-15,0-5 3 16,-2-3-4-16,-4-3 0 16,-4-2-4-16,-6 1 3 15,-5 6 1-15,-2 3 4 16,-3 12 10-16,-20 4-14 15,-5 8 4-15,-3 0-6 16,-2 24-4-16,5 9 9 16,8 11-6-16,4 8 0 15,7-1 3-15,3 2-3 16,4-8-3-16,2-8-1 16,0-4 2-16,0-7-2 0,3-5-1 15,8-4-1-15,5-2-1 16,4 0 1-16,3-1-48 15,4-7-66-15,0-5-185 16</inkml:trace>
  <inkml:trace contextRef="#ctx0" brushRef="#br0" timeOffset="-129793.45">31302 15841 682 0,'0'0'151'0,"0"0"-72"16,0 0 52-16,0 0-96 0,0 0-20 16,-103-37-9-16,67 41 6 15,-1 16 2-15,9 4-8 16,4 5-3-16,6 4 0 15,4 3 3-15,6-3-3 16,6-4-1-16,2 2-2 16,0-4 3-16,5-2-3 15,14 0 1-15,3 0 2 16,-1-3-2-16,0 1 0 16,-5 0-1-16,-4 1 0 15,-4 5 0-15,-2 0-5 16,-6 1 0-16,0-2 3 15,0-4-1-15,-14-7 0 16,1-5-1-16,-6-4 4 16,-4-6 2-16,2-2-2 0,-1 0 10 15,0-2-3-15,-1-8 3 16,7 0-10-16,-1 2-32 16,7-1-142-16,8-1-269 15</inkml:trace>
  <inkml:trace contextRef="#ctx0" brushRef="#br0" timeOffset="-129298.77">31730 15850 554 0,'0'0'149'0,"0"0"-90"15,0 0 35-15,-122-17 1 16,78 17-24-16,7 14-27 15,9 4-8-15,8 8-15 16,11 2-9-16,6 7-2 0,3 4 8 16,0-1-9-16,12-1 5 15,6-3-6-15,2-3-7 16,2 1-1-16,-1 1 2 16,-3-2 0-16,-2-1 1 15,-5-3-2-15,-5 0-1 16,-3-3 1-16,-3-3-1 15,0-9 4-15,0-4-3 16,-5-3 7-16,-4-2 1 16,-1-2 5-16,-3-1 5 15,-4 0 3-15,-8 0-15 16,-4 0-7-16,-4 0-27 0,-1 0-88 16,3 5-161-1</inkml:trace>
  <inkml:trace contextRef="#ctx0" brushRef="#br0" timeOffset="-124915.68">2549 16295 540 0,'0'0'30'0,"0"0"1"16,-93-9 47-16,68 4-8 16,10 1-24-16,3 3 3 15,6-1 0-15,3 2-27 0,3 0-12 16,0 0-5-16,0 0-4 15,0-1-2-15,0 1-7 16,9 0-3-16,15 0 11 16,15 0 2-16,13 1 13 15,12 1 14-15,5-2-3 16,4 0-1-16,-5 0-11 16,-2 0 2-16,5 0-9 15,1-6 3-15,3 2-4 16,11-1-2-16,2 1-2 15,2 1 1-15,2 1 2 16,-2 0-4-16,-4 2 1 0,-8 0-1 16,-5 0 2-16,-9 0-2 15,-4 0 1-15,-7 0-1 16,-2 2 9-16,0-2-10 16,1 0 9-16,6 0 6 15,6 0-4-15,5-5 1 16,4 2-5-16,0 2 4 15,-3 1-7-15,-4 0 0 16,-3 0 1-16,-4 0 7 16,-2 0-1-16,4 0-4 15,-1 0 4-15,1 0-5 16,13-6 5-16,4-8 3 16,7 0-3-16,6 0 0 15,-5 1 4-15,-8 6-12 16,-5 2 6-16,-6 3-6 0,-9 2 0 15,-1 0 2-15,0-1-4 16,2-1-1-16,10-3 3 16,11-1 1-16,6 0-1 15,5-2 1-15,-2 2 4 16,-5 1-6-16,-10 2 3 16,-5 3 2-16,-7 0 0 15,-2 0-5-15,-5 0 3 16,2 0 10-16,0 0-9 15,1 0 7-15,10 0 1 16,-5 0 0-16,0 0-2 16,-11-6-5-16,-7-2 12 0,-14 2-8 15,-9 2 2-15,-10 1 1 16,-6 2 2-16,-4-1 3 16,1 1 1-16,-3 0-6 15,4 1-8-15,-1-2 4 16,0 1-10-16,0-3 2 15,-1 4-1-15,-2 0 4 16,1 0-4-16,-1 0-1 16,0 0-1-16,0 0 1 15,0-2 0-15,0 2-5 16,0 0-5-16,0 0-73 16,0 0-84-16,-22 9-59 15,-14-5-156-15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43:41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1-12-01T05:44:28.077"/>
    </inkml:context>
  </inkml:definitions>
  <inkml:trace contextRef="#ctx0" brushRef="#br0">5733 5404 374 0,'0'0'62'15,"0"0"2"-15,0 0 17 0,0 0 2 16,0 0-39-16,0 0-15 16,0 0 2-16,0 0 15 15,0-32-1-15,-1 30-10 16,-1 2-3-16,1 0 1 16,-2 0-21-16,1 0-1 15,-5 0-10-15,1 5-1 16,-5 12 11-16,-2 10-8 15,-2 2 7-15,6 7 0 16,0-2 4-16,2 2-7 16,1 3 8-16,0 0 3 15,-3 2-7-15,6 1-3 16,0 6-1-16,-3 0-3 0,3 2 10 16,-2 0-9-1,1-5 3-15,0-6-5 0,1-5 3 16,3-4 3-16,0-2 10 15,0 1 3-15,0 1-13 16,0 6 10-16,0 3-14 16,0 3 25-16,-3 2-28 15,-2 2 8-15,-1 0 1 16,0-3-7-16,3-1 8 16,-1-4-11-16,4-2 14 15,-2-4-2-15,2 2-6 16,0-1 3-16,-3 4 1 15,2-1-1-15,-2 4 1 16,0 2 0-16,1-2-2 0,-1 5 1 16,2 3-5-16,-2 1-2 15,1-3 1-15,-1-4-1 16,2-4 2-16,-2-4 3 16,0 0 11-16,3-4-15 15,0 0 10-15,-3-3-2 16,3 0-2-16,-3-4 0 15,0-1-9-15,3-3 3 16,-2-4-4-16,2-5 2 16,0-4-2-16,0-3 1 15,0-3-1-15,0 0 1 16,0 0-1-16,-6-5-42 0,-4-15-42 16,-2-10-50-16,0-9-82 15,9-11-234-15</inkml:trace>
  <inkml:trace contextRef="#ctx0" brushRef="#br0" timeOffset="1020.05">6597 5511 285 0,'0'0'99'0,"0"0"-47"16,0 0 60-16,0 0-11 16,0 0-35-16,0 0-9 15,0-41-20-15,0 38 8 16,0 3-10-16,0 0-6 16,0 0-2-16,0 0-3 15,0 0-10-15,0 0 6 16,0 0-2-16,0 0 0 15,0 0-7-15,0 0 0 16,0 0-11-16,0 3-1 0,0 11-9 16,0 6 10-16,0 4 1 15,0 5 4-15,0 2 1 16,0 5 4-16,0 6 4 16,0 4 2-16,0 4-6 15,0 4-3-15,0 2 3 16,0 1-4-16,0-5 9 15,0-4 3-15,0 0-10 16,0 2 14-16,0-1-11 16,0 2 4-16,0 0-1 15,0-5 7-15,0 0-11 16,0-5-5-16,0 2-4 0,0-2 9 16,0 0-4-16,0-3 7 15,0-1-7-15,-3-3 1 16,0 0-4-16,0-2 13 15,1-1-5-15,-1-2-7 16,0 2 9-16,0 1-9 16,0 6 3-16,-1 4-2 15,1 2-2-15,3 0 17 16,0-8-14-16,0-4-2 16,0-7 3-16,0-5-6 15,0-6 9-15,0 0-9 16,0-5 4-16,0-2-3 15,0-3 1-15,0 3 0 0,0-3 0 16,0 0 2 0,0-1-4-16,0-3 0 0,2 0 1 15,-2 0 5-15,1 0 1 16,-1 0 0-16,0 0 3 16,0-6-11-16,0-9-15 15,3-5-63-15,0 0-59 16,0-2-70-16,6-2-201 15</inkml:trace>
  <inkml:trace contextRef="#ctx0" brushRef="#br0" timeOffset="1605.62">7176 5995 511 0,'0'0'106'16,"0"0"-34"-16,0 0 24 15,0 0 12-15,0 0-54 16,0 0-26-16,-8-17-12 15,5 29 0-15,0 18-16 16,-1 13 2-16,-1 10 23 16,5 9 5-16,0 2-11 0,0 1-3 15,0-5-3 1,0-5 3-16,6-6-15 0,-3-7 2 16,-1-4 1-16,-1-4-2 15,2-5 3-15,2-5-4 16,-1 0 1-16,0-7 1 15,-1-3-1-15,0-4 0 16,-1-6-1-16,-2-1-1 16,3-2 0-16,-3-1 0 15,6 0-19-15,3 0-36 16,10-16-32-16,5-8-115 16,3-7-553-16</inkml:trace>
  <inkml:trace contextRef="#ctx0" brushRef="#br0" timeOffset="2206.9">7656 6063 351 0,'0'0'274'0,"0"0"-220"15,0 0 30-15,0 0-11 16,0 0-34-16,0 0-11 16,-55-18-5-16,38 29-6 15,-5 8-4-15,5 2 1 0,-3 6 14 16,0 2-6-16,5 4-2 16,-1 2-3-16,7 2-1 15,3 1-14-15,3 0 16 16,3-1-14-16,0 1 1 15,0-1-1-15,12 1 1 16,2-6-2-16,2 0 0 16,0-4-3-16,-1-4 1 15,1-4-1-15,1-4-2 16,2-3 2-16,2-4-2 16,3-3-1-16,3-4-5 15,1-2 7-15,2 0-2 16,0-2 3-16,-2-12 0 0,-1-3 5 15,1-4-3 1,-8-3-1-16,2-5 13 0,-6-6 10 16,-5-4 25-16,-3-8-10 15,-5-4-4-15,-3-5-9 16,0 3 1-16,-3 1-15 16,-14 9 9-16,-4 7 2 15,-4 8 1-15,-5 6-11 16,2 5-2-16,3 5-7 15,5 5 9-15,1 3-11 16,0 3-2-16,-7 1-23 16,-9 0-42-16,-3 5-71 15,5 8-92-15,8-2-388 16</inkml:trace>
  <inkml:trace contextRef="#ctx0" brushRef="#br0" timeOffset="5806.85">5496 7433 394 0,'0'0'97'0,"0"0"-46"15,0 0 51-15,0 0-27 0,0 0-36 16,0 0-1 0,0 0-5-16,-12 0 6 0,12 0-7 15,0 0-5-15,0 0-8 16,6 0-7-16,16 0 1 15,8 0-3-15,6 0 16 16,6 0-13-16,1 0 5 16,-6 0-3-16,-2 3-3 15,-1-2-10-15,5 1 4 16,4-2 1-16,8 0 0 16,7 0-6-16,2-4 2 15,1-4-1-15,0 1 4 16,-6 2-4-16,-7 1-2 15,-6 1 0-15,-3 1 5 16,-1-1-5-16,4 0 3 0,4 0-3 16,5 0 0-16,6-1 12 15,-2 0-5-15,0 1-5 16,-4 0-2-16,-1 0 2 16,1 1 0-16,-3 1-2 15,4 1 9-15,3 0-9 16,0-3-1-16,-2 1-3 15,0-1 4-15,-2-2 4 16,1 4 1-16,-4-2-5 16,-2 0-8-16,-4 2 8 15,0 0 7-15,2-2-6 16,3 1 0-16,0 0 0 0,4-1 0 16,3 0 0-16,1 0-1 15,2-1-1-15,-4 0 1 16,-2 1 0-16,-5 3 0 15,-1-3 0-15,-2 0 1 16,5 2 5-16,1-2-5 16,2 1 2-16,4 0-3 15,3-1 0-15,-5 0 9 16,-3 0-8-16,-1 3 2 16,-5-3-3-16,-4 3 3 15,0 0 2-15,-1 0 0 16,-3 0 1-16,6 0-3 15,4 0 4-15,1 0 6 0,0 0-3 16,-5 0-2-16,-1 0-3 16,-5 0 0-16,0 0-1 15,-3 0 1-15,0 0-1 16,-2 0 0-16,-1 0 0 16,0 3 5-16,1-3-5 15,2 0-1-15,7 0 7 16,2 0 9-16,-1 2-17 15,-5-1 11-15,-1-1-9 16,-6 1-2-16,0-1-2 16,-8 0 4-16,0 0-3 15,-2 0 7-15,-2 0-3 0,2 0 0 16,0 0 9-16,2 0-14 16,0 0 4-16,4 2 8 15,-5-2-5-15,-1 3-2 16,-4-3 2-16,-5 2-2 15,-5-2 0-15,-2 0 1 16,-3 0-3-16,0 0-1 16,0 0 5-16,5 2-4 15,-4-2 3-15,1 0-4 16,-1 0 8-16,2 0 0 16,-3 0 0-16,0 1 1 15,0-1-2-15,0 0-5 16,0 0-4-16,0 0 1 0,0 0-1 15,0 0-25 1,-15 0-47-16,-24-14-87 0,-22-13-264 16</inkml:trace>
  <inkml:trace contextRef="#ctx0" brushRef="#br0" timeOffset="7367.38">8428 5240 485 0,'0'0'49'16,"0"0"68"-16,0 0-19 15,0 0-36-15,0 0-7 16,0 0-11-16,0-7-18 0,0 7-1 15,0 0-20 1,0 0-2-16,0 0 5 0,0 0-3 16,0 9-2-16,0 3 5 15,0 8 5-15,0-1 1 16,0 5 1-16,2 1 2 16,1-1 1-16,0 2-6 15,0-1-6-15,0 2 0 16,0 1-1-16,-3 3 1 15,3 1 3-15,-3 3-3 16,0-1 0-16,0 2 5 16,0 1-5-16,0 2-1 15,0 3-1-15,2-1-2 16,1-2-1-16,4-6-1 0,-3-1 5 16,1-4-3-16,-1-1-1 15,1-5 3-15,-2 1 2 16,4-1 1-16,-4-1 2 15,5 3-6-15,-2-1 12 16,-2 0-8-16,3 4-4 16,1 1-1-16,-2-1 5 15,3-3-6-15,0 3 6 16,-2-4-3-16,-1 0 2 16,-1-1-5-16,-1 2 5 15,-2-2-2-15,-2 1-3 16,1 0 1-16,1 0 2 15,-2-1 0-15,4 0-3 16,-4 0 5-16,0-3-5 0,0 3 4 16,0-1-3-16,0 3 1 15,0-1 1-15,0 4 0 16,0-4-2-16,0 2 1 16,0 0 1-16,0-3 0 15,0-1-4-15,-4 0 4 16,4-2-4-16,-2 1 1 15,2-2-1-15,-1 3 4 16,-1 0-3-16,1 1 1 16,-1 0 9-16,-1 0-6 15,0 1-4-15,-1 0 0 0,1-2 3 16,0-1 0-16,1-3-1 16,2 0 0-16,0 0 4 15,-1-1-5-15,1 0-2 16,-2-2 2-16,2 0 1 15,-2 1-2-15,0-1-1 16,1 2 2-16,-4 0-2 16,2 1 5-16,3-1-4 15,-3-1 3-15,1-1 0 16,2 1 1-16,0-1-1 16,0-1 7-16,0-4-1 15,0-2 0-15,0-1 1 16,0-2-4-16,0-1 4 15,0-3-4-15,0 0-1 16,0 0-3-16,0 0 1 0,0 0-1 16,0 0 4-16,0 0 2 15,0 0-9-15,0-6-3 16,0-11-40-16,0-6-60 16,0-3-117-16,-20-2-263 15</inkml:trace>
  <inkml:trace contextRef="#ctx0" brushRef="#br0" timeOffset="13788.22">9012 5716 338 0,'0'0'202'15,"0"0"-156"-15,0 0 95 0,0 0-17 16,0 0-30-16,-81-38-21 16,74 35-10-16,-1 2-17 15,4 0 8-15,-2-1-20 16,3 2-13-16,3-1 1 15,0 1-2-15,0 0-7 16,0 0-4-16,0 0 4 16,0 0-6-16,0 0-7 15,9 0 0-15,20 0 5 16,18-2 3-16,13 0 10 16,8-1-8-16,2 3-8 15,0-2 7-15,1 2-5 16,3 0-2-16,-1 0-1 15,-1-1-1-15,5-2 1 16,1-3-1-16,1-1 0 16,4-1 9-16,4-2-9 0,2 1-5 15,4-2 5-15,-4 1 5 16,-6 3 1-16,-14-1-6 16,-12 1 2-16,-12 1 0 15,-6 0-2-15,-6 3 1 16,-3-4-1-16,-4 2 3 15,1 0-3-15,-3 0 5 16,-3-1-3-16,-5 5 1 16,-4-1 1-16,-1 2 1 15,-5-3-5-15,-3 3 0 16,-2 0 0-16,-1 0 0 0,0 0-3 16,0 0-2-16,0 0-11 15,0-2-19-15,0-1-3 16,-13 0-24-16,-11-3-66 15,-6 3-87-15,0-6-167 16</inkml:trace>
  <inkml:trace contextRef="#ctx0" brushRef="#br0" timeOffset="14373.92">10426 5390 544 0,'0'0'84'0,"0"0"26"0,0 0 5 16,0 0-35-16,0 0-26 15,0 0-8-15,-11-3-9 16,11 3-20-16,0 0-7 16,0 0-7-16,0 0 0 15,0 0-2-15,8 8 6 16,14 0 4-16,5 3 28 15,7 0-11-15,2 0-13 16,0 1-11-16,1-1 4 16,-3 0 2-16,-1 0-9 15,-3-1 5-15,-5-3-4 16,-5-1-2-16,-2 1 0 0,-6-2 0 16,1-1 1-16,-5 1 1 15,-1-2 0-15,3-1-1 16,-4-1 0-16,2 0-1 15,-5 1 1-15,0-2 1 16,-3 1-1-16,0-1 0 16,0 2 0-16,0-1 1 15,0-1 0-15,0 4 3 16,0-1 4-16,0 2-9 16,-9 4 3-16,-6 2 0 15,-3 3 14-15,-10 2 9 16,-2 1-16-16,-4 2 17 15,-2 1-8-15,-1 2-9 16,2 2-7-16,4 0 7 0,4-3-5 16,11-5-3-16,4-7-1 15,12-4-2-15,0-5 0 16,0 0-2-16,0 0-52 16,21 0-59-16,-2-2-106 15,-2-10-514-15</inkml:trace>
  <inkml:trace contextRef="#ctx0" brushRef="#br0" timeOffset="15776.73">12259 5688 648 0,'0'0'40'0,"0"0"70"0,0 0 13 15,0 0-67 1,0 0-11-16,3-73-20 0,9 60-3 16,6 2-17-16,-2 2-5 15,7 5 1-15,-1 0-1 16,0 4 1-16,-4 0-1 16,-5 0 3-16,-2 8-3 15,0 10-3-15,0 5 3 16,0 8-1-16,-2 5 4 15,-2 6 6-15,-5 5-6 16,-2-1 22-16,0 3-20 16,-12 1 1-16,-9-1-1 15,-6 3-2-15,-1-1-2 16,-1 0 2-16,6-7-3 16,6-3 2-16,5-7-4 0,6-8 2 15,6-3 0 1,0-7 1-16,0-3-1 0,0-3-2 15,5-3 2-15,11-1 0 16,5-6-3-16,9 0 3 16,8 0-4-16,3-11-5 15,-1-6-6-15,-1-5 11 16,-5-1-4-16,-3-5 0 16,-2-6 8-16,-5-4 0 15,-3-4 0-15,-4 0 0 16,-3 2 4-16,-2 1-1 15,-3 8 6-15,-3 4 5 0,-2 8 7 16,-2 9 7-16,-2 1 9 16,1 5-11-16,1 3 4 15,-2 1-15-15,0 0-6 16,0 0-9-16,0 0 0 16,0 7-10-16,0 12 4 15,0 6 6-15,0 2 3 16,0 5-2-16,3-2 2 15,4 4 4-15,4-2-7 16,-1-2 1-16,5-2 1 16,0-4-2-16,4-6-6 15,5-5-1-15,1-2 7 16,4-7-3-16,-1-2 3 0,1-2-1 16,-1 0-1-1,-4-14 2-15,-5-2 4 0,1-5 13 16,-6-5-14-16,-3-3 20 15,-2-7 13-15,-6-5-11 16,-3-6-14-16,0-2 7 16,-12 2-10-16,-9 5-4 15,-8 13 12-15,-6 8-13 16,-5 15-3-16,-5 6-2 16,-4 0-1-16,5 19-1 15,4 4 0-15,12 4-26 16,14 2-103-16,14-5-86 15,3-9-316-15</inkml:trace>
  <inkml:trace contextRef="#ctx0" brushRef="#br0" timeOffset="16736.4">11151 5101 560 0,'0'0'54'15,"0"0"63"-15,0 0-36 16,0 0-20-16,0 0-22 15,0 0-20-15,0 0-7 16,-8-9-12-16,8 32-4 16,0 11 4-16,0 10 27 15,0 6-3-15,0 7 7 16,3 6 26-16,2 3-42 16,-1 4 15-16,3 2-6 15,-2 3-7-15,0 6-5 16,-5 5 1-16,0 1-4 15,0 3 8-15,-2-3-7 16,-6-1-8-16,1-3 1 16,6-8 0-16,1-7 10 0,0-5 6 15,0-4-3-15,0-5 1 16,1-2-9-16,3-11 3 16,1-6-3-16,1-7-4 15,-1-9 0-15,-2-2-1 16,0-8 2-16,0-1 0 15,-2-5-4-15,-1-3 6 16,3 0 4-16,-3 0 1 16,0 0 0-16,1 0 0 0,1-8-12 15,-1-7-14 1,-1-4-43-16,0-8-67 0,-11-7-115 16,-6-11-628-16</inkml:trace>
  <inkml:trace contextRef="#ctx0" brushRef="#br0" timeOffset="18520.18">11164 5026 534 0,'0'0'17'0,"0"0"53"0,0 0 18 16,0 0-50-16,0 0-13 16,0 0-18-16,42 0-5 15,8 0 3-15,16 0 5 16,16 0 4-16,11 0 11 15,1 0-18-15,-2 0 2 16,2-1 0-16,-1-4-8 16,2 0 4-16,2 0 6 15,4 4-10-15,2 1 7 16,6 0-5-16,3 0 2 16,5 0 0-16,-1-1 2 15,-1-2-4-15,-5-2-2 16,-3 0 0-16,-3 1 3 0,-3-1 1 15,-1 3-4 1,-2 1-1-16,3 1 4 0,4 0 1 16,7 0-4-1,-6 0 14-15,-2 0 2 0,-10 0-12 16,-16 5 0-16,-8 0 2 16,-9 2-4-16,-9-1 4 15,-4-2-6-15,-14 3 5 16,-15-7 16-16,-11 3-9 15,-6-1-8-15,-2-2 12 16,0 1-4-16,0 2-9 16,0 0-2-16,0 2-1 15,0 4 3-15,0-1 1 16,0 4-1-16,0 3-2 0,1 2 6 16,5 2 1-1,4 5 4-15,1 3 5 0,1 2 5 16,3 2-19-16,0 3 4 15,-1 3 8-15,2 5-13 16,-2 6-1-16,0 5 13 16,1 6 7-16,-3 2 7 15,-2 3-16-15,0 6-6 16,-4 7 5-16,2 2-1 16,0 3-11-16,3-1 12 15,3-1-6-15,2-1-3 16,2-4-1-16,-2-4 14 15,-2-4-11-15,-4-4 5 0,-5-2 5 16,-5-1-7-16,0 1-8 16,0 0 14-16,0-2-9 15,0-1-4-15,0-4 2 16,0 1-2-16,0-6 4 16,0-5-1-16,1-8-1 15,1-9 2-15,-2-6-2 16,0-5 0-16,0-5 1 15,0-5-2-15,0-3 0 16,0 0 3-16,-2-1-4 16,1-2-1-16,-1 2 4 15,-2-2-4-15,-3 0 3 0,-7 0-2 16,-7 0 4-16,-10 0 0 16,-11-2-3-16,-13-5-1 15,-18 0 1-15,-17-3-1 16,-16 3 3-16,-16-3-4 15,-12 3-5-15,-14 3 2 16,-7 0 0-16,4 4 3 16,1 0-7-16,-1 0-1 15,0 0 5-15,-7 0-1 16,-7 0-4-16,1 8 8 16,1-1 0-16,8 3-1 15,13-4 0-15,17 0 1 16,19-1 0-16,28-3 5 15,25-2-5-15,21 0-7 16,12 0 6-16,0 0 0 0,2 0 1 16,-4 0 0-16,-2 4 0 15,0 2-1-15,-1-1-1 16,-5 1 2-16,-6 0 0 16,1-3 0-16,-1-2 1 15,4 0 0-15,6-1 0 16,3 0-1-16,2 0 3 15,0 0-3-15,3 0 0 16,2 0 6-16,5 0-5 16,3 0 0-16,3 0 1 0,2-1 1 15,2 1-1 1,-5-1 4-16,-3-2-4 0,-5 0 1 16,-1-2-1-16,-2 1 0 15,3-1 0-15,2 2 2 16,5 1 2-16,2 1 2 15,1-2 2-15,1 0 2 16,-6-2-2-16,4 0 1 16,-2-2 0-16,-1 2-5 15,1-3 0-15,3 3-2 16,1 2 4-16,1-1-3 16,1 0 9-16,-1 1-9 15,2-3-1-15,0-2-3 16,0-4-1-16,0-9-1 15,0-3-1-15,9-4 0 0,1-3 2 16,-2-1 11 0,-2-2-7-16,-3 5-1 0,0 5-1 15,0 5 4-15,-3 2-5 16,3 5-1-16,-3-2 0 16,0 0-4-16,0-2-11 15,-3-3-34-15,-9-4-70 16,1 0-68-16,3-2-205 15</inkml:trace>
  <inkml:trace contextRef="#ctx0" brushRef="#br0" timeOffset="19856.58">11931 5136 336 0,'0'0'40'0,"0"0"19"15,0 0 18-15,0 0-26 0,0 0-5 16,0 0 25-1,10-63-25-15,-10 54-5 0,0 4 3 16,-1 0-1-16,-2 4 10 16,3 1-10-16,0 0-12 15,0 0 3-15,0 0-16 16,0 0-18-16,0 0 0 16,0 17 0-16,0 8 6 15,0 1-2-15,0 7 10 16,0 0 11-16,0 3-2 15,0-2-16-15,0 3 4 16,0 3 3-16,0-1-8 16,0 5 2-16,0 0 2 15,1-1-1-15,-1 0-1 16,0-4 1-16,0 1 4 16,0 0-8-16,0 1 16 0,0 6-19 15,0-2 4-15,0 1-1 16,-3-5 4-16,0-7-5 15,2-1-1-15,-2-2-2 16,0-1 2-16,0 2 0 16,-2 1 1-16,0 1 10 15,0-1-8-15,0 2-4 16,2-1 1-16,2-3-2 16,1 1 8-16,0 0 4 15,0-1 1-15,0-2-9 16,0-3 0-16,0 0-2 0,0-3 5 15,0-1-8 1,0 0 5-16,1 1-4 0,1-1 3 16,-2 3-3-1,1-2 1-15,1 2 1 0,-2 3-1 16,0-1-1-16,0 1 3 16,0-2 0-16,0 3 0 15,-3-3-2-15,-2 2 1 16,2 1-1-16,2-1 1 15,-2 1 2-15,3-2-3 16,-2 0 2-16,1-1 1 16,-2 0-4-16,2-4 4 15,1 0-4-15,-2 0 2 16,2 3-1-16,0-1-1 0,-3 2 1 16,2-1 4-16,-4-1-1 15,2-3 4-15,2-4 1 16,1-6-2-16,0-5-7 15,-2-4 9-15,2-2-4 16,0 0 6-16,0 0-6 16,0 0 3-16,0 0-1 15,0-6-8-15,0-13-32 16,0-4-91-16,0-8-119 16,0-4-390-16</inkml:trace>
  <inkml:trace contextRef="#ctx0" brushRef="#br0" timeOffset="21048.09">13351 5085 535 0,'0'0'55'0,"0"0"-11"15,0 0 71-15,0 0-37 16,0 0-8-16,0 0-26 15,1-21-33-15,-1 21 6 16,0 0 1-16,0 0-14 16,0 0-1-16,0 0-1 0,0 7-2 15,0 12 5 1,2 6 0-16,1 6 19 0,1 2-2 16,4 4 1-1,2 4-1-15,-1-2-3 0,2 1-12 16,0 4 5-16,-2 0-2 15,0 2-3-15,0 1-4 16,-3 1 6-16,-1 0-7 16,-4 2 4-16,1 6-5 15,-2-3 12-15,1 0-1 16,2-3 3-16,0-5 3 16,4-2-4-16,-1-3-14 15,-1-2 11-15,3 0-4 16,-2-1 0-16,-1 4 0 15,-2-3-2-15,-1-1-5 0,-2-3 11 16,1 0-7 0,-1-1-1-16,2 0 0 0,2-2 3 15,1 2-4-15,1-2 4 16,3 0-3-16,-5-1 0 16,1-1-1-16,1 2 2 15,0 1-2-15,1 0 4 16,0 1 10-16,-2-1-10 15,0 2 2-15,-1-2-4 16,1 1 1-16,0-2-1 16,0-2-1-16,-2-4 1 15,0 1-1-15,-2-2 1 0,1-2-1 16,-2-3 1-16,0-2 0 16,0 0 6-16,0-3 0 15,0 2 0-15,0-2 2 16,0 0-2-16,0 1 2 15,0-1-4-15,0 1 0 16,0-5-3-16,0-1 4 16,0-4 0-16,0-2 2 15,0 0-1-15,0-3 2 16,0 0 2-16,0 0-3 16,0 0-4-16,0 0-3 15,0 0 1-15,0 0 1 16,0 0-6-16,0-9-8 0,1-5-49 15,-1-6-54 1,0-4-76-16,0-10-240 0</inkml:trace>
  <inkml:trace contextRef="#ctx0" brushRef="#br0" timeOffset="22332">16670 5683 513 0,'0'0'34'0,"0"0"57"16,0 0-28-16,89-46-27 16,-56 38-23-16,-2 6 6 15,1 2 10-15,-4 0-5 16,0 2-4-16,2 10 0 15,1 7 16-15,1 3-8 16,-4 5 0-16,-4 5 5 16,-12-2-13-16,-9 3 3 15,-3-1-13-15,-3-1 14 16,-15-1 1-16,-11-5-7 16,0-2 2-16,-3-7 0 15,4-4 3-15,6-4-12 16,10-3 4-16,4-4 0 15,8-1-6-15,0 0-1 0,0 0-3 16,0 0-5-16,11 0 0 16,7 0 1-16,6 0-1 15,5 0 1-15,3 0-1 16,-1 1 0-16,-3 11 0 16,-2 2-10-16,-3 5 2 15,-4 1-3-15,-3 2-3 16,-6-1 11-16,-4 3 1 15,0-3-9-15,-6 0 6 16,0-1 5-16,0 1-1 16,-12-2-2-16,-4 0 3 15,-8-2 0-15,-4-4 1 0,-4-4 1 16,-2-2 3-16,-6-6 20 16,3-1 14-16,-1 0-4 15,5 0-14-15,8-8 10 16,4 2-14-16,8-2 3 15,2 0-9-15,1 1-10 16,4 0 2-16,1 3-3 16,5-2-21-16,0-1-55 15,8-3-88-15,17-5-166 16</inkml:trace>
  <inkml:trace contextRef="#ctx0" brushRef="#br0" timeOffset="22880.16">17542 5733 659 0,'0'0'23'0,"0"0"-2"16,0 0 60 0,0 0-30-16,0 0-34 0,0 0-3 15,-80 25 16-15,63 2 6 16,2 7-7-16,5 4-1 16,2 5-5-16,4 1-2 15,4-1-7-15,0 3-9 16,0-7-2-16,7-4 1 15,2-5-3-15,3-6-1 16,3-3 0-16,2-5 1 16,2-7-1-16,0-1 0 15,1-7 1-15,1-1 2 16,4 0 2-16,-1-4-4 16,0-12 3-16,-2-4 1 15,-4-4 8-15,-3-4 30 0,-2-7 11 16,-4-8-19-1,-3-5 0-15,-6-6-11 0,0 1-4 16,-3 4-2-16,-16 12-7 16,-2 14 4-16,-4 8-6 15,-1 6-5-15,4 9-4 16,-1 0-1-16,-1 0-1 16,-1 5-39-16,0 9-80 15,3 0-57-15,8-4-247 16</inkml:trace>
  <inkml:trace contextRef="#ctx0" brushRef="#br0" timeOffset="27183.32">16492 4934 333 0,'0'0'52'15,"0"0"43"-15,-92-21-2 16,53 12-13-16,-3 3-6 16,-1-3-12-16,-2 2-5 15,-1 0 13-15,-2 3-33 16,0 0-1-16,3 4 1 0,2 0-13 15,6 0-9-15,3 0-7 16,10 0-5-16,6 3 7 16,11-2-1-16,2 0-3 15,5-1-2-15,0 0-3 16,0 2 5-16,0-2-4 16,0 1-1-16,0 2-1 15,-2-1 1-15,2 2 0 16,-1-2 3-16,-1 3 0 15,2-1-1-15,-3 1-1 16,3 3-2-16,-1-2 5 16,1 5-3-16,0 0 1 0,0 3 5 15,0 3-6-15,0 4 0 16,0 3 2-16,0 1 3 16,0 2-3-16,0 1 0 15,0 1 10-15,0 3-13 16,6 2 17-16,2 0-10 15,-1 2 4-15,0 1-6 16,-1 3 4-16,-1 1-5 16,-2 1 9-16,0 2-12 15,0-2 5-15,-3 2-7 16,0 0 2-16,0-1-1 16,0 2 3-16,0 6 0 15,0 1-4-15,0 1 0 0,0-2 0 16,0-3 4-1,0-4 3-15,0-2-7 0,-5 1 3 16,-2 1 5-16,-1 0-6 16,1 0-1-16,4-4 5 15,0 2-6-15,2-6 0 16,-1-1 1-16,0-2 0 16,1-3-2-16,-2 1 2 15,0-1 3-15,-3-2-3 16,-3-2 0-16,3-3 1 15,2-2-2-15,-1-1-2 16,2-1 2-16,0 0 2 0,1-1 5 16,0-2-7-16,0 1 0 15,1-2 2-15,1 1-1 16,-2-3-1-16,1-3 1 16,1 0-1-16,0-3 0 15,0 0 0-15,0-2-1 16,0 2 1-16,0 1 0 15,0-3 1-15,0 1-1 16,0 0-2-16,3 2 2 16,2-3 0-16,0 0 0 15,0-3 0-15,1 1-1 16,4 0 1-16,5-2 0 16,7-1 3-16,6 0 3 15,7 0-6-15,4 0 0 16,1 0 1-16,2-4 7 0,0 1-8 15,-2 1 0-15,3-2 0 16,0 3 1-16,2-1 0 16,-3 0-1-16,-3 2 0 15,-2-3 2-15,-7 0 7 16,-11 0-9-16,-4 2 1 16,-6-1 0-16,-4 1-1 15,1 1 0-15,-1 0 0 16,1 0 3-16,2 0-3 15,-2 0 0-15,2 0-3 16,-1 0 2-16,0 0 1 16,-2 0 1-16,-2-2 4 0,-2 2-7 15,1 0 6-15,-2-2-4 16,1-1 19-16,2-3 5 16,3-1-14-16,-2 0-2 15,1-2-1-15,0 4 3 16,-1-1-8-16,-1 1 6 15,-1 0-8-15,-1 0 5 16,3-3 2-16,-1-1 5 16,0-3-5-16,0-3 2 15,0-2 0-15,-1-4 0 16,1-1-2-16,0-4 4 16,-3-2-7-16,1 0 0 15,1-2-4-15,-2-1 11 0,0 2-7 16,0-4-3-16,0 0 10 15,-3 0-7-15,-2-1-2 16,2 0 1-16,-1 0 0 16,-2 1-3-16,0 3 2 15,0 1-2-15,0 1 0 16,0 3 2-16,1-2 0 16,2 4 0-16,-1 0 1 15,3-3-2-15,-2 0 4 16,1-2-5-16,-1 2 3 15,2-1 0-15,-1 2-3 16,2 3 0-16,0 2-2 0,0 3 2 16,0-3 0-1,-1 3 1-15,-1-4 5 0,2 1-6 16,-1 1 1-16,-1-3-1 16,2 2-1-16,0-1 1 15,0-3 1-15,0 2 0 16,0-2 3-16,0 0-7 15,0 2 5-15,0-2-2 16,0 2 0-16,0-2 4 16,0 0-4-16,0 1 0 15,0-5 1-15,0 3-6 16,0-1 6-16,0 0-1 16,-1 1 0-16,-1-2 2 0,-1 2-2 15,2 0-2 1,-3-3 2-16,-1 3 1 0,2 0-1 15,0 3 0-15,0 1 1 16,1 4 0-16,1-1 0 16,-1 3-2-16,1-1 1 15,-1 4-1-15,2 1 2 16,-1 3-1-16,1 2 0 16,-2 0-1-16,2 3 1 15,0-2 0-15,-1 1 1 16,1 0-1-16,-2 0-2 15,2-3 2-15,-2 2 1 16,0-4-1-16,1 4 0 16,1-1 0-16,0 2 1 0,-2-1-1 15,2 5-2-15,0 0 2 16,0 0-2-16,0 0 2 16,0 0-1-16,0 0 0 15,0 0-2-15,0 0 3 16,0-2 0-16,0 2 0 15,0-1 1-15,0 1-1 16,0-2 0-16,0 2 0 16,0 0-1-16,0-1-4 15,0 1 3-15,0 0-8 16,0-2 4-16,0 1 2 16,7-2-3-16,8-1 3 15,6-2 4-15,6 2-3 0,-1 1 2 16,2 2 2-1,0 1-2-15,-2 0 2 0,3 0-3 16,1 0-1-16,6 0 3 16,4 0 1-16,3 0-1 15,10 0 4-15,-2 0-8 16,-1 0 0-16,-1 0 1 16,-5 0 1-16,-5 1-2 15,-4 2 1-15,-4 1 1 16,1-1 2-16,2 2 0 15,8-2-5-15,5 2 2 16,5-1 3-16,6 1-1 0,0-3-5 16,3 2 1-1,-4-1-5-15,-7-1 5 0,-9-1 2 16,-10 1 2-16,-7-2 1 16,-4 0-1-16,2 3 0 15,3-3 2-15,6 2-2 16,8 1 1-16,9 1 0 15,2 1 0-15,0 2-1 16,-6-2 1-16,-6 0 0 16,-12 0 5-16,-6-2-5 15,-11-1 0-15,-5-2-1 16,-4 0 1-16,0 0-2 16,0 0 1-16,0 0 1 0,0 0 0 15,0 0 0 1,0 0 0-16,0 0 0 0,0 0-2 15,0 0-1-15,0 2-10 16,0-2 13-16,0 1-5 16,0 2-1-16,0 3 1 15,0 1 5-15,0 0-4 16,0-2 9-16,0 1-7 16,0 0 2-16,0 1 0 15,0-1 4-15,0 2-4 16,0 2-1-16,0 5 1 15,0 2-1-15,-1 6 1 16,-4 3-3-16,2 1 3 16,2 6 1-16,1 3 0 0,0 1 0 15,0-1 1 1,7 0-1-16,-2 3-1 0,-1 0 0 16,1 2 0-16,-2 3 0 15,-3-2 2-15,0 3-1 16,0 2 0-16,-3 3 1 15,-8 4-2-15,2 1 0 16,1-1 0-16,2-3 1 16,1-5-1-16,3 1 2 15,1-4-2-15,1 4 1 16,0 1-1-16,0-1 0 16,0 0 0-16,0-7 2 15,0-1-1-15,-5 0-2 16,-2-5 1-16,-3-2-1 0,4-1 1 15,0 0 0-15,1-1 1 16,-1-1-1-16,3-1 2 16,0-3-1-16,0 0-1 15,0-5 0-15,0-2 0 16,2-4-1-16,-2-4 1 16,0-3 0-16,1-1 0 15,1-2 0-15,-1 1 0 16,1-1 0-16,-2-2 0 15,2 1 0-15,1-3 1 16,-2 2-1-16,2-2 0 0,-1 1-1 16,-2-1 1-16,0 2-1 15,-7 0 1-15,0 1 0 16,-5 0 2-16,-3 1-1 16,0-1 0-16,-2 1 0 15,-6-1-1-15,-4-1 0 16,-7-2 4-16,-12 0-3 15,-8 0-1-15,-11 0 0 16,-6 0 0-16,-5 0-4 16,2-2 3-16,5-1 2 15,11 3-2-15,12 0 1 16,6 0-1-16,8 0 1 16,2 0-2-16,4 0 2 15,-4-2 0-15,-6 2-1 16,-7 0-3-16,-5 0 4 0,-6 0 1 15,1 0-1-15,7 0 0 16,11 0-2-16,14 3-4 16,11-1 6-16,0 0 0 15,0-1 0-15,-3 1 0 16,-5 1-1-16,-4 1 1 16,-7 1 0-16,0 0 1 15,-6 0-1-15,3-3 0 16,5 0 5-16,9-2-3 15,6 0-1-15,6 0 0 16,-4 0 3-16,-1 0 0 16,-7 0-2-16,-3 0 1 15,-3 0-3-15,1 0 6 0,0 0-4 16,10 0 7-16,7 0-8 16,6 0 0-16,3 0 11 15,0 0-5-15,0 0 1 16,0 0 1-16,0 0-6 15,6-12-3-15,10-4-30 16,3-9-64-16,6-9-117 16,5-11-320-16</inkml:trace>
  <inkml:trace contextRef="#ctx0" brushRef="#br0" timeOffset="28938.19">17816 4970 385 0,'0'0'167'16,"0"0"-129"-16,0 0 71 15,0 0-25-15,0 0-37 16,0 0-25-16,-6 8-13 15,6-7 0-15,0 3-1 16,16-1 7-16,10-3 5 16,12 2 5-16,6-2-12 0,3 0-2 15,0 0-4-15,-2 1-3 16,-2 1 6-16,-1-1-9 16,1 0 5-16,1-1 2 15,-1 2-2-15,5-2-5 16,-1 1 4-16,3 1 0 15,3 0-1-15,-1 1-1 16,-1 0 3-16,-5 1-5 16,-5-2-1-16,-4-1 1 15,-3-1 0-15,-1 0 0 16,-2 0 0-16,-1 0 3 16,-2 0-4-16,-2 0 3 15,-4 0-3-15,-2 0 1 0,-5 0 5 16,-5 0-3-16,-6 0 5 15,-2 0 8-15,-2 0-4 16,0 0-10-16,0 0-1 16,1 0-2-16,1 4-4 15,0 8 5-15,1 7 2 16,-2 4 0-16,1 4-2 16,1 4 19-16,-2 2-16 15,1 1 17-15,-1 3-5 16,-1 4 9-16,6-2-8 15,-2 6-6-15,4 1 12 16,2 3-3-16,4 4-2 0,-2 0-12 16,-2 0 13-1,-1 1-12-15,-3-1 1 0,-3 0-7 16,-1-2 3-16,-2-3 1 16,0-2-1-16,0-2-1 15,0-1-2-15,0-1 9 16,0 1-3-16,0-3-2 15,0 2-3-15,-3-3 8 16,-2-3-7-16,0 1-1 16,1 1 1-16,2-4 3 15,-2-2-2-15,1 1-3 16,2-1 2-16,1-1 1 16,0-1 0-16,0 0-3 15,0-2 2-15,0-1-1 16,0-1 1-16,0-2-2 0,0-7 0 15,0 0 5-15,0-5-7 16,0-2 5-16,0-1-3 16,-2-1 0-16,-1-2 1 15,0 0 0-15,0 1-1 16,0 0 0-16,2 0 1 16,-1-2 1-16,1-2-2 15,-1-2-1-15,2 0 1 16,0-1 2-16,-1 0-2 15,-4 2 0-15,-1 1-3 16,-3-1 3-16,-3 4 2 16,-2-1-1-16,0-3 1 0,-2 0 0 15,1 0-2-15,-5 1 1 16,0-1 0-16,-6-2 0 16,-2 0 1-16,-11 0-2 15,-7 0 2-15,-14 0-2 16,-13-5 1-16,-8 1-1 15,-4 2 0-15,5 2 5 16,11 0-4-16,14 0-1 16,12 0 0-16,4 0 0 15,5 0-4-15,1 0 4 16,2 0 8-16,1 0-8 16,2 2 10-16,5 0-2 15,2-2-7-15,6 2 8 0,6-2-7 16,5 0-2-16,2 0 4 15,-1 0-7-15,0 0 9 16,-1 0-3-16,-3 0-1 16,1 0 2-16,-1 0 0 15,3 0 6-15,1 0 2 16,1 0-9-16,2 0 11 16,0 0-10-16,0 0-1 15,0 0 2-15,0 0 3 16,0 0-1-16,0 0-2 15,0 0-5-15,0-6-4 16,0-7-78-16,0-2-40 16,0 1-122-16,0-3-325 15</inkml:trace>
  <inkml:trace contextRef="#ctx0" brushRef="#br0" timeOffset="32156.9">20169 5158 429 0,'0'0'84'16,"0"0"44"-16,0 0-17 16,0 0-47-16,0 0 0 15,0 0 8-15,0-33-39 16,0 33 3-16,0 0-2 16,-2 0-16-16,-1 0-18 15,-1 4 0-15,-4 16 0 16,-2 10 2-16,-3 12 6 15,3 6 3-15,4 8 7 16,1 5 0-16,-1 3-5 0,-2 3 2 16,4 2-2-1,-1 5 4-15,4 2-1 0,1 1-7 16,0 1-1-16,0-2-2 16,0-2-3-16,-11-2 1 15,1-3-2-15,-6-7-1 16,4-9 2-16,-1-9-2 15,5-7 3-15,2-6-2 16,4-4 3-16,2-6-4 16,0-6 3-16,0-6 0 15,0-4-4-15,0-3 0 16,0-2 0-16,0 0 6 16,0 0 0-16,0 0 2 15,0 0-8-15,0-4-15 0,0-9-65 16,0-1-35-16,0-7-139 15,0-6-362-15</inkml:trace>
  <inkml:trace contextRef="#ctx0" brushRef="#br0" timeOffset="32996.44">20554 5095 311 0,'0'0'39'0,"0"0"27"16,0 0 7-16,0 0-37 0,0 0-7 15,0 0 13-15,26-53-11 16,-21 43 11-16,0 1-18 15,-2 3 21-15,-3 1 8 16,0 2 16-16,0 3 8 16,0 0-36-16,0 0-17 15,0 0-17-15,0 0-4 16,0 3-3-16,0 17-4 16,1 11 4-16,2 8 4 15,0 9 5-15,0 6 9 16,0 1-1-16,0 3 1 15,-2 0-8-15,4 3-1 16,-1 1-4-16,2-3 2 0,1 1-5 16,0 2-2-1,-4 4 8-15,-3-2-5 0,0 1 4 16,-10-5 0-16,-6-2 1 16,0-4 2-16,-4-4-3 15,8-3 3-15,1-2-4 16,6-4 5-16,5-2-3 15,0-3 0-15,0 1 2 16,0-1 0-16,5-2-2 16,1 0 21-16,1-1-19 15,-1-3 1-15,-3-2-7 16,-2-1-1-16,1-2 0 16,-2 1-3-16,1-4 1 15,1 0 1-15,1-1-1 0,0-1 0 16,-3-6 0-16,3-2 3 15,-3-2-1-15,0-5-3 16,3-3 0-16,-3-2 0 16,0 0 2-16,0 0 5 15,0 0 2-15,0 0-9 16,0-2-20-16,0-11-51 16,0-4-62-16,0-3-98 15,0 0-180-15</inkml:trace>
  <inkml:trace contextRef="#ctx0" brushRef="#br0" timeOffset="34571.99">19912 6658 413 0,'0'0'156'0,"0"0"-133"16,0 0 33-16,0 0 3 15,0 0-19-15,0 0-26 16,0 4 1-16,8-1 5 16,8-1 13-16,4 1 4 15,6-2-4-15,7-1-3 16,10 0-5-16,1 0-5 15,5 0-4-15,-4 0 0 16,-4 0-13-16,-5 0 17 16,0 0-14-16,-2 0 12 15,5 0-5-15,4 0-7 0,8 0 13 16,3 0-6-16,9 0-5 16,8 0 3-16,4 0-9 15,-4 0 4-15,-8 0-3 16,-11 0-2-16,-6 0 7 15,-2 0-6-15,3 0 4 16,7 0-3-16,7-4 8 16,5 0-11-16,4-3 9 15,0 0-8-15,1-1 1 16,-5 3-1-16,-9 0 2 0,-8 0-1 16,-6 0-4-1,-1 3 5-15,3 0-1 0,1-1-2 16,8 0 0-16,4-1 0 15,2-1 7-15,-2 2-7 16,-3 2 0-16,-6 1 3 16,-4 0 0-16,-8 0 1 15,-4 0-3-15,-2 0 1 16,1 3 0-16,-1 0 1 16,2-3 0-16,0 3 0 15,5-3 1-15,3 0 7 16,2 0-4-16,2 2-6 15,-7 0 1-15,-3-1 9 16,-11 1-11-16,-5-2 3 16,-7 1-3-16,-3-1 0 0,-2 0 11 15,-1 0-1-15,0 0 1 16,2 0-3-16,-1 0-3 16,0 0-5-16,1 0 5 15,0 0-2-15,-1 0 1 16,2 0 1-16,-5 0-1 15,1 0 0-15,-2 0 0 16,-2 0 1-16,1 0 0 16,-2 0 6-16,0 0 8 15,0 0-2-15,0 0 0 16,0-1-7-16,0-1 2 16,2-1-3-16,-2 1-3 0,0-1 0 15,0 0 1-15,0-3-4 16,1 1 3-16,-1-6-5 15,0-1 13-15,0-4-9 16,0-3-3-16,0-4 6 16,-5-2-4-16,1-6 0 15,-1-5 0-15,1-3-2 16,-1-6-1-16,-3-3-1 16,-1-5 1-16,-4 0-5 15,-1 1 8-15,-1 1-2 16,-2 0-2-16,5 4 0 15,1-4 1-15,5-4-1 16,0 2-2-16,1 1 1 0,2 6 1 16,-4 5 1-1,2 7-1-15,-1 0 1 0,-1 3-1 16,2 0 0-16,0-1 0 16,-1 0-2-16,1-1 1 15,0 3-5-15,-1-1 6 16,2 5 4-16,-2-5-4 15,3 1 1-15,-1-1-1 16,1 2 0-16,0-3-1 16,0 1 1-16,1-1 1 15,1 1-1-15,-2 4 0 16,1-1 0-16,0 3 0 0,2 6-1 16,-2-1 1-16,2 6-2 15,0 1 2-15,0-1 0 16,0 0-1-16,0 2 0 15,0 1-3-15,0 2 4 16,0-2 4-16,0 3-3 16,0-2-1-16,0 3-4 15,0-3 4-15,0 4 2 16,0 0 2-16,0 1-2 16,2 2-2-16,-2 0 0 15,2 0-2-15,0 3-1 16,-2-3 1-16,0 3 0 15,1 0 1-15,-1 0-37 16,0 0-54-16,-10 9-111 16,-24 15-13-16,-18 3 13 0,-13-2-460 15</inkml:trace>
  <inkml:trace contextRef="#ctx0" brushRef="#br0" timeOffset="35681.94">20178 4975 326 0,'0'0'71'0,"0"0"-14"15,0 0 66-15,0 0-45 16,0 0-19-16,0 0-24 16,0 0-16-16,-24-9 4 15,24 9-4-15,0 0 4 16,0 0 7-16,0 0 9 0,12-2-6 16,12 0-16-1,12 1-9-15,7-1-1 0,3 2 6 16,5-2-4-16,-5 2 3 15,3-1-1-15,-1-1 9 16,1-1-8-16,6 1 8 16,6-2-13-16,2 1-3 15,0 0 7-15,-4 1-3 16,-6 1-2-16,-3 1-4 16,0 0-1-16,0 0 0 15,0 0-1-15,-1 0 1 16,-3 0 6-16,-4 0-6 15,-5 0 0-15,-1 0 1 16,1 0 2-16,2 0 1 16,3 0-3-16,7-2 4 0,4 1-4 15,0 1-2-15,-4 0 0 16,-6 0 3-16,-1 0-5 16,-5 0 3-16,4 0-1 15,-1 0 6-15,-3 0-6 16,2 0-5-16,-2 0 5 15,-1 0 1-15,-6 0 5 16,-6 0-6-16,-5 0 0 16,0 0 0-16,-2 0 0 15,2 0 0-15,1-1-6 16,2-1 11-16,3 2-10 16,-1 0 4-16,6 0 1 15,0 0 2-15,-2 0 0 0,-5 0-2 16,-7 0 5-16,-7 0-4 15,-4 0 2-15,-3 0 2 16,3 0 16-16,-1 0-7 16,4 0 2-16,2 0-15 15,7 0-1-15,0 0 2 16,2 0-1-16,-2 0-1 16,-3 0 0-16,-3-2 2 15,-4-1-6-15,-6 3 9 16,-1 0-10-16,0 0-10 15,0 0-40-15,-12 0-17 16,-15 0-56-16,-8 0-16 0,-3 0-71 16</inkml:trace>
  <inkml:trace contextRef="#ctx0" brushRef="#br0" timeOffset="37114.3">21732 4908 189 0,'0'0'99'0,"0"0"-69"15,0 0 58-15,0 0-24 16,0 0-2-16,0 0 9 16,7-24 12-16,-7 22-20 15,0 2-9-15,0 0-11 16,2-1 8-16,-2 1-5 15,0 0-17-15,0 0-3 16,0 0-7-16,0 0-16 16,0 0 1-16,0 0-2 0,0 0-2 15,3 8-10-15,2 6 10 16,2 3 0-16,2 2 9 16,0 3-8-16,2 1 11 15,-1 1-11-15,-3 0 5 16,1 2-3-16,-1-2 0 15,-3 3-1-15,2-2 7 16,-3-1-7-16,0 0-1 16,2-1 7-16,-1-3-3 15,1 0-3-15,-2-1-2 16,0-2 1-16,-2 2-1 16,1-2 1-16,-2-2 0 0,0 2 1 15,0 0 2-15,0-1-4 16,0 1 1-16,0 0 5 15,0 0-3-15,0-2-1 16,0 2 0-16,0 0 2 16,0-1 0-16,0-1-2 15,0 0 1-15,0-1-1 16,0-2 0-16,0 1-1 16,0-1 1-16,0 0 1 15,0-1-2-15,0 0 3 16,0 0-3-16,0 2 0 15,0-1 1-15,0 2-2 16,1 0 1-16,-1 1 3 0,2 0 3 16,-1-1-7-16,1 3 2 15,-1-3 1-15,1 0 3 16,-1-1-6-16,1-1 2 16,2-1 0-16,-4 3 1 15,1-5-1-15,1 7-1 16,1-4 4-16,-2 2-5 15,3 0 0-15,-3 0 2 16,1 1-2-16,-1-1 0 16,1-2 0-16,-1 1 2 15,1-1-2-15,1 0 0 16,-2-1 3-16,1 0-2 0,-1 1 1 16,3-1-2-1,-2 2 1-15,-1-1 2 0,1 2-3 16,-2-1 6-16,1 1-1 15,2-2-3-15,-1 5 4 16,2-3-5-16,-1 0 7 16,0 2-8-16,1-2 2 15,-3 1-2-15,1-1 3 16,-2 2-3-16,2 0 1 16,-2 1 0-16,2 0 5 15,-2 0-1-15,0 2 1 16,0-4-5-16,0 2 1 15,0-1-2-15,0 1 1 16,0 0 2-16,0-4-2 16,0 1-1-16,0 0 4 0,0 0-2 15,0 0 0-15,0 0 0 16,0 3 0-16,0 2 1 16,0 3 3-16,0-1 4 15,0 0-2-15,-4-3-8 16,2-1 3-16,1-1 2 15,1-2-2-15,-2 0-2 16,0 2 2-16,-1-1 2 16,-1 1-2-16,-1-1 4 15,4 1-4-15,1-3 0 16,0-3 4-16,0-3-4 16,0-2 4-16,0-2 2 0,0-2-4 15,0-1 0-15,0 1-1 16,0-1-1-16,0 0 0 15,0 0-2-15,0 0-1 16,0 0 4-16,0 0-2 16,0 0 3-16,0 0-4 15,0 0 3-15,0 0-4 16,-10-7-22-16,-7-13-64 16,-7-6-132-16,4-6-464 15</inkml:trace>
  <inkml:trace contextRef="#ctx1" brushRef="#br0">26491 8062 0</inkml:trace>
  <inkml:trace contextRef="#ctx0" brushRef="#br0" timeOffset="50424.42">21028 5554 385 0,'0'0'113'0,"0"0"-12"15,0 0 6-15,0 0-44 16,0 0-1-16,0 0-11 16,0 0 4-16,-6-29-18 15,3 29 3-15,2-2-6 16,-1 2-6-16,1 0-8 16,-1 0-7-16,1 0 7 15,1 0-13-15,-2 0 4 0,-1 0-11 16,-2 2 0-16,-1 10 0 15,-1 3 0-15,1 3 8 16,3 1-1-16,2 4 11 16,-1-3-6-16,2 5 6 15,-1 1-1-15,-1 4-9 16,2 4 4-16,0 4-8 16,0 2-1-16,0-1-2 15,0 0 5-15,0-8-2 16,2-1-4-16,5-4 3 15,-1-5-2-15,3-3 0 16,0-2-2-16,2-4 2 0,3-2 0 16,3-4 1-16,2-2 0 15,2-4 0-15,4 0-1 16,-1-4 0-16,3-13-2 16,-3-8 1-16,-3-6-3 15,-6-6 2-15,-5-1 2 16,-5 1 4-16,-4 2-3 15,1 5 2-15,-2 6-1 16,0 4 7-16,0 6 4 16,0 4 5-16,0 7-2 15,0 0 0-15,0 3-6 16,0 0-8-16,0 0-2 16,0 0-1-16,-5 14-5 0,-2 9-5 15,-1 9 10-15,2 2 2 16,2 0 1-16,1 4 3 15,1-1-1-15,2 5 2 16,0 0-5-16,0 2 0 16,0-1 0-16,0-1-2 15,0-1 0-15,0-7 0 16,-1-9 0-16,-1-6 3 16,2-5-3-16,0-7 2 15,0 0-2-15,0-4 0 0,0-1-4 16,0-1-1-1,0-1-38-15,0 0-43 0,0-6-86 16,3-16-166-16</inkml:trace>
  <inkml:trace contextRef="#ctx0" brushRef="#br0" timeOffset="50964.47">21463 5792 590 0,'0'0'70'0,"0"0"33"0,0 0 24 16,0 0-46-1,0 0-31-15,0 0-31 0,0-13-9 16,-7 19-1-16,-8 13 8 15,2 2 8-15,3 7-5 16,3 3-8-16,4 5 3 16,2 2-5-16,1-1 6 15,0 2-9-15,0-6 1 16,0-1-6-16,7-6 0 16,4-3-2-16,1 0 2 15,2-6-4-15,3 0 4 16,-1-4-2-16,1-4 0 15,-2-4-1-15,-2-5 1 16,0 0 1-16,1 0-1 0,1-10 5 16,0-7 7-16,2-6-7 15,0-5 10-15,-2-3 9 16,-2-10 3-16,-5-3-4 16,-4-8 11-16,-4 0-2 15,0 1-3-15,-8 10-1 16,-9 8 6-16,-1 12-12 15,0 7-7-15,-1 6-15 16,-2 5 2-16,1 3-2 16,-6 0-18-16,-3 5-57 15,1 13-56-15,1 4-66 16,3-2-108-16</inkml:trace>
  <inkml:trace contextRef="#ctx0" brushRef="#br0" timeOffset="56700.3">19671 5174 585 0,'0'0'112'15,"0"0"-3"-15,0 0 44 16,0 0-70-16,0 0-7 16,0 0-13-16,-11-26-12 15,11 26-10-15,0 0-16 16,0 0-8-16,0 0-3 16,0 0-4-16,0 0-3 0,11 0-4 15,12 9 1-15,13 9 8 16,6 3-1-16,7 4-2 15,0 1 1-15,-2 1-10 16,-1-1 4-16,-3 1-1 16,-4-4-3-16,-6-1-2 15,-5-4 2-15,-5-2 6 16,-6-5-4-16,-5-3-2 16,-1 0-2-16,-2-3 2 15,-3-2 7-15,-3 0-6 16,0-3-1-16,-3 1 2 15,0-1-1-15,0 0-1 0,0 0 0 16,0 0 1-16,0 0 3 16,0 0-1-16,0 0-2 15,0 0 0-15,0 0 1 16,0 0-2-16,0 1 0 16,0-1-3-16,0 2 1 15,0 0-3-15,-11 1 5 16,-10 5 0-16,-10 1 6 15,-9 5 2-15,-14 2-5 16,-6 4-1-16,-2 2 10 16,4 1-8-16,10 0 7 15,12-4 0-15,12 0-10 16,6-5 7-16,5 0-8 0,4-5 3 16,1 2-4-16,4-6 7 15,1-1-10-15,3-2 9 16,0-2-5-16,0 0 0 15,0 0-1-15,0 0-3 16,0 0-25-16,0 0-32 16,0 0-46-16,0 0-114 15,10-8-525-15</inkml:trace>
  <inkml:trace contextRef="#ctx0" brushRef="#br0" timeOffset="58434.21">20312 5971 397 0,'0'0'127'0,"0"0"-41"16,0 0 21-16,0 0-41 16,0 0 1-16,0 0-16 15,0-4-5-15,0 4-23 16,0 0-3-16,0 0 0 15,0 0-8-15,-3 3 5 16,0 2 5-16,1-2-1 16,2 0-16-16,0-3 6 15,0 0-7-15,0 0 3 16,0 0-3-16,0 0 17 0,2 0 11 16,4-11-11-16,0-3-1 15,-3 0 0-15,0 3-12 16,-3 4 0-16,0 3 4 15,0 1-5-15,0 3-6 16,0 0 0-16,0 0-1 16,-9 0 2-16,0 11 0 15,0 0-2-15,2 1-1 16,4 0 0-16,3-2 1 16,0-2 0-16,0-3 1 15,0-3 2-15,0 0-2 16,0-2 5-16,0 0 1 0,0 0 7 15,0 0 17 1,0 0-2-16,0 0-18 0,0-3 4 16,0 0-7-16,0 2-4 15,0 1 1-15,0 0-5 16,0 0-4-16,0 0 3 16,0 0 0-16,0 0 1 15,0 0 0-15,0 0 0 16,0 0 1-16,0 0-1 15,0 0-1-15,0 0 1 16,0 0-4-16,0 0 0 16,-3 0 4-16,-9 0 3 0,-8 0-2 15,-3 4 3 1,-3 1 0-16,-1 3 3 16,2-2-3-16,3-1 0 0,-2 0-1 15,1-1 0-15,-4 0-2 16,-1 1 1-16,-5 0-1 15,-1 0 0-15,-6 1 1 16,-1-1-2-16,-2 2 0 16,3-1 0-16,1-2 2 15,8 2 3-15,7-3-3 16,6 0-2-16,8-3 0 16,-1 3 0-16,-1-1 0 15,-1 3 0-15,-2-2 1 16,0 1 1-16,-1-1 0 15,1 2-1-15,-2-2-1 0,1 0 4 16,-2 0-2-16,1-3 0 16,-3 3-1-16,-1-1-1 15,-2 1 0-15,1 0-3 16,6-2 3-16,7 2 4 16,6-3-4-16,3 0 0 15,0 0 2-15,0 0 2 16,0 0 8-16,0 0-3 15,0 0 1-15,0 0-2 16,0 0-6-16,0 0 10 16,-2 0-9-16,1 0-1 15,-1 0-1-15,1 0 3 16,-3 0 2-16,3 0-5 0,-5 0-1 16,3 0 2-16,-1 1-2 15,-4-1 0-15,-1 0 1 16,-2 0 0-16,0 2-2 15,3-2 2-15,1 1-1 16,6-1 2-16,1 0-2 16,-2 0-2-16,2 0 2 15,0 0 3-15,-1 0 0 16,-4 1-3-16,-2-1 0 16,-4 2 3-16,-1 0-3 15,5-2 1-15,1 0-1 16,4 1 1-16,2-1 4 15,0 0-5-15,0 0 1 16,0 0-2-16,0 0-2 0,-1 0 3 16,-2 0 0-16,-3 0 0 15,-3 0 4-15,0 0-4 16,0 0-4-16,3 0 4 16,5 0 0-16,1 0 6 15,-2 0-6-15,-1 0-28 16,-1 0-36-16,-1 0-19 15,-1-5-22-15,5 0-27 16,1-5-14-16,0-2-109 16,19-4-93-16</inkml:trace>
  <inkml:trace contextRef="#ctx0" brushRef="#br0" timeOffset="58958.24">19487 5857 462 0,'0'0'104'0,"0"0"-13"15,0 0 25-15,0 0-43 16,0 0-18-16,0 0-20 16,-79 41 15-16,46-14 7 15,2-2-5-15,1 3-3 16,5-5-16-16,-1 0 1 15,-1 1-4-15,1-2-6 0,-3 1-2 16,1 0 0-16,4-4-1 16,6-3 0-16,5-5 3 15,7-4-9-15,3-2-13 16,3-5 10-16,0 0-10 16,0 0 0-16,0 0 0 15,0 0-2-15,0 0 2 16,3 4 3-16,9 0-4 15,7 2 0-15,0 2 4 16,1 0 1-16,-2 0-5 16,-3 0-1-16,4 1 0 15,0 3 4-15,1 2-4 0,2 2 2 16,-1 2 0 0,-3 0 3-16,1 1-5 0,-2-2 1 15,-2-3 8-15,-3-1-7 16,-4-6-2-16,-3-3-2 15,-3-3 1-15,-1-1 1 16,-1 0 0-16,0 0-5 16,0 0-47-16,0 0-64 15,0-5-82-15,0-15-212 16</inkml:trace>
  <inkml:trace contextRef="#ctx0" brushRef="#br0" timeOffset="60381.15">18667 5436 642 0,'0'0'105'0,"0"0"-97"15,0 0 18-15,0 0 3 16,0 0-18-16,0 0 12 16,-3-2 6-16,3 4 7 15,0-2-15-15,0 0 8 16,0 2-17-16,0 1-6 15,0 0-2-15,0-1 4 16,0 0 0-16,0 0 0 16,0-2 7-16,0 0 7 15,0 0-3-15,0 0 5 0,0 0 9 16,0 0 15-16,0 0-5 16,0 0-6-16,0 0-11 15,0 0-11-15,0 0-12 16,0 0-3-16,0 3-3 15,-3 0 2-15,0 3 1 16,0-1 0-16,-1 3 2 16,0-1-2-16,1 3 0 15,-1-1 2-15,2 1-2 16,1-4 2-16,1-3-1 16,0-3 1-16,0 0 3 15,0 0 13-15,0 0 12 16,0 0 2-16,0 0 4 15,0 0-4-15,6-6-15 16,0-2-12-16,1 0-3 0,-1 2-1 16,0 0-1-16,-1 4 0 15,-1-3 2-15,1 2-2 16,2 1-1-16,4-2 0 16,5 1-2-16,2 0 1 15,6 0-1-15,-1-2 3 16,3 2 0-16,1 0-1 15,1-3 1-15,4 0 0 16,-1 1 0-16,0-2-1 16,-1 1-5-16,-5 0 0 0,-1 1-1 15,-5 2-2 1,-2-1 4-16,2 1-1 0,2-1 2 16,2 4-3-16,1-3 4 15,-1 0-1-15,3 0 2 16,-4 0 1-16,5 0-2 15,-2 1 0-15,-1-1 3 16,0 1 5-16,-4 1-5 16,0-1 0-16,0 1-4 15,-1 0 8-15,3-1-8 16,-1 2 3-16,-1-3 0 16,1 3 1-16,-1-2 0 15,4 2 2-15,-3-3-2 16,3 1 0-16,-2 1 0 15,-2 1 0-15,-2 0-1 0,-5 0 1 16,1 0 0-16,-4 0 0 16,3 0 0-16,-1 0 0 15,5 0 0-15,-1 0 0 16,3 0 0-16,1 0 0 16,-1 0 0-16,-2 0 0 15,-5 0 0-15,-2 0 1 16,3 0-1-16,-2 0 0 15,4 0 0-15,0 0 0 16,3 0-1-16,-3 0 2 16,1 1-2-16,-2 2 2 15,-4-1-1-15,-3 0 0 0,-1-2-1 16,-3 0 0-16,-3 0-22 16,0 3-24-16,0-3-66 15,-6 0-74-15,-17 0-210 16</inkml:trace>
  <inkml:trace contextRef="#ctx0" brushRef="#br0" timeOffset="61502.01">14159 5518 747 0,'0'0'47'0,"0"0"33"15,0 0 38-15,0 0-64 16,0 0-43-16,0 0-4 15,-51-5-5-15,41 20-2 16,3-1 1-16,4-2-2 0,1-4 1 16,2-3-1-16,0-4-2 15,0-1 3-15,0 0 7 16,0 0-4-16,2 0 7 16,5-4 22-16,2-8 4 15,-2-3-2-15,-1-1-5 16,-3-1-14-16,-3 5-7 15,0 2-3-15,0 6 7 16,0 4-4-16,0 0-8 16,0 0 0-16,0 0-5 0,0 0 5 15,0 0 0 1,0 0-10-16,0 0 4 0,0 1-27 16,0 6-38-16,0-1-52 15,0-2-173-15</inkml:trace>
  <inkml:trace contextRef="#ctx0" brushRef="#br0" timeOffset="62460.71">14098 5521 402 0,'0'0'146'15,"0"0"-73"-15,0 0 22 16,0 0-46-16,0 0-18 15,0 0-2-15,-1 0-1 16,1 0 7-16,0 0 2 16,0 0-8-16,0 0-3 15,13 0-8-15,5 0 3 0,9 0 7 16,6-1-8-16,2-2-9 16,-1 0-3-16,-1 2-3 15,-1-1 0-15,2-1 3 16,-1-1 9-16,0 0-10 15,0 0 7-15,-2 0-7 16,-1-1-7-16,1 0 6 16,0 1-1-16,1-4-5 15,1 3 1-15,-1-2 0 16,2-1 1-16,-4 2-1 16,-3-2 0-16,0 1 2 15,-3 2-1-15,0-2 2 16,0-1-1-16,-2 1 1 15,4 0-1-15,0 1-1 16,3 0-1-16,0-2 1 0,4 3-1 16,-1 1 1-16,-1-3-2 15,-4 3 2-15,-8-1-1 16,2 4 0-16,-3-4 0 16,-2 2-1-16,-1 1 1 15,3 1-1-15,-1-1 0 16,0 0 1-16,2-1 2 15,1 1-3-15,2-2 0 16,7 1 1-16,-1-1 1 16,-5 2-3-16,-2 0 1 15,-7 1 0-15,-2-1 3 16,-1 1-3-16,2 1 0 0,-2-2-4 16,-1 2 4-16,3-1 0 15,-2-1 0-15,2 2 1 16,1-1-1-16,4 0 1 15,3-2 5-15,4 2-4 16,2 1-2-16,-2-2-3 16,-4 1 3-16,-7 1 1 15,-8 0 6-15,-2 0-4 16,-4 0 2-16,0 0 3 16,0 0-8-16,0 0 3 15,0 0 0-15,0 0-3 16,0 0 3-16,0 0 1 15,0 0-1-15,0 0-3 0,0 0 0 16,0 0 0-16,0-2-21 16,-1 2-51-16,-12-3-49 15,-7 0-119-15,-6-5-387 16</inkml:trace>
  <inkml:trace contextRef="#ctx0" brushRef="#br0" timeOffset="63081.46">15358 5084 736 0,'0'0'37'0,"0"0"35"15,0 0 43-15,0 0-80 16,0 0-4-16,0 0-18 15,0 6-8-15,2-1-2 16,8 4 4-16,8 1 15 16,3 2-2-16,2 0-2 15,3 0-10-15,0 0 13 16,-1-3-19-16,0 2 3 16,-5-2 0-16,2 1-3 15,-3 0-1-15,0 0-1 16,-3-2 2-16,-3 0 0 15,2-3-2-15,-3 2 0 16,4-2 0-16,-2 1 1 0,2 0 0 16,-2-1 2-16,-2-2-3 15,-6-1 0-15,-2-1 3 16,-1 1-3-16,-3-2 0 16,0 0 3-16,0 0-1 15,0 0 0-15,0 0-2 16,0 0 0-16,0 1 6 15,0-1-3-15,0 0-3 16,0 3-2-16,0 2 0 16,0 0 2-16,-1 5 3 15,-13 1 10-15,-5 4 11 16,-10 5 13-16,-5 0-4 0,-3 3 5 16,1 2-26-16,5 2 11 15,7-1-11-15,1-1-11 16,6-2 4-16,5-3-4 15,4-4 0-15,1-5 0 16,2-5 0-16,-1 4 1 16,2-2-2-16,-4 3-23 15,-3-2-113-15,0-5-151 16</inkml:trace>
  <inkml:trace contextRef="#ctx0" brushRef="#br0" timeOffset="64021.68">16194 6007 184 0,'0'0'565'16,"0"0"-508"-16,0 0 30 15,0 0-22-15,0 0-48 16,0 0-1-16,0 10-1 16,0-1-9-16,0-1 9 15,0-1-2-15,0-3-8 16,7-1 2-16,-1-3 0 0,2 0 5 16,1 0 7-16,1-2 4 15,-1-8-6-15,0-6 2 16,0-4-6-16,-3 1-1 15,-2 4-3-15,-4 3-4 16,0 5 9-16,0 5 4 16,0 2-3-16,-6 0-12 15,-4 0 2-15,1 1-2 16,1 9-3-16,2 1-2 16,3 0-2-16,2 1 4 15,1-4 0-15,0 0-5 16,0-5 5-16,0 0 3 15,3-1-1-15,1-2 1 0,1 0 7 16,-1-2 3-16,3-9 12 16,-3-2-4-16,0 0 0 15,-4 1-4-15,0-1-16 16,0 4-1-16,0 2-9 16,-13 5-4-16,-2 2-37 15,-4 0-27-15,1 7-43 16,10 5-97-16,8 1-213 15</inkml:trace>
  <inkml:trace contextRef="#ctx0" brushRef="#br0" timeOffset="65087.21">16241 6018 516 0,'0'0'70'0,"0"0"16"0,0 0-17 15,0 0-18 1,0 0 2-16,0 0-9 0,-92-4-8 16,68 4-5-16,-4 6-4 15,-5 2-1-15,-3 0-3 16,-3-1-1-16,-2 0-5 15,-1-1 7-15,-2 0-14 16,-6 2 0-16,-4-2 0 16,1 2-3-16,9 1 0 15,5-1 1-15,8 0 5 16,4-1-12-16,2 4 4 16,-2-1 4-16,0 2-7 15,-4 1 4-15,-3-1-4 16,-2 2 10-16,0-3-1 15,0-2-4-15,2 1-7 0,4 1 15 16,7-5-8 0,3 0-5-16,4-1 14 0,2-2-10 15,-1 3 1-15,3-2-3 16,0 0 2-16,-1 1 1 16,1-2-1-16,-1 1 0 15,-1-1 2-15,-4 4 4 16,-3-1 3-16,-4-2-4 15,-1 0 0-15,7 1-1 16,7-2-1-16,6 0 0 16,3-3-2-16,3 1-3 15,0-1 1-15,0 0-2 0,0 2 1 16,-6-1 2-16,-1 2 2 16,-5 1 3-16,-3-1-2 15,3 1-3-15,1 1-1 16,3-2-1-16,2-1 3 15,1 1-6-15,2-3 1 16,0 2-2-16,-3-1 4 16,-4 2-4-16,-4 0 3 15,-2 2-3-15,1 0 2 16,-1-1 2-16,5-1-1 16,2-3-2-16,5 3 2 15,2-3-2-15,2 0-1 16,0 0 0-16,0 0-2 15,0 0 0-15,0 0 2 16,0 0-2-16,0 0-2 0,0 0-47 16,2-3-39-16,10-14-60 15,1-7-51-15,3-5-112 16</inkml:trace>
  <inkml:trace contextRef="#ctx0" brushRef="#br0" timeOffset="65609.98">14938 6107 599 0,'0'0'130'0,"0"0"-79"0,0 0 17 16,0 0 0-16,0 0-22 15,0 0-29-15,-22 20 2 16,5 2 29-16,-4 3-10 15,-1 0 5-15,2 0-1 16,-1-3-7-16,2-2 5 16,3 1-4-16,1-6-9 15,4-1-1-15,4-3-10 16,1-2-4-16,0-1-3 16,2 1-4-16,1-2 5 15,-2 0-1-15,3 0-9 16,1 1 8-16,-1-1-7 15,2 0 6-15,0 0-3 16,0-2-3-16,0-2-1 0,0 2 1 16,0-1 0-16,0 1-1 15,10 3 0-15,1 1 7 16,6 5-5-16,1-1-1 16,0 1 1-16,2-1 2 15,0 2-1-15,-1-1 0 16,2-2 4-16,0 0-3 15,-3 0-3-15,1-3 7 16,-2-1-3-16,-4-4-4 16,-2 1 0-16,-5-2 0 15,-5-3-1-15,1 0-3 0,-2 0-54 16,0 0-43-16,0 0-58 16,-8 0-175-16</inkml:trace>
  <inkml:trace contextRef="#ctx0" brushRef="#br0" timeOffset="67252.82">11540 6307 237 0,'0'0'482'0,"0"0"-420"15,0 0 48-15,0 0-9 0,0 0-63 16,0 0-14-16,-24 4-20 16,20 9 3-16,2-4 4 15,1 2-1-15,1-2-2 16,0-4-5-16,0 0 3 16,0-2-4-16,0-2-1 15,0-1 5-15,0 0-6 16,0 0 1-16,3 0 2 15,1 0 18-15,2 0-11 16,-5 0-4-16,-1 0-1 16,0 0 1-16,0 0 0 15,0 0 2-15,0 0 0 0,0 0 0 16,0 0 0-16,0 0 1 16,0 0-4-16,0 0-4 15,0 0-1-15,0 0 0 16,0 0 0-16,0 0 0 15,0 0 2-15,0 0 4 16,0 0 2-16,0 0 0 16,0 0 2-16,0 0-2 15,0 0-3-15,0 0-2 16,0 0-3-16,0 0-5 16,0 0-54-16,0 3-77 15,-8 2-129-15,0 1-398 16</inkml:trace>
  <inkml:trace contextRef="#ctx0" brushRef="#br0" timeOffset="68356.75">11501 6378 462 0,'0'0'66'16,"0"0"-24"-16,0 0 47 15,0 0-18-15,0 0-40 16,0 0 10-16,-47-11-10 16,31 11 6-16,-3-1-4 15,-6-1 2-15,5 2-1 16,-5 0-1-16,4 0-16 16,-1 0 13-16,4 0-16 15,-3 0-1-15,-3 6-3 16,-1 1 0-16,-4 2 2 15,-1 1-4-15,1 0 4 16,-3 1-7-16,-2 0 6 16,0 0-6-16,0-1 10 0,-1 0-7 15,1-2 1-15,-2 1 6 16,5 1-5-16,-4-1-5 16,-2-1 9-16,-3 2-4 15,-2-1 5-15,-4 1-8 16,-2 0-2-16,2-3 3 15,1 4-6-15,-4 0 0 16,-6 2 3-16,-6 1-5 16,4-1 2-16,8-3-1 15,7 0 3-15,14-3-1 0,11-2 4 16,7-2 1 0,7-1 8-16,3-1-3 0,-3 0-6 15,-2 1 2-15,-2 0-1 16,-1 0-7-16,-3-1 8 15,0 0-9-15,2 3 3 16,-4-3 0-16,1 1 0 16,-3 0-3-16,6 1 2 15,0-2 1-15,0 1-1 16,-3-2 4-16,-7 3-3 16,-5 0-2-16,-6 0-1 15,-6 5 2-15,2-2-2 16,6 2 0-16,5-2-1 0,11-3 0 15,6-3 1 1,3 0 0-16,2 0 4 0,-4 0 3 16,-3 0 2-16,0 0 0 15,-1 0 1-15,3 0-5 16,-3 0 5-16,5 0-1 16,-1 0-2-16,2 0 0 15,3 0-1-15,0 0-1 16,0 0 0-16,0 0-1 15,0 0 0-15,0 0-2 16,0 0 1-16,0 0 3 16,0 0-1-16,0 0 1 0,-3 0-2 15,-3 0 1 1,3 0 1-16,-4 0-6 0,2 0 0 16,1 0 0-16,1 0 3 15,0 0-3-15,1 0 0 16,1 0-1-16,-1 0-1 15,2 0-11-15,0 0-8 16,0 0 3-16,0 0-16 16,0 0-20-16,-7 0-29 15,1 0-36-15,-2 0-14 16,4 0-69-16,4-8-35 16,0-6-239-16</inkml:trace>
  <inkml:trace contextRef="#ctx0" brushRef="#br0" timeOffset="69038.43">9962 6447 378 0,'0'0'64'16,"0"0"-13"-16,0 0 43 15,0 0-24-15,0 0-23 16,0 0-11-16,0-11 0 16,0 11-6-16,0 0-1 15,0 0-2-15,0 0-1 0,0 0-4 16,0 0 11-16,-2 0-8 16,-4 0-11-16,-7 9 2 15,-5 10 12-15,-7 3 5 16,-2 0-5-16,0 1-9 15,4-1-4-15,0 0 6 16,0 0-8-16,3-1 4 16,3-1-2-16,1-2 2 15,5-3-4-15,2-4 1 16,1 0 1-16,3-5-8 16,2-3 9-16,3-2-3 15,0-1-8-15,0 0 8 16,0 0-6-16,0 0 8 15,0 0-8-15,0 0 5 0,0 0 0 16,0 0-2-16,0 0-7 16,0 0 5-16,0 0-8 15,0 0-1-15,0 0-4 16,0 0-5-16,0 0 6 16,0 2-6-16,0 6 3 15,9 3 7-15,4 3 4 16,4 5 5-16,4 4-1 15,5 2 4-15,6 4 9 16,4-2-2-16,1 1-3 16,1-3 5-16,0-3-7 0,-4-8-4 15,-4 1-4 1,-5-5-2-16,-5-4-1 0,-2-1 1 16,-6 0-3-16,1-2-1 15,-5-2-1-15,-4 0-32 16,1-1-70-16,-1 0-77 15,-1 0-30-15,0-15-175 16</inkml:trace>
  <inkml:trace contextRef="#ctx0" brushRef="#br0" timeOffset="78759.25">2315 4177 793 0,'0'0'80'0,"0"0"-28"15,0 0 48-15,0 0-65 16,0 0-35-16,0 0-3 0,-20-10-10 16,32 10-38-16,9 7-41 15,3 2-36-15,3-3-213 16</inkml:trace>
  <inkml:trace contextRef="#ctx0" brushRef="#br0" timeOffset="82454.53">6119 6699 333 0,'0'0'65'0,"0"0"-20"16,0 0 25-16,0 0-6 16,0 0-6-16,0 0-5 15,17-12 12-15,-17 9 4 16,0-2 15-16,0 0-38 16,0-1-9-16,0-2 0 15,-3 2-7-15,-3 1-13 16,-2-1 9-16,1 1-2 15,0 3-13-15,-2 1-6 16,1 0 3-16,1 1-5 16,-1 0-2-16,2 0-1 0,0 1-1 15,-1 9-3-15,1 2 3 16,0 2 0-16,0 2 1 16,3 0 0-16,3-3 4 15,0-1-9-15,0-3 1 16,0-3 4-16,3-2 0 15,6-1 1-15,7-3 2 16,1 0 2-16,1 0-4 16,-3-8 1-16,-2-5 3 15,-7-1 7-15,0-2-6 16,-3-4 4-16,-3 1 12 16,0 2-8-16,0 3 5 15,0 6 0-15,-3 4-6 0,-3 2 1 16,6 1-8-16,-3 1 0 15,1 0-5-15,-2 0-1 16,-3 1 0-16,-1 10-1 16,1 3-1-16,-1-1-1 15,1-1 2-15,4 0-1 16,3-3 1-16,0-2-3 16,0-4-2-16,0 0 6 15,0 0-1-15,7-3 1 16,4 0 3-16,-2 0 2 15,2 0 0-15,-3-7-3 16,-2-4 2-16,-3-2 1 16,-3 0 6-16,0 1-7 15,0 1 1-15,0 5 4 0,0 1-4 16,-6 5 2-16,1 0-5 16,-2 0 1-16,-3 0-3 15,1 5 0-15,1 4-1 16,1 5-4-16,4-1 3 15,0 1 1-15,3 2-4 16,0-1 2-16,0-2 2 16,3-4-8-16,4-1-1 15,2-6 10-15,-1-1 0 16,2-1 0-16,0 0 0 16,1-3 1-16,-2-8 1 15,-2-5 1-15,-1 2-1 0,-6-3 1 16,0 0-3-16,0 6-1 15,0 3-3-15,-4 2 3 16,-5 4 2-16,0 2-1 16,3 0 3-16,1 0-1 15,1 0-2-15,1 2 0 16,-1 4 0-16,2 1-2 16,2-2 1-16,0 2 1 15,0-5 0-15,0 1 0 16,0-2 0-16,0-1 1 15,0 0-1-15,0 0-2 16,0 0 2-16,0 0-19 16,0 2-76-16,0 1-32 15,0-2-136-15,0-1-263 0</inkml:trace>
  <inkml:trace contextRef="#ctx0" brushRef="#br0" timeOffset="86969.64">6112 6715 350 0,'0'0'93'0,"0"0"-24"16,0 0 33-16,0 0-26 16,0 0-20-16,0 0-18 15,-67-4-6-15,53 4 26 16,-3 0-12-16,-4-1-13 15,-3 1-4-15,-5 0 4 16,0 0-13-16,-4 0 4 16,-4 0-8-16,-8 0-1 15,-7 5 7-15,-6 4-14 16,-8-1 7-16,-3 0 2 0,-1 2-1 16,-6 2-3-16,0-3 8 15,-6 3-9-15,0-2 5 16,9 0-7-16,3 1-3 15,16-3 3-15,8 2-3 16,13-7 3-16,8 3 1 16,1-3-2-16,7-1-4 15,0 1 5-15,0 0-7 16,4 0 6-16,1-2-1 16,1 2 2-16,1-1-3 15,5 0 5-15,2 1-9 0,2-3 2 16,1 0-1-1,0 0-1-15,0 0-2 0,0 0 0 16,0 0 2-16,0 2 0 16,0-2 0-16,0 0 2 15,0 0-5-15,0 0 5 16,0 0-5-16,0 0-2 16,0 0-1-16,0 0 3 15,0 1-3-15,0 0 2 16,0 1 0-16,0 1 1 15,-3 0 0-15,1 2 0 16,1 0-4-16,-1 2 2 16,-1 1 2-16,-1 0-4 0,1 3 4 15,0 3-1 1,0 3 0-16,2 5 1 0,1 5-2 16,0 4 1-16,0 4-2 15,0 4 3-15,0 0 1 16,0 0 3-16,0 0-2 15,0 2 1-15,0 2-3 16,0 1 1-16,0 1 0 16,0 2-1-16,-5 1 1 15,5 2-2-15,-3 3 6 16,3 3-7-16,0 1 2 16,0 7-1-16,3 3 1 15,6 0 2-15,1 2 2 16,-1 5-2-16,2-2-1 0,-1-2 1 15,-1-4 3-15,2-5-3 16,-4-1 1-16,2-5-1 16,-6 1 7-16,0-5-4 15,0 1 3-15,-3-4-5 16,0-3 3-16,3-4-1 16,-3-6 3-16,2-7-6 15,-2-3 0-15,0-8 4 16,0-4-5-16,0 0 1 15,0-9 3-15,0 1-5 16,0-4-1-16,0 1 1 16,0-2 2-16,0 0 1 15,0 3-3-15,0-1 0 0,0-2 0 16,0 0 1 0,0 1-1-16,0 2 0 0,0-1-1 15,3 1-1-15,4 0 2 16,3 0 0-16,4-3 0 15,13 1 2-15,9-1-2 16,10 0 1-16,9 0 5 16,9-9-5-16,2 2 0 15,2-3 1-15,-2 3-2 16,-2-3-1-16,-7 3 1 16,4-2 5-16,4 0-5 15,4-2 0-15,9-1-2 16,5 0 2-16,1-1-4 15,-1 2 1-15,-2 1 3 0,1 0 0 16,0 0 1-16,-4 1 0 16,-3 0-1-16,-4 1 0 15,-4-1 2-15,0 1-1 16,-2-3 0-16,1 1 0 16,4 0-1-16,3 0 4 15,0 0-4-15,1 1 0 16,-8-1-1-16,-6 2-1 15,-9-1 3-15,-8 2-3 16,-4-1 2-16,-5 2 0 16,-4 0 1-16,0 1-1 15,0-2 0-15,3-1 0 0,4-1 0 16,3 2 1-16,2-2-1 16,7 1 1-16,7 2-1 15,7 0 1-15,6 3-1 16,7 2 0-16,3-2 2 15,2 3-1-15,-5 0-1 16,0 0 1-16,-6 0-1 16,-3 0-4-16,-1 0 4 15,2 0 0-15,2 0-2 16,7-3 2-16,6-1 2 16,4-3-2-16,-1 0 0 15,2 1 0-15,-2-1 0 16,-5 2 1-16,0 1 1 0,-8-1-2 15,-3 2 2-15,-5 3-1 16,0-2-1-16,-3 0 1 16,4 2-1-16,0 0-2 15,1 0 1-15,7 0-3 16,3 0 3-16,4 0 2 16,0 0-1-16,-5-2 0 15,0-1 0-15,-1 0 0 16,-2 3 0-16,-2 0 2 15,3 0-2-15,3 0 3 16,11 0-3-16,6 0 0 16,6 0-1-16,1 0 1 0,1-2-4 15,-2-4 3-15,-5 1-1 16,-1 1-4-16,-7-3-5 16,-7 2 11-16,-5 0-4 15,-1 0 0-15,-3-2 1 16,1 1-8-16,0 0 11 15,7 1-1-15,0-1-8 16,0 0 6-16,-6 1 0 16,-5 2 0-16,0 3 2 15,2-2-3-15,5-1 1 16,8 1 0-16,5-2 1 16,5-2 0-16,5 0 1 15,10 3-3-15,3-1 1 0,15 1 1 16,4 3-1-16,7 0 0 15,3 0-6-15,2 0 8 16,5 0 0-16,4 0 0 16,4 0-4-16,5 0 3 15,2-3 1-15,4 1 1 16,1-1-6-16,1 0 0 16,0 2 3-16,2-1 1 15,-3 1-6-15,0-2 8 16,-8 2 3-16,-6-2-3 15,-6 1-4-15,-8 1 1 16,-3-3 4-16,-5-1-2 16,-3 0-1-16,-4-1-2 15,-6 0-11-15,-6-2 2 0,-5 2 12 16,-9-1-7-16,-3 1 5 16,-8 2 2-16,1 1 1 15,0-1-1-15,0 1 1 16,-1-2-1-16,1 0 1 15,-1-4 0-15,-1 3 0 16,2-3-3-16,3 3 3 16,2 0 4-16,5-3-4 15,0 4-3-15,1-3 0 16,1 1 2-16,5 0 1 16,6 2 0-16,7-2 0 15,6 0-5-15,4-1 0 16,-3-1 3-16,-3-2-4 0,-8 0 4 15,-8-1-1-15,-11-4 1 16,-5 2-2-16,-8-2 2 16,0-4 4-16,-2 1-3 15,-1 0 1-15,-2-2-20 16,-5 1-24-16,-4 3 14 16,-9 3 10-16,-8 4 9 15,-5 4 6-15,-5 2 0 16,0 2 5-16,4 2 1 15,12-1-1-15,10 1 0 16,13 0-1-16,5 0-4 16,-1 0 4-16,-5 0-1 0,-9 0 2 15,-6 0 0-15,-4 0 2 16,-2 0 1-16,5 0 0 16,5-4 4-16,7-4 2 15,4-1-2-15,-1-2-5 16,-1 4 2-16,-4-3 1 15,-3 4-4-15,-4-2 3 16,-2 2 2-16,-4 0 3 16,-2 2-6-16,-6 1-2 15,2 0 6-15,3 2-1 16,7 0 6-16,10 1-6 16,7 0 4-16,7 0-6 15,0 0-3-15,-3 1 0 0,-9 2 1 16,-8-3 0-16,-8 0 2 15,-9 0 0-15,6 0 7 16,4 0 1-16,9 0-6 16,9 0-1-16,4 0-5 15,5 0-4-15,-4 3 4 16,-3 2 5-16,-6-2-4 16,-7-3 3-16,-7 0 2 15,-5 0 5-15,-3 0-2 16,0 0 1-16,4-3 4 15,4 3-8-15,3 0-1 16,1 0-2-16,-3 0 1 16,-5 0-2-16,-5 0 3 15,-9 0 0-15,-7 0 3 0,-10-5 1 16,-9-1 12-16,-5 0 0 16,-3 2-2-16,-3 0-10 15,2 1-1-15,-4 1-6 16,1 0 3-16,2-1-3 15,-3 2-1-15,1-1-1 16,-4 2 0-16,1 0 4 16,-2-1 0-16,0-1-1 15,0 1-2-15,0 0-1 16,0-2 2-16,0 0-1 16,0 0 2-16,0 0-2 15,0 0 5-15,0 0-5 16,0-1-1-16,0-1-1 0,0-4-4 15,-5 1 3-15,-1-2 0 16,-4-1 2-16,1-2 0 16,2 1 2-16,-1-1 1 15,-1-2-2-15,3 1-1 16,-1-4 6-16,-1-1-6 16,3-4 5-16,-1-3-4 15,0-1 2-15,1-5-3 16,0-3 0-16,1 0 0 15,0-2 0-15,-1 2 1 16,2 1 0-16,2-2-1 16,1-1 1-16,0-3-2 15,0-5 0-15,0-4 1 0,0-1 1 16,1 4-1 0,4-3 3-16,-2 6-2 0,4 0-1 15,-3 2 1-15,1 2 0 16,1-2-1-16,0 0 0 15,1-2 0-15,1 1-1 16,-2 3-1-16,0 3-1 16,2 5 3-16,-3 4 0 15,3 5 1-15,-2 1-1 16,-2 4-4-16,2 3 4 16,0 3-3-16,-3 2 5 15,0-1-2-15,-2 2 2 16,1-1 3-16,-1 1-5 0,3-3 0 15,-1 2 0-15,-2 1 0 16,1 0-4-16,-2 4 4 16,1 4 6-16,-1-3-6 15,0 3-2-15,0 0-1 16,0 0-2-16,0 0 4 16,0 0 0-16,0 0 1 15,0 0 2-15,0 0-2 16,0-2-1-16,0 0 0 15,0-1-2-15,-1-1 1 16,-9-2 1-16,-6-1 0 16,-2 2 0-16,-6-2 1 15,-5 0 2-15,-3 6-2 16,-2-5 0-16,1 1 0 0,0 0 3 16,2-1-3-16,-1 0 0 15,1-1-5-15,0 0 10 16,1 1-7-16,0 1 3 15,-1 1-2-15,-2 0 1 16,-2 0-2-16,0 0 2 16,-2 1 1-16,2 2-1 15,-2-1 1-15,3-1-2 16,1 0 1-16,4 0 0 16,3 1 0-16,0-1 1 15,1 3 4-15,0-2-5 0,1 1 0 16,3-1 1-16,0 1-1 15,0 1 0-15,-4 0 0 16,-1 0 0-16,-2 0-1 16,0 0-2-16,1 0 3 15,3 0 1-15,5-1 2 16,2-1-3-16,1 1 0 16,2-1 3-16,2 2-1 15,-4-2-2-15,0 2-1 16,-5 0-1-16,-5 0 2 15,-3 0 0-15,-1 0 1 16,-2 0-1-16,1 4 0 16,-2-1 1-16,2-2-1 15,4 0 6-15,5 1-5 0,5-2-1 16,4 0 0-16,4 0-5 16,0 1 5-16,0 1 0 15,0-2 6-15,-3 0-6 16,-4 0-3-16,-3 0 3 15,-3 0 0-15,2 0 4 16,-1 0-6-16,4 0 6 16,6 0-2-16,3 0-1 15,4-3-1-15,2 1 1 16,-1 1 2-16,-2-2-2 16,-1 2 2-16,-4-3 1 15,0 1 4-15,-5 0-8 0,3 0-4 16,-2 0 4-1,4 2 1-15,4-1 4 0,3 0-5 16,2-1 1-16,1 3-1 16,0 0 1-16,0 0-1 15,0 0 5-15,0 0-5 16,0 0 3-16,0 0 2 16,0 0-5-16,0 0 0 15,0-2 0-15,0 2 0 16,0 0 0-16,0 0 0 15,0 0 0-15,0 0 0 16,0 0 0-16,0-1-4 0,0 1-31 16,0 0-36-1,0 0-40-15,0 0-50 16,6-3-38-16,13-3-161 0</inkml:trace>
  <inkml:trace contextRef="#ctx0" brushRef="#br0" timeOffset="87944.74">23162 5920 653 0,'0'0'56'0,"0"0"-39"0,0 0 33 15,0 0-1-15,0 0-11 16,0 0-4-16,0 0 11 16,-13 14-5-16,-2-6-1 15,0-1 5-15,-4 2-15 16,-5 0 4-16,-3 2-9 16,-1-3 10-16,-2 1-3 15,0-4-1-15,4 2-8 16,1-2-2-16,0 1-9 15,0 0-6-15,1 1 10 16,3 1-7-16,1-1-5 16,4 0 6-16,6 0-2 15,-1 0-2-15,4-4-1 0,2 2 3 16,1-3 3-16,-1 0-4 16,1-2-6-16,1 0 12 15,0 3-4-15,3-3-3 16,-3 0-4-16,3 2 2 15,-2-2 6-15,2 2-7 16,0-2 0-16,0 1 1 16,0-1-1-16,0 0-1 15,0 0 5-15,0 0-3 16,0 0-3-16,0 0 4 16,-2 0-4-16,2 0 0 15,-2 0-1-15,1 0 1 0,-1 0 2 16,-1 3-1-1,1 0-1-15,-1-1 0 0,3-1 0 16,-3-1 3-16,3 0-2 16,0 3-2-16,-1-3 1 15,1 0-3-15,0 0 1 16,0 2 2-16,0-2 0 16,0 2 1-16,0-2-1 15,0 0 1-15,0 1 2 16,-2-1-2-16,2 3-2 15,-1-1 3-15,1-1-2 16,0 0 0-16,0 1 1 0,0 1-1 16,0 1 0-1,0 0 0-15,0 0 0 16,0 0 1-16,0 2 0 0,0 1-1 16,0 5 0-16,0 2 1 15,9 3 1-15,10 7 1 16,6 2 2-16,10 5 13 15,1 0 4-15,3-1 4 16,-3-2-3-16,-2-5-3 16,-2-4-3-16,-4-2 0 15,0-2-2-15,0-2 3 16,0-5 0-16,4 0-2 16,1 0-4-16,-4-3 6 15,4 0-12-15,-6 0 4 16,-5-3 0-16,-5-2-7 0,-10 0-2 15,-5 0 0-15,-2 0-1 16,-5 0-43-16,-29 0-125 16,-18-11-162-16,-11 2-348 15</inkml:trace>
  <inkml:trace contextRef="#ctx0" brushRef="#br0" timeOffset="90349.51">22188 5383 660 0,'0'0'56'0,"0"0"-14"16,0 0 52-16,0 0-8 0,0 0-46 16,0 0-15-1,0 0-14-15,0 0-11 0,-7 3-4 16,7 0 3-16,0 0 2 16,0 2-1-16,-2 1 0 15,2-2 6-15,0-2-3 16,0-2 2-16,0 0-5 15,0 2 2-15,3-2 6 16,8 0 6-16,4 0 2 16,-2-7 7-16,-1-5-1 15,1 0-3-15,-6 0-5 16,-3 0 2-16,-2 2-1 16,-2 5 10-16,0-1-9 15,0 2-2-15,0 2-12 16,-3 0 5-16,0 2-3 0,-1 0-4 15,0 0 2-15,-4 0-1 16,0 4 0-16,-1 9 4 16,1 1-5-16,0 1-5 15,3-1 5-15,3 1-4 16,2-3 2-16,0-3-3 16,0-3 5-16,0-2 1 15,3-1-1-15,8-3 9 16,-2 0-8-16,0 0 6 15,-1-8-2-15,1-4 3 16,-4-5-1-16,0-4 4 16,-4 1 1-16,-1 0-7 0,0 4-1 15,0 5-4-15,0 4 6 16,-4 6-6-16,0-2 6 16,0 3-6-16,-2 0 3 15,-6 0-3-15,-1 8 0 16,-1 4 1-16,4 0 1 15,2 0-2-15,2 0-5 16,2-2 1-16,4-1 0 16,0-2 0-16,0-2-2 15,0-2 6-15,2-1 0 16,9-2 5-16,0 0-2 16,5 0 2-16,-4 0 2 15,-1-7-7-15,-3-5 11 0,-2 2-7 16,-4-3 11-1,-2 2-5-15,0 1-6 0,0 5 0 16,0 1-4-16,0 2-2 16,0 2 0-16,-3 0 2 15,-6 0-22-15,-6 11-73 16,0 9-77-16,0-6-200 16</inkml:trace>
  <inkml:trace contextRef="#ctx0" brushRef="#br0" timeOffset="91017.82">22188 5352 540 0,'0'0'39'16,"0"0"-29"-16,0 0 60 0,0 0-28 15,0 0-35-15,0 0-3 16,-7 16 2-16,7-15 9 16,0-1 12-16,0 0 26 15,0 0 34-15,3 0-10 16,0-6-25-16,1-4-3 15,-2 3-11-15,-2-1-1 16,0 2-10-16,0 3-12 16,0 1-5-16,0 0-4 15,0 2-4-15,0 0-2 16,0 0-2-16,0 0-4 16,0 0-14-16,0 0-35 15,0 0-36-15,0 0-93 0,0 0 15 16,0 2-255-16</inkml:trace>
  <inkml:trace contextRef="#ctx0" brushRef="#br0" timeOffset="121408.48">22202 5327 147 0,'0'0'389'16,"0"0"-348"-16,0 0 56 15,0 0-22-15,0 0-24 16,0 0-12-16,0 0-7 16,-9 0 7-16,20 0-21 0,15 0-3 15,14 0 5-15,11 0-5 16,13-2 9-16,9-3-12 15,5 1 12-15,2 1-14 16,-2 3-4-16,-6 0 4 16,-10 0-2-16,-7 0 1 15,-7 0-5-15,0 3 4 16,-6-1-4-16,1 0-1 16,-3-2-1-16,1 0 11 15,-1 0-9-15,-3 0-3 16,-4 2 5-16,-5-2 3 15,-6 2-7-15,-5-2 0 0,-5 0-2 16,-5 1 0-16,-4-1 5 16,-1 0-2-16,1 0 3 15,0 0-1-15,1 0 3 16,4 0-6-16,-4 0 4 16,-1 0 0-16,0 0-1 15,-3 0-3-15,0 0 11 16,0 0 3-16,0 0 1 15,0 0-7-15,0 0-2 16,0 0-2-16,0 0 1 16,0 0-4-16,0 0 3 15,0 0-1-15,0 0-2 16,0 0-2-16,0 0 1 0,0 0-2 16,0 0 3-1,0 0 4-15,0 0 4 0,0 0 10 16,0 0 5-16,0 0-5 15,0 0 3-15,0 0-9 16,0 0-5-16,0 0 3 16,0-1-1-16,0-7-6 15,0-3-5-15,0-1 10 16,0-4-5-16,0-4-5 16,0-5 3-16,0-6-3 15,0-4 2-15,0-7-2 16,-1-7-1-16,-2-4 1 0,-2-5 1 15,-2-3-2 1,4-1 2-16,1-5-2 0,2 5-2 16,0 2-1-16,0 8 3 15,0 5 4-15,0 1-4 16,0 2-3-16,0 1 3 16,0-3 6-16,-1 2-5 15,1 2-1-15,0 6-3 16,0 2 0-16,0 9 3 15,0 6 0-15,1 3 3 16,1 1-3-16,-2 6 3 16,0-1-2-16,0 0 1 15,0 2-2-15,1 0 0 16,-1-2 0-16,0 3 1 16,0-3-1-16,0 4-2 0,0 3-4 15,0-2 6 1,0 3 0-16,0 1-5 0,0 1 5 15,0 0-2-15,0 0-3 16,0 0 1-16,0 0-7 16,0 0-2-16,0 0 9 15,0 0 2-15,-4 0-10 16,-8 0 12-16,-7 0 4 16,-5 0-4-16,-2 3 3 15,-4 2-1-15,-1 0 0 16,-4-1 0-16,-3 0-2 15,-1 0-3-15,0 2 3 0,-4-3 1 16,0 2-1 0,-3 0 3-16,1-1-3 0,0-1 0 15,6-2 0-15,-3 2 1 16,-5 0 1-16,-7 2-2 16,-7-2 0-16,-6 1-2 15,0 1 4-15,-2 0-5 16,2-2 6-16,6-3-3 15,4 1 1-15,3-1-1 16,5 0 0-16,6 0-1 16,0 0 1-16,1 0-3 15,2 0 3-15,-5 0-7 16,0 0 5-16,-4 0 2 0,-3 2-5 16,-6 1 4-1,-9 0-2-15,-7 1 2 0,-3 0-1 16,-1-2 2-16,2-1-8 15,8-1 3-15,5 0 1 16,6 0 4-16,4 0 7 16,2 0-7-16,-4 0-1 15,-4 0 1-15,-2 3 0 16,-6 0 2-16,-3 0-2 16,5-1 0-16,8 1-3 15,12-1 3-15,11-1 0 16,8-1 0-16,9 0-2 0,3 0 2 15,2 1-3 1,2-1 5-16,-5 2-5 0,-6-1 1 16,-7 1-2-16,-7 3 3 15,-5-1 0-15,-6 2-1 16,-8-1 2-16,-2 0-1 16,-1 0-4-16,4 0 5 15,4-3 3-15,3-1 2 16,1 2-5-16,2-3 0 15,0 3 0-15,4-3 0 16,2 0 0-16,-3 2 0 16,-2-1 0-16,-6 2 0 15,-6 0 0-15,-13 2 2 16,-6-1-2-16,-7-2-1 16,0 3-3-16,0-4 3 0,-2 1 1 15,0-1 0-15,-11-1 0 16,-1 0 0-16,-5 0 1 15,-4 0 0-15,-6 0-1 16,-6 0 1-16,-10 2-1 16,-4 0 1-16,-7 3-4 15,-2-1-1-15,2 0 4 16,-4-2 2-16,4 0-2 16,5-1 0-16,7-1 0 15,5 0 4-15,8 0-2 16,4 0-4-16,7 0 3 15,7 2-3-15,2 0 0 0,7-1 2 16,5-1 0 0,5 0 2-16,9 0-2 0,8 0 0 15,8 0-2-15,9 0 2 16,7-1 5-16,4-3-4 16,7 1-1-16,9 2 0 15,4 0-1-15,7-1 1 16,2 2-1-16,0 0-1 15,0 0 0-15,0 0-1 16,-1 0 0-16,-1 0-5 16,1 0 3-16,-2 0-1 15,1 0 2-15,1 0 3 16,-1 0 0-16,1 0-1 0,-1 0 2 16,1 0-2-16,-2 0 2 15,-2 0-1-15,-2 0-1 16,-1 4 1-16,-2 1 1 15,-3 0 0-15,-4 1-3 16,-10-1 3-16,-10 4 1 16,-14 2-1-16,-2-5 0 15,2 0 0-15,8-1-2 16,1-5-2-16,-6 2 4 16,-10 2-1-16,-8 1 3 15,-5 0-6-15,-5 1 7 16,-4-1-4-16,-4-1 1 15,-4 1 0-15,-5-1-2 16,1 0 2-16,-2 0 3 0,3 1-3 16,3-2 1-16,0 0 1 15,0 2 0-15,1-2-2 16,6 0 0-16,4 0-1 16,2-1 1-16,1 1-3 15,2 1 2-15,2-2 0 16,6 4 0-16,5-4 1 15,3 1-1-15,5-1 2 16,7-2 5-16,8 0-6 16,6 0 1-16,5 0-1 15,11 0 0-15,2 0 0 16,7 0 0-16,2 0 2 16,1 0-1-16,2 0-1 0,0 0-3 15,0 0 3-15,0 0 0 16,0 0-2-16,0 0 0 15,0 0 2-15,0 0 2 16,0 0-2-16,0 0 0 16,0 0 0-16,0 0 0 15,-1 0 0-15,1 0 0 16,-2 0-2-16,-7 0 2 16,-9 0-4-16,-3 0 2 15,-6 0 2-15,2 1 4 16,0 0-3-16,-7 1-1 15,-8-1-2-15,-9 1 2 0,-2 0 3 16,2-1-3 0,0 1-5-16,1-2 5 0,0 2 2 15,2-1-2-15,0 2 0 16,-3-2-2-16,1 1 2 16,-1-2 0-16,4 0 0 15,0 0-1-15,0 0 2 16,1 0-2-16,0 0 0 15,3 0-1-15,-3 0 2 16,-3 0 5-16,3 0-4 16,2 0 0-16,2 0-1 15,5 0 0-15,0 0 0 16,4 0 0-16,6 0 1 0,-1 0 0 16,1-2-1-1,-1 1 2-15,1-2-1 0,7 3-1 16,2 0-5-16,-5 0 5 15,-4 0 0-15,-5 0 1 16,0-1-2-16,3 1 5 16,6-2-11-16,-1 0 7 15,-2 1-1-15,3-1 1 16,0 2-1-16,8 0 1 16,1-2 2-16,3 2-1 15,-3-1-1-15,-3 1 0 16,-3 0-3-16,-3 0 3 15,0 0 2-15,2 0 0 16,4 0-2-16,-3 0 1 0,0 0-1 16,-6 0 0-16,-7-2 0 15,-6 1-1-15,-2 1 0 16,5 0 0-16,-2 0 1 16,-7 0-1-16,-5 0 1 15,-6 0-1-15,-1 0 1 16,0 1 6-16,4-1-6 15,0 0 0-15,2 0 1 16,3 0-1-16,-2 0 0 16,2 0 3-16,-2 0-3 15,0 0 0-15,-1 0 0 16,-1 0 2-16,-1 0-4 16,2 0 2-16,4 0-1 0,0 0-5 15,3 0 6 1,1 0 0-16,2 0 0 0,3 0 1 15,0-1 2-15,2-2-3 16,-3 2-1-16,-2 1 1 16,-3 0-4-16,-1 0 4 15,4 0-1-15,-3 0 2 16,-1 0-1-16,-2 0 4 16,-1 0-4-16,4 0 3 15,3 0-3-15,1 0 0 16,2 0 2-16,5 0-2 15,-1 0 0-15,-2 0 0 0,-5 0 1 16,4 0-1-16,2 0 0 16,3 0 0-16,2 0 0 15,-4 0-6-15,-1 0 6 16,1 0 0-16,2 0 0 16,1 0-2-16,-2 0 2 15,-3 0 0-15,-4 0 0 16,-2 0 1-16,-3 0 0 15,-7 0-1-15,-9 3-1 16,-8 4-1-16,-8 2 1 16,-7-2 1-16,-3 1-1 15,-4-3 1-15,2-1 0 16,2-1 4-16,0 0-2 0,0-3 0 16,-4 2-2-1,-2 6 0-15,-2 1-3 0,-2 6 2 16,-2 2 1-16,0-2-1 15,-3-1-1-15,6-2 2 16,6-5 0-16,6-3 4 16,3-3-3-16,7 1-1 15,-1-1 3-15,3 5-3 16,1 1 0-16,-5 7-6 16,2 2 5-16,2-1 1 15,-1 2 0-15,0-1-1 16,3-1-3-16,2-3 8 15,9-5-6-15,10-2 4 16,6-3-1-16,0-2-1 0,7 0 0 16,-1 0 0-16,2 0 4 15,2 3-4-15,-3 0-1 16,-1 4 0-16,1 0 0 16,1-1 1-16,8-2 0 15,4 0-2-15,3-1 2 16,6 2 2-16,3-4-2 15,3 1-1-15,2-1 1 16,1-1-1-16,3 1-1 16,0-1 2-16,0 2 0 15,-3-2-3-15,-2 0 3 0,-1 2 0 16,-1-2 0 0,-3 3-3-16,-1-3 3 0,2 2 2 15,2-1-1-15,-1-1-1 16,2 2 0-16,-4 1 0 15,-7 0-1-15,-2 0 0 16,-5 2-2-16,-3 1 0 16,-3 0 2-16,-7 3-2 15,-6 1 2-15,-2 2-4 16,-7 1 3-16,1 1 0 16,5-2-3-16,3 1 4 15,1-4 1-15,0 1 0 16,-1-1-1-16,7-4 1 15,6-1 0-15,8 1 1 16,7-4-1-16,2 1 0 0,2-2 3 16,-5 3-5-16,2-1 2 15,-5 1-2-15,-1 0 0 16,-2 0 2-16,-2 0-1 16,1-3 2-16,-2 0 6 15,3 0-6-15,0 0-1 16,4 0 1-16,-3 0-1 15,3 0 1-15,-3 0-1 16,-6 0 0-16,-4 0 0 16,-6-2 0-16,7 1 0 15,3 1-1-15,9-2 1 16,6 2 1-16,5-1 1 0,1-1-2 16,3 2 0-1,3-1-3-15,-2 1 5 0,-2 0-2 16,1 0 0-16,0-1 0 15,-3 1-2-15,3-2 2 16,0 2 0-16,0 0 3 16,2-2-3-16,-4 2 0 15,2 0-1-15,0 0-1 16,0-3 2-16,0 3 0 16,-3 0 0-16,3 0 0 15,0 0 0-15,0 0 0 16,3 0 0-16,0 0-2 15,0 0-6-15,0 0 1 16,0 0 6-16,-1 0-5 0,-1 5 2 16,-1 4 4-16,0-1-5 15,0 2 5-15,0 0 4 16,-1-1-4-16,1 1 0 16,3 7-4-16,-3 0 4 15,3 8-6-15,0 1 5 16,0 2 2-16,0 1-1 15,0-2 0-15,0 0-1 16,0-4 0-16,0 1 1 16,0-3-3-16,0 0 7 15,0-4-6-15,0 3 2 16,3 3 0-16,0-1-1 16,4 0 1-16,-2 2 0 0,-2 0 1 15,0-2 0 1,0 0-1-16,-2-3 0 0,2-1 0 15,0-1 0-15,0 2 0 16,0 0 3-16,-3-2-3 16,3 2 0-16,0-2 0 15,0 0-2-15,0 0 1 16,2 0 1-16,-2-1 1 16,0-2 1-16,0-3-2 15,1-3-3-15,-3-1 2 16,1-2 1-16,-1-3 0 15,1 1 0-15,-2-3 2 0,0 3 0 16,1 3-2-16,1 1 0 16,-2 3 0-16,1 3 4 15,1 1-4-15,-1-2-4 16,-1-2 4-16,2-3 4 16,-2-2-2-16,3-5-1 15,-3 2-2-15,0-2-1 16,0 0-1-16,0 0 2 15,0 0-2-15,0 0 3 16,0 0 0-16,0 0-2 16,3 0-2-16,-3 0 3 15,3 0 1-15,6 0-1 16,4 0 1-16,5 0 3 0,6 0 1 16,-3 0-2-1,3 0 0-15,-2 0-1 0,1 0-2 16,2 0 2-16,0-5 3 15,2 0-3-15,0-2 1 16,-5 2-2-16,-1 1 1 16,-3 0-1-16,-3 1 2 15,1 0-2-15,-5 0 1 16,5 1-1-16,-1 0 0 16,0 1 0-16,0-1 0 15,4 1 2-15,5-2-1 16,3 2 1-16,6-1-2 15,-2-1 1-15,2-2-1 16,-8 1 1-16,-7 3 1 0,-3-1-2 16,-7 1-1-16,-2 1 1 15,-2 0 1-15,-1 0-1 16,0 0-1-16,4 0 1 16,-2 0 1-16,1 0 1 15,3 0-1-15,3 0 2 16,-2 0 0-16,5 0-2 15,-3 0 4-15,-3 0-1 16,0 0-3-16,-3 0 1 16,-2 0 0-16,-2 0 1 15,4 0 0-15,-3 0-3 16,0 0 7-16,7 0-1 16,2 0 8-16,6-3-5 0,2-2-4 15,-1 2-2-15,0 0-1 16,-5 0 0-16,-5 1-1 15,-2 1-1-15,-1 1 0 16,-3-2 0-16,2 2 0 16,-4 0 0-16,-1-1-1 15,2 1 1-15,-2 0-1 16,0 0 1-16,0-2 0 16,0 2-1-16,0 0 0 15,0 0-22-15,0 0-66 16,0 0 0-16,-5 0-19 15,-11 0-65-15,-4 0-121 0</inkml:trace>
  <inkml:trace contextRef="#ctx0" brushRef="#br0" timeOffset="122270.56">5299 5470 437 0,'0'0'92'16,"0"0"-53"-16,0 0 41 0,0 0-1 16,0 0-18-1,0 0-9-15,0 0-11 0,-46-5-11 16,46 5-3-16,0 0-11 15,0 0-8-15,0 0 3 16,0 0 11-16,0 5 3 16,0 1-5-16,3 2-1 15,5 3-2-15,5 0-4 16,-1 0 11-16,1 2 1 16,4-1-12-16,0 0-1 15,0 1-2-15,1-4 2 16,1 1 1-16,1-1-12 15,2-2 11-15,2 0-3 16,1-1 3-16,-4-1-3 0,-2-1 0 16,-5 1-3-16,1-2-3 15,-6 2-3-15,0-1 1 16,-2-1 1-16,2 2-1 16,-1-3 0-16,-4 1-1 15,5 0 0-15,-2 0 0 16,-2 0 4-16,1-3-1 15,-3 3 3-15,0-1 0 16,1-2-1-16,-1 2 2 16,0-1-3-16,0 1-1 15,0-1 0-15,2 2-3 0,-1-2 2 16,2 1 3 0,0 1-5-16,-3-3 1 0,0 2-1 15,-3-2 3-15,0 2-4 16,0-1 1-16,0-1-1 15,0 0 1-15,0 0 5 16,0 0-3-16,0 0-2 16,0 2-1-16,0 0 0 15,0 2 2-15,-3 4 2 16,-6 4-1-16,-7 8 8 16,-11 7-5-16,-4 9 19 15,-8 6-12-15,-4 1-1 0,4 0 1 16,6-7 0-1,8-9-6-15,8-10-2 0,7-8 7 16,5-5-7 0,4-4 1-16,1 0 5 0,0 0 8 15,0 0 3-15,0 0-7 16,0 0 3-16,0 0-13 16,0 0-4-16,-2-3-12 15,-1-2-72-15,-1 2-62 16,2 1-118-16,2-4-353 15</inkml:trace>
  <inkml:trace contextRef="#ctx0" brushRef="#br0" timeOffset="126470.37">5614 5395 392 0,'0'0'83'16,"0"0"-46"-16,0 0 37 15,0 0 6-15,0 0-24 16,0 0-20-16,-6 0-10 16,6 0-5-16,1 0 5 15,10 0-15-15,10-8 10 16,-2 1-3-16,5-3-1 0,3 3-4 15,-3-3 6 1,1 3-9-16,0 0 2 0,-2 0-2 16,4 2-6-16,-2-2-3 15,6 4 5-15,1-3-5 16,-1 2 7-16,2-3-8 16,7 0 10-16,-1-2-10 15,1-1 6-15,2 0 5 16,-3 0-7-16,-2 2-3 15,-3 2 12-15,-1-2-2 16,-3 3-9-16,3-1 3 16,-2 1-5-16,-1 0 1 15,3 1 4-15,1-2-2 16,0 1 0-16,-1-1-3 16,3 0 9-16,0 1-6 0,3-1 1 15,1 1-1 1,-3 0-1-16,2-3-2 0,2 5 4 15,0-3-1-15,-2 1-3 16,-5 2 0-16,-1 0-5 16,1 2 5-16,-4-1 4 15,1-1-3-15,-1 0 0 16,0-2 0-16,1 0 1 16,8 1 2-16,0-1-1 15,4-1-1-15,-1 3 0 16,-3 0-2-16,-2 3 0 15,-3 0 1-15,-1 0-1 0,0 0 0 16,1 0 2 0,2 0 4-16,3 0 0 0,-3 0-2 15,-1-5 3-15,-2 3-4 16,-2-1-2-16,1 0 0 16,-1 3 6-16,-3-1-3 15,-1 1-4-15,-6 0 3 16,0 0-2-16,0 0 1 15,0-2 0-15,3 1 0 16,-2-2-2-16,8-2 2 16,-3 2 8-16,-1 0-9 15,1-1 11-15,-1 3-12 16,-1-2 1-16,-4 1 3 16,3 1-3-16,-6-1-1 15,6 1 0-15,-2 0 0 0,0-2 0 16,-1 0 3-16,-1 2-3 15,-2-2 0-15,-2 1 1 16,-2-1 0-16,3 1 0 16,1-1-1-16,6-1 2 15,0-1 0-15,6 2-1 16,0-5 4-16,-2 2-1 16,6-1-3-16,-4 0 0 15,-3 2 0-15,0 0-1 16,-8 2 0-16,-2 1 0 15,-4-1 0-15,-1 1 0 16,2-1 1-16,2-1-1 0,-1 3 0 16,3-1 1-16,-2 2 1 15,-1 0-2-15,6-2 0 16,-5 2 0-16,2 0 0 16,-1 0 0-16,-3 0 0 15,4 0 1-15,2 0-1 16,-1 0 0-16,9 0 0 15,-5 0 0-15,1 0 1 16,-2 0-1-16,-1 0 0 16,-5 0-1-16,2 0 1 15,-3 0 0-15,0 0 0 16,0 0-2-16,-2 0-1 16,-1 0 1-16,-4 2 2 0,5 3 0 15,-4-2-1-15,-1-1 1 16,0 0 0-16,0 1 0 15,0-2 1-15,-2 2 1 16,2-3 0-16,0 1-1 16,-1 3 0-16,1-1 1 15,2-1 0-15,-2 1-1 16,-4-1-2-16,1 1 1 16,-1 1 0-16,3-1-1 15,1-3 1-15,1 3 3 16,1 0 2-16,1 0-5 15,-1 0 5-15,-2-1-5 0,1 1 0 16,-3 0 0-16,0 0-1 16,0 0 1-16,-3 0-3 15,-1-1 0-15,0 0-6 16,-1-1 8-16,1 2-5 16,-1 2 6-16,2 0 0 15,2 4 0-15,-2 0 1 16,2 1 4-16,-1 4-3 15,2-2-2-15,0 5 3 16,-2 0-2-16,2 3-1 16,0-1 0-16,-1 0 0 15,4-2 0-15,-5 0 9 16,1 2-7-16,1-4 2 0,-3 1-4 16,0 0 2-1,2-2 2-15,0 0-4 0,-1 0 2 16,-2 1 1-16,1 1-3 15,-3-2-2-15,3 2 2 16,0-3 4-16,-1 1-2 16,-1-1-1-16,1-2 0 15,-1 0 3-15,2-2-4 16,-3-1 0-16,3-2 3 16,-3 2 1-16,1-1-4 15,1-2 1-15,-2 2-3 16,1-2 4-16,-1 2-1 15,2-2 1-15,-2 1-2 0,1 0 3 16,-1-1-3-16,0 1 1 16,0 0-1-16,2 1 0 15,-1-1 2-15,1-2-1 16,-1 3 1-16,-1-3-2 16,0-1 0-16,0 0 2 15,0-1-2-15,0 1-1 16,0 1 0-16,0-1 0 15,0 3 1-15,0 0 0 16,0-1 1-16,0 1 0 16,0 0 1-16,0-1 1 15,0 1-1-15,0 0-2 16,0 1 1-16,0 0 0 16,-1 0 0-16,1 0-1 0,0 4 1 15,0 0 0 1,0 0-1-16,0 3 1 0,0-3 0 15,0 3 4-15,4 0-5 16,1 2-1-16,2 4 0 16,1-3 1-16,-1 3 0 15,1-2 1-15,0 2 3 16,0-2-2-16,-2 0 1 16,3-1 0-16,-2 0-2 15,1 0 1-15,-1 0 2 16,1 0-2-16,-1-5-1 15,2 5-1-15,-1-2 2 0,-2-1 0 16,2 0 1 0,-2 1-3-16,2-2 1 0,-2-1-1 15,0 1 0-15,1 0 2 16,-1 5-1-16,0 0 1 16,2 1-1-16,-1 0 1 15,-1-2 2-15,2-1-2 16,-2-2-1-16,0 0 0 15,-1 0 1-15,1-1-2 16,-1-1 3-16,-2 0-1 16,0-1-1-16,5 2 1 15,-3-3-2-15,0 4 5 16,-1-4-2-16,-1 0 2 0,0 2-4 16,-1 0 0-1,1-1 0-15,0-1-1 0,0 0 0 16,1 4 0-16,-4-1 1 15,3 1 0-15,-3-2-1 16,0 1 1-16,3-1-2 16,-3 2 2-16,0 3 0 15,0-1 0-15,0-1 0 16,3 2 0-16,-1-1 1 16,1-3-2-16,-2-1 0 15,1-2 5-15,-2-2-4 16,1 1 0-16,-1-2-1 15,2 1 0-15,-2-2 2 16,0 2-1-16,1 3-2 0,-1-2 2 16,2 0 3-16,-2-1-2 15,0 1 0-15,1-2-1 16,-1 1 1-16,0-2-1 16,0 0 0-16,0-1 0 15,0-2 0-15,0 2-1 16,0-1 2-16,0 0-1 15,0 0 0-15,0 1 0 16,0-1-1-16,0 3 1 16,0 0-1-16,0 1 1 15,0 1-1-15,0 1 1 0,0-1-1 16,0-1-1 0,0 1 1-16,0-4 0 0,0-2 0 15,0 2 2-15,0 0-2 16,0-1 2-16,0-1-3 15,0 2 1-15,0-2 0 16,0 1 2-16,0 1-1 16,0 2-1-16,0-1 0 15,-1 3 1-15,-2 1-1 16,1-1 0-16,-1 0 0 16,2-1 0-16,-1-1 0 15,2-5 1-15,-1 3 3 16,1-5-3-16,0 5-1 15,-2 0 0-15,2-2 0 0,-3 4 1 16,0 2 0-16,3-1 1 16,-3 2-2-16,3-3 0 15,0 2 1-15,0-2-1 16,0-2 0-16,-2 1-1 16,0 1 1-16,2 2 2 15,-3 0-1-15,1 4 5 16,1-3-5-16,-1 4 0 15,2 2 0-15,-1 0 3 16,1-1-3-16,0 1 1 16,-3-3-1-16,1 2 1 15,-1-1-2-15,0 0 2 16,2-3-2-16,-1-1 1 0,1 0 2 16,-2-2-3-1,0-1 1-15,2 3 1 0,-4-4 1 16,2 5-3-16,0-2 2 15,1-2-1-15,1 0 2 16,-1-4-3-16,1 1 3 16,-1-1-3-16,-1-1 0 15,2 1-1-15,-2 0 2 16,-3 3 0-16,-1-1 0 16,-4 4-1-16,3-3 2 15,-3 2 0-15,3-4 3 16,2 1-4-16,-1-1 5 15,1-1-4-15,0 1 0 16,1-1-2-16,1 0 2 0,-2 4-2 16,-1-3 4-16,1 0-3 15,1-3 0-15,1 0 5 16,2-1 3-16,-1 0-3 16,0 0 10-16,-1 0-6 15,-2-6-5-15,1-1-5 16,1 0-4-16,-5 4 2 15,0 0-20-15,-3 2-23 16,4 1 10-16,0 0 0 16,2 0 6-16,3 0-6 15,0-2-2-15,1-11-34 0,2-11-118 16,0-8-296 0</inkml:trace>
  <inkml:trace contextRef="#ctx0" brushRef="#br0" timeOffset="127754.29">10100 6384 97 0,'0'0'330'0,"0"0"-272"16,0 0 33-16,0 0 6 0,0 0-37 16,0 0-18-16,0 0 12 15,20-46 10-15,-20 46-7 16,0 0-16-16,0 0-6 15,0 0-11-15,0 0 4 16,0 0-10-16,0 0-2 16,0 0 15-16,0 0-11 15,0 0-16-15,-9 6-1 16,-6 13 5-16,-6 3-3 16,-6 6 12-16,-4 1 2 15,-3 1-2-15,-1 1 2 16,2-3-7-16,4-3 8 0,3-2-9 15,7-1 4-15,1 1-1 16,3-2-7-16,-1 1 8 16,-1 2-7-16,2-2 6 15,4-5 8-15,3-5-18 16,5-4-1-16,0-6-3 16,3 0 2-16,0-2-2 15,0 0 4-15,0 0 0 16,0 0 1-16,0 0-4 15,0 0 4-15,0 0-3 16,0 3 0-16,0-1-2 16,0-1 0-16,0 2 4 15,0-2-2-15,0 1-2 0,0-1 0 16,0-1 0-16,0 0 9 16,0 0-8-16,0 0 7 15,0 0-3-15,0 2 1 16,0 0-4-16,0 1-1 15,0 0 3-15,0 2-3 16,0-3 5-16,0 2-1 16,0 1-4-16,0-1 9 15,3 2-4-15,3-1 2 16,0 2-3-16,2 0 0 16,3 0 0-16,0 2 4 15,7-3 0-15,-3 0 1 16,1 3-3-16,2 0 1 15,-2-2-4-15,0 6 1 16,0-4 1-16,-4 3-5 0,1-2 2 16,2-1 0-16,0-1-1 15,0-2 8-15,7 1-3 16,2 1 2-16,0-1 0 16,-3 1 1-16,3 1-2 15,-8-3-5-15,-2 1-3 16,-5-2 4-16,-2-1-2 15,-3-1-1-15,-1 0 3 16,0-1 2-16,-1-2 2 16,-1 2-1-16,2-2-1 15,-1 2 0-15,-1 1-2 16,1-1 0-16,1-1 0 16,-3-1-4-16,3 0 7 15,-3 0-4-15,0 0 3 0,0 0 1 16,0 0-1-16,4 0 2 15,-4 0-1-15,2 0-2 16,-2 0-1-16,0 0 1 16,0 0-1-16,0 0-1 15,0 0-3-15,0 0 0 16,0 0-41-16,0-3-29 16,0-4-16-16,-15-4-88 15,-7-2-145-15,-4-4-534 16</inkml:trace>
  <inkml:trace contextRef="#ctx0" brushRef="#br0" timeOffset="128540.37">9669 7292 340 0,'0'0'68'16,"0"0"-68"-16,0 0-13 0,0 0-32 15,0 0-69-15,0 0-122 16</inkml:trace>
  <inkml:trace contextRef="#ctx0" brushRef="#br0" timeOffset="130182.14">8930 5657 561 0,'0'0'116'0,"0"0"-53"15,0 0-8-15,0 0-5 16,0 0-24-16,0 0 8 15,-87 67 0-15,80-53-10 16,4 1-6-16,3 0-4 16,0 1 5-16,0-1-5 0,3 2-1 15,9-3 2 1,1-2-7-16,4-1 0 0,2-8 0 16,0-3 3-16,1 0-1 15,-4-7 2-15,3-7 2 16,-7-5-5-16,-4-1 2 15,-2-4 2-15,-6-1-4 16,0-1-3-16,-3 5 5 16,-14 1 0-16,-3 6-3 15,-1 7 17-15,-2 2-17 16,-1 5-3-16,1 0-5 16,-1 5 5-16,7 6-5 15,1 2-1-15,10 6-2 16,3 0 0-16,3 6 2 0,0-1 0 15,0-3-1-15,12-3-1 16,4-4 3 0,2-4 2-16,0-7 2 0,-2-3 1 15,-4 0 0-15,-1 0 0 16,-2-14 4-16,-3-4 1 16,-3-4-1-16,-3-5-2 15,0 1 3-15,-15-1-6 16,-5 3 7-16,-5 5-9 15,1 6-1-15,-1 8 3 16,8 5-4-16,0 0-1 16,3 12-4-16,2 9 2 15,5 5-4-15,7 1 3 0,0 1 4 16,3-1 0-16,16-5 0 16,8-5 0-16,4-6 0 15,2-7 3-15,-2-4 6 16,-2 0-7-16,-6-11 5 15,-7-8 6-15,-6-3 0 16,-4-4-1-16,-6-2 16 16,0 2-9-16,-4 2-12 15,-10 10 7-15,2 5 5 16,-3 9-13-16,-1 0-6 16,-5 9-4-16,0 15 0 15,6 1 2-15,5 1-2 16,10-1-4-16,0-6-2 0,3-2 9 15,13-6 1 1,2-8 0-16,0-3 6 0,4 0 3 16,-3-10 1-16,-3-7 1 15,-4-1 7-15,-4 0 17 16,-6-3 8-16,-2-1-9 16,0 4-18-16,-3 3-10 15,-7 6 2-15,1 4-8 16,-2 5-10-16,-1 0 5 15,0 3-25-15,5 14-68 16,7 7-60-16,1-4-105 16,24-4-740-16</inkml:trace>
  <inkml:trace contextRef="#ctx0" brushRef="#br0" timeOffset="131786.1">11670 6454 78 0,'0'0'394'0,"0"0"-331"15,0 0 48-15,0 0-12 0,0 0-26 16,0 0 1-16,-15-72-4 16,10 71-25-16,1 1-21 15,-2 0-7-15,-1 0-12 16,-1 0 1-16,-3 1-1 16,0 8 0-16,2 0 4 15,1 2-6-15,1 1 3 16,5 1-6-16,2 0 0 15,0-3 0-15,0 2 0 16,11-2 0-16,1-3 0 16,1-4 1-16,-1-2 1 15,0-1 1-15,1 0-1 16,-4-4 1-16,0-9 4 0,-3-3 0 16,-3-4 9-1,-3-2 14-15,0 0-1 0,-12-1-5 16,-3 4-1-16,-1 2-9 15,2 8-1-15,3 3-8 16,2 4-5-16,1 2 2 16,-1 0-2-16,-1 5-3 15,1 7 1-15,1 5 1 16,1 2 1-16,6-2-3 16,1-2-2-16,0 0 3 15,1-6 2-15,11 0 2 16,0-6-2-16,-2-3 1 0,4 0 4 15,-5 0 0 1,1-10 4-16,-3-7 3 0,-4-2-6 16,-3-3 13-16,0-3 5 15,-4-1-8-15,-12 1-2 16,-2 4-6-16,0 7 2 16,4 7-9-16,3 7-1 15,0 0-3-15,0 5-2 16,-2 16-4-16,1 8 7 15,0 3 1-15,9-3 0 16,3-4-1-16,0-4 0 16,5-5 1-16,11-3 1 15,2-5 1-15,-3-5 1 16,6-3 1-16,-3 0 2 16,0-4 4-16,-3-11-4 0,-4-3 4 15,-3-5-2 1,-5-6-7-16,-3 0 5 0,0 1-5 15,-3 5 0-15,-8 4 8 16,-2 9-8-16,1 7-3 16,-3 3 2-16,-1 2-4 15,-5 18 1-15,4 2 3 16,4 5-3-16,7-3 0 16,5 0-1-16,1-4 2 15,0-3 0-15,3-3 3 16,6-3 0-16,1-5 0 15,-3-3 0-15,1-3 6 0,1 0 2 16,3-3 7-16,-2-11 21 16,2-5 11-16,-4-1-4 15,-7-2-9-15,-1 2-6 16,0 0-8-16,0 2-14 16,-4 5-2-16,-5 5-4 15,4 3-5-15,-1 5-14 16,-4 0-45-16,-5 9-87 15,-6 10-34-15,-9 1-224 16</inkml:trace>
  <inkml:trace contextRef="#ctx0" brushRef="#br0" timeOffset="132881.47">6149 6632 512 0,'0'0'98'0,"0"0"-86"16,0 0 11-16,0 0 36 16,0 0-22-16,0 0 9 15,-7 59 3-15,7-37-17 16,0-2 5-16,0-1 1 16,0-7-8-16,9-5-6 15,0-4 8-15,-2-3-1 16,1 0 24-16,-1-3 3 0,1-9-4 15,-4-4-4-15,-1 2-7 16,-3 0-1-16,0 2-12 16,0 2-3-16,0 1-5 15,-6 4-9-15,2 5-8 16,-1 0-5-16,2 0-12 16,-4 0 0-16,4 7-68 15,0 6-102-15,3-5-166 16</inkml:trace>
  <inkml:trace contextRef="#ctx0" brushRef="#br0" timeOffset="134771.14">3147 6324 320 0,'0'0'37'16,"0"0"59"-16,0 0-5 16,-103 0 10-16,69 0-9 15,-4 0-29-15,1 2 17 0,7 3-7 16,8 0-19 0,7-5-14-16,9 2-6 0,3 1-12 15,3-3-13-15,0 0 6 16,0 0-10-16,0 0-5 15,0 0-9-15,0 0 9 16,0 0 0-16,9 3 6 16,3 0-4-16,3 0-2 15,7 0 3-15,2-1 6 16,4 0-3-16,2-2-1 16,-2 0-1-16,2 0-4 15,0 0 3-15,0 0 2 16,0 0-5-16,1 0 0 15,-1 0 1-15,1 0 1 0,-1-2 1 16,-2-3 0-16,1 2 2 16,-4-1-1-16,1 2-1 15,-1-3-1-15,0 5 2 16,-1-3-3-16,0 1 3 16,0 1 0-16,4 1 0 15,2-3 2-15,3 0 6 16,7-2-4-16,2-1-3 15,0 0-1-15,1 3 6 16,-4-2-10-16,-5 2 3 16,-1 0 0-16,1 2-2 15,2 0 2-15,6-2-2 16,4-2 6-16,3-1-7 0,0-3 11 16,-2 0-5-16,2 2 1 15,-1 1-6-15,-1 0 5 16,-2-2-2-16,-3 3-4 15,-5-4 2-15,-4 3-4 16,3-2 1-16,-3 2 1 16,-2-1 4-16,6-1 0 15,-3 1-2-15,2 2 3 16,2-1-3-16,-4 2-2 16,6-3 2-16,-6 1 2 15,1 0-4-15,-7 1 1 16,0-1 2-16,-1 0-2 15,0 2 0-15,0-1 2 16,3 2-3-16,0-1 1 0,-3-1-1 16,-4 0 8-16,-5 5-5 15,-1-3-1-15,-6 2 0 16,-5 1-2-16,-1 0-7 16,1 0 7-16,0 0 7 15,3 0-4-15,0-2-3 16,1 2 1-16,2-1 1 15,2 1 2-15,-4-2-3 16,2 2 1-16,-3 0-1 16,-1 0-1-16,0 0 1 15,1 0-1-15,2 0 0 16,2 0 0-16,2 0 0 16,1 0 0-16,-2 0 0 0,4 0 0 15,-5 0-1-15,-1 3 1 16,-3 0 0-16,-3-3 0 15,-3 0 0-15,0 0 0 16,-1 0-1-16,-1 0-2 16,3 3 6-16,4-3 0 15,1 0-1-15,7 0-2 16,-1 0 2-16,3 0 1 16,-4 0-3-16,-3 2 1 15,-3 0 2-15,-2-1-3 16,-3-1-4-16,-3 0 4 15,0 0 1-15,0 0-1 0,0 0 2 16,0 0-1-16,0 0-1 16,0 0-8-16,0 0 6 15,0 0-4-15,0 0 6 16,0 0-10-16,0 0-16 16,0 0-15-16,0 0-8 15,-6 0-13-15,-18 0-57 16,-7 0-134-16,-2-3-346 15</inkml:trace>
  <inkml:trace contextRef="#ctx0" brushRef="#br0" timeOffset="135880.25">5113 5953 513 0,'0'0'91'15,"0"0"-32"-15,0 0 41 16,0 0-20-16,0 0-4 16,0 0-25-16,-45-9-14 15,45 7-5-15,0 2 0 16,0 0-8-16,0 0 14 0,0 0-16 15,0 0 5 1,0 0-18-16,0 0 6 0,0 0-8 16,0 0-3-16,0 0 0 15,0 0-3-15,0 0 6 16,0 0-1-16,3 0-3 16,8 0 3-16,0 0 6 15,3 5-2-15,-1-1 1 16,2 3 0-16,0-2-4 15,0 0 1-15,3 2 2 16,-2-2-3-16,4 1-2 16,-1 0 3-16,-1-3-7 15,3 2 9-15,-3-2-1 0,3-2-3 16,-4 1-2 0,-3-1 1-16,-1 1-3 0,-2 1 5 15,-1-1-4-15,2 1-2 16,-1 1 3-16,-1-1-4 15,3 1 2-15,-2 1 1 16,-2-2-3-16,1 0 0 16,-2 0 2-16,-1 0-1 15,-2 0-1-15,2-1 1 16,-4 1-1-16,3-1 2 16,0 2-2-16,2-1-3 15,-1 0 3-15,0-1 1 0,-2 1 4 16,4 0-4-1,0 0 1-15,-3-2-2 0,-2 1 3 16,-1-2-2-16,0 0 0 16,-1 0 0-16,-2 0-1 15,1 0 2-15,1 0-2 16,-1 0 0-16,1 0 2 16,2 0-6-16,-1 3 6 15,3-3-2-15,-1 2 0 16,-2-2 1-16,-2 2-1 15,1-2 2-15,-2 0-3 16,0 1 2-16,0-1-2 16,0 0 2-16,0 0 3 15,0 0-3-15,0 0 0 16,0 0 1-16,0 2-1 0,0-1 0 16,0-1-1-1,0 0 0-15,0 0 0 0,0 2 0 16,0-2 0-16,0 0-4 15,0 3-3-15,-8 3-3 16,-14 9 10-16,-11 7 5 16,-12 5 15-16,2-1 13 15,1 0-10-15,-1-2-7 16,4-2-10-16,2-2-2 16,4-3 8-16,11-6-4 15,8-1 1-15,4-7-8 16,5 1 2-16,2-1-1 15,2-1-2-15,-2-1 0 0,1 1-1 16,-1 3 1-16,2-3 3 16,1-1-2-16,0 1 0 15,0-2-1-15,0 1-6 16,0-1 3-16,0 0-57 16,0 0-42-16,0 0-42 15,0 0-91-15,-3-14-426 16</inkml:trace>
  <inkml:trace contextRef="#ctx0" brushRef="#br0" timeOffset="137057.91">2298 5992 561 0,'0'0'95'0,"0"0"13"15,0 0 29-15,0 0-59 16,0 0-17-16,0 0-11 16,-22-21-35-16,20 33-15 15,-1 21-5-15,0 16 5 16,2 18 6-16,1 13 24 15,0 7 5-15,0 8-18 0,0-1-2 16,0-3-4 0,0-7-4-16,3-10-6 0,0-18 1 15,0-14-2-15,-2-11 2 16,2-12-1-16,-3-9-1 16,0-2 4-16,0-7-4 15,0-1 3-15,0 0 5 16,0 0-2-16,0 0 6 15,0-16-12-15,0-16-24 16,-1-11-65-16,1-13-61 16,0-14-122-16</inkml:trace>
  <inkml:trace contextRef="#ctx0" brushRef="#br0" timeOffset="138326.47">2213 5883 475 0,'0'0'120'16,"0"0"-76"-16,0 0 44 15,0 0-17-15,0 0-18 16,0 0-25-16,42-8-25 0,-6 4 8 16,7-3-8-16,5 2 3 15,7 0-6-15,5 1 19 16,4-1-11-16,7-4 3 16,1-2 5-16,0 2-4 15,-6-2 1-15,-6 2-2 16,-9 1-7-16,-8 2 7 15,-1 1 6-15,-6 0-8 16,4 1-7-16,-1 1 20 16,0-4-10-16,-2 2 1 15,-4-2-6-15,-8 2 5 0,-7 0 8 16,-3 2-10 0,-3 2-4-16,-5-1 1 0,1 2 2 15,-2-1-6-15,1 1-1 16,-4 0-2-16,0 0-1 15,0 0-2-15,-3 0 2 16,2 0 0-16,-2 0 1 16,1 1-17-16,2 7 17 15,-1 4 0-15,-1 0 4 16,1 1 0-16,-1 3 3 16,2 6 5-16,1 6-1 15,1 3-2-15,-1 7 6 16,1 1 2-16,4 2 8 15,1 3-8-15,1 1-6 0,-1 4 6 16,2 4-9-16,3 1 4 16,-2 2 6-16,1-3 2 15,-1-3-10-15,-1-4 8 16,-1 0-4-16,-4-6 3 16,2 1-7-16,-3-4 4 15,0-3-2-15,-1 1-2 16,0-3-3-16,1-2-1 15,-1-3 0-15,-2-3 0 16,0-7 3-16,-3-5-3 16,0-5-3-16,3-4 3 15,-3-1-5-15,0-2 4 16,0 0 2-16,0 0 2 0,0 0 4 16,0 0 4-16,0 0-8 15,0 0-2-15,0 0-6 16,-15 0 0-16,-18 0 0 15,-13 1 5-15,-14 3-5 16,-13 2 1-16,-10 0 7 16,-19 2-9-16,-2 1-4 15,7 0-4-15,18-4-7 16,25-2 15-16,14-3 3 16,10 0-3-16,-1 0 4 15,1 0-3-15,0-3-1 16,4-2 0-16,4 0 5 15,3 1-5-15,1-1 0 16,-3 2 0-16,0 3 0 0,-7 0 0 16,0 0-4-16,-8 0 4 15,-2 5-2-15,1 2 2 16,0 0 0-16,8-1-1 16,4-2-1-16,12-1 2 15,5-2 2-15,7-1-2 16,1 2 0-16,0-2 0 15,0 0-1-15,0 0 1 16,0 0 1-16,0 0 1 16,0 0-1-16,0 0 4 15,0 0-4-15,0 0 4 0,0 0-4 16,0 0 5 0,0 0-3-16,0 0-2 0,0 0 3 15,0 0 2-15,0 0-3 16,0 0-2-16,0 0-1 15,0 0 0-15,0 0-2 16,0 0-20-16,0 0-45 16,6-8-41-16,10-9-109 15,14-8-114-15</inkml:trace>
  <inkml:trace contextRef="#ctx0" brushRef="#br0" timeOffset="139195.51">2933 6336 548 0,'0'0'55'15,"0"0"45"-15,0 0 19 16,0 0-45-16,0 0-39 16,0 0-4-16,-52-26-13 15,39 26-7-15,1 11-7 16,0 4 2-16,-1 7-2 0,5 1 1 15,4-4-1 1,4 0-4-16,0-4 7 0,0-4-6 16,0-2 1-16,9-4 3 15,0-3-3-15,1-2-1 16,2 0 13-16,3 0-5 16,-5-4 4-16,-2-8 5 15,-2-1 3-15,-6-5 1 16,0 0 4-16,0-1-9 15,0-5-1-15,-6 2-7 16,-5 2 3-16,-3 8-11 16,3 4 1-16,2 6 0 15,1 2 4-15,0 0-12 0,-1 7 5 16,1 10-1-16,-2 1 0 16,7 1 2-16,3-2-1 15,0 1-1-15,0-4 0 16,0-4 2-16,3-5-2 15,4-2 4-15,-1-1-2 16,0-2 2-16,0 0 11 16,2 0-5-16,-1-6 3 15,-1-5-2-15,0-2 10 16,-6 1 7-16,0 2 12 16,0 1-12-16,0 4-13 15,0 2-5-15,-6 1 9 16,3 2-15-16,0 0-2 15,3 0-1-15,0 0-2 0,0 0-6 16,0 0-6-16,0 0-88 16,-3 2-80-16,-1 6-88 15</inkml:trace>
  <inkml:trace contextRef="#ctx0" brushRef="#br0" timeOffset="140530.34">1822 4903 453 0,'0'0'63'16,"0"0"-18"-16,0 0 44 15,0 0-28-15,0 0-20 16,-34-76 15-16,34 58 30 16,0-2-42-16,0 0-21 15,0-3-4-15,6 1-5 16,5 3-3-16,0 2-4 16,-2 7-5-16,-1 6 2 15,-1 1 2-15,2 3-6 0,5 4-2 16,5 20-5-1,8 9 7-15,-5 12 9 0,-2 2 0 16,-4 7 2 0,-4 4 5-16,-2 9-5 0,-4 8-3 15,-3 7 0-15,-1 8 3 16,-1-2-5-16,2-7-3 16,5-11 1-16,5-14-4 15,5-13 0-15,0-11 1 16,6-11-2-16,-6-5 1 15,1-7-15-15,-2-7-5 16,2-2 5-16,0-5 14 16,-2-14 0-16,-1-5 1 15,-5-8-1-15,-7-4-4 16,-4-3 0-16,-3-4-1 0,-24-1-2 16,-10 3 6-1,-12 2 1-15,-5 7 1 0,-10 9 0 16,-9 9 9-16,10 11 6 15,2 3-5-15,16 0-3 16,20 0 9-16,10 0-4 16,12 0 0-16,3 0 1 15,0-10-13-15,3-2-11 16,18-10 10-16,13-4 0 16,15-7-8-16,11-2-8 15,-2 1-4-15,-2 7-3 16,-12 2 5-16,-14 9 9 0,-6 7 8 15,-9 6 2-15,-9 3-1 16,4 0-5-16,1 0 5 16,1 0 1-16,4 0 2 15,6 0-2-15,1 4 6 16,5 2-4-16,-4 2-2 16,1 5-2-16,-7 2-2 15,-3 5 0-15,-4 4 4 16,-6 2 0-16,-2 3 3 15,-1 0 4-15,-2-1 11 16,3-6-8-16,0-2-5 16,0-6-3-16,3-3 3 15,-3-5-2-15,0-3-2 16,0-3 1-16,-3 0 0 16,1 0-1-16,1 0 0 0,-2 0 1 15,1 0-2-15,-1 0-5 16,3-12-26-16,-1-5-100 15,1-11-163-15</inkml:trace>
  <inkml:trace contextRef="#ctx0" brushRef="#br0" timeOffset="140770.34">2098 4800 742 0,'0'0'36'16,"0"0"47"-16,0 0 31 15,0 0-58-15,0 0-29 16,0 0-15-16,-20-45-12 16,20 42-4-16,4 0 4 15,11 0-35-15,12 0-83 16,4 1-63-16,3-1-406 15</inkml:trace>
  <inkml:trace contextRef="#ctx0" brushRef="#br0" timeOffset="141207.81">2412 4836 452 0,'0'0'18'16,"0"0"14"-16,0 0 32 15,107 2-33-15,-77 15-4 16,-2 3 4-16,-3 4 8 16,-5 0-4-16,-1 0-9 15,-3 0 3-15,-2-2-10 16,-2 0-8-16,-2-3 2 0,-5-3-7 15,-4 0 5-15,-1-4-7 16,0 0 2-16,-3-1 1 16,-19-3 16-16,0-3 4 15,-8-4 0-15,7-1-12 16,1 0-2-16,3-17 3 16,4-3 0-16,3-12-12 15,9-5 0-15,3-6-4 16,3-3 0-16,22 4-3 15,10 5-19-15,3 3-11 16,4 10-19-16,-3 7-4 16,-1 8 8-16,-6 4-20 15,-11 5-114-15,-3 0-83 16</inkml:trace>
  <inkml:trace contextRef="#ctx0" brushRef="#br0" timeOffset="141551.81">2892 4616 468 0,'0'0'79'0,"0"0"-44"15,0 0 38-15,-25 75-10 16,25-48-32-16,0 4 20 15,19-2-13-15,9-1 10 0,8-1-8 16,7-3 2-16,2 1-16 16,-3-1-17-16,-4 0-4 15,-11-1-5-15,-9-3-2 16,-10-5 2-16,-4-3-2 16,-4-2-5-16,0-3 5 15,-4-2 2-15,-10 1 0 16,-5-5 11-16,-2-1-11 15,-1 0-23-15,1 0-20 16,3-9-75-16,0-13-94 16</inkml:trace>
  <inkml:trace contextRef="#ctx0" brushRef="#br0" timeOffset="141827.47">2974 4642 435 0,'0'0'51'0,"0"0"12"16,0 104 84-16,-3-44-57 15,-2 9-1-15,1 1-19 16,-3 2-37-16,-1 1-14 16,-1-3-8-16,1-3 2 15,3-13-13-15,0-8 5 16,4-12-2-16,1-13-3 15,0-11 3-15,0-7-6 16,0-3 2-16,7-3-2 0,8-17-9 16,7-11-21-16,-5-7-141 15,-4-8-288-15</inkml:trace>
  <inkml:trace contextRef="#ctx0" brushRef="#br0" timeOffset="142173.81">3118 4224 715 0,'0'0'57'0,"0"0"-54"16,0 0 1-16,0 0 17 15,30 106 30-15,-3-45-4 16,7 6-5-16,1-1-14 16,1-1-18-16,-2-3 5 15,-3-6-4-15,-4-9-9 16,-3-9-2-16,-6-11 1 16,-2-8 4-16,-4-7-1 15,-3-5-4-15,-3-4 5 0,2-3-2 16,-1 0-3-1,5-5 0-15,-3-19-34 0,0-11-137 16,-6-12-426-16</inkml:trace>
  <inkml:trace contextRef="#ctx0" brushRef="#br0" timeOffset="142361.94">3272 4501 754 0,'0'0'98'0,"0"0"-17"16,0 0 29-16,0 0-41 16,0 0-41-16,0 0-15 15,102-72-3-15,-65 54-9 16,3 2-1-16,-1 4-12 0,-3 3-90 16,-14 2-193-1</inkml:trace>
  <inkml:trace contextRef="#ctx0" brushRef="#br0" timeOffset="154527.04">22193 5400 205 0,'0'0'88'0,"0"0"-48"16,0 0 23-16,0 0-22 16,0 0 10-16,0 0 2 15,0 0-6-15,4-3-10 16,-2 1 0-16,-1 2-5 15,-1 0-3-15,0 0 0 16,0 0-4-16,0 0-5 16,0-3 4-16,0 3 3 15,2-2 6-15,-2-2-13 0,0-2 3 16,0 1-9-16,0 0 7 16,0 3-2-16,0 0-7 15,0-1 11-15,0 3-11 16,0-4-8-16,-6 3 6 15,1 1-7-15,-1 0 2 16,-1 0-2-16,-2 0-3 16,-1 3 1-16,-1 8 1 15,-2 3-1-15,2 0-1 16,2-2 0-16,0 2 8 16,5-1-5-16,-1-2-3 15,4 1-1-15,1 0-1 16,0-2 2-16,0 1 0 0,0-3 5 15,4 0-4 1,4-5 2-16,4 0-2 0,-2-2 0 16,6-1 1-16,1 0 5 15,1 0-6-15,-3 0 6 16,1-4-7-16,-5-4 0 16,1-3 10-16,-2 0-5 15,-4-3 1-15,2-3-5 16,-4-2 6-16,0-4 2 15,-1-1-6-15,-3 0 0 16,0 2-3-16,0 3-2 16,-10 5-4-16,-4 3 2 0,-2 5 3 15,1 1 1 1,-4 5 4-16,-1 0-1 0,-1 2-2 16,4 10-1-16,0 5-4 15,4-2 0-15,4 2 4 16,1 0-3-16,5-3 2 15,3 1-1-15,0 1 1 16,0-2 1-16,0-1 2 16,5-1 1-16,2-3-1 15,4 2-2-15,4-5 0 16,-3-1-1-16,4-4 3 16,-1-1-1-16,0 0 1 15,-3 0-2-15,0-3 4 16,-5-6 2-16,1-5-1 15,-2-3 0-15,0-2 1 0,-2-2-3 16,-3 0 4-16,-1 2-3 16,0 6 2-16,0 3-1 15,-1 5 4-15,-5 1 4 16,-1 2-9-16,-4 2-2 16,-2 0-1-16,-2 7-1 15,-1 7-2-15,2 3-1 16,5-5 3-16,2 3-2 15,5-2-2-15,2-2-3 16,0 0 6-16,0-2 1 16,2-2 1-16,9-2 1 15,3-1-1-15,-1-4 1 0,-1 0 8 16,-1 0-6-16,-1 0 4 16,-2-5 0-16,-2-4 1 15,-2-1 3-15,1 0 2 16,-3-2-4-16,-2 3-3 15,0 1 7-15,0 3-8 16,0 1-3-16,0 4-3 16,0 0-6-16,0 0 6 15,0 0-5-15,-2 0 4 16,2 0-1-16,0 0-1 16,0 0-4-16,0 0-23 15,0 0-21-15,0 0-24 16,0 0-11-16,0 0-85 0,-2 2-92 15</inkml:trace>
  <inkml:trace contextRef="#ctx0" brushRef="#br0" timeOffset="159249.41">10042 9980 233 0,'0'0'204'16,"0"0"-127"-16,0 0 67 16,0 0-49-16,0 0-11 15,0 0 3-15,0 0-16 0,-4-66-25 16,-12 62-5-16,-5 2-10 15,-12 2-6 1,-4 0-1-16,-8 17-10 0,-6 6 4 16,4 7-1-16,8 3-4 15,4 7-4-15,7 4-7 16,11 1 10-16,1 3-9 16,7 1 10-16,6 2-4 15,3 3-7-15,0-2 10 16,3-4-10-16,12-4-2 15,6-8 3-15,10-7-2 16,5-7 0-16,10-8 7 16,2-7-6-16,1-4 0 15,-2-3-2-15,-3 0-10 16,-6 0-32-16,-6-5-37 0,-5-5-14 16,-3-4-15-16,-9-1-94 15,-3-4-146-15</inkml:trace>
  <inkml:trace contextRef="#ctx0" brushRef="#br0" timeOffset="159535.26">10381 10165 744 0,'0'0'89'0,"0"0"-69"15,0 0 7-15,0 0 30 16,-3 91 9-16,3-37-14 16,0 5-21-16,0-3-17 15,0-7-3-15,3-9 0 16,8-12-11-16,-3-9 0 16,-3-8 0-16,-2-7 3 15,0-2-3-15,-2-2-9 16,-1 0-17-16,0-3-5 15,0-13-51-15,0-8-203 16</inkml:trace>
  <inkml:trace contextRef="#ctx0" brushRef="#br0" timeOffset="159717.67">10384 10004 706 0,'0'0'34'0,"0"0"18"16,0 0 50-16,0 0-60 16,0 0-37-16,0 0-5 15,-6-12-93-15,9 21-33 16,-3 6-222-16</inkml:trace>
  <inkml:trace contextRef="#ctx0" brushRef="#br0" timeOffset="160104.23">10608 10060 672 0,'0'0'28'0,"0"0"34"15,95 29 36-15,-58 4-32 16,-7 5-23-16,-3 5-8 15,-6 5-4-15,-2 6-8 16,-5-1-10-16,-4-3-6 16,-5-6-4-16,-5-12-3 15,0-5 0-15,-3-4 1 16,-18-6-1-16,-3-5 5 0,0-7-5 16,2-5 0-16,1 0 11 15,10-23 14-15,0-7-3 16,5-12-16-16,1-9-4 15,5-5 0-15,0-8-3 16,2 2 1-16,18 4-18 16,12 8-3-16,2 10-33 15,2 13 9-15,0 13-47 16,-6 11-46-16,-8 3-27 16,-7 2-215-16</inkml:trace>
  <inkml:trace contextRef="#ctx0" brushRef="#br0" timeOffset="160518.9">11424 9997 655 0,'0'0'114'16,"0"0"-89"-16,0 0 70 15,-111 0-21-15,68 23-23 0,3 10-27 16,4 9 6-16,6 5 1 16,6 4-18-16,8-1 10 15,10-2-12-15,6 3-8 16,0-4 12-16,12-4-13 15,4-3-2-15,2-9 4 16,3-8-3-16,3-7-1 16,4-10-2-16,4-6-2 15,2 0-13-15,3 0 14 16,-3-13-9-16,-2-3-15 16,-4-3-10-16,-5-3-12 15,-1 0-35-15,-6-4-46 0,-5 1-13 16,-1 1-132-16</inkml:trace>
  <inkml:trace contextRef="#ctx0" brushRef="#br0" timeOffset="160938.31">11586 10229 387 0,'0'0'60'0,"0"0"35"16,0 0 2-16,33-86-6 16,-29 66-45-16,-1 3 11 15,-1 4 30-15,-2 4-44 16,0 6 8-16,0 3-4 15,0 0-24-15,0 0-14 16,0 14-9-16,0 9 4 16,0 8 3-16,0 3 9 0,0 5-4 15,5 2 1-15,5 0-1 16,2 1-8-16,3-2 0 16,-2-6-3-16,-1-7 3 15,1-10-3-15,-2-9-1 16,5-6-2-16,2-2 2 15,8-1 1-15,0-20 1 16,4-8 1-16,-3-5 3 16,-7-3-4-16,-1-4 7 15,-4-5 10-15,-8-1 6 16,-2-3-4-16,-5 0-11 16,0 4-2-16,-5 5 0 15,-5 10-6-15,1 12 2 16,4 8-1-16,2 9-3 0,3 2-1 15,0 0-10-15,0 4-45 16,0 13-57-16,0 5-80 16,20-7-279-16</inkml:trace>
  <inkml:trace contextRef="#ctx0" brushRef="#br0" timeOffset="161448.16">12119 10342 663 0,'0'0'27'0,"0"0"25"16,0 0 46-16,0 0-3 16,0 0-50-16,0 0-23 15,28 25 8-15,-6-28 2 16,2-14-22-16,0-6-10 15,2-7 17-15,-4-3-8 16,-1-6 9-16,-6-9 9 16,-2-11 1-16,-1-8-5 15,-4-6-8-15,-4-4-10 16,0-2-5-16,-4 0 6 16,0 2-6-16,0 7 0 15,-8 19-5-15,-3 15 3 0,0 19-5 16,3 14 4-16,-3 3-9 15,-2 23 6-15,-7 27 6 16,4 17 0-16,6 14-1 16,8 5 1-16,2 2 1 15,0-4 5-15,0-6 0 16,8-11-6-16,-1-11 0 16,6-9-1-16,1-9 0 15,2-7-2-15,2-8 0 16,3-6 2-16,6-8-5 15,6-1 5-15,6-7-7 16,7-1-46-16,4 0-15 16,7-9-55-16,7-6-87 15,6-7-85-15</inkml:trace>
  <inkml:trace contextRef="#ctx0" brushRef="#br0" timeOffset="162340.12">12969 9973 693 0,'0'0'87'0,"0"0"50"16,0 0-45-16,-85-61-13 16,62 61-27-16,-3 0-28 15,-3 12-4-15,2 12 1 16,2 6-11-16,7 6-6 16,3 7-3-16,6 1-2 0,6-1 7 15,3-2-14 1,0-4 11-16,5-3-6 0,7-5-7 15,1-7-22-15,4-7-1 16,2-7 9-16,-1-5 7 16,3-3 3-16,0 0 1 15,-2-14 13-15,0-8 0 16,-2-3 2-16,-5-4 2 16,-3-4 3-16,-1-3 7 15,-1-6 5-15,-6 2-2 16,-1-1-3-16,0 7-3 15,0 9 4-15,0 11 12 16,0 6 0-16,0 7-6 16,0 1-15-16,0 0-6 15,0 9-2-15,0 13 1 16,0 9-1-16,0 7 2 0,6 0 0 16,3-1 6-16,4-2-6 15,-2-7-1-15,2-3 1 16,-1-6 0-16,2-5-7 15,-1-7 1-15,-1-5-2 16,3-2-4-16,0 0-2 16,1 0 10-16,-2-4 2 15,2-8 2-15,-2-5 2 16,0-2-1-16,0-4 2 16,-1-5 6-16,-2-6-5 15,-4-5 3-15,1-6 3 0,-1-4 4 16,-4 1-12-16,0 0-2 15,-3 6 3-15,-3 8-3 16,-15 12 0-16,-10 6 5 16,-2 8-4-16,-6 8 0 15,2 0 6-15,6 3 1 16,10 11-4-16,12 0-4 16,6 1-1-16,1 0 1 15,25-1 6-15,8 3 6 16,6-6-11-16,8-3 10 15,1 2-10-15,-3 2-1 16,-3-1 0-16,-5 3-7 16,-5-2-5-16,-5 2 1 15,-4 5-2-15,-9 1 12 16,-9 5 1-16,-6 5-6 0,0 2 1 16,0 1 5-16,0-1 0 15,-2-3-2-15,2-4 1 16,0-5-5-16,0-4 1 15,2-4-4-15,11-7 2 16,4-2-2-16,4-3 6 16,4 0-14-16,0-1-37 15,-4-12-27-15,-3-1-123 16,-6-5-239-16</inkml:trace>
  <inkml:trace contextRef="#ctx0" brushRef="#br0" timeOffset="169573.93">2928 6395 192 0,'0'0'70'0,"0"0"-11"16,0 0 12-16,0 0 9 16,0 0-10-16,0 0-2 0,0 0-9 15,2-40-17 1,-2 35-12-16,0-2-10 0,0 0-4 16,-5-1-5-16,-1 1 2 15,0 2-3-15,1 0 5 16,-1 3 2-16,2 0-6 15,1 2 7-15,-3 0-4 16,3 0-11-16,-2 0 1 16,1 0 1-16,-2 0-3 15,-1 0 4-15,-1 0-3 16,2 2-3-16,3 5-6 16,0 1 4-16,1-1-3 15,2 3 3-15,-1 2 2 16,1 2 0-16,0 0 5 0,0 2-4 15,6 0 6-15,6-1 4 16,3-3-8-16,0-2 3 16,7-4 0-16,2-5 1 15,4-1-4-15,2 0 5 16,-2 0 1-16,-5-10-7 16,-1-1 3-16,-8 0-2 15,-4-3 10-15,-4-1 9 16,-6-2 7-16,0-4-9 15,0-3-17-15,-12-1 6 16,-7-2-8-16,-8 0 3 16,-3 4-4-16,0 4 1 15,2 6-2-15,1 4 1 0,2 6 0 16,5 3-1 0,-2 0 1-16,3 3 0 0,2 11-1 15,1 5 1-15,5 3-2 16,5 4 2-16,5 1-2 15,1 0 3-15,0-3-1 16,3-4 3-16,6-3-3 16,4-2 5-16,2-4-4 15,0-4 2-15,-3-2-3 16,2-2 3-16,-1-3-2 16,-1 0 1-16,4 0 4 15,-4-11 0-15,3-3-5 0,-6-2 3 16,-3-4-1-1,-1-1 0-15,-5-4-1 0,0 1-2 16,-2 2-4-16,-13 4 4 16,2 7 0-16,-1 5 0 15,-2 4 1-15,4 2-1 16,-4 3 0-16,2 13 3 16,8 2-3-16,3 0 0 15,3 0 2-15,0 1-2 16,0-5 0-16,12 0-2 15,0-5 2-15,3-1-3 16,-3-2 6-16,1-5-1 16,-4-1 1-16,-1 0 1 15,2 0 3-15,-4-8 3 16,0-8 25-16,-3-1-6 0,-3-7 2 16,0 3-6-16,0 2-3 15,0 3-9-15,-9 7 0 16,6 6-12-16,0 0 9 15,3 3-8-15,0 0-1 16,0 0-2-16,0 0-56 16,-7 5-88-16,1 10-77 15,3-1-247-15</inkml:trace>
  <inkml:trace contextRef="#ctx0" brushRef="#br0" timeOffset="172893.49">2889 6336 123 0,'0'0'165'0,"0"0"-107"16,0 0 3-16,0 0-12 15,0 0 9-15,0 0 7 16,0 0-14-16,3 2-18 15,-3-7 11-15,0-1-3 16,0 0 8-16,0-1-16 16,0 2 2-16,-8 3-8 15,2-1-9-15,-1 3 1 0,-5 0 2 16,6 0-21-16,-3 0 3 16,0 6 3-16,2 8-4 15,1 3-2-15,1 0 3 16,5 3 3-16,0 1-3 15,0 2 4-15,8-3-7 16,4 0 0-16,1-4 1 16,2-3 2-16,-2-6-1 15,-2-2 4-15,2-5-6 16,-1 0 0-16,-1-8 26 16,-1-11 9-16,-1-3-17 15,-3-4-10-15,-6 1-1 0,0 1-2 16,0 2 8-16,-3 1 4 15,-9 6-10-15,0 5 0 16,3 6 14-16,0 4-11 16,-4 0-10-16,4 2-3 15,-3 8 3-15,0 1-2 16,6 0-4-16,6-2 1 16,0 4-5-16,0-2-4 15,0 1-33-15,14-1-41 16,3-4-115-16,1-5-70 15</inkml:trace>
  <inkml:trace contextRef="#ctx0" brushRef="#br0" timeOffset="174686.89">3001 6378 309 0,'0'0'97'15,"0"0"-14"-15,0 0 0 16,0 0 4-16,0 0-25 16,0 0-22-16,-5 0-3 15,5 0 2-15,0 0-12 16,0 0 0-16,0 0-3 16,0 0-9-16,0 0 0 15,0 0 0-15,0 0-1 16,3 0-2-16,9 0 4 15,4-1-2-15,4-2 1 0,2-1-6 16,2 4 2 0,-3-3-4-16,0 0-5 15,0 0 2-15,-2 2 0 0,2-2-1 16,-3 1 1-16,6-3 1 16,-5 3 1-16,2-2-2 15,0 1 4-15,-3 0-3 16,3 1-1-16,-2-1 1 15,-2 0 0-15,0 0-2 16,0 0 5-16,1 0-3 16,-2 3 1-16,-1-4 1 15,2 3-5-15,-1-1-1 16,3-1 4-16,-4 2-2 16,3-2 0-16,2 0-1 15,5-2 3-15,3-2 0 0,-1 0 6 16,0 2-9-16,-9 2 5 15,0 0-7-15,-2 1 0 16,-7 1 1-16,3 1 0 16,-2-2 1-16,-2 2-2 15,1-1 3-15,9-4 0 16,0 3-1-16,4-4 0 16,0 2 2-16,-5-1 1 15,2 3-1-15,-7 0-2 16,-3 1-2-16,0 1 1 15,-6-1-2-15,6 1 2 16,-3-2 1-16,3 1 0 16,0-1-1-16,0-1 2 15,6 0-2-15,1 1-1 16,5-3 4-16,1 1 0 0,-1 2 0 16,-6-1-4-16,-4 3 1 15,-1 0 0-15,-1-1-1 16,0-1 0-16,0 0 6 15,-5 2-5-15,1-1-1 16,-1 1 0-16,1-2 3 16,1 2-3-16,1-1 0 15,7 0 0-15,2 0 0 16,-1-2 1-16,9-1-1 16,-5 0 4-16,4 1-4 15,-4 0 0-15,-1 0 2 16,-3 0-2-16,-3 3 0 0,1-3-1 15,-1 1 3-15,0 2-2 16,3-3 2-16,4 1-2 16,1-1 4-16,4 0-7 15,1-1 6-15,-3-1 0 16,-4 2-1-16,-3 0 2 16,-3 0-2-16,-2 1-2 15,-4 1 1-15,0-1-1 16,-1 2 1-16,1-2-2 15,6 1 2-15,1-1 0 16,5-1 1-16,6 0-1 16,-3 1-1-16,4-1 2 0,-7 0-1 15,-1 2 0-15,-7-1 0 16,-3 0-1-16,-1 2 2 16,-1 0-2-16,4 0 1 15,0 0 1-15,0-3-2 16,0 3-1-16,4 0 1 15,2-2 3-15,3 1-2 16,0-2-1-16,0 2 0 16,-2-2 1-16,-4 1 0 15,-1 0-1-15,-1-1-1 16,-3 3 1-16,1-1 0 16,1 1 0-16,1 0 0 15,4-2 1-15,2 1-1 0,5-2 0 16,-2 1 2-16,-1 1-1 15,-4-1 0-15,-1 2-1 16,-7 0 1-16,3 0-1 16,-6-2 0-16,5 2 0 15,-1 0 1-15,2 0-1 16,0 0 2-16,4 0-1 16,2 0-1-16,-2-3 0 15,1 3 1-15,-2 0-1 16,0 0-1-16,-3 0 1 15,-3 0 0-15,7 0 1 16,-4 0 0-16,2 0-1 0,-1 0 0 16,-1 0-1-16,3 0 1 15,0 0 0-15,-2 0 1 16,2 3-1-16,-3-3 0 16,-1 2 0-16,-1 0 0 15,3-1 0-15,1 2 1 16,8-1-1-16,-2 2 0 15,2-1 1-15,-4-3 0 16,-2 4 2-16,-2-3-3 16,-2 1 2-16,-2-2-1 15,-5 1 11-15,-2-1-11 16,0 0 5-16,0 0-6 16,0 0 0-16,0 0 0 15,0 0 0-15,0 0-5 16,0 0-11-16,0 0-8 0,0 0 3 15,0 0-22-15,0 0-40 16,0 0-27-16,0 0-107 16,0-8-201-16</inkml:trace>
  <inkml:trace contextRef="#ctx0" brushRef="#br0" timeOffset="176262.46">5032 5881 260 0,'0'0'74'0,"0"0"19"16,0 0 2-16,0 0-29 16,0 0-18-16,0 0 8 15,-13-9-6-15,8 8 3 0,2 1 6 16,-1 0-7-16,-1-2-8 15,1-1-11-15,-2 1-1 16,5 0-2-16,-2 1-6 16,1 0-2-16,-1 1 1 15,3 0-3-15,0 0 2 16,-3 0-8-16,3 0-2 16,0 0 0-16,0 0 0 15,0 0 1-15,0 0-2 16,0 0-5-16,0 0 1 15,0 0 1-15,0 0-3 16,0 0 3-16,0 0-5 0,0 0 2 16,0 0-2-1,0 0 2-15,0 0-3 0,0 0-1 16,0 0 3-16,0 0-4 16,0 0 2-16,0 0-1 15,15 1-1-15,0 7 4 16,1 0 2-16,1 1-2 15,-3-4 3-15,-3 1-4 16,1-3 2-16,0 2-5 16,-2 0 1-16,1-1 2 15,4-1 0-15,-3 4 0 16,2-3-2-16,0 0-1 16,-1 3 2-16,1-2-2 15,-1-2 0-15,1 3 1 16,-2-1 0-16,-1 0-1 0,-3-1 1 15,1 0-1-15,1 0 0 16,-1 1 3-16,0-2-2 16,3 1 1-16,-3 1-2 15,2 0 0-15,0 1 1 16,0-2-1-16,1 1 0 16,0 0 1-16,-3-1-6 15,-2 0 11-15,2 0-4 16,0 0-1-16,0-1-1 15,0 0 0-15,1 0 1 0,-2 3-1 16,7-1 0 0,-3-2 2-16,-2 1-2 0,-1 1 0 15,-3-3 0-15,0 1-1 16,-3-1 0-16,2-1 1 16,-2 2 0-16,2 0 0 15,1 0-4-15,0-3 4 16,-1 4 2-16,1-3-2 15,3 2 0-15,-5-1 0 16,1-1-3-16,-2-1 3 16,-2 0 5-16,1 0-4 15,-1 0-2-15,1 0 3 16,-2 0-5-16,0 0 3 16,1 0 0-16,-1 0 5 15,0 0-4-15,0 0-1 0,0 0 5 16,0 0-3-16,0 0 10 15,0 0-12-15,0 0 5 16,0 0 1-16,0 0-3 16,0 0 2-16,0 0-1 15,0 0-1-15,0 0 0 16,0 0-2-16,0 0 0 16,0 0 1-16,0 2-1 15,0-1 0-15,0-1-1 16,0 3-7-16,-6 2 1 15,-4 4 5-15,-5 6 1 16,-5 3 0-16,-8 4 13 16,0 1-2-16,-7 1 2 15,-5-2 4-15,0 2-2 0,1-3 2 16,1 1-5-16,6-2 1 16,4-3 2-16,8-3-6 15,6-2 9-15,6-7-4 16,2-2 3-16,3-1-11 15,3-2 9-15,0 0 2 16,0 0-2-16,0 0 8 16,0 0-6-16,0 0-2 15,0 0-3-15,0 0-2 16,0 0-3-16,0 0 3 16,0 0-8-16,0 0 7 0,0 0 2 15,0 0-1 1,0 0-8-16,0 0 3 0,0 0-5 15,0 0 2-15,0 0-2 16,0 0 0-16,0 0-1 16,0 0-3-16,0 0 6 15,0 0-6-15,0 0 3 16,0 0-22-16,0 0-14 16,0 0-30-16,0 0-42 15,0 0-29-15,0 0-89 16,0 0-135-16</inkml:trace>
  <inkml:trace contextRef="#ctx0" brushRef="#br0" timeOffset="178824.17">1775 12366 430 0,'0'0'96'15,"0"0"-47"-15,0 0 63 0,0 0-51 16,34-73 2-16,-31 66 23 15,-2 4-11-15,-1 2-19 16,0 1-20-16,0 0-21 16,0 3-15-16,0 17 1 15,-4 14 1-15,-8 10 2 16,0 9 19-16,-3 9 13 16,0 10-14-16,-4 7-8 15,7 3-1-15,-1-4-7 16,2-1-1-16,8-7 2 15,0-3-6-15,3-6 2 16,0-10-3-16,0-2 0 16,0-7 0-16,0-10 0 0,3-7-3 15,11-6-1 1,3-7 0-16,10-4-8 0,6-8 12 16,19 0 10-16,14-8-9 15,4-9 5-15,2-6-6 16,-7 0-2-16,-5-2-18 15,-12 4 7-15,-11 4-18 16,-10 1-9-16,-8 1-27 16,-5 0-30-16,-1-2-89 15,-1-4-301-15</inkml:trace>
  <inkml:trace contextRef="#ctx0" brushRef="#br0" timeOffset="179364.84">2566 12760 567 0,'0'0'81'16,"0"0"-4"-16,0 0 41 16,0 0-37-16,0 0-35 15,-101-34-24-15,67 51 0 16,-2 12-15-16,0 6 15 15,6 0-7-15,10 4-1 16,9-2-3-16,8-1-6 16,3 0-4-16,3-3 5 15,15-3-4-15,3-7-1 0,6-4-2 16,-2-6 0 0,2-6-6-16,-6-4-12 0,3-3 1 15,-5 0 10-15,1-14 8 16,-3-6 0-16,-3-6 1 15,-1-6 2-15,-7-5-1 16,-6-5-2-16,0-4 7 16,-7 2 4-16,-11 3-5 15,4 8 4-15,3 12 2 16,3 12 5-16,5 8 9 16,3 1-14-16,0 10-12 15,0 15-8-15,6 12 8 0,13 6 3 16,1 4 1-16,7-2 0 15,-2-1 0-15,-1-7-1 16,-5-7-3-16,2-10 0 16,-6-2-1-16,2-10-9 15,-1-3-15-15,2-5-10 16,4 0-13-16,5-8-51 16,3-15-42-16,1-9-169 15</inkml:trace>
  <inkml:trace contextRef="#ctx0" brushRef="#br0" timeOffset="179659.23">2938 12560 620 0,'0'0'87'16,"0"0"-44"-16,0 0 0 15,-57 77 34-15,40-32 1 16,9-1-20-16,8-4-2 15,9-1-33-15,18 0 10 16,4-3-19-16,5 1-7 16,-2-1 3-16,-4-3-8 15,-9-2-2-15,-5-5 0 16,-5-4 0-16,-8-6 0 16,-3-8-1-16,0-2-4 0,0-6-4 15,-2 0-18 1,-16 0-6-16,-7-16-42 0,1-9-107 15,2-10-184-15</inkml:trace>
  <inkml:trace contextRef="#ctx0" brushRef="#br0" timeOffset="179900.17">2911 12712 554 0,'0'0'32'0,"0"102"96"15,-13-37-8-15,-10 7-29 16,-8-1-52-16,-6-4-17 0,3-8-4 16,-2-6-6-1,3-7 3-15,3-6-6 0,13-10-4 16,3-6-4-16,8-10 0 16,4-7 0-16,2-6-2 15,0-1-24-15,30-11-31 16,12-20-62-16,10-17-107 15</inkml:trace>
  <inkml:trace contextRef="#ctx0" brushRef="#br0" timeOffset="180198.13">3175 12160 783 0,'0'0'39'16,"0"0"30"-16,0 0-12 16,37 94 10-16,-10-18-4 15,-4 20-15-15,-7 14-19 16,-7 5-2-16,-3-3-23 16,-3-11-2-16,0-21 1 15,1-17-3-15,1-13 0 16,7-18-1-16,0-11 0 15,4-10-11-15,5-9 6 16,6-2 6-16,3-10-26 16,-2-16-43-16,2-11-81 0,-12-13-284 15</inkml:trace>
  <inkml:trace contextRef="#ctx0" brushRef="#br0" timeOffset="180385.41">3272 12625 762 0,'0'0'54'0,"0"0"55"15,85-41-4-15,-45 28-59 16,7 1-4-16,5 0-23 16,0 2-16-16,-7 3-3 15,-2 3-6-15,-6 1-77 0,-13-2-216 16</inkml:trace>
  <inkml:trace contextRef="#ctx0" brushRef="#br0" timeOffset="181098.01">4928 12588 678 0,'0'0'7'15,"0"0"1"-15,0 0 78 16,0 0-37-16,91-70-14 16,-64 90 0-16,1 23-15 15,0 13-1-15,-5 8 4 16,-10 0 19-16,-4-4-19 15,-6-4 4-15,-3-3-12 0,0-7-12 16,0-6 2 0,-2-10-5-16,-3-12 0 0,2-8 1 15,1-7 1-15,2-3-1 16,-1 0 6-16,1-20 21 16,-2-12 55-16,1-11-64 15,-1-6-4-15,-1-7-14 16,0-4-1-16,2-1-7 15,-1-2 4-15,2 3-9 16,0 13-20-16,17 10 20 16,8 13-6-16,6 11 1 15,11 13 13-15,3 0 4 16,4 14-1-16,-7 20 1 16,-8 9 0-16,-10 6-4 0,-9 4 3 15,-5-4 1 1,-5-2 5-16,-4-5 5 0,-1-1-7 15,0-7 1-15,0-2 1 16,0-6 2-16,0-3-5 16,0-6 2-16,0-6-4 15,5-2-10-15,14-9-43 16,11 0-88-16,9-14-205 16</inkml:trace>
  <inkml:trace contextRef="#ctx0" brushRef="#br0" timeOffset="181512.87">5826 12566 712 0,'0'0'85'0,"0"0"6"15,0 0-2-15,0 0-38 16,-84 77-15-16,72-33-13 15,2 4 3-15,10 1-2 16,0 1-14-16,7-3-10 16,11-3 5-16,0-10-4 15,4-7 0-15,-2-9-2 16,5-8 0-16,-1-8-3 16,3-2 1-16,-2-4 3 0,2-15 2 15,-4-6 4 1,-4-4-3-16,-7-9 3 0,-6-4 2 15,-2-6-4-15,-4-5 15 16,-10-5 0-16,-11-2-16 16,-9 7 10-16,-4 13-12 15,0 16 0-15,1 16-2 16,0 8 0-16,11 1-6 16,5 20 6-16,9 10 1 15,8 5-36-15,11-1-82 16,20-3-157-16</inkml:trace>
  <inkml:trace contextRef="#ctx0" brushRef="#br0" timeOffset="182507.9">6334 12497 818 0,'0'0'20'0,"0"0"44"0,-86 35 4 16,59 3-40 0,6 5 0-16,3 7-2 0,8-1-16 15,7-1 0-15,3-4-7 16,0-4-2-16,0-5 1 15,6-6-2-15,9-3 0 16,1-7-2-16,5-8 1 16,1-6-18-16,2-3 7 15,7-2-2-15,-2-3-7 16,-1-15 3-16,-1-5-1 16,-3-6 15-16,-6-3 4 15,-5-9 3-15,-4-9 4 16,-3-13 17-16,-6-12 4 15,0-2-12-15,0-3-4 16,0 0-4-16,-6 2-6 0,-10 6-2 16,-2 6-1-1,0 8 1-15,-1 12 1 0,2 14 0 16,5 9 0-16,5 13 1 16,2 6 4-16,2 4 9 15,2 6-12-15,1 22-3 16,0 14-7-16,0 8 7 15,15 6 5-15,6 2 8 16,-2 1 5-16,-4-3-5 16,-3 4-4-16,-2 5-6 15,-4 3 0-15,2-2 2 16,-2-4-2-16,7-13-1 0,1-8-2 16,5-9-5-1,6-6-2-15,2-4-9 0,3-7-6 16,0-6-10-16,-2-4 1 15,-1-5 7-15,0 0 8 16,1-7 9-16,-1-10 6 16,-3-7 1-16,1-6 4 15,0-7-4-15,-2-10 3 16,-1-11-2-16,-2-8 13 16,-8-4 8-16,-5 4-8 15,-4 7-3-15,-3 12 11 16,0 11-9-16,-4 10 17 15,-10 8 9-15,-2 6 6 0,1 10-17 16,-4 2-5 0,-1 2-16-16,-4 25-6 0,3 6 0 15,5 9 0-15,3 7 2 16,2 6-1-16,6 2 7 16,0 0-3-16,5-4-3 15,0-5-2-15,0-6 1 16,4-6-2-16,11-5 2 15,7-6-5-15,5-2 3 16,6-6-4-16,7-4-2 16,5-8-6-16,-2-5 1 15,-1 0 1-15,-5-3 8 16,-7-11 4-16,-7-3 1 16,-7-3-3-16,-4-1-27 0,-7 0-65 15,-5 1-85-15,0 5-337 16</inkml:trace>
  <inkml:trace contextRef="#ctx0" brushRef="#br0" timeOffset="183380.07">7656 12132 930 0,'0'0'2'0,"0"0"6"15,0 0 86-15,0 0-9 16,-6-77-42-16,6 73-10 16,0 4 0-16,0 0-22 15,0 0-7-15,0 0-4 16,0 3-3-16,3 15-11 16,6 10 8-16,0 7-61 15,-6 2-49-15,-2 4-171 16</inkml:trace>
  <inkml:trace contextRef="#ctx0" brushRef="#br0" timeOffset="183613.4">7772 12845 703 0,'0'0'43'0,"0"0"58"15,0 0 46-15,0 0-58 16,0 0-34-16,0 0-7 16,0 0-24-16,-3 0-12 15,3 2-12-15,0 1-1 16,3-1-20-16,8 0-74 0,-1-2-85 16,-4 0-299-16</inkml:trace>
  <inkml:trace contextRef="#ctx0" brushRef="#br0" timeOffset="185843.7">10312 12094 462 0,'0'0'83'15,"0"0"22"-15,0 0-5 16,0 0-37-16,0 0-3 16,0 0-13-16,0 0-3 15,-33-16-11-15,20 14-9 16,-9 2 5-16,1 0-18 0,-9 0 11 16,0 4-5-1,-1 12-8-15,-2 5 9 0,0 3-14 16,3 5 15-16,2-1 0 15,3 4-10-15,4 0 17 16,6 3-11-16,3 4 1 16,2 0 1-16,2 2-1 15,8 1-1-15,0 1-4 16,0 1-3-16,3-5 2 16,12-3-3-16,6-7-4 15,3-5 3-15,4-5-2 16,3-7-4-16,5-4 5 15,0-4-3-15,3-4-2 0,-1 0 0 16,-5 0-11 0,-10 0-17-16,-2-4-18 0,-8-7-35 15,-4-3-26-15,2-5-98 16,-4-6-202-16</inkml:trace>
  <inkml:trace contextRef="#ctx0" brushRef="#br0" timeOffset="186324.15">10529 12210 657 0,'0'0'67'16,"0"0"73"-16,0 0-43 15,0 0-49-15,0 0-12 16,0 0-15-16,-27-6-21 16,21 35 2-16,1 9 8 15,4 7 5-15,1 5 1 16,0 0-3-16,1 2-7 16,10-2 1-16,2-2-6 15,4-7-1-15,-2-11 0 16,4-10 0-16,3-9-3 15,5-11-13-15,6 0 2 0,4-4 10 16,2-17-8 0,-7-5 7-16,-10-5 5 15,-8-4 3-15,-9 0 0 0,-5-1 25 16,0-5 11-16,-10-5-16 16,-5 0-1-16,-1-1-5 15,5 5-14-15,5 10-2 16,3 10 3-16,3 11-4 15,0 8-5-15,0 3-37 16,0 0-39-16,10 6-21 16,10 8-37-16,-2 2-15 15,-2-5-512-15</inkml:trace>
  <inkml:trace contextRef="#ctx0" brushRef="#br0" timeOffset="187125.09">11027 12151 716 0,'0'0'39'16,"0"0"44"-16,0 0 18 15,97-4-66-15,-67 25-13 0,0 4 1 16,1 8-7 0,-4 2-6-16,-2 3 0 0,-6 2-7 15,-5-4-3-15,-8 0 3 16,-2-6 0-16,-4 1-3 16,0-2 0-16,-12 0-5 15,-6 0-10-15,-4-5-14 16,3-3 3-16,2-5 6 15,4-9 4-15,2-5 5 16,2-2 11-16,-1-7 6 16,3-14 14-16,-1-4 17 15,3-4-8-15,4-4-8 16,1-6-6-16,0-2-3 16,0-2-5-16,12-6-6 0,2 0 0 15,5 2-1-15,2 5-1 16,1 9-1-16,4 9-1 15,2 6 3-15,2 1-1 16,3 6 2-16,5 4-1 16,-1 6 1-16,1 1-1 15,-2 5-1-15,-8 15 1 16,-4 5-4-16,-9 5 4 16,-2 1-1-16,-7 3 2 15,-4 0 0-15,-2 2-1 16,0 0 1-16,0 0 1 15,0-2-2-15,-5-2 0 16,-2-3 0-16,-4-3-1 0,1-4 0 16,1-7 1-16,0-5-1 15,3-4-2-15,0-4 3 16,1-2 2-16,-2 0 1 16,-5-6 11-16,2-12 7 15,-1-5 2-15,4-4 4 16,4-7-1-16,3-3-14 15,0-10 14-15,4-7-15 16,14-5-1-16,6 1-10 16,4 2 0-16,2 4 0 15,3 9 0-15,3 6-1 16,1 11-8-16,2 7-20 0,6 9-24 16,-2 10-38-1,-3 0-143-15,-12 0-361 0</inkml:trace>
  <inkml:trace contextRef="#ctx0" brushRef="#br0" timeOffset="191174.66">12295 12241 513 0,'0'0'97'0,"0"0"40"16,-85-20-28-16,55 17-14 16,5 3-41-16,11-2 1 15,6 0-18-15,7 2 0 16,1 0-4-16,0 0-12 16,1-1-2-16,28-1-4 15,20 0 13-15,24-3 0 16,18-1-12-16,5 2 8 15,-1 0-21-15,-2 4 4 0,-8 0-3 16,-11 0 3-16,-9 0-5 16,-13 0-1-16,-15 0 1 15,-6 0-2-15,-8 0 6 16,-4 0-6-16,-7-3 1 16,-4 1-1-16,-1 1 0 15,-6-3 0-15,1 0-13 16,-1-1-12-16,-1-3-15 15,0 2-27-15,-6-4-50 16,-12 1-113-16,-1 1-200 16</inkml:trace>
  <inkml:trace contextRef="#ctx0" brushRef="#br0" timeOffset="191729.84">12838 12011 519 0,'0'0'83'16,"0"0"27"-16,0 0 11 16,0 0-33-16,0 0-40 15,0 0-3-15,-41-21-1 16,41 21-28-16,0 0 0 16,0 0-7-16,15 0-4 15,14 3 7-15,8 2 7 0,9 2 1 16,2-2-6-1,3 0 3-15,-2-1-17 0,-4 2 8 16,-5-2-8-16,-3 1 4 16,-6 0 0-16,-4-2-1 15,-6 0-3-15,0 0 1 16,-2-3-1-16,-2 0 11 16,1 0-8-16,-3 3 5 15,-5-3-4-15,-4 0 0 16,-5 0-2-16,-1 0 3 15,0 0-3-15,0 0-2 16,0 4 0-16,0 0-1 16,-1 3 2-16,-12 3 5 15,-2 4-2-15,-8 5 0 16,-6 2-3-16,-9 3 10 0,-6 2 0 16,-6 3 4-1,1-1-5-15,4 0-5 0,7 0 1 16,8-4-4-16,10-2 0 15,4-3 1-15,8-5 0 16,5-6-3-16,3-3-2 16,0-4-2-16,0 2 2 15,0-1-9-15,0 0-36 16,8 2-39-16,7-4-64 16,1 0-310-16</inkml:trace>
  <inkml:trace contextRef="#ctx0" brushRef="#br0" timeOffset="192569.7">13664 12048 623 0,'0'0'44'15,"0"0"56"-15,0 0 8 16,34-86-42-16,-17 66-15 16,1 3-15-16,1 6-9 15,-3 5-9-15,-1 4 2 16,1 2-1-16,1 12-15 16,1 14 13-16,0 11-4 15,-2 8 1-15,-4 4 0 16,-2 2-6-16,-5 2 4 15,-3-2-4-15,-2 2-3 0,0-4-1 16,0-8 1 0,0-5-5-16,0-9-1 0,0-8 1 15,0-4 0-15,0-8 0 16,0-4 0-16,0-3-1 16,0 0 1-16,0 0 14 15,0-16-6-15,1-9-4 16,1-8-2-16,-2-7 3 15,0-4-1-15,0-5-3 16,3-3-1-16,1-1-1 16,8 2 1-16,1 2-11 15,8 9-12-15,3 8-4 16,3 5 3-16,0 8 16 0,0 4 7 16,-3 3 1-1,-1 8-1-15,-3 4 1 0,2 0 0 16,2 11 0-16,3 16 10 15,1 6 0-15,-1 5-2 16,-7 2 3-16,-4-1-6 16,-7 2 8-16,-5-2-10 15,-2 1 2-15,-2-2 4 16,0-1 0-16,0 0-8 16,-5-5 10-16,-1-3-7 15,3-7-3-15,0-5-1 16,3-6 0-16,0-6 4 0,0-2-3 15,0-1-1-15,0-2-6 16,0 0-32-16,8 0-47 16,7-10-83-16,7-11-449 15</inkml:trace>
  <inkml:trace contextRef="#ctx0" brushRef="#br0" timeOffset="193027.76">14538 12104 279 0,'0'0'473'16,"0"0"-450"-16,0 0 72 16,0 0-12-16,0 0-49 0,0 0-9 15,80-11 4-15,-55 0-27 16,-2-3 5-16,-3 1-2 15,-7-3-4-15,-1-4-1 16,-6-2 0-16,-6-3-1 16,0-3-1-16,0 2-1 15,-16 1 3-15,-2 4 6 16,-8 4-6-16,-4 9 5 16,-1 7 10-16,-2 1 3 15,2 14-7-15,3 13 5 16,8 8-10-16,8 7 12 15,9 4-6-15,3 3 3 0,5 2 2 16,11-1-4-16,5-1-7 16,1-3-3-16,-2-4-2 15,2-4-1-15,1-9 0 16,-3-7-1-16,2-6-1 16,-2-6-2-16,1-5-7 15,0-1-20-15,0-4-38 16,4 0-43-16,-4 0-120 15,2-15-505-15</inkml:trace>
  <inkml:trace contextRef="#ctx0" brushRef="#br0" timeOffset="193367.3">14959 11847 836 0,'0'0'61'0,"0"0"27"15,0 0 29-15,0 0-65 16,0 0-40-16,0 0 2 16,62 90 25-16,-23-34-7 15,0 2-15-15,-4 3-2 16,-5-2-12-16,-5-6-2 0,-3-4-1 15,-2-9 6-15,-1-9-2 16,-3-7-4-16,-2-9 0 16,-3-7-4-16,-2-7-1 15,0-1-30-15,1 0-8 16,-5-12-28-16,3-7-38 16,-5-9-121-16,0-6-244 15</inkml:trace>
  <inkml:trace contextRef="#ctx0" brushRef="#br0" timeOffset="193658.64">15281 11755 549 0,'0'0'18'15,"0"0"102"-15,-46 100-20 16,23-46-7-16,-7 12-17 15,-4 1-18-15,-5 3-7 16,-2 0-16-16,2-5-9 16,3-7-16-16,5-9 4 15,7-10-10-15,7-7-2 16,7-13 0-16,5-5-2 16,4-5 0-16,1-6-1 15,0-1 1-15,6-2 0 16,16 0-14-16,8-5-46 15,4-15-105-15,4-8-218 0</inkml:trace>
  <inkml:trace contextRef="#ctx0" brushRef="#br0" timeOffset="194034.64">15649 11403 829 0,'0'0'27'0,"0"0"36"0,0 0 47 16,0 0-88-1,0 0-20-15,-27 130 30 0,22-48 6 16,2 8-4-16,0 7-4 15,-3-1-19-15,1-1 1 16,0-9-11-16,1-10 2 16,4-10-3-16,0-16-5 15,0-13-2-15,3-12 2 16,12-11 1-16,4-5 4 16,8-4 0-16,3-5 4 15,1 0-4-15,2 0-3 16,-3-8-17-16,-5-8-42 0,-7-6-59 15,-3-5-145-15</inkml:trace>
  <inkml:trace contextRef="#ctx0" brushRef="#br0" timeOffset="194259.78">15636 11889 582 0,'0'0'203'16,"0"0"-123"-16,0 0 62 16,0 0-63-16,107-59-39 15,-62 51-11-15,1 2-6 16,-3 2-9-16,-2 3-10 16,-4 0-4-16,-7 1-4 0,-8 0-74 15,-5 0-90-15,-13-2-285 16</inkml:trace>
  <inkml:trace contextRef="#ctx0" brushRef="#br0" timeOffset="194729.06">16543 11881 635 0,'0'0'143'0,"0"0"-137"15,0 0 58-15,95 3 38 16,-54-1-51-16,-3-2-22 15,-5 0-1-15,-5 0-12 16,-2 0 0-16,-7 0-2 16,-4 0-3-16,-6 1-8 15,-4 1 2-15,-5-2-5 0,0 2-2 16,0 0-50 0,-5 1-188-16</inkml:trace>
  <inkml:trace contextRef="#ctx0" brushRef="#br0" timeOffset="194967.9">16571 12104 692 0,'0'0'55'0,"0"0"38"15,0 0 73-15,0 0-94 0,96 0-25 16,-55-3-8-1,7-1-18-15,0 3-11 0,-2-1-8 16,-2 2-1-16,-5 0-1 16,-4 0-16-16,-10 0-23 15,-7 0-16-15,-2 0-107 16,-3-2-209-16</inkml:trace>
  <inkml:trace contextRef="#ctx0" brushRef="#br0" timeOffset="195260.78">17309 11828 59 0,'0'0'772'16,"0"0"-742"-16,0 0 111 15,0 0-47-15,0 0-50 16,0 0-20-16,84-38-13 16,-53 38-2-16,1 0-6 15,-4 0 3-15,-3 4-6 16,-5 3-1-16,-4-1 0 16,-4 1-3-16,-3 0-32 15,-8 1-25-15,-1-1-128 16,0-3-177-16</inkml:trace>
  <inkml:trace contextRef="#ctx0" brushRef="#br0" timeOffset="195447.75">17305 12096 644 0,'0'0'53'0,"0"0"147"16,0 0-66-16,94 8-68 15,-53-8-37-15,3 0-8 16,-2 0-21-16,-1 0 0 16,-5 0-12-16,-4 0-76 15,-9 0-149-15</inkml:trace>
  <inkml:trace contextRef="#ctx0" brushRef="#br0" timeOffset="196690.84">18152 11151 258 0,'0'0'127'0,"0"0"-5"15,-3-98-29-15,3 68-30 16,0 4 5-16,0 4-7 16,14 4-23-16,5 7-8 15,2 5 25-15,1 6-17 16,2 0-21-16,0 15-1 16,1 15 15-16,-5 18-17 15,-5 15 13-15,-6 12 5 16,-9 7 1-16,0 9-8 15,0 8-1-15,-9-2-8 16,-5-2-15-16,2-3 5 16,-1-5 6-16,-2-1-8 15,1-6-1-15,3-6-2 0,3-8-1 16,7-6 0-16,1-5-2 16,0-7-2-16,3-9-5 15,13-6-14-15,2-10-2 16,1-10 8-16,3-7 15 15,1-6-6-15,-1 0 1 16,2-14-2-16,-3-8 3 16,-3-4 0-16,-3-9 6 15,-9-3-2-15,-6-6 4 16,-3-7 8-16,-27-6 4 0,-14-2 2 16,-12-2-8-1,5 1 4-15,2-1 1 0,16 3 4 16,17 1-13-16,9 2-4 15,7 2-3-15,17 5 2 16,19 10 0-16,10 15 0 16,2 7 1-16,0 12 3 15,-5 4-3-15,2 0 0 16,0 6 0-16,2 5 0 16,1 3 0-16,-3 0-4 15,-9-1 3-15,-10 2-5 16,-3 1 6-16,-8 3 4 15,-4 2-4-15,-4 4-4 0,-4 3 4 16,-3 3 4 0,0 2 1-16,0 1 2 0,0 3-5 15,0-2 2-15,0-4-4 16,0-6 3-16,0-6-3 16,0-3 0-16,1-6 1 15,1-4-5-15,1-3 3 16,-2-2-5-16,-1-1-2 15,2 0-4-15,-1 0-5 16,1 0 2-16,-1-16-11 16,-1-11-76-16,2-7-186 15</inkml:trace>
  <inkml:trace contextRef="#ctx0" brushRef="#br0" timeOffset="196888">18755 11277 798 0,'0'0'15'0,"0"0"118"15,0 0-32-15,0 0-59 16,0 0-20-16,0 0-22 16,-2-60 0-16,22 64-18 15,5 15-43-15,-1 4-134 16,-2 3-157-16</inkml:trace>
  <inkml:trace contextRef="#ctx0" brushRef="#br0" timeOffset="197284.28">19156 11531 651 0,'0'0'37'16,"0"0"63"-16,73 73 22 16,-52-42-45-16,-2 2-18 15,-2-2-24-15,-2-3-7 16,-5 0 0-16,-2-3-18 16,-3 0 3-16,-5-2-4 15,0-2 2-15,0-1-11 0,-16-3-3 16,-3-3 3-16,1-3 7 15,0-4 0-15,6-6-4 16,0-1 8-16,3-3 19 16,0-15-4-16,3-4-12 15,5-8-1-15,1-6 8 16,1-6-20-16,17-8 3 16,9-4-4-16,9-1-14 15,10 3-13-15,7 14-50 16,9 9-7-16,0 15-51 15,3 13-98-15,-4 1-461 0</inkml:trace>
  <inkml:trace contextRef="#ctx0" brushRef="#br0" timeOffset="197645.77">19843 11388 793 0,'0'0'37'0,"0"0"71"0,-104 19-14 16,78 13-39 0,9 7-25-16,12 9 1 0,5 4-7 15,17 2-10-15,16 0 4 16,8 3-13-16,0-3-4 15,-8-4-1-15,-10-3 5 16,-9-8-5-16,-7-12-2 16,-7-7-3-16,0-9 3 15,0-4 1-15,-4-4-5 16,-13-3 6-16,-6 0 0 16,-9-3-2-16,1-14-26 15,6-5-8-15,6-7-50 16,9-4-86-16,9-9-106 15</inkml:trace>
  <inkml:trace contextRef="#ctx0" brushRef="#br0" timeOffset="197897.97">19830 11445 620 0,'0'0'36'15,"-42"81"52"-15,14-23 65 16,-6 4-46-16,-5 4-58 15,-6 5-27-15,-7 1 0 16,-2 3-10-16,-4-2-8 16,4-8 0-16,8-7-5 15,15-13 5-15,13-12-4 16,8-14 0-16,7-9 2 0,3-8 1 16,0 0-1-1,0-2 2-15,1 0-4 0,18-7-5 16,8-10-74-16,6-9-144 15</inkml:trace>
  <inkml:trace contextRef="#ctx0" brushRef="#br0" timeOffset="198318.22">20176 11025 733 0,'0'0'1'0,"0"0"71"16,0 0 84-16,0 0-88 15,0 0-50-15,0 0 7 16,-44 98 34-16,37-21-10 16,1 12-15-16,0 11-11 15,-4 0-10-15,0 0-7 16,1-10-6-16,-2-11 2 16,7-11-2-16,4-14 0 0,0-15-8 15,13-14-14-15,8-9 22 16,3-9 0-16,0-5-5 15,1-2-4-15,2 0-11 16,0-16-27-16,1-7-27 16,-1-9-164-16,-6-11-450 15</inkml:trace>
  <inkml:trace contextRef="#ctx0" brushRef="#br0" timeOffset="198523.11">20127 11400 742 0,'0'0'20'16,"0"0"22"-16,0 0 65 15,112-42-33-15,-64 38-50 16,4 2 4-16,-3 1-14 16,-6 0-10-16,-4-2-2 15,-6 3-2-15,-6-3-49 16,-6-2-146-16,-8-4-205 15</inkml:trace>
  <inkml:trace contextRef="#ctx0" brushRef="#br0" timeOffset="198827.87">20736 10853 775 0,'0'0'27'0,"0"0"30"15,0 0 73-15,98 105-41 16,-56-20-16-16,-11 16-4 16,-14 21-23-16,-17 9-14 15,-3 2-8-15,-32-1-13 16,-15-14 0-16,-6-15-5 0,-4-16-1 15,2-13-8-15,3-16 3 16,2-9-8-16,2-9-48 16,-1-5-55-16,-2-10-50 15,3-7-212-15</inkml:trace>
  <inkml:trace contextRef="#ctx0" brushRef="#br0" timeOffset="200506.96">9826 11543 436 0,'0'0'43'0,"0"0"-41"15,0 0 23-15,-88-6 32 16,66 6-18-16,-5 10 12 0,2 12-1 15,-4 7-5-15,4 6 10 16,-2 8-12-16,-3 8 20 16,5 10-16-16,-5 11-14 15,3 5 9-15,3 11-20 16,6 7 11-16,7 6-5 16,6 7 6-16,5 6 5 15,0-1-12-15,6-3 1 16,19-10-9-16,10-9 9 15,6-9-18-15,3-4 6 16,-1-6-12-16,2-9 6 16,-2-7-9-16,0-10 2 15,-1-7-1-15,-1-8-2 0,-6-8 0 16,-4-6-5 0,-1-6-24-16,0-6-31 0,1-5-67 15,2 0-101 1,-5-11-274-16</inkml:trace>
  <inkml:trace contextRef="#ctx0" brushRef="#br0" timeOffset="202476.17">21906 11088 757 0,'0'0'73'15,"0"0"33"-15,0 0 29 16,0 0-18-16,0 0-46 16,0 0-26-16,0 0-45 15,-19-15 9-15,31 69-9 16,7 16 16-16,-4 10 6 16,-7 12-3-16,-7 2-3 15,-1 0-6-15,0-8-7 16,0-11 1-16,0-13-4 15,0-11 1-15,0-10-1 16,0-13 0-16,0-10-3 16,0-6-9-16,0-6-11 0,0-6-25 15,0 0-27-15,-18-1-40 16,-13-18-115-16,-6-8-328 16</inkml:trace>
  <inkml:trace contextRef="#ctx0" brushRef="#br0" timeOffset="203203.8">21656 11596 582 0,'0'0'26'15,"0"0"7"-15,68-99 49 16,-27 69-27-16,15 2-42 16,10 8-4-16,10 6-1 0,-3 5 3 15,-4 6 5 1,-9 3 11-16,-10 0 16 0,-9 10-9 15,-4 9-9-15,0 9 1 16,-4 5 11-16,-2 5-21 16,-4 6 1-16,-7-1-10 15,-4-4-6-15,-6-1 1 16,-4-2-2-16,-6-3-1 16,0-2 0-16,0-5 1 15,-6-3-1-15,-9-4 1 16,-2-6 0-16,-3-3 1 15,-1-7 2-15,-1-3 0 16,-2 0 3-16,0-7 3 16,5-12 2-16,-1-8 3 0,7-5 18 15,4-7-16-15,5-6-4 16,4-13-9-16,0-4-3 16,22-2-12-16,12 7-1 15,12 10 1-15,2 15 8 16,0 10-5-16,-5 9 4 15,-5 5 5-15,-5 8 0 16,-7 0 0-16,0 4 0 16,-1 17 0-16,-1 8 0 15,-4 9 4-15,-3 6-2 16,-6 2 0-16,-4 0 2 16,-7 0-2-16,0-5 1 15,0-2-2-15,-2-5 3 0,2-5-3 16,0-2-1-16,3-7-2 15,15-6-6-15,5-8 1 16,0-3 0-16,0-3 2 16,-1 0 5-16,-2-4 0 15,0-10 3-15,-3-5-2 16,-2-4 12-16,-3-4 2 16,-3-2 23-16,-2-8-16 15,-6-5 7-15,-1-8-1 16,0-8-13-16,0-1-4 15,0 2-9-15,-11 6-4 16,0 14 1-16,1 8-31 0,3 14-40 16,0 11-21-1,3 4-89-15,4 1-180 0</inkml:trace>
  <inkml:trace contextRef="#ctx0" brushRef="#br0" timeOffset="203610.81">23295 11483 570 0,'0'0'27'0,"0"0"-2"15,0 0 60-15,0 0-73 0,97-29-7 16,-79 11 0-16,0 0-4 15,-6-3 2-15,-5-1 29 16,-2-3 8-16,-5-6 18 16,0 5 1-16,0 1-17 15,-18 6 11-15,-4 9 1 16,-8 7-13-16,-5 3-7 16,1 7-7-16,3 18 8 15,5 8-6-15,11 8-11 16,7 9-2-16,8 3-8 15,0 2-6-15,0-1 5 0,10-7-4 16,3-8 1 0,5-10-4-16,2-8 0 0,2-7 0 15,5-8-4 1,1-6 1-16,5 0-21 0,3 0-59 16,-3-17-144-16</inkml:trace>
  <inkml:trace contextRef="#ctx0" brushRef="#br0" timeOffset="206467.31">27067 10877 531 0,'0'0'139'15,"0"0"-122"-15,12 85 88 16,0-48 16-16,0-1-56 15,-4-3-28-15,1-1 2 16,-1-9-19-16,0-3-5 0,1-9-4 16,3-5 1-16,0-6 11 15,9 0 15-15,1-12 4 16,7-10-26-16,-1-7 8 16,-1-4-10-16,-1-9-3 15,1-5 2-15,-1-6-10 16,-1-13 0-16,-6-5-3 15,-1-7 0-15,-4-5-16 16,-4-2-6-16,-2 1-6 16,-7 1 8-16,-1 5 5 15,0 15 3-15,-8 13 12 16,-12 13 0-16,-6 15 1 0,0 15-1 16,-3 10 0-16,5 33-2 15,5 29 1-15,4 24 1 16,12 13 3-16,3 2 5 15,0-1-5-15,7-10-1 16,7-7 3-16,5-7-4 16,5-14 0-16,5-13-1 15,2-9-1-15,-1-10-2 16,0-5 0-16,1-9-2 16,3-5-3-16,2-8-4 15,4-6-6-15,6 0-7 16,2-6-16-16,6-11 4 15,-2-5-14-15,-6-3-24 0,-8-3 11 16,-11-8 51 0,-11-1 13-16,-10-5 20 0,-6-5 49 15,0-1-27-15,0-1-5 16,-6 6-23-16,-7 9 6 16,-1 14 7-16,-2 13 4 15,-5 7-6-15,-9 11-17 16,-2 17-1-16,1 11 9 15,7 6 0-15,8 4-9 16,10 2-2-16,6-5-2 16,0 0-3-16,6-6-3 15,10-5-22-15,1-6-12 16,1-5-1-16,-1-9 8 16,-1-8 3-16,3-6-5 0,2-1 12 15,4-3 8-15,1-13 4 16,-3-8 8-16,0-5 5 15,-8-3 6-15,1-6 9 16,-7-5 9-16,-4-1-3 16,-2 2 7-16,-3 7-22 15,0 11 13-15,0 11 1 16,0 9 1-16,0 4-3 16,0 0-23-16,0 10-10 15,4 16 9-15,1 8 1 16,2 5 3-16,0 5 5 15,1-4-4-15,2 2 0 16,4-6-4-16,-1-7 0 0,3-7-20 16,2-8-12-16,2-6-14 15,4-3-39-15,5-4-92 16,6-1-209-16</inkml:trace>
  <inkml:trace contextRef="#ctx0" brushRef="#br0" timeOffset="206784.49">28565 10686 768 0,'0'0'63'0,"-83"-9"39"0,41 9 18 16,4 12-62-16,5 14-24 15,11 8-9-15,10 7-12 16,12 5-3-16,7 4-1 15,18 3-3-15,9 0 2 16,-3-5-8-16,-3-1 0 16,-5-9-13-16,-10-10-10 15,-8-9 1-15,-5-9 13 16,0-3 5-16,-3-7-2 16,-20 0 2-16,-8 0 4 15,-3-13 0-15,1-6-16 16,6-4-38-16,11-4-55 15,10-6-79-15,6-5-379 0</inkml:trace>
  <inkml:trace contextRef="#ctx0" brushRef="#br0" timeOffset="207011.17">28416 10793 660 0,'0'0'25'0,"-66"104"20"16,27-37 79-16,-4 6-36 15,0 2-51-15,-3 0-22 16,5-5-15-16,4-5 2 16,7-11 0-16,11-13 4 15,7-14-3-15,7-15-1 0,5-7 8 16,0-5-1 0,0-6 3-16,12-18-12 0,15-13-115 15,10-7-143 1</inkml:trace>
  <inkml:trace contextRef="#ctx0" brushRef="#br0" timeOffset="207293.84">28744 10257 852 0,'0'0'1'15,"28"93"3"-15,-10-16 103 16,-1 15-31-16,-11 15-40 0,-6 8 1 16,0 4-11-16,-10-7-15 15,-7-20-1-15,5-21-9 16,3-21 0-16,7-18-1 16,2-14 0-16,0-10 0 15,9-8-2-15,18 0-1 16,13-11 2-16,9-11-24 15,4-12-26-15,-4-10-126 16,-10-12-289-16</inkml:trace>
  <inkml:trace contextRef="#ctx0" brushRef="#br0" timeOffset="207452.28">28792 10747 671 0,'0'0'89'16,"0"0"-28"-16,0 0 36 15,0 0-30-15,118-54-38 16,-74 48-24-16,3 4 0 16,5 1-5-16,0-2-53 15,-6-4-207-15</inkml:trace>
  <inkml:trace contextRef="#ctx0" brushRef="#br0" timeOffset="208073.41">29882 10810 915 0,'0'0'21'15,"0"0"52"-15,0 0 11 16,100-82-51-16,-66 68-17 16,0 4-1-16,-1 5-11 15,-3 5-3-15,-3 2-1 16,-5 24 0-16,-5 11-1 16,-2 15 1-16,-6 5 0 0,-6 1 11 15,-3-3-11-15,0-5 3 16,0-10-1-16,-6-11 2 15,-2-7-4-15,-1-9 1 16,6-6 2-16,0-6-2 16,2-1 6-16,1 0 22 15,0 0 14-15,-2-12 7 16,2-10-31-16,-1-8-7 16,1-7 0-16,0-9-6 15,0 0-1-15,0-7-5 16,12 1-1-16,9 1-16 15,2 4-7-15,6 10-2 16,2 12-10-16,3 14 3 0,1 11 0 16,1 10 8-1,-3 22 20-15,-7 9 5 0,-6 7-2 16,-8-2 6-16,-6 4 10 16,-4-1-10-16,-2-3 14 15,0 0-13-15,0-6 9 16,-2-5-7-16,-6-6-5 15,2-4-2-15,2-7 0 16,1-8 0-16,3-3-14 16,0-3-32-16,1-4-75 15,19 0-189-15</inkml:trace>
  <inkml:trace contextRef="#ctx0" brushRef="#br0" timeOffset="208494.4">31015 10797 835 0,'0'0'87'16,"0"0"-24"-16,0 0 41 15,0 0-59-15,-91-8-30 16,63 33 5-16,-2 11 3 15,5 6-11-15,6 5-3 0,8-1-5 16,8 1-2-16,3-6 0 16,2-7-2-16,15-5-4 15,3-8-1-15,4-6-4 16,3-8 9-16,4-7 1 16,-3 0 2-16,1-7 6 15,-7-14 3-15,-1-5 5 16,-3-9 21-16,-3-5-12 15,-5-9-13-15,-4-2-5 16,-6 0-1-16,0 5-6 16,-6 7 0-16,-13 11-1 15,-6 13-4-15,-4 8-2 16,-4 7-4-16,7 7-22 16,4 15-72-16,12 2-152 0,10-2-408 15</inkml:trace>
  <inkml:trace contextRef="#ctx0" brushRef="#br0" timeOffset="209416.28">31626 10789 936 0,'0'0'30'0,"0"0"58"0,0 0 2 16,-102-32-43-16,70 33-34 15,-6 23-2-15,2 7-1 16,2 9-6-16,4 4 1 16,8 5-4-16,7-1 1 15,6-2-4-15,9-3-1 16,0-8-2-16,2-7-19 15,12-6-1-15,0-8 13 16,2-3 7-16,1-8 0 16,2-3 2-16,2 0 3 15,2-14 8-15,2-8 5 16,0-4 2-16,-1-8 5 0,0-9-9 16,-3-9-7-1,1-10 1-15,0-13-5 0,0-5-3 16,-5-5-14-16,-5-1 0 15,-6 0 1-15,-6 2 15 16,0 4 1-16,-3 15 1 16,-9 19 3-16,2 19 13 15,2 13-3-15,1 14-6 16,-2 0-8-16,-2 26-20 16,-3 20 13-16,1 15 6 15,7 11 1-15,6 8 1 16,0 2 0-16,0-4 1 15,3 2-1-15,5-7 2 16,0-6-2-16,2-5 1 0,0-10-1 16,4-9-1-16,2-7-3 15,6-9-5-15,5-8-4 16,4-6 1-16,4-6 0 16,2-4 5-16,1-3 6 15,-2 0 1-15,-4-16 1 16,2-7 5-16,-2-13 3 15,2-8 23-15,-1-10-11 16,-2-7-11-16,-3-8-6 16,-5 1-3-16,-7 4-2 15,-8 11-1-15,-8 14 1 16,0 16 12-16,-21 13 10 16,-9 10-9-16,-7 5-4 0,-2 22-8 15,3 14 14-15,6 10-13 16,8 7 8-16,10 10-10 15,7-3 0-15,5 0 2 16,0-4 1-16,4-8-2 16,11-7 3-16,5-9-1 15,7-7 0-15,6-8 2 16,9-4 1-16,9-8 11 16,4-1-9-16,0-2-1 15,-7-5-7-15,-4-2 0 16,-9 0-10-16,-10-5-20 15,-11-12-37-15,-14-4-114 16,0-1-732-16</inkml:trace>
  <inkml:trace contextRef="#ctx0" brushRef="#br0" timeOffset="-199879.06">2095 14137 459 0,'0'0'3'16,"0"0"4"-16,60-86 45 15,-29 65-5-15,-7 3 10 16,-4 10-12-16,-7 5 1 16,-1 3-21-16,0 0-1 15,1 8 6-15,5 13-1 16,0 11 12-16,3 7 13 0,0 10-20 15,-3 6-6 1,1 8-3-16,-2 6-2 0,-3 4-4 16,-3 6 9-16,-5 0-20 15,0 3 11-15,-5-2 3 16,1 2-13-16,-2 0-1 16,1-4-7-16,2-8 6 15,3-9-1-15,0-9-5 16,6-7-1-16,-3-7 0 15,3-7-5-15,1-9-2 16,-2-5-8-16,4-10-4 16,1-7-4-16,8 0 13 15,6-17 3-15,6-13-13 0,-2-6-16 16,-7-9-12 0,-3-2 5-16,-15-7 24 0,-9-5 12 15,0-3 7-15,-24 1 9 16,-7 6 19-16,-10 8 0 15,-2 6-1-15,-2 6-1 16,5 4-9-16,7 6 15 16,8 5-14-16,4 4-5 15,10 5-2-15,5 1-6 16,5 1-5-16,1-4 0 16,0-6-10-16,21-10 10 15,16-5 1-15,8 1-1 16,10 3-4-16,2 4 3 15,-6 11 1-15,-8 10-1 0,-9 5 1 16,-9 0-4 0,-5 13 4-16,2 4 2 0,-4 1 1 15,3 3 6-15,3 5 9 16,1 5-14-16,2 4-1 16,0 5 1-16,-5 4-1 15,-2 0-2-15,-9-1 5 16,-6-5-4-16,1-4 5 15,-6-9-6-15,3-4 1 16,-3-8 0-16,0-4-2 16,3-6 2-16,-3-3-2 15,3 0 0-15,-3 0-2 16,3 0-8-16,-1-3-11 0,-1-11-17 16,-1-12-59-16,0-9-135 15</inkml:trace>
  <inkml:trace contextRef="#ctx0" brushRef="#br0" timeOffset="-199680.72">2923 14241 630 0,'0'0'197'15,"0"0"-168"-15,0 0 104 16,0 0-71-16,0 0-46 15,0 0-10-15,-25-59-6 0,25 61-49 16,0 21-98-16,13 4 25 16,-2 1-211-16</inkml:trace>
  <inkml:trace contextRef="#ctx0" brushRef="#br0" timeOffset="-199287.07">3229 14358 646 0,'0'0'41'0,"0"0"-28"0,0 0 91 16,113 64-12 0,-67-34-30-16,-4 3-11 0,-4 2-20 15,-7-1-15-15,-7 1 6 16,-8-3-14-16,-7-1 1 15,-6-1 5-15,-3-4-8 16,0-2-1-16,-19-2 5 16,-11-5 8-16,-1-2 10 15,-5-7-1-15,0-5 5 16,3-3-13-16,6 0-2 16,5-17-3-16,13-13 1 15,6-12-5-15,3-15-8 16,12-10-4-16,16-5-8 0,10 6-5 15,3 8-13-15,0 14-14 16,-4 16-13 0,0 19-9-16,-10 9-4 0,-6 9-49 15,-5 17-83-15,-5-1-148 16</inkml:trace>
  <inkml:trace contextRef="#ctx0" brushRef="#br0" timeOffset="-198970.57">3991 14159 729 0,'0'0'50'16,"0"0"10"-16,0 0 31 16,-95 48-29-16,72-12-11 15,5 7-7-15,9-2-5 16,9-2-4-16,0-2-27 15,23-1 3-15,14 0-11 16,9 1 4-16,0-3 2 16,-7-1-5-16,-10-4 1 15,-14-7-3-15,-8-4 1 16,-6-4-1-16,-1-4 0 16,0-3 0-16,-3 1-6 15,-13-4-1-15,-6 0-10 16,-5-4-41-16,1 0-87 0,3-20-160 15</inkml:trace>
  <inkml:trace contextRef="#ctx0" brushRef="#br0" timeOffset="-198731.07">3951 14272 765 0,'0'0'28'15,"0"0"-25"-15,0 0 57 16,-30 125 79-16,18-59-80 15,-7 7-7-15,-8 4-11 16,-3-2-13-16,-1-3-10 16,1-6 0-16,5-4-7 0,2-8-1 15,7-12-8 1,5-11-2-16,5-15 1 16,6-10-2-16,0-3-14 0,0-3-26 15,14-15-15-15,17-22-44 16,15-18-126-16</inkml:trace>
  <inkml:trace contextRef="#ctx0" brushRef="#br0" timeOffset="-198439.19">4293 13721 843 0,'0'0'62'0,"0"0"-13"16,0 0-31-16,4 126 44 16,6-32 26-16,-1 15-38 15,-4 7-15-15,2 0-17 16,7-7-11-16,2-15-6 16,2-16 5-16,4-13-6 15,2-17-3-15,-1-12-5 16,-1-14-6-16,-1-9-16 15,-3-6-11-15,1-7-8 16,6-4 2-16,4-20-74 16,-1-14-160-16</inkml:trace>
  <inkml:trace contextRef="#ctx0" brushRef="#br0" timeOffset="-198242.62">4504 14207 758 0,'0'0'47'0,"0"0"18"16,0 0 25-16,0 0-49 15,103-80-16-15,-69 70 1 16,2 0-14-16,-3 4-10 16,-3 5-2-16,0 1-19 15,-5 0-163-15,8 0-409 16</inkml:trace>
  <inkml:trace contextRef="#ctx0" brushRef="#br0" timeOffset="-197643.75">5918 14009 721 0,'0'0'24'16,"0"0"-16"-16,94-73 47 16,-64 67 36-16,-2 6-33 15,-1 9-24-15,-3 22-8 16,-3 15-1-16,-5 14-1 15,-4 9 23-15,-3 1-18 16,-1-1-14-16,-2-6-9 16,-3-5 0-16,0-9 0 15,0-13-3-15,-2-12-1 16,1-12-1-16,-2-6 0 16,0-5 4-16,0-1 2 15,0 0 6-15,0-21 20 16,-3-8-33-16,-5-8 0 15,2-9-8-15,6-7-7 0,0-5-12 16,3-2-14-16,16-1 12 16,6 13-6-16,3 15 32 15,3 12 3-15,2 12-1 16,7 9 0-16,5 0 1 16,1 19 5-16,-1 13-1 15,-11 9 8-15,-10 7 0 16,-9 0 10-16,-9 3 0 15,-6-2 2-15,0-3-8 16,0-6-1-16,-6-5-10 16,-4-8-1-16,4-6-4 15,3-6-4-15,3-5-37 0,0-6-69 16,10-4-130-16,14 0-461 16</inkml:trace>
  <inkml:trace contextRef="#ctx0" brushRef="#br0" timeOffset="-197230.55">6931 14132 793 0,'0'0'80'0,"0"0"45"16,0 0-33-16,0 0-54 0,0 0-11 15,-91 33-16-15,76 2 5 16,7 10-7-16,4 4-7 16,4 2 3-16,0-2 2 15,9-4-7-15,9-6-2 16,1-8-1-16,7-6-3 16,-1-9-11-16,5-8 4 15,3-8-4-15,-2 0 6 16,3-10 11-16,-4-9 4 15,-5-8-2-15,-5-5 6 16,-8-4 5-16,-6-7 19 16,-6-6 8-16,-2-7-17 15,-17 1-8-15,-5 7-8 16,-3 12-6-16,2 15-1 0,-5 13-6 16,-1 8 5-16,-2 0-3 15,1 9-46-15,10 13-68 16,18-1-181-16</inkml:trace>
  <inkml:trace contextRef="#ctx0" brushRef="#br0" timeOffset="-196270.79">7705 14096 820 0,'0'0'26'0,"0"0"53"16,-100-34 15-16,60 34-53 16,0 9-20-16,1 18-7 15,3 9 0-15,5 6-3 16,10 6 7-16,3 0-13 15,12 5 8-15,4-1-8 16,2-2-5-16,0-5 3 16,14-5-3-16,7-9 0 15,1-4-8-15,2-10-9 0,-3-5-2 16,6-7 0-16,0-5 2 16,1-3 3-16,2-15 14 15,-2-8 0-15,-3-9 1 16,0-8 1-16,-3-8 7 15,-3-8 4-15,-1-10-3 16,-3-9 1-16,-6-4-9 16,-1 1-2-16,-8 4 0 15,0 4 0-15,-5 5-2 16,-10 12 2-16,-3 14 1 16,0 13 0-16,2 14 7 15,2 7 2-15,1 8-1 16,5 2-9-16,-1 28-6 0,1 16 3 15,6 14 3-15,2 6 3 16,0 0 4-16,15 1 5 16,-3-4 6-16,7 2-9 15,-5-2-3-15,-1-2 2 16,-1-1-7-16,-1-4-1 16,-1-4 0-16,2-8 0 15,3-7 0-15,1-8-6 16,8-5-14-16,4-8-7 15,5-10 6-15,5-6 1 16,2 0 3-16,-3-11 8 16,-1-9 9-16,-5-7 0 0,-1-5 3 15,-3-6 10 1,-2-7 9-16,-4-6-7 0,-3-5 0 16,-6-3-10-16,-6 1 3 15,-6 7-5-15,0 10 7 16,-10 10 3-16,-14 13 13 15,-2 6-12-15,-4 11-8 16,0 1 1-16,2 16-7 16,3 16 0-16,6 9-2 15,5 9 2-15,8 3 0 16,3 3 0-16,3 0 2 16,0-5-2-16,0-2 2 15,1-6-2-15,10-7-1 16,8-7 0-16,4-3-3 15,5-8-2-15,5-6-8 0,0-4-8 16,4-8 12 0,-3 0-6-16,-4 0 13 0,0-8-11 15,-5-5-17-15,-2-8-48 16,-1-4-123-16,2-8-478 16</inkml:trace>
  <inkml:trace contextRef="#ctx0" brushRef="#br0" timeOffset="-195984.42">8772 13939 1005 0,'0'0'30'0,"0"0"81"16,0 0-14-16,0 0-53 16,0 0-18-16,0 0-18 15,-11-33-6-15,11 33 0 16,0 0-4-16,0 0-1 16,3 0 3-16,8 13-32 15,-4 9-48-15,-4 5-57 16,-3 6-247-16</inkml:trace>
  <inkml:trace contextRef="#ctx0" brushRef="#br0" timeOffset="-195768.17">8772 14548 693 0,'0'0'361'0,"0"0"-279"16,0 0 71-16,0 0-56 15,0 0-16-15,0 0-22 16,12-19-2-16,-7 15-29 16,0-1-5-16,-1 2-16 0,1-2-7 15,-2 2-42 1,-3 0-75-16,0-1-73 0,-5-3-285 16</inkml:trace>
  <inkml:trace contextRef="#ctx0" brushRef="#br0" timeOffset="-194924.14">11788 13776 453 0,'0'0'72'0,"0"0"24"16,0 0 33-16,0 0-55 15,-8-80-6-15,-10 71-3 16,-3 1-21-16,-6 5-16 16,-7 3 9-16,-6 0-15 15,0 20 9-15,-1 10-11 16,4 8 2-16,3 6 0 15,11 3-2-15,1 6-4 16,7 3 0-16,8 5-5 16,4 3 6-16,3-2-8 15,0 1-1-15,16-8-8 0,5-8 0 16,4-2 4-16,4-9-4 16,-1-6-1-16,3-7-2 15,-1-7 3-15,0-3 0 16,-3-6-8-16,-2-4-3 15,0-3 10-15,-2 0-30 16,-1 0-6-16,-1-9-32 16,-3-5-48-16,3-8-100 15,0-6-289-15</inkml:trace>
  <inkml:trace contextRef="#ctx0" brushRef="#br0" timeOffset="-194525.09">12041 13931 656 0,'0'0'63'0,"0"0"64"16,0 0-7-16,0 0-89 16,0 0-20-16,0 0-3 15,-25 39-2-15,22 2 16 16,3 5 9-16,0 4-17 15,0 0 6-15,12-2-16 0,5-4 0 16,5-10 4 0,3-7-6-16,0-9-1 0,2-6 3 15,3-10-4-15,-2-2 2 16,2 0 4-16,-3-9-2 16,-3-10 4-16,-6-5 2 15,-5-8-7-15,-7-7 32 16,-5-9-9-16,-1-5-13 15,0-3-6-15,0-5-2 16,0 8-5-16,0 9-4 16,0 11-32-16,0 16 11 15,0 13-6-15,0 4-21 16,0 8-100-16,0 12-142 16</inkml:trace>
  <inkml:trace contextRef="#ctx0" brushRef="#br0" timeOffset="-193723.16">12638 13919 783 0,'0'0'29'16,"0"0"94"-16,101 11-37 0,-56 14-47 16,1 4-2-16,-7 6-2 15,-8 5-13-15,-7-1-8 16,-9 3 0-16,-5 0 0 16,-5-2-8-16,-5 1-1 15,0-4-2-15,0-4-3 16,-10-2 1-16,-2-9-4 15,1-5 5-15,-1-6-4 16,0-5 2-16,-2-6 0 16,-3 0 0-16,-4 0 8 15,-1-3 4-15,2-13-10 16,4-6 4-16,5-7 5 16,10-8 8-16,1-10-14 0,4-10-3 15,17-7-2-15,0-2-9 16,5 6-12-16,0 9-17 15,1 13 9-15,0 14 6 16,0 10 12-16,1 8-2 16,3 6 13-16,5 0-2 15,8 14 5-15,2 7-4 16,-1 6 2-16,-5 2-2 16,-9 2 1-16,-7 3-1 15,-4 0 2-15,-4 0 7 16,-6 3 2-16,-1-1-2 15,-4-1-8-15,-2 0 0 16,-3-2 7-16,0-1-6 16,-3-3 1-16,-12-4-2 0,-4-6-3 15,0-2 1-15,2-8-2 16,2-4 2-16,0-2 2 16,3-3 6-16,-1 0-1 15,-1-14 7-15,8-6 30 16,3-10-4-16,3-7-23 15,0-8 15-15,0-9 0 16,14-9-13-16,6-6-17 16,7-1-1-16,7 5-5 15,4 7-1-15,1 12-1 16,1 14-22-16,-1 15 13 16,0 11-6-16,-1 6 8 15,2 4-22-15,-4 15-6 16,-1 8-29-16,-7-2-122 0,-6-3-156 15</inkml:trace>
  <inkml:trace contextRef="#ctx0" brushRef="#br0" timeOffset="-193143.04">13988 13951 228 0,'0'0'560'16,"0"0"-500"-16,0 0 48 15,0 0-19-15,0 0-50 16,0 0-14-16,125 0 4 16,-70-4-9-16,3-2 2 15,-4-1-4-15,-3 3 1 16,-5 0-17-16,-13 2 8 15,-11 2-9-15,-7-2 5 0,-7 1-6 16,-7 1 3 0,-1 0-3-16,0 0-2 0,0 0-14 15,0 0-58-15,0 0-67 16,-15 10-96-16,-12 7-189 16</inkml:trace>
  <inkml:trace contextRef="#ctx0" brushRef="#br0" timeOffset="-192910.99">14080 14202 611 0,'0'0'63'16,"0"0"83"-16,0 0 12 16,0 0-77-16,0 0-17 15,0 0-22-15,122 3-11 0,-67-7-3 16,4 1-22-16,0 3-3 15,-6 0 2-15,-6 0-5 16,-9 0-13-16,-10-1-14 16,-4-3-16-16,0-6-29 15,-3-5-106-15,-1-3-291 16</inkml:trace>
  <inkml:trace contextRef="#ctx0" brushRef="#br0" timeOffset="-192640.43">14880 13931 797 0,'0'0'89'15,"0"0"26"-15,0 0-22 16,80-20-48-16,-43 15-7 15,1 3-4-15,-4 2-13 16,-2-2-11-16,-7 2 3 16,-3 0-9-16,-8 0-3 15,-3 0-1-15,-5 0-1 16,-1 0-42-16,-2 0-82 16,-3 0-130-16</inkml:trace>
  <inkml:trace contextRef="#ctx0" brushRef="#br0" timeOffset="-192415.63">14933 14120 701 0,'0'0'83'0,"0"0"92"16,0 0-35-16,0 0-49 15,0 0-33-15,0 0-15 16,110 0-5-16,-75-5-11 15,-1 2-14-15,-2-1-5 0,-4 0-5 16,-3-2-3 0,-4-1-14-16,-3 0-68 0,-6-3-91 15,-5-2-283-15</inkml:trace>
  <inkml:trace contextRef="#ctx0" brushRef="#br0" timeOffset="-191273.88">15503 13343 333 0,'0'0'342'0,"0"0"-337"16,0 0 71-16,108-48 4 15,-61 48-36-15,3 0 9 16,-7 13 1-16,-11 11-24 15,-11 10 11-15,-10 9-10 16,-5 10 6-16,-3 10 3 16,-3 10-6-16,0 13-8 15,0 6-4-15,-3 6-14 16,-8 3-6-16,-3-2 5 16,-5-5-7-16,0-4-5 15,-3-13 3-15,4-11-13 0,3-9 1 16,6-10-34-16,9-11 7 15,0-7 27-15,19-10-31 16,14-7-10-16,6-9-3 16,3-3-30-16,-4-6 26 15,-5-17 40-15,-6-6 22 16,-9-5 34-16,-2-8 75 16,-7-6-18-16,-2-5-20 15,-7-8-19-15,0-2-14 16,-2-6-7-16,-20 1-18 15,-8 6-3-15,-6 3-8 16,-6 15 2-16,5 9-4 16,7 10 3-16,12 11-1 15,12 4 19-15,6 1 7 0,5-7-26 16,24-5-2-16,17-1 0 16,10 0-2-16,4 7 2 15,-5 4-7-15,-11 5-4 16,-14 2 2-16,-10 4 6 15,-7 0 3-15,-1 0-8 16,1 5 5-16,1 7 3 16,1 7 0-16,1 5 0 15,-2 3-5-15,-1 4 4 16,-5 4-3-16,-4 3 1 16,-2-1 3-16,-1 3 3 15,-1-1-1-15,4-3-2 0,-2-4 1 16,1-6-1-16,0-9 0 15,0-5-3-15,-2-5-7 16,1-4-17-16,-1-1 0 16,1-2-6-16,-1 0-1 15,1 0 1-15,-1-16-12 16,-1-6-84-16,0-8-159 16</inkml:trace>
  <inkml:trace contextRef="#ctx0" brushRef="#br0" timeOffset="-191044.56">16295 13539 829 0,'0'0'23'15,"0"0"98"-15,6-83-22 16,-1 67-59-16,-2 6-20 15,-2 3 12-15,1 5-20 16,-2 2-12-16,3 0-6 16,2 4-59-16,1 13-51 15,-1 3-143-15</inkml:trace>
  <inkml:trace contextRef="#ctx0" brushRef="#br0" timeOffset="-190596.7">16679 13651 665 0,'0'0'43'0,"80"4"34"15,-35 20 55-15,-4 10-67 16,-5 8-17-16,-7 5-12 16,-9 1-3-16,-7-2-18 0,-9-1 4 15,-4-6-14-15,0-1-5 16,-12-5-2-16,-7-1 2 16,-7-7 1-16,4-7-1 15,-1-7-3-15,6-6 3 16,3-5 3-16,4 0 4 15,-1-13 10-15,7-11-8 16,1-5 33-16,3-5 0 16,0-7-15-16,19-7-21 15,7-5 6-15,9-6-12 16,7 0 0-16,6 4-12 16,-2 12-6-16,0 13-29 15,-2 16-22-15,-1 14-33 16,-1 0-85-16,-4 18 15 0,-2 4-212 15</inkml:trace>
  <inkml:trace contextRef="#ctx0" brushRef="#br0" timeOffset="-190244.84">17553 13646 123 0,'0'0'473'0,"0"0"-362"16,0 0-6-16,-110-39-8 16,79 39-19-16,6 11-27 15,7 14-14-15,12 9 1 0,6 7-8 16,2 6-3-16,20 1-9 16,2-2 4-16,0 1-6 15,-3-2-11-15,-5 1-4 16,-9 2 0-16,-7-4 1 15,0-8-2-15,0-10-11 16,0-11 4-16,0-8 3 16,-4-5 1-16,-5-2-10 15,-7 0 0-15,-11-7 6 16,-5-12-9-16,0-4-10 16,8-3-25-16,12-1-61 15,12-4-81-15,4-7-182 0</inkml:trace>
  <inkml:trace contextRef="#ctx0" brushRef="#br0" timeOffset="-190018.85">17498 13650 622 0,'0'0'70'0,"0"0"-4"16,0 0 33-16,-105 124 10 16,71-51-59-16,-9 11-25 15,-5 6-12-15,-8-3 1 16,-3-2-13-16,-2-10 0 15,-1-13-1-15,9-10-9 16,14-18-14-16,15-14 3 16,15-12 18-16,9-8 1 15,0 0 1-15,19 0-18 16,19-14-2-16,13-11-89 0,8-6-131 16</inkml:trace>
  <inkml:trace contextRef="#ctx0" brushRef="#br0" timeOffset="-189674.3">17903 13106 802 0,'0'0'23'15,"0"0"-15"-15,0 0 7 16,4 95 115-16,17-39-62 16,3 3-26-16,-3 5-11 15,-5 6-5-15,-13 6-4 16,-3 12-3-16,-13-1 1 16,-14 0 0-16,-5-7-15 15,-1-10-2-15,0-8 0 16,6-9-3-16,0-6-2 15,5-10-17-15,1-6-20 16,6-9-1-16,8-10-4 16,7-5-28-16,0-7-140 15,0 0-118-15</inkml:trace>
  <inkml:trace contextRef="#ctx0" brushRef="#br0" timeOffset="-189192.93">17751 13626 41 0,'0'0'570'15,"0"0"-474"-15,0 0 45 16,0 0-5-16,0 0-54 16,0 0-10-16,-16-38-22 0,53 30-30 15,18-1-16 1,9 6 6-16,9 1-7 0,-4 2-3 16,-3 0 1-16,-4 0 5 15,-8 0-6-15,-15 0-3 16,-14 0-6-16,-12 0-15 15,-8 0-9-15,-5 0-45 16,0 0-129-16,0-1-257 16</inkml:trace>
  <inkml:trace contextRef="#ctx0" brushRef="#br0" timeOffset="-188796.91">18561 13121 825 0,'0'0'59'0,"0"0"42"16,0 0-27-16,79 113 6 16,-49-26-17-16,-8 14-9 15,-13 18-10-15,-9 11-15 16,-12-2-17-16,-28-3-3 15,-11-16-8-15,-10-17-1 16,-3-15-51-16,-5-14-29 16,4-15-45-16,-3-11-74 15,6-10-158-15</inkml:trace>
  <inkml:trace contextRef="#ctx0" brushRef="#br0" timeOffset="-187762.43">11355 13402 737 0,'0'0'13'0,"0"0"-3"16,-88 79 72-16,46-2 33 16,-7 22-34-16,3 15-29 15,1 11-9-15,9 5 4 16,11-2-13-16,17-5-6 15,8-9-14-15,6-10-10 16,24-6 2-16,6-9-3 16,6-10 2-16,1-14-5 15,3-14-6-15,-4-16-16 16,-2-14-19-16,-4-15-53 0,-7-6-134 16,-9-10-379-16</inkml:trace>
  <inkml:trace contextRef="#ctx0" brushRef="#br0" timeOffset="-186023.29">20215 13000 755 0,'0'0'65'16,"0"0"83"-16,0 0-87 15,0 0-48-15,0 0-7 16,14 132 20-16,-1-57 23 16,-3 8-8-16,-2 4-16 0,-1 0-8 15,-4 0 2-15,-3-1-17 16,0-10 4-16,0-10-4 15,0-12 0-15,-1-18-4 16,-2-9 1-16,-3-11-8 16,0-7-12-16,-2-6-18 15,-5-3-10-15,-5 0-26 16,-3-10-115-16,-3-10-189 16</inkml:trace>
  <inkml:trace contextRef="#ctx0" brushRef="#br0" timeOffset="-185504.98">19954 13548 620 0,'0'0'26'15,"71"-73"44"-15,-24 38 12 16,8 4-34-16,8 6-6 16,2 5-6-16,4 6 0 15,-11 7-9-15,-1 3 5 16,-5 4-6-16,-3 0-7 15,-1 13 7-15,-2 10-14 16,-9 6 15-16,-4 6-16 16,-7 5 3-16,-4 3-1 15,-9 0 7-15,-2 1-8 16,-4 1-7-16,-4-3-3 16,-1-5-2-16,-2-5 0 15,0-8 4-15,0-8-7 0,-3-4 5 16,-4-7-4-16,0-2 4 15,-6-3 3-15,-6 0 5 16,-8-12-1-16,-4-12-2 16,1-6-6-16,1-5 6 15,11-5-7-15,5-6-12 16,12-4-19-16,1-1-3 16,11 4 2-16,13 4-4 15,3 9 22-15,0 4 5 16,0 9 8-16,1 6 1 15,0 6-5-15,2 3 5 16,5 2 0-16,0 2 2 16,4 1-2-16,-2 1 0 15,-1-1-1-15,-4-2 2 0,-10 1 1 16,-15 0-2-16,-5 2-39 16,-2 0-138-16,-5 0-134 15</inkml:trace>
  <inkml:trace contextRef="#ctx0" brushRef="#br0" timeOffset="-185062.65">21146 13352 630 0,'0'0'104'0,"0"0"-41"16,0 0-1-16,0 0-29 16,0 0 22-16,-11 78-1 15,11-41-11-15,0 4-7 16,0 2-17-16,9 1 1 16,2-2-10-16,2-3-4 15,3-4 1-15,5-8-6 16,2-8 2-16,4-8-2 15,3-8 2-15,1-3 1 16,-1-6-1-16,0-16-2 16,-5-5 2-16,-4-5 0 15,-6-6 0-15,-5 1 4 0,-7-4 31 16,-3-2 4-16,0-3-21 16,0 0-14-16,-7 2-5 15,-1 1-2-15,4 11 0 16,2 13-22-16,2 9-16 15,0 8-34-15,0 2-28 16,0 8-109-16,0 9 59 16,2 1-156-16</inkml:trace>
  <inkml:trace contextRef="#ctx0" brushRef="#br0" timeOffset="-184672.72">21721 13528 334 0,'0'0'79'0,"0"0"57"16,0 0-69-16,111 4-48 15,-68-7-9-15,-4-9-5 16,-2 0 22-16,-7-5 12 16,-11-4 26-16,-5-1-1 15,-6-5 26-15,-3-4-35 16,-5 2-21-16,0 0-7 15,-10 5 6-15,-11 9-12 16,-9 5 7-16,-3 10-14 16,-2 0-4-16,2 14 6 0,3 11-3 15,7 11-7-15,4 3 4 16,8 5 0-16,10-1 6 16,1 1-8-16,0-1 1 15,14-2 0-15,1-4-6 16,2-4 1-16,1-8-4 15,0-5-2-15,5-7 2 16,0-6 5-16,7-4-5 16,3-3-28-16,6 0-69 15,4-6-125-15</inkml:trace>
  <inkml:trace contextRef="#ctx0" brushRef="#br0" timeOffset="-178222.83">26948 12607 620 0,'0'0'16'0,"52"-82"27"15,-22 48 43-15,0 8-26 16,-3 9-20-16,-5 10 5 15,-4 7-20-15,-8 3-1 0,1 25-14 16,-2 14 13-16,-2 10 13 16,-1 9-4-16,-1 8 4 15,-2 1-12-15,-3 5 7 16,0 4-14-16,-6 7-1 16,-18 3 3-16,-6 0-7 15,-4-7 3-15,3-9-7 16,5-7-5-16,11-9-2 15,6-1 2-15,2-3-1 16,4-7-2-16,3-6 1 16,0-6-1-16,0-9-11 15,10-6-14-15,7-7-16 16,5-12 16-16,5 0 24 0,3-6-1 16,-2-17-14-1,2-6 16-15,-6-7 3 0,0-5-3 16,-7-3 4-16,-5-2-4 15,-8-6 0-15,-4-2-1 16,-13-2-6-16,-18 3 7 16,-9 1 4-16,-6 10 1 15,2 5 2-15,3 8 1 16,11 3 8-16,6 0-11 16,7 3 4-16,10-3-2 15,7 0-7-15,0-2-5 16,21 1-8-16,16 1 13 0,8 4-4 15,2 5-5-15,0 5 5 16,-1 3 4-16,-3 4 0 16,3 2 1-16,-4 1-1 15,2 2 2-15,-4 0-2 16,-9 0 0-16,-6 15 0 16,-8 9-2-16,-8 7-11 15,-3 8 12-15,-6 5 1 16,0 1 13-16,0 0-10 15,0-2 4-15,0 0-3 16,3-7-2-16,3-2-2 16,0-8 3-16,2-4-1 15,-1-4 0-15,-1-6-2 16,-3-3 0-16,0-6-3 16,-2-1 3-16,-1-2-2 0,0 0 2 15,0 0-23-15,0-8-45 16,0-12-112-16,-6-7-95 15</inkml:trace>
  <inkml:trace contextRef="#ctx0" brushRef="#br0" timeOffset="-178010.72">27534 12690 748 0,'0'0'31'0,"0"0"11"16,0 0 114-16,0 0-95 16,0 0-33-16,0 0-19 15,54-69-9-15,-45 71-9 16,2 17-48-16,0 5-128 16,-2-2-204-16</inkml:trace>
  <inkml:trace contextRef="#ctx0" brushRef="#br0" timeOffset="-177616.76">27852 12816 677 0,'0'0'54'0,"0"0"61"16,110 26 1-16,-71 4-56 15,-5 6-17-15,-8 4-13 16,-5 1 0-16,-7-1-15 16,-6-1-1-16,-5-1-10 15,-3-2 0-15,0-2 1 16,-15-2-5-16,-4-1 1 16,-7-7-1-16,3-7 0 15,-6-9 2-15,2-5 9 16,3-3 6-16,0 0 14 0,5-16 7 15,9-5-1 1,8-6-13-16,2-7-13 0,27-8-6 16,13-8-2-16,12-3 0 15,5-3-3-15,2 5-1 16,-6 7-29-16,-2 13-11 16,-9 15-37-16,-9 13-15 15,-8 3-69-15,-11 8-142 16</inkml:trace>
  <inkml:trace contextRef="#ctx0" brushRef="#br0" timeOffset="-177242.01">28592 12844 609 0,'0'0'203'0,"0"0"-185"16,0 0 6-16,0 0 48 15,0 0-17-15,-82 97-14 16,73-62-18-16,6 1-7 16,3 0-6-16,0 0 1 15,10 1-5-15,5 1-3 16,-4-1 7-16,-4-7-10 15,-2-5 4-15,-5-10-4 0,0-6 1 16,0-4-1-16,0-2 1 16,0-3 7-16,0 0 4 15,-8 0-9-15,-4 0 4 16,-4-12-7-16,1-10-23 16,3-9-44-16,6-6-72 15,6-9-92-15,0-8-261 16</inkml:trace>
  <inkml:trace contextRef="#ctx0" brushRef="#br0" timeOffset="-177016.16">28505 12847 62 0,'0'0'460'15,"0"0"-386"-15,-45 112 63 16,17-48-27-16,-10 8-20 0,-9 4-42 16,-11 4-31-1,-5-2-5-15,1-2-2 0,6-11-4 16,16-15-6-16,13-19 1 15,13-11 0-15,9-11 18 16,4-6 4-16,1-2-14 16,0-1 0-16,0 0 5 15,14-11-14-15,10-11-13 16,13-7-59-16,10-14-135 16,11-11-303-16</inkml:trace>
  <inkml:trace contextRef="#ctx0" brushRef="#br0" timeOffset="-176709.01">28950 12380 827 0,'0'0'33'15,"0"0"-33"-15,0 0 19 16,-3 90 73-16,-2-18-30 15,-1 15-15-15,-7 10-15 16,-5 5-6-16,-4 0-25 16,4-6 4-16,1-7 2 15,10-17-6-15,5-18-1 16,2-15-10-16,5-10 8 16,13-12-3-16,5-9 5 0,2-6 3 15,3-2-3 1,-1-2-10-16,-2-15-9 0,-3-7-35 15,-2-11-63-15,-5-6-164 16</inkml:trace>
  <inkml:trace contextRef="#ctx0" brushRef="#br0" timeOffset="-176519.6">29041 12799 725 0,'0'0'110'0,"0"0"-82"0,80-51 79 16,-40 44-37-16,1 1-53 16,-1 6-3-16,0 0-10 15,-5 0-4-15,-3 0 0 16,-2 0-107-16,-1 0-317 16</inkml:trace>
  <inkml:trace contextRef="#ctx0" brushRef="#br0" timeOffset="-175882.44">30034 12858 808 0,'0'0'9'0,"0"0"-8"16,0 0 43-16,109-72 10 16,-73 72-41-16,1 0 0 15,2 19 12-15,-3 13 4 16,-7 11-9-16,-3 10 14 0,-11 7-6 15,-8 1-13 1,-7-2 5-16,0-4-16 0,0-6 0 16,-9-6-2-16,-3-6 3 15,-1-10-5-15,2-7 0 16,5-9 0-16,2-3 0 16,2-7 1-16,0-1 7 15,0-2 27-15,-2-19 5 16,-1-11-32-16,-1-9-8 15,5-4 0-15,1-4-6 16,0-4-1-16,10-5-24 16,14 1 6-16,4 5-11 15,4 12 11-15,0 17 11 16,0 16 3-16,-1 7 5 16,-1 12 6-16,-3 14 2 0,0 10 6 15,-4 6 12 1,-4 1-4-16,-6 3 2 0,-6-1-6 15,-4 0-10-15,-3-2 7 16,0-4-2-16,0-5-6 16,-6-4-1-16,-1-8 2 15,0-3-2-15,0-5-1 16,6-5-15-16,1 1-44 16,0-7-142-16,16-3-133 15</inkml:trace>
  <inkml:trace contextRef="#ctx0" brushRef="#br0" timeOffset="-175471.27">31084 12956 680 0,'0'0'99'16,"0"0"-51"-16,0 0 65 15,0 0-36-15,-100 27-25 16,76 6-20-16,5 5-5 16,4 6-10-16,7 3-9 15,4 1 5-15,4-2-9 16,0-5-2-16,9-7-1 0,6-5-1 16,3-9 0-16,0-6-1 15,6-5 1-15,1-6 1 16,3-3-1-16,-1 0 9 15,-2-10-3-15,-2-11 2 16,-1-8 4-16,2-7 7 16,-3-10-5-16,-4-5-10 15,-8-3-4-15,-9-1-2 16,0 4 2-16,-14 10-6 16,-14 12-3-16,-7 16-6 15,-1 11-3-15,2 2-11 16,6 14-31-16,6 10-51 0,11-1-139 15</inkml:trace>
  <inkml:trace contextRef="#ctx0" brushRef="#br0" timeOffset="-174571.59">31660 13000 781 0,'0'0'67'0,"0"0"-37"16,0 0 53-16,-93-8-35 0,54 25-25 15,0 10 2-15,3 7-3 16,6 4-11-16,8 1 4 15,6 2-7-15,7 1-1 16,4-1-7-16,3-5 1 16,2-5 3-16,0-5-3 15,0-6-1-15,0-5-9 16,0-8 3-16,9 0-7 16,3-4 5-16,9-3 8 15,2 0 5-15,6-7-1 16,1-13-1-16,1-3 2 15,3-11-3-15,-1-7 3 0,-1-10 0 16,-3-7-4-16,-3-6 0 16,-5-8 0-16,-3 1-1 15,-3-1-4-15,-2 3-7 16,-6 1-5-16,-2 4 14 16,-5 5-6-16,0 7 5 15,0 8-4-15,-3 13 7 16,-5 13 0-16,1 11 2 15,-6 7 6-15,-4 18-7 16,-4 26-1-16,-3 21 11 16,8 13-1-16,3 6 9 15,5 0-9-15,4-4-4 16,-1-8-5-16,1-6 6 0,2-8-5 16,2-7-2-16,0-8 0 15,2-6-4-15,11-6 4 16,4-5 0-16,5-8 2 15,5-4-1-15,4-4-1 16,3-8 3-16,1-2-2 16,2 0 0-16,-3-10 2 15,2-13 4-15,0-9-5 16,1-9 1-16,3-8-3 16,-2-9-1-16,-7 0 1 15,-9 0 0-15,-8 10 0 16,-11 11 0-16,-3 15 0 15,-5 11 12-15,-15 11-9 16,-10 0 1-16,-5 25-1 0,6 12-2 16,3 15 3-16,11 5 3 15,8 6-3-15,5 1-3 16,2-4-2-16,2-4 0 16,16-9 0-16,6-12 1 15,5-9-11-15,4-9 11 16,2-6 4-16,1-5-2 15,0-3-2-15,-1-3-36 16,-4 0-57-16,-4-3-150 16</inkml:trace>
  <inkml:trace contextRef="#ctx0" brushRef="#br0" timeOffset="39142.65">24800 11136 521 0,'0'0'75'0,"0"0"16"15,0 0 31-15,0 0-19 16,0 0-36-16,0 0-32 16,0 0-15-16,0 0-1 0,6-46 3 15,2 27 2-15,2-4-3 16,2-4 7-16,4-10 6 15,1-5 3-15,4-9-14 16,4-7-5-16,3-11 3 16,11-6-9-16,9-18 5 15,9-13-12-15,16-10-1 16,11-2 2-16,7 11-5 16,-5 15 0-16,-13 22 5 15,-24 22 1-15,-19 19 18 16,-14 9 12-16,-10 8 13 15,-3 5-13-15,-1 0-20 16,-1 2-9-16,2 2-4 16,0 2-4-16,-2 0-4 15,1-1 1-15,-2 2-8 0,0 0-19 16,0 0-18-16,0 0-18 16,0 0-19-16,-9 0-31 15,-10 0-12-15,-7 3-64 16,0-2-95-16</inkml:trace>
  <inkml:trace contextRef="#ctx0" brushRef="#br0" timeOffset="39563.14">25337 9886 434 0,'0'0'138'0,"0"0"-66"0,0 0 46 16,0 0-20-16,0 0-20 15,0 0-20-15,-9 0-11 16,9 0-28-16,0 0 12 16,20-5-19-16,11-7 2 15,11-3-4-15,5-3-2 16,2 3 1-16,-4 0-5 16,-6 3 2-16,-9 4-2 15,-9 2 2-15,-9 5 13 16,-5-1-4-16,-7 2-6 15,0 0 4-15,2 0-8 16,2 6-4-16,5 11 4 16,3 2 2-16,-5 9-1 0,1 1-4 15,-5 3 8-15,-3 4-4 16,0-2-6-16,0-1 1 16,0-4 2-16,0-2-2 15,0-7 1-15,0-4-4 16,3-4-7-16,0-2-16 15,0-3-21-15,1-4-13 16,1-3-27-16,1 0-104 16,-2 0-78-16</inkml:trace>
  <inkml:trace contextRef="#ctx0" brushRef="#br0" timeOffset="40125.82">25704 8656 806 0,'0'0'88'0,"0"0"4"15,0 0 24-15,0 0-49 16,0 0-49-16,0 0-14 0,9 39-2 16,7-4 13-16,1 3 6 15,-1-2-14-15,-1 0-2 16,0-1 4-16,-5-2-8 15,-2-5 2-15,-3-7 0 16,-4-6-3-16,-1-9-7 16,0-1 2-16,0-5-25 15,0 0 11-15,0 0-22 16,0 0 1-16,0-13-20 16,-12-8-66-16,-6-9-57 15,3-5-319-15</inkml:trace>
  <inkml:trace contextRef="#ctx0" brushRef="#br0" timeOffset="40375.01">25780 8417 389 0,'0'0'365'16,"0"0"-322"-16,0 0 93 15,0 0-41-15,0 0-51 16,-15-75-11-16,15 66-12 16,0 1-17-16,0 1-4 15,6 0 0-15,2-1-33 16,6 2-37-16,3-1-28 16,5 0-20-16,5 0-18 0,3 0-160 15</inkml:trace>
  <inkml:trace contextRef="#ctx0" brushRef="#br0" timeOffset="40815.28">26013 8235 267 0,'0'0'174'0,"0"0"-75"16,0 0-9-16,0 0 16 15,0 0-45-15,88 11-5 16,-66 6 29-16,-2 6-36 16,0 9-6-16,1 5-6 15,-3 11-1-15,-2 8 6 16,-3 8-20-16,-4 5-1 15,-2-1-7-15,-3-1-7 16,1-3-2-16,2-8-2 16,1-5 0-16,4-10-3 15,3-8-4-15,1-10 2 0,1-4-7 16,0-7-13-16,3-6-9 16,1-6 12-16,3 0 13 15,1-13 6-15,-3-11-2 16,-7-4-2-16,-7-7 1 15,-8-4-2-15,0-6 5 16,-20 1 0-16,-11 1 10 16,-9 6 9-16,-2 6 9 15,-6 3 21-15,2 6-18 16,0 3-1-16,8 2-8 0,9 6 1 16,12 0-2-1,7 0-13-15,10-2 7 0,0-8-15 16,8-1-15-1,18-6-10-15,13-1 9 0,10 1-38 16,8 5-32-16,-1 6-50 16,-8 5-115-16</inkml:trace>
  <inkml:trace contextRef="#ctx0" brushRef="#br0" timeOffset="43867.18">27654 7783 466 0,'0'0'85'0,"0"0"-8"0,0 0 32 16,0 0-44-16,0 0-20 16,0 0-8-16,-38-41-8 15,23 40 1-15,-1 1-13 16,-2 0-2-16,-3 0-3 15,2 8 3-15,-4 9-8 16,0 10 2-16,0 7 3 16,-1 4 2-16,3 2-5 15,5 0 2-15,3 1-5 16,5 2 0-16,5-2-2 16,3-1 1-16,0-6-2 15,14-1-1-15,3-6-1 0,3-5 3 16,1-5-4-16,3-7 1 15,-1-3 1-15,4-2 0 16,-1-5 0-16,1 0-2 16,-1 0-6-16,-2-3 0 15,-5-6-14-15,-2 1-26 16,-1-1-16-16,-4-1-34 16,-3-3-7-16,-1-6-201 15</inkml:trace>
  <inkml:trace contextRef="#ctx0" brushRef="#br0" timeOffset="44340.27">27816 7804 519 0,'0'0'83'0,"0"0"15"16,0 0-9-16,0 0-49 15,0 0-23-15,0 0-17 16,0 27 0-16,7 3 7 16,2 4 32-16,1 2-19 0,3-5-11 15,0 1 17 1,5-3-19-16,2-3-2 0,2-4-3 15,0-6 4-15,-1-8-6 16,2-5 0-16,0-3 0 16,1 0 0-16,0-13 8 15,-4-5-4-15,-1-3-1 16,-5-3 4-16,-4-2 5 16,-4-3 5-16,-5-5 0 15,-1-2-2-15,0-4-7 16,-3-3-6-16,-10 3-2 15,1 6-1-15,0 9 1 0,2 8 0 16,2 8-6 0,7 5-17-16,-1 4-36 15,2 0-66-15,0 1-121 0,0 11-184 16</inkml:trace>
  <inkml:trace contextRef="#ctx0" brushRef="#br0" timeOffset="46103.95">28369 7691 25 0,'0'0'130'0,"0"0"-42"15,0 0-20-15,0 0-23 16,0 0-13-16,0 0-17 15,-2-2 8-15,2 2 4 16,0 0 5-16,0 0-4 16,0 0-6-16,0 0-6 15,0 0-1-15,0 0-7 16,0 0 4-16,0 0 4 16,0 0-1-16,0 0-3 0,0 0-3 15,0 0 8 1,0 0 1-16,0 0-2 0,0 0-4 15,0 0-6-15,0 0 8 16,0 0-11-16,0 0 5 16,0 0-4-16,0 0 2 15,0 0-6-15,0 0 12 16,0 0-8-16,0 0-4 16,0 0 6-16,0 0-3 15,0 0-3-15,0 0 1 16,0 0-1-16,0 0 4 15,0 0-4-15,0 0 0 16,0 0 0-16,0 0 0 0,0 0-1 16,0 0 1-16,0 0 1 15,0 0-1-15,0 0 0 16,0 0-1-16,0 0 1 16,0 0 0-16,0 0 0 15,0 0 6-15,0 0-5 16,0 0-1-16,0 0 0 15,0 0-1-15,0 0 1 16,0 0 0-16,0 0 0 16,0 0 0-16,0 0 0 15,0 0 0-15,0 0 1 16,0 0-1-16,0 0 1 16,0 0-2-16,0 0 2 0,0 0-1 15,0 0 0-15,0 0 6 16,0 0-6-16,0 0-6 15,0 0 6-15,0 0-1 16,0 0 2-16,0 0-1 16,0 0 1-16,0 0-2 15,0 0-1-15,0-1-27 16,5-2-41-16,-3-3-158 16</inkml:trace>
  <inkml:trace contextRef="#ctx0" brushRef="#br0" timeOffset="49936.56">28331 7570 116 0,'0'0'420'16,"0"0"-350"-16,0 0 50 16,0 0-17-16,0 0-16 15,0 0-32-15,0 0-13 16,-17-31-26-16,25 24 5 16,5 0-18-16,7 2 10 15,5 2-12-15,3 0 12 16,5 3-12-16,-3 0 5 15,-3 3 6-15,-1 12-9 16,-3 6-2-16,-1 2 8 0,1 5-6 16,-7 2-3-1,-1 4 4-15,-4 1-7 0,-7 2 8 16,-2 4-1-16,-2-2-3 16,0-1 0-16,-3-2 1 15,-6-7-1-15,-1-5-1 16,-1-6 0-16,2-6-3 15,0-6 2-15,-3-3 1 16,0-3 6-16,-7 0-1 16,-1-7 2-16,-2-11-6 15,0-4 1-15,3-9 2 16,2-5-4-16,6-6-4 0,2-6 4 16,9 1-11-1,0 0-4-15,11 4-8 0,8 6-7 16,7 6 16-16,0 4 4 15,4 4 7-15,1 2-3 16,2 4 6-16,2 1-2 16,-4 4-1-16,-3 3 3 15,-1 3 0-15,-3 5-1 16,-3 1 0-16,-5 0 1 16,0 0-1-16,-2 0 1 15,-4 2-1-15,-2 3 2 16,-4-1-2-16,1 1-1 15,-2 1 2-15,1 1 1 16,2 2 0-16,-3-2 0 16,0 2 0-16,0-2 0 0,-1-2-1 15,-1-2 1-15,1 0 0 16,-2-3 1-16,1 0-2 16,-1 0 2-16,0 0 0 15,0 0 1-15,0 0 2 16,0 0 1-16,0 0 1 15,0 0 6-15,0 0-1 16,0 0-6-16,0 0-4 16,0 0-2-16,0 0-1 15,0 0 0-15,0 0-1 16,2 0 1-16,-2 0 0 16,1 0 1-16,2 3 0 0,0 1 0 15,4 1 0 1,2 5 0-16,1-1 1 0,4 5-1 15,0 1 1-15,1 4 0 16,-2 3-1-16,1 5 1 16,-3-1-1-16,-1 7 0 15,-3 3 0-15,0 2 1 16,-2 0-1-16,-5-1 0 16,0-3 3-16,0-4-5 15,-2-5 2-15,-9-7-1 16,0-6 1-16,2-7 1 15,2-5 2-15,-1 0 35 16,-1-5 25-16,-1-17-29 16,-4-3-11-16,4-5-3 0,4-7 1 15,2-7-11-15,4-6-9 16,0-7-1-16,0-2-8 16,22-3 2-16,8 1 0 15,11 2-16-15,9 6-19 16,3 9-11-16,-1 11 8 15,-8 15-25-15,-11 13-10 16,-11 5-58-16,-11 12-33 16,-11 13-205-16</inkml:trace>
  <inkml:trace contextRef="#ctx0" brushRef="#br0" timeOffset="50800.87">29839 7042 630 0,'0'0'30'0,"0"0"87"15,0 0-4-15,0 0-33 16,0 0-44-16,0 0-33 15,-5 15 3-15,11 34-2 16,6 11 14-16,1 12 10 16,-2 1-9-16,-1 5-4 15,-4-3-14-15,-3-3 11 16,-1-9-11-16,-2-5 1 16,0-11 0-16,1-11-2 15,1-12-1-15,-1-11 1 16,-1-7 0-16,0-3 2 15,0-3 1-15,0 0 6 16,0-11 4-16,0-15-8 16,0-12 0-16,0-4-4 15,0-9 1-15,0-2 0 0,0-4-2 16,0 3-4-16,2 11-2 16,5 7 1-16,8 13-7 15,5 7 0-15,5 5 5 16,6 7-1-16,8 4 3 15,3 3 4-15,1 18 0 16,0 8 0-16,-5 7 1 16,-9 1 0-16,-8 5 0 15,-7-2 1-15,-7 1 0 16,-3-4 1-16,-4-4-2 16,0-5 0-16,0-7-1 0,0-4 1 15,-5-5 0-15,2-6 1 16,3-2-3-16,0-4 2 15,0 0-61-15,0 0-70 16,6-13-81-16</inkml:trace>
  <inkml:trace contextRef="#ctx0" brushRef="#br0" timeOffset="51190.46">30417 7246 679 0,'0'0'59'16,"0"0"29"-16,0 0-53 0,0 0-35 15,0 0 7-15,-9 73-5 16,11-26 43-16,7 0-13 16,2-3-6-16,0-2-9 15,3-5-6-15,1-8-9 16,4-2 10-16,3-9-9 15,1-7 0-15,0-7 3 16,-3-4 2-16,2 0 12 16,-1-11 10-16,-4-8 15 15,-1-9-11-15,-4-6-1 16,-4-9-9-16,-7-3-1 16,-1-7-15-16,-6 5-7 0,-15 7 0 15,-7 10-1-15,-4 12-3 16,-3 8 3-16,5 11-12 15,6 0-7-15,8 15-46 16,11 11-38-16,5-3-93 16,5-3-304-16</inkml:trace>
  <inkml:trace contextRef="#ctx0" brushRef="#br0" timeOffset="51677.68">30905 7567 556 0,'0'0'21'0,"0"0"36"16,0 0 57-16,0 0-57 15,0 0 30-15,0 0-5 16,48 36-31-16,-29-43-8 15,2-10-8-15,-3-6-4 16,-6-11-10-16,-1-7 13 16,-4-12-11-16,-7-9-20 15,0-8 8-15,-4-6-10 16,-11-1-1-16,-5-5-5 0,-1 5-5 16,-1 7-10-1,0 11 9-15,3 18 3 0,5 15 8 16,8 12 1-16,3 7-1 15,3 7-4-15,0 7-1 16,0 33-17-16,0 26 22 16,12 19-3-16,5 9 5 15,6-4-2-15,-2-6 5 16,1-11-3-16,2-9-1 16,3-12-1-16,4-10-1 15,3-14-1-15,4-4-1 16,-2-9 2-16,3-7 0 15,-1-7-52-15,-1-1-64 16,-2-7-107-16,-1-18-500 16</inkml:trace>
  <inkml:trace contextRef="#ctx0" brushRef="#br0" timeOffset="52173.17">31533 7160 644 0,'0'0'80'15,"0"0"14"-15,0 0 33 16,0 0-58-16,-80-60-45 16,61 60-15-16,0 7-8 15,0 20 2-15,4 10 7 16,5 5-6-16,7 5-3 16,3-1 4-16,0-2-1 0,0-5-4 15,10-8 0-15,0-5 1 16,3-8-1-16,0-7 0 15,-1-5 0-15,4-6 2 16,1 0 3-16,5-3 0 16,2-17 2-16,-1-6-4 15,-3-13 2-15,-2-12 1 16,-6-13-1-16,-9-11-5 16,-3-8-1-16,-9-9 1 15,-19 5 2-15,-5 7-2 16,0 15 1-16,6 16 2 15,8 17 0-15,8 13 8 16,7 11 7-16,4 8-3 0,0 5-15 16,0 27-19-1,13 20 19-15,17 12 3 0,10 11 0 16,2 1-1-16,0-1 3 16,-7-10-4-16,-5-10 0 15,-5-12-1-15,-5-8 0 16,0-12-2-16,-2-6-15 15,4-7-45-15,3-10-53 16,5 0-95-16</inkml:trace>
  <inkml:trace contextRef="#ctx0" brushRef="#br0" timeOffset="52494.53">32012 6842 588 0,'0'0'123'16,"0"0"-73"-16,0 0 42 16,-100 16 5-16,83 11-42 15,9 10-17-15,8 11 7 16,12 7 0-16,25 5-14 16,12-1-1-16,2-1-9 15,-2-4-8-15,-13-5-13 16,-9-9 0-16,-11-4 7 15,-7-11-7-15,-6-11-1 0,-3-6-3 16,0-8 2 0,-9 0-10-16,-16-3-2 0,-14-19 0 15,-6-6-23-15,2-8-21 16,6-8-22-16,16-6-70 16,12-8-42-16,9-9-372 15</inkml:trace>
  <inkml:trace contextRef="#ctx0" brushRef="#br0" timeOffset="52704.25">32028 6849 580 0,'0'0'49'0,"0"0"39"15,-10 129 50-15,-11-48-11 16,-4 12-54-16,-4 3-11 16,1-8-32-16,1-9-15 0,6-11-7 15,-1-15-2-15,1-12 0 16,5-8-3-16,-1-9-1 15,2-6-1-15,2-4-1 16,2-3 0-16,5-6-25 16,0-1-77-16,5-2-71 15,1-2-279-15</inkml:trace>
  <inkml:trace contextRef="#ctx0" brushRef="#br0" timeOffset="54152.18">26447 9554 525 0,'0'0'90'0,"0"0"-25"16,0 0 27-16,0 0-25 0,0 0-18 16,0 0-6-1,-86-72-8-15,67 72-17 0,-1 4 2 16,-4 13 0-16,4 3-7 15,1 6-2-15,5 6 3 16,4-1 6-16,6 6-11 16,4 3 2-16,0-1-2 15,4 0-3-15,12 0-1 16,1-6-4-16,2-4-1 16,-1-7 2-16,0-6-2 15,0-7 0-15,2-5 0 16,2-4 0-16,3 0 1 15,2-21 0-15,-2-3-1 16,-4-6 0-16,-4-6 1 16,-5-3-1-16,-8-1 0 0,-4-2-2 15,0 1-3-15,-6 5 5 16,-8 9 0-16,0 8 0 16,3 8 2-16,4 5-2 15,4 5 5-15,1 1-5 16,2 0 0-16,0 5-6 15,0 14 4-15,5 8 1 16,10 3 1-16,6 4 1 16,2 2-1-16,0-4 0 15,2-1 1-15,-1-6-1 16,-2-4 1-16,-4-6-1 16,0-4 0-16,-3-5-2 0,2-3-2 15,-4-3-8-15,3 0-55 16,-2 0-117-16,-1-14-101 15</inkml:trace>
  <inkml:trace contextRef="#ctx0" brushRef="#br0" timeOffset="54713.57">26882 9455 707 0,'0'0'35'16,"0"0"50"-16,0 0 7 0,0 0-55 16,-98-12-22-1,80 29-6-15,0 5-2 0,0 4 12 16,5 3-9-16,4 4 1 16,6 1-6-16,3 1 1 15,0 2-4-15,6-3 5 16,9-8-7-16,4-5 4 15,2-6-5-15,0-7 4 16,1-5 2-16,2-3-4 16,-2 0 0-16,-2-11 7 15,1-11-8-15,-5-2 1 16,-7-9 0-16,-1-4 1 16,-8-4 1-16,0-6-3 15,-3-6 1-15,-17-6 7 0,-2-9-8 16,-5-1 1-16,-6 4-1 15,3 12-2-15,5 14 2 16,6 14 0-16,8 14-3 16,7 6 3-16,2 5 6 15,2 7-6-15,0 22-11 16,5 15 11-16,13 15 3 16,7 7 2-16,6 2-5 15,4-2 1-15,-1-6-2 16,-3-2 4-16,-7-10-2 15,0-6-1-15,-3-9-1 16,-5-10-4-16,1-7 5 16,-1-9-1-16,3-7-15 0,7 0-27 15,-1-7-119-15,0-18-128 16</inkml:trace>
  <inkml:trace contextRef="#ctx0" brushRef="#br0" timeOffset="55254.05">27358 9252 687 0,'0'0'44'0,"0"0"-10"16,0 0 75-16,-81-34-19 0,61 34-44 15,-1 2-31-15,0 19 1 16,-1 6-1-16,4 5-1 15,7 7-4-15,8 2-3 16,3 1-4-16,2-3 2 16,11-1-4-16,8-5-1 15,1-6 1-15,4-5 1 16,-4-10-2-16,2-4 1 16,-2-8-1-16,-2 0-6 15,-1-4 0-15,0-12 5 16,-3-8-2-16,-6-5 3 15,-6-7-3-15,-4-6 5 16,0-8-2-16,-8-9 2 16,-14-7-1-16,-6-3-1 0,-6 0 0 15,-6 4-1-15,1 7-5 16,6 10 6-16,3 13-1 16,10 12 1-16,6 12 4 15,8 9 1-15,6 2 1 16,0 23-6-16,7 20-4 15,22 13 4-15,10 9 7 16,10 4-7-16,-1-2 2 16,2 0-2-16,-2-9 0 15,-9-12 0-15,-5-13-1 16,-9-11-1-16,-6-9-21 16,-3-6-22-16,-4-7-83 15,-1 0 6-15,-8-9-157 0</inkml:trace>
  <inkml:trace contextRef="#ctx0" brushRef="#br0" timeOffset="55966.64">27431 9075 192 0,'0'0'557'15,"0"0"-543"-15,81-39 45 16,-29 34-4-16,6 5-34 15,-3 0-6-15,-7 20 21 16,-6 8-18-16,-6 4 9 16,-7 5 4-16,-3 5-1 0,-8 3-11 15,-5-4-12-15,-8-1-5 16,-5-5 0-16,0-6-1 16,-2-7 2-16,-13-8-2 15,-1-5 4-15,-3-6 13 16,-1-3 11-16,-2-5-6 15,-4-15-18-15,1-6 1 16,3-12-6-16,4-7-1 16,3-5-10-16,6-5-19 15,6 6-8-15,3 8-3 16,1 11 3-16,22 7 10 16,5 6 2-16,8 7 8 0,6 5 9 15,1 5 2 1,-1 0 6-16,-5 14 0 0,-7 4-4 15,-3-1 5-15,-2 2 6 16,-1-2 3-16,-5-2-6 16,1-1 2-16,-3-7-5 15,-2-4 2-15,0-3 2 16,0 0-4-16,1-9 12 16,-2-7-7-16,-5-4-3 15,-2-3 2-15,-2-4-3 16,-4-2 1-16,-1-2-2 15,0 2 7-15,0 8-5 16,-14 7 14-16,-1 10 10 16,-6 4-8-16,-1 0-9 15,0 20 4-15,3 9 0 0,5 5 1 16,6 8 0-16,5 3-4 16,3 5 3-16,0-1-10 15,15-5 5-15,1-4-6 16,2-6 3-16,0-10-5 15,0-9 0-15,3-5 1 16,-2-5-2-16,7-5-4 16,2 0-12-16,8-3-41 15,5-14-21-15,3-9-109 16,-2-8-315-16</inkml:trace>
  <inkml:trace contextRef="#ctx0" brushRef="#br0" timeOffset="56348.03">28692 8789 708 0,'0'0'86'0,"0"0"-43"16,-105-4 73-16,65 18-50 15,4 9-33-15,10 3-10 16,9 4 0-16,11 0-17 15,6 1 3-15,10-1-5 16,20-5-2-16,5 0 0 0,4-5-1 16,-1-3-1-16,-4 0-4 15,-5-3-1-15,-10-2-2 16,-4 3 4-16,-7-1 2 16,-4-2 1-16,-2 3 0 15,-2-2 0-15,0 0-1 16,0-3 0-16,-8 0 1 15,-10-3 0-15,-3 0 0 16,-4-1 2-16,-3-3-2 16,-2-3 2-16,4 0 3 15,6 0-5-15,9 0-35 16,11-13-64-16,0-12-209 16</inkml:trace>
  <inkml:trace contextRef="#ctx0" brushRef="#br0" timeOffset="56754.52">29062 8693 688 0,'0'0'97'0,"0"0"-20"16,0 0-1-16,0 0-39 15,-86 18-22-15,61 1 22 16,6 2-20-16,11 0-11 0,8 1-1 16,2 3-2-1,25-1 5-15,7 2-6 0,5-2 2 16,0 2-4-16,-5-1-2 16,-6-2-2-16,-8-1-6 15,-6-4 9-15,-5-4 1 16,-4-1 0-16,-2-5 1 15,-3 1-1-15,0-1-3 16,0-2 3-16,-9 1 0 16,-15 1 3-16,-7-1-1 15,-10-1 2-15,1-2 1 16,6-2 0-16,11-2-5 16,13 0-1-16,10 0-17 0,3-3-107 15,21-15-250-15</inkml:trace>
  <inkml:trace contextRef="#ctx0" brushRef="#br0" timeOffset="57167.57">29685 8688 731 0,'0'0'75'0,"0"0"21"16,0 0 11 0,0 0-64-16,0 0-34 0,-89 7-9 15,78 22 13-15,4 7-7 16,7 3-1-16,0-2-1 16,15 1 5-16,10-6-8 15,3-3 5-15,3-7-6 16,-1-7-1-16,0-9-3 15,-2-6 4-15,-2-2 1 16,1-13 9-16,-5-9-3 16,-4 0 13-16,-6-6 8 15,-9-5 14-15,-3-2-12 16,0-3-12-16,-15 2-8 16,-10 3-8-16,-5 6-2 0,-3 11-1 15,5 9-2-15,2 7-9 16,7 2-42-16,10 6-43 15,9 9-62-15,0-2-116 16</inkml:trace>
  <inkml:trace contextRef="#ctx0" brushRef="#br0" timeOffset="57632.97">30063 8327 773 0,'0'0'58'0,"0"0"51"16,0 0-44-16,0 0-38 15,64 71 0-15,-37-12 12 16,-4 10-3-16,-5 9-6 16,-7 4-16-16,-8 4-4 15,-3 0-3-15,0-4-4 16,0-10 5-16,-5-9-6 15,5-15-2-15,0-11-15 16,0-12-3-16,9-7-3 16,6-10 1-16,5-8-5 15,6 0 5-15,4-15 19 16,2-12 1-16,-4-4 0 0,-4-5 2 16,-8-3-2-1,-9 0 8-15,-7-2 0 0,-6 2 16 16,-27 3 11-16,-14 2-2 15,-10 2 15-15,2 1-8 16,7 5 2-16,14 2 5 16,12 4-1-16,13 3-12 15,4-2-17-15,5-4-9 16,6-3-8-16,22-4-11 16,16 2-43-16,11 6-49 15,0 10-78-15,-10 5-190 16</inkml:trace>
  <inkml:trace contextRef="#ctx0" brushRef="#br0" timeOffset="59169.34">21644 12336 604 0,'0'0'55'0,"0"0"-33"16,0 0 70-16,0 0 0 16,0 0-45-16,0 0-20 15,0-17-13-15,0 17 3 16,14-2-13-16,15-3 36 15,16-7-6-15,10 0 2 16,9-4-16-16,6 4 1 16,-1 3-6-16,-1 4-8 15,-6 5-7-15,-3 0 0 16,-3 0 5-16,-1 0-4 16,2 0-1-16,2-6 1 0,2-6 1 15,5 0 2 1,0-3-2-16,-1 1 0 0,-2-1 1 15,-2 1 2-15,-2-1 5 16,1 2-7-16,-4-3 4 16,-3 3 9-16,-1 2-15 15,-7 3 9-15,-3 2-9 16,-9 1-1-16,-4 0-1 16,0 0 1-16,-2-1-3 15,4-3 6-15,0 0-2 16,2-3 0-16,1-1-1 15,-1 1 0-15,0 1 1 0,0-2 4 16,-3 4-3 0,-5-1-2-16,-3 3 2 15,-3 0-2-15,-3 0 2 0,-6 1-2 16,0-1 2-16,-5 0-1 16,0 0 4-16,-1-1-1 15,1-2 2-15,1 2-6 16,-1 0 5-16,0 2-3 15,-1 1-2-15,1 2 0 16,-4 2 4-16,3-1 0 16,-4-1-4-16,1 3 4 15,-1-4-1-15,2 0-1 16,2-2 0-16,2-2-1 0,1 0-2 16,1-3-1-1,1 4 2-15,1-3 4 0,-2 4-3 16,-2 0 0-16,-2 1 0 15,-1 0 1-15,1 3-2 16,-2 0 5-16,-1 2-4 16,1 0 9-16,-2-3 1 15,0 3-7-15,0 0-3 16,0-3 4-16,1 3-5 16,-1 0 0-16,0 0-1 15,0 0 0-15,0 0-2 16,0 0-11-16,0 0-18 15,-4 6-56-15,-20 6-77 16,-4-4-201-16</inkml:trace>
  <inkml:trace contextRef="#ctx0" brushRef="#br0" timeOffset="62350.02">24699 11229 49 0,'0'0'49'15,"0"0"6"-15,0 0 23 16,0 0-24-16,0 0 0 16,0 0 27-16,0 0 10 15,0 0-23-15,21 24-12 16,-21-24-2-16,0 0-2 15,0 0-12-15,0 2-10 16,0-2-2-16,0 0 4 16,0 0 14-16,0 0 7 15,0 0-4-15,0 0-6 16,0 0-10-16,1-2 8 16,5-13-4-16,0-5-15 15,1-1-5-15,1 0 9 0,1 2-7 16,-3 1-7-1,-2 1 4-15,2-2-4 0,-1-1-5 16,-1-2 3-16,2 3 1 16,-3-1 0-16,-1-1-4 15,-1 1 9-15,2-4-7 16,2 0-5-16,1 0 2 16,0 0 1-16,1 2 0 15,-1 1-2-15,0-2 2 16,-1 4-3-16,2-1 0 15,3 2-1-15,-2 2 0 16,2-2-1-16,1 0-1 16,-2 0 2-16,0 0-1 15,2-1 1-15,1 1 0 0,2-1-1 16,-2 1 0-16,0 3 2 16,0-2 0-16,-2 4 1 15,1 0 1-15,-1-3-3 16,2 1 0-16,3-3-1 15,-2-3 1-15,3-1-2 16,3 0-1-16,-2-1 3 16,0 4-3-16,-1 5 1 15,-5 0 1-15,-1 6-1 16,-6 0-1-16,3-1 3 16,-1 0 0-16,3-4-3 15,2 3 2-15,0-1-1 16,2-1 0-16,1 2 0 0,2 2-2 15,1-1 1 1,-1-2 0-16,0 0 0 0,2 0 0 16,-3-1 2-16,1-1-2 15,1 1 1-15,-2-3 1 16,-3 5 0-16,0-2-2 16,-2 3 0-16,-1 1 0 15,3 1 0-15,-3 0 2 16,-1 0-1-16,2-1-1 15,0-3 1-15,2 1 0 16,8 1-1-16,0-3 1 16,3-1 0-16,1-2-1 0,-2 1 0 15,-1 1 7 1,-4 2-3-16,-1 2-3 0,-4 0 1 16,-6 5 2-16,-2 0-2 15,-2 2-2-15,1 1 1 16,0 1 1-16,-3-1 3 15,1 1-5-15,-1-2-1 16,0 2-5-16,0 0 5 16,0 0-23-16,0 0-11 15,0 0-38-15,0 0-29 16,-24 0-94-16,-12 0-97 16</inkml:trace>
  <inkml:trace contextRef="#ctx0" brushRef="#br0" timeOffset="63310.84">25156 9975 594 0,'0'0'108'0,"0"0"-32"15,0 0 56-15,0 0-58 16,0 0-32-16,0 0-10 16,-50 6-7-16,50-6 3 15,0 0-10-15,0 0 7 16,0 0-5-16,0 0-1 15,0 0-3-15,8 0 6 16,12 0 7-16,9 0 18 16,5 0-19-16,5 0-6 15,2-3-12-15,6-6 5 16,-1 0-7-16,-3-1-1 16,-7 1 0-16,-5 0 0 15,-5 1-3-15,-4 1 6 16,-3-2-3-16,-1 1 12 0,2 1-16 15,-1-3 14 1,5 1-10-16,1-1-7 0,-4 2 4 16,-6 1-1-16,-3 5 7 15,-6-3-4-15,-2 4 3 16,0-2-5-16,0 0 8 16,2 0-4-16,-2 1-5 15,-1 0 1-15,-1 2-4 16,-2 0 5-16,0 0-1 15,0 0-3-15,0 0 1 16,0 0 0-16,0 0-2 16,0 0-4-16,1 0 4 0,-1 0 6 15,3 0-3-15,0 0-2 16,0 0 3-16,-1 0-2 16,-2 0-2-16,0 0 0 15,0 0-1-15,0 0-3 16,1 4 4-16,2 3 0 15,0 6 0-15,3 1 3 16,-1 5-3-16,-1 2 2 16,2 3 3-16,-1 4 1 15,1 3 2-15,1 4 3 16,-3 1-1-16,2 0 8 16,-1 3-5-16,1-3 4 15,1-1-7-15,-1 2 5 16,0-3-4-16,2-1-2 15,-5-3-8-15,0-1 13 0,1-7-7 16,-2-3 1-16,-2-9-6 16,1-3 3-16,-1-4 2 15,2-3-1-15,-1 0-2 16,1 0 0-16,-2 0 1 16,1 0 2-16,-1 0 0 15,2-7-1-15,-1-5-6 16,-1-3 0-16,0-1-33 15,0 2-22-15,-4 3-29 16,-19 4-80-16,-6 5-96 0,-7-2-142 16</inkml:trace>
  <inkml:trace contextRef="#ctx0" brushRef="#br0" timeOffset="65874.5">23980 13539 208 0,'0'0'28'0,"0"0"50"16,0 0-21-16,0 0-18 15,0 0 11-15,0 0 32 16,-5-38-28-16,1 31-25 16,-2-1 55-16,2-3-29 15,-1-2-18-15,0 3-3 16,1-3 1-16,1-1 11 16,-2 0-8-16,1-1 9 15,3-2-20-15,-1 2-3 0,1 1-11 16,-1 3 18-16,1 2-6 15,-1 4-6-15,1 2 5 16,-1 2-7-16,2-1 0 16,0 2-4-16,0 0-13 15,0 3-5-15,0 13 1 16,0 6 4-16,0 4 1 16,0 2 0-16,0 3 0 15,3 1 2-15,3 3 3 16,1-1-3-16,1 2-3 15,-2 0 7-15,0 5-3 16,0 7-2-16,0 4 2 0,-3 1 0 16,-2 1-3-16,-1-3 4 15,0 2-3-15,0 3-1 16,0 1 7-16,0 0-5 16,0 1 2-16,0-5-1 15,0-7-1-15,0-5 4 16,0-3-6-16,0-3 3 15,2 1-2-15,1 2 6 16,1-1-5-16,2 0-2 16,-1 2 7-16,2-3-2 15,1-2-2-15,-2-6-3 16,0-4 4-16,-2-4-4 16,2-3-1-16,-2-1 0 15,1-1-2-15,-4 2 6 16,1 0-7-16,-2-2 9 0,0 0-6 15,0-5 1-15,0-3 1 16,0-4-2-16,0-3 0 16,1 0 0-16,-1 0 1 15,0 0-1-15,0 0-13 16,0-3-10-16,0-13-37 16,0-5-63-16,-3-4-79 15,-9-2-117-15</inkml:trace>
  <inkml:trace contextRef="#ctx0" brushRef="#br0" timeOffset="66490">23747 14591 593 0,'0'0'63'15,"0"0"7"-15,0 0 43 16,0 0-42-16,0 0-20 16,0 0-2-16,-3-33-25 15,8 33-7-15,6 0-2 16,5 12 9-16,1 7 7 16,0 3-3-16,1 1 1 15,-2 2-4-15,0 1 3 0,-2-3-14 16,2 1-1-1,0-2 7-15,0 0-10 0,1-1 2 16,0 4-6-16,-1-1 2 16,-1 2-5-16,-2-2-1 15,-3-1-1-15,-3-4 0 16,-2-4-1-16,-1-6 7 16,0-4-7-16,-4-5 4 15,2 0-8-15,-1 0 9 16,-1 0-2-16,0 0 4 15,2 0 15-15,-1-1-4 16,5-9 3-16,2-5-11 16,2-7 1-16,1-3-1 15,1-7 2-15,3-4 3 0,0-4-4 16,4-7-4-16,2-5-3 16,-2-5-1-16,4-3-3 15,0 4 0-15,0 1 1 16,-4 7-1-16,0 8 0 15,-3 6 2-15,-3 5-2 16,-4 10 0-16,-3 7 1 16,-3 5-1-16,-3 6-4 15,0 1-20-15,0 0-52 16,0 8-47-16,-17 15-67 16,-5 7-32-16,-2 2-176 15</inkml:trace>
  <inkml:trace contextRef="#ctx0" brushRef="#br0" timeOffset="67128.33">22637 15603 806 0,'0'0'15'16,"0"0"18"-16,0 0 128 15,0 0-86-15,0 0-56 16,0 0-9-16,-13 76 35 16,28-24 5-16,0 1-11 15,0-1-8-15,-2-4-15 16,-1-1-4-16,-2-3-3 15,-2-3-3-15,-2-6 1 16,-2-7-5-16,-2-6 3 16,-1-8 5-16,-1-8-8 0,0-3-1 15,0-3 2-15,0 0-2 16,0-3-1-16,-7-14-24 16,-10-12-52-16,-6-10-80 15,-3-11-153-15</inkml:trace>
  <inkml:trace contextRef="#ctx0" brushRef="#br0" timeOffset="67309.89">22585 15374 768 0,'0'0'9'15,"0"0"-9"-15,0 0 77 16,0 0-33-16,0 0-44 0,0 0-1 15,22-71-13-15,-16 79-64 16,-4 10-120-16,-2 2-358 16</inkml:trace>
  <inkml:trace contextRef="#ctx0" brushRef="#br0" timeOffset="67818.88">22892 15285 649 0,'0'0'65'0,"0"0"-61"0,0 0 80 15,32 84-11-15,-10-36 13 16,2 12-21-16,-1 3-29 16,-1 4-2-16,-5 4-10 15,-3 0-10-15,-4-1-4 16,-5-3-7-16,-2-2 0 15,-2-4-1-15,5-3-1 16,5-7-1-16,4-7 0 16,3-10-2-16,3-8-6 15,-1-7-7-15,-1-7-15 16,0-7 2-16,-3-5-5 16,-1 0-29-16,-2-17 26 15,-5-12 34-15,-2-7 1 16,-6-7-8-16,0-6 8 15,0-1-1-15,0 3 2 0,-9 6 8 16,-9 6 31-16,-9 7 4 16,-13 5 7-16,-9 7-12 15,-4 2-17-15,4 0-6 16,12 2-2-16,10-2 8 16,11-4 1-16,7 1 10 15,6-7-27-15,3-2-5 16,0-4 0-16,12-3-5 15,10 1-9-15,6 5-21 16,7 6-27-16,1 8-47 0,-3 9-84 16,-8 4-320-1</inkml:trace>
  <inkml:trace contextRef="#ctx0" brushRef="#br0" timeOffset="68304.55">24559 15172 699 0,'0'0'40'0,"0"0"48"16,-85-9 28-16,56 19-81 15,-2 21-9-15,3 15-5 16,2 9 10-16,10 6-5 16,10 2-5-16,6-2-4 0,0-8-5 15,13-3-2-15,10-10-9 16,3-4 3-16,4-7-4 16,4-8 0-16,2-5 1 15,0-6-1-15,-1-4-2 16,-4-5-9-16,-1-1-26 15,0 0-40-15,-1-8-82 16,0-12 3-16,-1-6-185 16</inkml:trace>
  <inkml:trace contextRef="#ctx0" brushRef="#br0" timeOffset="68659.2">24828 15349 662 0,'0'0'63'0,"0"0"60"15,0 0 22-15,0 0-78 16,0 0-18-16,0 0-30 16,0-33-19-16,0 54-2 15,0 8 2-15,11 7 1 16,5 3 1-16,1-3-1 16,5-4-1-16,5-5-1 15,1-9 1-15,2-6-3 16,0-11-3-16,1-1-7 15,1-8 13-15,-1-15 2 16,-4-5 2-16,-9-5-4 16,-5-1 7-16,-8-7 4 15,-5-8 6-15,0-3 1 0,-11 0-7 16,-5 5-5-16,-1 10-3 16,-1 15-3-16,5 10-2 15,-2 12 2-15,3 0-34 16,0 9-51-16,6 8-69 15,6 0-135-15</inkml:trace>
  <inkml:trace contextRef="#ctx0" brushRef="#br0" timeOffset="69355">25316 15057 672 0,'0'0'51'0,"0"0"4"15,0 0 5-15,0 0-15 16,91 34-2-16,-61-5-9 16,1 4-9-16,-2 4-7 15,-4 0-13-15,-5 1 4 16,-1-1-1-16,-7-5-6 15,-2-4-2-15,-5-4 0 16,-5-5 0-16,0-2-3 16,-2-2-8-16,-16-1-8 0,-7-2 3 15,-6-5 0-15,-4-2 8 16,3-5 5-16,6 0 3 16,13-21 3-16,10-13 15 15,3-11 30-15,7-11-30 16,15-6-13-16,5 1-2 15,0 6-3-15,0 7-1 16,0 9 0-16,0 5 1 16,1 7 9-16,4 7-4 15,-1 6-1-15,5 5-2 16,-1 9-2-16,1 0 1 16,-5 12-4-16,-4 16-1 15,-6 2 4-15,-4 9 4 16,-7-1-2-16,-1 2-1 15,-3-2 1-15,-2 0-2 0,-1-1 0 16,1-4-1-16,-3-1 1 16,1-10 1-16,-2-4-1 15,0-7-7-15,0-6 5 16,0-5 2-16,0 0 4 16,-11-5 23-16,-7-16 27 15,-3-8-9-15,0-8 10 16,4-6-15-16,6-9-19 15,3-3-13-15,8-5-8 16,0-6 0-16,9 1-15 0,15 10-28 16,3 11-5-1,6 14-9-15,3 14-14 0,7 6-41 16,0 10-50-16,-7 0-49 16</inkml:trace>
  <inkml:trace contextRef="#ctx0" brushRef="#br0" timeOffset="70698.78">27300 14086 646 0,'0'0'33'0,"0"0"2"15,0 0 99-15,0 0-75 16,0 0-53-16,0 0-3 16,-12 73 34-16,14-13 15 15,10 11-18-15,-2 6-6 16,-1 6-10-16,-1-1-12 16,-1-2 3-16,-3-7-7 15,-1-8-2-15,0-13 9 16,2-10-8-16,-2-14-1 15,1-10 0-15,-4-9 0 16,0-8 1-16,0-1-1 16,0 0 1-16,0-3 12 0,0-19-1 15,0-9-9-15,-3-9 1 16,-6-7-2-16,-4-5-2 16,2-1-3-16,4 0 2 15,7 2-10-15,0 6-16 16,15 8-14-16,18 8 15 15,11 12 5-15,7 10 11 16,1 7 8-16,-1 1 2 16,-7 22 3-16,-6 6 10 15,-10 7 13-15,-8 5-6 16,-5 0 0-16,-6 3 3 16,-3-4-13-16,-2-1-3 0,2-3-4 15,-2-2-2 1,1-6 1-16,0-4-2 0,-1-7 0 15,1-5-5-15,-1-1-28 16,5-8-31-16,1-3-67 16,10-2-21-16,1-21-456 15</inkml:trace>
  <inkml:trace contextRef="#ctx0" brushRef="#br0" timeOffset="71063.5">27952 14454 642 0,'0'0'85'0,"0"0"-56"0,0 0-4 16,0 0 2-16,-13 72 18 16,13-30-10-16,0 1-13 15,16 0-16-15,3-6 5 16,2-3-9-16,1-10 0 15,1-10-2-15,-2-7 5 16,1-7 4-16,0 0-5 16,1-7 18-16,-5-10 10 15,-2-6 11-15,-4-4 4 16,-4-4-20-16,-7-9-4 16,-1-7 1-16,0-2-20 15,-13-1-1-15,-8 8 1 16,-2 15-1-16,-4 11-3 0,-4 13-7 15,-4 3 2-15,0 14-17 16,8 12-30-16,15 1-79 16,12-5-176-16</inkml:trace>
  <inkml:trace contextRef="#ctx0" brushRef="#br0" timeOffset="71664">28463 14766 476 0,'0'0'25'0,"0"0"36"15,0 0 50-15,0 0-39 16,0 0-20-16,0 0 3 16,33 60-9-16,-13-62-28 0,2-17 5 15,-3-3 22-15,-4-10-2 16,-3-2-2-1,-6-7-3-15,-6-6-7 0,0-6-11 16,0-7-9-16,-3-6-8 16,-7-7-3-16,1-3 0 15,-2-3-2-15,0-1-6 16,-3 7-10-16,-2 12 1 16,-1 18 10-16,0 19 6 15,3 14-1-15,-2 10 2 16,1 7-4-16,0 23 4 15,7 18 0-15,8 15 6 16,3 12 1-16,27 3 4 0,9 3-5 16,7-3-5-16,-2-6 4 15,-6-6-4-15,-8-8-1 16,-6-9 0-16,-2-10 1 16,-1-9-1-16,-3-8 0 15,0-5-5-15,4-7-12 16,6-10-32-16,8 0-29 15,5-4-68-15,5-16-56 16</inkml:trace>
  <inkml:trace contextRef="#ctx0" brushRef="#br0" timeOffset="72190.52">29186 14422 326 0,'0'0'388'0,"0"0"-298"15,0 0 37-15,0 0-45 16,0 0-43-16,-103-43-17 16,76 43 0-16,0 12-5 15,6 8-11-15,3 6 3 16,9 7-6-16,6 4-3 16,3 2 1-16,0 2 2 15,6-5-1-15,5-4-2 16,2-3 0-16,-1-6 0 15,-2-8-6-15,4-5-8 16,-1-8-4-16,2-2 1 16,2 0 17-16,2-15 0 15,-3-6 0-15,2-7 5 0,-4-9-4 16,-3-9 18-16,-5-8-5 16,-2-11-4-16,-4-7-9 15,0-4 0-15,-16-3-1 16,-4-3 0-16,-3 2-2 15,2 13 2-15,2 19-2 16,4 22 2-16,9 18 0 16,3 8 0-16,3 25-10 15,0 21 10-15,18 22 1 16,10 10 17-16,5 7 0 16,-2-3-11-16,-4-5 0 0,-6-9-3 15,-1-8-4-15,-5-9 4 16,2-12-5-16,1-10 1 15,2-9-13-15,8-8-18 16,10-8-34-16,3-4-114 16,6-2-71-16</inkml:trace>
  <inkml:trace contextRef="#ctx0" brushRef="#br0" timeOffset="72500.07">29815 14183 658 0,'0'0'46'0,"0"0"50"15,-88 33-12-15,63-1-28 16,7 4-6-16,10 4-8 16,8 3-23-16,0 3 2 15,17 2-4-15,8-2-10 16,0 1 3-16,-5-6-1 15,-5-6-9-15,-8-8 0 16,-4-9 0-16,-3-8 2 16,0-7-1-16,0-2 0 15,0-1 8-15,0 0-9 16,-12-14-15-16,-4-9-25 0,2-8-2 16,-2-7-78-1,5-8-95-15</inkml:trace>
  <inkml:trace contextRef="#ctx0" brushRef="#br0" timeOffset="72722.97">29732 14258 717 0,'0'0'43'16,"-47"113"108"-16,16-40-25 16,-4 9-74-16,-6 4-25 15,-1 0-20-15,-2-6 3 16,5-12-9-16,7-14-1 15,8-21 0-15,11-11 2 16,4-11-1-16,4-6-1 16,3-4-5-16,2-1 4 0,0 0-10 15,0 0-27-15,0-6-111 16,0-7-139-16</inkml:trace>
  <inkml:trace contextRef="#ctx0" brushRef="#br0" timeOffset="74230.3">23757 16651 449 0,'0'0'161'0,"0"0"-96"16,0 0 39-16,0 0-28 0,0 0-22 16,0 0-18-1,-56-72 0-15,33 59-13 0,-2 4-14 16,-3 6 0-16,-3 3-1 16,-1 0-1-16,1 7-6 15,3 10 5-15,6 5-5 16,6 7-1-16,9 5 2 15,4 9 6-15,3 3-6 16,0 5-1-16,1-2 3 16,14-3-4-16,6-10 2 15,6-9-1-15,3-8-1 16,4-9 0-16,0-10-1 16,4 0-7-16,-2-17-1 15,-5-9-8-15,-4-6 0 16,-10-5 17-16,-7-4-3 0,-9-2 7 15,-1-3-9-15,-3-3 5 16,-14 4-3-16,0 3 3 16,1 14-8-16,5 12 6 15,6 9 2-15,4 7 1 16,1 0-1-16,0 22-4 16,10 10 4-16,10 9 9 15,5 2 15-15,2 1-10 16,6-6-9-16,1-1 2 15,3-6-4-15,-1-6-1 16,0-5 0-16,-1-7 0 16,-2-5-2-16,-3-7-3 0,-2-1-10 15,-3 0-59-15,-6-8-42 16,-3-11-21-16,-10-6-291 16</inkml:trace>
  <inkml:trace contextRef="#ctx0" brushRef="#br0" timeOffset="74805.95">24350 16474 660 0,'0'0'35'0,"0"0"19"0,0 0 45 15,0 0-45-15,-87-4-39 16,65 25 5-16,-5 6-3 15,1 7 6-15,6 4-6 16,6 1 2-16,7 2-7 16,7 1-7-16,0-3-1 15,13-1 0-15,6-5-4 16,3-6 3-16,1-7-2 16,3-8 1-16,-1-5-1 15,-2-7-1-15,0 0 1 16,1 0 3-16,0-17-2 15,-4-2 2-15,-6-9-3 16,-3-2 0-16,-8-9 9 0,-3-4-8 16,0-10 9-1,-14-3 2-15,-6-7-12 0,-4-1-1 16,-2-4 1-16,-2 1-1 16,-4 6-1-16,3 7 0 15,0 7 1-15,6 16 0 16,6 12 0-16,8 10 4 15,6 9 23-15,3 11-27 16,0 23 4-16,11 12-4 16,16 16 18-16,13 4-2 15,6 4 11-15,6 1-14 16,-2-6-9-16,-4-9-4 0,-7-8 6 16,-8-10-6-1,-6-9 0-15,-4-7 0 0,-6-7-3 16,3-5-1-16,-2-5-17 15,7-5-32-15,7 0-46 16,2-6-112-16,0-13-183 16</inkml:trace>
  <inkml:trace contextRef="#ctx0" brushRef="#br0" timeOffset="75392.89">24936 16433 644 0,'0'0'62'15,"0"0"20"-15,0 0 50 16,0 0-58-16,-84-47-35 16,54 47-4-16,-2 0-9 15,0 9-4-15,5 15-1 16,7 5-8-16,8 5-8 15,4 4 7-15,8-2-11 16,0 1 5-16,12-1-3 16,9-6-2-16,8-2 2 15,0-6-3-15,3-5 0 16,-4-5-1-16,-4-7-1 16,-3-5-4-16,-3 0-3 0,1-5-1 15,-1-14 6-15,-2-7-2 16,-3-5 6-16,-2-8 1 15,-9-8-1-15,-2-6 1 16,0-12-1-16,-9-7 5 16,-9-4-5-16,-3-4-13 15,-3-2-3-15,-4 9-3 16,1 10 3-16,3 20 13 16,10 19 3-16,4 20 13 15,6 4 11-15,4 22-24 16,0 24 1-16,1 13 5 15,20 11 15-15,9 5-1 16,4-2-14-16,4-1 2 16,-1-5-6-16,-2-10 1 15,0-7-3-15,-6-12 0 0,-3-8 0 16,-7-9-1-16,-2-6-9 16,-5-8-9-16,-2-5-24 15,2-2-26-15,0 0-90 16,-2-16-52-16</inkml:trace>
  <inkml:trace contextRef="#ctx0" brushRef="#br0" timeOffset="76120.83">25182 16199 709 0,'0'0'40'16,"0"0"45"-16,0 0-17 15,0 0-43-15,91-11-2 16,-43 11-4-16,-1 14-5 16,-8 13-5-16,-6 7 7 15,-5 6 6-15,-7 6 7 16,-6 0-6-16,-6 0-8 16,-5-5-11-16,-4-3 1 15,0-2 3-15,0-5-6 16,-5-6-2-16,-7-3 1 15,0-7 1-15,-5-5-1 16,5-7 5-16,-5-3-5 16,1-6 10-16,0-19 13 0,3-8-15 15,1-11-8 1,6-9-1-16,1-7-6 0,5-4-13 16,0 4-17-16,0 14-19 15,6 15 18-15,5 11 23 16,2 11 4-16,2 4 9 15,8 5 1-15,6 0 0 16,7 5 3-16,0 13 1 16,-2 7-4-16,-7 0 1 15,-4 1 1-15,-7 1 10 16,-3-3-2-16,1-3-5 16,-2-4 2-16,1-7-3 0,7-6 2 15,-1-4-1 1,2 0-3-16,1-6 5 0,-3-10-1 15,-3-5-5-15,-5-3 5 16,-3-5-5-16,-7 0 10 16,-1 0 13-16,0 4-18 15,-6 9 5-15,-10 8 5 16,-1 8-11-16,-3 0-5 16,-1 11 0-16,1 13 0 15,4 7 3-15,5 6-2 16,8 2 11-16,3 4-7 15,0-2 5-15,9-3-3 16,5-3-3-16,2-4-1 0,-1-5-2 16,5-4-2-1,0-7 3-15,0-6-4 0,5-4 2 16,1-5-22-16,0 0-21 16,3-6-58-16,-4-16-139 15</inkml:trace>
  <inkml:trace contextRef="#ctx0" brushRef="#br0" timeOffset="76540.9">26430 15955 686 0,'0'0'44'0,"-85"18"-21"16,39 14 92-16,4 6-36 16,7 3-32-16,11-2-14 15,13-2-22-15,11-2-3 16,8-3-1-16,22 0-4 16,7-5-1-16,3 2-2 15,0-3 6-15,-5-1-6 16,-9-3 0-16,-3-1-2 15,-11-4 2-15,-6-2 0 16,-3-4 3-16,-2-4-2 16,-1-1-1-16,0 1 0 0,0 0 0 15,-10 0 1 1,-9-2 4-16,0-1 1 0,-1-1-6 16,-1-1 0-16,3-2 2 15,0 0-2-15,6-5-11 16,6-10-29-16,6-4-70 15,0-4-110-15,4-3-341 16</inkml:trace>
  <inkml:trace contextRef="#ctx0" brushRef="#br0" timeOffset="76953.16">26703 15866 561 0,'0'0'111'0,"0"0"-51"15,0 0 8-15,0 0-2 16,-98 54-7-16,80-25-9 16,5 0-20-16,10 0-18 15,3 2-7-15,0-3-2 16,13 1 2-16,11-4-1 15,3 0-1-15,1-2-1 16,-1 0-1-16,-2-1 1 0,-1 0-1 16,-2-1-1-1,-3 0 0-15,-3-1 1 0,-6-2-1 16,-2-3-1-16,-5-1 0 16,-3-5 1-16,0-1 0 15,0-2 4-15,-3 0 1 16,-12-2 13-16,-6 1 9 15,-1-1-8-15,1-3-14 16,0-1-3-16,0 0-2 16,7 0-21-16,4 0-84 15,4-12-203-15</inkml:trace>
  <inkml:trace contextRef="#ctx0" brushRef="#br0" timeOffset="77614.12">27992 15649 692 0,'0'0'12'16,"0"0"68"-16,0 0-13 16,0 0-50-16,-92 46 9 0,78-10 23 15,5 3-8-15,9 2-10 16,0 0-11-16,9 1-5 15,9-3-7-15,3-2-1 16,1-5 0-16,-1-8-3 16,3-12-4-16,0-7 2 15,0-5 5-15,1-3 4 16,-4-17-2-16,1-7 9 16,-4-4 5-16,-9-6 6 15,-7-5 1-15,-2-1 4 16,-3-6-14-16,-18 3-13 15,-3 2-6-15,-3 11 5 16,3 8-6-16,5 11 0 16,7 8-1-16,6 3-4 0,5 3-11 15,1 0-65-15,0 6 10 16,0 8-9-16,22-6-131 16,9-4-111-16</inkml:trace>
  <inkml:trace contextRef="#ctx0" brushRef="#br0" timeOffset="78070.67">28362 15379 620 0,'0'0'69'0,"0"0"45"16,0 0-31-16,0 0-29 15,0 0 9-15,85 94-16 0,-70-38-7 16,-8 8 6-16,-4 3-5 15,-3 4-15-15,0 3 0 16,0 5-15-16,0-1-6 16,0-6-4-16,0-7 3 15,0-14-4-15,0-11 3 16,0-10-3-16,0-9 0 16,0-3-1-16,5-7-7 15,8-2-7-15,7-8-23 16,5-1 4-16,2-4 14 15,0-15 18-15,-5-5 0 16,-5-5 2-16,-8-7 7 16,-9-6 0-16,0-5 24 0,-17-3-1 15,-19 0 27-15,-8 5-31 16,-4 7 20-16,2 7-11 16,8 6 7-16,10 4-3 15,9 1-16-15,7 1-6 16,7-3-6-16,5-1-8 15,0-3-3-15,27 1-22 16,13 3-32-16,14 10-57 16,-2 5-100-16,-6 4-177 15</inkml:trace>
  <inkml:trace contextRef="#ctx0" brushRef="#br0" timeOffset="85016.51">21572 12712 241 0,'0'0'17'0,"0"0"34"15,0 0 31-15,0 0-15 16,47-80 17-16,-47 66-15 16,0 1-39-16,0 1-8 15,-6 0 14-15,-5 2 2 16,-2 5-28-16,-5 1 15 15,-9 4-24-15,-8 0 11 16,-6 0-10-16,-5 0 3 16,-7 2-1-16,-5 4 4 15,-4 4-8-15,-6 1 18 16,-1 2-6-16,0 3 2 16,3 1 0-16,4 0-5 15,2-3 2-15,-1 2-3 0,-2 0 0 16,0-1-5-16,-1 1 2 15,3-1-5-15,4 2-1 16,2 0 1-16,0 3 0 16,0 1 5-16,0 2-2 15,1-1 8-15,3 0 1 16,3 0-1-16,4 1 1 16,5-2 1-16,5 0-10 15,2-3 3-15,4 1 3 16,1-2-8-16,-1 2 1 15,1 3 0-15,-1-2 4 16,-2 6-4-16,-3 0 2 0,-3 1 1 16,2 3 4-16,2-2 1 15,7 2-3-15,6-4 2 16,7 2-1-16,3 0-5 16,3-1-1-16,2 1 5 15,-1 1-4-15,1 1 0 16,-3-2-2-16,0 3 1 15,0 5 2-15,-5 3-2 16,-3 11 1-16,-2 6 6 16,0 5-2-16,0 0 4 15,5-8-4-15,8-7 1 16,4-5-2-16,0-9-3 16,0 2-1-16,7-4-1 15,2 5 2-15,-1 1-3 16,-1 7 1-16,-1 4-2 0,1-1 2 15,-2 0 3-15,-1 0-4 16,-1-2 1-16,0-4-1 16,2-2 1-16,5-3 0 15,2-1-1-15,3 1-1 16,5 4 1-16,-1-2 0 16,-1 2 2-16,1 3-2 15,-1-2 0-15,-1 3 1 16,-1 3-1-16,-1 0 3 15,3 1-3-15,0-2 1 16,0-5-2-16,1-2 1 0,-1-1 0 16,0-2 0-16,-2-2 0 15,4 3 0-15,-4 0 0 16,0 0 1-16,2-2-1 16,-3 0 0-16,1 1 0 15,0-2 0-15,-6 1-2 16,2 0 4-16,-3 0-1 15,-2-1-1-15,4-2 0 16,-2-1 0-16,1-3 0 16,2 3 0-16,-1 2 0 15,-1-3 3-15,-1 5-3 16,-2-1 0-16,1 2-2 16,4-1 2-16,1 0 2 15,3-4-1-15,1 2 0 0,1 1-1 16,1-2 0-16,1 2 0 15,-3-1 1-15,-1-1-2 16,1 1 2-16,-2-6-1 16,3 3 0-16,-1 0 4 15,2-2-4-15,-1 0 0 16,0 2-3-16,1 2 3 16,-1 1 0-16,0 1 2 15,-3 1-2-15,3 1 0 16,-1-1 0-16,0-1 0 15,5-2 0-15,5 0 0 16,5-3-2-16,6 0-1 0,11-3 0 16,4-1 3-16,4-2 5 15,-1 4-5-15,-2-3-5 16,-4 2 5-16,-3 2 0 16,-3 0 2-16,3-3-4 15,2 0 1-15,4-5 1 16,10 0-1-16,6-8-1 15,7 1 2-15,8 0 3 16,-1 1-3-16,-1 3-2 16,-7 1 2-16,-8 5 1 15,-7 3-1-15,-7 3 1 16,-1-6-1-16,-5 2 0 16,2-7 0-16,-4-5-5 0,1-3 5 15,-4-4-10-15,-3 1-4 16,-4 0 9-16,-4 2 4 15,-6-1-1-15,-5 2-2 16,-3-5 1-16,-10 2 2 16,-1-6 1-16,-3 0 1 15,0 0-1-15,9 0-4 16,8 0 4-16,11-10 8 16,12-6-8-16,10-1 1 15,10 3 1-15,4 3-2 16,5 2-3-16,2 6 3 15,-2 1 1-15,-3 2 4 16,-1 0-5-16,-1-2-1 16,2-3 1-16,6-4 0 0,1 1 0 15,-3-2 3-15,1 1-6 16,-9 4 7-16,-3 0-4 16,-4 5 0-16,-4 0-1 15,-6 0 1-15,3 0-7 16,1 0 7-16,6 2 1 15,1-2-1-15,6 0 0 16,0 0 2-16,0 0 4 16,-4-2-6-16,-3-3 0 15,-3 2 0-15,-4 0-5 16,0 3 5-16,-1 0 3 0,-2 0-3 16,1 0 0-1,-2 11 0-15,-1-6 0 0,-1 4 0 16,5-3 1-16,5 0-1 15,5-1 0-15,4 3 0 16,2-1-6-16,-2 4 6 16,-1 4 1-16,-2 2-1 15,-3-2 0-15,-3 2 0 16,-3 0 4-16,2-4 0 16,1 0-8-16,8-6 8 15,10-2-2-15,10-5-1 16,4 0 3-16,0 0-1 15,-6 0-3-15,-7 0 1 16,-4 0 1-16,-3 3-2 0,-2-3-2 16,4 0-1-16,1 0 3 15,0 0 0-15,5 0 0 16,5 0-1-16,2-5 1 16,-1-5 0-16,-2 0 0 15,-3 3 1-15,-6 0 1 16,-1 2-1-16,-3-2 1 15,-5-3-1-15,1 1-1 16,0-4-1-16,0-2-1 16,5-3 2-16,2-2-10 15,2-1 9-15,2 1-2 16,-4 3 2-16,-6 3 1 16,-5 2 0-16,-5 3 0 0,-2-2 0 15,-3 2 0-15,-2-1 1 16,4 0-1-16,-1-3 0 15,9-1 2-15,6-2-2 16,6 3 1-16,2-3-1 16,-2 1 0-16,-5-1 0 15,-2-1 0-15,0 2 0 16,-1-4-1-16,0 1 1 16,2-2 0-16,5-1-2 15,3 0 1-15,2 1 1 16,0 1 0-16,-7 2 4 15,-7 0-4-15,-10 4-2 16,-8-1 2-16,-1 2 1 16,0-2-1-16,6-3 1 0,5 1 1 15,1-3 0-15,1-1-2 16,-3 0-1-16,-2 3-3 16,-7 0 4-16,-5 2 12 15,2 1-1-15,-5 4-1 16,2-4-6-16,3 0 0 15,4-4-1-15,3-1 2 16,5-2-5-16,3 1 1 16,0-2 2-16,-2 3-2 15,-5 3 3-15,0 1-4 16,-3 2 4-16,0 1-4 0,-1 0 5 16,-1-2-2-16,-4-1-2 15,1-3 3-15,4-3 2 16,1-5-6-16,5-2 7 15,-1 0-6-15,-4 5 9 16,-2 4-8-16,-9-3-1 16,-1 2 4-16,-1-3 0 15,0-3 0-15,5 2-2 16,-2-1 8-16,0 0-11 16,2 0 7-16,-1 0 1 15,-1-2 3-15,0 1-2 16,2-3-8-16,-2 0 3 15,0 0-2-15,1-1 8 16,-1 2-4-16,-1 2-1 0,1-3 0 16,3-3-2-16,2-3-2 15,3-3 0-15,0 0 0 16,-3 1-1-16,-2 4 0 16,-6 5 3-16,-4-1 1 15,0 4-2-15,-3-1 4 16,1 0-3-16,1-2 1 15,1 0-2-15,-2-3-2 16,3-2 0-16,0 1 2 16,-1-2 0-16,1 2 1 15,-1-4-3-15,-4 1 1 16,1-4-2-16,-5-3 1 16,-4 1 0-16,1-4 5 0,-4 3-5 15,0 4 0-15,-1 3 0 16,-4 2 0-16,-1-1 0 15,0 2 0-15,-2 3 0 16,1 5 2-16,0 6-2 16,1 6 0-16,-2 1 0 15,2-2 1-15,0 4 1 16,0-2-2-16,0 0 0 16,0 1-1-16,4-1 1 15,-1-2-1-15,3 0 0 16,1 0 0-16,0 3 1 15,0-1 1-15,0-2 0 0,1 1-1 16,-1-2 0-16,2-3 2 16,0 1-2-16,0 2 0 15,1 0 0-15,1 3-3 16,-4 0 0-16,2 2 3 16,-3-2 0-16,-1 4 1 15,-1-3-1-15,-1-2 3 16,1 0-3-16,2-1 2 15,0-3-2-15,0 1 0 16,1-1 0-16,1-1 2 16,-1 0-1-16,-1-7-2 15,1 2-2-15,-3-6 2 16,-1-2 1-16,-2 1 0 0,0 0-1 16,-1 0 1-16,0 0 0 15,2 1 1-15,-1-2-1 16,4 4 0-16,-2-4 1 15,2 1-2-15,0-4 2 16,0-1-1-16,-3 1 0 16,-3 2-1-16,-2-2 1 15,-3 1-4-15,0-4 3 16,0 1-1-16,0 0 0 16,0 1 1-16,0 0-2 15,0 2 1-15,0-2-1 16,0 1-1-16,0 0 2 15,0 1-2-15,0 0 1 16,-6 0-4-16,-1-2 4 0,-4-1-3 16,1 0-1-16,-5 0-2 15,3-1-4-15,-3 3-4 16,0-1 11-16,0 5 2 16,-3 0-1-16,0 5 0 15,0 3-4-15,-6-1 5 16,-2 5 0-16,-7-3 0 15,-5 1-8-15,-2 1 1 16,0 0 4-16,3 0-1 16,-2 0 3-16,8 3-2 15,5 0 0-15,1 2-1 16,-1-1-4-16,0 0 9 16,-1-3-4-16,-1 5 2 0,-4-1-5 15,-2 2 2-15,-11 1 2 16,-12 1-13-16,-2 2-13 15,1-1 22-15,13 6-5 16,18-1 11-16,14 3 3 16,5 0 0-16,2 0-2 15,-1-1-2-15,1-1 5 16,-2 2 0-16,-2 0 3 16,-5 0-3-16,-4 0-1 15,-4 0 0-15,-7 0 1 16,-4 0-1-16,-8 0 1 15,-4 0 0-15,-2 0 0 0,-5 0-5 16,0-4 4 0,0-1 0-16,4-2-18 0,5 3 14 15,4 1-6-15,4-2 4 16,2 0 4-16,-2 1-2 16,0 1 0-16,0-4 2 15,-1 2-1-15,0 0 4 16,-3 0 0-16,1 2-3 15,-6 1-1-15,2 1 4 16,0 1-14-16,2-1 7 16,5 1-7-16,2 0 6 15,-3 0-4-15,1 0-1 16,-1 0 2-16,-5 0 4 0,-4 0-3 16,-3 0-2-1,-2 0 2-15,0 0 1 0,-1 0 6 16,3 0-4-16,-3-3 2 15,-1-2 4-15,2 0-2 16,-1 0 3-16,2-1 0 16,-3 1-1-16,1-3 1 15,0 4 0-15,-1-1 0 16,3-2 0-16,-1 2-4 16,1-3 8-16,3-1-8 15,-2 1 3-15,4-1 1 16,-2 1 2-16,2-1-2 15,-4 1 0-15,2-1-2 16,-2 3 2-16,-1 0 0 0,-1 1 0 16,-4 1 1-16,0 1-1 15,-4 3-1-15,0 0 1 16,1 0-2-16,-1 0 4 16,1 0 0-16,0 0-2 15,1 0 0-15,-1 0 0 16,0 0 0-16,-3 0-1 15,0 1 2-15,1 2-3 16,3 0 2-16,2 4 0 16,2-3 0-16,-4 4 1 15,-3 3-1-15,-1-2-1 16,-2-1 1-16,1-2 0 16,1 2-1-16,-2-1 1 0,-3 2-1 15,-3-1 3 1,-2 1-4-16,-1 2-6 0,-1 0-13 15,0-1 10-15,0 0-7 16,-3-1 1-16,3 1 7 16,3-3 4-16,1 3-4 15,5-3 6-15,-1 3 2 16,-3-3 1-16,1 2 1 16,-4 0 2-16,-2-1-2 15,-5-1-1-15,-6 3-1 16,-5 0 2-16,-1-2 3 15,-1 2-3-15,3-1 1 0,0 0-2 16,2 1 2-16,1 2 3 16,7 2-4-16,4-1 9 15,4-3-4-15,-1 3 1 16,-3-2 4-16,1 3-10 16,-1 2 7-16,-1 0-3 15,2-4-2-15,6 0 0 16,7-3 2-16,9 1 0 15,7-5 0-15,11-1-1 16,3-1-1-16,5 1-1 16,5-1 0-16,-1-2 1 15,0 2-2-15,-2 0 1 16,-6 0-1-16,-2 2 0 0,-5 1-4 16,2-2 4-1,-1 0 1-15,4-1 3 0,4-1-4 16,0-1 2-16,2 1-2 15,2-1 0-15,0-1 7 16,0 0 0-16,-3 1 1 16,-9 3-4-16,-5 4-3 15,-5-2 6-15,0 2-6 16,2-5 3-16,6 1-4 16,0-3 7-16,4-1 5 15,3 0-3-15,3 0 0 16,3 0 8-16,-1 0-8 15,-1 0-8-15,3 0 6 16,-1 0-7-16,2 0 8 0,2 0 1 16,-1 0-8-16,0 0 5 15,-1 0-5-15,4 0-1 16,-1 0 0-16,4 0 7 16,0 0-7-16,3 0 4 15,3 0-1-15,-3 0 2 16,0 0-2-16,-1 0-3 15,1-1 0-15,-3-3 5 16,0 2-3-16,-1 1 0 16,-1-2-2-16,1 0 0 15,-2 0 3-15,0-2 2 16,0 0-3-16,-5 0 0 16,-2 1-2-16,-2-1 2 0,-1 1-2 15,-6 1 0-15,-1 2 0 16,-4-2-2-16,-2 0 2 15,2 0 2-15,-1 1 1 16,0 2 0-16,-1 0-4 16,2 0 1-16,-4 0 0 15,4 7 0-15,2-2 2 16,3-2-2-16,2 1 1 16,1-2 0-16,1-1 0 15,-3 2 5-15,-1 0-4 16,-1 1-2-16,-7 3 0 15,-4 1 0-15,-1 4 0 16,-2-4 0-16,4 0-1 16,4-3 1-16,5-2 3 0,6-2-3 15,3-1 0-15,0 0 2 16,8 0 4-16,-4 0 4 16,0 0-4-16,-6 0 1 15,-5 0-6-15,-6 2 0 16,-8 3 0-16,0 4 0 15,2-5 0-15,7 0 1 16,9-1 4-16,5-3-2 16,6 0-3-16,4 0 5 15,1 0 1-15,2 0 6 16,0 0-5-16,1-3-1 16,0 0-1-16,-1-1 2 0,-1 2-3 15,-1-3-2-15,-4 2-2 16,2-1 5-16,-1-1-3 15,-2-2-3-15,3 1 5 16,-2-3-4-16,3-1-1 16,-1 1 7-16,2-3 2 15,1 0-9-15,1 3 8 16,1-2 4-16,2 2-11 16,2-1 2-16,1 0 13 15,1-1-8-15,1 0 5 16,0-1-7-16,1 1 1 15,0 1-2-15,0 2-2 16,-1-1-1-16,3 4 1 0,-1-1-1 16,-1 0-1-16,2 3 1 15,-1-2-1-15,1 2-1 16,1 3 0-16,0 0-5 16,0 0-62-16,10 16-57 15,16 9-15-15,4 3 27 16,-2-5-111-16</inkml:trace>
  <inkml:trace contextRef="#ctx0" brushRef="#br0" timeOffset="91398.23">22530 10149 359 0,'0'0'5'16,"0"0"29"-16,0 0 27 15,-100-31 14-15,75 25-34 16,-1 0 22-16,0-1-35 16,-1 3-2-16,-2 2-9 15,-6 2 4-15,-3 0-7 16,-5 0-6-16,-5 8 11 15,-7 6-3-15,-3 3-2 16,1 0-2-16,0 0 4 16,8 3-1-16,7 1-6 15,5 5-9-15,5 2 9 16,3 3-5-16,3 5-1 0,-2 2 2 16,-3 1 12-16,-5 3-3 15,-2 4-11-15,-3 0 14 16,0 2-11-16,3 3 10 15,5 0-10-15,5 0 2 16,4-2-6-16,5 1 2 16,2-6-1-16,5 1 0 15,3-5-1-15,4-2 1 16,2-2 0-16,1-2-1 16,2 0 2-16,0-1 0 15,0 1-3-15,0 0 2 16,8 1 0-16,2-1-3 15,0 0 0-15,4-1 8 16,-2 0-7-16,0 1 0 16,-1 0 0-16,-3 1 0 0,-2-4-1 15,-1-2 0-15,0 1 0 16,-2-2 2-16,-1-1-2 16,1-1 0-16,-2 1 0 15,1-3 0-15,1 6 0 16,0-1 0-16,0 1 1 15,0 2-1-15,1-3 0 16,0-1 0-16,1-6 0 16,0-1 0-16,-1-3 0 15,2 0 1-15,-1-1-1 16,3 0 0-16,0-2 0 16,0 2 0-16,1 0 0 0,1 0 0 15,-1 0 0 1,1-2 0-16,7 0 1 0,2-4-1 15,4-1 0-15,3-2 1 16,4-3 2-16,0 0-2 16,-3-2 1-16,-2 1-2 15,-1-1 0-15,-3 1-1 16,-2 1 0-16,2-2 1 16,-1-3 5-16,5 0-5 15,3 0 0-15,5 0-1 16,7-10 1-16,1-3 0 15,2 0-2-15,-2 1 2 16,-3 4 0-16,-4 3-1 16,-2 0 1-16,-1 2 0 15,-1 0 0-15,1-1 0 0,2-2 0 16,1 1 0-16,6-2-1 16,1-1 2-16,1-1 0 15,1 1-1-15,0 2 0 16,2 0-3-16,-4-1 3 15,1 3 0-15,-2-2 5 16,-4 1-5-16,-1-1 1 16,-4-4-1-16,-3 2 0 15,-1-2 0-15,-3 0 0 16,-4 1 0-16,-1 2 0 0,0 0 1 16,1-3-1-1,2 0 0-15,5 2 0 0,-2-1-1 16,3 0 2-16,1 1-2 15,-2 1 3-15,5-1-7 16,1 3 5-16,0-4 0 16,0 2 0-16,-3 2 0 15,-1 0 2-15,0 1-2 16,-1 2 0-16,-2-1 0 16,1 2-2-16,2 0 1 15,1-2 2-15,5 1 1 16,2 1-2-16,-2-2-2 15,0 2-1-15,1 0 3 16,-2-2 3-16,2 3-3 16,1 0-3-16,-1 0 3 0,4 0 5 15,6 0-5 1,4 0 0-16,6 0 1 0,1 0-1 16,-2 0 0-16,-3 0 1 15,-5 1-1-15,-3 1 0 16,1-2 0-16,3 0-1 15,4 0 1-15,6 0 4 16,3-3-4-16,4-8 0 16,0-1 0-16,7-2-3 15,1 0 2-15,1 3 1 16,-2 2 0-16,-6 1 0 16,-8 4 0-16,-2 2 0 15,1-1-4-15,3 1 4 0,8-3 0 16,8 0 5-16,2-2-5 15,2 1 1-15,2-1 0 16,-2 4-1-16,-3-1 2 16,-4-1-7-16,-4-2 7 15,-1 2-3-15,1 0 1 16,0-2 0-16,1 2 0 16,-3 1 0-16,2-2 0 15,-1 2 0-15,5-3-1 16,5-1-2-16,1 1 3 15,6-3 6-15,-3 0-6 0,-3 0 1 16,0 2 0 0,-10 4-1-16,-7 0 0 0,-2 2 0 15,-5-2-5-15,3 0 5 16,3 1 1-16,7 1-1 16,6-1 0-16,5-1 0 15,1 4-4-15,-5-2 4 16,-6 2 2-16,-6 0-2 15,-7 0 5-15,-2 0-5 16,-2 2 1-16,-4 3-2 16,0-1 1-16,1 0 0 15,3 2-3-15,5-1 4 16,-1 0-1-16,1-4 2 16,1 4-2-16,0 1 0 15,-2-1 0-15,-1 4-1 0,-1-2 1 16,-2 1 0-16,-3-1 0 15,3 2 0-15,3-3 0 16,2 1 0-16,3-2 0 16,1 0 0-16,0 2-4 15,-1-2 4-15,-4 0 0 16,-2 5 0-16,0-2 2 16,-5 2-2-16,-1 1 0 15,2 1 0-15,7 2 0 16,3 3-1-16,2 0-2 15,3-5 2-15,2 3 0 16,-2-2 0-16,2-4 1 16,-4 1 0-16,-8 1-1 0,-2-3-2 15,-7 1 3-15,-4 0-1 16,-1-1 1-16,5-1 0 16,7-3 0-16,2-1 1 15,5-3-1-15,1 0 0 16,-3 0 1-16,-4 0 1 15,-2 0-2-15,-3 0 2 16,0-3 0-16,2 0 3 16,-3 0 0-16,-2 0 1 15,-3 1-2-15,0 2-3 16,1 0 7-16,0 0 2 16,1 0-1-16,0 0-8 0,-2 0 2 15,1 2 4 1,-3 3-6-16,-2-3 1 0,0 3 0 15,-1-3-2-15,-2 1 2 16,0 0-1-16,0-1 0 16,0-1-1-16,-2 1 0 15,3-2 0-15,1 0 1 16,-1 0-1-16,0 0 3 16,2 0-3-16,-6 0 0 15,-2 0 0-15,2-2-1 16,-3 1 1-16,3-1 0 15,-1 2 5-15,3-3-5 16,-1-1 0-16,2 0 0 0,1-3-2 16,-6 0 2-1,-1-3-2-15,-2 1 5 0,-3 0-3 16,0 0 3-16,-1 0-1 16,1 2 12-16,0 0-12 15,-2 0 3-15,4 2-3 16,-2-2 1-16,0-3-1 15,1 3 2-15,-1-5 0 16,-1-2 4-16,0-3-4 16,0-1 1-16,-1-3 1 15,1-3-1-15,-1-1 2 16,2-4-5-16,0 0 1 0,2 3-3 16,0-2 0-1,-3-2 3-15,0-2-1 0,0-3 4 16,1 0 0-16,-1 0-3 15,0 2 3-15,-5-1 0 16,2-2 0-16,-3-1-5 16,1 3 6-16,-1-4-5 15,-1 2 1-15,2 4-2 16,-1-1 2-16,1 3-1 16,-2 2 0-16,-2 0-2 15,-2-1 6-15,-2-1-4 16,-2-4 9-16,-2-1-11 15,2-5 3-15,0 1 0 16,3-3-3-16,3 3 0 0,0 0 1 16,-2 2 2-16,2-1-3 15,0 1 0-15,0-2-1 16,4-4-3-16,-4-2 8 16,2-1-4-16,-7-2 0 15,0 4 1-15,-1 3-6 16,0 0 5-16,5 0 0 15,-4 0-1-15,2 0 1 16,0 2 0-16,-1-2-2 16,0 0 2-16,-2 2 0 15,-1-2 0-15,-4 0-1 16,-1-3 5-16,2 4-7 16,-4 1 6-16,-1 0-6 0,0-3 4 15,0 1-1-15,0 0 0 16,0 3-6-16,-9-1 4 15,3 3 2-15,2 2 3 16,1 1-1-16,0-1-2 16,0-3 0-16,1 1-5 15,-3-3 2-15,0 5 3 16,2-1 4-16,-3 3-3 16,0 0-2-16,1 3 0 15,1-6 1-15,1 0 1 16,-1-4-1-16,2-2 0 15,-2-1-2-15,-2-1-1 0,3-1 3 16,-6 0 3 0,4 1-3-16,1 2 0 0,-5-4-2 15,0 2 2-15,-1-4-1 16,-1 1 1-16,-4 2 0 16,5-2 0-16,-2 3 0 15,-2-2 0-15,2 1 0 16,1-3 1-16,-3 2-3 15,3 1 2-15,3 2 0 16,-1 5 0-16,4 2 0 16,-1 4 1-16,2 2-1 15,-4-1 0-15,2 1 1 16,-1-4-1-16,-1-1 0 16,0 2 0-16,-3-1-2 15,0 1 0-15,0 0 1 0,0 0 1 16,2 1 1-16,1 0-1 15,4 2 1-15,3 0 0 16,-2 0-1-16,1-1 0 16,-1 2 0-16,0-3 0 15,-3 1 0-15,-4-2 0 16,-5-4 0-16,-4 1-1 16,-2-3 0-16,1 2 0 15,3 2 1-15,1 0 0 16,3 1 0-16,4 0 1 15,2 0 0-15,1-2-1 16,-1 0 0-16,0 2 0 0,0 2 0 16,-1 1 0-16,-3 3 0 15,0-1 0-15,-5 1-3 16,2-1 3-16,0 2 1 16,0-3-1-16,-1 0-3 15,-1 3 3-15,-4 1-8 16,-1-1 1-16,-6 3-6 15,-4 0 10-15,-6 1-4 16,-3 0 3-16,-5-1 0 16,-1 1 3-16,2 0-1 15,4 2 1-15,7 3 1 16,4 0 1-16,-1 0-1 16,-3-2-2-16,0 0 2 0,-4 2 0 15,-9-2 0 1,-5-1 0-16,-11-1 0 0,-12-1 0 15,-5-2-8-15,-14 2 7 16,-3-1-8-16,-7 1 4 16,0 5-3-16,0 6-2 15,6 4 1-15,10 6 3 16,11 1 2-16,12 0 4 16,7 8-1-16,8 5 1 15,4 2 0-15,-2 2-2 16,2 2 2-16,-1 1-5 15,-3 2 2-15,1 0 3 16,-4 3-3-16,-3-1 1 16,-4-2 2-16,-3-3-1 0,-5 0 0 15,-1-4-5-15,1 0 4 16,1-1-2-16,-2-2-9 16,-4 0 1-16,1 1 3 15,-1-2 9-15,4 3-3 16,0-1 1-16,0 2-1 15,-5 2 1-15,-2-3 2 16,2 0 0-16,6-2-4 16,9-4 4-16,4 2 0 15,5 0 0-15,3 0 0 16,2 1 0-16,1-2-1 0,3 2 1 16,-1-2-2-1,-3 2 2-15,-1 0-2 0,-6 0 2 16,-1 0 0-16,0 3 0 15,-3-2-1-15,0-2 1 16,1-1 5-16,4-2-4 16,3 0-1-16,3-1 0 15,1 1 0-15,3 0-1 16,-3 3 1-16,3-1-2 16,-2 2 2-16,0 0 0 15,3 1 0-15,-1 2 3 16,-2 0-6-16,-3 3 5 15,-2 1-4-15,0 2 2 16,-3 0 0-16,-1-2 0 0,2 2 0 16,-3-3 0-16,0 2 2 15,-1-1-4-15,-2 1 2 16,-2 2-3-16,-1 1 3 16,0 3 0-16,-2-3 0 15,-1 6 5-15,0-1-5 16,-2 4 2-16,-1 0-1 15,0 4-1-15,0-2 0 16,0 2-2-16,3-3 1 16,-1 3 1-16,-6 2 0 15,-2 1 0-15,-5 0 1 16,-2 0-1-16,-1-3 0 16,5-2 0-16,0-3 0 15,-2-1 0-15,5-3 0 0,5-3 2 16,6-3-2-16,9 0 0 15,2-3 1-15,2-2-1 16,1 2 0-16,-3-3-1 16,5 4 0-16,-3 0 1 15,2 0-1-15,1 2 1 16,1 1 0-16,-2 3 2 16,-3 1-2-16,0 1-3 15,-1 1 1-15,0-3 2 16,3-3 0-16,1-2 5 15,-3 3-5-15,-3 0 0 0,-4 3-2 16,-4-2 4 0,0 2-4-16,0 2 2 0,1-1 0 15,0 2 4-15,5 3-3 16,5-3-1-16,2 4 0 16,-4-1-1-16,2 0 1 15,-3 4 0-15,2 1-2 16,-1 5 2-16,-2 0-1 15,4 2 1-15,0 1-1 16,0-2 1-16,1 1 0 16,1 1 0-16,-2 0 3 15,2-1-2-15,2-1-1 16,0 0 0-16,0 0 0 16,-2 2 0-16,-3 3 0 15,2-2 0-15,-2 0-1 0,2-4 2 16,-2-4-1-16,1-4 1 15,3-4 2-15,8-2-2 16,5-7 0-16,4-3 3 16,5-1-3-16,2-1 2 15,1-3-3-15,-2 2 1 16,0 1 0-16,-3 2 1 16,-1 0 0-16,1 0-2 15,0 0 1-15,5-3-1 16,-2 0 2-16,6-1 2 0,-1-4-4 15,3-2 1 1,2-2-1-16,-4 0 2 0,-2 0 3 16,2 1 2-1,-4 0-2-15,0-1-5 0,-2 5 3 16,-5 0 5-16,-3 4-8 16,-1 0 2-16,0 0 0 15,2-1-2-15,-1 1 0 16,4-1 1-16,5-1 1 15,0 2-2-15,0-2 2 16,5 2 4-16,-2 0-5 16,0 2 1-16,-4-1 0 15,-1 4 0-15,1-2-1 16,-3 4 2-16,3 0-2 16,2-3 3-16,2-1-3 0,5 0-1 15,-1-6 1 1,5 1 0-16,2-3 0 0,-2 0-1 15,-1 3 0-15,-2 3 0 16,-4-1 3-16,0 6-3 16,-1-3 5-16,1 1-1 15,0-3-4-15,2-2 8 16,1-1-6-16,4-5 0 16,2-3 0-16,2-1-2 15,1-1 1-15,-4 3 1 16,-2-1 1-16,-2 2-2 15,-5 4 3-15,-4-1 1 16,-2 1 0-16,-3 1 4 0,1 1-1 16,4-4-5-16,2 1-2 15,6-5 0-15,4-2 4 16,5 0-5-16,3-2 0 16,0 0-2-16,0 5-37 15,14 1-36-15,13 10 6 16,4-1-143-16,1-3-173 15</inkml:trace>
  <inkml:trace contextRef="#ctx0" brushRef="#br0" timeOffset="93648.33">24747 11040 306 0,'0'0'36'0,"0"0"28"15,0 0-8 1,0 0 22-16,0 0-32 0,0 0-18 16,0 0-11-16,-29-10 8 15,25 10 0-15,-1 0-14 16,-1 0 6-16,-3 6-3 16,0 5 7-16,2-2 3 15,-1-1-13-15,0 2 1 16,2-1 1-16,1-2-11 15,0-1 10-15,2-1-6 16,0-2 9-16,2 0-6 16,1 0-3-16,-2 1-5 15,2 0 5-15,-1 0-5 16,1-1 1-16,0-1-1 16,0-2 3-16,0 0-3 0,0 0 3 15,0 0 5-15,0 0 10 16,0 0 3-16,0 0 5 15,0 0 3-15,0 0-13 16,0 0-3-16,0-2 1 16,-3 2-7-16,2 0-1 15,-1 0-7-15,1 0-1 16,-2 0-6-16,1 0 7 16,-2 1 0-16,-1 5 1 15,2 2-1-15,0 3 0 16,3 6-2-16,0 2 2 15,0 1 1-15,8-1-1 16,4-7 0-16,1-4-2 0,-2-4 5 16,-2-4-3-16,-1 0 4 15,-3-1-1-15,-1-15 11 16,-1-3 8-16,-3-2-1 16,0-1-3-16,0-2-8 15,0 4-1-15,-9 3-3 16,-5 4 3-16,-5 6-6 15,-3 7-3-15,-5 0-2 16,-1 8 2-16,0 13 0 16,4 3-2-16,4 5 1 15,7-3-1-15,7-1 0 16,6-2 0-16,0-7 1 16,6-3-3-16,16-9 4 15,7-4 1-15,4-3 0 0,2-13-1 16,-2-8 7-16,-7 0 4 15,-7 1-6-15,-10-2 0 16,-8 0 0-16,-1 1 2 16,-4 2 2-16,-15 3-7 15,-3 5 1-15,-1 7-3 16,-4 4 0-16,0 3-2 16,2 1 2-16,2 15-1 15,2 5-3-15,8 5 3 16,7-1-2-16,6 1 3 0,0-1 0 15,6-5-6 1,15-4 6-16,3-7-1 0,5-6 3 16,1-3-2-16,-1 0 2 15,-4-12 0-15,-7-5 1 16,-6-2-1-16,-8-3 9 16,-4 1-1-16,0-1-4 15,-10 0 6-15,-7 2-10 16,-3 4-2-16,2 6-2 15,-2 7-3-15,3 3 6 16,-2 3-2-16,3 16-6 16,3 9 3-16,1 3 4 15,6 2-1-15,6-5 1 16,0-3 0-16,1-7-4 16,16-5 4-16,-1-8 0 0,4-5 1 15,-1 0 2-15,0-7-3 16,-1-13 17-16,-3 0-14 15,-3-5 2-15,-8 2 8 16,-4-4-7-16,0-1 3 16,-6 2 1-16,-11 9-10 15,-4 4 1-15,3 12-1 16,-3 1 0-16,-1 14-1 16,1 10-2-16,1 7 0 15,11 1 1-15,6-4 1 16,3-6-4-16,9-4 0 15,12-7 5-15,3-6 0 0,2-5 0 16,-3-3 8 0,3-15 9-16,-4-6 7 0,-2-3-7 15,-4 1 2-15,-7 1-13 16,-8 3 3-16,-1 2-7 16,0 6-2-16,0 5-4 15,-7 9-43-15,-5 7-75 16,-6 19-150-16,-3 4-334 15</inkml:trace>
  <inkml:trace contextRef="#ctx0" brushRef="#br0" timeOffset="94857.14">24020 13280 378 0,'0'0'42'0,"0"0"26"15,0 0 59-15,0 0-55 16,0 0-38-16,0 0-3 15,0 0-20-15,-75-9-1 0,69 23 11 16,1 3-11-16,3 0 5 16,2 2 14-16,0-2-21 15,0 3 16-15,10-4-11 16,5-2 18-16,2-3-19 16,1-5-2-16,0-3 5 15,-5-3-10-15,0 0 12 16,-5-6-11-16,-4-9 17 15,-2-2-2-15,-2-3-6 16,0 0 11-16,-6-1-10 16,-13 2-11-16,-3-1-3 15,-3 4 1-15,1 8-3 16,4 5-1-16,2 3 0 0,-2 6 0 16,2 15 0-16,0 4 0 15,5 2 1-15,4-3 0 16,9-1 0-16,0-7 0 15,2-2 0-15,14-8 2 16,5-6 5-16,-3 0-2 16,1 0 8-16,-4-9 3 15,-5-7 1-15,-5-1 0 16,-5-3 8-16,0 3 3 16,-10-4-19-16,-7 3 0 15,-1 4-6-15,2 4-3 16,1 7-1-16,-2 3-1 15,0 10-2-15,-2 15 0 16,2 6 4-16,5-2-2 0,8 0-2 16,4-7 2-16,0-5-1 15,16-5-2-15,3-5 3 16,2-7 2-16,0 0 3 16,0 0 1-16,-5-16 7 15,-3-1 4-15,-6-3 6 16,-4 0 12-16,-3-3-7 15,0 3-12-15,0 2-3 16,0 5-6-16,-3 3-2 16,1 5-3-16,1 5 0 15,1 0-4-15,0 0-29 16,-4 0-50-16,-4 0-74 16,-3 5-135-16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54:07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14875 8425 312 0,'0'0'39'16,"0"0"26"-16,0 0 19 15,0 0-19-15,0 0 12 16,0 0-3-16,0 0-13 15,-3-69-2-15,2 55 10 16,1 4-26-16,-2 0 14 16,-1 5-2-16,3 3 5 15,-1 2-15-15,1 0-17 16,0 0-18-16,0 13-10 16,0 20 1-16,0 16-1 15,0 14 18-15,0 9-2 16,0 3 13-16,0-2-8 0,0 2-6 15,0-7-2-15,0-1-10 16,1-6 3-16,4-6-4 16,2-9 2-16,-2-5-4 15,-1-10 0-15,-2-4 2 16,-2-6-2-16,0-5 0 16,0-6-2-16,0-3 2 15,0-4 1-15,0-3 0 16,0 0-1-16,0 0-16 15,0-13-23-15,0-13-53 16,0-5-64-16,0-5-129 16,4 1-174-16</inkml:trace>
  <inkml:trace contextRef="#ctx0" brushRef="#br0" timeOffset="449.72">14790 8649 351 0,'0'0'68'16,"0"0"28"-16,-4-95 0 16,4 61-20-16,7-1-33 15,12 1-17-15,4 3-3 16,7 3-6-16,4 5 8 16,3 5-17-16,4 3 7 15,0 6 5-15,4 5-3 0,6 4 1 16,5 0-4-16,2 22 2 15,1 6 0-15,-8 9 0 16,-7 10-3-16,-11 3-4 16,-8 8 4-16,-8 3 18 15,-5 1-21-15,-9 1 0 16,-3-3-6-16,0-2-1 16,0-4-1-16,-12-7-2 15,1-5 0-15,-5-8 0 16,-7-5-1-16,-13-5 2 15,-14-2 28-15,-10-3 7 16,-8 1-3-16,-4-6 3 16,7-3-16-16,14-7-4 15,15-4-4-15,16 0-4 16,12-4 2-16,8-10-10 0,0 0-15 16,10 1-75-16,18 3-18 15,2 4-126-15,-3-3-229 16</inkml:trace>
  <inkml:trace contextRef="#ctx0" brushRef="#br0" timeOffset="1118.29">15870 8789 332 0,'0'0'207'16,"0"0"-105"-16,0 0 36 15,0 0-62-15,0 0-23 16,0 0-13-16,-71-35-16 15,46 46-10-15,0 11 8 16,-2 7-5-16,5 5 3 16,4 5 6-16,6-1 0 15,6 1-11-15,6-1-2 0,0-3-1 16,0-6-9-16,12-4 4 16,4-4-6-16,5-6-1 15,0-1 0-15,3-8-2 16,3-4-11-16,0-2 0 15,-2 0-4-15,-2-13-1 16,-2-7 9-16,-5-5 9 16,-3-6 0-16,-4-7 2 15,-3-2 0-15,-3-2-2 16,-1 1 3-16,-2 6 0 16,0 5 2-16,0 8 7 15,0 7 13-15,-2 8-3 0,1 4 12 16,-1 3-4-16,2 0-11 15,0 0-9-15,0 0-10 16,0 10-12-16,2 13 12 16,10 12 2-16,4 2-2 15,-1 4 3-15,1 2 0 16,1-6-1-16,1-3-2 16,0-5-1-16,-1-6 1 15,1-5 0-15,-4-2 0 16,-4-3-6-16,0-6-25 15,-3-2-30-15,2-5-33 16,0 0-62-16,4-3-27 16</inkml:trace>
  <inkml:trace contextRef="#ctx0" brushRef="#br0" timeOffset="1501.36">16258 8358 748 0,'0'0'50'15,"0"0"61"-15,0 0 10 16,0 0-51-16,0 0-51 0,0 0-16 15,-12 42 7-15,15 28 32 16,7 10 0-16,-1 6-17 16,0 2-18-16,1-5-1 15,0-4-3-15,-3-13-2 16,2-12-1-16,0-14 0 16,-2-13 1-16,-2-7-1 15,-1-7-6-15,-2-5-5 16,0-4-12-16,-1-1-20 15,-1-3-17-15,0 0-11 16,-1-2 8-16,-16-11-118 16,1-8-282-16</inkml:trace>
  <inkml:trace contextRef="#ctx0" brushRef="#br0" timeOffset="2173.71">16149 8799 493 0,'0'0'27'16,"0"0"38"-16,0 0 22 15,85-46-34-15,-43 37-15 16,5 1-12-16,4-1-2 16,3 1-6-16,-4 1-1 15,-3 2-2-15,-6 3-3 0,-6 2 11 16,-10 0-2-1,-5 0 5-15,-7 2-12 0,-4 6 1 16,-1 1 3-16,-4 0-5 16,0 1-1-16,-1 3 2 15,0 2-13-15,-1 3 4 16,-2 4 1-16,0 2 3 16,-2-1 1-16,-9 3-3 15,3 1 0-15,2-1-4 16,3 1 4-16,3-1-7 15,0-5 2-15,0-1 1 16,5-5-3-16,7-2 5 16,5-4-3-16,3-4 3 0,-1-3-5 15,2-2 0 1,0 0-7-16,-2-3-3 0,-1-11 2 16,1-5 2-1,-5-6 6-15,-2-6 1 0,-5-8 1 16,-7-2 8-16,0-5 7 15,-7 4 19-15,-7 5-12 16,2 10 6-16,2 11 6 16,3 5 2-16,4 8-11 15,3 1 0-15,0 2-11 16,0 0-16-16,0 0-2 16,0 14-11-16,13 13 13 15,6 7 4-15,5 11 1 16,3 2-3-16,1 2 0 0,-2 0-2 15,1-5 0-15,-2-7 0 16,-1-8 0-16,3-8-5 16,-1-7-19-16,-1-6-15 15,-1-7 14-15,-1-1-49 16,-4 0-8-16,1-12-26 16,-1-7-153-16</inkml:trace>
  <inkml:trace contextRef="#ctx0" brushRef="#br0" timeOffset="2894.17">19119 8193 733 0,'0'0'80'16,"0"0"-10"-16,0 0 31 15,0 0-25-15,-118-57-37 16,67 61-10-16,-1 17-1 16,1 6-2-16,11 3-8 0,7 1 4 15,17 6-13 1,8 0-8-16,8 8 2 0,3-1-1 16,25 2 3-16,10-3-3 15,12 1-2-15,3-1 0 16,1-4-15-16,-5-1-3 15,-14-1-7-15,-8-4 6 16,-10 0 7-16,-7-2 11 16,-7-2 0-16,-3 0-2 15,0-5 1-15,-9-2 4 16,-6-3-4-16,-4-4 5 16,-4-3-3-16,-8-4 15 15,-9-4 23-15,-6-4-9 16,-5 0-10-16,6 0-2 0,8-4-1 15,13-6-7-15,8 2 0 16,11 0-9-16,5 2-20 16,0 0-44-16,11-2-89 15,11-2-158-15</inkml:trace>
  <inkml:trace contextRef="#ctx0" brushRef="#br0" timeOffset="3269.19">19421 8114 883 0,'0'0'30'16,"0"0"31"-16,0 0 27 16,0 0-65-16,0 0-20 15,44 112 9-15,-10-38 21 16,2 7-17-16,-12 0-1 16,-9 0 15-16,-8-4-14 15,-4-7-12-15,-1-6 3 0,-2-9-6 16,1-11 2-1,-1-7-3-15,0-13-5 0,0-7-22 16,0-8-3-16,0-5-6 16,0-4-23-16,-13 0-37 15,-10-4-129-15</inkml:trace>
  <inkml:trace contextRef="#ctx0" brushRef="#br0" timeOffset="3974.35">19338 8582 820 0,'0'0'53'0,"0"0"45"15,0 0-27-15,91-83-44 16,-31 69-9-16,5 6-16 0,3 3-1 16,-7 5 3-16,-5 0-3 15,-7 7 2-15,-7 11 1 16,-6 2 1-16,-2 8 7 15,-7 3-2-15,-3 8 4 16,-3 2-8-16,-3 4-3 16,-3 3-1-16,-3 2 0 15,-2-3-1-15,-9-4-1 16,-1-7 0-16,0-7-9 16,-7-5 5-16,-8-9-7 15,2-5 0-15,-4-6 11 16,2-4 1-16,-1 0 2 0,-5-10-3 15,3-9 5-15,-4-7 7 16,4-6-9-16,5-5 1 16,3-6-2-16,10-5 0 15,0-3-2-15,14 3 0 16,17 1-14-16,5 10 1 16,4 9-1-16,-1 11 6 15,-1 10 5-15,-1 6 2 16,3 1 0-16,0 4 2 15,-1 13 0-15,3 9 2 16,-8 1-2-16,-3 4 10 16,-8 4-7-16,-11 1 4 15,-6 2-1-15,-5-1-3 0,-1-1-4 16,0-2 4 0,3-5-3-16,8-5-1 0,4-7-2 15,5-7 2-15,3-3 0 16,-2-7-13-16,1 0 8 15,-1-10-1-15,-3-8 5 16,0-5 1-16,-3-9 3 16,-2-5 14-16,-1-8 5 15,-3-6 20-15,-5-7-9 16,-4 3-4-16,0 2-13 16,0 11-10-16,-4 9 1 15,-3 12-5-15,2 10-2 0,4 6-3 16,1 2-36-1,0 3-99-15,13 0-174 0</inkml:trace>
  <inkml:trace contextRef="#ctx0" brushRef="#br0" timeOffset="4424.51">21294 8553 673 0,'0'0'77'15,"0"0"35"-15,0 0 7 16,0 0-50-16,0 0-28 16,-99-47 3-16,60 47-16 15,-7 22-7-15,1 7-7 16,2 10 12-16,7 5-10 16,12 1 0-16,12 3-12 15,9 1 1-15,3 0 3 16,2-5-7-16,14-1 2 0,5-5 0 15,5-7 1-15,0-4-3 16,7-9-1-16,3-5 0 16,1-5-2-16,0-5-2 15,-1-3-24-15,-3 0-14 16,-1-3-35-16,-6-19-80 16,-5-7-377-16</inkml:trace>
  <inkml:trace contextRef="#ctx0" brushRef="#br0" timeOffset="4830.55">21684 8165 808 0,'0'0'23'0,"7"-80"5"16,-2 56 94-16,-2 13-38 16,-1 8-37-16,-1 3-11 15,2 20-23-15,2 25-9 16,4 20 1-16,-1 18 30 15,0 4-9-15,-5 5-17 0,-3 0 6 16,0-3-7-16,0-10-3 16,-5-10-3-16,-4-11 0 15,1-10-2-15,0-8-2 16,-1-10-22-16,0-8-28 16,-1-7-5-16,-1-9 4 15,-3-6-15-15,-3 0-55 16,-7-14-108-16</inkml:trace>
  <inkml:trace contextRef="#ctx0" brushRef="#br0" timeOffset="5242.39">21564 8613 645 0,'0'0'15'0,"0"0"22"15,99-85 49-15,-60 64-21 16,0 11-33-16,-2 7-4 15,0 3 9-15,-4 3-2 16,-2 14-7-16,-1 9 3 16,-1 8-5-16,-7 4-1 15,2 6-4-15,-6-1-12 16,-5 4 3-16,-1-2-8 16,-6-3-4-16,-1-6 1 0,-1-7 0 15,2-5 1 1,4-7-3-16,4-6 1 0,5-5 0 15,3-6 0-15,4 0 5 16,4-2-3-16,-2-15-2 16,1-6 2-16,-2-8 5 15,-4-12-5-15,-2-6 18 16,-7-10 23-16,-8-4-10 16,-6 4-13-16,0 9-4 15,-14 11-10-15,-2 15-1 16,2 8-5-16,1 10-1 15,2 6 0-15,2 4-94 16,2 14-90-16,7 2-219 16</inkml:trace>
  <inkml:trace contextRef="#ctx0" brushRef="#br0" timeOffset="6060.52">22651 8560 862 0,'0'0'32'15,"0"0"11"-15,107-32 60 0,-65 32-60 16,4 12-21-16,-3 19 0 15,-7 11-15-15,-9 8 7 16,-9 2-1-16,-11 3 3 16,-5 0-8-16,-2 0 0 15,0-4-5-15,-6-8 0 16,-6-7-3-16,-1-10 1 16,-2-13-3-16,1-6 4 15,-3-7 1-15,-3 0 11 16,-2-3 5-16,-1-14 0 15,4-9-14-15,2-3 7 16,8-5-12-16,8-5 2 16,1-3-2-16,7-6-2 15,17-5-8-15,6 3 1 0,4 4-1 16,1 13 8-16,-1 12 2 16,1 9 4-16,-1 12-3 15,4 0 5-15,1 6-3 16,-1 12-3-16,-1 4 0 15,-2-2 3-15,-5 1-1 16,0-1 3-16,-6-4-5 16,0-2 4-16,0-3-3 15,0-1 0-15,2-3-1 16,3-5 1-16,-4-2 8 16,5 0-8-16,-4-5 0 15,-1-14 0-15,0-9 8 16,-3-5-4-16,-3-3-1 0,-9 2 0 15,-7 4-4-15,-3 7-6 16,0 8 6-16,-21 8 0 16,-6 7 4-16,-4 5 6 15,-4 20-6-15,1 11 0 16,3 9 9-16,4 5-2 16,8 3-5-16,7 2-1 15,7 0-4-15,5-4-1 16,0-2 4-16,12-7-4 15,9-9 2-15,3-4-2 16,-2-10 6-16,5-7-3 16,2-2 1-16,3-6-4 0,3-4 0 15,3 0-2-15,-2 0-23 16,-8-6-33 0,-6-11-23-16,-11-8-99 0,-9-1-583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55:55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10814 8395 156 0,'0'0'86'15,"0"0"-47"-15,0 0 38 16,0 0-2-16,0 0-28 15,0 0 20-15,0 0-24 16,-2-51 9-16,2 43 3 16,0 0-7-16,0-2-4 15,0 2 1-15,0-2 2 16,0 0 2-16,0 2-12 0,0 0-6 16,0 4 12-16,0 0-6 15,0 4-6-15,-1 0 14 16,-1 0-25-16,1 0 10 15,-2 0-26-15,1 16-2 16,-1 12 1-16,0 14 8 16,3 9 4-16,-3 5 2 15,3 2 1-15,0-1 6 16,0-4-18-16,0-4 11 16,0-4-7-16,0-6-1 15,0-7-8-15,0-6-1 16,6-6 0-16,2-5-1 0,-2-5 1 15,-2-4 2-15,-2-1-1 16,-1-5-2-16,-1 0 1 16,0 0-1-16,3 0-42 15,0-11-100-15,1-6-152 16</inkml:trace>
  <inkml:trace contextRef="#ctx0" brushRef="#br0" timeOffset="4227.8">6828 11112 506 0,'0'0'53'0,"0"0"51"16,0 0 0-16,0 0-32 15,0 0-21-15,0 0-9 16,0 0-5-16,-6-72-32 16,17 62 4-16,2 2-5 15,0 1-1-15,1 0 0 16,1 2-1-16,-2 3-1 0,-1 0 1 15,2 2 3 1,-1 0-5-16,-1 0 3 0,-3 2 0 16,-2 9 2-16,2 2 8 15,-3 2-1-15,-1 6-9 16,-2 5 5-16,-3 1 1 16,0 1 3-16,0 2-1 15,-6-2 1-15,-6 1-8 16,-5 2 9-16,1-2 7 15,-5 0-8-15,0-3 1 16,-4 1 7-16,5-5-9 16,3-5 4-16,3-5 0 15,11-7-15-15,3-4 3 0,0-1-3 16,0 0-5-16,0 0 5 16,20 0 2-16,11 0 10 15,10-9 3-15,6 1-3 16,-1-2-7-16,2 1 4 15,1-3-5-15,6 0 2 16,-7-2 2-16,-5 1-2 16,-10 2 0-16,-11 2 1 15,-10 3 3-15,-4 2 0 16,-5 1-3-16,-2 0 6 16,-1 2-1-16,2-2-4 15,-2 2 1-15,0-2-8 16,0 3-1-16,0-1-5 15,0 1-2-15,0 0-25 0,0 0-36 16,-14 4-27-16,-3 6-53 16,6-2-235-16</inkml:trace>
  <inkml:trace contextRef="#ctx0" brushRef="#br0" timeOffset="6010.78">13837 10939 391 0,'0'0'52'0,"0"0"10"15,0 0 30-15,0 0-34 16,0 0-20-16,0 0-17 16,0 0 4-16,-15-8 5 0,15 8-11 15,0 0 3-15,0 0-3 16,0 0 21-16,0 0-1 16,0-3 3-16,9-2-12 15,9 0-20-15,7 1-4 16,4-1-5-16,0 2-1 15,0 3 1-15,-7 0 3 16,1 0-4-16,-4 0 6 16,-5 3 0-16,-4 8-2 15,-4 4-1-15,-5 2 11 16,-1-2-4-16,0 3-2 16,-3 0 0-16,-11 1-1 15,-3-1-1-15,-2 1-6 16,-1-2 2-16,-1-3 3 15,2-3-5-15,4-5 8 0,6-1-6 16,3-3-2-16,6-1 6 16,0-1-2-16,0 0-3 15,0 0 4-15,2 0 3 16,11-5-2-16,2 0-6 16,3 3-1-16,2 0 1 15,0 2 0-15,1 0 0 16,0 0 1-16,-2 6-1 15,1 6 0-15,-1 1-3 16,-6 1 3-16,-2 3-4 16,-2 0 2-16,-6 1 1 15,-3 2-3-15,0-2 3 16,0 1 1-16,-15-5 0 16,1 2 0-16,-3-5 8 0,-2-3 4 15,-1-1 0-15,-6-3 10 16,1-1 6-16,-3-3 12 15,3 0-16-15,3 0 4 16,3 0-19-16,4 0 2 16,3 0-7-16,6-3-4 15,2 1-21-15,4-1-90 16,0 0-58-16,0 0-522 16</inkml:trace>
  <inkml:trace contextRef="#ctx0" brushRef="#br0" timeOffset="7476.24">4172 13802 407 0,'0'0'102'0,"0"0"-8"15,0 0 24-15,0 0-31 16,0 0-7-16,0 0-10 15,-2-37-10-15,1 37-24 16,1 0-8-16,-2 0-19 16,2 4-9-16,0 18 0 15,0 7 0-15,0 5 4 16,0 3-2-16,2-4 3 16,9-2 0-16,3-2 0 15,4-4-4-15,-2-2-1 16,4-5 1-16,0-9-2 15,0-1 3-15,4-5-3 0,4-3 1 16,0 0-1-16,1-14-3 16,-4-5 1-16,-7-4 2 15,-3-4-1-15,-9 0 1 16,-3-4 2-16,-3-1 2 16,0 3 5-16,-9 3 0 15,-4 9-1-15,4 5 16 16,1 4-5-16,5 8 2 15,0 0-11-15,3 0-3 16,0 0-6-16,0 17-22 16,0 13 22-16,0 10 0 15,0 1 0-15,0 1-1 16,9-8 1-16,-1-1 2 0,1-5 1 16,1-2-1-16,-1-7 4 15,-3-2-2-15,3-3-3 16,-5-3-2-16,-4-2-1 15,0 5-1-15,0 1-13 16,-16 2-72-16,-6-7-81 16,5-3-212-16</inkml:trace>
  <inkml:trace contextRef="#ctx0" brushRef="#br0" timeOffset="8315.44">6610 13839 614 0,'0'0'59'0,"0"0"-7"15,0 0 40-15,-101 19-20 16,81-3-33-16,6-2-10 0,6 3-15 16,7 2-3-1,1 0-4-15,1 2-6 0,21-1 0 16,7 0 3-16,5-1 11 16,0 0-5-16,-2-4 2 15,-4-1-5-15,-7 2 2 16,-6-3-6-16,-6-1 6 15,1 1 5-15,-5-1-7 16,-4-2-2-16,-1 0 0 16,0-1 5-16,0 0 2 15,-7-1-9-15,-11 2 13 16,0-2 4-16,-6-2-15 16,-1-1 5-16,4-3-10 15,3-2 0-15,3 0-23 16,6-2-48-16,9-17-99 0,0-8-207 15</inkml:trace>
  <inkml:trace contextRef="#ctx0" brushRef="#br0" timeOffset="8518.94">6607 13813 679 0,'0'0'57'15,"0"0"-15"-15,0 0 9 16,0 0-17-16,111-54-13 16,-67 43-2-16,-3 4-7 15,-2 3-10-15,-8 2-2 0,-1 2-16 16,-11 0-80-16,-10 0-330 16</inkml:trace>
  <inkml:trace contextRef="#ctx0" brushRef="#br0" timeOffset="9410.29">9692 13682 572 0,'0'0'43'0,"0"0"12"16,0 0 43-16,0 0-15 15,0 0-42-15,-81-27-8 16,60 47-2-16,-4 6-13 16,4 11 3-16,3 4 4 15,5 2-13-15,4 1 4 16,6-2 7-16,3-3-7 15,0-2-9-15,3-2-3 16,18-4 0-16,0-2-3 16,4-7 1-16,2-3-1 0,-3-5 0 15,1-8 5 1,-1-3-6-16,-1-3 0 0,-1 0-2 16,-3-6-3-16,-1-9 2 15,-3-3 2-15,-8-3 2 16,-5 0 0-16,-2-1-1 15,0 3 1-15,-8 4 6 16,-11 4-5-16,-3 3 6 16,1 5-4-16,-5 3-2 15,1 0-2-15,-2 3 8 16,4 7-7-16,3-3-2 16,8 4-1-16,12-5-88 15,0-6-284-15</inkml:trace>
  <inkml:trace contextRef="#ctx0" brushRef="#br0" timeOffset="10227.44">11542 13660 732 0,'0'0'24'0,"0"0"-2"16,0 0 47-16,0 0-9 0,0 0-30 15,0 0-14-15,94-2-16 16,-47-2 4-16,-5 0-2 16,-2 0 1-16,-7 1-3 15,-3 0 1-15,-9-2 0 16,-6 3 1-16,-9 0 0 15,-5 0-1-15,-1 2 2 16,0 0 28-16,0 0-15 16,0 11-14-16,-7 11 4 15,-1 7 10-15,-2 10 11 16,2 2 2-16,1 1 1 16,-3 1-8-16,2-2-4 15,3-2-6-15,2-4-9 16,2-5 2-16,1-5-3 15,0-5-2-15,0-7 1 0,0-6-1 16,0-3-15-16,0-4-89 16,3 0-124-16</inkml:trace>
  <inkml:trace contextRef="#ctx0" brushRef="#br0" timeOffset="11396.81">16252 13684 499 0,'0'0'33'0,"0"0"29"0,0 0 23 16,-81 37-27-16,74-15-30 16,7-1-10-16,12-3-1 15,22 5 28-15,10-3 12 16,8-3-18-16,-2 2-18 16,-3 0-5-16,-7 1-12 15,-9 1 7-15,-6-1 6 16,-5 3-7-16,-2 0 3 15,-5 4-1-15,-1-1 0 16,-5-2 2-16,-3 2-9 16,-4-6 6-16,0 0-10 15,0-1 1-15,-8-3 2 0,-11-2 1 16,-4-3-3-16,-5-4 12 16,-2-2-8-16,-3-3 4 15,2-2-4-15,1 0-4 16,8-6 4-16,5-8-2 15,10-4-3-15,7-8 3 16,0-6-5-16,12-5 1 16,12-2 0-16,6-1 0 15,1 3 3-15,-4 1-1 16,-2 2-2-16,-7 3 0 16,-2-1 2-16,-4 1 2 15,-1-1-2-15,-5 2-2 16,-3 0 5-16,-3 6 8 0,0 4 12 15,0 3-8 1,-2 5-1-16,-11 4-10 0,-7 2 0 16,-8 6 1-16,-8 0-6 15,-4 0-2-15,6 3-4 16,5 13-89-16,11 4-59 16,7 4-228-16</inkml:trace>
  <inkml:trace contextRef="#ctx0" brushRef="#br0" timeOffset="13317.59">5366 16668 494 0,'0'0'20'15,"0"0"66"-15,0 0 11 16,0 0-44-16,0 0-26 16,0 0-19-16,0 0 5 15,-67-50 3-15,46 50 7 16,-1 0 2-16,5 3 2 16,0 5 2-16,-1 4-12 15,9 1 2-15,1 3-9 16,4 4-2-16,4-3-7 15,0 2 3-15,0-1-4 16,9-2 1-16,7-2 0 16,1-3 0-16,0-5-1 0,3-3 2 15,2-3 3 1,2 0-5-16,0-11 0 0,-3-4-3 16,-5-2 0-16,-7-1 2 15,-4 1-2-15,-4 0 3 16,-1 1 4-16,0 1-3 15,0 3 3-15,0 2-1 16,0 5-3-16,0 2 1 16,0 3-2-16,0 0 1 15,0 0-3-15,0 2-15 16,0 12 12-16,0 5 4 16,2 4 1-16,8 0 1 0,1 1 4 15,2-1-4 1,-1 2 11-16,0 0 0 0,0 0 0 15,-2-2-5-15,-1-4-3 16,-3 0-2-16,-3-5 0 16,0-1 1-16,-3-5 2 15,0 1 22-15,-6-2 1 16,-10 1 6-16,-5-2-5 16,-2 0-13-16,-5-2-4 15,1 3-7-15,0-1-4 16,5 3-11-16,0 1-115 15,13-4-267-15</inkml:trace>
  <inkml:trace contextRef="#ctx0" brushRef="#br0" timeOffset="14209.88">8299 16638 674 0,'0'0'87'0,"0"0"-12"15,0 0 62-15,0 0-56 16,0 0-23-16,0 0-12 16,-14-20-9-16,14 20-6 15,0 3-25-15,0 12-3 16,0 7 4-16,8 0 15 15,2 4-8-15,-1-1 8 16,0-1-13-16,0 3-8 16,1-1 9-16,-2 1-10 15,0-4 3-15,-4-3 2 0,0-4-5 16,-1-7 1-16,0-3-4 16,-1-3 3-16,-2-2 0 15,1 1 1-15,-1-2-1 16,2 0-9-16,1 0-35 15,1 0-55-15,8 0-46 16,3-15-148-16</inkml:trace>
  <inkml:trace contextRef="#ctx0" brushRef="#br0" timeOffset="14711.59">8630 16568 611 0,'0'0'60'0,"0"0"22"16,0 0 12-16,0 0-32 16,0 0-38-16,0 0-24 15,-14 2 0-15,13 15 0 16,1 4 8-16,0 3 14 15,0 0-1-15,0-3-12 16,0 1 10-16,0-2-9 16,3 1-1-16,6-1-1 0,4-6-4 15,-1 0 1-15,2-3 0 16,2-4-2-16,-2-2 0 16,2-3 2-16,-2-2 3 15,2 0 2-15,1 0 2 16,-3-5-5-16,0-5-4 15,-3-3 6-15,-3-1-3 16,-2-4 1-16,-3-2 3 16,-3-3-3-16,0-4 8 15,0 0-12-15,-11 0 4 16,-6 2 8-16,-3 2-6 16,-1 7-4-16,1 2 1 15,1 7-6-15,2 3-1 16,0 4-3-16,2 0 3 0,0 0-1 15,-1 12-22-15,5 2-101 16,7-1-118-16</inkml:trace>
  <inkml:trace contextRef="#ctx0" brushRef="#br0" timeOffset="15867.91">12519 16733 495 0,'0'0'72'0,"0"0"7"15,0 0 25-15,0 0-37 0,0 0 8 16,0 0-8-16,20-48-14 16,-20 48-10-16,0 0-8 15,0 0 3-15,0 0-14 16,0 0-9-16,0 0-13 15,0 5-4-15,0 15 4 16,0 8 3-16,-3 2 12 16,-1 0 8-16,1-3-1 15,1 0-11-15,2-5 0 16,0-2 0-16,0-3-4 16,0-6-4-16,0-2-4 15,0-1 0-15,0-3-1 0,0-1 1 16,0-1-1-16,0-1 1 15,0-1-2-15,0-1-4 16,0 0-27-16,0 0-28 16,9 0-13-16,5-4-49 15,8-10-181-15</inkml:trace>
  <inkml:trace contextRef="#ctx0" brushRef="#br0" timeOffset="16192.19">12863 16653 625 0,'0'0'90'16,"0"0"9"-16,0 0 38 15,0 0-63-15,0 0-44 16,0 0-20-16,0 5-3 15,-2 27-5-15,-8 4 11 16,-2 3 18-16,1 2 0 16,3-3-18-16,3-1 1 15,4-6 4-15,1-6-16 16,0-8 7-16,0-4-3 16,0-10-4-16,0 0 0 0,0-3-2 15,0 4-5 1,0-4-35-16,0 0-87 0,0 0-217 15</inkml:trace>
  <inkml:trace contextRef="#ctx0" brushRef="#br0" timeOffset="21001.34">21459 11889 82 0,'0'0'90'16,"0"0"-10"-16,0 0-14 15,0 0-20-15,0 0-16 16,0 0 6-16,0 0 2 0,11-17 15 16,-11 17 7-16,0-3-6 15,0 3-7-15,0-2-12 16,-3 1-6-16,-8-2-19 15,-4 0 18-15,0-2 6 16,-1 3 0-16,2-1 12 16,0 0-5-16,3 2-10 15,2 1-8-15,3 0 3 16,3 0-15-16,2-2 4 16,1 2-6-16,0 0-1 15,0 0-2-15,0 0 1 16,0 0-1-16,0 0-1 15,0 0-3-15,5 0 3 0,15 0 7 16,13 2-8 0,7 3 16-16,6-1-10 0,3 1-6 15,-1-5 3-15,1 1 0 16,-4-1 3-16,0 0-6 16,-6 2 3-16,-3-2 3 15,1 0 5-15,0 0-2 16,2 1 9-16,1-1-4 15,2 2-1-15,-2-2-6 16,-7 0 2-16,-6 1 5 16,-8-1 0-16,-8 0-2 15,-7 0 0-15,-2 0-7 0,-2 0 7 16,0 0-5 0,0 0 0-16,1 0 0 0,-1 0 0 15,0 0 2-15,0 0-5 16,0 0-6-16,0 0 0 15,0 0 1-15,0 0-3 16,0 0 0-16,0 0 0 16,0 0 2-16,0 0 1 15,0 0-3-15,0 0 0 16,0 0 0-16,0 0 0 16,0 0 0-16,0 0 3 15,0 0-3-15,2 0 3 16,-2 0-6-16,0 0 3 15,0 0-1-15,0 0-6 16,0 0-19-16,0 0-16 0,0 0-19 16,0 0-21-1,-5 0-66-15,-10 0 6 0,-4 0-137 16</inkml:trace>
  <inkml:trace contextRef="#ctx0" brushRef="#br0" timeOffset="23637.62">26238 11869 61 0,'0'0'206'15,"0"0"-131"-15,0 0 41 16,0 0-8-16,0 0-42 16,0 0-12-16,0 0-23 15,-49 10 8-15,49-10-15 16,0 0-1-16,0 0-12 0,0 0 1 16,0 0 10-1,0 0 18-15,0 1-13 0,0-1 14 16,0 0-23-16,0 0 9 15,0 0 2-15,0 0-12 16,0 1 5-16,10 1-7 16,16 1-2-16,8 0 10 15,9 2-16-15,6-2 3 16,2 3 6-16,3-3-6 16,0 4 0-16,-1-2 3 15,2-1 11-15,-3 2-6 16,-2-1 8-16,-3-2-7 15,-5 0 4-15,0-2 2 16,-6-1 2-16,-2 0-5 16,-4 0 2-16,-6 0-5 0,-6 0 10 15,-7 0-5 1,-4 0-3-16,-4 0-3 0,-3 0 6 16,0 0-7-16,0 0-3 15,0 0-9-15,0 0-4 16,0 0 2-16,0 0-3 15,0 0-5-15,0 0-3 16,0 0-4-16,0 0-18 16,0 0-22-16,-6 7-31 15,-11 2-13-15,2 1-68 16,-6 0-30-16,1 0-285 16</inkml:trace>
  <inkml:trace contextRef="#ctx0" brushRef="#br0" timeOffset="31953.28">7343 11754 292 0,'0'0'66'0,"0"0"8"15,0 0 23-15,0 0-26 16,0 0-15-16,0 0-6 16,0 0-6-16,-11-15-5 15,7 13 1-15,4 2 2 16,-3-1-1-16,0 0-20 0,1 1 8 15,1 0 6-15,1 0 10 16,0 0-23-16,-2 0 3 16,2 0-13-16,0 0 1 15,0 0 9-15,0 0-9 16,0 0-7-16,0 0-4 16,0 0 4-16,0 0 0 15,0 0-2-15,0 0 1 16,0 0-5-16,9 0 13 15,6 0-13-15,2 0 8 0,-1 0 3 16,3 2-4 0,-2 4 1-16,-1-1-3 0,1 1-1 15,-3-2 0-15,0 1 1 16,1-3-2-16,-5 4-2 16,1-3 4-16,-1 1-4 15,-1 3 1-15,3-1-1 16,0 3 0-16,0 1 1 15,1-1-1-15,-1 1 2 16,0 0-2-16,0 2 4 16,0 0-3-16,-4 1 0 15,0-3 9-15,-2 1-10 16,-1-2 2-16,1 1-2 16,0 2 2-16,3-1 1 15,0 0 2-15,0 1-3 0,1-1 3 16,-4 0-3-1,5 1-1-15,-5-1 2 0,1 0 1 16,-1 0-1-16,-2-1-3 16,1-1 2-16,-2 4 1 15,0-2-2-15,0 0 1 16,-1 2 1-16,2-2-2 16,-3 0 4-16,2 2-4 15,0-3-2-15,0 1 2 16,-1-1 2-16,-1-1-2 15,1 0-1-15,-2 0 2 16,1 0-3-16,-1 3 3 0,0-1 1 16,0-2 2-16,0 1-2 15,0-3-2-15,0 0 3 16,0-1 1-16,0-1-5 16,0-1 2-16,0-2-1 15,0-1 3-15,0 0-5 16,0-1 2-16,0 0 3 15,0 0 1-15,0 0 5 16,0 0-5-16,0 0 2 16,0 0-5-16,0 0-1 15,0 0 2-15,0 0-1 16,0 0 3-16,0 0-1 16,0 0-3-16,0 0 7 15,0 0-8-15,0 0-1 16,0-2-16-16,-4-8-50 0,-7-4-90 15,-2-3-72-15,1-6-419 16</inkml:trace>
  <inkml:trace contextRef="#ctx0" brushRef="#br0" timeOffset="32839.75">8196 11164 233 0,'0'0'92'0,"0"0"-35"15,0 0 72-15,0 0-16 16,0 0-28-16,0 0-23 16,7-11-7-16,-7 11 16 15,0 0-16-15,0 0-17 16,0 0-4-16,0 0-11 15,0 0-11-15,2 0 0 16,5 0-3-16,1 4 0 16,4 10 8-16,4 4 2 15,4 7 10-15,5 4-3 16,5 5 16-16,1-1-2 16,2 1-11-16,5-3-11 0,1 1-2 15,2 0-1 1,0 1-3-16,-5 1 0 0,-3 0-3 15,-3-2-1-15,-5-3 1 16,-4-5 4-16,-5-6 2 16,-5-6 1-16,-1-5 7 15,-5-2-4-15,-2-4-6 16,0-1 7-16,-2 0 0 16,-1 0 1-16,0 0 1 15,2 0-10-15,-2 0-1 16,0 0-5-16,0 0-2 15,0 0-4-15,0-1-80 0,-16-1-108 16,-22 2-153 0</inkml:trace>
  <inkml:trace contextRef="#ctx0" brushRef="#br0" timeOffset="37107.65">14026 11746 258 0,'0'0'112'16,"0"0"-47"-16,0 0 9 15,0 0-13-15,0 0-24 16,0 0 1-16,0 0 4 0,2-10-5 15,-2 10-3 1,0-1-15-16,0 0-4 0,0-1-7 16,-6 0 3-16,1 2 5 15,-2-1 2-15,-3-1 7 16,-1 2 14-16,-1-1 1 16,2 1-12-16,-2 0-1 15,-1-1-10-15,-1 1 3 16,-1 0-3-16,2 0 0 15,-1 0-4-15,4 0 8 16,2 0-13-16,1 0-5 16,-2 0 7-16,1 0 2 0,-1 0-10 15,-2 0 9 1,0 0 9-16,-1 2-3 0,-1 0-1 16,2-1 6-16,1 1-10 15,1 0-3-15,0-1 1 16,1 0-7-16,0 0 2 15,0 2-2-15,1 0 0 16,-4 0 5-16,1 2-8 16,-1-1-3-16,1 2 3 15,-2 1 9-15,1-2-8 16,-2 2-1-16,3 0 1 16,-1 0 7-16,1-1-4 15,1-2 3-15,3 2-5 16,-3-2 0-16,0 3 0 15,0-2 7-15,0 0-6 0,-1 4-2 16,-2 1 1-16,1 0 3 16,-1 2-3-16,2-1 1 15,1 0 0-15,-3 1 3 16,3 1 0-16,0-2-1 16,-1 1-4-16,4-4 9 15,-2 1-5-15,2 1-4 16,-1 0 4-16,2 1-1 15,-1-1 1-15,2 1 3 16,-1 0 4-16,1-4-7 16,-2 3-1-16,3-1-1 15,-1 2-2-15,-1-2 1 0,2 3 1 16,1-2-1-16,-1 0 1 16,2 0-3-16,-1-2 1 15,1 3 3-15,-2-3 1 16,3 1-1-16,-1-1-3 15,-1 0 6-15,1 2-4 16,-1-2 0-16,1 1-2 16,-1-1 4-16,-1-1-5 15,2 2-1-15,-1-1 1 16,1 1 6-16,-1 2-5 16,-1-1-1-16,2 0 6 15,-2-2-2-15,1 1 2 16,1-2-6-16,1-1 4 0,-3-1 6 15,0 1-8-15,3 0 8 16,0-1-9-16,0-1 4 16,-2 1-2-16,2-2-1 15,-1-1-2-15,1 1 3 16,-2 2 2-16,1-1 0 16,1-1-4-16,-2 1 3 15,1 0-3-15,1-1 2 16,0-1 1-16,0-1-4 15,0-1-2-15,0 0 2 16,0 0 1-16,-2 0 0 16,2 0 0-16,0 0-1 0,0 2 1 15,0-2 1 1,0 0 1-16,0 1 2 0,0-1-5 16,0 0 0-16,0 0 0 15,0 0 3-15,0 0-3 16,0 0-9-16,0 0-14 15,0 0-7-15,0-1-16 16,0-7-45-16,0-5-23 16,0-4-55-16,0-4-160 15</inkml:trace>
  <inkml:trace contextRef="#ctx0" brushRef="#br0" timeOffset="38344.61">12781 10762 404 0,'0'0'98'16,"0"0"-45"-16,0 0 57 15,0 0-45-15,0 0-20 16,0 0 1-16,0 0-11 15,0-5-26-15,0 5-6 16,-12 4 7-16,-7 9 2 16,-7 6 19-16,-2 2 18 15,-2 9-32-15,-4 9 14 0,-5 8-5 16,-6 7 6-16,2 2 1 16,1 0 2-16,2-6-8 15,9-7 6-15,7-9-2 16,6-7-11-16,5-5-2 15,2-5-1-15,3-2 0 16,2-1-2-16,1-5-1 16,0-4 0-16,2 0 4 15,2-5 1-15,1 0-2 16,0 0 12-16,0 0-10 16,0 0 6-16,0 0-17 15,0 0 7-15,0 0-15 16,0 0 6-16,0 0-6 0,0 0-3 15,-3 0-31-15,-12 4-66 16,-19 9-113-16,-16 5-142 16</inkml:trace>
  <inkml:trace contextRef="#ctx0" brushRef="#br0" timeOffset="42032.97">11708 14589 276 0,'0'0'87'16,"0"0"-1"-16,0 0 10 16,0 0-44-16,0 0-8 15,0 0 4-15,0 0 0 16,0 0-8-16,0 0-12 15,0 0-5-15,0 0 9 16,0 0-3-16,0 0-9 16,0 0 6-16,0 0-9 15,0 0 6-15,0 0 6 16,5-2-5-16,4-3-19 16,4-1-1-16,-2 2 1 15,1 2-3-15,1-3-1 0,1 3 4 16,2 1-3-16,-1 0 0 15,3 1 0 1,0 0 3-16,1 0 1 0,3 0-4 16,2 0 2-16,2 0 3 15,2 0-1-15,-4 0 1 16,0 0-6-16,-9 0 3 16,0 0 2-16,-6 0 2 15,-2 0 3-15,2 0-11 16,-3 1 7-16,1 2-3 15,5 0 0-15,0 1-3 16,-1 2 9-16,2 0-10 16,-1 2 3-16,1-2-3 0,-1 0 9 15,-1-1-8 1,1 1 6-16,-5-1-4 0,2 0-2 16,0 0 3-16,3-1-3 15,0 4-1-15,3-2 3 16,0 3 0-16,1-2 1 15,-4 0-3-15,0-2 2 16,-3 1-3-16,-3 0 1 16,-1-1 3-16,2 1 4 15,-3 2-7-15,2 2-1 16,0 0 0-16,0 4 0 16,-1 3 2-16,5 1 12 15,-2 0-5-15,1-1-2 16,1-1-3-16,-1 1 14 0,0 1-14 15,1-3 5-15,-2 4 5 16,-1-4-2-16,-1 0-4 16,-1 1 5-16,1-3 1 15,-3-2-4-15,-2 0 2 16,1-1-4-16,-1 1 0 16,1-1 2-16,-1-1 1 15,1-1 0-15,1-1 0 16,-2-2-3-16,2 0 4 15,-3 0 1-15,2-4-8 16,-2 0 2-16,0 1-4 16,0-2 1-16,0 0-1 15,1 0 0-15,-1 0 1 0,0 0-1 16,0 0-1-16,0 0-2 16,0 0 0-16,0 0 6 15,0 0 0-15,2 0-5 16,-2 0 2-16,0 0-1 15,0 0 3-15,0 0-3 16,1 0-2-16,-1 0 2 16,0 0 2-16,3 0 2 15,-3 0-5-15,1 0-1 16,2-2 0-16,0-13-60 0,0-4-52 16,-1-9-103-1,-2-7-232-15</inkml:trace>
  <inkml:trace contextRef="#ctx0" brushRef="#br0" timeOffset="43443.11">12614 13696 168 0,'0'0'81'0,"0"0"27"16,0 0-18-16,0 0-13 16,0 0-6-16,0 0-6 15,1-6-13-15,-1 5-14 16,0-1-8-16,0-1-1 16,0 1 2-16,0-1 1 15,0 0 3-15,0-1-13 16,-1 2 3-16,-3-1 12 15,1-1-18-15,-2 0 6 16,2 3-3-16,0 0 1 16,1 1-3-16,2-2 1 0,-1 1 3 15,1 1-14-15,0-1 8 16,0 1 0-16,0 0 2 16,0 0-6-16,0 0 0 15,0 0-5-15,0 0-6 16,0 0-1-16,0 0 0 15,0 0-1-15,0 0 0 16,0 0 3-16,0 0-2 16,0 0 1-16,0 0 0 15,0 0-2-15,1 0-1 16,10 0 7-16,5 0-1 16,-1 2-3-16,0 1 0 0,-4-1-1 15,-2 3-2 1,1 0 4-16,-3 0-5 0,3 0 2 15,0-1-1-15,0 1 2 16,1-1-3-16,4 2 2 16,0 2 1-16,2 1-1 15,0-1-1-15,2 3 1 16,-1 2-1-16,2 3 0 16,0-1 4-16,1 2-3 15,-1-5 0-15,2 5 4 16,0-3-2-16,1-3 12 15,-5-3-8-15,-4-2 11 16,-4-4 10-16,-4-2 2 16,-5 0 13-16,-1 0-2 15,0 0 2-15,0 0-6 0,0 0-9 16,0 0-6-16,0 0-15 16,0 0-5-16,0 0-2 15,0 0-34-15,0 6-102 16,-3 11-80-16,-19 6-126 15,-11 8-295-15</inkml:trace>
  <inkml:trace contextRef="#ctx0" brushRef="#br0" timeOffset="46407.51">15488 14884 466 0,'0'0'134'0,"0"0"-53"0,0 0 26 16,0 0-20-16,0 0-17 16,0 0-29-16,24-77 0 15,-12 58 1-15,1 4 2 16,-2 0-1-16,1 0-13 15,-3 1-4-15,0 2-8 16,-2 0-5-16,2-2 3 16,0 2-1-16,0-2-3 15,1 1 0-15,-2 1 6 16,2 1-13-16,1 0 5 0,-1 0 3 16,2 0-4-1,0 2-2-15,0-2-4 0,-1 2 7 16,2-1-10-1,0-2 6-15,4 1 5 0,-1-1-10 16,2-1-1-16,0 4 7 16,0-2-4-16,-2 2-1 15,-1 2 0-15,0 2 1 16,-3 0 5-16,1 0-6 16,1 1 2-16,-1-2 3 15,5 2-6-15,-2 1-1 16,-1 1 1-16,-2 0 4 15,0 2-3-15,-3-1 2 16,2 1 1-16,-1 0-3 16,-1 0 5-16,2 0-5 0,0 0 1 15,3 0 2 1,0 0-7-16,-1 0 4 0,-1 0-2 16,-3 0 1-16,-3 0 1 15,-2 0-2-15,-4 1 8 16,2-1-6-16,-1 2-1 15,1 0 3-15,3 1 1 16,-1 0 3-16,3 1-2 16,0-1 5-16,-2 0-6 15,-2-2-3-15,-1 0 1 16,-3-1 4-16,0 0-1 16,0 2 6-16,0-2-2 15,0 0-6-15,0 0 11 16,0 0-13-16,0 0 10 0,0 0-11 15,0 0 3-15,0 0-3 16,0 0 7-16,0 0-6 16,0 0-2-16,0 0 2 15,0 0 1-15,0 0-3 16,0 0 3-16,0 0-3 16,0 0 4-16,0 0-4 15,0 0 3-15,0 0-1 16,0 0-2-16,0 0-1 15,0 0 1-15,0 0 7 16,0 0-7-16,0 0 1 16,0 0-6-16,0 0 5 15,0 0-1-15,2 0-51 0,-2 0-35 16,1 0-48-16,-1 0-23 16,0 0-89-16,-12 0-429 15</inkml:trace>
  <inkml:trace contextRef="#ctx0" brushRef="#br0" timeOffset="47943.56">15531 13496 99 0,'0'0'136'0,"0"0"-84"15,0 0 44-15,0 0-17 16,0 0-33-16,0 0-2 0,8-24 1 16,-8 21 2-1,0 1-6-15,1 1-7 0,-1 1 1 16,0 0 3-16,0 0-4 15,0 0 1-15,0 0 2 16,0 0-7-16,0-2 0 16,0 2-9-16,0 0-5 15,0 0-2-15,0 0 3 16,0 0-6-16,0 0-3 16,0 0 2-16,0 0-3 15,0 0-5-15,0 0 4 16,0 0-3-16,0 0-3 15,0 0-1-15,0 0-3 16,0 0 4-16,-3 0 0 16,0 0 7-16,0 2-6 0,-2 1 6 15,0 1-7 1,-2 2 3-16,-1-1 4 0,0 2 0 16,-2 2-2-16,0 0-1 15,-3 4 4-15,-4-1 1 16,-4 5 0-16,-3 5 2 15,0 1 8-15,-1 1-8 16,-5 2 2-16,5 0 3 16,1 3 0-16,0 0-3 15,4 2-6-15,-2-1 10 16,0 1-7-16,1-3 3 16,-3-2-4-16,2 0-3 15,0-3 12-15,3-4-2 16,3-5-8-16,6-4 5 0,2-3-1 15,2-4-2-15,3-3 0 16,3 2 6-16,0-2 4 16,0 0-5-16,0 0 0 15,0 0-2-15,0 0 2 16,0 0-4-16,0 0 1 16,0 0 1-16,0 0-2 15,0 0 0-15,0 0-6 16,0 0 5-16,0 0-1 15,0 0-1-15,0 0-2 16,0 0-2-16,0 0-1 0,0 0-1 16,0 0-1-1,0 0 0-15,0 0-2 0,0 0 7 16,0 0-12-16,0 0 6 16,0 0-6-16,0 0-28 15,0 0-45-15,0 0-32 16,-9 7-71-16,-11 4-169 15,-13 6-156-15</inkml:trace>
  <inkml:trace contextRef="#ctx0" brushRef="#br0" timeOffset="51243.8">11336 17455 486 0,'0'0'42'16,"0"0"3"-16,0 0 21 0,0 0-21 15,0 0-15 1,0 0 3-16,0 0-11 0,0 3-5 16,0-3 8-16,0 0 2 15,0 0-4-15,0 0-7 16,0 0 6-16,0 1 8 15,0-1 2-15,0 0 0 16,0 0-5-16,0 0 5 16,8-8-12-16,8-3-4 15,-2-1-1-15,0 1-3 16,1 0-1-16,-2-1 1 16,6-3-6-16,-2 1 2 0,5 1 0 15,-4-1-1 1,3-1 2-16,-2 0 0 0,-2 0-3 15,2-1 1-15,-4 2 2 16,2 2-4-16,-4 0-2 16,-3 4 6-16,0 1-6 15,0 1 1-15,-3 3 1 16,1 0-4-16,2 1 2 16,2-3 0-16,2 1 2 15,0-2 0-15,0 2-3 16,5 0 0-16,-5 0 0 15,2 0-2-15,-2 1 8 16,-3 1-7-16,0 1 2 16,-5 1 4-16,6 0-7 15,1 0 2-15,6 0-2 0,7 0 9 16,4-4-5 0,4 1 4-16,-1 0-3 0,-9 2-4 15,-3-1 5-15,-4 2-4 16,-3 0 0-16,-2 0 4 15,-2 0 0-15,1 0-4 16,-1 0-2-16,1 8 0 16,-1 3 2-16,3 1-2 15,-2 2 6-15,1-1 1 16,3-4 5-16,-3 2-3 16,4-1-2-16,-1 0 8 15,0 0-6-15,0-1-3 0,0 2 1 16,-2 0-1-16,1 0 2 15,-2-2 1-15,-3-1 4 16,-1-4-2-16,-3-2-1 16,-5 1-1-16,0-3-1 15,0 0 3-15,0 0-3 16,0 0-3-16,0 0-1 16,0 0-2-16,0 0 0 15,0 0 5-15,3 0-2 16,-3 0 1-16,0 0-1 15,0 0 1-15,0 0-6 16,0 0-4-16,0-9-44 16,-3-8-47-16,-13-6-62 0,-4-3-84 15,-2-3-269 1</inkml:trace>
  <inkml:trace contextRef="#ctx0" brushRef="#br0" timeOffset="52264.49">11665 16586 295 0,'0'0'67'15,"0"0"-13"-15,0 0 43 16,0 0-15-16,0 0-29 16,0 0 18-16,0-12 2 15,0 12-8-15,0 0 11 0,0 0-17 16,0 0-11-16,0 0-20 15,0 0-13-15,0 0 15 16,-1 0-13-16,1 0-7 16,0 0-7-16,-2 0 9 15,2 0-6-15,0 0-4 16,0 0 5-16,0 0-2 16,0 0-4-16,0 0 9 15,0 0-3-15,0 0 2 16,0 0 2-16,0 0-3 15,0 0-4-15,0 0-1 16,0 0 0-16,0 0-1 16,0 0-2-16,0 0 0 0,0 0 3 15,2 0-3-15,11 0 6 16,8 0 7-16,3 0-4 16,1 0-8-16,2-1 15 15,6-2-12-15,4-2 9 16,1 1 3-16,-1-3-5 15,-8 4 1-15,-6-1 6 16,-7-3-4-16,-2 4-1 16,-1-2-3-16,-4 1 12 15,2 0-5-15,-3-2 0 16,-1 3-2-16,-4 0-1 16,0 2-2-16,-3 1-2 0,0 0-2 15,0 0-5 1,0 0 3-16,0 0-6 0,0 0 1 15,1 0-2-15,-1-3 1 16,2 3 0 0,-2 0-3-16,0 0 3 0,0 0-26 15,0 0-65-15,-3 9-98 16,-23 11-23-16,-8 4-353 16</inkml:trace>
  <inkml:trace contextRef="#ctx0" brushRef="#br0" timeOffset="57431.05">9465 14500 38 0,'0'0'226'16,"0"0"-175"-16,0 0 6 16,0 0 16-16,0 0-19 0,0 0-7 15,0 0-12-15,0-5-7 16,0 5 7-16,0 0 14 16,0 0-9-16,0 0-13 15,0 0-2-15,0-2-9 16,-3 2 1-16,-7 0-8 15,5 0-1-15,-2 0 13 16,-2 0 4-16,0 0 11 16,0 0-5-16,0 0-1 15,3-1-6-15,-3 1-2 16,3 0-7-16,-1 0-3 16,-5 0 2-16,4 0-5 0,-1 0 5 15,2 0 1-15,0 0-9 16,-1 0-1-16,-1 0 2 15,1 0-1-15,-2 0-2 16,3 0 4-16,-4 0-4 16,-1 0 3-16,0 3-1 15,0-1 1-15,1 1 2 16,0 0-3-16,6 0 0 16,-2-2 0-16,3 1-3 15,-1 1 3-15,-1 1-6 16,0-1 6-16,-4 3 0 15,1-2-6-15,-2 3 9 16,0 0-7-16,0 0 4 16,2-2-2-16,-3 1 0 0,3 1-1 15,-1 0 2-15,-2 1-3 16,4 1 4-16,-1-3 0 16,1 0-2-16,2-1 2 15,0 1-3-15,1-1-3 16,-1 4 1-16,-3-1 2 15,0 2-3-15,0 2 6 16,-1 0-4-16,1 1 2 16,1-1-2-16,1 0 4 15,-2 0-6-15,3-2 1 16,2 0 4-16,-1-1-4 16,2-1 4-16,0 1-5 15,0 1 7-15,-1 0-6 0,-1 1 2 16,-1 1 9-16,2 1-12 15,-2-2 9-15,1 0-4 16,2-2 5-16,-1-1 0 16,4-2-10-16,-3-3 0 15,3 2 6-15,0-1-2 16,0-3 3-16,-3 2-3 16,3-3 4-16,0 1 0 15,0-1-6-15,0 0 7 16,0 0-9-16,0 0 4 15,0 0-6-15,0 0 7 16,0 0-8-16,0 0 5 0,0 0-2 16,0 0 3-16,0 0 1 15,0 0-2-15,0 0-2 16,0 0 3-16,0 0 6 16,0 0-9-16,0 0-2 15,0 0 2-15,0 0 1 16,0 0 0-16,0 0-1 15,0 0 8-15,0 0-8 16,0 0 1-16,0 0-1 16,0 0 0-16,0 0-7 15,0 0 4-15,0 0-26 16,0 0-31-16,0 0-9 16,0 0-21-16,0 0 19 15,0-1-28-15,0-7-70 16,0-1-11-16,0-4-208 0</inkml:trace>
  <inkml:trace contextRef="#ctx0" brushRef="#br0" timeOffset="58662.46">8500 13470 250 0,'0'0'61'16,"0"0"15"-16,0 0 18 15,0 0-19-15,0 0-22 16,0 0-2-16,5-15-5 16,-5 15-21-16,0 0-8 15,0 0 3-15,0 0-16 16,0 0 3-16,0 0-3 15,-3 0-4-15,-11 9 10 0,-1 6 9 16,-3 4 5 0,-3 5 3-16,-1 0 10 0,-3 9 11 15,-2 3-18-15,-1 8 0 16,-1 4-6-16,2 2 5 16,-1-4-3-16,1-2-1 15,2-8 5-15,3-5-10 16,5-6 3-16,2-9-1 15,6-9-9-15,5-2 3 16,1-4 0-16,1-1-6 16,-1 0 13-16,3 0 6 15,0 0-5-15,0 0-2 16,0 0-5-16,0 0 3 16,0 0-5-16,0 0-3 15,0 0-5-15,0 0 3 0,0 0-3 16,0 0-2-16,0 0-2 15,0 0-3-15,0 0 0 16,0 0-2-16,0 0 1 16,0 0-2-16,0 0-5 15,0 0-3-15,0 0-26 16,0 0-22-16,0 7-44 16,0 2-77-16,-9 8-103 15,-9 5-194-15</inkml:trace>
  <inkml:trace contextRef="#ctx0" brushRef="#br0" timeOffset="60453">7195 14476 226 0,'0'0'121'0,"0"0"-46"16,0 0 23-16,0 0-46 15,0 0-15-15,0 0 14 16,-19 0-18-16,16 0-9 0,-3 0 4 16,-2 0-15-1,-1-1 13-15,-3 1 0 0,-1-2 12 16,-3-1 4-16,-1 2-2 15,1-2-3-15,-1 3 4 16,2-5-16-16,0 2 7 16,-1 0-17-16,1 2 3 15,-1 1-5-15,-5 0-6 16,1 0 3-16,-5 0-2 16,1 0 2-16,-1 0 8 15,4 0-4-15,0 0 2 16,3 0-4-16,2 0-3 15,1 0 6-15,4 0-4 16,1 0-4-16,1 0 3 16,0 0-9-16,3 1 8 15,0 2-6-15,0-2-1 0,2 3 3 16,1-3-1-16,1 1 3 16,1-2-4-16,1 0-1 15,0 0 2-15,0 0-2 16,0 0 2-16,0 0 1 15,0 0 3-15,0 0-3 16,0 0 4-16,0 0-5 16,0 0 0-16,0 0-1 15,0 0-2-15,0 0-1 16,0 0 1-16,0 0-1 16,0 0 2-16,0 0-2 0,0 0-3 15,0 0 1-15,0 0-17 16,0 0-34-16,4-7-40 15,9-6-28-15,-2-8-165 16</inkml:trace>
  <inkml:trace contextRef="#ctx0" brushRef="#br0" timeOffset="61192.41">6944 13958 312 0,'0'0'57'0,"0"0"23"15,0 0 19-15,0 0-26 16,0 0 3-16,0 0-21 15,-37 0-9-15,37 0 2 16,0 0 17-16,0 0-28 0,0-3-11 16,0 3-9-1,0 0 5-15,0-2 7 0,3-1-4 16,14-1 1-16,11-1-10 16,8-2 2-16,7 0 0 15,3 1 2-15,3-1 10 16,-1-3-3-16,1 1-6 15,-7 2-11-15,-6-1 8 16,-8 3-1-16,-5-1-1 16,-6 3-2-16,-6 0-2 15,-1-1 1-15,-7 1-4 16,-1 3 0-16,-2 0-5 16,1-1-3-16,1 1-1 0,-2 0-6 15,0 0-73 1,0 1-77-16,-21 15-99 15,-9 6-143-15</inkml:trace>
  <inkml:trace contextRef="#ctx0" brushRef="#br0" timeOffset="62891.02">4467 14485 332 0,'0'0'91'0,"0"0"4"15,0 0-3-15,0 0-10 16,0 0-22-16,0 0-9 0,0-10 9 15,3 10-10 1,-3-2-6-16,0 1-12 0,3 1-7 16,-3-2-5-16,9 1-8 15,-2-2-7-15,5 0 0 16,6-2 6-16,3 1-8 16,3 1 1-16,4 0-3 15,5 1 2-15,6 2 2 16,-2 0 6-16,2 0-6 15,-6 0-2-15,-8 2 2 16,0 4 0-16,1 1 0 16,2 0 1-16,5-2 7 15,3 1 1-15,-2 1-2 16,2 0-7-16,-5 3 9 16,-4-1-7-16,-2 1-1 15,-7-3-1-15,0 3 4 0,-5-3-2 16,-2 1 9-16,1-1-14 15,-2 0 3-15,1-2 4 16,-2 3-1-16,1-2 2 16,-2-1-3-16,-2-2 4 15,-3 0-6-15,-2-2 5 16,1 1-9-16,-2-2 3 16,0 0 0-16,0 0 0 15,0 0 1-15,0 0-3 16,0 0-1-16,1 0 1 15,-1 0 0-15,0 0 0 16,0 0-1-16,0 0 1 16,2 0-2-16,-2 0-12 0,1 0-24 15,-1-3-40-15,0-8-46 16,0-6-129-16,0-5-323 16</inkml:trace>
  <inkml:trace contextRef="#ctx0" brushRef="#br0" timeOffset="63596.05">5211 13716 467 0,'0'0'109'15,"0"0"-47"-15,0 0 69 16,0 0-60-16,0 0-14 15,0 0-4-15,0-5-14 16,0 5-24-16,3 0-4 16,14 18-5-16,8 10 12 15,11 8 5-15,-2 5 22 16,2 0-15-16,-2-2 6 16,5 2 2-16,3-7-9 0,5 3-2 15,-2-4 0 1,0-1-14-16,-9-3-4 0,-11-6 3 15,-4-6-3-15,-11-4 6 16,-2-4-8-16,-5-4 3 16,-3-2-8-16,3-1 6 15,-3-2 0-15,0 0 2 16,0 0 0-16,0 0-3 16,0 0-3-16,0 0-1 15,0 0-2-15,0 0-1 16,0 0 0-16,4 0-13 15,-4 0-27-15,0 3-34 0,0 3-109 16,-10 5-100 0,-7-1-157-16</inkml:trace>
  <inkml:trace contextRef="#ctx0" brushRef="#br0" timeOffset="65959.78">5456 17199 181 0,'0'0'77'0,"0"0"-27"15,0 0 0-15,0 0-1 16,0 0 11-16,0 0-7 16,-5 0 12-16,5 0-9 15,0 0 3-15,0 0-9 16,0 0 0-16,0 0-6 16,0 0 0-16,0 0 6 15,0-1-15-15,0 1-2 16,0-3-8-16,0-1-8 15,0 0-5-15,0-2-4 16,6 1 5-16,5-2-5 0,-2 0-8 16,4-1 13-1,-1 2-3-15,0 0 0 0,3 1 0 16,3 0-4-16,1-2 12 16,4 2-10-16,0-2 15 15,0 2-17-15,-4 1 14 16,-1 3-14-16,3-3 0 15,-6 3 2-15,7 1 0 16,-2 0 2-16,-1 0-5 16,2 0 2-16,-3 0-7 15,1 0 10-15,-1 0-9 16,-6 0 2-16,3 0 1 16,-2 0 2-16,-2 0-2 0,7 5 1 15,-2-2 2 1,2 0 4-16,4 0-2 0,-5-2-3 15,-1 2 8-15,-7-1-2 16,-3 3-4-16,-3-5-2 16,-1 0 0-16,-1 2-6 15,2 1 4-15,-2-2 1 16,2 5 2-16,-1-1-4 16,1 0 4-16,0-1 0 15,-3-1-3-15,3-1 4 16,-3-2-3-16,3 0 0 15,-3 2 3-15,0-2-2 16,0 0-1-16,0 1-2 16,0-1 0-16,0 2-3 0,0-2 2 15,0 1-1-15,0-1 1 16,3 0-2-16,-3 0 1 16,2 0-1-16,-1 0 7 15,-1 0-7-15,2 0-17 16,-2 0-14-16,0-8-47 15,0-7-21-15,-5-4-60 16,-1-3-141-16</inkml:trace>
  <inkml:trace contextRef="#ctx0" brushRef="#br0" timeOffset="66619.48">6002 16252 376 0,'0'0'61'0,"0"0"61"16,0 0-1-16,0 0-25 16,0 0-22-16,0 0 23 15,-21-15-28-15,21 15-21 16,0 0-11-16,0 0-10 16,3 0-12-16,28 10 3 0,20 6 37 15,13 4 12-15,6-3-21 16,-4 5-4-16,-8-3-7 15,-10-2-9-15,-11 2 0 16,-6-4-5-16,-7-1-3 16,-9-1-7-16,-3-7 5 15,-6 0-9-15,-6-4-3 16,0 1 4-16,0-3-6 16,0 0-2-16,0 0 0 15,0 0 3-15,0 0-6 16,0 0-2-16,0 0-22 15,0 0-3-15,3 0-20 0,-3 0-9 16,0 2-3 0,0 2-7-16,0 3-47 0,-8 2-52 15,-2-2-167-15</inkml:trace>
  <inkml:trace contextRef="#ctx0" brushRef="#br0" timeOffset="67886.38">7945 17116 166 0,'0'0'192'15,"0"0"-156"-15,0 0 24 16,0 0 25-16,0 0-13 15,0 0-21-15,-3 0 3 16,3 0 7-16,0 0-9 16,0 0 5-16,0 0-1 15,0 0-14-15,0 0-14 16,0 0 10-16,0 0-6 16,0 0 2-16,0 0-2 0,0 0 5 15,0 0 7-15,15-10-16 16,9-2-16-16,7-3 8 15,1 1-7-15,-1 3 3 16,2 5-7-16,-5 1 13 16,2-1-12-16,0 5-8 15,1-2 6-15,2 1 3 16,0-1-4-16,1-2 4 16,-1 0-5-16,-3-2 2 15,1 3 0-15,-4 1 8 16,-3 1 0-16,-2 2 0 15,-4 0-2-15,-3 0 2 16,-3 0 0-16,0 0-1 0,-2 0 2 16,-1 0-6-1,0 0 7-15,-1 0-7 0,-5 0 1 16,-2 0-5-16,-1 0-1 16,0 0-2-16,0 0 1 15,0 0-3-15,0 0-2 16,0 0 2-16,0 0-2 15,2 0-1-15,-2 0 0 16,0 0-9-16,1 0-29 16,-1 0-22-16,0 0-27 15,0 0-23-15,-7-10-53 16,-14-2-105-16,-3-1-239 16</inkml:trace>
  <inkml:trace contextRef="#ctx0" brushRef="#br0" timeOffset="68725.36">7717 16404 122 0,'0'0'145'0,"0"0"-113"16,0 0-19-16,0 0 26 15,0 0 1-15,0 0-14 16,-27-12-3-16,24 12 4 0,0-1-13 16,2 0 14-16,-2 1 25 15,1-2-12-15,2 2 14 16,-1 0 6-16,-1 0-20 16,1 0-6-16,-1 0-2 15,1 0 12-15,-1 0 13 16,1 0-14-16,1 0 0 15,0 0 5-15,0-2 0 16,0-7 15-16,13-2-38 16,8-5-12-16,6-2-9 15,3 2 3-15,-2 0 11 16,-2 2-5-16,-4 1-2 16,5-1 2-16,-5-1-1 15,-2 6-8-15,-6 1-2 0,-3 6-2 16,-5 0-1-16,-6 2-4 15,0 0-34-15,0 0-81 16,0 14-51-16,-14 3-69 16,-6 2-302-16</inkml:trace>
  <inkml:trace contextRef="#ctx0" brushRef="#br0" timeOffset="79423.89">26380 12011 134 0,'0'0'83'15,"0"0"-43"-15,0 0 35 0,0 0-19 16,0 0-8-16,0 0-19 16,0 0 0-16,0-6 4 15,0 6-7-15,0 0-3 16,0 0-3-16,0 0 5 16,0 0 9-16,0-2-10 15,0 0 3-15,0-1-6 16,0 2-8-16,-8-2-7 15,-2 2 4-15,-1-2-3 16,-1 2 11-16,-1-1 3 16,3 1 8-16,-1-1 1 15,1 1-1-15,-1-2-4 16,2 2-4-16,-1-2 0 0,4 3-4 16,1 0 1-16,4 0 10 15,-2 0-9-15,1 0-4 16,1 0 0-16,-2 0-5 15,-3 0-2-15,3 0 3 16,0 0-7-16,2 0 8 16,-1 0-5-16,2 0 3 15,0 0 1-15,0 0-4 16,0 0 0-16,0 0 5 16,0 0-7-16,0 0 4 15,0 0-5-15,0 0 8 16,0 0-3-16,11 0-3 0,9 0 10 15,10 0-5 1,3 0-4-16,3 0 9 0,-2 0-14 16,-1 0 4-16,-7 0 7 15,-3 0-8-15,-2 0-2 16,-3 0-1-16,4 0 0 16,4 0-1-16,5 0 2 15,6 0 0-15,5-1-1 16,0-2-2-16,-2 0 0 15,-4 0 0-15,-9 1 0 16,-5 2 1-16,-4-2 2 16,-4 2-3-16,2-2 5 15,-3 1 2-15,2-1 4 16,-1 1 0-16,-4 0 2 0,-1-1-3 16,-2 2 1-16,1 0 2 15,-3 0 1-15,-1 0-3 16,-1 0 5-16,-3 0-9 15,3 0 6-15,-3 0-8 16,3-1 6-16,-3 1-1 16,0 0 2-16,4 0-6 15,-2 0-3-15,-1 0 5 16,1 0-7-16,-2 0-1 16,0 0 0-16,0 0 2 15,0 0-2-15,0 0-2 0,0 0 2 16,0 0 0-1,0 0 0-15,0 0 0 0,0 0-1 16,0 0 0-16,0 0 1 16,0 0 2-16,0 0-2 15,0 0-2-15,0 0 0 16,0 0 2-16,0 0-2 16,0 0-1-16,0 0 3 15,0 0-1-15,0 0 1 16,0 0 0-16,0 0-1 15,0 0 1-15,0 0-1 16,0 0-7-16,0 0-2 16,0 0-1-16,0 0-6 15,0 0-3-15,0 0-5 16,0 0-3-16,0 0-17 0,0 0-8 16,0 0-36-16,-11 0-11 15,-9 0-7-15,-7 0-134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00:50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26852 9364 384 0,'0'0'68'0,"0"0"56"16,0 0-20-16,0 0-36 15,0 0-12-15,0 0 9 16,0 0 9-16,0 0-22 16,8-53-1-16,-8 53-21 15,0 0-8-15,0 0-11 0,-5 13-7 16,-5 10 6-16,-3 10 11 16,-2 7 5-16,0 9-5 15,-4 8-6-15,2 5 15 16,-5 6-6-16,-2 0-6 15,-1 1-9-15,-5-1-5 16,0-4 0-16,0-3-2 16,4-4-1-16,1-8-1 15,6-6 0-15,2-7 0 16,0-8 3-16,3-3 2 16,-1-6-2-16,6-6-3 15,2-4 0-15,1-6 0 16,4-1 0-16,2-2 1 0,0 0 5 15,0 0 3-15,0-10-9 16,9-15-2-16,6-12 2 16,6-12 4-16,0-7-4 15,3-6 7-15,1-4-7 16,-1 3-5-16,1 3 1 16,-2 7 4-16,-1 4 0 15,0 0 2-15,-5 6 1 16,2-1-3-16,-2 1 0 15,-2 4-2-15,1 1-1 16,-1 4 3-16,1 4-10 16,-2 2 5-16,-1 5 4 15,-1 4-1-15,-3 5-9 16,0 4 5-16,-2 1 5 0,-1 2 1 16,2-1-1-16,1 2 1 15,1 3-2-15,4 3-10 16,4 0 9-16,-2 0 3 15,0 0 1-15,-2 3-1 16,-1 8-1-16,-1 1-5 16,2 5 5-16,-4 5 1 15,1 2 3-15,-1 5 10 16,0 0 3-16,0 3-7 16,0 2 2-16,0 2 2 15,-2 3-12-15,-5 4-1 16,-3 1 4-16,0 0 15 0,0 1-8 15,-8 1-4-15,-1-2 12 16,3 2-13-16,5 0 6 16,1 0 3-16,0-5-12 15,0-5 1-15,1-5-2 16,4-6 2-16,-1-3-4 16,1-5 0-16,-2-5 1 15,-3 0 2-15,0-7-3 16,0-1-1-16,0-1 1 15,0-3 5-15,1 0-5 16,1 0 1-16,-1 0-1 16,1 0 0-16,-2 0-4 15,0 0-14-15,1 0-11 0,-1-8-35 16,0-8-74-16,0-2-28 16,-10-4-157-16</inkml:trace>
  <inkml:trace contextRef="#ctx0" brushRef="#br0" timeOffset="256.58">26639 9903 692 0,'0'0'85'15,"0"0"-36"-15,0 0 91 0,0 0-90 16,87-31-13-16,-33 27 1 15,2-3 4-15,5 1-7 16,2-2-5-16,0-1-8 16,-5 1-9-16,-8-3-9 15,-12 5-4-15,-11-1-6 16,-12 2-25-16,-11 3-47 16,-4-1-16-16,-7-2-145 15</inkml:trace>
  <inkml:trace contextRef="#ctx0" brushRef="#br0" timeOffset="2324.64">27181 8972 366 0,'0'0'37'0,"0"0"-25"16,0 0 64-16,0 0-31 15,0 0-26-15,-100-28-2 16,68 28 21-16,-6 0-5 15,-5 0 8-15,1 0-16 16,-2 0-11-16,3 0 0 16,3 8 2-16,2 1-5 15,5-3-3-15,4 5 0 0,5-3 5 16,0 0-3-16,2 1 7 16,-4-1-2-16,1 0-3 15,-6 4 6-15,-2-1 13 16,-2 0-6-16,-3 5 6 15,3-3 2-15,5 2-14 16,1 1-5-16,3 0-4 16,3 4 3-16,-1 3 0 15,0 3-1-15,0-1 3 16,-1 1 1-16,-1 1-1 16,-3 2-6-16,2 2 4 15,-2 0-1-15,2 1 2 16,2 2-9-16,-2 2 11 15,3 1-4-15,1 1-11 0,3 1 10 16,3 0-6 0,4-1 1-16,2 1-1 0,1-3-5 15,2-2 14-15,-2 3-8 16,4-1 8-16,-4 0-8 16,2 1 1-16,0 4-4 15,0 0 3-15,0 0-3 16,2 0-3-16,1 0 0 15,0-2 0-15,3-3 0 16,0 2 0-16,0-1-3 16,6 3 7-16,1-4-1 15,2 2-3-15,0-3 0 16,3-1 1-16,0 0-7 0,1-2 13 16,1 0-7-16,2-1 1 15,-1-2-1-15,3-1 0 16,-1 0 0-16,0-2 0 15,4-1 1-15,0 0-1 16,5 0 0-16,2 0 0 16,2 1 0-16,3-3 0 15,3-1 2-15,6-3-1 16,2 0-1-16,-1-3 4 16,-1-3-2-16,-3-2 1 15,-3-1 0-15,2-2-4 16,-2-1 6-16,3-2-1 0,-3 0-3 15,2-3-1 1,0 0 2-16,2-2-2 0,5 0 1 16,1 0 4-16,3 0 0 15,-2 0 3-15,-4 0-6 16,-8-2 2-16,-3-2 0 16,-4-4 3-16,-3-1-6 15,-2-1 12-15,-1 1 1 16,1-2-6-16,0 2 2 15,3-2-3-15,2 0-7 16,2-1 4-16,-1-1 0 16,-3-1-2-16,0-1 4 15,-1-1 10-15,-3-1-9 0,-1-3 12 16,2-1 1 0,-3-1-17-16,2-2 4 0,-2 0 4 15,1 2-7-15,-3 0-3 16,-2 2 5-16,-3-1 2 15,-5 0 18-15,-2 0-6 16,0-3-1-16,-1-2-4 16,1-3-4-16,2 0-2 15,-2-3-2-15,4-2-4 16,-3 0-1-16,2 3 2 16,-3 2-2-16,-2 3-2 15,-1-1 2-15,-1 2 9 0,-1 0-3 16,-1-2-1-1,0-3-7-15,0-1 3 0,0-3 1 16,2-2-1-16,1 4-2 16,1 4 0-16,1 1 1 15,-4 3 5-15,1 2-7 16,-2 0-3-16,1-2 3 16,-1 1 1-16,0-3 0 15,0-3 6-15,0 5-7 16,0 0-4-16,0 0 3 15,0 3 1-15,0 1 0 16,0 0 1-16,-1 3 4 16,-2 0-5-16,0 0 1 15,-1 2-4-15,0-2 3 16,0-2 0-16,-1 3 0 0,1-1 0 16,-1 2-1-1,1 1 1-15,-3 1 1 0,1-1 3 16,0 0-4-16,-1 1 0 15,0-3-3-15,0 2 3 16,-1-1 0-16,1 2 0 16,-1 0 0-16,-2-1 1 15,2-2-3-15,-2 1 3 16,0-1-2-16,1 1 1 16,-1 0 0-16,2 0 1 15,2 0-1-15,0 0 0 16,0 2 0-16,0 2 0 0,-1 0 0 15,-1 2 4 1,-1-4-9-16,0 2 5 0,-1-1 0 16,1 1-2-16,-2 2 6 15,2-2-7-15,2 3 3 16,1 0 0-16,-2 1 0 16,-1 0 0-16,0-1-2 15,-1 1 2-15,0-2 0 16,-1 2 0-16,0 0-1 15,0 0 0-15,-1 1 1 16,-3-1 2-16,0 2-2 16,-3 0-4-16,-2-3 4 15,-3 3 0-15,-6-3 0 16,0 0-1-16,-4-1-1 0,-2-3 2 16,-3-1 0-16,-3 1-1 15,3 1 1-15,2 1-3 16,4 2 3-16,7 3-12 15,9 1-22-15,4 4-41 16,-1 0-66-16,-1 11-110 16,-8 9-165-16</inkml:trace>
  <inkml:trace contextRef="#ctx0" brushRef="#br0" timeOffset="3253.99">27108 9907 244 0,'0'0'188'0,"0"0"-120"16,0 0 63-16,0 0-31 16,0 0-44-16,0 0-7 15,-17-29 13-15,17 29-10 0,0 0-18 16,0 0-17-16,0 0-10 16,0 0 1-16,0 0-5 15,0 15 0-15,0 3 8 16,0 7 6-16,0 3 8 15,0 2 2-15,0 4-7 16,3 2 7-16,0 1-9 16,0 1 1-16,0-3-13 15,2 1-2-15,-2-3 8 16,1 2-3-16,1 1-2 16,0-6 0-16,0-2-5 15,-2-7 0-15,-2-8 5 16,1-2 14-16,-2-6-9 15,0-4 8-15,0 1-3 0,0-2-3 16,0 0-4-16,0 0-2 16,0 0 1-16,1 0-9 15,-1 0 6-15,2 0-6 16,-2 0-25-16,0-5-63 16,0-1-87-16,-5-5-192 15</inkml:trace>
  <inkml:trace contextRef="#ctx0" brushRef="#br0" timeOffset="5045.8">26046 10786 214 0,'0'0'73'16,"0"0"14"-16,0 0 19 16,0 0-20-16,0 0-13 0,0 0-11 15,0-13-33-15,0 13-11 16,-11 0-5 0,-2 0 6-16,-2 10-1 0,-5 9 10 15,-2 6 7-15,-2 4 7 16,-4 7 3-16,-5 3-7 15,-3 7-8-15,-2 4-6 16,-1-1-8-16,0 7-1 16,-4-1 4-16,-1 4-12 15,-2 0-1-15,-3 7 6 16,-3-3-1-16,0 0 3 16,-4-2-3-16,4-7 1 15,3-4-7-15,3-2 9 16,5-4-5-16,4-4-3 15,1 2 4-15,-4-2-2 0,0-2 3 16,-2 0 2-16,-6-1 7 16,-2-1-12-16,-3 0 5 15,1-3 2-15,-1-1-7 16,3-3-5-16,4 0 8 16,3-3-2-16,3-1 1 15,4-2-4-15,6-3 8 16,5-2-13-16,6-2 7 15,2-2-8-15,-1 1 5 16,-2-2 2-16,0 1-4 16,-3 1-2-16,5-3 1 15,-3-1 2-15,6-1 3 16,5-4-4-16,6-2 0 0,4-2 0 16,0-1 1-16,0-1 3 15,0 1-2-15,0-1-1 16,-2 1 6-16,2-1-8 15,-1 0 1-15,1 0 5 16,0 0-5-16,-2 0-1 16,2 0 2-16,0 0-2 15,0 0 3-15,0 0-4 16,0 0 0-16,0 0-1 16,0 0-3-16,0 0-1 15,0 0-20-15,0-3 2 16,8-9-30-16,2 1-22 0,0-5-128 15,-1-5-239-15</inkml:trace>
  <inkml:trace contextRef="#ctx0" brushRef="#br0" timeOffset="5544.28">24426 12322 6 0,'0'0'0'0,"0"0"-2"15,0 0-2-15</inkml:trace>
  <inkml:trace contextRef="#ctx0" brushRef="#br0" timeOffset="6232.16">24426 12322 50 0,'52'-7'110'16,"-52"7"-42"-16,0-2-27 0,2 1-5 16,-2-1 5-16,1 2 26 15,2-2-17-15,-2-1-4 16,1 1-23-16,-2-1 6 15,0 2 3-15,0 1 4 16,0 0 20-16,0 0-16 16,0-2-10-16,0 2-8 15,0 0-3-15,0 0 5 16,-2 0 2-16,-9 0-15 16,-5 0-6-16,-3 0 12 15,0 6 11-15,-1 3 4 16,0 1-7-16,-4 4 2 0,-3 4-6 15,1 1 2-15,-2 8-3 16,0 2-4-16,-4 4 2 16,-6 9-1-16,-3 2 0 15,-4 4 0-15,-4 1 3 16,0-1 3-16,0-5-11 16,3 0 2-16,1-4 4 15,2 1-5-15,1-2-5 16,2 3 14-16,-2-2-8 15,2 1-1-15,-1-1 0 16,-3 1-9-16,2-1 13 16,-3-1-7-16,0 0 3 0,1-2-6 15,3-2 11-15,2 0-10 16,7-5 2-16,3-3-7 16,2-1 3-16,5-1 3 15,0-2-7-15,4 0-1 16,0 0 10-16,3-3-4 15,2-2-6-15,1-3 6 16,0-3 2-16,1 0-4 16,2-2-1-16,2-3 1 15,-2 2-2-15,2-2 1 16,-3 2-4-16,-1-1 4 16,0 0-2-16,2-2-1 15,1 0 1-15,3-2-1 0,2-2 4 16,3-1-4-1,0 0 0-15,0 0-1 0,0 0-8 16,0 0-2-16,5-12-3 16,11-13-38-16,7-5-55 15,10 1-61-15,9-2-72 16,9 3-112-16</inkml:trace>
  <inkml:trace contextRef="#ctx0" brushRef="#br0" timeOffset="7506.32">24448 12411 391 0,'0'0'68'16,"0"0"-14"-16,0 0 43 15,0 0-23-15,0 0-22 16,0 0-4-16,7-43-5 16,-7 41 0-16,0 2 6 15,0 0-9-15,0 0-12 0,0 0-9 16,0 5-16-16,3 13 4 15,7 10 8-15,2 8 12 16,1 6-3-16,0 8-3 16,2 1-3-16,-3-4 3 15,0 0-2-15,-3-5-15 16,0-2 9-16,3-1 0 16,-2-3-6-16,4-2-3 15,-1 2 4-15,-2 0 9 16,-1-5-8-16,-3 2 10 15,1-4-6-15,-2-2-1 16,0 1 6-16,4-3 3 0,-1 0-4 16,2 0 0-1,-1-2-15-15,1 4 12 0,-1-2-8 16,3-1 4-16,1-2-9 16,-1-2 10-16,-1 1-10 15,0-4 5-15,0 0 6 16,-1-3-5-16,0 1 3 15,-2 0-6-15,2-1-3 16,2 3 14-16,-2 3-11 16,1 3-3-16,1-1 1 15,-1 0 2-15,3 2-1 16,-1 0 2-16,-1-2-1 16,-1 0-1-16,-2-5-3 15,1-2-2-15,-4-1 2 16,-1-2 2-16,-1-2 0 0,-1 3 6 15,3 1-5-15,-2 3 4 16,2 0-3-16,0 4 0 16,-3-4-1-16,2-2 3 15,-3-1 6-15,-2-6-6 16,2-2-1-16,-1-1-2 16,-1-4-2-16,1 3-1 15,-1-1 3-15,1-2-3 16,1 0 0-16,-2 2 2 15,-1-3 0-15,0 0 0 16,0 0-1-16,0 0 4 16,0 0 3-16,0 0 0 0,0-7-8 15,0-15-15 1,0-7-44-16,-4-3-30 0,-11 3-64 16,-8 8-66-16,-5 8-182 15</inkml:trace>
  <inkml:trace contextRef="#ctx0" brushRef="#br0" timeOffset="10199.83">23182 13677 51 0,'0'0'74'0,"0"0"-40"15,0 0 2-15,0 0-19 0,0 0 1 16,0 0-11-16,0-37-7 16,0 32-5-16,0 1 3 15,1-1-5-15,2 2 7 16,-1-2 0-16,-1 1 0 15,-1-1 0-15,3 0 9 16,-1-2-4-16,-1 2-5 16,2-2-1-16,-3 4 0 15,0-1-10-15,0-1-2 16,0 0 1-16,0 2 12 16,0-1 44-16,0 2 7 0,0-1 12 15,0 1-17 1,0-1 3-16,-3 1-5 0,0-1 15 15,-1 2-32 1,-4 1 11-16,1 0-12 0,-4 0-6 16,-2 0-2-16,-5 9 6 15,-3 8 10-15,3 4 2 16,-3 2-13-16,2 5 19 16,3 2-2-16,-4 1 3 15,4 3-13-15,-5-3-1 16,-3 2 2-16,-4-5-9 15,-2 0 4-15,0-3-11 16,2-4 5-16,8-4-6 16,4-5-2-16,5-2-5 0,4-3 6 15,1-2-7-15,2-2 0 16,1 0 2-16,-2 1-3 16,-4 3 2-16,-6 3-3 15,-4 2 8-15,-7 3-7 16,0 1-3-16,0-2 11 15,7-3-12-15,8-2 1 16,5-4 2-16,6-3-4 16,0-1-4-16,0 1 4 15,0-2-4-15,0 0 6 16,0 0-2-16,0 0 2 16,0 1 8-16,2 0-7 15,6 2 1-15,5-1-2 16,5 1-1-16,9-1 7 15,5 0-8-15,6 1 7 0,6-2-1 16,1 1-6-16,1-2 2 16,-4 1 3-16,-2-1-5 15,-1 1 0-15,3 1-1 16,6-2 1-16,1 0 0 16,3 0 3-16,0 0-1 15,-5 3-2-15,-3-3 0 16,0 2 0-16,-3 1 1 15,1-3-1-15,0 0 0 16,3 0 1-16,1 0-1 0,2 0 0 16,-2 0 0-1,-4 0 2-15,-5 0-2 0,-4 0-5 16,-3 0 5-16,1 3 1 16,2 3-1-16,3 1 0 15,5-4 0-15,1-1 2 16,3-2 3-16,0 0-5 15,1 0 5-15,-4 0-2 16,-7-2-2-16,-2 2-1 16,0-2 0-16,-3 1-1 15,1-1 1-15,2 0 1 16,1 1 1-16,3-2-2 16,2 1 0-16,0-1 6 15,1-1-6-15,-2 0-3 16,-4 1 0-16,-4 1 3 0,-5 0 0 15,-1-1 3 1,-6 0 0-16,1-1-3 0,-2-1 0 16,1 2-2-16,1-1 2 15,2 1 7-15,3-2-7 16,1 2 4-16,0 0-4 16,-2 0 1-16,-4 3-1 15,-2-4 0-15,-5 3 1 16,-3-2 0-16,-4 1 6 15,-3 1-11-15,1 1 8 16,-3 0-4-16,1 0 8 16,4 0-5-16,1 0 0 0,0-2-1 15,3 1 0-15,-3 1 1 16,0-2 2-16,0 2-2 16,-3 0 1-16,1-1-1 15,2 1-2-15,-3 0 1 16,0 0-2-16,-1 0 0 15,-1 0 0-15,1 0 0 16,-1 0 3-16,2 0-1 16,0 0 0-16,3 0-2 15,-2 0 0-15,1 0 0 16,-2 0 2-16,0 0-2 16,-2 0 0-16,-1 0 2 15,0 0-2-15,2 0 0 0,-2 0 1 16,1 0-1-1,4 0 0-15,0 0 0 0,2 0 0 16,-1 0 1-16,-2-1 0 16,-1-1 0-16,0 2 3 15,0-2-2-15,-1-1 0 16,1-1 0-16,-3 2-1 16,1-1 13-16,-1-1-9 15,0 1-3-15,0 2 8 16,0-3-3-16,3 4-4 15,-2-3 1-15,1 0 0 16,-1 0 1-16,1 2 1 0,-2-2-6 16,0-1 6-1,0 1 9-15,0-1-4 0,0-1-9 16,0 1 5-16,0 1-6 16,0 0 2-16,0 2 2 15,0-1-5-15,0 2-8 16,0 0 3-16,0 0-7 15,0 0 0-15,0-1-32 16,-6-2-34-16,-4-5-112 16,-1-3-296-16</inkml:trace>
  <inkml:trace contextRef="#ctx0" brushRef="#br0" timeOffset="11062.34">23947 13258 520 0,'0'0'60'0,"0"0"-13"16,0 0 86-16,0 0-40 15,0 0-4-15,0 0-18 16,4-50-29-16,-1 50-36 16,0 14 0-16,4 13 9 15,-2 11 16-15,-3 5 13 16,-2 6-7-16,0-2-14 15,0 2 6-15,-2-4-19 16,-3-3 3-16,5-3-10 16,0-3-3-16,0-6 1 15,0-7 1-15,0-9 0 16,0-4-2-16,0-3 2 16,0-5-1-16,0-2 3 15,0 0-4-15,0 0-2 16,-3-2 2-16,-5-12-28 0,-4-6-54 15,-4-10-40 1,2-4-93-16,4-4-198 0</inkml:trace>
  <inkml:trace contextRef="#ctx0" brushRef="#br0" timeOffset="11346.09">23622 13341 516 0,'0'0'58'0,"0"0"39"16,0 0 7-16,0 0-67 16,0 0-5-16,0 0-4 0,60-66 0 15,-20 51 7 1,9-2-9-16,5 1-4 0,1 2 10 16,-1 2-12-16,-1 4-9 15,-5 0 4-15,-8 4-12 16,-8 2 1-16,-9 2 7 15,-9 0-11-15,-4 0 0 16,-5 0-1-16,-2 0-11 16,-3 8-30-16,0 6-108 15,-6 2 40-15,-14-1-161 16</inkml:trace>
  <inkml:trace contextRef="#ctx0" brushRef="#br0" timeOffset="11715.2">24339 13430 623 0,'0'0'84'15,"0"0"0"-15,0 0 25 16,0 0-62-16,0 0-37 0,0 0 37 16,0 99 0-1,0-52-13-15,0 1-5 0,0 0-4 16,2-4-8-16,1-6-9 16,0-10 2-16,-2-10-3 15,1-3-5-15,-1-8 0 16,-1-4-1-16,2-1 1 15,-2-2 2-15,1 0-3 16,1 0-1-16,-2 0-24 16,7 0-48-16,0-14-142 15,3-11-639-15</inkml:trace>
  <inkml:trace contextRef="#ctx0" brushRef="#br0" timeOffset="13200.64">26777 11073 330 0,'0'0'48'0,"0"0"29"15,0 0 20-15,0 0-38 0,0 0-12 16,0 0-9-16,0 0-16 15,-7-8-16-15,-2 14 2 16,-4 10 12-16,-2 4-1 16,-3 8 10-16,-1 5 0 15,-4 10 1-15,-6 11 1 16,-7 16 1-16,-4 5-1 16,1 4-14-16,4-6 0 15,9-7-3-15,3-8-6 16,8 0 0-16,4-2 2 15,2-5 5-15,2 1 0 16,0-5 8-16,-2 0-8 16,-3 0 3-16,-4-3 1 0,-2 3-8 15,-1-2 0-15,-4-1-2 16,5-1-3-16,-3 0-1 16,2-5 1-16,1-3 10 15,0-1-3-15,2 0-13 16,-2 0 19-16,0-1-1 15,-1-1-5-15,1-2 2 16,3-5-4-16,2-3-2 16,3-6 0-16,6-5-1 15,1-3-1-15,1-6 4 16,2 0-7-16,0-2 0 16,0 0-2-16,0 0 5 0,0 0-5 15,0 0 4-15,0 0-5 16,0 0 1-16,0 0-1 15,0 0-1-15,0 0-38 16,-4 0-47-16,-6-6-95 16,-1 0-142-16</inkml:trace>
  <inkml:trace contextRef="#ctx0" brushRef="#br0" timeOffset="14086.14">26193 12668 280 0,'0'0'21'0,"0"0"52"16,0 0 26-16,27-72-54 15,-12 50-11-15,4-1-6 16,2 4 7-16,-7 5-21 15,-5 4 42-15,-6 6 8 16,-3 1-3-16,0 3 13 0,0 0 3 16,0 0-40-16,0 0-19 15,0 0-5-15,0 0-5 16,-3 14-3-16,-5 14-2 16,-4 8 3-16,-3 5 22 15,3 1-5-15,-2 0-2 16,-1 0 12-16,-3 2-15 15,1 3 14-15,2 2-10 16,3 2-7-16,2 1 4 16,1-2-6-16,0 0-3 15,-3-4 0-15,0 3 2 16,-8 1 4-16,-5 6-2 16,-3 1-2-16,-2 0 2 0,3 1 2 15,4-2-3 1,3 1 4-16,5-3-13 0,2 1-2 15,1-9 0-15,1-4-2 16,0-6 0-16,0-5 1 16,-1-1-1-16,0-2 5 15,2-4-4-15,-3-4 4 16,5-8-3-16,2-4-2 16,3-4 6-16,3-2-5 15,0-2 3-15,0 0-4 16,0 0 3-16,0 0-3 15,0 0-12-15,0 0-17 0,0-12-26 16,0-7-58-16,8-3-44 16,6-9-117-16,1-2-244 15</inkml:trace>
  <inkml:trace contextRef="#ctx0" brushRef="#br0" timeOffset="15577.88">26278 12347 325 0,'0'0'52'16,"0"0"1"-16,0 0 94 15,0 0-44-15,0 0-31 16,0 0-36-16,-3-14-11 15,3 14-18-15,5 6-2 16,13 8 26-16,10 4 15 16,2 3-13-16,1 3 3 15,-2 4-9-15,-4 3-4 16,-1 6 0-16,-2-1-6 16,1 6-6-16,2 0 7 0,2 2 6 15,-1-4-15 1,1 3 2-16,2-2-2 0,-4 0 0 15,-1 2 3-15,1 3-5 16,2 0-4-16,8 4 14 16,3-3 7-16,7 5 7 15,1-5-24-15,2 2-3 16,-1-2-1-16,-3 1-2 16,-7-2 0-16,-2-2 3 15,-7 0-4-15,2-4 0 16,0-1-4-16,-2 0 4 15,0 0 0-15,-2-6 1 0,-6-6 0 16,-6-7 5-16,-2-6-6 16,-8-6 0-16,-2-3-7 15,-2-3 7-15,0 0 3 16,0 1-3-16,0-1 0 16,0 2 1-16,0-1 0 15,1 0-1-15,1 2 0 16,1-3 4-16,-2 1-1 15,1-2-3-15,-2-1 4 16,0 2-3-16,0-1-1 16,0 2-1-16,0 1 0 15,1 1 1-15,-1-2 1 16,2 1 1-16,-1-1-2 16,-1-1 1-16,0-2-1 15,0 1 0-15,0-1 0 0,0 0-1 16,2 2 1-16,-1 0 0 15,2-2 0-15,-1 4 1 16,2-1 1-16,-3 0 0 16,1 0-1-16,-2-1 0 15,0-2 0-15,0 0-1 16,0 0 0-16,0 2-1 16,0 1 1-16,0-1 0 15,0-1 0-15,0-1 0 16,0 3 0-16,0-2 0 0,0 1 0 15,0 1 1 1,-12-1 2-16,-6 1 0 0,-9-1 6 16,-7-1-1-16,-9-1-2 15,-5 0-2-15,-9 0-3 16,-4 0 10-16,2 0-10 16,0 0-1-16,4 1-1 15,3 2 0-15,-2-1 2 16,-5 1-2-16,-11 1 5 15,-5-3-7-15,-8 2 3 16,-5-2 0-16,-6 1-1 16,-5 1 2-16,2-3 0 15,12 0 4-15,16 2-3 16,22-1-1-16,14 4 10 16,9-1-7-16,8 0 5 0,2-3 15 15,8 1 1 1,5-2-8-16,1 0 4 0,0 0-2 15,0 0 0-15,0 0-4 16,0 0-3-16,0 0 0 16,0 0-2-16,0 0-9 15,0 0 5-15,0 0-6 16,0 0-1-16,0 0 1 16,0 0 0-16,0 0 0 15,0 0-1-15,0 0-7 16,0 0-3-16,0 0-7 15,0 0-27-15,0-2-34 0,9-15-12 16,10-9-113 0,9-11-65-16,4-6-286 0</inkml:trace>
  <inkml:trace contextRef="#ctx0" brushRef="#br0" timeOffset="16104.3">26417 13181 562 0,'0'0'49'16,"0"0"48"-16,0 0-8 15,0 0-31-15,0 0 16 16,0 0-10-16,18-38-25 15,-18 38-19-15,0 8-16 16,0 15-2-16,0 10 22 16,0 3 5-16,0 6-22 0,0 3 17 15,0 2-11-15,6-2 5 16,5-3-8-16,2-6-9 16,-3-8 1-16,-2-7 3 15,-1-5-5-15,-4-6 2 16,-2-6 1-16,1-3-3 15,-2-1 6-15,0 0-5 16,0 0-1-16,0 0 0 16,0 0-21-16,0-7-27 15,-2-10-76-15,-8-5-78 16,-2-3-190-16</inkml:trace>
  <inkml:trace contextRef="#ctx0" brushRef="#br0" timeOffset="16380.99">26232 13283 509 0,'0'0'50'15,"0"0"19"-15,0 0 35 16,0 0-56-16,0 0-20 16,0 0 6-16,79-78-8 15,-49 66-12-15,4 4 9 16,-1-1 1-16,3 0 6 15,-2 1-11-15,-2-1-4 0,-6 1-5 16,-6 1 5-16,-7 2-8 16,-4 3-7-16,-5 0 2 15,-2 2-5-15,-2 0 3 16,0 0-79-16,0 0-69 16,0 9-4-16,0 3-206 15</inkml:trace>
  <inkml:trace contextRef="#ctx0" brushRef="#br0" timeOffset="16800.41">26656 13338 353 0,'0'0'79'0,"0"0"-15"0,0 0 49 16,0 0-40-16,0 0-31 15,0 0-18-15,61 11-3 16,-48-2-3-16,2 3-1 16,0 1 1-16,-5 1 3 15,-3 0-17-15,-4 0 19 16,-3 0 4-16,0-1 6 16,0-1-7-16,-5 1 1 15,-3-1-9-15,1-3-9 16,-2 1 7-16,2-3-7 0,2 0 2 15,1-4-4-15,2-3 1 16,2 0 2-16,0 0 4 16,0 0 0-16,0 0 1 15,0 0 3-15,0 0-14 16,14 0 0-16,11 0 8 16,8 0-2-16,6 0 0 15,1-3-10-15,-3-2 0 16,-3 0-19-16,-5 1-55 15,-13-7-113-15,-12 0-340 16</inkml:trace>
  <inkml:trace contextRef="#ctx0" brushRef="#br0" timeOffset="18080.57">27449 10891 403 0,'0'0'66'16,"0"0"64"-16,0 0-15 16,0 0-46-16,0 0-18 15,0 0-16-15,0 0-20 16,0 0-10-16,29-9-3 0,-9 21 5 16,-3 3-2-1,1 6 7-15,1 4 1 0,-1 9 7 16,4 5 6-16,-1 4 3 15,0 5-8-15,0 1-5 16,0 2-1-16,0 2-12 16,0 2 6-16,1 6-8 15,2 2 0-15,0 3 1 16,1-1-1-16,2 0 6 16,0 3-6-16,1 0 1 15,5-1-2-15,0-1 1 16,0-6 3-16,-2-5-1 15,-4-7-2-15,-3-7 1 16,-5-9-2-16,-7-8 0 0,-6-4 0 16,-1-7 0-16,-4-4 4 15,-1-4-4-15,2-2 0 16,-2-2 0-16,1 0 1 16,3-1 4-16,-1 2 4 15,3-2 11-15,0 3-7 16,-1-1-2-16,-1 0-11 15,-2-2 6-15,-2 1-6 16,0 2-26-16,-3-3-84 16,-15 0-123-16,-5 0-544 15</inkml:trace>
  <inkml:trace contextRef="#ctx0" brushRef="#br0" timeOffset="18837.59">28171 12305 408 0,'0'0'155'16,"0"0"-114"-16,0 0 56 16,0 0-12-16,0 0-31 15,0 0-4-15,46-59-25 16,-40 54-10-16,-4 5 15 16,-2-1 7-16,0 1-14 15,0 0-22-15,0 6-1 0,0 17 0 16,-5 7 9-16,-8 7 5 15,-2 2 0-15,-1 0 1 16,-1 5-3-16,-1 3-1 16,1 1-3-16,0 2 2 15,1-2-1-15,2-1 0 16,-2-2 1-16,4-1-3 16,0 2 0-16,0 1 0 15,1 3-2-15,2 0 3 16,1-1 1-16,0 3-1 15,2-1-1-15,5 5 3 16,1 3-4-16,0 5 0 0,4 6 56 16,8 1-54-16,-3 3 0 15,-3 5 4-15,-6 5-6 16,0-8 2-16,0-11-7 16,-3-17 1-16,0-20-1 15,0-13 0-15,0-9-2 16,2-3 2-16,1-3 3 15,-2 0 5-15,-2-14 0 16,-1-10-9-16,-1-7-37 16,3-1-32-16,2 2-46 15,1 0-137-15</inkml:trace>
  <inkml:trace contextRef="#ctx0" brushRef="#br0" timeOffset="20346.04">28332 12286 581 0,'0'0'26'0,"0"0"52"0,0 0 9 16,0 0-40-16,0 0-13 15,0 0-25-15,105 5 0 16,-60 14 4-16,5 6 21 15,2-2-12-15,-1 5 1 16,-2 3-1-16,0 2-11 16,-1 6 10-16,6 5-7 15,5 6 7-15,9 1-4 16,8 2-10-16,4-1 13 16,-1-2-10-16,-7-4 9 15,-12-3-12-15,-11-3-5 16,-7 0 4-16,2 2 5 15,6-1 1-15,2 0 6 16,3 0 1-16,-4-5-9 0,-5-4-1 16,-9-6-6-16,-7-9 0 15,-6 0 5-15,-3 0 0 16,-5-5 3-16,3 3-1 16,2 2-2-16,0-1 2 15,3 0-2-15,-2 3-1 16,4-1-5-16,-4 2 0 15,5 1-1-15,0 0 3 16,0 2-4-16,0-1 8 16,-4-2-3-16,2 3 5 15,0 0-10-15,6 2 4 0,4 1 1 16,0 3 0-16,-2-3 1 16,-3-2-2-16,-8-4 1 15,-2-6 2-15,-8-2-4 16,-4-7-3-16,-5 0 0 15,-3-5 0-15,0 0 2 16,0 0 4-16,0 0-3 16,0 0 5-16,0 0 3 15,0 0-9-15,0 0 0 16,0 0 1-16,0 0-3 16,0 0-6-16,0 0 3 15,0 0-5-15,0 0 8 16,0 0-4-16,0 0 3 15,0 0 1-15,0 0 1 0,0 0 1 16,0 0-2 0,0 0-1-16,-4 0 1 0,-11 0 1 15,-5 1-1-15,-6 2 3 16,-7 3-6-16,-6 1 10 16,0 4-14-16,-2 0 8 15,-1 1-1-15,0-3 1 16,-2-1 7-16,-3 1-8 15,-8-1 0-15,-8-1 0 16,-11-2 0-16,-11-3 1 16,-9 1 0-16,4 2 2 15,7 3-1-15,14 3-2 16,11-1-7-16,7 2 6 0,-1-6 0 16,0-3 1-16,-11 0 4 15,-10-3-4-15,-10 0-1 16,-11 0 1-16,-6-3 5 15,0 1-4-15,10 2-1 16,21 0-1-16,17 1 1 16,15 8 0-16,2-2 0 15,5-2 0-15,7 0 7 16,1-2-3-16,0-1-2 16,-7 1 12-16,-1-2 4 15,-1 1-5-15,7-1 0 16,5 1 2-16,4-2-5 0,6 0-8 15,3 0 8 1,-2 0 3-16,-2 0-9 0,-7 0 3 16,-3 0 1-16,-7 0 0 15,0 0 3-15,6 0-3 16,5-5 0-16,7 3 3 16,6-1-2-16,3 2 6 15,0 1-2-15,0-1 0 16,0-1-3-16,0 1-10 15,0-4 0-15,1 0-6 16,5-4-7-16,2-2-31 16,-1-2-71-16,5-4-55 15,0-3-63-15,7-5-411 16</inkml:trace>
  <inkml:trace contextRef="#ctx0" brushRef="#br0" timeOffset="20907.41">28729 12901 672 0,'0'0'60'0,"0"0"54"16,0 0 3-16,0 0-41 16,0 0-26-16,0 0-35 15,0 0-14-15,-13 41 6 0,0 7 14 16,0 8 9-16,1 2 0 16,1 3-2-16,3 0-13 15,2-2 3-15,3-5-16 16,0-7-2-16,1-7 2 15,1-7-1-15,-1-6 7 16,0-8-7-16,2-9-1 16,-2 0 2-16,2-7-2 15,0-2 1-15,0 1 0 16,0-2 4-16,0 0 1 16,0 0-6-16,-1 0-6 15,-2-3-46-15,-3-11-53 16,-4-6-54-16,-1-5-122 15</inkml:trace>
  <inkml:trace contextRef="#ctx0" brushRef="#br0" timeOffset="21254.07">28292 13040 516 0,'0'0'97'16,"0"0"-13"-16,0 0 6 15,0 0-33-15,0 0-36 16,102-47 11-16,-53 40 4 0,4-1 4 16,4 1-8-16,-3-3-9 15,-2-1 6-15,-6 0-1 16,-7 0-10-16,-6 1-2 15,-8 3 1-15,-1 4-6 16,-5 0-6-16,2 3-5 16,-4 0 4-16,-1 0-3 15,-2 0-2-15,-4 3-11 16,-4 11-57-16,-6 5-104 16,0 5-43-16,-11 1-302 15</inkml:trace>
  <inkml:trace contextRef="#ctx0" brushRef="#br0" timeOffset="21838.2">29059 13328 655 0,'0'0'45'15,"0"0"9"-15,0 0 21 0,0 0-41 16,92-12-13-16,-79 24 12 16,-7 4-17-16,-6 4 3 15,0 2 4-15,-1 1 12 16,-17-2-8-16,0-1 2 15,-1-4 1-15,2-3-7 16,1-2-2-16,5-4-4 16,0-3 7-16,3 0 2 15,4-1 8-15,1-3-17 16,1 0-9-16,2 0 5 16,0 1-6-16,0-1 1 15,3 0-8-15,11 0-10 16,6 2 8-16,4 4 4 0,-3 2 7 15,-1 1-9 1,-4 2-10-16,-6 0 0 0,0 1 2 16,-4 2-3-16,-2-1 7 15,-4-1-2-15,0-1-1 16,0 0 7-16,-2 0-2 16,-8-1 2-16,-2-3 0 15,-3-4 4-15,-1-1 3 16,-4-2 3-16,0 0 8 15,-3 0 3-15,-5-3-16 16,-1-5-2-16,4 0-6 16,7 3-42-16,15 0-168 15,3 1-659-15</inkml:trace>
  <inkml:trace contextRef="#ctx0" brushRef="#br0" timeOffset="22454.64">29153 12218 908 0,'0'0'35'16,"0"0"51"-16,0 0 15 15,0 0-25-15,0 0-21 16,0 0-18-16,-9-47-15 16,9 44-9-16,0 2-7 15,0 1-5-15,0 0 1 16,0 0-2-16,0 0-5 0,0 0-7 15,0 0-29 1,0 0-70-16,0 0-16 0,0 4-97 16,1-2-388-16</inkml:trace>
  <inkml:trace contextRef="#ctx0" brushRef="#br0" timeOffset="22688.24">29481 12171 798 0,'0'0'63'15,"0"0"82"-15,0 0-21 16,0 0-39-16,0 0-19 0,0 0-28 16,41-34-11-16,-38 34-10 15,-3 0-14-15,0 0-3 16,2 0-6-16,-2 0-34 15,0 0-86-15,0 0-94 16,0 1-139-16</inkml:trace>
  <inkml:trace contextRef="#ctx0" brushRef="#br0" timeOffset="22875.29">29870 12143 830 0,'0'0'77'0,"0"0"105"16,0 0-79-16,0 0-13 16,0 0-40-16,0 0-19 15,24-34-31-15,-24 34-20 16,0 0-106-16,0 0-99 16,0-4-434-16</inkml:trace>
  <inkml:trace contextRef="#ctx0" brushRef="#br0" timeOffset="24780.08">27724 10183 194 0,'0'0'188'15,"0"0"-127"-15,0 0 79 0,0 0-54 16,0 0-32-16,0 0-20 16,0 0-19-16,4-7-1 15,9 7-11-15,3 2 12 16,-3 5-6-16,2 4-8 16,4 3 4-16,6 2 0 15,5 2 8-15,2 3-6 16,0 1 3-16,0-1-4 15,-5-1-2-15,-2-4-2 16,-4 3-2-16,0-4 2 16,0 1 0-16,-2 1-2 15,3 2 0-15,5 1 1 0,5 4-1 16,7 0 1-16,2 2 1 16,1-2-2-16,-3 1 1 15,1 1 1-15,-7 1-2 16,-4-1 0-16,0 3-3 15,-6-4 4-15,3 1-2 16,4 2 2-16,8-2 4 16,3 1-2-16,4-1 6 15,1 2-5-15,-4-4 3 16,-6-1-3-16,-1-4-2 16,-7 0-1-16,-2-2 0 15,3 3 4-15,3 2 6 16,10 0 12-16,3 1-2 15,4 1-10-15,0-1-1 16,-1 0-7-16,-5-2-1 0,-4 0 2 16,-5 0-4-16,-2-3 2 15,0-2 2-15,1 1-3 16,2-2 6-16,-1-1 2 16,6 2-5-16,0-3 2 15,1 3 2-15,0 0-2 16,-5 1-1-16,-1 0-4 15,-4-1 5-15,0 0-4 16,2 1 0-16,1 0 1 16,6 0 3-16,2 1-1 15,0 2 2-15,3-1-5 16,-3 0 7-16,-1 4-8 0,3-4 3 16,-2 1-1-16,2 0 2 15,1 0-3-15,0-2-1 16,0 1 3-16,2 0 1 15,1 1-4-15,1-2 2 16,0 0 4-16,-1-1-5 16,1 0 3-16,-1-3-1 15,-2-2-4-15,-1 1 5 16,-2-2-4-16,-5-1-1 16,-1 2 1-16,3 0 5 15,-1 2-5-15,3-2 3 16,1 0-1-16,-1 0 1 15,-2-1-4-15,-3-1 2 0,-4-1 1 16,-5-1 0-16,1-1-1 16,-2 2 3-16,4-1 0 15,1 0-3-15,-3 0 3 16,-2-1-2-16,-5-1 6 16,-2-4-7-16,-7 1 6 15,0-1 3-15,-4 0-5 16,-1-2 10-16,0 0-11 15,0 0 3-15,-2 0-3 16,-1 0-1-16,-1 2-1 16,-2-2 0-16,-1 0 5 15,-1 0-8-15,2 0 0 0,-2 0-3 16,0 0 8-16,0 0-5 16,0 0 0-16,0 1-9 15,0 3-65-15,-3-1-93 16,-14-3-144-16</inkml:trace>
  <inkml:trace contextRef="#ctx0" brushRef="#br0" timeOffset="25726.45">31655 11896 430 0,'0'0'94'16,"0"0"-1"-16,0 0 4 16,0 0-51-16,0 0-12 15,0 0 1-15,-34-66-8 16,25 66-18-16,0 4-6 15,-4 15 7-15,-2 8 8 16,1 4 19-16,1 5 7 16,0 3-14-16,-2 3-3 15,1 2-1-15,-2 2-6 0,4 7 3 16,1 2 8 0,0 4-11-16,2 6 1 0,-2-1-5 15,-1 3-11-15,-3 0 2 16,-4 2 1-16,-2-2 1 15,-1 1-4-15,-4-2 3 16,4-4-5-16,-2 6 3 16,6 0-1-16,-1 0 0 15,1 2 2-15,5-9-4 16,-1-8 3-16,-1-7-2 16,5-8-1-16,-4-6 4 15,4-3-5-15,2-9 0 16,0-3-1-16,3-8 3 15,4-2-2-15,-1-6 0 16,2-1 5-16,0 0-2 0,0 0-5 16,5-14-18-16,8-9-97 15,-3-8-86-15,4-5-336 16</inkml:trace>
  <inkml:trace contextRef="#ctx0" brushRef="#br0" timeOffset="27106.78">31674 12017 535 0,'0'0'66'0,"0"0"12"0,0 0 26 16,0 0-67-16,0 0-13 16,0 0 3-16,56-14-14 15,-21 19 3-15,3 12 0 16,-1-1-1-16,2 1 13 16,0 1-7-16,-2 0 3 15,-4 0-13-15,-5 0-1 16,-1 3 2-16,-3 3-8 15,2 2 10-15,2 3-2 16,3 5-4-16,5 1 1 16,3 5-2-16,-1-1 2 15,1-1-3-15,0 1 0 16,3-2-3-16,1 1-1 16,5 5 13-16,1 4 0 0,2-3-5 15,1 4 3-15,-3-5-3 16,0-4-5-16,-8-3-1 15,-6-5 0-15,-5-4 1 16,-4-4-4-16,-2 0 8 16,-2-3-6-16,-3-3 0 15,-4-5-3-15,-4-2 11 16,-1 0 4-16,-4-1-12 16,2 2-3-16,2 2-3 15,-1 1 3-15,1-1 3 16,-2 0-1-16,-2 0-4 15,-2-6-1-15,-2 1 3 16,1 0 1-16,-2-2 4 0,4 2-5 16,-1-1-1-16,2 2 1 15,3-1 5-15,-1 1-4 16,-2 1 4-16,1 0-5 16,0-1-1-16,-1-1 1 15,-1-2 2-15,-4-1-2 16,1-4-4-16,-1 1 2 15,-1-2 2-15,0 0 0 16,0 2 0-16,0-2 1 16,0 0 1-16,0 0-1 15,0 0-1-15,0 0 0 16,0 0-1-16,0 0 1 0,0 1 1 16,0 3 0-16,0-3-1 15,-4 2 2-15,-1-2-2 16,-2 2 2-16,-3-1 1 15,-4 1 0-15,-4 1-1 16,-4-2 2-16,-7 1-2 16,-5 1 8-16,-1 2-10 15,-6-1 2-15,-2-1-2 16,-2 2 4-16,-4 1 2 16,0-4-5-16,-7 1 4 15,-5 1-2-15,-1-3 1 16,-3 3-3-16,4 0 0 15,3 2-1-15,2 0 1 0,2 0 0 16,3-1 4 0,-3 1-4-16,2-2 1 0,0 0 4 15,-2-1-1-15,-1 0-4 16,0 1 3-16,1 1 3 16,2 2 1-16,7 1-4 15,3 0 3-15,4-2-2 16,7-1 2-16,8-3 0 15,1-2 5-15,-1-1 4 16,-5 0-4-16,-5 0 11 16,-3 0-7-16,2 0-6 15,0-2 7-15,1-1-14 0,7-2 9 16,6 3-7-16,6 0-1 16,4 1 0-16,5-1-2 15,4 1-1-15,1 1 1 16,0 0 7-16,0 0-3 15,0 0-5-15,0 0 1 16,0 0 6-16,0 0-8 16,0-3-19-16,4-2-36 15,13-4-89-15,4-5-58 16,6-6-171-16</inkml:trace>
  <inkml:trace contextRef="#ctx0" brushRef="#br0" timeOffset="27727.28">31845 12516 565 0,'0'0'85'0,"0"0"41"16,0 0 3-16,0 0-47 15,0 0-1-15,0 0-38 16,-5-51-10-16,-1 51-27 15,-2 16-4-15,-1 8 3 0,-2 9 19 16,2 9-6-16,6 8 2 16,3 4 1-16,0 5-6 15,0-2-3-15,0-7-8 16,0-4-3-16,0-6 4 16,0-7-3-16,0-7-2 15,0-7 0-15,0-7 1 16,-1-4-1-16,1-3 0 15,-2-3 0-15,1-2-3 16,1 0-7-16,0 0-2 16,-3 0-16-16,-5-2-26 15,-6-17-53-15,-2-4-70 0,2-5-91 16</inkml:trace>
  <inkml:trace contextRef="#ctx0" brushRef="#br0" timeOffset="28073.97">31530 12550 458 0,'0'0'101'15,"0"0"-28"-15,0 0 44 16,0 0-53-16,0 0-25 0,0 0 16 15,48-50-22 1,-24 39-2-16,6 3 13 0,7 2-27 16,4 1 5-16,3 0 2 15,-2 2-12-15,-1 1 1 16,-3 0-4-16,-4 2 2 16,-6 0-4-16,-8 0-1 15,-10-3 1-15,-5 3-3 16,-4 0-4-16,-1 0-1 15,0 0-11-15,0 3-76 16,0 11-74-16,-7 1-10 16,-2 2-311-16</inkml:trace>
  <inkml:trace contextRef="#ctx0" brushRef="#br0" timeOffset="28898.14">31934 12916 481 0,'0'0'89'15,"0"0"16"-15,0 0 4 16,0 0-60-16,0 0-19 16,0 0 5-16,78-66-12 15,-66 63 2-15,-5 1-13 0,4 2-3 16,-1 0-1-16,4 2-6 16,-1 12 2-16,-2 4 12 15,-2 1-5-15,-2 3 2 16,-1 2 4-16,-3 0-12 15,-3 0 8-15,0-2-8 16,0-5 0-16,0 0 0 16,-3-3 6-16,-2 0-9 15,1-1-2-15,0-6 2 16,2-2 1-16,2-2 4 16,0-1-7-16,0-2 23 15,0 0-3-15,0 0 14 16,0 0 14-16,0 0-15 15,2-13-19-15,6-4-7 16,3-2-1-16,0-5-6 0,5-2-1 16,3-1 1-16,1 3-1 15,-1 5-15-15,-4 4-3 16,-5 7 10-16,-2 4 1 16,-4 4 5-16,2 0-17 15,0 0 18-15,3 10-8 16,-1 9 10-16,-4 5-4 15,-1 2 9-15,-3 1-5 16,0 0 3-16,2 0-3 16,1-2 1-16,4-2-6 15,-1-6 8-15,6 0-3 16,3-4 0-16,4-4 1 0,5-2-1 16,4-6 0-1,2-1-71-15,-2 0-127 0,-1-6-402 16</inkml:trace>
  <inkml:trace contextRef="#ctx0" brushRef="#br0" timeOffset="55704.75">22400 14299 600 0,'0'0'14'16,"0"0"-5"-16,0 0 43 16,0 0 4-16,-30 77-30 15,30-49 3-15,0 1-6 16,0 1-3-16,12-1 1 0,6 1 7 16,1-1-14-16,0 2 15 15,-2-1-12-15,0 0 12 16,1-4-15-16,-2-3-5 15,5-2-6-15,4-6 0 16,5-2 13-16,6-2-13 16,6 2 2-16,4-1 1 15,1-1-2-15,1-1 7 16,-2-2-8-16,-1 1-2 16,-2-1-1-16,-1 0 0 15,-1 1 7-15,2-4-7 16,0 0-4-16,5-4 4 0,0-1 4 15,5 0-4 1,-4 0 0-16,-4 0 1 0,-4-6-1 16,-3 3-2-16,-2-2 2 15,5-1 2-15,2 1-1 16,2-3 1-16,1 2-2 16,0 0 1-16,5-2-1 15,2 1 0-15,-2 0 1 16,0 0-2-16,-8 1 2 15,-3 2-1-15,-2-2 1 16,-1 0-1-16,6-1 0 16,2 0 0-16,8-1-2 15,4-1 2-15,7 1 0 16,4 0 4-16,-1 0-7 16,-2 0 3-16,-6 4-4 0,-4-1 4 15,-5-2-3-15,-2 0 0 16,6 1 6-16,-1-5-3 15,6 2 0-15,0-4 0 16,1 2 0-16,-1-3 0 16,1 2 0-16,-2 1 1 15,2 0-1-15,-3 0 0 16,0 0 0-16,-2 0 0 16,0-1 1-16,1-4-1 15,4 2-5-15,3 2 5 16,-5 1 0-16,-6 3 2 15,-2 1 0-15,-6 0-3 0,-2-1 1 16,0 3-1-16,4-2 1 16,3-1-2-16,8 3 2 15,3-2 2-15,2 1-2 16,5 0 0-16,2 1-7 16,-3 0 7-16,-4-1 0 15,-4 1 3-15,-4 0 1 16,0 0-3-16,-3 0-1 15,1 0 0-15,4 0-4 16,1 0 4-16,-2-1 3 16,2 2-3-16,-6-3 1 15,-1 2-2-15,-5 1 2 16,0-1-2-16,0 2-2 0,4 1 3 16,7 2 1-1,7 0 1-15,9 0-2 0,3 0 0 16,2 0 0-16,-1 0 0 15,-5 0-5-15,-3-3 5 16,-4 2 0-16,-4-1 2 16,-2 2-1-16,0 0 2 15,0 0-6-15,3 0 2 16,-1 0 1-16,2 0 5 16,-2 0-5-16,-3 0-5 15,-6 0 5-15,-2 0 4 16,-5 5-4-16,-5 1 0 0,-1-1 0 15,-4 2 0 1,3 0 0-16,5 3 0 0,3 0 0 16,1 1 0-16,-1 2 4 15,-7-1-3-15,-11 1 0 16,-4 0-1-16,-9 0 1 16,-5-1-1-16,-1 0 0 15,-2 0-2-15,0-2 1 16,-5 1-3-16,-1 2-2 15,0-1 5-15,0 5 2 16,0 4-1-16,-5-1 0 16,-4 1 0-16,-1-1-11 15,-1-5-11-15,3-3-5 16,2-3 3-16,2-5-7 16,2-3 31-16,-1-1-1 0,-1 0-1 15,-5 0 2-15,-2-2 9 16,1-6 1-16,3-4 3 15,7 0 17-15,0-2-23 16,1-7 4-16,17 0-8 16,4 0 4-16,3-1-3 15,0 3 4-15,-2-1-7 16,3 1 1-16,0 0 6 16,3 2-1-16,-1 0-4 15,5 2-3-15,4-1 0 16,2 3 0-16,3 1-7 15,-6 4 14-15,-4 2-7 0,0 1 0 16,-1 0 1 0,5 2-1-16,-2 2-7 0,-1 1 7 15,-1 0 3-15,-1 0-2 16,1 0-1-16,3 0 0 16,-1 0-2-16,-4 0 2 15,-3 0 1-15,-1 0-1 16,-1 1-1-16,4 4 1 15,11 0-1-15,5 2 4 16,7 1-6-16,4 0 9 16,-2 1-9-16,2 0 8 15,1 1-8-15,-2-2 8 16,-3 2-3-16,-4-3-2 0,0 0 0 16,-2 0 0-1,5 1-1-15,5-4-1 0,4 5 2 16,3-4 0-16,2-1 2 15,1 0 3-15,-5 1-5 16,-4-3-1-16,-8 1 0 16,-4 3 1-16,2-2 0 15,1 3 0-15,7-1 0 16,5 2 0-16,3-1-4 16,1-2 9-16,3 3 2 15,0-3-3-15,0-1-3 16,2 3 1-16,-5-3 8 15,-4-1-9-15,-7-1 10 16,-4-2 4-16,-1 0 2 0,1 0-1 16,2-8 3-16,-5-3-8 15,-1 4 6-15,-8-5-4 16,-1 5-2-16,-4-4 2 16,-1-2 0-16,0 3 3 15,1-2-3-15,-1 0-2 16,0 3-1-16,2-2 4 15,0 3-8-15,1 2-2 16,0-1-2-16,-2 0 6 16,-3 1 1-16,0-6 8 15,-2 0-6-15,1 0 11 16,2 0-8-16,-2-1-8 16,1-1 1-16,1 0 5 15,-2-3-10-15,2-2 3 16,-2-3 4-16,-1 2-8 0,-2 1 4 15,-1 1 5-15,-3 2-6 16,0 2 0-16,-2 3-2 16,-1 0 3-16,0 1-3 15,-3 0 6-15,3 1-1 16,-2-4 4-16,4-1-1 16,-1 0-1-16,-1-5 2 15,4 2-2-15,-1 0 0 16,-1 0-6-16,0 3 2 15,1-3-1-15,2 0 1 0,2 0-2 16,2-4-1-16,1-2 5 16,-1-2-2-16,-2 0-2 15,-2 0 1-15,-4 2-1 16,0 4 0-16,-6 3 5 16,-3 7-8-16,-4 1 2 15,-2 2-1-15,-1 5 1 16,-1-1-4-16,-2 1 1 15,1 1-5-15,-1 0-64 16,-3 0-72-16,-31 10-117 16,-27 0 27-16,-23-3-338 15</inkml:trace>
  <inkml:trace contextRef="#ctx0" brushRef="#br0" timeOffset="57026.08">27225 15250 684 0,'0'0'64'16,"0"0"5"-16,0 0 95 15,0 0-99-15,0 0-30 16,0 0-20-16,-53-34 4 16,25 34 3-16,1 0-7 15,1 5 1-15,-1 7 11 16,-3 2-10-16,-5 4 3 0,1 2 4 15,4 0-11 1,7 0 0-16,7-3-10 0,8 0 1 16,5 1-4-16,3-3-1 15,0 1 1-15,6 1 3 16,11-1 2-16,2-3-1 16,5 1-2-16,0-2-2 15,0-5 7-15,6 4-6 16,0-1 2-16,1 0-1 15,-1 1-4-15,-3 0 6 16,-4 1-4-16,-5 1 0 16,-4 1-1-16,-4-2 1 15,-4 4 0-15,-3-3-2 16,-3 1 2-16,0 2 0 16,0-3 0-16,0 0 0 0,-9-1-1 15,-1 1 0 1,-6-2 0-16,-3-1 1 0,-1-1 0 15,-7-4 3-15,-3-3 0 16,-3 1 7-16,-1-3-3 16,1 0 7-16,5 0-6 15,1 0 1-15,7 0-4 16,5 0-4-16,8 0 4 16,4 0-5-16,3 0-2 15,0-6-51-15,0-4-85 16,13-6-193-16</inkml:trace>
  <inkml:trace contextRef="#ctx0" brushRef="#br0" timeOffset="57513.61">27407 15417 785 0,'0'0'51'16,"0"0"-17"-16,0 0 78 0,0 0-69 16,0 0-35-1,0 0-8-15,-20 16 0 0,12 12 4 16,2 1-3-16,3 0 23 15,3 2-8-15,0-2-8 16,0 0 4-16,11 0-6 16,2-3-1-16,3-5-2 15,-3-3-2-15,0-5 0 16,-1-3-1-16,2-6 0 16,2-4 1-16,3 0 2 15,3 0-1-15,2-10 1 16,0-7 3-16,-3-6 12 15,-3-4 20-15,-3-7 4 16,-5-5-4-16,-4-3-7 0,-2 0-17 16,-4 5-9-16,0 4 2 15,0 8-6-15,0 8-1 16,0 6-6-16,0 8-37 16,0 3-50-16,0 0-46 15,0 0-302-15</inkml:trace>
  <inkml:trace contextRef="#ctx0" brushRef="#br0" timeOffset="58210.27">27946 15051 798 0,'0'0'13'15,"0"0"27"-15,0 0 52 16,0 0-67-16,0 0-25 16,0 0-6-16,-4 58 6 15,4-6 0-15,0 7 6 16,0 3 1-16,0-2 5 15,0-4-6-15,-2-9-2 0,1-5 0 16,1-7-4-16,-2-7 1 16,2-4 1-16,-1-4 2 15,-1-3-4-15,2-5 0 16,0-5 1-16,0-4-1 16,0-3 0-16,0 0 7 15,0 0-2-15,0 0 14 16,0-1 20-16,0-15-14 15,10-5-9-15,1-5-14 16,4-4 11-16,3-5-13 16,2 1 2-16,5 1-4 15,0 8-1-15,-1 5-1 16,-4 11 2-16,-6 4-3 16,-1 5 5-16,-1 0-8 15,0 5 4-15,5 12 0 0,-1 7 4 16,-4 3-1-16,-4 3-2 15,-7 2-4-15,-1 0 6 16,0-3 2-16,-6 0-1 16,-6-4 1-16,-4-3-1 15,-1-3 0-15,1-2 0 16,0-5 2-16,-1-2 1 16,1-3-2-16,-2-6 15 15,-2-1 10-15,0 0-12 16,0 0-3-16,-1 0 3 0,0-4-6 15,5-4-8 1,1-3-1-16,6-1-23 0,6 0-38 16,3-5-32-16,9-1-160 15</inkml:trace>
  <inkml:trace contextRef="#ctx0" brushRef="#br0" timeOffset="58719.85">28778 15008 257 0,'0'0'501'0,"0"0"-471"15,0 0 53-15,0 0-1 0,0 0-58 16,0 0-23-16,11 34 16 16,-1 11 14-16,-2 8 14 15,-1 1-25-15,3-1 4 16,-4-2-1-16,0-5-14 16,-1-1-7-16,-2-1 5 15,-2-4-2-15,-1-4-2 16,0-3-3-16,-4-5 0 15,-8-3-9-15,-3-7-16 16,1-3-11-16,0-6-19 16,-1-6-48-16,-2-1-13 15,4-2-55-15,-2 0-122 16</inkml:trace>
  <inkml:trace contextRef="#ctx0" brushRef="#br0" timeOffset="59499.92">28677 15412 542 0,'0'0'86'0,"0"0"-10"16,62-80 7-16,-29 53-31 15,2 8-8-15,-3 3-14 16,1 5-3-16,-3 4-8 16,1 3-4-16,1 3-5 15,-1 1 2-15,0 0-1 16,1 3-2-16,-5 9-1 15,-4 6-2-15,-5 7 1 16,-6 2-7-16,-4 2 11 0,-4 1-9 16,-1-2 5-16,-3 0 0 15,0-2-3-15,0-2-3 16,0-2 0-16,-6-2 1 16,2-3-1-16,-2-7 0 15,1-3-1-15,2-4-1 16,0-3 1-16,0 0 6 15,0 0 11-15,-1 0 20 16,-2-9-8-16,0-8-7 16,1-4-15-16,2-4-7 15,3-4 4-15,0-5-6 16,0-5 2-16,11-5-16 16,11-2-4-16,4 0-9 0,4 7 1 15,-1 9 2 1,-3 10 12-16,-4 9 5 0,-3 6 5 15,1 3 4-15,2 2-1 16,3 0-1-16,2 13 2 16,-2 8 3-16,-3 5-2 15,-3 3 1-15,-7 2-1 16,-5-5-1-16,-4 1 3 16,-3-4 7-16,0 1-10 15,0 1 4-15,-1 0-1 16,-5 0-1-16,3-2 0 15,0-5 1-15,1-4-2 0,1-4-1 16,1-6 0-16,0-1-1 16,0-1-5-16,3-2 5 15,9 0 1-15,3 0 5 16,4 0 3-16,-4-9-4 16,1-1 7-16,0-1-6 15,-3 0-2-15,0 2 1 16,0 1-4-16,-2 2 0 15,-2 3 4-15,-4 0-4 16,-2 0 0-16,-1 3 0 16,-2 0 0-16,0 0-1 15,0 0 1-15,0 0-3 16,0 0-3-16,0 0-14 0,0 0-152 16,0 0-291-1</inkml:trace>
  <inkml:trace contextRef="#ctx0" brushRef="#br0" timeOffset="60438.45">29581 15303 489 0,'0'0'77'15,"0"0"34"-15,0 0-1 16,0 0-13-16,0 0-23 0,0 0-27 16,27 29-10-16,-13-28-19 15,3 0 5-15,4-1-8 16,-1 0-7-16,-3 0-1 16,-1-4-4-16,-2-6-2 15,-2-2 8-15,-3-1-8 16,-3 0 10-16,-3-1-3 15,-3 1-1-15,0 3 12 16,0 3 3-16,0 1-7 16,-3 1-7-16,-11 1 13 15,-7 2-15-15,-4 2 1 16,-3 0 1-16,-2 8-2 0,3 6 6 16,-1 2 2-16,4 4-9 15,0 6 0-15,2 1 1 16,5 2 0-16,4 4-3 15,5 2-1-15,4 1-1 16,4 0 3-16,0-3-1 16,0-1-1-16,9-5 0 15,10-4-1-15,2-5 0 16,5-2 2-16,0-3-2 16,1-6-1-16,-2-3 0 15,-1 0 1-15,-3-4-1 16,2 0-6-16,-3 0-13 15,-1-5-20-15,0-8-28 16,0-4-54-16,-1-6-216 0</inkml:trace>
  <inkml:trace contextRef="#ctx0" brushRef="#br0" timeOffset="60939.66">30034 15407 307 0,'0'0'503'0,"0"0"-479"16,0 0 14-16,0 0 12 15,0 0-44-15,0 0-6 16,101-16-1-16,-78 13 1 15,-1-5 5-15,-4-3-5 16,-1-3 0-16,-3-3 0 16,-1-3 10-16,-2-3-5 15,-2-3 0-15,-3 0 20 16,-3 3 19-16,-3 4-12 16,0 5 0-16,0 4 14 15,-7 5-11-15,-4 1-18 16,-3 2-4-16,-3 2-7 15,-5 0-5-15,-4 16 0 16,4 9-1-16,2 4 2 0,4 4 4 16,6 3 7-16,4 3-8 15,3-3 2-15,3-1-5 16,0-3 2-16,6-4 0 16,9-3-3-16,2-5 1 15,3-4-1-15,4-2-1 16,1-5 0-16,0-1-29 15,2-5-16-15,0 0-36 16,-3-3-66-16,-1 0-208 16</inkml:trace>
  <inkml:trace contextRef="#ctx0" brushRef="#br0" timeOffset="61354.81">30968 15155 789 0,'0'0'71'0,"0"0"-40"15,0 0 64-15,0 0-27 16,0 0-37-16,-79 61-1 0,71-23-16 15,8 4 19 1,0 0-6-16,2-1-8 0,10-1-6 16,-3-1-9-16,-5-3-3 15,-1-4-1-15,-3-1 7 16,0-6-7-16,0-8 2 16,0-3-2-16,0-4 0 15,0-5 0-15,-3-3 1 16,-3 0-2-16,-3-2-4 15,-7 0-16-15,-6 0 4 16,-4-9-19-16,-4-9 2 16,3-3-18-16,7-1-78 15,14-4-10-15,6-3-46 16,13-8-193-16</inkml:trace>
  <inkml:trace contextRef="#ctx0" brushRef="#br0" timeOffset="61616.66">30957 15209 407 0,'0'0'220'16,"0"0"-196"-16,0 0 85 16,-97 87-34-16,51-32-13 15,-6 5-12-15,-9-1-11 16,-6 4-7-16,1-8-18 16,3-3 4-16,11-9-9 15,13-11-3-15,10-9 3 16,9-5 31-16,10-6-10 15,4-7-6-15,4-3-6 0,2 0-11 16,0-2 9-16,0 0-9 16,0 0-7-16,0 0-1 15,8 0-31-15,5-4-34 16,1-1-68-16,-4-1-134 16</inkml:trace>
  <inkml:trace contextRef="#ctx0" brushRef="#br0" timeOffset="68469.19">24435 12364 181 0,'0'0'75'0,"0"0"-32"16,0 0 22-16,0 0 17 16,0 0-8-16,0 0 0 15,0 0-18-15,0-14-10 16,0 14-18-16,0 0-11 15,0 0-4-15,0 0 4 16,0-2 5-16,0 0 9 0,0-3 19 16,-3 0-27-16,-2-4-5 15,-2 4 3-15,2-2-12 16,-1 2-3-16,0 0 7 16,-3 2-2-16,-5 3-8 15,-2 0 3-15,0 0 6 16,1 0-4-16,3 3-3 15,3 2-2-15,5 5-3 16,-1 2 0-16,5 2 0 16,0 1 5-16,0-1-4 0,0-1 2 15,3-1 3-15,8-1-4 16,4-3 0-16,0-2 6 16,-2-3 0-16,4-3-2 15,-4 0 2-15,2 0-2 16,-2-5 7-16,-1-4 1 15,-3-4 5-15,-3-2 0 16,-3 0-1-16,-3-2-7 16,0 2-1-16,0 5-7 15,-12 1 5-15,-1 4-3 16,-2 3-5-16,0 2 0 16,-3 0 3-16,0 2-3 15,6 8 1-15,0 1-2 16,5 1-2-16,4 3 1 15,3-5 0-15,0 2 2 0,0-4-5 16,6-1 5-16,7-5 5 16,-2-1-3-16,-1-1 5 15,1 0-1-15,-4 0 5 16,-1 0 0-16,1-6 3 16,-2-2-8-16,-1-1-1 15,-2 4 1-15,-1-1-3 16,1 3-3-16,-2 0-2 15,0 1 1-15,0 2-4 16,0 0-30-16,0 0-24 16,0 0-13-16,0 2-109 15,-5 6-2-15,-2 1-183 16</inkml:trace>
  <inkml:trace contextRef="#ctx0" brushRef="#br0" timeOffset="72865.73">24409 12380 292 0,'0'0'55'0,"0"0"-13"15,0 0-4-15,0 0-26 16,0 0 1-16,0 0 15 16,0 0-7-16,-22 0-1 15,22 0-1-15,0 0 6 16,0 0 0-16,0 0 7 16,0 0-1-16,0 0-2 15,0 0-14-15,0 0 4 16,0 0 5-16,0 0 3 15,0 0 1-15,0 0-2 0,0 0-5 16,0-4-12-16,0 3 1 16,0-2 2-16,0 2-1 15,0-1-1-15,0 1-5 16,0-1-1-16,0 2 0 16,0 0-1-16,0-2-1 15,0 2 3-15,0 0-5 16,0 0 3-16,0 0-3 15,0 0 0-15,0 0-1 16,0 0 0-16,0 0 0 16,0 0-1-16,0 0-1 15,0 0-4-15,0 0 5 0,0 0 2 16,0 0-3 0,0 0 2-16,0 0 1 0,0 0-1 15,0 0 1-15,0 0 1 16,0 0-1-16,0 0 0 15,0 0 0-15,0 0 0 16,0 0-1-16,0 0-1 16,0 0 2-16,0 0 0 15,0 0 0-15,0 0 0 16,0 0 0-16,0 0 1 16,0 0-1-16,0 0 0 15,0 0 0-15,0 0 0 16,0 0-1-16,0 0 1 0,3 0 0 15,4 0 0 1,-1 0 1-16,-1 0 1 0,1 0 0 16,-3 0 6-16,3-1-2 15,-2-3-2-15,-1 0 1 16,2 0 6-16,-1 0-7 16,-1 1 2-16,2-2 0 15,-4 1 6-15,1-2-6 16,-1-1 0-16,-1 1 2 15,0-2-5-15,0-1 2 16,0 1-3-16,0-1-2 16,-3 3 1-16,-3-4-1 0,0 5 0 15,-1-2 0 1,-4 0 3-16,4 4-2 0,1-1-2 16,-2 1 2-16,1 1 2 15,1 2-3-15,-1-2 0 16,0 2 0-16,1 0 1 15,1 0-1-15,0 0-4 16,1 0 4-16,-2 0 0 16,-2 0 0-16,4 2 0 15,-2 3-3-15,1 2 3 16,1 3-1-16,1-1 0 16,-2 1 0-16,1 0 2 15,-2 1 0-15,2-3-1 16,1 3 1-16,1-5 0 15,1 2-1-15,-1-3 0 0,1-1 0 16,1-1 1-16,0 2-1 16,0 2-4-16,0 2 4 15,0 0 5-15,0 2-1 16,1-1-3-16,2 0-1 16,2-2 0-16,-1 2 1 15,3-3 1-15,-1-2-2 16,2 3 0-16,0-5 2 15,0 3-1-15,0-1 5 16,-2 0-4-16,1-1-2 16,-1-1 0-16,-3 0-1 15,1-1 2-15,0-2-1 16,0 0 0-16,1 0 3 0,-2 0-2 16,5 0-1-16,0 0 1 15,1 0 3-15,3 0-1 16,-3 0-3-16,0 0 5 15,0-2-1-15,-1 0-4 16,0-1 2-16,-2 0-1 16,-1-1 4-16,2 1-5 15,-3-2 6-15,-1 1-4 16,3 1 2-16,-1-1-1 16,1-1 1-16,1 0-4 15,-2 1 3-15,-1-2 1 16,1 1-1-16,-1-1 2 15,1 0-2-15,-1-3 1 16,0 2 0-16,-1-1 0 0,-1-2-4 16,-2 0 3-16,0-1 0 15,0 0 2-15,0 1-5 16,0-1 1-16,0-2-1 16,0 2 2-16,0-2 1 15,-3 2-3-15,-3 1 0 16,2 0-1-16,-1 3 2 15,1-3-1-15,-1 4 0 16,1 0 1-16,-1 1-1 16,-1 1-2-16,2-1-2 15,-2 2 4-15,0-4 2 16,0 3-2-16,-1 1 0 0,2 1 3 16,-1-1-2-16,1 1-1 15,-1 1 0-15,-2-1 0 16,2 1 0-16,-2 0 1 15,4 1-1-15,-2-2 0 16,-3 1 1-16,3 0-1 16,-2 0 0-16,2-1 0 15,-1 1 1-15,1 1-1 16,0 0 1-16,0 0-3 16,0 0 3-16,-1 0-2 15,-1 0 1-15,-1 0 0 16,0 0 0-16,-3 0-1 15,5 0 1-15,-1 1 0 0,0 3 1 16,3-1-4-16,-1 1 4 16,2 1-2-16,-1 0-5 15,-1 2 4-15,0 1 2 16,0-2 2-16,2 2-2 16,-2 1 0-16,1-1 0 15,1 1 1-15,-4-1 1 16,5 1-2-16,-1-3 0 15,1 3-2-15,0-3 2 16,1 1-4-16,1 1 2 16,-1 0 1-16,-1 3 1 15,-1-1 1-15,1 0 0 0,2 0-1 16,-1-2-1 0,1 2 1-16,1-1 0 0,0 1 0 15,-2-1 0-15,2 1 0 16,0 0 0-16,0 0 0 15,0-1 0-15,0 1 0 16,0 0 0-16,0-1 2 16,0-2-2-16,0 1 0 15,0-2 0-15,3 2 2 16,-1 0-2-16,2 1 0 16,2 3 0-16,0-2 0 15,0-1 0-15,0 1 1 16,0-4 5-16,1 1-9 0,1-1 3 15,-2-1 0 1,1 0 4-16,2-2-4 0,-1 1 0 16,-1-1 1-16,1 1 4 15,-1-1-5-15,0-3-2 16,-1 3 2-16,2-3 2 16,1 2-2-16,-2 0 0 15,-1-1 1-15,2 1 0 16,2-2-2-16,-4 0 2 15,2 0 1-15,-1 0 1 16,0 0-4-16,-1 0 1 16,-1 0 0-16,2 0 1 0,-1 0 2 15,5-2 0 1,-2-3-3-16,0-1 4 0,2-1-2 16,-3 0 2-16,1-1-4 15,0 2-3-15,-5-3 3 16,2-1 0-16,-3 0 5 15,3 0-3-15,0 1 0 16,0-1 1-16,-3 0-2 16,0 1 1-16,0 1 1 15,0-1 1-15,0-1-2 16,-1 0 3-16,1 0 4 16,-2-2-9-16,-1 0 7 15,0 1-2-15,0-1-3 16,0-3 1-16,0 0-2 15,0-4 3-15,0 3 1 0,-6-5-5 16,0 2 2-16,0-1-2 16,-4 0 0-16,-2-2-1 15,-7 8-6-15,-13 5-54 16,-14 1-175-16,-20-1-467 16</inkml:trace>
  <inkml:trace contextRef="#ctx0" brushRef="#br0" timeOffset="93200.53">13555 10467 505 0,'0'0'63'0,"0"0"3"15,0 0 64-15,0 0-21 16,0-78-24-16,0 66-21 16,1 4-16-16,-1 3 1 15,0 5 0-15,0 0-7 16,0 0-26-16,0 22-16 15,-7 17 0-15,-9 17 8 16,-7 14 24-16,-3 11-13 16,-1 8 3-16,-3 0-7 15,-1-5 15-15,1-3-23 16,0-13-1-16,10-13-4 0,4-10 1 16,5-11-5-16,4-9 4 15,3-6-2-15,1-10 1 16,3-4-1-16,0-5 0 15,0 0 4-15,0 0 7 16,0-18 3-16,8-14-1 16,9-17-11-16,2-11 0 15,1-7-2-15,1-9 0 16,-2-4-13-16,-1-2-10 16,0 4-5-16,1 11 13 15,-2 9-1-15,0 12 16 16,0 2 0-16,4 5 1 15,1 8-1-15,1 6 0 0,2 8-4 16,2 8 1 0,3 7-1-16,1 2 1 0,0 5 0 15,-1 13 0-15,-6 7 2 16,-5 8 0-16,-7 7 1 16,-6 6-3-16,-3 5 6 15,-3 4 16-15,0 4-5 16,0 3-7-16,0 5 8 15,0-3-9-15,-1-1 0 16,-8-5-4-16,-2-3 3 16,0-8-5-16,1-10 0 15,4-5 2-15,2-10 5 0,0-4-6 16,4-7-1-16,0-2 0 16,0-3 1-16,0-1-1 15,0-5 0-15,0 0-1 16,0 0-5-16,0 0 4 15,0 0-22-15,0 0-31 16,0-10-85-16,0-12-83 16,0-7-256-16</inkml:trace>
  <inkml:trace contextRef="#ctx0" brushRef="#br0" timeOffset="93403.96">13334 10923 608 0,'0'0'245'0,"0"0"-179"16,0 0-5-16,0 0-12 16,108-21-13-16,-41 16-23 15,6 1 6-15,1-1-11 16,-6-1 2-16,-7 1-6 16,-11 0-4-16,-12 0-12 15,-14-2-74-15,-15-2-127 16,-9 0-533-16</inkml:trace>
  <inkml:trace contextRef="#ctx0" brushRef="#br0" timeOffset="94631.9">13961 10210 345 0,'0'0'47'16,"0"0"-6"-16,0 0 44 15,0 0-17-15,0 0-19 16,0 0 17-16,-97-67-20 16,67 61 4-16,0 1 15 15,-4 3-8-15,-5 1-15 16,0 1-2-16,0 0-11 16,-2 0-16-16,-1 1 10 15,-3 9 4-15,-1 4-9 16,3 5-11-16,1 3 11 15,3 5 0-15,3 4-1 16,3 1-10-16,-1 7 6 16,0-2 10-16,-2 0-9 15,2 1-12-15,0-1 5 16,2 0-2-16,4-1 3 0,0 3 7 16,1-1-5-16,6-1-3 15,3 1-2-15,6 1-1 16,3-2 1-16,5-1-2 15,2 1 1-15,2-2 3 16,0 1 0-16,0-2-2 16,0 0-2-16,9 2 3 15,4-1-4-15,1-2 1 16,4 0-1-16,0-2 3 16,3 0-4-16,-2-2 3 15,1 0-4-15,0-3 2 16,1 2-1-16,-1-1-1 0,0 0 7 15,4-2-7-15,1 0 0 16,4-4-1-16,-1-4 1 16,-1 0 0-16,2-4 1 15,2-2-1-15,0-1 0 16,2-3 2-16,-6 0-2 16,0-2 1-16,1-3-5 15,2 1 5-15,6-3-1 16,5 0 1-16,0 0 2 15,3-7 2-15,-3-3-5 16,-2 0 0-16,-4-2 1 16,-3 0 0-16,-7-3 4 15,-1 0 0-15,-2-1 2 16,-4-1 3-16,3-2 8 16,-2-1 0-16,1 0-9 0,1-3 10 15,2-3-2-15,-1-3 2 16,-2 1-1-16,-2 0-3 15,-4 0 9-15,-4 2-10 16,-3 0 4-16,1 3-1 16,-2-1 1-16,4-2-6 15,-2-1-3-15,1-3-4 16,0 1 0-16,-1 4 1 16,0 2-5-16,-2 2 8 15,-1 2-3-15,-1-1-2 0,0-4 12 16,-1 2-2-16,0-3-6 15,0-3-1-15,0-3 6 16,2 2-12-16,1 2 2 16,-1 5 0-16,-1 4-2 15,0 2 1-15,-4 0 4 16,2 3-4-16,-2-3 7 16,0-1-5-16,0-4 5 15,0-4 1-15,0-5-7 16,-8-6-1-16,-5-5 0 15,-2-9 0-15,-4-2-2 16,-4 5 0-16,-2 5-2 16,-6 9 0-16,-8 10-6 15,-16 6-2-15,-16 8 1 0,-15 6-19 16,-10 3-49-16,-2 8-86 16,13 13-94-16,24-1-314 15</inkml:trace>
  <inkml:trace contextRef="#ctx0" brushRef="#br0" timeOffset="95561.6">13015 11279 474 0,'0'0'85'16,"0"0"-13"-16,0 0 46 0,0 0-33 15,0 0-6 1,0 0-33-16,-10-29-18 0,-10 29-11 16,-11 5-6-16,-14 22 5 15,-10 12 17-15,-15 15 8 16,-8 10-4-16,-8 11 9 15,-5 4 2-15,4 1-20 16,7 1 9-16,11-7-17 16,13-6-5-16,14-12-5 15,10-11-2-15,10-10 4 16,4-9-10-16,6-9 8 16,6-7-4-16,2-5-4 15,2-3 5-15,2-2-6 16,0 0 6-16,0 0-7 0,-4 0-20 15,-2 0-91 1,-5-5-128-16,-6-2-401 0</inkml:trace>
  <inkml:trace contextRef="#ctx0" brushRef="#br0" timeOffset="96582.66">11523 12364 508 0,'0'0'62'16,"0"0"60"-16,0 0-2 15,0 0-4-15,0 0-59 16,0 0-44-16,17 2-13 16,-20 37 33-16,-6 14 11 15,-3 7-10-15,3 9-5 16,0 1-13-16,6 2-5 16,0-11 1-16,3-6-12 15,0-12 0-15,0-13-1 16,0-9-4-16,0-12 5 15,0-3 6-15,0-6-3 16,0 0 7-16,0 0 8 16,0-17 1-16,0-12-1 15,0-13-11-15,0-8-5 16,0-11-2-16,0-11 2 0,0-3 1 16,0 2-3-16,11 5-25 15,5 9-1-15,8 7 22 16,6 9-8-16,4 6 10 15,5 11-11-15,0 11 9 16,-2 10 3-16,2 5-4 16,-8 16 2-16,-7 14 2 15,-8 4-5-15,-11 7 1 16,-5-1 2-16,-6-2 3 16,-15-3 4-16,-6-2 3 15,-1-2 3-15,0-3 2 16,-2-5-7-16,1-6 1 0,7-5 1 15,7-5 2 1,6-5-6-16,9-2 6 0,0 0 9 16,0 0-18-16,11-9 3 15,15-3-1-15,9 2-1 16,2 8 2-16,0 2-3 16,-6 14-2-16,-4 13-1 15,-7 5 2-15,-4 4-6 16,-7 0-4-16,-4 3 1 15,-5-3 3-15,0-1 4 16,0 0-5-16,-9-4 7 16,-8 3-7-16,-4-5 7 15,-6-4 1-15,-2-4 0 16,-6-6 3-16,1-7-1 16,-5-5 31-16,0-3 7 0,1 0-9 15,-2-14 4-15,1-3-17 16,6-3-5-16,8 0-5 15,11 1-8-15,12-1-16 16,2 0-84-16,20 3-47 16,13-1-69-16,4 0-300 15</inkml:trace>
  <inkml:trace contextRef="#ctx0" brushRef="#br0" timeOffset="98360.18">12061 11841 423 0,'0'0'43'16,"0"0"37"-16,-111-15 41 16,65 15-41-16,-2 0-25 15,0 0-17-15,5 7 16 16,-3 6-19-16,4 4-2 16,-2 1-10-16,0 4-3 0,-5 0 2 15,-3 5-7 1,2 0 5-16,0 5 2 0,-1 2-10 15,3 4-8 1,4 2 21-16,5 2-12 0,6 0-2 16,8-2-3-16,1 1 0 15,6-3 5-15,-3-3 4 16,3 1-1-16,-1 1 7 16,-2 1-13-16,3 5 1 15,-1 2 9-15,2 0-11 16,5 1-1-16,5-3 1 15,2-4-4-15,4 0 3 16,-1-4-5-16,2 0 2 16,0 1 2-16,0-1-5 15,0 2 2-15,0-3-1 16,6 2 0-16,0-3-3 0,3-2 1 16,3-2 5-16,5-2-4 15,0-2 0-15,0-2 6 16,5-1-6-16,-1 0 4 15,4-3-2-15,-5 1-2 16,5-1-2-16,-4-2 4 16,0 0-3-16,3-3-1 15,3 0 6-15,3-3-4 16,2 1 3-16,0-4-5 16,-1 0 1-16,-1 0-1 15,-5-2 4-15,0 0-2 0,-2 1 0 16,-4-2-2-1,4 2 0-15,-3-4-4 0,3-1 5 16,2-1-1-16,4-1 7 16,-1 0-7-16,0 0 2 15,-1 0-1-15,-2 0 0 16,-1-3-1-16,0 0 0 16,-1-4 1-16,2 0 6 15,-1 2-2-15,1-4-3 16,1 3 5-16,-1-4-4 15,5-1 2-15,-3 2 4 16,-2-2-9-16,-3-1 3 16,-1-1 8-16,-1 0 2 15,-1 0-4-15,-4-1 1 16,1-1-4-16,-2 1 7 0,2-1-8 16,-1-1 12-16,1 1-11 15,-1-4-1-15,2-1 1 16,-2 3-5-16,1-4 3 15,-4 4 4-15,0-3 2 16,-5 1 7-16,2-4-14 16,-1-2 12-16,4 0-13 15,0-1 13-15,2-1-10 16,0 4-4-16,-2 4 0 16,-3 3 5-16,-3 6-4 15,-3 0 2-15,-2-2 10 16,-1 0-5-16,0-3 0 0,2 1 1 15,-1-2-4 1,1 1 3-16,1 0-3 0,0-2-5 16,3 1 6-16,-3-1 4 15,0-3-3-15,0-1-2 16,0 1 2-16,0-2-7 16,0 1 12-16,1 1-6 15,2 1 1-15,-2 0-2 16,-1 0-3-16,-1 0 1 15,-1 1 7-15,1-2-7 16,-2 4-3-16,0-4 5 16,0 4-3-16,0-1-1 15,0 0 3-15,0 0-2 16,0-3-2-16,0-1 6 0,0 0-6 16,-2-2 0-16,-2 2-1 15,2 3-4-15,-2 1 4 16,0 0 0-16,1 5 5 15,-2-2-5-15,1 0 0 16,-2 1 0-16,0-1-5 16,-3 2 5-16,6-2 1 15,-2 3 0-15,1-1-1 16,-1 3 0-16,1 2-1 16,-2 2-1-16,2-1 2 15,-1 2-2-15,2 0 6 0,0 0-9 16,0 1 10-16,-2-1-5 15,-2-2 0-15,3 0-5 16,-4-2 4-16,-1 2 1 16,-4-2 2-16,1-1-2 15,-6-2-1-15,-2 0-6 16,-2-1 7-16,-2-3-2 16,-1 3 5-16,4-5-1 15,-3 0-2-15,2-2 0 16,0 1 3-16,0-3-2 15,0 2 0-15,-3 2-1 16,-2 2-1-16,-4 2-9 16,-11 7-47-16,-6 6-55 15,-1 3-60-15,0 23-34 0,7 9-51 16,9 3-389-16</inkml:trace>
  <inkml:trace contextRef="#ctx0" brushRef="#br0" timeOffset="99431.96">10957 13332 63 0,'0'0'390'0,"0"0"-317"16,0 0 76-16,0 0-46 15,0 0-33-15,0 0 4 16,-27-25-51-16,8 47-11 16,-10 21 6-16,-11 15 37 0,-12 17 4 15,-11 17-10 1,-12 8 3-16,-3 3-15 0,4-6-14 15,10-10 0 1,12-12-8-16,10-9-4 0,9-12 2 16,5-14 5-16,7-8-7 15,5-13-3-15,8-7 13 16,5-8-16-16,3-1 11 16,0-2 2-16,0-1 5 15,0 0-5-15,0 0-3 16,0 0-15-16,0-11-13 15,0 0-81-15,2 3-96 16,1 3-244-16</inkml:trace>
  <inkml:trace contextRef="#ctx0" brushRef="#br0" timeOffset="100138.01">10323 14589 506 0,'0'0'125'0,"0"0"-49"0,0 0 59 16,0 0-23-16,0 0-73 15,-90-60 10-15,50 60-20 16,-11 21-9-16,-7 10 17 16,0 6-3-16,0 3 4 15,7 3-8-15,11 0-6 16,12 1 5-16,11 2-14 16,11-1-13-16,6-5 10 15,0-1-8-15,21-6-4 16,6-4 0-16,6-1 0 0,1-6 7 15,3-4-7-15,-4-5 5 16,0-5 4-16,-2-5-7 16,-1-3-1-16,0 0 3 15,-3 0-4-15,-2-9-15 16,-2-8-49-16,0-4-34 16,4-7-29-16,-2-6-126 15,-5-7-286-15</inkml:trace>
  <inkml:trace contextRef="#ctx0" brushRef="#br0" timeOffset="101127.83">10389 14185 45 0,'0'0'441'0,"0"0"-388"15,0 0 52-15,-102-19-8 0,68 19-53 16,-5 0 5-1,-1 0-2-15,-4 9 0 0,-5 6-7 16,0 4-12-16,1 8 1 16,-1 3-3-16,3 3-2 15,0 1-4-15,4 5 15 16,3 0-23-16,3 1 9 16,8 2-1-16,5-1 7 15,7 0-11-15,4 2-4 16,2 1-3-16,2 1-1 15,2 2 3-15,0 3 4 16,2-2-11-16,1-1 7 16,0-3-4-16,3-3 1 0,0 0-1 15,0-5-3 1,0 0-1-16,10 0 2 0,2-1 0 16,3-2 0-16,0-1-1 15,3-2 1-15,0-2-1 16,3-6-2-16,1-1 2 15,2-1 1-15,0-2-3 16,3-1-1-16,3-1 2 16,1-5-1-16,3-2-1 15,2-4 1-15,-2-3-1 16,-1-1 1-16,1-1 0 16,-2 0 0-16,-7 0 6 15,3-3-8-15,-5-5 1 16,2-3 2-16,1-3 0 0,-1-4 3 15,5-2 0-15,-2-2 3 16,0 1-2-16,-1-1 5 16,-6-3 3-16,0 1-5 15,-2-2 3-15,-2-3-1 16,-2-2 7-16,-5-2-2 16,2-2-3-16,1 1-1 15,0-1 3-15,-2 3-13 16,0 0 6-16,-2-3-2 15,-2-1 1-15,1-2-3 16,-4-4 13-16,-1-2-10 16,-1 1 6-16,-1 2-9 15,-1 7-5-15,0 1 5 16,0 2 0-16,0-2-1 16,-1 1-2-16,-10-4 4 0,-7-2-2 15,0-1 1-15,-4-3-3 16,-5-3-2-16,-1 1 1 15,-5 1 0-15,3 6-1 16,-3 10 0-16,-3 9-7 16,-10 17-2-16,-13 1-1 15,-18 20 3-15,-9 12-35 16,4 9-63-16,18 4-65 16,28-4-98-16,27-8-500 15</inkml:trace>
  <inkml:trace contextRef="#ctx0" brushRef="#br0" timeOffset="101817.56">10447 15296 245 0,'0'0'440'16,"0"0"-398"-16,0 0 52 16,0 0 43-16,0 0-67 15,0 0-19-15,-29-58-4 16,29 65-47-16,21 27 2 15,15 12 0-15,21 21 29 16,16 11 10-16,16 9-10 16,7 5 1-16,0-3-17 15,-13-3-9-15,-16-7 0 0,-18-10-6 16,-16-10 0 0,-9-11 1-16,-8-9-1 0,-7-12 3 15,-1-7-2-15,-2-6-1 16,-2-8 1-16,2 0-2 15,-5 1-1-15,-1-1-76 16,0-1-94-16,0-3-157 16</inkml:trace>
  <inkml:trace contextRef="#ctx0" brushRef="#br0" timeOffset="102253.25">11386 16084 154 0,'0'0'621'16,"0"0"-587"-16,0 0 94 16,0 0-21-16,0 0-57 15,0 0-37-15,3 52-3 0,5 7 46 16,1 9 1-16,-3 4-23 16,0 1-2-16,0 0-13 15,1-6-2-15,-1-7-10 16,0-10 6-16,2-11-12 15,-2-10 0-15,1-12 5 16,-3-8-4-16,-2-6 0 16,-1-3-2-16,1 0 0 15,-2 0 0-15,0 0-12 16,0-8-19-16,0-10-32 16,-2-5-108-16,-7-7-191 15</inkml:trace>
  <inkml:trace contextRef="#ctx0" brushRef="#br0" timeOffset="102603.34">11380 16230 637 0,'0'0'50'0,"0"0"-1"15,0 0 23-15,0 0 29 16,0 0-56-16,96-70-17 15,-57 68-16-15,5 2 9 16,-2 7-1-16,-3 19-2 16,-5 8-6-16,-8 7-5 15,-7 8 7-15,-3 3 1 0,-7 2 7 16,-7-3-8 0,-2 0-7-16,0-4 5 0,-15-2-10 15,-8-2-2-15,-8-5 4 16,0-7-1-16,-6-7-2 15,1-7 7-15,-3-8 2 16,8-7 12-16,-1-2-7 16,4 0-8-16,9-14-7 15,4-4 0-15,10-3-117 16,5-3-185-16</inkml:trace>
  <inkml:trace contextRef="#ctx0" brushRef="#br0" timeOffset="103968.81">11670 15827 408 0,'0'0'60'15,"0"0"-3"-15,0 0 46 16,-109-20-14-16,74 18-10 16,-3 2-22-16,2 0-4 15,-1 11-12-15,-1 4-10 16,1 6-2-16,0 4-10 16,1 1-2-16,2 8 0 15,-1 2 6-15,1 3-4 0,4 3 6 16,3-4-6-1,2-1-2-15,3-4 4 0,5-4-7 16,1-2-5-16,7-1 5 16,0 3-3-16,3 0-1 15,3 2 0-15,3 2-1 16,0-4 0-16,0 1 0 16,0 0-3-16,0-3 5 15,0 2-5-15,2-3 3 16,3-1-2-16,1 0-4 15,2 0 3-15,1 0-1 16,3-1-3-16,0-2 4 16,2 1-5-16,0-2 1 15,4 0 2-15,-3-1 2 0,1-2 0 16,-2-1-4 0,2-1 1-16,-2 0 2 0,2-2 0 15,-1-2 1-15,1-1-3 16,1 0 0-16,2-2 2 15,2 2-1-15,-2 1-3 16,2-3 1-16,-3 3 0 16,0-2 1-16,-2 0-3 15,-4 1 0-15,2-5 2 16,2-1-1-16,5-2 0 16,2-3-1-16,2 0 6 15,0 0 2-15,0 0-5 0,-1 0-2 16,-1 0 1-1,2 0-2-15,-1 0 6 0,0-1-5 16,-2-2 2-16,-1-6-2 16,1 2 7-16,1 2-3 15,-2-3 0-15,-3 1 0 16,-1 2-4-16,-3-1 6 16,-2 0-1-16,1 1-2 15,1-2 1-15,1 0 2 16,-2 0 0-16,2-3-2 15,0 0 2-15,4-4-3 16,-1 2-3-16,2-5 9 16,-3 0-7-16,-5 2 11 0,-2 3-6 15,-3 3-4 1,-1 1 9-16,-3 3 0 0,0 1-2 16,0-1-4-16,0-2 3 15,1-2-5-15,2-2 3 16,0-3 2-16,2-3 0 15,1-3-6-15,1 0 2 16,-4 1 4-16,1 0-9 16,-2 2 6-16,1-2-5 15,0 2 0-15,-3-2 6 16,0-3 0-16,0-2 0 16,0-1-2-16,0 0-1 15,-2 2-1-15,1-1 4 16,-2 2-5-16,0 0 3 0,0-2 0 15,0-4 2 1,0 1-2-16,-9-3 5 0,-2-1-9 16,-1-3 0-16,0 5-1 15,-1-2 1-15,1 4-1 16,-3-2 1-16,2-5 1 16,-8-1-1-16,0-1-1 15,-3 0 3-15,-3 3 0 16,2 2-4-16,-3 1 2 15,-4-5-6-15,-5 0 4 16,-5 3-18-16,-4 10-47 16,-6 15-57-16,-1 7-91 0,0 20-52 15,4 7-438-15</inkml:trace>
  <inkml:trace contextRef="#ctx0" brushRef="#br0" timeOffset="105609.95">10759 11351 385 0,'0'0'17'16,"0"0"34"-16,-87 41 21 15,53-16-36-15,-1 5-7 16,-2 3 5-16,6 4-7 16,-2 0-3-16,0 2-3 15,0 5 7-15,-3 1-2 16,-4 7-8-16,1-1 8 0,-3 4-2 16,1-1-13-16,-1-4 3 15,5 0-7 1,-3 0-3-16,1-1 6 0,-3 1-4 15,-1 0 8 1,-1 0-4-16,-2 3-3 0,0-3-1 16,-2 4-4-16,2-1 1 15,3 3 0-15,4 1-3 16,5-2 5-16,2-3-5 16,-7 1 2-16,-5 0-2 15,-7 2 2-15,-6 5 0 16,-1 2-1-16,-3 4 0 15,-2 1-1-15,1-1 1 16,3 0 0-16,3-4 1 16,2 1-2-16,4 0 7 0,5 0-4 15,-3-1 0-15,5 4-1 16,-5 2 3-16,-1 2-1 16,-5 4-3-16,-1-6 2 15,1-1-1-15,1-2 3 16,0-1-5-16,1 2 2 15,5-3-1-15,0-5 3 16,1-5-3-16,3-3 1 16,-1-3-2-16,1-2 1 15,1-1-1-15,-1 0-3 16,4 2 3-16,-4 2 0 16,-2 3 3-16,-3 2 1 15,-5 3-1-15,-4 5 4 16,-1-1-3-16,0-2 3 0,3 0-7 15,2-2 1-15,0 2 3 16,-1 3 2-16,-1 1 4 16,-5 5-7-16,-2 1 11 15,-4 1-11-15,2-2 14 16,3-5-4-16,7-9 3 16,6-9 0-16,13-12 5 15,12-10 6-15,7-7-13 16,8-6-9-16,1-3 2 15,-2-1-3-15,3 1 1 16,-3 0-2-16,-3 2 8 0,-3 0-10 16,-3-1-1-16,5-4-13 15,4-3-74-15,9-24-59 16,6-29-486-16</inkml:trace>
  <inkml:trace contextRef="#ctx0" brushRef="#br0" timeOffset="110581.93">10665 11427 280 0,'0'0'33'0,"0"0"-2"15,80-51 47-15,-49 33-46 16,4-3-6-16,-1-1 19 15,3 0-12-15,5 1-10 16,0 4 12-16,-2 5-3 16,-3-1-2-16,-7 2-1 15,-3 2 8-15,-6-3-12 16,4-1 12-16,-4 2 0 16,6-3-16-16,-2 1-14 0,-1 0 12 15,5 0-13 1,0 2-4-16,3 1-2 0,-2 3 3 15,-4 1 3-15,-2 0-4 16,-2 1 1-16,-5 2 7 16,-4 0-3-16,-4 1-1 15,-4 1 16-15,-2 1-6 16,-3 0 4-16,0 0-5 16,0 0-2-16,0 0-7 15,3 0-2-15,4 0-4 16,4 0 2-16,4 0-2 15,4 0 0-15,2 0 0 16,-5 0 1-16,1 0-1 16,-7 0 0-16,-1 0 0 0,0 1 3 15,-3 2-5 1,2 0 2-16,2 1 0 0,0 2-1 16,2 0 1-16,3 2 4 15,-1-1-2-15,2 0-4 16,-4 0 1-16,1 1 1 15,-1 1 0-15,-1-2-4 16,-1 1 4-16,-2 0 1 16,1-2-1-16,2 3 0 15,1-1 0-15,2 2 0 0,1-2 1 16,1 1 1 0,5 0-2-16,1 2 2 0,2-2-1 15,-3 1-2-15,0-1 0 16,-2 0 1-16,-2-3 3 15,-2 4-3-15,-3-5 0 16,-2 1 2-16,2 1-2 16,-1 0 0-16,2-1 0 15,0 2 0-15,2-1 1 16,0 3-1-16,4-1 0 16,0 2 1-16,0-1 2 15,0 0-3-15,-1 0 0 16,0-1 4-16,-1 1-4 15,-3-2-5-15,1 2 5 16,0-1 5-16,3 2-4 16,3 2 0-16,3 1-1 15,1 0 2-15,2 0 1 0,-3 0 0 16,3 1-3-16,-3-1 5 16,-4 1-3-16,-1 0 2 15,-2 1-3-15,0 1 3 16,1-1 3-16,4 2-4 15,3 2 3-15,2 1 3 16,6 3 4-16,-2 1-2 16,-1-1-6-16,-6 2 5 15,-3 1-10-15,1-3 0 16,-4 5-3-16,3-5 3 16,3 5 1-16,3-2 6 15,1 3 4-15,5 0-1 16,0-2-2-16,0-1-2 0,-4 1-3 15,3-1 1-15,-2 0-1 16,-5-1-3-16,0 1 4 16,-5-1-7-16,-1-1 3 15,2 0 0-15,0 2 6 16,1-3-6-16,3 5 1 16,-1-2 3-16,-1 3-2 15,1 3-3-15,-2 3 3 16,3 3 1-16,4 3-2 15,0 1 5-15,6 0-1 16,1 1-1-16,3-1-2 16,-1-1 2-16,4-2 3 0,-5 4-7 15,1-2 6 1,-4 3-6-16,-4-1 0 0,-2 2-1 16,-4-2 1-16,3 4-2 15,-5-1 3-15,2 2-1 16,-1 2 2-16,2 0 0 15,3 2-2-15,2 1 0 16,1 1 3-16,-1 1 0 16,-2 3 2-16,-2 2-5 15,-1-2 2-15,-4 1 2 16,3-3-1-16,-3-4-3 16,-2 2 3-16,-1-1-3 0,0 1-1 15,-2-5 1 1,1-1-1-16,-2-3 7 0,2-3-11 15,7 1 8-15,2-1-3 16,5 3 2-16,1 0-1 16,3 3 10-16,-2-1-8 15,0 3 1-15,1 2 4 16,2 5 7-16,4 5-11 16,3 3 5-16,2 1-1 15,0-3-2-15,-5-6-6 16,-4-5 4-16,-4-2-3 15,-6-3 0-15,-2-1 0 16,-2-3-1-16,-3-2 0 0,0-5 0 16,1-1 1-16,0 3 0 15,5-3 2-15,2 2-3 16,2-1-3-16,0-2 3 16,-2 2 0-16,0 0 5 15,-4 0-5-15,-1-1 0 16,0 1 3-16,2 0-3 15,3 5 0-15,3 6-1 16,-1 7 1-16,3 4 7 16,-1 4-7-16,-1-3 0 15,-4-4-2-15,-3-2-3 16,1-2 9-16,-5-4-7 16,0-2 3-16,-2-2-1 15,-2-7 1-15,0 0 1 0,-1-2 0 16,3-1-1-16,2-1 0 15,1-4 0-15,-2-2 0 16,-1 0 1-16,-1-1 2 16,-2 0-2-16,-1-3-1 15,0 2-1-15,2 2 1 16,2 4 1-16,5 3-1 16,3-1 0-16,4 3 2 15,0-2-1-15,3 0 5 16,1 2 6-16,-1-2-5 15,-2 2 8-15,0-3-12 0,-3 1 3 16,0 1-3 0,0-1 3-16,-2 0-3 0,-1-5 3 15,-5-3-3 1,-5-6 4-16,-5-6-5 0,-2-5-2 16,-4-4-3-16,-1-4 2 15,-2-1-5-15,0 2 6 16,0-2-1-16,0 0 1 15,0 0 0-15,0 0-10 16,-5 0 10-16,-13 0 4 16,-2 0-2-16,-3 0-1 15,-2-5-1-15,-4 3-1 16,-5 2-8-16,-6 0 3 16,-5 0-3-16,-4 0 6 0,-5 0-13 15,-4 0-8-15,-3 0-8 16,-4 0 8-16,0 0 1 15,5 1 10-15,8 5 1 16,6 2 11-16,4 3-2 16,-4-2 3-16,-2 2-1 15,-6-1 1-15,-1 2 0 16,-3-5 0-16,-3 3 1 16,-5-5-1-16,-7 1 1 15,-10 1-1-15,-7 0 2 16,-4 1-2-16,-3 5 1 15,-6 1 6-15,0-1-7 16,-1 0 1-16,6-1-1 0,2-1-2 16,4 1 2-1,-1-1-1-15,-4 2-2 0,-3 1 3 16,-3 0 0-16,0 1 1 16,-1 2 5-16,4 0-5 15,4 2 0-15,2-6-1 16,3-1-1-16,2-2 0 15,6-3 1-15,1 0-2 16,4-4 2-16,1 0 0 16,2-2 1-16,-1-1-1 15,-5 3 0-15,-4-3-1 16,-1 0 1-16,-2 0 0 0,0 0 0 16,0 0 0-1,0 0 3-15,1 0-3 0,7 0-1 16,1-3-3-16,4 2 4 15,1-1 1-15,0 1 0 16,4 1-1-16,-1 0 0 16,2 0 0-16,-3 0 0 15,-4 0 0-15,2 0 1 16,-4 0-2-16,3 0 1 16,4 0 0-16,2 0 4 15,2 0-4-15,6-6 0 16,4-3 0-16,5 2-3 15,6-1 2-15,-3 3 0 16,-5 2 1-16,-7 3-1 16,-8 0 0-16,-8 0-2 0,1 0 3 15,-3 0 4 1,1 0-4-16,1 0 1 0,3 0-1 16,3 0-1-16,4 0 0 15,0-1 0-15,1-5 2 16,-3-1 2-16,-2 4-3 15,4-1-1-15,-2 2-3 16,5 2 4-16,-6 0 0 16,4 0 0-16,-1 0 2 15,3 0-2-15,3 0 1 16,1 0 0-16,3-5-1 16,4 0 0-16,3-2 1 0,4 0 0 15,3 0-2-15,0 2 1 16,1-1 0-16,0 0-1 15,-1 3 0-15,3-2 1 16,-5 0 0-16,3 0 5 16,2-2-5-16,-3 0 0 15,5-3-1-15,1 0 1 16,4-1-1-16,3 1 0 16,5 0 1-16,3 2-1 15,1 1 1-15,3 0 0 16,-6 4 0-16,-7 3-1 15,-7-3-1-15,-8 2 1 16,0 1-1-16,-2-3 2 16,5-1 6-16,1-1-6 15,5-2 1-15,4-3 0 0,0 3-1 16,0-1 0-16,-1-1 2 16,1 2-2-16,-1 0 0 15,-3 2 0-15,1-1-3 16,0 2 3-16,5-2 0 15,4 3-1-15,5-3 2 16,5 2-1-16,1-1 1 16,2 0-1-16,0-5 0 15,0 3 4-15,1 4-1 16,-1-6-2-16,-2 4-1 16,2-5-1-16,-3 3 1 15,-5 0 1-15,-1-4-1 0,-3 2-1 16,-5 0-1-16,4-1 2 15,-1-2 0-15,0 1 2 16,5 0-2-16,1 2 0 16,-7-1-2-16,-2 1 0 15,-2 1 1-15,-4-1 0 16,0-1 0-16,-2 0 1 16,3 0 0-16,-1-2 0 15,-3 1 0-15,2-2 0 16,1 3 0-16,1 1-1 15,-4 2 0-15,-2 4 1 16,0-4 0-16,2 3 4 16,6 1-4-16,4 2 0 0,8-1 0 15,4-1 0-15,-3-1 2 16,3 3-4-16,-6-2-2 16,0 1 4-16,0-1 0 15,2 2 1-15,4-2-1 16,10-1 3-16,1 1 3 15,4 1-10-15,2-1 8 16,-1 2-4-16,1-2 2 16,-1 2 0-16,1-3 0 15,-2 1-2-15,1 1 2 16,-1-1-2-16,0 2-1 16,0-2 1-16,-1 0 0 0,-2 1 0 15,3-1 3-15,1-2-4 16,-1 2 1-16,2-1 0 15,1-3-3-15,0 0-6 16,-2-1 1-16,2-4 8 16,0 0 0-16,0-7-1 15,2-3 1-15,10 0-1 16,1-4 3-16,1 5-2 16,0-2 2-16,0 1-2 15,1-2 3-15,0 2-3 16,1-2 1-16,1 0-2 15,2 2 3-15,-1-4-1 16,4 1-1-16,-1 0 0 0,1 2 3 16,-5 1-1-1,-1 5-3-15,-4 1 2 0,-4 2-1 16,2 1 2-16,-2 1-1 16,-1-3 0-16,1 2-1 15,-1 0 0-15,-1 1 1 16,3 0 0-16,-1-4-2 15,0 2 2-15,0-2-3 16,1 3 3-16,1-3-1 16,-1 3 1-16,-1 1 0 15,-2 1-1-15,1 5 0 16,-4 0 1-16,1 0-2 0,1-1 2 16,-2-2-1-1,3 1 0-15,0 0 0 0,1-1 0 16,-2 1 1-16,2 1-1 15,1-3 0-15,2 1 0 16,2-2-4-16,3 0 4 16,-3-3 0-16,6 0 0 15,-3 0 0-15,4-2 0 16,-2 0 1-16,3 1-1 16,-3-2 1-16,2 0 0 15,-1 0-1-15,0-2 0 16,0 0 1-16,-3-1-1 15,-2-2 1-15,1 3-1 16,-1-1 0-16,2 1 0 16,1 1 0-16,-2-1-1 0,5-1 2 15,1 0-2-15,4-2 2 16,4 0-2-16,0 2 1 16,-1 0-3-16,1 0 2 15,-2-1 1-15,-4 0 0 16,-4 5-2-16,-7 2 1 15,-6 6 1-15,-5 2-12 16,0 2-68-16,-13 0-30 16,-17 3-165-16,-6-1-24 15</inkml:trace>
  <inkml:trace contextRef="#ctx0" brushRef="#br0" timeOffset="111664.14">7438 11531 553 0,'0'0'62'0,"0"0"30"16,0 0 36-16,0 0-7 16,0 0-48-16,0 0-31 15,0 0 0-15,-21-44-36 16,21 71-6-16,0 14 0 16,0 17 18-16,2 11 8 15,2 7 7-15,-4 4-3 16,0-2 1-16,0-4-21 15,0-6 0-15,0-11-3 16,3-4-2-16,3-11-5 16,-1-6 1-16,-4-10-1 15,1-9 3-15,-2-7-3 16,0-6 1-16,0-2 0 16,0-2-1-16,0 0 6 0,0 0-6 15,-14-8-32-15,-2-13-73 16,-5-8-27-16,3-11-175 15</inkml:trace>
  <inkml:trace contextRef="#ctx0" brushRef="#br0" timeOffset="111993.85">6779 11722 548 0,'0'0'55'16,"0"0"39"-16,0 0-10 15,0 0-43-15,134-80 7 16,-71 56 8-16,8-5-1 16,7-2-14-16,3-1-6 15,-1 0-18-15,-4 3 9 16,-12 3-1-16,-8 6-3 15,-15 6-15-15,-13 7 6 16,-14 3-9-16,-8 4 2 16,-4 0-6-16,-2 0-11 15,0 17-23-15,0 8-43 16,-14 8-60-16,2-1-32 0,0-2-247 16</inkml:trace>
  <inkml:trace contextRef="#ctx0" brushRef="#br0" timeOffset="112339.75">7905 11773 738 0,'0'0'59'0,"0"0"35"15,0 0 40 1,0 0-84-16,0 0-37 0,0 0-7 16,24 99 25-16,-8-38 5 15,-5 2 10-15,-2 2-16 16,-4-5-15-16,-2-4-6 16,-1-5-5-16,-2-10-3 15,0-7 1-15,0-8-1 16,0-11 0-16,0-6-1 15,0-7 1-15,0-2-1 16,0 0 0-16,-3 0-7 16,-7-8-36-16,-1-10-121 15,-1-6-222-15</inkml:trace>
  <inkml:trace contextRef="#ctx0" brushRef="#br0" timeOffset="113366.06">7180 11418 424 0,'0'0'97'0,"0"0"-11"15,0 0 32-15,0 0-39 16,0 0-30-16,0 0 17 15,-19-3-8-15,25-4-26 16,22-7-9-16,29-4 5 16,17-6 2-16,16-1-15 15,2 2-6-15,-4 2-3 16,-10 4-6-16,-10 3 3 16,-11 1 1-16,-12 3-2 15,-7 3 2-15,-11 0-4 16,-7 2 5-16,-8 2 2 15,-5 0-1-15,-2 3 0 0,-5 0-6 16,1 0 1-16,-1 0-1 16,0 0-7-16,0 0-49 15,0 13-30-15,-4 5-20 16,-7 4-14-16,-2 6-138 16</inkml:trace>
  <inkml:trace contextRef="#ctx0" brushRef="#br0" timeOffset="118869.8">12078 12007 26 0,'0'0'62'0,"0"0"14"0,0 0-14 16,0 0-31-16,0 0 24 15,0 0-17-15,-16-23-7 16,12 20-16-16,-1 1 9 15,2-1-3-15,-3 2-4 16,1-2 7-16,1 0 2 16,0 0-6-16,-1 1-7 15,1-3-1-15,-2 2 3 16,0 0-4-16,-6 0-2 16,4 3 7-16,-5 0-4 15,-3 0-7-15,-1 0 15 16,-2 0-4-16,1 0 6 0,3 0 6 15,-3 0-8 1,3 0-7-16,-4 0 2 0,-2 0-6 16,3 0 2-16,-1 0-2 15,2 3 2-15,-1-1 3 16,2-1-4-16,-1 0-4 16,1-1 2-16,1 0 3 15,-1 0-10-15,2 0 5 16,-3 0-1-16,1 2 1 15,-1 1 0-15,0 1 1 16,1 0-3-16,1 1 13 16,0-1-8-16,1-2 2 15,3 1-5-15,-1 0 2 16,-3 0 4-16,1 1-5 16,-2-1 3-16,1 1 1 0,-1 2-10 15,-2-1 7 1,0 2-3-16,0 0 2 0,2 1-2 15,0 0 0-15,3-2 0 16,3 1-3-16,-2-3 2 16,6 2 1-16,-3-3-5 15,0 4 3-15,-3-2-2 16,3 2 3-16,-2 2 0 16,0 0-3-16,0 1 1 15,1 1 0-15,-1-3 7 0,2 1-5 16,2-2-4-1,0-2 0-15,2 0 7 0,1-2-6 16,-1 2-1-16,-1 2 2 16,0 0 7-16,-3 2-8 15,0 4-1-15,2-1 4 16,-5 0 0-16,6 0-4 16,-3-1 4-16,1-2 2 15,0 0-4-15,0-2 0 16,2 2-1-16,0-1 0 15,-1 2 3-15,1 2-4 16,-2 2 1-16,2-2 1 16,0 1 1-16,-1-1-3 15,1-3 1-15,1 2 6 16,1 0-5-16,-1 1-2 0,-2 0 1 16,3 0-1-1,-1-1 6-15,1 0-5 0,-1 4 2 16,-1-3-2-16,4 4-1 15,-2 0 2-15,0 0 0 16,1 1-1-16,-2 0 0 16,1 0 2-16,1-2-3 15,-2-1 6-15,1-1-4 16,-2 1 1-16,3 0-2 16,0 3 1-16,-2-1 2 15,2 1-1-15,-1-2 4 16,-2 1-1-16,0 1-6 0,-1 0 8 15,-1 1-5 1,-1 1-2-16,0 0 5 0,3 1-6 16,2 0 5-16,1-1-6 15,1 1 6-15,2-3-8 16,0 1 4-16,0-3-1 16,0-1 6-16,0 1-6 15,0 0 0-15,0-1 6 16,0 1-5-16,3 0-1 15,2-1 1-15,-1-2 0 16,-1 1 3-16,2-2-4 16,0 1 2-16,0-1-2 15,3-2 0-15,1 3 0 16,-1 0 3-16,0 0 2 16,-1-1 1-16,1 0-8 0,1-1 2 15,-2 0 0 1,-1-1 7-16,2-2-7 0,-1 0 0 15,-1 0-5-15,0 0 7 16,0 0-2-16,0 1 2 16,1 1-2-16,1-1 0 15,-1-1 0-15,1 1 5 16,1 0-3-16,-2-2-2 16,1 2 0-16,-1 1-1 15,3-1 4-15,-2 2-8 16,0-1 5-16,2 0 0 15,-1 1 0-15,0 0 6 0,0 0-5 16,1-1-1-16,-1-1 0 16,-1-1-1-16,3 0 1 15,0 0 0-15,1 0 0 16,3 1 0-16,-3-2 3 16,1 2-2-16,-2-3-1 15,-2 1 1-15,1-2-5 16,-1 1 9-16,0 0-4 15,3-1-1-15,0-1 0 16,1 1 0-16,2-3 1 16,1 4 2-16,0-3-3 15,-2 1 0-15,-2 0 2 16,2-2-2-16,-1 1 1 0,1-2-1 16,-1 0 0-16,1 0-3 15,-1 0 3-15,0 0 1 16,2 0 1-16,2 0 4 15,-1 0-8-15,-1 0 5 16,3 0-5-16,-6 0 2 16,1 0 0-16,-1 0 0 15,-1 0 0-15,2-2 0 16,-4 0 1-16,3 0 1 16,0-2 2-16,0 2-5 15,1-3 2-15,2 1 0 16,1-2 2-16,-2 0-3 15,2 1 1-15,-2-1 2 16,-1 2 2-16,1-1-3 0,-2 3 3 16,-2-3-2-16,-1 0 2 15,2 0 4-15,0-2-8 16,0 2 6-16,3 0-5 16,-1-2 6-16,-1 2-8 15,2 0-1-15,0-2 1 16,-1 1 6-16,-1-2-5 15,1 0 7-15,-3-1-4 16,-1 3 0-16,-2-2 1 16,2 2 0-16,-3-3-4 15,3 1 5-15,0-1-3 16,-3 1 1-16,1 1 0 16,-1 0 3-16,0 0-6 0,1-2 1 15,-2 3 4-15,1-4-4 16,-1 3 6-16,-1-1-7 15,-1-1 4-15,3 2-1 16,-5 2 3-16,2 0-6 16,0-2 0-16,0 4 1 15,0-2 0-15,-1 1 0 16,1-1 1-16,0 0-3 16,0-1 2-16,4 0-2 15,-4-1 0-15,0 0 2 16,2 2 2-16,-1-2-2 15,1 0 2-15,-1 1-2 16,-1-1 1-16,1 2-2 0,-1-2 8 16,-1 2-8-16,4 0 5 15,-3 1-3-15,0-1-3 16,0 1 0-16,2-1 1 16,-1-1 1-16,0 3-2 15,-1-2 2-15,0 1-2 16,0 0 7-16,0 1-6 15,0 0-1-15,-1-2-1 16,1 1 1-16,3-3 2 16,-5 0 2-16,2-1 3 15,0 1-6-15,-1 0 1 16,1 2 0-16,0-1 4 0,0 2-3 16,-2-1-4-1,2 0 3-15,-1 0 3 0,1 1-3 16,-2 1-2-16,3-4-3 15,-2 2 3-15,1-2 1 16,0 0 5-16,-3 1-6 16,5 2-1-16,-4 1 1 15,1 1 4-15,-1 2-2 16,-1-2-2-16,0 1 7 16,0-1-4-16,2-1-3 15,-2 0 4-15,1 0-4 16,-1-2 2-16,2-1 4 0,1 0-4 15,-3-1-1 1,1 0 1-16,2 1 0 0,-2-1-2 16,-1 2 7-16,2 0-7 15,-1-2-3-15,1 1 1 16,-1-2 4-16,1-1-4 16,-2-2 1-16,1 2 1 15,-1 1 4-15,0-2-4 16,0-1 1-16,2 2 1 15,-2-2-2-15,0 1-4 16,0-3 3-16,0-1 2 16,0 0-3-16,0-3 5 15,0 0-1-15,0 1-2 16,0 1-2-16,0 1 2 16,0 1 2-16,0 1-2 0,0-1 0 15,0 2 0-15,0-2 1 16,-2 0 0-16,2-1-1 15,-1 1 1-15,-1-1 1 16,2 2-3-16,0-1 4 16,0 3-6-16,0-1 6 15,0 1-3-15,-1 1 0 16,1-1-1-16,0 0 1 16,-2 0 1-16,2 1-1 15,-1-1 0-15,1 1 2 0,0 1-2 16,-2-1 0-1,1 1 4-15,-2-4-5 0,0 1 1 16,2-2-5 0,-2 1 3-16,0-1 0 0,0-1 2 15,-2 2 5-15,2-3-5 16,-2 1 0-16,1-1-2 16,0 3 2-16,-1-2-1 15,1-1 1-15,-1-1 0 16,1 1 1-16,-1-2 0 15,-2 0 2-15,2-1-3 16,-1-1 0-16,0 2-3 16,2 2 4-16,-2 2-1 15,2 2 1-15,1 4 0 16,-2 0-2-16,2-1 1 16,0 4-1-16,0-1-3 0,0 0 1 15,-3 1 3-15,2 1-3 16,-1-4 1-16,-2-1 0 15,-5-1 0-15,-3-2 1 16,-4 0 2-16,-3-1-2 16,-3-5 0-16,-6 3 1 15,-5-4-1-15,-10 1-2 16,-6 5-42-16,-8 4-136 16,-1 0-97-16</inkml:trace>
  <inkml:trace contextRef="#ctx0" brushRef="#br0" timeOffset="124727.02">9576 13601 189 0,'0'0'11'0,"0"0"31"16,0 0 21-16,0 0-36 15,0 0-1-15,0 0-9 16,0 0 0-16,-60 3 4 16,36 24-1-16,-3 5 26 15,-3 9 7-15,-1 5-13 16,-2 3 2-16,3 4 4 15,3 4-11-15,4 4-8 16,0 1-8-16,5 2-3 16,1 2 2-16,0 3 2 0,-1 4 6 15,-4 2 18 1,-3 1 4-16,-3-5-14 0,-4-1-12 16,1-8-6-16,1-2 4 15,3-4-3-15,3 0-5 16,3 0-5-16,0-3 0 15,2-1 3-15,-4-3 7 16,1-2-17-16,-3 1 9 16,1 0 10-16,0-1-7 15,0-2 3-15,3-5-5 16,3-1-3-16,-1-1 1 16,-1 0-8-16,-2 2 10 15,1 2-7-15,-4 0 2 16,0 5-5-16,-5 0 9 15,-1 3-6-15,-4-3 4 0,2 2 10 16,5 2-17-16,0 3 3 16,2 3 1-16,2 3-3 15,-3 0 10-15,-2 1-6 16,-4-4-1-16,-2-1 10 16,1-4-6-16,7-5-2 15,2-8-5-15,10-11 4 16,5-8-3-16,4-7-1 15,4-4-1-15,2-8-1 16,0 1-1-16,0-2 0 16,0 0-3-16,0 0-14 15,0 0-62-15,0-9-32 0,0-27-116 16</inkml:trace>
  <inkml:trace contextRef="#ctx0" brushRef="#br0" timeOffset="128890.38">9750 13534 261 0,'0'0'56'16,"0"0"2"-16,0 0 26 16,0 0-41-16,0 0-21 15,0 0-14-15,66-40-5 0,-28 30 6 16,3 2-8-16,-1-1 9 16,-7 1-3-16,-2 5 1 15,-8-1 3-15,-4 2 11 16,-4-1-8-16,6 1-6 15,2 2 17-15,4-3-8 16,-1 3-5-16,2-2-6 16,-4 2 11-16,0 0-12 15,-3 0-3-15,-3 0 4 16,-1 0-2-16,-1 2-4 16,0 6 0-16,-1 0 3 15,3 1-2-15,1 0-1 16,1-1 2-16,3-1 5 15,3 0-2-15,-4 0 6 16,-1-1-7-16,-2-2-1 0,-4 1 3 16,2 0-5-16,-2-1 4 15,1 1-1-15,2 2-3 16,-3 0-1-16,-3-1 4 16,3 2-2-16,-3 1-1 15,1-1 0-15,-1 0 3 16,3 0 0-16,-2-3 0 15,2 4 4-15,0-3-3 16,0 5-2-16,0 0 3 16,0 0-2-16,-3 0 3 0,-2 1-4 15,-1-1-3 1,0-2 0-16,-1 1 3 0,-4-1-1 16,2-1 2-16,3 3-1 15,-2-2-3-15,1 0 7 16,4 1-6-16,-3-2 5 15,-2 3-1-15,2-2-5 16,0-1 4-16,-1 4-2 16,-1 0 4-16,2 0-4 15,-3 1 3-15,1 0 11 16,-2 0-10-16,4-1-5 16,0 0 8-16,1 2-6 15,2 2 10-15,3 1-7 16,-1-1 2-16,-1 4 0 15,-1-3-3-15,1 2-4 0,-1 0 11 16,3-2-7-16,0 3 3 16,3-1-1-16,0-1-6 15,4 1 13-15,0 1-11 16,0 0 3-16,-2 0-1 16,1 1-2-16,-4 0 0 15,-1 0 0-15,2 2 2 16,0-2-3-16,0-1 1 15,-3-2-2-15,1 1 1 16,2-2 3-16,0 2-3 16,0-1-1-16,3 1 4 15,-2 0-1-15,-1 1-1 0,0 0 0 16,-3 1-3 0,4-2 5-16,-3 1-3 0,-2-2-1 15,5 0 0-15,-4-1 1 16,5-1 1-16,-1 1-2 15,2 0 3-15,3-2 2 16,-5 2-2-16,1-3-4 16,-4 2 0-16,-1 0 6 15,0 1-4-15,-2 0-1 16,2 3-2-16,3 0 2 16,1 2-1-16,1-1 2 15,-1 3 2-15,2-5-8 16,-3 0 5-16,-2-2-1 15,1 3 0-15,-5-4 0 16,-2 3 0-16,0-2 3 0,3 3-3 16,3-1 0-16,2 2 0 15,6 4 3-15,1 0-3 16,0 2 2-16,-2-1 1 16,-1-1-2-16,-1-1 2 15,-4-1-3-15,-1-1 1 16,-1 1-1-16,0 0 2 15,0 1 1-15,4-1-2 16,3 0 4-16,4 2-4 16,-1-3 5-16,1-1 1 15,-3-2-3-15,-3 1-3 16,-5-1 3-16,-2 2-4 0,-3-1 2 16,0 0 0-16,-3-1-2 15,5 4 1-15,-2-2 5 16,4 1 6-16,-1 1-11 15,2-1 6-15,-3 0 0 16,2-1-1-16,-1-1 1 16,-4 2 3-16,0-1-6 15,3 3 1-15,0-1 1 16,1 4-6-16,2 2 9 16,3 3 1-16,-2-1-4 15,2-2-2-15,-3-2-1 16,-2-2 1-16,-5 0-3 15,1-3 5-15,-2 1-6 0,-2 0 0 16,-1 1 3-16,-1 0 1 16,0 0-3-16,-1 2 2 15,1 1 0-15,1 0-1 16,2-1-1-16,3-1 2 16,-1 1-1-16,-2-2 0 15,1 1-1-15,-4-2 0 16,0-5 2-16,0 1-1 15,0-2-1-15,0-3-1 16,0 1 2-16,5 1-1 16,-1 2 0-16,-1 2-1 15,1-1 0-15,1-2 3 16,0 2-3-16,-1-2 1 16,-3-3 0-16,1 3 3 0,-4 1-4 15,-1 5-1-15,0 4 1 16,0 5 1-16,0 1 3 15,0-3 0-15,0-1 1 16,0-7 2-16,2-3 0 16,1-4 3-16,0-4-5 15,-2-4-1-15,3 1-1 16,-4 0 6-16,0 3-3 16,0 1 0-16,0 5 2 15,0-5-3-15,0 4-4 16,-5-2 4-16,2-1-3 15,0-5-2-15,-2 1 0 16,2-6 0-16,-1 2 0 0,-3 2 2 16,-3 0-1-16,-2 3 0 15,-7 2-1-15,-1 0 2 16,0 1-1-16,-1 1-1 16,3-4 4-16,0-2-4 15,6 0 0-15,-3-3 2 16,2 2-2-16,-4-3 1 15,-5 2-2-15,-5 2 2 16,-3-2 3-16,0 2-4 16,5-2 1-16,4 0-1 15,6-1 0-15,2-2 0 16,2 0 0-16,0 0 2 0,0-3 0 16,-3 0-1-16,-2 1 0 15,-6 1 1-15,2 1 0 16,-5 1-2-16,3-3 0 15,1 2 0-15,1 0 1 16,4 0 4-16,1 0-5 16,2-3 0-16,2 2 3 15,-2-2-3-15,-5 5 0 16,-4-5-3-16,-1 1 3 16,4 0 0-16,1 2 5 15,7-2-5-15,-2 2 0 16,3 0-4-16,-1-1 4 15,1-1 2-15,-1 1-1 0,-2-2-1 16,-5 2 0-16,-3-1-1 16,-2 1 2-16,-3-1 2 15,-6-1-3-15,-2 0-6 16,-3 0-3-16,0 0 6 16,-1 0-5-16,7 0 1 15,3 0 2-15,4 0 2 16,0 2-5-16,0-2 3 15,-1 0 3-15,-2 0 4 16,-2 0-2-16,-3 0 0 16,-6 0-2-16,-5 0-6 15,-6-3 1-15,-6 0 2 0,-5 1-2 16,3-1 2-16,4-1 0 16,8 3 2-16,2-3 1 15,7 1 2-15,3 1-8 16,5-1 6-16,-1-4 2 15,0 1 0-15,-4-2-2 16,-9 2-2-16,-7 0-19 16,-8 3-3-16,-7 1 2 15,1-3-5-15,2 2 16 16,3-1 3-16,4-1 0 16,6-1 10-16,4 0 0 15,2-1 0-15,6 2 0 16,3-1 3-16,0 2-3 15,-5-3 0-15,1 6-3 16,-8-1 3-16,-9 2-5 0,-7 0-7 16,-3 0-6-16,-5 0 2 15,7 0 11-15,8 0 5 16,3 0 1-16,7-1 1 16,-1-7-2-16,4 3 2 15,-2-2-7-15,3 2 10 16,1-3-5-16,-3 2 0 15,2 0 0-15,1-1-1 16,1 2 1-16,2 0 0 16,-2-4-1-16,2 4 2 15,-2-3-1-15,1 6 0 0,1-3 0 16,0 3-1-16,0-1 2 16,2-1-1-16,0 4 0 15,2-3 0-15,5 1 0 16,0-1 0-16,2-2 2 15,4-2 0-15,3 4-1 16,-3-3-1-16,-1 3 5 16,-2-2-2-16,0 1-2 15,-1 3 0-15,3 0 0 16,2 1 1-16,5 0 0 16,1-2 2-16,1 1-3 15,4-2 11-15,-2 2-9 16,2-2-1-16,-2 0-2 15,2 0 1-15,3 3-1 0,0-4 3 16,0 3 6-16,0-1-7 16,-4 0-1-16,1-5 3 15,-9 4 1-15,0-4-5 16,-4 0 6-16,1 1-1 16,1 0-5-16,1-1 1 15,4 4 3-15,5 2-4 16,-1-3 0-16,2 2 2 15,-4-3 2-15,4-1-4 16,1 0 1-16,-3-2 7 16,-1-2-6-16,-3-1 2 15,-2 1-4-15,-5 0 1 16,4 1 1-16,2 1 6 16,1-1-7-16,4 4 0 0,2-1 3 15,1 3-4-15,3 0 3 16,-1 0-2-16,0-6 2 15,0 1-3-15,1-4 0 16,1 3 0-16,0-2 6 16,1 5-3-16,1-2-3 15,2 1 2-15,-1 2-2 16,1-3 3-16,0 0-2 16,0 0-1-16,0-1 0 15,0 1-1-15,0 2 1 16,0 2-2-16,0 2 0 0,0-3 2 15,0 5-1-15,0-2 0 16,0 1 0-16,0-3 0 16,0 2 2-16,0-3-2 15,3 0 2-15,3 0 0 16,1-4-1-16,-1 1 0 16,3-2 2-16,-3 5-2 15,1-1 0-15,-2 1-1 16,-2 2 2-16,1 3-2 15,-2-3 1-15,-1 1 0 16,1-2 1-16,1-1 0 16,0-3-1-16,0-1 1 15,1 1-1-15,2-1 1 0,-1-1-1 16,2 1 0-16,9-4-4 16,9 1-41-16,7-5-81 15,-6-5-149-15</inkml:trace>
  <inkml:trace contextRef="#ctx0" brushRef="#br0" timeOffset="130188.58">7158 16137 436 0,'0'0'16'15,"0"0"98"-15,0 0-25 16,0 0-40-16,0 0-1 16,0 0-5-16,0 0-3 15,-8-24 16-15,8 24-11 16,0 0-15-16,0 0-19 15,0 0-10-15,0 16-1 16,0 12 0-16,0 11 3 0,11 8 28 16,-2 3-12-1,2 2 0-15,-3-3 11 0,1-2-14 16,-1-4 0-16,0-4-9 16,-3-6 4-16,-1-3-6 15,-1-4 9-15,0-6-12 16,-3-3 11-16,0-5-10 15,0-5 1-15,0-5 2 16,0 1 0-16,0-3-4 16,0 0 4-16,2 0-2 15,-2 0 7-15,1 0-4 16,-1 0 5-16,0 0-6 16,0-5-1-16,-1-5-5 15,-8-3-7-15,-2-1-39 16,1-2-24-16,1-1 3 15,3-2-28-15,-4-3-54 0,1 0-7 16,-5-2-169-16</inkml:trace>
  <inkml:trace contextRef="#ctx0" brushRef="#br0" timeOffset="130532.52">6646 16270 573 0,'0'0'19'0,"0"0"18"0,0 0 20 16,0 0-31-16,0 0-6 15,130-95 21-15,-69 65 3 16,5 1-15-16,-5 0 24 15,-1 6-20-15,-13 3-7 16,-11 7-6-16,-12 7-8 16,-14 1-1-16,-5 2-8 15,-5 3 7-15,0 0-8 16,0 0 1-16,0 0-2 16,4 0-1-16,-1 0-6 15,3 3-84-15,-3 14-25 16,-1 4-32-16,-2 3-54 15</inkml:trace>
  <inkml:trace contextRef="#ctx0" brushRef="#br0" timeOffset="131034.55">7504 16337 455 0,'0'0'44'16,"0"0"-4"-16,0 0 59 16,0 0-31-16,0 0-37 15,0 0-10-15,-2-7-19 16,2 13 3-16,0 14-3 16,0 7 20-16,0 6 20 15,0 4 4-15,5 1 26 16,2-1-27-16,2 0-4 0,-1-4-12 15,1-4-15 1,-1-3 6-16,-3-6-6 0,-1-3-6 16,-2-8 2-16,1-1-1 15,-3-2-2-15,3-3-4 16,-3 0-1-16,0-3-1 16,0 0-1-16,0 0 0 15,3 0-38-15,-3 0-38 16,0 0-66-16,7-15-123 15</inkml:trace>
  <inkml:trace contextRef="#ctx0" brushRef="#br0" timeOffset="131409.57">7684 16232 273 0,'0'0'230'15,"0"0"-167"-15,0 0 33 16,0 0-25-16,0 0-31 16,0 0-32-16,0 17-8 15,0 14 20-15,5 9 48 16,3 7-6-16,0 2-22 15,4 0-14-15,-2-3-5 0,1-8 1 16,-2-4-16-16,1-5 2 16,-1-10-6-16,-4-2 1 15,-1-6 3-15,1-2-6 16,-4-4-1-16,-1 1 1 16,0-2-3-16,0-2 1 15,0 0-32-15,0-2-84 16,-3-2-45-16,-10-17-268 15</inkml:trace>
  <inkml:trace contextRef="#ctx0" brushRef="#br0" timeOffset="132805.87">6958 16113 207 0,'0'0'114'0,"0"0"-72"15,0 0 30-15,0 0-13 16,0 0 9-16,0 0-28 15,-8-9 7-15,7 6-23 16,1 1 3-16,-2 2 2 0,2-1-12 16,0-1 5-16,0 0-3 15,0-2 3-15,0-4-9 16,8 1 2-16,10-6-15 16,0 4 0-16,1-1 0 15,2-1-1-15,-3 4 1 16,4-3 6-16,0 0-6 15,5-2 3-15,3 2-1 16,4-4 2-16,5 0-2 16,5-1 5-16,3 0-4 15,2 3 15-15,-4 0-15 16,-4 5 11-16,-8 1-1 0,-7 4 7 16,-8 2-6-16,-4 0 4 15,-4 0-1-15,-6 0-1 16,-1 0 7-16,-1 0 3 15,-2 0-6-15,0 0-2 16,0 0 1-16,0 0-1 16,0 0 5-16,0 0-4 15,0 0-10-15,0 0-9 16,0 1 3-16,0 0-3 16,0 2 0-16,0-3-1 0,0 0-16 15,0 5-38 1,0 3-19-16,0 4-26 15,0 0-9-15,3-2-67 0,8-7-258 16</inkml:trace>
  <inkml:trace contextRef="#ctx0" brushRef="#br0" timeOffset="134522.76">11115 15076 217 0,'0'0'13'16,"0"0"5"-16,0 0 52 15,0 0-18-15,-52 74-1 16,34-49-22-16,-5 4 22 15,3 0-11-15,0 0-20 16,5-3 4-16,0 2-1 16,-1-2-3-16,2 1 7 0,-2 1-9 15,-2 2 3 1,-1 4 2-16,-2 2 5 0,1-4-6 16,0-2-2-16,-1-1 1 15,3-2 0-15,0-2-2 16,0 0-4-16,0 0 2 15,0 0-6-15,-1 4-1 16,-2 2 1-16,-3 4 8 16,-1 2-15-16,4 3 7 15,-5 0-1-15,1-1 0 16,1-3-1-16,5-6-2 16,1-3 4-16,0-1-10 15,3 0 13-15,-1 1-5 16,2 2-1-16,1 2 4 15,-2 1 7-15,4 1-13 0,-2-1 10 16,1 0-7-16,-1-1 0 16,-1-1-5-16,1 1 1 15,-5-5 5-15,4 2-4 16,0-1-4-16,-4 0 4 16,4 0 11-16,1-5-3 15,3-5-8-15,2-4-5 16,2-4 15-16,4-6-8 15,1 2-4-15,-2-2 5 16,1-2-9-16,2 1 0 16,-2-2 4-16,2 0-1 15,0 0-2-15,0 0 0 0,0 0 6 16,0 0-7-16,0 0-8 16,0 0-39-16,10-11-47 15,8-12-151-15,7-11-204 16</inkml:trace>
  <inkml:trace contextRef="#ctx0" brushRef="#br0" timeOffset="136314.15">11249 14993 289 0,'0'0'55'0,"0"0"-5"16,0 0 28-16,0 0-25 16,0 0-18-16,0 0-12 15,23-6-20-15,-6 6 0 16,0 0-2-16,1 0 8 16,-5 1-2-16,2 11 2 15,-1 2 0-15,2 1 15 16,-1 3 1-16,1-2 1 15,2 0-9-15,-3 2-6 16,4-3 0-16,-2 2 5 16,2 0-8-16,-4-1-1 15,3-1-1-15,0 0-3 0,-3 0-1 16,1-1 9-16,-2 3-5 16,-1-1 6-16,0 0-5 15,0 2-1-15,0 2 6 16,0-3-7-16,2 3 1 15,5-2 11-15,-3-1-6 16,3 1-9-16,-4-1 9 16,-1-3 5-16,0 2-12 15,-3 0 5-15,0 0 3 16,-3-1 0-16,4 1-1 16,-2-2 2-16,2 1 4 15,4 1-12-15,5 0 1 16,2-2 9-16,4-2-6 15,-1 1 3-15,-5-3-7 0,-2 0 0 16,-7-1-2-16,-1 2 0 16,-3 0 0-16,2-1-2 15,-4 1-1-15,2 0 7 16,-2 2-5-16,1-2-2 16,1 1 8-16,1-1-5 15,1 0 2-15,2 1-3 16,-4-1-1-16,2-1 0 15,-1-1 8-15,-3 2-6 16,2 0-3-16,-4-1 2 16,5 0-5-16,-4 0 10 0,0-1-7 15,0 1 1 1,0 0 1-16,3 1-1 0,-3 2 1 16,3-1-2-16,0 3 0 15,1-2 2-15,1 0 0 16,-2-3-1-16,0 0-1 15,-3 0 1-15,0-1 0 16,0-2 1-16,-2 4-2 16,2-1 0-16,0 0 0 15,0 2 0-15,0-2 2 16,4 3-2-16,-1-1 4 16,0-1-2-16,3 0-2 15,-3 0 1-15,0 1 0 16,0-1-1-16,1 1 0 15,-5-1 1-15,4 4 0 0,0-1-1 16,-3 0 0-16,1 0 0 16,2-1 0-16,2 2 5 15,-2-3-5-15,-2 0 0 16,1-2 1-16,-1 2 0 16,-1-2-1-16,-3 0-1 15,2 3-5-15,-2 1 6 16,0 1 1-16,-2-2 2 15,2 4-3-15,0-4 0 16,-2 1 0-16,2 0 1 16,-1-1 0-16,1 0 0 15,0 1-2-15,-2 0 1 16,1 0 0-16,-1 0 0 16,1 0 1-16,1 1 0 0,-2-2-1 15,4 1 0-15,-1 0 1 16,2-1 0-16,2-1 0 15,-2 1-1-15,1-2 3 16,2 1-3-16,-3 2 7 16,0-3-5-16,-1-2 1 15,-1 1 1-15,2-1 2 16,-2-1-3-16,-1 1-1 16,2-2 3-16,-1 3 0 15,1-3-4-15,-1 1 4 0,2 2 2 16,-1-2-1-16,1 1 0 15,-2-2 3 1,-1-3 0-16,0 1-5 0,0-2 3 16,0-3-1-16,-3 2-1 15,0-2-4-15,1 0 2 16,-1 2-3-16,0-2 2 16,0 0-2-16,0 0 0 15,0 0 1-15,0 0-1 16,0 0-1-16,0 0-28 15,0 0-30-15,-1 0-17 16,-20 0-67-16,-7-7-136 16</inkml:trace>
  <inkml:trace contextRef="#ctx0" brushRef="#br0" timeOffset="138760.31">10305 16658 70 0,'0'0'65'0,"0"0"-12"16,0 0 39-16,0 0-26 16,0 0 1-16,0 0-22 15,-15-31-8-15,15 28 9 16,-3 2-1-16,3 1-10 0,0 0 3 15,0 0-7-15,0 0-5 16,-2 0-10-16,-1 0-8 16,-5 15-6-16,-1 6 31 15,-2 3 2-15,1 3-3 16,4 1-9-16,4-1 8 16,2 2 6-16,0-3-19 15,0-2-2-15,0-2 2 16,0 0-1-16,0-5-2 15,2-3-6-15,1-3 2 16,6-2-5-16,-3 0-1 16,0 1 7-16,0 2-4 15,2 2-1-15,0-1-2 0,-2-4-5 16,5-3-1-16,-3-2 1 16,3 0 5-16,4 0-3 15,4-2-1-15,5 0 5 16,0 1 0-16,0-1-2 15,4-1-3-15,1 2 1 16,3-1 7-16,1 2-9 16,1 1 0-16,-1-1 2 15,0-2 0-15,3-2-2 16,-2 0 0-16,-1 0-4 16,0 0 4-16,-2 0 3 15,-1 3-3-15,3-3-1 0,0 2 1 16,1 1 0-1,0 0 0-15,6-3 0 0,-1 0 0 16,1 0 1-16,-4 0 0 16,-6 0 0-16,3 0-1 15,-3 0 7-15,-1 0-7 16,1 0 1-16,0 2 5 16,-2-2-4-16,1 0 1 15,-5 0 0-15,1 0-1 16,-1 0-1-16,3 0 3 15,0 0 0-15,1 0 0 16,-1 0 3-16,1 0-2 16,3 0 1-16,1 0-5 15,-1 0 15-15,5 0-13 16,-2 0 8-16,4 0-3 0,-1 0 4 16,0 0-5-16,0 0-3 15,-2 0 3-15,-2 0-1 16,-2 0-5-16,-1 0 5 15,-5 0-3-15,-1 0 5 16,-3 0-5-16,0 0-2 16,-2 0 1-16,-1 0 2 15,0 0 3-15,1 0-5 16,-1 0 2-16,0 0 1 16,-1-5-5-16,0 3 5 15,-3-1-4-15,2 0-1 16,-5 3 0-16,0 0 2 0,0 0-2 15,0 0 0-15,2 0 0 16,0 0 1-16,4-1 1 16,-4-2 4-16,2 1-6 15,-3-1 2-15,-1 1 0 16,0 1-1-16,-3 1 4 16,-1-2-5-16,2 2 3 15,-1-1-1-15,2-1-2 16,2 2 0-16,-2-3 0 15,3 2 4-15,-2-3-4 16,-2 1 2-16,-3 0 1 16,0 2 1-16,0-1 1 15,2 1-2-15,-1-2 0 0,2 1-2 16,1-3 2-16,-2 3-2 16,1 1 0-16,0-3 1 15,-5 1-2-15,1 2 1 16,-2 0-1-16,1 1 1 15,-1-3 0-15,2 3 1 16,-1-4-1-16,4 4 0 16,-1-3 3-16,2-1-4 15,1 1 1-15,-1 0 5 16,-4-1-5-16,3 1-2 16,-4 1 5-16,0 1-3 15,-2-3 6-15,-1 4-5 0,-1 0 4 16,0-2 3-16,0 2-4 15,0 0 3-15,2 0-2 16,-1 0-3-16,-1 0-1 16,2 0 7-16,-2 0 5 15,0 0-6-15,1-3 3 16,-1 3-5-16,0 0 3 16,0 0-5-16,0 0-1 15,0 0-3-15,0 0 3 16,0 0-1-16,0 0 5 15,0 0-1-15,0 0-3 16,0 0 0-16,0 0 6 16,0 0-5-16,0 0 1 15,0 0-5-15,0 0 5 16,0 0-5-16,0 0 3 0,0 0-3 16,0 0 3-16,0 0 2 15,0 0-3-15,0 0-1 16,0 0 1-16,0 0-2 15,0 0-1-15,0 0 1 16,0 0 0-16,0 0 1 16,0 0-3-16,0 0 2 15,0-4-2-15,-1 0-17 16,-12-2-41-16,-7-2-64 16,-8-1-24-16,-5-2-21 15,1-7-221-15</inkml:trace>
  <inkml:trace contextRef="#ctx0" brushRef="#br0" timeOffset="139959.76">11357 15075 29 0,'0'0'26'0,"0"0"14"16,0 0 6-16,0 0 14 15,0 0-30-15,0 0 12 0,-5-38 8 16,5 35-18-16,-3 1-15 16,3 1 8-16,0-2-2 15,-3 2-13-15,1-1 0 16,1-1-4-16,-2 1 10 15,-1 2 1-15,-1 0 2 16,-5 0 9-16,-8 0-15 16,-2 0 4-16,-7 0 3 15,1 8 1-15,-1 1 0 16,0 3 5-16,0 4 2 16,-1 7-11-16,1 5 6 15,-4 2 3-15,-2 3-9 16,0 1-3-16,-3 0-2 0,0-1-6 15,-1 0-5-15,3-2 0 16,0-1-1-16,4-4-14 16,0-2-89-16,4-10-209 15</inkml:trace>
  <inkml:trace contextRef="#ctx0" brushRef="#br0" timeOffset="159939.79">21059 5657 56 0,'0'0'56'0,"0"0"2"16,0 0 3-16,0 0-22 16,0 0-10-16,0 0-3 15,0 0-8-15,0 0-1 0,0-1 6 16,0 1 2-16,0 0-1 15,0 0-4-15,0 0-2 16,-1 0 5-16,-1 0 4 16,2 0-2-16,0 0-16 15,-1 0 7-15,-1-2-7 16,0 1 5-16,-2-1-7 16,1 0-1-16,-1 2-4 15,-1-3 20-15,-1 1-4 16,0-1 5-16,-2 1-5 15,0 0 2-15,0 1-4 16,2-1-3-16,-1 0 5 16,3 2-7-16,1 0 11 0,0 0-7 15,0-3 7-15,1 3 5 16,1-2-14-16,-1 2 2 16,1 0 2-16,1-1-8 15,-2 1 3-15,2 0 6 16,0 0-12-16,0 0 8 15,0 0 0-15,0 0-6 16,0 0-1-16,0 0 2 16,0 0 4-16,0 0-3 15,0 0-3-15,0 0-4 16,0 0-3-16,0 0 10 16,0 0-7-16,0 0-3 15,0 0 10-15,0 0-8 16,0 0-2-16,0 0 3 0,0 0 2 15,0 0-2-15,0 0-2 16,5 0 0-16,2 0 0 16,4 0 0-16,2 0 1 15,4 0-1-15,-1 1 3 16,-1 1-4-16,0 1 0 16,-5-3 0-16,0 2 3 15,-1 0-1-15,-2-1-2 16,0 1 1-16,5-1-1 15,-3 2 1-15,1 0 0 16,4-3 0-16,-2 3-1 16,1 1 1-16,1-3-1 0,0 2 1 15,0 0-1-15,2-2 1 16,-2 1-1-16,2 1 1 16,-3-3 0-16,1 2 0 15,-1 1 2-15,-1-1-3 16,2-1 2-16,-2 0 0 15,1 1-1-15,0-2 0 16,1 1-1-16,1 0 2 16,-2 2-2-16,2-2 1 15,-1-1 0-15,0 2 2 16,-3-2-3-16,0 2 0 16,2 1 5-16,-3-3-3 15,5 2-2-15,-1-1-4 0,3 1 4 16,0-1 8-1,4 0-7-15,-2 1 1 0,1-2-2 16,0 1 2-16,-2 3-1 16,-4-4 2-16,-4 3-3 15,-1-3 0-15,-1 2 0 16,1-2 2-16,-2 1-2 16,3 2 0-16,-1-1 1 15,1 0-1-15,1 2 0 16,1-1 0-16,0-3-2 15,2 2 2-15,-2-1 2 16,1 1-1-16,-3-1-1 0,0 1 0 16,1-1 1-16,-2 1-1 15,3-2 0-15,0 1 0 16,0-1 0-16,1 2 1 16,1-2 0-16,-2 0-1 15,0 3 1-15,-2-3-1 16,0 0 0-16,0 0 0 15,-6 0 0-15,2 0 0 16,1 0 4-16,2 0 0 16,2 0-4-16,1 0 3 15,-2 0 7-15,-1 0-3 16,0 0 4-16,-5 0 0 16,-1 0 2-16,-1 0 1 15,-1 0-8-15,1 0 1 16,-2 0-5-16,2 0 4 0,-2 0-6 15,0 0 0-15,0 0 6 16,0 0-3-16,0 0 1 16,0 0-2-16,0 0-2 15,0 0 4-15,0 0-4 16,0 0 2-16,1 0 2 16,-1 0-8-16,0 0 11 15,0 0-10-15,0 0 3 16,0 0-13-16,0 0-48 15,0 0-50-15,-9 0-46 0,-16 0-54 16,-10 0-197 0</inkml:trace>
  <inkml:trace contextRef="#ctx0" brushRef="#br0" timeOffset="162413.49">21022 5710 105 0,'0'0'54'0,"0"0"-26"15,0 0 35-15,0 0-7 16,0 0-6-16,0 0-22 15,0 0-2-15,0 0 12 16,0 0 0-16,0 0 10 0,0 0-7 16,0 0-2-16,0 0-5 15,0 0-2-15,0 0-10 16,0 0-1-16,0 0 1 16,0 0-5-16,0 0 1 15,0 0 4-15,0 0-2 16,0 0 9-16,0 0-15 15,0 0 2-15,0 0-9 16,0 0 3-16,0 0 3 16,0 0-6-16,0 0 5 15,0 0-3-15,0 0 1 16,0 0-6-16,0 0 7 16,9 0-1-16,1 0-7 0,5 0 2 15,-3 2 0 1,0-2 0-16,1 1-3 0,1-1 6 15,1 0-4 1,-3 2 3-16,-2-2-5 0,-1 1 2 16,-1 0-1-16,-2 1-1 15,2 0 1-15,0-2-1 16,1 3 2-16,0-3-3 16,4 2 0-16,1-1 4 15,-1 1-1-15,1-2-2 16,0 1 2-16,-1 1 0 15,-1-2-4-15,1 1 3 16,0 1 0-16,2-1-1 16,-1-1-2-16,2 2 4 0,-1 1-2 15,1-3-1-15,1 0-1 16,2 0 2-16,-1 0-1 16,0 2 1-16,0-2-1 15,-2 2 2-15,-1-1-3 16,-3-1 2-16,1 0 0 15,-2 0 2-15,0 0-3 16,3 1 1-16,-2-1-2 16,3 0 1-16,0 0 2 15,1 0-2-15,0 2 1 16,0-2-1-16,-1 1-1 16,-4-1-1-16,0 2 1 0,-3-2 0 15,2 0 3-15,-3 1-3 16,2-1 1-16,1 1 0 15,0-1-1-15,-1 0 0 16,0 0 0-16,1 0 1 16,-1 0 4-16,0 1-3 15,0-1 2-15,0 0 0 16,-2 0-4-16,1 0 2 16,1 0 4-16,-3 0-5 15,1 0-1-15,1 0 0 16,0 0 6-16,3 0-5 15,1 0 1-15,1 0-2 16,3 0 4-16,-2 0-1 0,1 0 1 16,0 0 0-1,-4 0-2-15,-2 0 0 0,1 0 1 16,-1 0-2-16,-2 0 4 16,5 0 0-16,-3 0-4 15,0 0 2-15,1 0 0 16,0 0 6-16,0-1-5 15,0 1-2-15,-1-1 5 16,-3 1-1-16,0 0 0 16,3 0-1-16,-3-1-4 15,3-1 13-15,-3 2-11 16,4 0 7-16,0-1-7 16,-1 1 13-16,2 0-8 0,-2 0 3 15,-1 0-9 1,2-2 14-16,-4 2-4 0,-3 0-10 15,0 0 14-15,-1 0-6 16,-1 0 1-16,2 0-4 16,0 0-2-16,2 0-4 15,0 0 8-15,-2 0-6 16,2 0 1-16,-2 0 0 16,-2 0 0-16,1 0-1 15,1 0 0-15,-1 0-1 16,1 0 2-16,0 0-1 15,-3 0-3-15,1 0-1 16,1 0 1-16,0 0 1 16,-2 0 3-16,0 0-1 0,2 0-3 15,-2 0 3-15,0 0-2 16,0 0 0-16,0 0 0 16,0 0 0-16,0 0 2 15,0 0-3-15,0 0 0 16,0 0 1-16,0 0-1 15,0 0 0-15,0 0 0 16,0 0 0-16,0 0 0 16,0 0 1-16,0 0 0 15,0 0 0-15,0 0-2 16,0 0-2-16,0 0 1 16,0 0-15-16,0 0-33 0,0 0-38 15,0 0-31-15,-13-4-32 16,-14-1-100-16,-11 0-123 15</inkml:trace>
  <inkml:trace contextRef="#ctx0" brushRef="#br0" timeOffset="164363.7">20993 5735 26 0,'0'0'40'0,"0"0"30"16,0 0-22-16,0 0-16 16,0 0-9-16,0 0-4 0,0 0 11 15,16 0 0-15,-15 0-10 16,2 0-3-16,-3 0-7 15,2 0 3-15,-1 0 1 16,1 0 9-16,2 0-1 16,-1 0 0-16,-2 0-5 15,4 0-1-15,-2 0-3 16,1 0 6-16,-1 0-11 16,0 0 7-16,0 0-4 15,1 0 1-15,-2 0 5 16,1 0 0-16,-1 0-6 15,2 0-2-15,2 0 5 16,0 0 4-16,3 0-1 16,-2 0-5-16,0 0 6 0,-3 0-2 15,2 0-2-15,-1 0 0 16,2 0-5-16,-1 0 3 16,0 0-3-16,0 0-5 15,3 0 4-15,1 0-3 16,2 0 1-16,1 0 0 15,3 0 7-15,1 0-1 16,-2 0 0-16,3 0-4 16,-3 0 0-16,1 1 5 15,0 4 6-15,-2-3-8 16,0 1 0-16,1-2-3 16,1 2 1-16,7-1 1 0,2-1-4 15,2 0 11-15,-1-1-11 16,0 0-1-16,-4 0 2 15,1 0-6-15,-1 0 6 16,-4 0-4-16,0 0-1 16,-5 0 2-16,2 1 1 15,2 1-4-15,2-1-1 16,2 1 3-16,4 0-3 16,-2-1 0-16,0 1 0 15,1-2 1-15,-2 1-1 16,0 0 4-16,-2-1-1 15,3 1 1-15,-4 1-1 16,7-2 1-16,0 2-1 0,3 3-1 16,5-3 0-16,2 4 7 15,2-2-8-15,3-1 8 16,-4 1 8-16,-4-1-3 16,-5 0-1-16,-4 1 2 15,-6-2-3-15,-4 1 0 16,0-1-5-16,-2 1 5 15,2 0 7-15,2 1-4 16,-1-2 2-16,-2-2 3 16,0 3-10-16,-2-3 11 15,-2 0-8-15,-3 0-2 16,-1 0-3-16,-4 0-2 16,1 0-1-16,-2 0 0 15,0 0-2-15,0 0 2 16,0 0-3-16,0 2 0 0,0-2 4 15,1 0-2-15,-1 0-2 16,0 0 1-16,0 0-3 16,0 0 0-16,0 0-24 15,0 0-27-15,0 0-40 16,-10 0-84-16,-12 0-197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8:21:15.2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1360 8226 602 0,'0'0'42'0,"0"0"-41"15,0 0 25-15,0 0-5 0,0 0-1 16,0 0 8-16,0 0-5 16,0 0-1-16,33-7 3 15,-26-2-4-15,-1-2-6 16,-1-2 5-16,2-3 2 16,-4-3 2-16,-3 3-11 15,0-2-11-15,0 1 0 16,0 1-1-16,0 2-1 15,0 1 0-15,0 2 6 16,-10 2 0-16,-1 0 4 16,1 3 1-16,-5 4 3 15,3 2-2-15,-6 0-12 0,0 0 0 16,3 11-2-16,0 7 2 16,2 4-2-16,7 7-1 15,3 2 3-15,0 3 5 16,3 7-2-16,0-2 4 15,3 1 5-15,9-4-8 16,1-1 1-16,4-1-2 16,2 0-3-16,2-5 0 15,0-1-1-15,1-10 0 16,-1-6-3-16,-1-2-22 16,-1-5 0-16,0-3 4 15,-2-2-37-15,-4 0-61 0,-1-10-126 16</inkml:trace>
  <inkml:trace contextRef="#ctx0" brushRef="#br0" timeOffset="315.02">1609 8045 749 0,'0'0'64'16,"0"0"26"-16,0 0-24 16,0 0-57-16,0 0-9 15,0 0-4-15,33 22 4 16,-5 11 18-16,5 5 3 0,3 6-7 16,4 3-4-16,-1 0-4 15,-5-5-6-15,-1-5 0 16,-9-9-5-16,-6-6-6 15,-2-7-31-15,-8-8 23 16,0-3-46-16,-6-4-24 16,-2 0-23-16,0-9 4 15,0-11-239-15</inkml:trace>
  <inkml:trace contextRef="#ctx0" brushRef="#br0" timeOffset="578.91">1927 7945 579 0,'0'0'69'15,"0"0"-45"-15,-33 78 77 16,12-26-17-16,-4 12-31 16,-8 7-23-16,-5-1-6 15,0-1 1-15,5-11-12 16,8-9-8-16,7-13-3 15,3-10-2-15,9-8 0 16,3-9 0-16,3-3-1 16,0-4-14-16,0-2-38 15,1 0-44-15,14-17-45 16,9-8-272-16</inkml:trace>
  <inkml:trace contextRef="#ctx0" brushRef="#br0" timeOffset="879.01">2116 7738 810 0,'0'0'51'16,"0"0"-51"-16,0 0 0 15,0 0 14-15,31 115 40 16,-14-53-13-16,5 4-13 0,-4 4-10 16,-3 0-12-16,-2-3-3 15,-5-5-3-15,-2-6-3 16,0-13-3-16,-3-14-3 16,0-7-44-16,-3-10 5 15,0-4-41-15,0-8-91 16,0 0-189-16</inkml:trace>
  <inkml:trace contextRef="#ctx0" brushRef="#br0" timeOffset="1320.41">2124 8136 730 0,'0'0'67'0,"0"0"-66"16,0 0 29-16,80-15-7 15,-38 14-5-15,3 1-18 16,-2 0 0-16,-1-2 1 16,-8-1-1-16,-4-2 0 15,-6-1 0-15,-5-3 0 16,-4-4 0-16,-3 1 7 16,-5-4-4-16,-5-2-2 15,-2-3-1-15,0 1 2 16,0 2 3-16,-5 3-1 15,-8 5 15-15,-5 3 0 0,2 7 3 16,-1 0-1-16,1 0-14 16,1 16-4-16,3 9-3 15,3 9 1-15,6 2-1 16,3 5 0-16,0 2-1 16,3-1 2-16,9 2 0 15,1-4 1-15,1-9-2 16,2-5 0-16,1-5 0 15,2-9 0-15,5-3-3 16,-3-8 0-16,6-1-14 16,0 0 15-16,-2 0-74 15,2-10-50-15,-8-1-109 0</inkml:trace>
  <inkml:trace contextRef="#ctx0" brushRef="#br0" timeOffset="1702.09">2598 8061 834 0,'0'0'69'0,"0"0"-25"16,0 0 41-16,0 0-42 16,0 0-37-16,0 0-1 15,109-55 4-15,-66 57-8 16,-4 16 2-16,-6 7-1 0,-8 5 3 15,-8 1 0 1,-3 3 1-16,-8-1-6 0,-3 4-4 16,-1-1-7-16,-2-6-5 15,0-4-16-15,-3-9 9 16,-8-6 8-16,-2-3 4 16,1-8 4-16,-4 0 4 15,-1-3 3-15,1-18 21 16,2-10 1-16,8-12-1 15,6-6-2-15,0-4-16 16,5 6-3-16,10 4-10 16,9 7-14-16,7 4-14 15,11 8-18-15,7 5-54 16,5 7-92-16</inkml:trace>
  <inkml:trace contextRef="#ctx0" brushRef="#br0" timeOffset="2204.04">3108 8003 886 0,'0'0'15'0,"0"0"-10"0,0 0-5 15,0 0 32 1,18 98 2-16,-4-51-21 0,-4 2-9 16,-3 0-1-16,-1-5-4 15,-1-11 1-15,-5-11-6 16,3-11 4-16,-3-6 0 16,0-5 2-16,0 0 4 15,0-3 16-15,0-14 10 16,-3-16-20-16,-3-6-10 15,1-9-6-15,-1-5 1 16,5 3-7-16,1 6-21 16,0 7 11-16,4 9 2 15,10 8 1-15,7 6-4 0,4 8 2 16,9 4 12-16,1 2 3 16,-1 7 3-16,-1 14 3 15,-6 7 3-15,-7 6 7 16,-9 6 13-16,-2 2-5 15,-8 1 5-15,-1 1-8 16,0-7-11-16,0-6-4 16,0-7 0-16,0-9-4 15,0-6-33-15,0-6-79 16,0-3-200-16</inkml:trace>
  <inkml:trace contextRef="#ctx0" brushRef="#br0" timeOffset="2983.97">3702 7998 793 0,'0'0'46'15,"0"0"5"-15,0 0 37 16,-88-12-39-16,67 20-28 15,4 13-10-15,1 9-5 16,4 3-5-16,6 6 2 16,6 0 11-16,0 2-11 15,0-2 2-15,9-3 0 16,6-5-5-16,3-9 0 0,0-6-36 16,0-6-5-16,1-9 9 15,3-1 3-15,-2 0-4 16,-1-17 4-16,-4-5 15 15,-3-6 10-15,0-7 4 16,-6-4 24-16,1-4 0 16,-5-1-13-16,-1 4-2 15,-1 5 2-15,0 8 5 16,0 8 6-16,0 10 20 16,0 4 3-16,0 5-8 15,0 0-24-15,0 0-13 16,0 0-2-16,0 11-11 15,8 9 7-15,4 6 2 0,7 3 4 16,-1 0 0-16,0 3 0 16,0-5-8-16,0-3-35 15,0-4 8-15,-2-11-9 16,2-4-6-16,4-5 22 16,-2-2-6-16,1-13 6 15,-2-7 18-15,-2-6 10 16,-4-2 10-16,-4-7 42 15,-5-7 0-15,-4-10-4 16,0-7-15-16,0-7-1 16,0-6-14-16,-4-4-14 15,-8 5-4-15,-9 3 0 0,-3 13 4 16,-4 16 1-16,1 18 60 16,6 15-53-16,2 8-2 15,-2 28-10-15,4 22-4 16,7 15 0-16,10 13 2 15,10 3 2-15,25 2 0 16,7-1-4-16,2-6 3 16,-5-9-9-16,-8-13-49 15,-4-14-60-15,-5-12 93 16,1-14-69-16,1-8 32 16,1-6 2-16,-1-1-24 15,1-18-139-15</inkml:trace>
  <inkml:trace contextRef="#ctx0" brushRef="#br0" timeOffset="4260.7">1496 9330 826 0,'0'0'95'0,"0"0"5"15,0 0 9-15,0 0-71 16,0 0-37-16,0 0 3 0,-17 90-2 15,11-28 16-15,2 2-6 16,-2-3-5-16,3-5-6 16,-2-7-1-16,5-6 3 15,0-12-3-15,0-6-1 16,0-11 0-16,0-7-10 16,0-3-3-16,0-4-7 15,0 0-3-15,0-6-26 16,0-18-86-16,0-10-113 15</inkml:trace>
  <inkml:trace contextRef="#ctx0" brushRef="#br0" timeOffset="4479.32">1509 9174 756 0,'0'0'55'16,"0"0"24"-16,0 0-6 16,0 0-27-16,0 0-36 15,0 0-10-15,0-27-4 16,0 27-71-16,0 13-88 16,3 4-27-16,-3 7-208 15</inkml:trace>
  <inkml:trace contextRef="#ctx0" brushRef="#br0" timeOffset="4980.14">1669 9447 479 0,'0'0'10'0,"0"0"118"16,25 82-31-16,-11-47-35 15,-4 1-33-15,-3 0-6 16,-1-4-20-16,-1 2 5 16,-2-4-8-16,0-7-2 15,-3-6 2-15,0-7 1 16,0-9 1-16,0-1-2 0,0 0 23 16,0-3 68-16,0-17-40 15,-9-11-46-15,1-8-2 16,2-8-3-16,-1-6-1 15,6-2-2-15,1-1-16 16,0 5-3-16,11 9 8 16,3 12-1-16,2 7 11 15,4 9 2-15,5 9-6 16,5 5 0-16,3 0-2 16,0 15 5-16,-8 9 5 15,5 9 7-15,-8 9 2 16,2 5 8-16,-9 3-11 0,-9-1 13 15,4 1-11 1,-7-4-1-16,-3-4-5 0,0-5-2 16,0-6-4-16,0-10-6 15,0-7-2-15,0-8-19 16,0-3-34-16,0-3-49 16,0 0-35-16,0-14-225 15</inkml:trace>
  <inkml:trace contextRef="#ctx0" brushRef="#br0" timeOffset="5265.06">2119 9140 712 0,'0'0'172'16,"0"0"-140"-16,0 0-11 15,0 0-21-15,0 0 4 16,22 95 30-16,-2-31 20 16,-1 9-33-16,-4 5-3 15,-3-5-14-15,0-8-2 16,-4-7-1-16,0-10-2 16,-3-9-33-16,-2-10-1 15,0-14 28-15,-3-6-60 0,0-9 0 16,0 0-43-16,0-6-52 15</inkml:trace>
  <inkml:trace contextRef="#ctx0" brushRef="#br0" timeOffset="5684.95">2119 9494 716 0,'0'0'42'16,"0"0"-37"-16,0 0 37 15,103-25-27-15,-52 16-9 16,-1 4-2-16,-3 0-8 16,-5 0 0-16,-11 3 1 15,-4-3 3-15,-11-2-1 16,-2-1 1-16,-6-4 2 0,-2-2 8 16,-3-5 12-16,-1-3 12 15,-2-1-24-15,0 1-4 16,-2 4-6-16,-10 3-1 15,-1 6 1-15,1 3 9 16,-1 4 3-16,2 2-4 16,-2 5 2-16,4 22-3 15,0 10-3-15,3 10-4 16,4 7 18-16,2-1-5 16,0-4-10-16,9-4 2 15,8-5-3-15,4-7-2 16,1-5-2-16,-1-6 2 0,-3-8-6 15,3-3-16-15,-3-9 14 16,4-2-43-16,2 0-89 16,0-7 48-16,-5-10-413 15</inkml:trace>
  <inkml:trace contextRef="#ctx0" brushRef="#br0" timeOffset="6094.29">2637 9402 707 0,'0'0'82'0,"0"0"-44"0,0 0 41 16,0 0-45-16,0 0 1 16,113-24-12-16,-79 45-9 15,-4 2-10-15,-3 8 8 16,-6 5 8-16,-3 0-11 15,-6 3-4-15,-6 1-3 16,1-3-2-16,-7 1-7 16,0-6-6-16,0 0-15 15,0-10-15-15,-3-8-1 16,-7-7-14-16,1-7 58 16,-2 0 42-16,-5-7 4 15,1-15 16-15,-1-3-31 0,2-8-5 16,4-3 2-16,7-6-18 15,3-5-9-15,0-4-1 16,9 0-15-16,10 4-8 16,8 7-14-16,7 11-24 15,7 12-10-15,3 9-9 16,0 7-4-16,-6 1-137 16</inkml:trace>
  <inkml:trace contextRef="#ctx0" brushRef="#br0" timeOffset="6599.26">3184 9346 845 0,'0'0'39'15,"0"0"-37"-15,0 0-4 16,0 0 6-16,-3 72 1 16,3-23 32-16,3 4-24 15,2-3-9-15,-1-3-4 16,1-10 3-16,-1-6-7 16,2-9 4-16,-3-10-1 15,-3-5-1-15,1-7 2 16,-1 0 0-16,0 0 10 0,0-16-1 15,0-9-2-15,0-6-2 16,0-5 11-16,0-6-12 16,0-1-4-16,5 1 0 15,4 6-7-15,1 6 3 16,5 7-10-16,3 7 11 16,9 10-18-16,6 6 14 15,1 0 4-15,-1 19 3 16,-5 7 10-16,-4 5 1 15,-4 2 10-15,-4 3 3 16,-7-4 3-16,-6 1-4 16,-3-4-1-16,0-4-16 15,0-4-1-15,-6-1-5 0,0-6-11 16,1-2-36-16,1-4-72 16,4-3-175-16</inkml:trace>
  <inkml:trace contextRef="#ctx0" brushRef="#br0" timeOffset="7427.19">3852 9431 829 0,'0'0'67'16,"0"0"-28"-16,0 0 55 15,-88-15-36-15,65 24-27 16,-1 11-19-16,3 9 0 16,3 3-6-16,7 4-5 15,7-2-1-15,4-3 0 16,0-3 1-16,12-2-1 16,7-5-7-16,-1-4-21 15,0-7-41-15,4-7 17 16,-5-3 9-16,2 0 16 15,-4-10 8-15,-3-7 19 16,0-7 3-16,-1-1 14 16,-4-6 27-16,-4-1-6 15,-3-2-21-15,0-2 0 16,0 8 28-16,0 5-11 0,0 9-12 16,0 7 10-16,0 7-4 15,0 0-16-15,-2 0-12 16,2 0-2-16,0 14-11 15,0 13 8-15,8 4 4 16,4 6 1-16,7 1-1 16,-4-2-1-16,3-7 2 15,-2-4-21-15,-2-6-17 16,-2-7-18-16,0-5 19 16,0-7 15-16,2 0 7 15,0 0 9-15,5-13 6 16,-5-6-6-16,-1-4 6 0,-2-4 13 15,-5-4 6-15,-3-5 8 16,-3-9 11-16,0-10-7 16,0-8-2-16,0-4-13 15,-6 0-6-15,-3-3-10 16,-6 4 3-16,1 2-4 16,-3 7 5-16,-5 11 12 15,3 14-8-15,0 13 11 16,4 7-1-16,3 9-16 15,0 3-2-15,0 15-8 16,0 26 4-16,6 16-11 16,6 14 13-16,8 6 2 15,20 3 0-15,5-2-1 0,1-3-2 16,-1-3 3-16,-9-11-1 16,-2-11-4-16,-1-8-52 15,3-13 48-15,0-9-18 16,6-9-8-16,-2-7 20 15,2-4 8-15,1-1-3 16,2-15-41-16,-3-5-130 16,-6 0-359-16</inkml:trace>
  <inkml:trace contextRef="#ctx0" brushRef="#br0" timeOffset="20399.93">23000 12368 762 0,'0'0'7'15,"0"0"33"-15,0 0 28 16,0 0-51-16,0 0 0 16,0 0-17-16,0 0 1 15,82 29 5-15,-60 12 8 0,-3 6 0 16,0 8 12-16,-2 6 12 15,3-2 0-15,-2 2-7 16,4 1-14-16,-1 0-13 16,-2 1 3-16,1-2-7 15,-2-6 0-15,-2-7 0 16,-4-14 0-16,0-7-2 16,-6-10-2-16,-2-5-16 15,-1-7-16-15,-1-4-6 16,1-1 14-16,0-1-2 15,1-19-159-15,-2-9-220 16</inkml:trace>
  <inkml:trace contextRef="#ctx0" brushRef="#br0" timeOffset="20723.64">23528 12428 729 0,'0'0'47'0,"0"0"-46"15,0 0 30-15,-88 90 62 16,38-29-51-16,-5 7-10 16,-6 6 7-16,-3-6-15 15,1-7 6-15,5-1-9 16,9-7-3-16,10-7-8 0,8-5-6 15,7-9-4-15,5-6 0 16,4-8 6-16,3-6-6 16,6-5 0-16,3-5 0 15,3-2-1-15,0 0-38 16,0-9-20-16,0-19-142 16,0-10-275-16</inkml:trace>
  <inkml:trace contextRef="#ctx0" brushRef="#br0" timeOffset="21683.31">23503 12065 440 0,'0'0'171'0,"0"0"-139"16,0 0 19-16,0 0-19 15,0 0-3-15,-110-58 0 0,73 54 4 16,-4 1-4-16,-7 1 0 15,-3 2-4-15,-3 0-12 16,-2 7-2-16,-1 10 4 16,2 6-1-16,-2 3 3 15,0 1-12-15,2 4 13 16,6-2-4-16,7 3 1 16,8 2 0-16,4 3 2 15,2 2-1-15,2 3 4 16,1 2-3-16,-2 1 2 15,3 4-15-15,-1 0 4 16,3 5 2-16,-1-3-9 0,4-2 2 16,-2 0 2-1,2-6-1-15,4 0-4 0,0 0 0 16,7 1 0-16,5-1 1 16,3 2 4-16,0-1 1 15,0 0 2-15,0-2 2 16,0-1-6-16,0-1 5 15,0 0-8-15,0 3-1 16,8 0 5-16,10 2-5 16,3 1 1-16,6-5 0 15,-1-2-1-15,6-3 0 16,-1-9-1-16,2-6 1 16,4-1 0-16,5-4 2 15,8-2 5-15,6 1-3 16,9-3-4-16,1-2 0 0,0-5 0 15,-2-2 3 1,-2-3-2-16,3 0-1 0,-1-12 4 16,0-10-3-16,0-4 1 15,-5-4 8-15,-3-6 18 16,1 2-9-16,-4-7-6 16,-2-3-2-16,-5-4 1 15,-3-6 15-15,-5-2-18 16,-7-3 5-16,-4-2-9 15,-6-3 7-15,-5-3-11 16,-5-3 6-16,-7 0-6 16,-4-3-1-16,0-8 3 0,0-5-2 15,-15-3-1-15,-7 4 1 16,-3 2-1-16,-7 10 2 16,-5 3 4-16,-5 1-5 15,-7 9-1-15,-5 9-2 16,-5 13 2-16,-9 15-3 15,-8 15-15-15,-6 8-14 16,-4 17-34-16,2 27-23 16,10 13-132-16,8 12-219 15</inkml:trace>
  <inkml:trace contextRef="#ctx0" brushRef="#br0" timeOffset="22296.07">22525 13508 586 0,'0'0'76'0,"0"0"18"16,0 0 49-16,0 0-78 0,0 0-33 15,0 0-21 1,-103 14 0-16,53 20 9 0,-4 10-3 15,-4 16 25-15,-6 7-4 16,-6 4-27-16,-9 0-6 16,-8-2 8-16,-4-1-12 15,-1 2 2-15,-2-7 0 16,6-5 14-16,12-10 14 16,10-10-30-16,14-10 10 15,14-9-6-15,12-5-1 16,12-8 0-16,10-4-2 15,4-2 8-15,3-2-10 16,24-18-85-16,16-9-94 16,16-2-79-16</inkml:trace>
  <inkml:trace contextRef="#ctx0" brushRef="#br0" timeOffset="22883.99">23176 13554 409 0,'0'0'346'0,"0"0"-300"16,0 0 55-16,0 0-14 0,0-75-3 16,3 75-15-16,0 0-49 15,4 5-20-15,10 20 0 16,5 17 1-16,2 11 13 16,-2 14-2-16,-5 6 3 15,-3 2-7-15,-1-3-4 16,0-5 0-16,-3 0 1 15,2-3-4-15,-1-3 0 16,-4-2 0-16,-2-10-2 16,-2 0 0-16,-2-9 1 15,1-7-19-15,1-8 2 16,-3-10-10-16,1-5 7 16,1-7 10-16,0-3-7 0,0 0-26 15,1-6-33 1,1-13-109-16,-1-7-360 0</inkml:trace>
  <inkml:trace contextRef="#ctx0" brushRef="#br0" timeOffset="23309.23">23750 13554 727 0,'0'0'4'15,"0"0"42"-15,0 0-18 16,0 0-14-16,103-12 4 15,-34 29 37-15,22 11-16 16,17 11-2-16,13 8-11 16,11 7 4-16,3 5-25 15,7 2 17-15,-2-3 63 16,-10-3-49-16,-12-6-26 16,-23-8-4-16,-21-8-4 15,-24-9 6-15,-19-9-4 0,-13-7 0 16,-10-4-2-1,-7-1-1-15,-1-3 1 0,0 0 8 16,-6 0-10-16,-22-5-19 16,-15-12-146-16,-8-2-124 15</inkml:trace>
  <inkml:trace contextRef="#ctx0" brushRef="#br0" timeOffset="24305.97">21350 14389 435 0,'0'0'73'16,"0"0"28"-16,0 0 26 16,0 0-45-16,0 0-11 15,0 0-19-15,7-18-18 16,-26 27-32-16,-12 19 4 15,-17 14 12-15,-6 10 13 16,-9 8-2-16,-3 7 16 16,2 5-7-16,1 4-26 15,5-1-4-15,4-6-6 0,5-7 3 16,3-14 0-16,5-10-4 16,5-7-1-16,7-8 0 15,9-11 0-15,11-4 0 16,6-7 0-16,3-1 7 15,-1 0-7-15,1-9-6 16,-2-10-67-16,2-9-54 16,3-3-63-16,22-6-238 15</inkml:trace>
  <inkml:trace contextRef="#ctx0" brushRef="#br0" timeOffset="24935.4">21334 14376 620 0,'0'0'4'16,"0"0"3"-16,0 0 24 15,0 0 55-15,0 0-47 16,100-35-5-16,-74 44 14 16,9 10-26-16,4 8-6 0,5 7 8 15,4 8 7-15,-2 5-8 16,-1 6 0-16,-3 5-14 16,-5 3 4-16,-1 9 2 15,0 1-8-15,-1-2-2 16,0-4-2-16,-3-11-3 15,1-8 0-15,-4-11 0 16,-7-7-3-16,-5-11 2 16,-8-2-1-16,-4-8-9 15,-3-3 6-15,-2-3 5 16,0-1 0-16,0 0 0 16,0 0 3-16,0 0 21 15,0 0 16-15,0 0-28 0,-13 0-6 16,-13-3-6-1,-11 3-4-15,-17 0 2 0,-11 0 1 16,-13 0 0-16,-19 0 1 16,-18 0-2-16,-27 0 2 15,-19 0-1-15,-9 3 1 16,-3 14 1-16,11 0 3 16,23-1 2-16,32 1 14 15,36-7-1-15,36-5 2 16,23-2-11-16,10-3-5 15,2 0 4-15,0 0-2 16,9 0-7-16,12 0-14 0,7-1-50 16,7-5-88-1,-1-2-121-15</inkml:trace>
  <inkml:trace contextRef="#ctx0" brushRef="#br0" timeOffset="25873.39">23522 14398 686 0,'0'0'9'16,"0"0"61"-16,0 0 35 0,0 0-56 16,0 0-49-1,0 0 1-15,-51 52-1 0,15 7 26 16,-6 14 15-16,-4 7-2 16,-4 9-12-16,-7 1 21 15,-3-2-27-15,-1-6 0 16,6-13-17-16,7-6-3 15,11-13-1-15,6-6 2 16,7-9 0-16,4-9 0 16,5-9-2-16,6-9-2 15,5-6 2-15,4-2 3 16,0 0 4-16,0 0-3 16,0-6-4-16,4-15-44 15,11-11-89-15,9-7-20 16,8-4-136-16</inkml:trace>
  <inkml:trace contextRef="#ctx0" brushRef="#br0" timeOffset="26625.3">23558 14461 642 0,'0'0'2'16,"0"0"-2"-16,0 0 108 15,0 0-58-15,0 0-35 16,0 0-11-16,62-51-4 15,-41 51 5-15,1 12 0 16,0 7 27-16,1 6-6 16,0 2-6-16,-2 6-4 15,-1 6 11-15,7 4 5 16,6 1 3-16,8 9-1 16,8 6-4-16,4 6-6 15,4 2-14-15,-5-2-4 0,-6-8-6 16,-8-5 2-16,-8-2-1 15,-8-5-1-15,-4-3 0 16,0-8 0-16,-6-7 0 16,-1-7-1-16,-3-5-2 15,-3-6 4-15,-4-5-3 16,-1-2 0-16,0-2 2 16,0 0 2-16,0 0 5 15,0 0 3-15,0 0 1 16,-14 0-11-16,-8 0 1 15,-8 0-1-15,-7-3 3 16,-15 0-3-16,-14 2 0 0,-20-2-1 16,-17 3 0-1,-21 0 1-15,-7 0 0 0,6 0 3 16,17 4 5-16,21 7 18 16,22 2-12-16,11-2-8 15,14-3-5-15,4-4 5 16,14-1 8-16,5-3-4 15,5 0 1-15,2 0-7 16,3 0 1-16,1 0 0 16,1 0-4-16,2 0 2 15,1 0-2-15,2-4-1 16,0-3-7-16,0-2-27 16,5 0-20-16,13-1-50 0,9 5-26 15,-2 0-64 1,-4 0-215-16</inkml:trace>
  <inkml:trace contextRef="#ctx0" brushRef="#br0" timeOffset="27576.14">25341 14342 608 0,'0'0'28'0,"0"0"74"15,0 0 30-15,0 0-63 0,0 0-19 16,0 0-22-16,8-18-28 15,-9 44-1-15,-17 17 1 16,-5 21 22-16,-5 11 11 16,-2 9 12-16,2 12-17 15,1 1-9-15,2-1-6 16,4-10-11-16,3-14 2 16,5-17-4-16,2-8 0 15,3-12 0-15,1-8 1 16,0-9-1-16,4-9 0 15,0-6-7-15,3-3-2 16,0 0 9-16,0-9 0 16,0-16-6-16,0-11-37 0,10-7-72 15,11-6-16-15,9-6-113 16</inkml:trace>
  <inkml:trace contextRef="#ctx0" brushRef="#br0" timeOffset="28183.4">25470 14389 628 0,'0'0'9'16,"0"0"95"-16,0 0-1 0,0 0-64 15,0 0-31-15,0 0-7 16,72-62-1-16,-38 55-2 16,-3 0 1-16,-4 2 2 15,-3-1 10-15,-8 4 4 16,-5-1 11-16,-4 2 26 16,-5 1-15-16,2 0-22 15,2 0 19-15,6 0-19 16,6 0-11-16,-2 8 6 15,5 9-3-15,-3 7 3 16,-1 6-3-16,0 8-3 0,-2 4 11 16,3 9-11-16,0 4 9 15,0 4 2-15,0 6-8 16,-3 7 5-16,-3 1-3 16,1 2-5-16,1-4 6 15,-1-10-8-15,-3-8-1 16,4-8 1-16,-5-7 0 15,-3-7-4-15,-3-6 4 16,-2-9 0-16,-1-3-2 16,0-6 2-16,0-3-2 15,0-1 1-15,-6-1 3 16,-13-1 12-16,-12-1 6 0,-22 0 7 16,-29 0-9-1,-29-9-6-15,-28-3-10 0,-21-1-2 16,2-1-2-16,22 3 1 15,34 4-1-15,45 2 0 16,37 1 0-16,20 3-7 16,30-5-93-16,30-4-332 15</inkml:trace>
  <inkml:trace contextRef="#ctx0" brushRef="#br0" timeOffset="30005.96">21291 14252 666 0,'0'0'0'0,"0"0"-3"0,0 0 3 16,0 0 10-16,-29 83 2 15,26-71 0-15,3 0 15 16,0-4-27-16,0-1 5 16,6-5-1-16,6-2 1 15,5 0 21-15,2-1-26 16,-4-12 3-16,-5-4-1 16,-5-1 7-16,-5-1 5 15,0 0-8-15,0 2 4 16,-11 5 0-16,-4 4 12 15,0 4-7-15,2 2-5 16,1 2-4-16,1 0-6 0,1 7-3 16,0 9 3-1,1 1 1-15,3 2 0 0,4-2 1 16,2-1-1-16,0-2 0 16,8-2 0-16,8-2 6 15,6-5-7-15,4-2 7 16,1-3-7-16,-3 0 2 15,-2-5-4-15,-6-5 4 16,-8-3-4-16,-7-3 4 16,-1-1 16-16,-3-3-7 15,-14 2-6-15,-2 4 3 16,0 3-3-16,-2 6 0 16,6 4 11-16,-1 1-12 0,2 0-3 15,4 14-1 1,0 4 0-16,5 5 4 0,4-2 0 15,1 1-4-15,0-5 1 16,10-1-1-16,8-5 1 16,3-4-1-16,0-7 4 15,3 0 1-15,-5-1 5 16,-4-13-6-16,-7-3 7 16,-8-2 23-16,0-3 20 15,-5-1-6-15,-13 4-39 16,-3 2 2-16,-1 6-10 15,5 6 5-15,3 4-3 16,3 1-3-16,0 6-2 16,0 11-2-16,3 4 1 0,4-3 1 15,4 1-1-15,0-5 0 16,0-2 2-16,0-5-6 16,0-2 3-16,3-4-3 15,3-1 3-15,1 0 3 16,5-1-2-16,-1-12 5 15,-4-3-2-15,0-2 0 16,-5-4 0-16,-2 2 0 16,0 3 1-16,-2 4-1 15,-5 4-2-15,3 7 0 16,1 0-2-16,-1 2 2 16,1 0-45-16,0 0-19 15,3 12-13-15,0 2-50 0,0-4-79 16,16-3-105-16</inkml:trace>
  <inkml:trace contextRef="#ctx0" brushRef="#br0" timeOffset="31468.99">23385 14359 724 0,'0'0'18'16,"0"0"43"-16,0 0 32 15,0 0-56-15,0 0-16 16,-80-29-14-16,72 32-7 16,3 14 0-16,4-1 1 15,1 4-1-15,0-2-6 16,1-2 6-16,8 0 0 16,1-6 2-16,1-5 0 15,4-2 1-15,0-3 5 0,3 0-6 16,-2-3 7-16,-1-11 0 15,-6-3 16-15,-4-2 6 16,-4-2 5-16,-1-1-7 16,0-1-18-16,-3 4 4 15,-9 7-1-15,-1 5-13 16,1 4 3-16,-2 3-4 16,-1 0-2-16,0 8 1 15,2 11-5-15,4 2 3 16,7 3 2-16,2-1-3 15,0-2-4-15,13-4 6 16,6-3-1-16,2-4-2 16,0-4 2-16,4-5 0 0,-3-1-6 15,1 0 8-15,-8-10-4 16,-6-5 5-16,-2-4 8 16,-7-2 6-16,0-6 0 15,-2-1-3-15,-12 1-2 16,-6 5 0-16,2 5-2 15,-1 7 3-15,1 6-3 16,2 4-7-16,1 0-2 16,-2 14 0-16,7 8-3 15,1 4 2-15,8 1 1 16,1 0 0-16,5-3-6 0,15-4 6 16,7-2 1-1,1-7-4-15,0-6 0 0,-1-3-5 16,-3-2 3-1,-3 0 5-15,-3-12-1 0,-6-5 2 16,-6-5 1-16,-6-4 14 16,0-4 5-16,-9 3-7 15,-13-1-9-15,-4 8 4 16,-2 6-2-16,1 5 2 16,3 9-5-16,3 0-2 15,5 4 0-15,-2 15 0 16,6 6 1-16,4 2-1 15,8-1 0-15,0-2-2 16,0-5 0-16,15-4-1 16,2-3-1-16,1-5 3 0,5-6 2 15,0-1 3-15,1 0-3 16,1-10 0-16,-6-3 0 16,-5-3 1-16,-7-2 4 15,-7-3 6-15,0-1 3 16,-5 4-9-16,-12 2 11 15,-1 5-12-15,5 5-5 16,-1 4 0-16,8 2 0 16,0 0-4-16,2 2 0 15,1 12 0-15,3 3-30 16,0 0-64-16,13-2-93 16,16-8-207-16</inkml:trace>
  <inkml:trace contextRef="#ctx0" brushRef="#br0" timeOffset="32706.4">25451 14096 539 0,'0'0'26'0,"0"0"52"15,0 0 23-15,0 0-51 16,0 0-20-16,-96-3 1 16,79 20-4-16,4 7-7 0,4 2 4 15,5 2-8-15,4-1-7 16,0 1-7-16,0-1 3 16,9-1-4-16,7-4 2 15,2-2-3-15,1-3 2 16,1-5-2-16,-2-3 0 15,-4-3-2-15,-1-4 0 16,-1-2-4-16,-2 0 5 16,-1 0 2-16,0-13 17 15,-2-8-4-15,-4-4 16 16,-3-4-6-16,0-5 10 16,0 1-22-16,-7-1 11 0,-4 9-17 15,-1 6 28-15,1 8-23 16,0 5 11-16,-1 6-18 15,-3 0-3-15,0 6-2 16,0 13-5-16,5 5 1 16,1 2 4-16,8-1 0 15,1-1-1-15,0 1 2 16,10-4-1-16,5-3 1 16,3-3 0-16,1-5-5 15,4-5 3-15,-3-5 0 16,0 0-1-16,-4 0 0 15,-1-5 3-15,-5-12 3 16,-3-3 2-16,-6-7 9 0,-1-4 2 16,0-3 0-1,-14 0-11-15,-2 7-4 0,4 9 4 16,0 8 7-16,3 8 4 16,-3 2-16-16,-5 13-4 15,-4 12-2-15,1 5 4 16,5 0 1-16,9-3-4 15,6-4 4-15,0-4-6 16,3-3 6-16,11-6-4 16,2-6 5-16,5-4 12 15,0 0-8-15,1 0-1 16,-2-11 2-16,-5-3 7 0,-2-2-5 16,-7 1 9-1,-4 0 3-15,-2 3-6 0,0 2-2 16,0 4-2-16,0 3-7 15,0 3-2-15,0 0 0 16,0 0-14-16,-5 0-15 16,0 2-15-16,-1 8-30 15,1 1-98-15,2-4-2 16,1-1-181-16</inkml:trace>
  <inkml:trace contextRef="#ctx0" brushRef="#br0" timeOffset="40656.15">21468 14322 271 0,'0'0'112'0,"0"0"-80"16,0 0 26-16,0 0 48 15,0 0-50-15,0 0-14 16,0 0 5-16,-76-42 7 15,66 41-12-15,-1-3-17 16,0 4-4-16,-2 0-3 16,0 0 3-16,-4 0-10 0,2 0-3 15,-2 0-1-15,1 8-1 16,5-1 3-16,2 0 2 16,3 1-6-16,1 1-3 15,2 4 6-15,3 1-6 16,0 3-1-16,0 4 3 15,3 1-2-15,6 2 2 16,2-2-4-16,3-3 2 16,0-2 1-16,1-3-3 15,1-2 1-15,2-5 1 16,0-4-1-16,1-3-1 16,-1 0 0-16,-3 0 0 0,0-10 3 15,-3-4-2-15,-3-3 4 16,-2-4-5-16,1-3 10 15,-5-4-10-15,0 2 3 16,2 1-2-16,-5-1 4 16,0 3-5-16,0 4 2 15,0 1-1-15,-5 1 5 16,-9 2 8-16,-3 3-5 16,-4 0-9-16,0 2 1 15,-3 5-1-15,2 1 0 16,-1 3 0-16,2 1 0 15,-1 0 0-15,1 3 0 16,2 11 0-16,-1 2 1 16,3 5 0-16,3 2 6 15,3-2-7-15,4 0 1 0,4 1 0 16,3-3 2-16,0 1-2 16,0-3 5-16,13-1-6 15,0-1 3-15,4-4-2 16,0-3 0-16,4-3-1 15,-1-1 9-15,2-4-5 16,0 0 3-16,0 0-7 16,-1 0-4-16,-2-1 4 15,-2-7 0-15,-4 0-1 16,-2-3 2-16,-4-1-1 0,-4-5 4 16,-1 2-3-1,-2-3 9-15,0-2-4 0,0 2-2 16,-8-1 5-1,-4 4-3-15,0 4 1 0,-1 2-2 16,-2 5 6-16,-1 0-11 16,-4 4 0-16,-2 0 0 15,1 8 0-15,1 8-3 16,4-1 0-16,4 4 3 16,3-2 0-16,8 2-1 15,1 1 1-15,0-1 2 16,10 1-1-16,5-1-2 15,6-3-1-15,1-4 0 16,1-4 0-16,2-4-2 16,-1-4-7-16,-3 0 7 0,-5 0 3 15,-1-9 2-15,-6-6-1 16,-3-6 3-16,-4-4 13 16,-2-3-4-16,0-2 1 15,-3 2-6-15,-11 1-7 16,-4 6 13-16,1 6-12 15,0 5 16-15,-2 7-16 16,-1 3 1-16,-2 0-2 16,-3 15-1-16,-1 9-1 15,5 3 0-15,3 2 0 16,11-3 1-16,7-1-4 16,0 1 1-16,9-2-2 0,16-1 4 15,5-4-2-15,3-3 4 16,3-6-12-16,-3-6 3 15,-4-4 5-15,-5 0 3 16,-6 0 2-16,-9-11-1 16,-6-6 21-16,-3-3 26 15,0-4-19-15,-6 0-1 16,-10 2-18-16,1 1 7 16,1 9-10-16,4 4-2 15,1 6-4-15,-1 2 0 16,-4 0-7-16,1 14-36 15,1 10-57-15,9 3-116 16,3-1-267-16</inkml:trace>
  <inkml:trace contextRef="#ctx0" brushRef="#br0" timeOffset="42125.43">23429 14408 34 0,'0'0'604'16,"0"0"-553"-16,0 0 73 16,0 0-40-16,0 0-27 0,0 0 3 15,0-44-29-15,0 44-29 16,0 0-2-16,-13 3-2 15,-4 16 2-15,-3 5-3 16,2 0 3-16,4 3-2 16,7-3 2-16,4 0-1 15,3 0 1-15,0-4-2 16,9-3 2-16,12-4 2 16,0-3-1-16,6-2 0 15,-2-5-2-15,0-3 1 16,-4 0 0-16,-3-3-1 15,-2-9 1-15,-2-7 0 16,-2-1 5-16,-5-8 1 0,1-2 12 16,-5-3-15-1,-2 2 1-15,-1 3 2 0,0 5-4 16,-4 4 10-16,-13 5 19 16,-8 5-25-16,-7 7-6 15,-3 2 0-15,-1 0 0 16,3 5 0-16,6 11 0 15,8 4 1-15,4-1-2 16,6 4-1-16,4 2-2 16,5 0 4-16,0 1 0 15,7 1 0-15,9-3 0 16,0 3 0-16,5-8 1 0,1-4-1 16,3-3-4-1,1-3 1-15,1-5-5 0,-2-3-14 16,-1-1 12-16,-3 0 1 15,-3-10 9-15,-4-6 0 16,-3-5 7-16,-3-4 16 16,-5-7-3-16,-1 1-5 15,-2-1-1-15,0 3-9 16,-5 6 17-16,-6 8-2 16,-2 5-6-16,-2 4-4 15,-6 5-9-15,1 1-1 16,-2 4-5-16,0 13-2 15,4 3 6-15,5 2 0 16,5 2 1-16,5-4-5 0,3 1 4 16,0-2-2-16,5 0 3 15,13-2-2-15,9-6-3 16,6-2 4-16,1-4-8 16,3-5-1-16,-7 0-6 15,-6 0 10-15,-6-12 6 16,-4-6 0-16,-3-7 5 15,-5-5 8-15,-4-4-7 16,-2 2 4-16,0 4-6 16,-5 3 2-16,-9 6-3 15,-6 7 5-15,-4 5-8 16,-3 7 0-16,-6 0-5 16,-1 16 2-16,1 7 1 0,3 3-1 15,8 0 2-15,8-4 1 16,6-4-2-16,8-2 1 15,0-5-4-15,0-2 5 16,14-4 2-16,6-3 6 16,1-2-8-16,1 0 4 15,-1 0 2-15,-6 0 0 16,-4-7-6-16,-4 0 0 16,-6-3-1-16,-1 2-4 15,0 1-25-15,-6 3-98 16,-12 3-119-16</inkml:trace>
  <inkml:trace contextRef="#ctx0" brushRef="#br0" timeOffset="43671.05">25519 14314 552 0,'0'0'35'15,"0"0"-7"-15,0 0 101 16,0 0-49-16,0 0-32 16,0 0-28-16,-28-20-3 0,10 20-8 15,-3 0 1-15,1 8 20 16,0 10-13-16,5 2 5 15,4 2-11-15,5 4 2 16,5-3 1-16,1 2-2 16,0-4-5-16,6-2-3 15,12-3 3-15,1-2 0 16,7-3 5-16,3-5-10 16,3-3 5-16,-1-3 1 15,0 0-7-15,-2 0 2 0,-4-12 7 16,-4-7 1-1,-5-8 2-15,-4-5 4 0,-4-7-4 16,-7-1-6-16,-1 1-6 16,0 5 2-16,-7 5-3 15,-10 10 0-15,1 5 6 16,-5 7 2-16,-4 6-8 16,-4 1 0-16,1 2-1 15,0 16 1-15,2 3 1 16,4 3 3-16,4-1 1 15,6 2-3-15,3 0 1 16,6-1-3-16,3 0 0 16,0-2 0-16,14 0 4 15,2-2-3-15,5-5 0 16,3-1-1-16,1-5-1 0,0-4-5 16,-4-3 1-1,-1-2 2-15,-4 0 2 0,-1-6 1 16,-4-10 1-16,-1-5 2 15,-4-8 4-15,-5-3 3 16,-1-2-1-16,0 3-9 16,0 2 2-16,-9 8 5 15,-7 8 2-15,-2 5-5 16,-1 8 1-16,-5 0-5 16,-3 6-2-16,3 16 2 15,3 2 1-15,5 2 0 16,8 1 0-16,5-3-1 0,3 0-1 15,0-4 1 1,11-3 0-16,10-1 0 16,5-6 0-16,6-3 0 0,1-6-5 15,-5-1 5-15,-3 0-5 16,-5-10 5-16,-4-10 1 16,-4-9 0-16,-3-7-1 15,-5-4 0-15,-4 0 0 16,0 5 0-16,-14 7 3 15,-7 14-2-15,0 5 3 16,-3 9-1-16,-3 0-3 16,0 11-3-16,2 11 2 15,8 2 1-15,6 1 6 16,8-1-6-16,3-1 2 16,0-4-4-16,16-2 3 0,5-3-1 15,3-3 4-15,3-3-4 16,-2-7-2-16,-1-1 2 15,-6 0 0-15,-5-11 0 16,-5-6 0-16,-4-6 10 16,-4-2 2-16,0 0-4 15,-3 2 3-15,-7 7-2 16,-2 5-1-16,3 6 0 16,-2 5-4-16,-2 0-4 15,-2 2-8-15,-1 13-2 16,5 6 0-16,2-1-2 15,5-1-10-15,-1 0-11 16,5-4-65-16,0-1-129 0,0-6-47 16</inkml:trace>
  <inkml:trace contextRef="#ctx0" brushRef="#br0" timeOffset="44700.34">23789 12987 34 0,'0'0'119'15,"0"0"-21"-15,0 0-74 16,0 0-24-16,0 0 2 0,0 0-4 16,-18-15 2-1,15 12-1-15,0 0-3 0,0 1-14 16,3-3-24-16,0 0-44 15,0 4 42-15,0-4 44 16,0 2 37-16,0 2-28 16,0-1-9-16,3 1-25 15,0 1 8-15,0 0-48 16</inkml:trace>
  <inkml:trace contextRef="#ctx0" brushRef="#br0" timeOffset="48418">21413 14318 410 0,'0'0'31'0,"0"0"-29"16,0 0 73-16,0 0 4 15,0 0-35-15,0 0-11 16,0 0 4-16,0-35-7 16,-2 29 2-16,-1 1-14 15,2 3 21-15,-2 0-1 16,1-1-10-16,-1 0-5 16,0 1 10-16,0 0-15 0,-1-1-4 15,-2 3-1-15,2 0-13 16,-3 0 5-16,3 0-5 15,-2 0 0-15,0 0 0 16,-1 0 1-16,2 0-2 16,-1 5 1-16,-1 4 0 15,-2 2 0-15,0 5 1 16,1-1-3-16,1 1 2 16,1 1-4-16,5-2 2 15,1-2 1-15,0-1 1 16,0-2 0-16,0-1 0 15,7-1 0-15,2-1-1 16,1 0 1-16,5-5-6 0,-1-2 3 16,3 0-1-16,-1 0 1 15,0-2-2-15,-4-6 4 16,-1-1 0-16,-4-3 0 16,-1-1 2-16,-5 1 3 15,-1 0 7-15,0 0 6 16,0 3 6-16,0-1 4 15,0 2 0-15,-6 1-4 16,0-1-4-16,0 4-9 16,3 0 9-16,3 3 7 15,-1-1 3-15,1 2-2 16,0-2-16-16,0 2-7 16,0 0 1-16,0 0-4 15,0 0-1-15,0 0 0 0,0 0 0 16,0 0 0-16,0 0-2 15,0 0-24-15,0 0-57 16,4 0-101-16,16 0-191 16</inkml:trace>
  <inkml:trace contextRef="#ctx0" brushRef="#br0" timeOffset="49191.34">23525 14413 603 0,'0'0'14'16,"0"0"-7"-16,0 0 14 16,0 0 44-16,0 0-43 15,0 0-6-15,-11 0 0 16,10 4 7-16,-5 4 10 15,3 1 17-15,0-2-30 16,2-4 0-16,-1 0-11 16,2-3 0-16,0 0 5 15,0 0 5-15,0 0 35 16,0 0 21-16,0 0-11 0,0-10-20 16,3-5-18-1,2 1-15-15,-2-1 0 0,-2 5-2 16,2 4 2-16,-3 3-2 15,0 3-4-15,0 0-4 16,0 0-2-16,3 0-24 16,7 0-65-16,13 0-192 15,12 6-283-15</inkml:trace>
  <inkml:trace contextRef="#ctx0" brushRef="#br0" timeOffset="49897.15">25592 14321 565 0,'0'0'143'16,"0"0"-140"-16,0 0-3 15,0 0 94-15,0 0-19 16,0 0-36-16,-3 7-7 16,3-7 8-16,0 0 11 15,0 0 24-15,0 0-28 16,0 0 11-16,2-7-15 15,2-9-27-15,1-2 13 16,-2 1-7-16,-3 2 4 16,0 5-3-16,0 1 4 15,0 5-6-15,0 3-5 16,0-1-7-16,0 2-8 0,0 0-2 16,0 0 1-1,0 0-7-15,0 0-26 0,0 2-34 16,-11 10-73-16,-14 3-115 15,-6-1-300-15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04:17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22560 13505 112 0,'0'0'96'0,"0"0"-25"16,0 0-12-16,0 0-23 15,0 0-7-15,0 0 18 16,0 0-25-16,0 0-8 16,0 0-9-16,1-24-1 15,-1 22 7-15,0 2-3 16,0 0 6-16,0 0-8 15,0 0 1-15,0 0 1 0,0-2 4 16,0 1 7-16,0-2 2 16,0 0 6-16,0 2 10 15,0-1 5-15,0 1-8 16,0 1 4-16,0-4 2 16,0 1 16-16,0 0-16 15,0 0-6-15,0 2 3 16,0-1-3-16,0 2-1 15,0 0-3-15,0 0-11 16,0 0 2-16,0 0-8 16,0 0-2-16,-1 0-6 15,-2 0 4-15,-2 0-2 0,-2 0 1 16,-2 8 12-16,-3 0-4 16,0 3-4-16,-3 3-1 15,-2 0 2-15,1-1 4 16,-1 0 1-16,1-3-4 15,0 0-4-15,3-2 3 16,1 1-4-16,-2 1-3 16,1 0 2-16,-2 2 0 15,-2 0-7-15,0 2 5 16,0 0 1-16,1-1 2 16,2-3 0-16,1 3-8 15,-1-2 5-15,3 1-2 16,0-1 6-16,1 0-9 15,-4-2 3-15,5 4 0 0,-2-2-1 16,2-1 0-16,-2 0 2 16,-1-1 5-16,0 1-2 15,2 0-5-15,-1-1 3 16,1-1-6-16,-1 1 2 16,1-2 4-16,0-1-6 15,-1 3 3-15,-1-4-1 16,0 5 4-16,-3-2-6 15,0 1 4-15,1 2-1 16,-1-3 5-16,1 1-7 16,4-3 2-16,1 1 3 0,-1-2-5 15,2 0-1 1,2 2 3-16,-3-2-3 0,-1 2 1 16,2-2 0-16,-1 2 2 15,3-1 0-15,-3 1-1 16,2-1-1-16,1-1 1 15,0 3 0-15,-1-1 2 16,-3 1 1-16,1 1-2 16,-4 3 2-16,0 0 1 15,-4 0 0-15,4 0-1 16,1 0 0-16,0 0 0 16,3-2 0-16,1-1 1 15,-2-1-3-15,1 1 1 16,0-1 5-16,-3 1-2 15,2-1 0-15,1 1 1 0,0-4-1 16,5 2 1-16,0-5-2 16,4 0 3-16,-1-1-4 15,1-1 3-15,0 2-8 16,-2-1 0-16,2 0 2 16,-1 0-1-16,-1 1 0 15,2-1 2-15,0-1-3 16,0 0 4-16,0 0-8 15,0 0 4-15,0 0-27 16,0-4-69-16,0-17-100 16,21-8-111-16,24-4-506 15</inkml:trace>
  <inkml:trace contextRef="#ctx0" brushRef="#br0" timeOffset="1049.37">23231 13554 416 0,'0'0'54'16,"0"0"68"-16,0 0 0 16,0 0-27-16,0 0-8 15,0 0-23-15,-15-53-8 16,12 43-2-16,-2 3-8 15,0 2-2-15,5 2 8 0,-2 2-13 16,2-1-9-16,0 2 1 16,0 0-2-16,-1 0-9 15,1 0-9-15,0 0-2 16,0 0-5-16,0 4-3 16,0 9 6-16,0 5 0 15,8 2 8-15,3 1 2 16,0 1 6-16,0-1-7 15,-2-1 4-15,-1 1-10 16,-2 1 6-16,1 0-8 16,-4 2 5-16,2-1-5 15,1 3 1-15,-3 0-6 16,0-3 8-16,1 0 0 0,0-3-3 16,1 1 6-16,-1-1-13 15,-1-3 5-15,2 0 3 16,-2 0-8-16,2 0 3 15,-4 2 3-15,1-2-6 16,0 0 9-16,-2 0-10 16,0 2 13-16,0 0-10 15,0 3 11-15,0 0-10 16,0-3 6-16,0-1-4 16,0-2-6-16,2-1 8 15,-2-1-4-15,0-1-4 16,0 1 2-16,0-4 6 0,0 0-8 15,0-4 2-15,0-3 0 16,0 1 1-16,0-3 3 16,0 1-5-16,0-2 1 15,0 0-2-15,0 0-22 16,0-14-52-16,-6-11-61 16,3-7-84-16,3 2-148 15</inkml:trace>
  <inkml:trace contextRef="#ctx0" brushRef="#br0" timeOffset="2167.44">23665 13402 318 0,'0'0'89'0,"0"0"-28"15,0 0 47-15,0 0-18 0,0 0-16 16,0 0-9-16,0 0 14 16,-7-13-2-16,5 13-25 15,1-2-7-15,1 2 2 16,0 0 16-16,-2 0-18 15,2 0-16-15,-1 0 3 16,1 0-1-16,-2 0-16 16,2 0-1-16,0 0 0 15,0 0 3-15,0 0 2 16,16 7 11-16,6 3 5 16,0-1-13-16,3 1 3 15,-1 0-6-15,-3-1 2 0,-2 1-14 16,0 0 5-16,-2-2-2 15,1 1 1-15,2 0 11 16,0-1-8-16,3-1-7 16,-4-1 5-16,3 2 10 15,-2-3-16-15,-2 1 11 16,0 0-10-16,-1-1-2 16,0 1-4-16,-1 0 2 15,4 1 8-15,1-1-4 16,1 1-6-16,-1 0 12 15,-2-3-10-15,0 1 9 16,0 1-6-16,0-1 1 16,-1 1 1-16,-2-1-7 15,0-2 0-15,0 2 2 0,-6 1 0 16,3 0 1-16,-1-1-2 16,0 1 2-16,0-3-3 15,0 5 0-15,0-2 1 16,-1 0 0-16,0 3-2 15,3 1 3-15,2-2 0 16,4 3 0-16,-1-2 3 16,-2-3-5-16,0 4 4 15,-3-3-3-15,1 1 3 16,-2-1-3-16,3 0 5 16,0-3-4-16,0 3-1 15,-1-2 7-15,0-2-5 16,-3-1-4-16,-1 1 0 0,-3-3 0 15,-2 0 0-15,-4 0 1 16,-1 0 2-16,-1 1-3 16,2-1-32-16,-2 0-28 15,0 0-48-15,-8 0-33 16,-16-1-10-16,-4-6-70 16,1-1-120-16</inkml:trace>
  <inkml:trace contextRef="#ctx0" brushRef="#br0" timeOffset="6523.24">25094 12567 369 0,'0'0'68'16,"0"0"29"-16,0 0 6 15,0 0-34-15,15-73-33 16,-14 57 15-16,-1 0-4 16,0 1-4-16,0-1 5 15,0-1 3-15,0-2-19 16,-9 0-13-16,-1 1 9 16,-3 2-3-16,-3 3-6 0,-3 1 10 15,-4 3-7-15,-1 3-10 16,-2 3 2-16,1 1 1 15,2 2-3-15,1 0-6 16,2 0 4-16,3 8-3 16,2 6-5-16,-2 2-1 15,5 4 3-15,-1 5-4 16,4 6 4-16,2 1-3 16,1 5 5-16,4-1-4 15,1 2-1-15,1-1 0 16,0-3-1-16,0-3 0 15,0-7 0-15,9-3-1 16,0-6 0-16,3-2 1 16,1-6-1-16,1 0-4 15,2-4 4-15,2-3 1 0,1 0 3 16,2-3-3-16,0-11 5 16,3-6 3-16,0-5-8 15,1-8 2-15,2-8 3 16,-5-5-4-16,1-7-2 15,-3-3 0-15,-3-2 1 16,-1-2 7-16,-1-1-7 16,-1-1-10-16,-2 2 9 15,-1 3-5-15,-5 6-11 16,-1 10 13-16,-4 8 1 16,-1 8 3-16,0 4 0 15,0 9 0-15,-1 4-1 0,-4 5 0 16,2 1-5-1,-4 2 5-15,-2 0-2 0,-3 15 3 16,-3 8-6-16,3 10 3 16,3 3-1-16,2 4 4 15,4 5 8-15,3 2-8 16,0 0 6-16,0 3 0 16,6-1-6-16,4 0 3 15,1-4 2-15,-2-3-5 16,-1-3 0-16,-1-2 0 15,-1-2 0-15,-2 0-1 16,1-5-3-16,2-5 8 16,2-3-8-16,3-5 3 0,3-3 1 15,1-3 1-15,4-4-1 16,0-1-11-16,0-5 10 16,2-1-4-16,0 0 0 15,1-4 5-15,-1-11 10 16,4-5-10-16,-2-8-2 15,-2-3 2-15,-1-6 4 16,-2-3-4-16,-1 1 0 16,-3 2 0-16,-3 4 3 15,-5 7 0-15,-4 1-3 16,-3 1 1-16,0 4 7 16,-6 3 3-16,-5 5 0 15,-2 1-10-15,2 5 7 16,0 6-4-16,-2 0-3 0,-4 4-1 15,1 15 1-15,-3 7-1 16,1 3 0-16,4 5 2 16,4 4 1-16,2 4-1 15,7 4 0-15,1 0-2 16,3-2-1-16,13-5 1 16,6-6 0-16,1-7 1 15,1-6-1-15,0-4 1 16,-2-6 3-16,1-6-3 15,-1-1 4-15,-1-3-4 16,-3 0-1-16,0 0 0 16,-2-7-2-16,-3-6-26 15,-1-1-49-15,2 2-51 0,-5-3-197 16</inkml:trace>
  <inkml:trace contextRef="#ctx0" brushRef="#br0" timeOffset="7826.34">25980 12423 270 0,'0'0'101'0,"0"0"-4"16,0 0 10-16,0 0-23 16,0 0-20-16,0 0-14 15,7-57 17-15,-7 45-5 16,0-3-24-16,-6 2 11 16,-4 0-9-16,-3 3-25 15,-1 3 16-15,-1 4-12 16,3 3-9-16,-5 0-9 15,1 3 3-15,-1 13 3 16,0 5-4-16,4 4 0 16,2 3-2-16,4 2 13 15,1 1-13-15,5 2 4 16,1-4-5-16,0-1 1 0,0-1-2 16,3-7 2-16,8-4-1 15,1-7 0-15,2-1-4 16,-2-8 2-16,4 0 1 15,-1 0 1-15,3-16 0 16,-2-4 3-16,1-7-1 16,-4-4-2-16,2-1 2 15,-3-1 2-15,-1 6-3 16,-1 5 3-16,-3 5 6 16,-4 5 3-16,0 1 16 15,-1 6-5-15,-2 2-7 0,1 3-10 16,-1 0 12-16,0 0-19 15,0 0-5-15,0 8 4 16,0 11-4-16,0 12 5 16,0 5 3-16,0 6 0 15,0 6 1-15,0 0 0 16,0 2-4-16,0 1 0 16,0-2 4-16,0-1-2 15,2-1 2-15,-1 1-3 16,-1 0-1-16,2-2 0 15,-1 0 0-15,5 0 0 16,-1-8-3-16,2-2 3 16,1-6-1-16,-4-7 1 0,-4-1-5 15,0-6 5 1,0-2-9-16,-3-5 6 0,-9-1-4 16,0-5 7-16,-6-3 1 15,1 0 5-15,-2 0-3 16,-1-7 7-16,-4-8 5 15,-4-5-7-15,-2-2 17 16,1-3 11-16,7 0-4 16,6 0 13-16,8-1-2 15,8-2-9-15,0-2-15 16,12 1-16-16,10-3-2 16,5 4-2-16,3 0 1 15,1 5-47-15,1 1-61 16,0 5-65-16,-2 2-130 0</inkml:trace>
  <inkml:trace contextRef="#ctx0" brushRef="#br0" timeOffset="9133.56">26326 12492 596 0,'0'0'64'15,"0"0"9"-15,0 0 16 16,0 0-1-16,90-84-45 16,-64 73-1-16,1 5-15 15,2 6-15-15,-4 0 0 16,-1 2 2-16,-5 19-9 16,0 8 3-16,-3 10 6 15,-5 8-3-15,-6 4 4 0,-5-1-3 16,0 0-5-1,-8-6 3-15,-8-6-10 0,-2-6 3 16,2-7 2-16,-2-6-5 16,3-5 0-16,0-5 0 15,3-6 1-15,0-3 5 16,-1 0-2-16,1-6 4 16,3-15-6-16,3-9 0 15,4-6-2-15,2-11-19 16,7-9-21-16,16-3-10 15,9-3 7-15,5 4-45 16,4 10 16-16,1 13 17 16,0 12 43-16,-5 12 5 15,-4 8 4-15,-5 3 3 16,1 2 1-16,-2 13 2 0,-3 7 4 16,-3 0 16-16,-4 3-5 15,-8 2-1-15,-1 0 8 16,-2 0 4-16,1 1 7 15,1-8-15-15,1 0 1 16,4-4-10-16,1-7-3 16,5-4-3-16,0-2 6 15,4-3-4-15,-3 0-8 16,0-7 1-16,-2-8 5 16,-2-4-5-16,-1-6 0 15,-3 1 4-15,1-7-1 16,-2 4 2-16,-1-1-4 0,-7 6-1 15,-1 2 11-15,-2 3 9 16,0 3 5-16,-10 1 1 16,-3 4-6-16,3 4-18 15,-2 5 14-15,0 0-13 16,-3 2-4-16,0 15 0 16,1 8 0-16,1 6 6 15,3 5 7-15,0 6-12 16,2 1 0-16,4 1-1 15,2 0 5-15,2-5-7 16,0-5 4-16,0-4-2 16,0-6 0-16,12 0 3 15,1-6 1-15,1-2-4 0,4-2-2 16,0-4-5-16,1-2 5 16,2-3-3-16,0-1-1 15,1-4 2-15,5 0 2 16,-2 0 2-16,2-12 2 15,4-6 3-15,5-5-2 16,6-9-2-16,4-8 3 16,1-12-6-16,-4-5 7 15,-4 3-5-15,-8 1 6 16,-7 10-1-16,-12 2-3 16,-6 3 14-16,-4 2-4 15,-2 10 11-15,0 6-8 16,0 10-10-16,-2 7-5 0,-13 3 0 15,-9 9 0-15,-4 16 3 16,-2 11-3-16,3 10 0 16,4 6 3-16,4 3 3 15,3 2-4-15,5 1 0 16,5-5-2-16,6-8-5 16,0-5 5-16,2-8 1 15,13-6 0-15,6-6-1 16,1-6 3-16,5-2-1 15,1-5 1-15,2-4-3 16,0-1 0-16,0-2-3 16,-1 0-32-16,6-11-81 15,4-7-147-15</inkml:trace>
  <inkml:trace contextRef="#ctx0" brushRef="#br0" timeOffset="9719.75">28264 12492 745 0,'0'0'133'15,"0"0"-58"-15,0 0 37 16,0 0-40-16,0 0-27 15,0 0-21-15,94-37 1 16,-66 33-8-16,-1 3 3 16,-3-1-10-16,-5 2 3 15,-3 0 3-15,-5 0-5 16,-4 0-10-16,-5 0 1 16,-1 0-1-16,-1 0-2 15,0 0-1-15,0 0-35 0,0 0-65 16,0 5-43-1,-11 6 11-15,-3 0-144 0</inkml:trace>
  <inkml:trace contextRef="#ctx0" brushRef="#br0" timeOffset="9935.03">28290 12649 655 0,'0'0'126'15,"0"0"-35"-15,0 0 56 16,0 0-70-16,0 0-25 16,87-3-13-16,-59 2-4 15,-1-1-15-15,1 2-14 16,0 0-3-16,1 0-3 0,1 0-15 16,0 0-51-16,-2-4-71 15,-1-5-222-15</inkml:trace>
  <inkml:trace contextRef="#ctx0" brushRef="#br0" timeOffset="10685.27">29011 12179 566 0,'0'0'72'0,"0"0"19"15,0 0-22-15,0 0-29 0,116-47-18 16,-80 47-11-16,-6 9-3 16,-9 5 2-16,-6 4 14 15,-8 3-4-15,-2 6 4 16,-5-1-3-16,0 3-2 15,0-3 3-15,-14-2 2 16,-4-3-6-16,-1-2-5 16,-4-5 4-16,1-5 4 15,1-1-1-15,6-3-6 16,5-2-7-16,3 0 9 16,5-3 1-16,2 1-14 15,0-1 6-15,0 0 3 0,0 2-12 16,0 1-3-16,15 2 3 15,9 5 6-15,5 2 5 16,3 5-9-16,-3 3-2 16,-6 3 0-16,-4 4-1 15,-6 1 2-15,-3 0-2 16,-9 0 1-16,-1-1-3 16,0-3 0-16,-10 0 3 15,-5-2-4-15,-3 0 3 16,-3-4 2-16,-1-4 0 15,-2-2 9-15,0-7-8 16,2-3 8-16,-4-2 14 16,4 0 9-16,0-2 5 0,5-6-4 15,2-2-15 1,6 3-6-16,2 1-13 0,4 3-5 16,3 3-59-16,0 0-115 15,0 0-306-15</inkml:trace>
  <inkml:trace contextRef="#ctx0" brushRef="#br0" timeOffset="16138.48">23234 11975 28 0,'0'0'42'0,"0"0"-8"15,0 0-12-15,0 0 18 16,0 0-11-16,0 0-10 16,0 0-1-16,0-8-6 15,0 8-1-15,0-1 9 16,0-1 7-16,0 0-10 15,0 0 10-15,0 1-5 16,0-1-8-16,0 1-2 16,0 0 0-16,0-1-2 15,0 2 2-15,0-1-6 16,0 1 1-16,0-2 1 16,0 2 2-16,0-3-2 0,0 3-3 15,0 0-4-15,0-3 2 16,-1 3-1-16,-2 0-2 15,1-1 0-15,-1 1 5 16,2 0-5-16,1 0 0 16,-2 0-15-16,1 0-76 15,-3 0-93-15</inkml:trace>
  <inkml:trace contextRef="#ctx0" brushRef="#br0" timeOffset="17518.7">26557 12521 446 0,'0'0'67'16,"0"0"-17"-16,0 0 37 0,0 0-7 15,0 0-39-15,0 0-6 16,0-15 1-16,-1 15-4 16,1-1-5-16,0 1-1 15,0-1-6-15,-2-2-7 16,2 3-3-16,0 0 7 15,0 0-1-15,0 0-5 16,0-1 0-16,0 1 10 16,0-2-15-16,0 2 2 15,0 0 0-15,-1 0 3 16,1-1-9-16,0 1 5 16,0 0-7-16,0 0 5 15,0 0-9-15,0 0 10 0,0 0-2 16,0 0-2-16,0 0 0 15,0 0 0-15,0 0-1 16,0 0 2-16,0 0-1 16,0 0-1-16,0 0 0 15,0 0-1-15,0 0-4 16,0 0 4-16,0 0 6 16,0 0-6-16,0 0-2 15,0 0-6-15,0 0 9 16,0 0-2-16,0 0 2 15,0 0-2-15,0 0 2 16,0 0-2-16,0 0 3 0,0 0-2 16,0 0 0-16,0 0 0 15,0 0-5-15,0 0 7 16,0 0-5-16,0 0-16 16,0 0 7-16,0 0 6 15,0 0-7-15,0 0 12 16,0 0-8-16,0 0 9 15,0 0-2-15,0 0 2 16,0 0-2-16,0 0-3 16,0 0-37-16,0 0-23 15,-3-6-52-15,-11-4-152 16</inkml:trace>
  <inkml:trace contextRef="#ctx0" brushRef="#br0" timeOffset="53179.81">4146 12878 122 0,'0'0'92'16,"0"0"-25"-16,0 0 35 16,0 0-22-16,0 0-9 0,0 0-4 15,36-73 12-15,-35 65-34 16,1 0-8-16,-2 1 10 15,0 0-6-15,0 4 18 16,0 2-20-16,0-1-7 16,0 2-2-16,0 0-18 15,0 0-12-15,0 17-1 16,0 11 1-16,-3 13 3 16,-9 9 8-16,0 4 12 15,-4 4-15-15,4 0 11 16,0-1-6-16,0-4 2 15,3-2-10-15,3-4 3 0,0-1-3 16,-1-5-3-16,-1-5 7 16,2-6-8-16,0-8 2 15,-1-8 1-15,4-7-1 16,3-5-3-16,0 0 13 16,0-2-9-16,0 0 3 15,0 0 7-15,0 0 8 16,0-11 21-16,0-14-16 15,0-13-22-15,0-7-5 16,0-5-8-16,7 2-18 16,5-1 12-16,3 0-11 15,3 2 14-15,1 1 3 16,-1 0 2-16,0 3 1 0,-3 2 4 16,0 1-6-1,-3 7-1-15,4 0 5 0,-1 5-2 16,3 4 1-16,-3 3 1 15,0 7 6-15,-6 5-6 16,-3 2 7-16,-3 6 0 16,0-1-3-16,-3 2 6 15,1-1-5-15,-1 1-2 16,3 0-2-16,5 0-4 16,2 17-1-16,5 5 5 15,2 3 0-15,-3 3-1 16,-3 2 6-16,-8 2-3 15,0 4 10-15,-3 1-4 16,0 4 3-16,0-4 4 0,3 2-9 16,1 1 7-16,-2-1-7 15,-2 2 6-15,0-3-6 16,0 2-4-16,0-3 2 16,-12-4 0-16,1-5-2 15,4-3 3-15,0-6 1 16,4-5 0-16,-2-5-4 15,4-3 0-15,1-4 1 16,0 1 0-16,0-1-2 16,0-2 1-16,0 0 0 15,0 0 0-15,0 0-1 16,0 0-31-16,0 0-28 16,1-13-47-16,1-7-129 0,-2-5-370 15</inkml:trace>
  <inkml:trace contextRef="#ctx0" brushRef="#br0" timeOffset="53426.59">4133 13174 618 0,'0'0'78'0,"0"0"18"0,0 0-23 16,0 0-37-16,0 0-12 16,115-56-11-16,-78 48-9 15,-1-1 2-15,1 3-6 16,-10 0-8-16,-5 1-81 16,-7 2-35-16,-9-2-254 15</inkml:trace>
  <inkml:trace contextRef="#ctx0" brushRef="#br0" timeOffset="54724.36">4340 12489 254 0,'0'0'77'0,"0"0"-26"16,0 0 28-16,-92-25-8 15,68 22-30-15,-3 2-10 16,0-1 4-16,-4 2 11 15,-2 0-15-15,2 0 8 16,-1 0-7-16,1 9-11 16,3 1-7-16,-2 4 0 15,2 1 6-15,-2 5-8 0,3 4 0 16,1 5 7 0,-2 4-3-16,4 4 5 0,-1 1 0 15,3-1-3-15,5-2-9 16,2-2 8-16,3 0-3 15,3 1-10-15,-1 1-4 16,7 2 3-16,-2 3 3 16,1-2-3-16,-1 3-2 15,-3-1-1-15,0 0 3 16,-1-3 1-16,6 0-3 16,3-4 2-16,0 1 4 15,0 0 2-15,0 0-6 16,9-1 6-16,2 0 0 15,0 1-5-15,0 0 2 0,2-2-1 16,2-3 1 0,0 1-2-16,0-6 3 0,-3 0-5 15,3-1 1-15,-3 1 1 16,6-1-3-16,1-1 3 16,2-2-2-16,4 0 5 15,2-3 0-15,3 1-2 16,0-4-2-16,0 1 5 15,-2-6-3-15,0-1-4 16,-1 0 3-16,3-4 2 16,1-2 6-16,2-2-7 15,3 0 3-15,4 0 8 16,0 0-7-16,1-7 3 0,-2-5-7 16,-5 0 1-1,-1-5-5-15,1 0 7 0,-10-5 0 16,3 0 2-16,-8 2 5 15,3-1-12-15,-5 0 15 16,2-1-8-16,-5 2-1 16,-1-5 2-16,1 0 2 15,-4-2-1-15,3 0-2 16,-5-4-5-16,1 2 4 16,0 0-8-16,-5 2 7 15,1 4-4-15,-2-2-2 16,-2 1 5-16,1 2-2 15,-1-2-2-15,2 2 0 16,0-3 4-16,0 3-6 0,-3-1-1 16,3-2 5-16,-3 0-4 15,0 0 1-15,0 0 5 16,0 1-3-16,0 2 3 16,-3-2 0-16,-1 2-3 15,-1-2-4-15,-1 2 8 16,0-3-4-16,-1-3 3 15,-5 3-5-15,3 2 3 16,-6-1 1-16,0 0-5 16,-3-3 9-16,0-3-6 15,-6-3 5-15,-4-2-4 16,-3-6-2-16,-4-2 0 16,-5-1 2-16,3 2-5 0,4 9-3 15,3 10 2-15,5 12-15 16,-6 11-36-16,-13 17-41 15,-18 27-73-15,-19 12-146 16</inkml:trace>
  <inkml:trace contextRef="#ctx0" brushRef="#br0" timeOffset="55407.64">3836 13730 627 0,'0'0'79'16,"0"0"-43"-16,0 0 11 0,0 0-25 16,-58 75 26-16,24-17 20 15,-11 6-15-15,-6 10-3 16,-4 1-8-16,7-4 2 16,2-6-26-16,12-9 2 15,8-10-16-15,10-10 3 16,4-11-4-16,6-6 2 15,3-5-3-15,0-9 0 16,3-2-1-16,0-2 6 16,0-1-4-16,0 0-1 0,0 0-4 15,0 0-31 1,0 0-83-16,6 0-209 16</inkml:trace>
  <inkml:trace contextRef="#ctx0" brushRef="#br0" timeOffset="56291.24">3266 14684 724 0,'0'0'84'16,"0"0"-39"-16,0 0 40 15,0 0-52-15,0 0-29 16,0 0 5-16,-7 65-3 16,4-24 1-16,-2 3 16 15,1 1-6-15,-1-6-7 16,2-5-6-16,2-10-2 0,-1-7 3 16,2-5-3-16,-1-5-1 15,1-2 8-15,-3-5-4 16,3 0 5-16,-1 0 32 15,1 0-1-15,-2-8 19 16,-1-17-8-16,-3-17-42 16,3-12-5-16,3-9-5 15,0 1-3-15,6 7-8 16,10 11-11-16,1 12 7 16,-4 8 10-16,1 9 3 15,-7 6 2-15,2 7-1 16,0 1-6-16,13 1-1 15,5 0 4-15,-1 1 1 0,-4 13 2 16,-6 6-8-16,-13 4 1 16,-3 3 5-16,-13 2 6 15,-14 1 0-15,-4-2 6 16,7-8 7-16,3-3-11 16,9-8-2-16,5-1-2 15,5-5-2-15,2-3-6 16,0 0-19-16,13 0-1 15,14 0 18-15,3 0 6 16,4 0-1-16,-2 0 3 16,-7 3 0-16,-5 10-2 15,-3 6 0-15,-6 4 0 16,-2 0 1-16,-5 1 2 0,-2-4-3 16,-2-1 1-16,0-5-2 15,-6-1 2-15,-12 2 0 16,-12-1 2-16,-6 0 6 15,-4-2 2-15,0-5 11 16,2-6 15-16,7-1-12 16,6 0-9-16,4 0-3 15,12-5-10-15,0-4-4 16,7-2-83-16,2-1-97 16,0-3-446-16</inkml:trace>
  <inkml:trace contextRef="#ctx0" brushRef="#br0" timeOffset="56981.46">3444 14325 572 0,'0'0'22'16,"-96"-1"72"-16,45 1 1 15,-2 17-48-15,-7 9-11 16,-1 12 9-16,4 9-4 15,7 4-6-15,8 4-10 16,12 2-8-16,6-1 0 16,6 3-7-16,5 1-4 15,5-1 2-15,5-1 4 16,3-6 2-16,0-3 3 16,0-3-15-16,11-2 17 15,5 2-13-15,5 0 6 16,0-3-6-16,9-2 6 0,0-3-12 15,4-5 2-15,9-4-1 16,2-5 2-16,7-7-3 16,-2-7 5-16,-1-8-5 15,0-2 5-15,-4-2 0 16,1-18 0-16,-3-6-4 16,3-4 0-16,-1-11 9 15,-6-5-8-15,-2-3 4 16,-11-5 9-16,-10-2 10 15,-13-7 6-15,-3-11 3 16,-3-8-1-16,-19-2-12 16,-7 1-7-16,-5 3-6 0,-8 6-7 15,-7 6 1 1,-3 7 3-16,-1 13-4 0,0 14-1 16,2 15-3-16,-5 19 3 15,-10 2-9-15,-3 32-4 16,2 15-19-16,21 13-49 15,21 3-48-15,25-2-148 16,1-7-585-16</inkml:trace>
  <inkml:trace contextRef="#ctx0" brushRef="#br0" timeOffset="58196.34">2996 15345 618 0,'0'0'74'16,"0"0"-57"-16,0 0 35 0,-109 99 23 16,56-43 36-16,-11 9-27 15,-4 3-32-15,0 0 10 16,2-4-14-16,14-6-14 15,9-11-10-15,13-6-6 16,12-7-5-16,3-9-5 16,8-6 6-16,2-8-14 15,5-9 2-15,0-2 3 16,0 0 3-16,0 0-8 16,0 0-2-16,0 0-40 15,0 0-68-15,0 0-65 16,0 0-197-16</inkml:trace>
  <inkml:trace contextRef="#ctx0" brushRef="#br0" timeOffset="58667.33">2224 16279 761 0,'0'0'77'0,"0"0"-69"16,-83 1 65-16,55 16-8 16,0 2-36-16,4 6-14 15,3 3 0-15,3 2-2 16,5-1-8-16,4 2 5 16,3-1-6-16,4-1 5 15,2 0-2-15,0-5 1 16,2 0-4-16,8-4 4 15,1-6-2-15,8-2 4 0,0-4-9 16,6-1 7 0,0-7 1-16,8 0-4 0,-2 0-5 15,6 0-5-15,0-12-28 16,-4-3-32-16,-6-2-40 16,-12-2-66-16</inkml:trace>
  <inkml:trace contextRef="#ctx0" brushRef="#br0" timeOffset="59350.81">2371 16061 212 0,'0'0'233'16,"0"0"-166"-16,0 0 50 16,0 0-30-16,-107-55-42 15,65 55-10-15,0 0 3 16,-1 1 12-16,6 12-5 16,-2 7-6-16,0 6-16 15,-7 9-2-15,1 4-7 16,-1 3 5-16,4 1-5 0,8-2 2 15,7 0-6 1,11-2 1-16,10 1-1 0,6-1 0 16,0 1 2-16,0 3-8 15,9 3 8-15,4 3-3 16,2 2 2-16,1 1-2 16,-5-7-6-16,-2-5-2 15,9-9-1-15,-1-4 1 16,3-5 3-16,5-2 1 15,1-3-5-15,2-3 6 16,8-3 0-16,1-3 4 16,5-5 3-16,4-3-6 15,2 0 0-15,3-8-4 16,2-8 1-16,-2-4-1 0,-5-5 1 16,0 2 3-16,-7-9-5 15,-3 3 3-15,-6-2 8 16,-2-3 1-16,-4-2 11 15,-3-6 1-15,-9-5 10 16,-3-5 3-16,-6-8-16 16,-3-8-4-16,0-7-6 15,-9-7-12-15,-18-1 0 16,-12 4-1-16,-8 11-3 16,-7 20 3-16,-9 23-4 15,-4 23-2-15,-6 9 4 16,1 34 0-16,4 17-5 15,23 8-67-15,24-1-129 0,21-9-274 16</inkml:trace>
  <inkml:trace contextRef="#ctx0" brushRef="#br0" timeOffset="60198.86">4045 16141 814 0,'0'0'64'0,"0"0"-52"15,0 0 3-15,0 0 15 16,3 99 36-16,7-46-13 0,1 3-14 15,-4 3-16-15,2-2-12 16,-3-2 6-16,0-7-16 16,-3-10 6-16,-3-10-6 15,0-6-1-15,0-8 0 16,0-7-11-16,0-2-22 16,0-4-9-16,0-1-15 15,0 0-16-15,0-10-44 16,0-14-188-16</inkml:trace>
  <inkml:trace contextRef="#ctx0" brushRef="#br0" timeOffset="60535.71">3973 16303 649 0,'0'0'43'16,"0"0"-16"-16,-6-80 56 15,6 63-14-15,14 1-23 16,11 3-15-16,8 4-21 15,6 3-5-15,1 6 16 16,-1 0 8-16,-2 10-3 16,2 14-7-16,1 7 1 15,-7 11-7-15,-8 2-1 16,-11 4-4-16,-10 0 7 16,-4-4-13-16,0-2 0 15,-15-3 1-15,-1-3-3 16,-4-3-1-16,-5-4 1 15,-2-2 0-15,-3-3-1 0,-1-5 1 16,4-5 0-16,-6-11 0 16,-4-1 0-16,-6-2 0 15,-2 0-26-15,9-14-46 16,11-6-81-16,20-6-248 16</inkml:trace>
  <inkml:trace contextRef="#ctx0" brushRef="#br0" timeOffset="61606.33">4303 15911 485 0,'0'0'35'0,"0"0"32"16,0 0 18-16,-100-15-16 16,61 15-30-16,-4 5 7 15,-5 11-6-15,-1 3 9 16,-2 6-12-16,2 3-9 16,1 3 4-16,-1 5-3 15,4 0-8-15,2 0-2 16,7 1-10-16,6-3 6 15,7 4-4-15,6 1 1 16,1 1-4-16,5 2-4 16,1-3 4-16,4 2 2 15,3 0 1-15,0 0-6 0,3 4 1 16,0-3 1-16,3-1-5 16,12-4 0-16,-2-3 6 15,5-5-1-15,-1-3-3 16,3-2-1-16,4-2 8 15,6-1-5-15,0-5 2 16,1-2 1-16,-3-2-3 16,-3-3-1-16,-3 1-3 15,0-1 3-15,-1-1-4 16,-3 0 0-16,6-2 1 16,-2 0-1-16,9-4 1 15,2 1 8-15,3-3-8 16,0 0 1-16,-2 0-3 15,-2 0 2-15,-7 0 0 16,3 0-1-16,1 0-2 0,-4 0 1 16,0 0 0-16,-5-3 2 15,5-2 1-15,-3-1-1 16,5-4-2-16,0 1 0 16,-4-4 6-16,-1 1-6 15,-3-5 2-15,-1 0 2 16,-3-3 15-16,0-1-1 15,-2-2-6-15,-2-2-1 16,2 2-7-16,1-1 7 16,-1 0-1-16,-1 2-6 15,0-3 1-15,-2 1-3 0,-2-2 12 16,-5 1 13-16,-3-3-2 16,0-2-14-16,0-3 2 15,0-3-8-15,0 2-3 16,0 5 6-16,0 5-7 15,0 4 2-15,0 3-1 16,0 0-1-16,0-2 17 16,-12 0-14-16,-6-2 9 15,-3-2-5-15,-7-2-6 16,-3 0-1-16,-10-2 1 16,-9-1-2-16,-10 0 3 15,-1 3-6-15,3 3 1 16,4 9-14-16,6 6-30 15,8 7-9-15,5 0-34 0,0 9-71 16,5 2-150 0</inkml:trace>
  <inkml:trace contextRef="#ctx0" brushRef="#br0" timeOffset="62402.96">4082 15928 481 0,'0'0'50'0,"0"0"32"16,0 0 21-16,0 0-43 15,0 0-26-15,0 0 18 16,-27-70-9-16,17 57-11 16,-1-2 4-16,-3 1-12 0,-3 2-1 15,1-5-4-15,-4 3 6 16,1-4-2-16,-3-3-6 16,-1-4 2-16,-2 2-5 15,-1 0 3-15,-2 2-1 16,1 2 6-16,-1 3 5 15,0 0-9-15,-2-1 2 16,0 2-8-16,-3-2-2 16,-1-1 1-16,-2 1 11 15,0-3-9-15,-1 3 1 16,11 1-2-16,1 3 0 16,12 5 4-16,4 2-4 15,4 3 2-15,4-1-9 0,1 3 2 16,-2-1-5-1,2 2 1-15,0 0-6 0,0 0 0 16,0 0-9-16,0 0-20 16,0 0-26-16,3 0-15 15,18 3-65-15,5 10-68 16,2-2-166-16</inkml:trace>
  <inkml:trace contextRef="#ctx0" brushRef="#br0" timeOffset="63347.31">4695 16736 535 0,'0'0'111'16,"0"0"-42"-16,0 0 34 16,0 0 15-16,0 0-36 15,0 0-30-15,-9-26-24 16,8 26-8-16,1 0-11 16,0 6-1-16,16 14 3 15,14 9 29-15,9 11-6 16,8 7-9-16,3 3 8 15,0 9-9-15,1 6-8 16,-6-1-7-16,1-5-8 16,-4-10 1-16,-5-9 0 15,-1-9-1-15,-6-6 3 0,-3-3-2 16,-8-5-1-16,-4-6 1 16,-8-5-2-16,-4-3-1 15,-3-3-6-15,0 2-22 16,0-2-38-16,-1 2-16 15,-11-1-43-15,3 1-221 16</inkml:trace>
  <inkml:trace contextRef="#ctx0" brushRef="#br0" timeOffset="63963.84">5827 17219 224 0,'0'0'597'16,"0"0"-556"-16,0 0 43 15,0 0 2-15,0 0-30 16,0 0-41-16,-16-26-15 16,7 48 0-16,-6 7 13 15,-6 7 11-15,2 0 16 16,1 0-6-16,0 3-11 16,6-3 9-16,2 3-11 15,5-2 6-15,5-1-21 16,0-2 12-16,0-3-17 15,12-4 9-15,0-3-9 0,0-5-1 16,3 1 0-16,-5-9 9 16,2-3-9-16,0-1-1 15,-3-4-5-15,1-2 6 16,2-1-9-16,3 0-11 16,2 0-7-16,-1 0-4 15,4-4-23-15,-4-7-28 16,-1-4-5-16,-2-2-74 15,-4-5-59-15</inkml:trace>
  <inkml:trace contextRef="#ctx0" brushRef="#br0" timeOffset="64183.32">5872 17481 697 0,'0'0'103'16,"0"0"-66"-16,0 0 113 15,0 0-54-15,0 0-45 16,0 0-35-16,4-27-6 16,13 20-8-16,13-2-2 15,-5 4-1-15,5-5-2 16,-5 4-2-16,-1-3-45 16,-6-2-39-16,-5-3-104 15,-10-4-168-15</inkml:trace>
  <inkml:trace contextRef="#ctx0" brushRef="#br0" timeOffset="64376.58">5797 17202 824 0,'0'0'75'0,"0"0"-44"15,0 0 47-15,0 0-42 16,93-57-18-16,-44 45 11 15,2 2-22-15,-2 2-5 16,-7 2-2-16,-9 3-21 16,-14 0-80-16,-16-2-131 0</inkml:trace>
  <inkml:trace contextRef="#ctx0" brushRef="#br0" timeOffset="66145.27">5750 16852 358 0,'0'0'19'0,"0"0"2"15,0 0 92-15,0 0-41 16,0 0-35-16,-93-15-8 16,71 15-13-16,-8 0-4 15,-3 1 10-15,-4 6 3 0,1 0 0 16,5 3 9-16,1 2-3 16,3 0 3-16,2 2-8 15,5 2-1-15,-2 1 1 16,0 1-13-16,2 4 2 15,-2 2 1-15,-2 2-1 16,6 1 9-16,-6 4-10 16,5-3 2-16,1 3-2 15,3-3-1-15,4-1-3 16,4 0 4-16,4 0-7 16,0 1 8-16,3-3-4 15,-3 1 5-15,2-1-11 16,-4 2 10-16,1-1-2 15,-1 1-11-15,2-4 6 16,-1 0-1-16,1-2-1 0,3-2-3 16,0 1 0-16,0-6 3 15,0 1 2-15,0-1-2 16,0 2 1-16,10 0 4 16,-1 1-7-16,2 0 4 15,2 2 2-15,-1-1-1 16,4 1-1-16,-1 0-3 15,0-2 3-15,3-1-8 16,0 1 1-16,-3-4 0 16,3 1 3-16,-6-3-2 0,4-2-1 15,-5 0 9 1,2-3-9-16,-1 3-1 0,4-3 10 16,1 5-10-16,5-3 5 15,2 1-3-15,-3 0 2 16,4-1-3-16,-1 2 2 15,-3-6-1-15,-3 3-2 16,3-2 2-16,1-1-2 16,2-4 0-16,3 1 3 15,1-1 4-15,-2 0-2 16,-1 0-5-16,-1 0 3 16,-5 0-2-16,2 0-1 15,-3 0-2-15,0 0 2 16,1 0 0-16,2 0 6 15,-3-1-6-15,1-5 5 0,-2 2-3 16,4-2-2-16,-1 2 0 16,-3-2 0-16,-2-1 9 15,0 2-4-15,-2 1-4 16,-1-1 11-16,0 0-4 16,0 1 0-16,3-4-3 15,0 2-4-15,0-3 10 16,3-1-2-16,1 1-7 15,-4-2 0-15,-3 5 1 16,1-2-1-16,-4 1 9 16,3 2-6-16,-1-5-4 15,-1-1 14-15,5-2-11 0,-3 0 7 16,4 0-5-16,-2 3 0 16,-1 1 1-16,1-1-1 15,-5 3-1-15,2-2-5 16,-3 1 1-16,1 1 11 15,1-3-5-15,-2-2-3 16,-1-2 9-16,1-1-8 16,-1-2-1-16,-1 0 1 15,3 0 4-15,-3-3-4 16,0 1-5-16,0 2 2 16,-3-2-2-16,0 2 3 15,-2-1-3-15,1 0 3 16,-2 1 2-16,0 0-3 0,0-2 3 15,0-1 2-15,0 1-5 16,0-1-2-16,0 0 1 16,0 3 0-16,0 3 1 15,0-5-1-15,-3 5-1 16,-5 1 6-16,0-3-6 16,0 2 2-16,2-1 0 15,0-2 7-15,-1 2-7 16,4-2 2-16,0 3-1 15,-2-3 0-15,2 5 0 16,0 0 2-16,0 3-1 16,-3-2-4-16,-1-3-5 0,-2 2 5 15,1 0 0-15,-3 0 0 16,2 2 5-16,1 0-5 16,-1-1-4-16,2 3 4 15,2-1 0-15,-1 3 1 16,0-2 1-16,2 2-1 15,-3-1 0-15,-1 1-1 16,2 2 0-16,-2-3 2 16,-3 0-2-16,-4 1-3 15,-6-4-4-15,0-1 7 16,1 3 0-16,-2-1 1 16,0-2 6-16,2 2-12 15,-2 1 11-15,0 0-7 16,-5 3 1-16,0 2-2 15,-7 3-2-15,-8 0-2 0,-10 0 4 16,-12 3-36-16,-10 13-69 16,-3 2-29-16,5 6-53 15,14-8-62-15,18-2-309 16</inkml:trace>
  <inkml:trace contextRef="#ctx0" brushRef="#br0" timeOffset="67383.42">4655 13534 13 0,'0'0'724'0,"0"0"-697"16,0 0 53-16,0 0 23 15,0 0-69-15,0 0-29 16,16-12 5-16,11 39 3 16,9 14 6-16,6 17 13 15,5 10-3-15,5 2 7 16,1-1-14-16,5-3-7 0,2-3-5 15,-2-1 1 1,-3-3-7-16,-6-4 1 0,-4-6 0 16,-8-9-4-16,-7-6 0 15,-6-7 11-15,-9-9-11 16,-6-6 1-16,-5-5-1 16,-2-2 1-16,-1-3 7 15,-1-1-8-15,0-1 14 16,0 0 5-16,0 2 2 15,0-2-18-15,0 0-4 16,0 0-10-16,2 0-59 16,1 0-29-16,-2 0-74 0,-1 0-301 15</inkml:trace>
  <inkml:trace contextRef="#ctx0" brushRef="#br0" timeOffset="68883.7">5517 14657 718 0,'0'0'68'16,"0"0"-58"-16,0 0 83 15,0 0 27-15,0 0-54 16,0 0-27-16,7-56-26 16,-7 73-13-16,0 13 0 15,0 13 11-15,0 15 13 16,0 4 4-16,0 4-11 15,0-1-4-15,-1-4 0 16,-2-7-13-16,0-7 2 16,1-5-1-16,2-9 0 15,0-5-1-15,0-11 1 0,0-4 0 16,0-7 2-16,0-5-3 16,0 0 0-16,0-1 9 15,0 0-8-15,0 0 15 16,0 0-5-16,0-5 14 15,0-12-13-15,0-7-6 16,0-7-5-16,0-8 2 16,0-4-3-16,0-9 1 15,-1-3-2-15,-9-8-4 16,-1 5 5-16,2 7 0 16,2 7 8-16,7 10-8 15,0 4-12-15,0 2 9 16,16 4 3-16,3 0-2 0,4 0 2 15,5 3-5-15,4 1 5 16,-1 5-7-16,2 5 4 16,-5 2 1-16,-4 5 1 15,-5 0-3-15,-4 3 4 16,0 0-4-16,-3 0 3 16,1 1-2-16,-1 5 0 15,-1 4 3-15,4-3-2 16,-5 1 4-16,2-1-4 15,-6-2 0-15,0 2-33 16,-3 4-13-16,-3 0-17 16,0 6-20-16,0 0-93 0,-12 2-49 15</inkml:trace>
  <inkml:trace contextRef="#ctx0" brushRef="#br0" timeOffset="69094.83">5620 14890 506 0,'0'0'68'16,"0"0"-10"-16,0 0 88 15,0 0-41-15,0 0-39 16,91-11-20-16,-45 1-15 16,-3-1-16-16,-5-1 14 15,-5 0-18-15,-8 3-10 0,0 1-2 16,-9 2-47-1,-8-5-110-15,-5 2-175 0</inkml:trace>
  <inkml:trace contextRef="#ctx0" brushRef="#br0" timeOffset="70773">5735 14205 330 0,'0'0'49'0,"0"0"57"0,0 0-15 15,0 0-44-15,-87-17-5 16,65 17 0-16,-2 0-16 16,-6 0 5-16,0 0-11 15,0 5 7-15,-1 4-4 16,6 1-5-16,-1 2-2 16,1 0 2-16,3 3 1 15,-1 2 1-15,-1 1-2 16,1 1-13-16,0 3 30 15,2 1-16-15,-1-1-6 16,-2 2-2-16,2 2 4 16,4 2 6-16,0 0-12 0,4 1 4 15,0 1-6-15,2 1 1 16,-3 2-5-16,3-1 8 16,-3 0-10-16,3 2 16 15,3 1-13-15,-3 2 0 16,5 3 4-16,1-4-2 15,1-1-5-15,2-5 1 16,0 0-1-16,-1-1 0 16,4-2 3-16,0 2-3 15,0-2 0-15,0-1-1 16,0 0 1-16,12-3 0 16,-2 3-1-16,3-2 0 0,-2-2 1 15,1 0 0 1,0-2 2-16,-3-1-3 15,0-2 0-15,6 0 1 0,-2-2-1 16,2-3 0-16,0-2 0 16,3-1 3-16,0 1 6 15,3 0-6-15,-1 0-2 16,0 1 3-16,-1 0-4 16,-1-1 1-16,0-2-1 15,1-1 1-15,2 0 0 16,-1 0 0-16,2-2-1 15,-1 1 8-15,0-3-8 16,1 0 2-16,2-2 1 16,4-1 0-16,4 0 0 15,-1 0-1-15,8 0 6 0,-2-6-3 16,0-1-2-16,-5 2-2 16,-7-2 1-16,2-2-1 15,-3 3-1-15,4-3 5 16,-4 1-1-16,1 0-3 15,-5-1 11-15,1 1-8 16,-2-3 0-16,-1 0 6 16,1 1 0-16,-2 0-3 15,2 1 6-15,-1-1-5 16,-3 0-2-16,1 0 2 16,-1-3-4-16,0 1 2 15,-1-1 7-15,-1-1 2 0,-1-2 2 16,0 0-6-16,0-1 0 15,0 0-2 1,1 0 0-16,-1-2 0 16,2 2-4-16,-3-2-1 0,-3 1 1 15,1-1 6-15,-3-1 2 16,-2-3-4-16,-1-1-6 16,-1 2 2-16,-1 0-1 15,1-2 3-15,-2 0-3 16,1-3-1-16,-1 2-1 15,0 1 1-15,0 2 0 16,0 4 3-16,0 0-1 16,0 1-1-16,0 3 9 0,0-4-8 15,-4 0 0 1,1-1-2-16,-3 1 0 0,0-1-1 16,0 3 1-16,0 0-3 15,3 1 1-15,-2 0 1 16,1 2 0-16,-2 0-1 15,2-1-1-15,-2 4 1 16,-2-4 0-16,-2 0 1 16,-1-2 1-16,1 0-3 15,-2 1 1-15,3-1-1 16,0 1 3-16,-3 1-3 16,2-1-1-16,-1 5 1 15,1-1 0-15,-1 1 0 0,1 1-1 16,-5-2 1-16,3 1 0 15,-1-2 2-15,2 1 1 16,-1 1-3-16,2-2 3 16,-1 3 0-16,2 1-2 15,-2-1-1-15,-3-2 1 16,1 2-1-16,-2-1 0 16,-6-2 0-16,0-3 0 15,-3 3 1-15,-1-1-1 16,-7 0-1-16,-2 5-3 15,-9 1 4-15,-5 1 0 16,-7 3 0-16,-8 3-7 0,5 0-58 16,9 2-58-1,16 15-92-15,18 4-97 0,12 4-458 16</inkml:trace>
  <inkml:trace contextRef="#ctx0" brushRef="#br0" timeOffset="71510.39">5609 14973 556 0,'0'0'86'0,"0"0"-6"15,0 0 24-15,0 0-38 16,0 0 2-16,0 0-31 16,0 0-7-16,14-7-13 15,14 0-6-15,8-2 3 16,7-2 0-16,2 1-8 15,-2 2-5-15,-7 0 5 16,-6 2-6-16,-12 3 0 0,-9-1 0 16,-9 1-54-1,-2-3-208-15</inkml:trace>
  <inkml:trace contextRef="#ctx0" brushRef="#br0" timeOffset="73622.78">994 11908 258 0,'0'0'126'0,"0"0"-45"16,0 0 27-16,0 0-38 16,0 0-11-16,-23-72 3 15,12 59-9-15,1 2 10 16,-2 1-13-16,-3 2-11 16,0 4 1-16,-4 1-15 0,2 3 0 15,-4 0-4 1,1 0-6-16,-2 10-7 15,-6 11 1-15,7 4 2 0,-1 4-9 16,4 3 7-16,8 4-8 16,1 5 8-16,4 3-4 15,2-1 3-15,3-2-8 16,0-4 8-16,0-8-8 16,6-6-10-16,6-3 10 15,3-5 0-15,7-4-16 16,-2-4 16-16,5-4-2 15,-1-3 2-15,1 0 0 16,-1-10 6-16,-3-7-3 16,-3-3 1-16,0-5 3 15,-3-5-4-15,-6-4-1 0,1-6-1 16,-4-9 1-16,-3-4 1 16,0-7-1-16,2-6-2 15,1 1 0-15,-3-1-12 16,2 1-4-16,-5 0-10 15,0 6 3-15,0 4 12 16,-4 10 5-16,-3 12 6 16,-1 11 2-16,2 8 6 15,6 9 4-15,-3 5-4 16,3 0-8-16,-7 5-6 16,4 20-1-16,-5 11 7 15,2 13 1-15,3 3 4 16,2 7-4-16,1-1 10 0,0-2-8 15,0 2 1-15,0-5-1 16,0 0 6-16,1-4-7 16,10-2-2-16,2-7 0 15,5-4 1-15,3-6-1 16,-1-5-2-16,2-5 0 16,2-5-2-16,1-3-22 15,6-5 5-15,2-5-1 16,0-2-25-16,3 0 1 15,-3-6-15-15,-5-9 22 16,-3 0 21-16,-7-7 12 16,-6-1 6-16,0-7 11 15,-2-5 4-15,-5-5 14 16,1-1 7-16,-3-3-16 0,-3 8-17 16,0 4 21-16,0 8-3 15,0 7 5-15,-6 5 18 16,-2 7 2-16,-3 2-20 15,0 3-15-15,-1 0-8 16,-4 1-3-16,1 19-1 16,0 6-3-16,6 7 1 15,6 5 3-15,3 4-4 16,0-1 4-16,3-1 2 16,9-5-2-16,7-6 0 15,-2-5-1-15,2-6 1 16,0-6-3-16,-2-4 3 15,7-3-7-15,-2-3 2 0,5-2-9 16,-6 0-46-16,3 0-53 16,-8-5-170-16</inkml:trace>
  <inkml:trace contextRef="#ctx0" brushRef="#br0" timeOffset="74379.77">1733 11673 764 0,'0'0'36'0,"0"0"-5"15,0 0 76-15,-85-25-51 16,64 25-35-16,-3 17-12 15,5 6 0-15,2 3 2 16,7 2-8-16,10 4 2 16,0 1-3-16,0 0 0 15,10-1-2-15,5-6-3 16,3-5-3-16,0-7-13 16,0-4-5-16,-3-6-8 15,1-4 23-15,-2 0 4 0,-1 0 5 16,1-14 3-16,-1-5-3 15,-1-4 7-15,-6-1 6 16,1-3 10-16,-7 1 3 16,0 6 3-16,0 3-5 15,0 5 13-15,0 8-2 16,0 3-5-16,0 1-11 16,0 0-18-16,0 0-1 15,0 8-16-15,0 14 3 16,0 9 9-16,0 8 4 15,0 1 6-15,3 3-3 16,3 3 0-16,0 2-2 16,3 0 7-16,3 1-8 15,0 1 0-15,1-4 0 0,-1 3 2 16,-1-2-4-16,-5-7 1 16,-2-1-2-16,-4-8 0 15,0-6-3-15,0-6-6 16,-4-7 7-16,-2-4 0 15,3-4-1-15,-3-3 4 16,-2-1 3-16,-8 0-1 16,1 0 1-16,-3-5 7 15,0-8 4-15,0-4-9 16,-1-5 8-16,4-1-2 16,3-5 3-16,3-3-11 0,5-2-1 15,4-3 0 1,0 4-6-16,9 4-9 15,7 5 5-15,-1 5-10 0,-2 6 6 16,-2-1-6-16,-2 0-22 16,1-2-56-16,1-6-223 15</inkml:trace>
  <inkml:trace contextRef="#ctx0" brushRef="#br0" timeOffset="75483.55">1906 11746 552 0,'0'0'137'15,"0"0"-102"-15,0 0 57 16,0 0-20-16,0 0-53 15,103-41-5-15,-76 44-2 16,-2 15 2-16,3 11-9 16,-4 10 4-16,0 6 12 15,-6 2-10-15,-9-3 0 16,0-5-6-16,-9-3-4 16,0-9 1-16,0-3 3 15,0-7-2-15,-9-5 1 16,3-5 0-16,0-2 7 0,3-4 5 15,-3-1-1-15,-3 0 5 16,2-1 4-16,-4-14-12 16,-4-5-9-16,6-8-3 15,0-3-22-15,-1-5-9 16,7-1-3-16,3 0 9 16,0 2-29-16,8 2 9 15,14 8 13-15,6 5 6 16,2 13 4-16,3 5 12 15,-6 2 7-15,-4 0 3 16,-3 9 0-16,-1 3 0 16,-4 4 0-16,-1-1 4 15,-2 1 0-15,1 0 1 16,2 4-4-16,6-4 0 0,-2-1-1 16,-1 1 4-16,0-5-1 15,-9-2-3-15,0-4-1 16,-3-5 1-16,-5 0 1 15,2 0 3-15,3 0 14 16,2-3 25-16,5-11-26 16,1-5-5-16,2-3-3 15,-1-3-5-15,1-1 3 16,-5 0-2-16,-7 1 2 16,-2 3 12-16,-2 4 17 15,0 3-14-15,-8 2 14 16,-4 6-22-16,-4 5-11 0,4 2 7 15,-4 0-9-15,-1 15 1 16,2 8-2-16,3 9 0 16,5 2 1-16,7 3-1 15,0 1 2-15,0 1 0 16,9-3 4-16,3-6-6 16,1-2-2-16,4-6-3 15,2-4-2-15,2-5-10 16,6-6 0-16,0-6-7 15,1-1 0-15,-1 0-18 16,-2-8 5-16,-3-6 33 16,-2-6 4-16,-1-6 3 15,-4-5-1-15,0-6 14 0,2-10-2 16,-1-6-3-16,-1-4-7 16,3-4 4-16,-8 8 0 15,-3 9-6-15,-7 13-2 16,0 10 37-16,-5 12 11 15,-13 9-18-15,-6 0-25 16,0 19-2-16,3 17 2 16,9 7-3-16,8 6-1 15,4 1 0-15,0 1-1 16,10-3 5-16,5-4-3 16,3-8-2-16,0-8-1 15,1-7 0-15,1-7-3 0,2-6 2 16,9-4-6-16,2-4-14 15,0 0-47-15,-3 0-117 16,-8-8-353-16</inkml:trace>
  <inkml:trace contextRef="#ctx0" brushRef="#br0" timeOffset="76345.28">669 12548 688 0,'0'0'72'0,"0"0"-10"15,0 0 69-15,0 0-51 16,0 0-34-16,0 0-14 15,-10-1-12-15,13-1-4 16,19-3-14-16,20-2 14 16,25-3 6-16,18-4-5 15,15-1 6-15,6-1-18 0,0 2 6 16,-5 1-10 0,-7 3 9-16,-6-2-10 0,-4-3 8 15,4 1-7-15,6-3 4 16,7-3 10-16,2-1-15 15,0 1 0-15,-3 1 2 16,-12 1-5-16,-9 2 6 16,-6 4 2-16,-7-1-5 15,-11 4 1-15,-7-2-2 16,-4 5 1-16,0-2 0 16,0 2 14-16,1-1-2 15,0 3 9-15,-2 1-6 0,-7 0 11 16,-5 1-11-16,-13 1-1 15,-3-1 6-15,-9-1 4 16,-2 1 2-16,-4 1 0 16,0 1-5-16,0 0 0 15,0 0-12-15,0 0-8 16,0 0 6-16,0 0-7 16,0 0 0-16,0 0-4 15,0 0 4-15,0 0-22 16,-7 0-41-16,-6 0-49 15,-13 0-82-15,-2 0-98 16</inkml:trace>
  <inkml:trace contextRef="#ctx0" brushRef="#br0" timeOffset="78647.33">4922 12491 470 0,'0'0'82'0,"0"0"-10"16,0 0 37-16,0 0-73 16,0 0-28-16,0 0-8 15,0 0 2-15,55-36-2 16,-44 36 0-16,-3 0 0 15,0 9 1-15,-2 2 7 16,-2-2-5-16,1 2-3 16,2 0 3-16,-4 1 0 15,3 0 0-15,-3-2-3 16,-3 0 2-16,0 0 0 16,0 1 2-16,0 2 5 15,-12 3 4-15,-3-1 13 0,2 2-1 16,-2-2 0-1,6 0-6-15,4-1-9 0,2-3-3 16,-1-1 0-16,1 0-4 16,2-2 3-16,-1 1-5 15,1-2 0-15,1-3-1 16,0 0 1-16,0 0 0 16,14-4 10-16,12 0 8 15,5 0 3-15,11 0-2 16,-3 0-9-16,-2-2-5 15,-3-4-1-15,-11 0-4 16,-5 1 1-16,-9 0-1 16,-6 4-1-16,-3-1-20 0,-2 0-103 15,-16 2-101 1,-6-2-384-16</inkml:trace>
  <inkml:trace contextRef="#ctx0" brushRef="#br0" timeOffset="79509.98">4847 12478 450 0,'0'0'53'0,"0"0"66"15,0 0-23-15,0 0-52 16,0 0-26-16,0 0-6 0,17-59 9 16,-10 54-5-1,2 0 1-15,-3 1-3 0,3 2-8 16,-3 1 2-16,1 1-7 16,2 0 1-16,2 0-1 15,5 0 2-15,1 0-2 16,-4 7 1-16,1 1-2 15,-6 1 6-15,-2 1-3 16,-3 1-2-16,0 6 3 16,-3 3 4-16,0 2 7 15,0 1 1-15,0-2-4 16,0-1-2-16,0-4-6 16,0-2-1-16,0 1-1 15,0-3 0-15,0 3-1 0,0-3 1 16,0-2-1-1,-6 2 7-15,-1-3-1 0,-2 3-1 16,3 0 2-16,-3-2-4 16,4 0 1-16,0-1-4 15,2-1 3-15,1 1 0 16,2-2-1-16,-1 0-1 16,1-4 1-16,0 0 0 15,0-3-2-15,0 2 1 16,0-2-2-16,0 3 3 15,4-1-1-15,11-2 4 16,6 0 6-16,3 0-4 16,7 0-4-16,5-7 0 15,3 0-2-15,-2-3 0 16,-1 0 1-16,-8-2 0 0,-4 2-2 16,-9 2 1-16,-3 2 7 15,-6 1 2-15,-5 3 8 16,-1 1-3-16,0 1-8 15,0 0-4-15,0 0-4 16,0 0-9-16,0 0-36 16,0 0-60-16,-9 3-111 15,-7 4-268-15</inkml:trace>
  <inkml:trace contextRef="#ctx0" brushRef="#br0" timeOffset="80597.67">3888 13684 357 0,'0'0'67'0,"0"0"16"15,0 0 30-15,0 0-22 16,0 0-34-16,0 0-25 16,-6-13 2-16,5 13-11 15,-1 0 9-15,2 0-10 16,-6 0-11-16,2 0 7 16,-5 8-4-16,0 4 12 0,-4 6-3 15,-1 3 1 1,2 1-8-16,-3 5 3 0,0-4 0 15,-1 2-4-15,2-1 1 16,1-1 1-16,1-1-3 16,0 1-4-16,0 1-2 15,0 3 0-15,-4 0 14 16,4 1 3-16,-1 0-9 16,-1-2-7-16,4 3 2 15,1-3-5-15,0-1 0 16,-3 0-2-16,6-2 2 15,-3-1 4-15,-2-3-3 16,1-2-1-16,1-3 3 16,3-4 0-16,0-3-6 15,2-3 5-15,4-2-4 0,0 0 1 16,0-2-3-16,0 0 2 16,0 0 1-16,0 0-2 15,0 0-3-15,0 0-5 16,0 0-19-16,0 0-34 15,4 0-120-15,11-10-314 16</inkml:trace>
  <inkml:trace contextRef="#ctx0" brushRef="#br0" timeOffset="81467.98">4627 13508 410 0,'0'0'75'0,"0"0"48"15,0 0 26-15,0 0-71 16,0 0-5-16,0 0 2 16,-2-32-31-16,2 31 0 15,0-1-13-15,-1 2-7 16,1 0-8-16,0 0-15 15,0 0 5-15,0 0-6 16,0 3 1-16,4 7 2 0,11 5 6 16,4 4 9-1,5 6 7-15,6 5 3 0,3 2 0 16,-5 4-15-16,-1 3 2 16,-3 0 2-16,-3 1-2 15,0-3-7-15,-2-5 1 16,2-3-5-16,-3-3 0 15,3-3 0-15,-5-4-1 16,-1-5-1-16,-6-4 4 16,-2-3 2-16,-4-7 4 15,-1 2 4-15,-2-2-2 16,0 0-2-16,0 0-2 0,0 0-2 16,0 0-8-1,0 0-5-15,1 0-42 0,-1 0-40 16,0 0-63-16,0 0-112 15,0 0-517-15</inkml:trace>
  <inkml:trace contextRef="#ctx0" brushRef="#br0" timeOffset="85143.58">3842 13759 128 0,'0'0'47'0,"0"0"11"15,0 0-4-15,0 0-27 16,0 0 3-16,0 0 7 16,0 0-15-16,-4-13-11 15,4 8-1-15,0 2 3 16,0-2 3-16,0 2-1 16,0 2 10-16,0-2-10 15,0 0-3-15,0 1 7 0,0-3 9 16,0 5 4-16,0-2-8 15,0-1 8-15,0 2-9 16,0-2-5-16,0 0-6 16,0 0-4-16,0-1 0 15,4-2 1-15,-3 2 10 16,1-1-2-16,-2-1 7 16,1 3-6-16,-1 1 14 15,0 2 0-15,0 0 6 16,0 0-3-16,0 0-16 15,0-1-3-15,0 1-7 16,0 0-3-16,0 0 3 16,0 0 1-16,0 0 0 15,0 0 1-15,0 0-3 0,0 0 0 16,0 0-1-16,0 0-7 16,0 0 0-16,-3 2 0 15,-7 6-1-15,-2 3 2 16,0 2 3-16,3-3 0 15,0 2 5-15,0 0-9 16,2 0 8-16,-1-1 2 16,1 2-9-16,1-1 3 15,-3 0-2-15,0 2 7 16,3-1-6-16,-3-1 4 16,-1 2-1-16,1 1-2 15,-2-3 0-15,-2 1-1 16,4 1 9-16,-4-2-8 0,-1 2 11 15,5-1-7-15,-4 1-1 16,2-1 1-16,4-2 3 16,-5 2-10-16,6 0 4 15,-3 2 2-15,-3 2-7 16,0 2 17-16,-4 1-7 16,5-3 3-16,-1 0-5 15,-1-1-1-15,4-2 5 16,3 0-11-16,0-5 3 15,0 4 3-15,-1-4 2 16,-1 1-9-16,2 4 2 16,-1-4 7-16,2 3 0 15,-2-2 1-15,1-2-2 0,1-1 0 16,2-2-5-16,2-3 1 16,-2 0 3-16,3-3-7 15,0 0 2-15,0 0-1 16,0 0 3-16,0 0-2 15,0 0 0-15,0 0 2 16,0 0-4-16,0 0-20 16,0-3-41-16,12-14-77 15,13-6-72-15,8-9-478 16</inkml:trace>
  <inkml:trace contextRef="#ctx0" brushRef="#br0" timeOffset="86425.43">4555 13548 404 0,'0'0'65'16,"0"0"26"-16,0 0 66 16,0 0-68-16,0 0-49 15,0 0 31-15,0-17-21 16,0 15-21-16,0 1-8 15,0 1 0-15,0 0 2 16,0 0-3-16,0 0-2 16,0 0 1-16,0 0-11 15,0 0 6-15,0 0 4 16,0 0 0-16,9 0-2 16,7 0 4-16,-2 0-5 15,-4 4 0-15,4 1-3 0,-5 2-11 16,4 0 8-16,-1 3-3 15,1-3-1-15,1 4 6 16,-1-2-5 0,5 1 2-16,-3 4-1 0,0-2 4 15,-2-1-7-15,1 2 5 16,-4-3-4-16,-1 2 2 16,3-3-6-16,-1 2 11 15,0-2-2-15,0 1-2 16,-2-1-3-16,3 0-1 15,-3 1-1-15,-2 0 0 16,2-2-3-16,-3 2 1 16,0 1-1-16,3-4 1 0,0 3 0 15,0 0 1-15,0-1-1 16,1 1 1-16,1-2 4 16,-2 1-2-16,2 2 1 15,-3-3-3-15,1 2 1 16,4 0 1-16,-4 1-1 15,0 0 4-15,-1-2 0 16,4-1-3-16,-3 2 2 16,-2-1 0-16,2-2 4 15,-3-2 0-15,-3 0 0 16,0-3-1-16,0-2 3 16,-3 0-1-16,3 0 4 0,-3 0-1 15,0 0-7 1,0 0 1-16,0 0-3 0,0 0 3 15,0 0-5-15,0 0 2 16,0 0-4-16,0 0 0 16,0 0-2-16,0 0-9 15,0 0-27-15,0 0-34 16,0 0-45-16,-12 0-72 16,-13 3-102-16,-4 3-316 15</inkml:trace>
  <inkml:trace contextRef="#ctx0" brushRef="#br0" timeOffset="89169.24">3059 15448 114 0,'0'0'77'0,"0"0"-44"16,0 0 30-16,0 0-16 15,0 0-3-15,0 0-7 16,0 0 15-16,0 0 17 16,0-1-12-16,0 1-26 15,1-2 8-15,-1 1-13 16,0 1 8-16,0-3-13 16,2 0-7-16,-1 1-1 0,1-2-3 15,-1-1 2-15,2 0-4 16,-1 0 7-16,-1 0 11 15,1 0 10-15,-2 0 5 16,3 0-6-16,-3 0-3 16,0 1 1-16,0 2-10 15,0-1 2-15,0-1-7 16,0 0-3-16,0 1-1 16,0 0-5-16,0 3 5 15,0-3 1-15,0 3-6 16,0 0 6-16,0 0-7 15,0 0 1-15,0 0 3 16,0 0-9-16,0 0 3 16,0 0 4-16,-3 0-7 0,1 0-6 15,-2 0 1-15,-4 0 0 16,-3 0 2-16,-3 6 1 16,2 0 3-16,-4 3-4 15,-2-1 0-15,4 1 2 16,-2-1-1-16,1 0 1 15,6-1 6-15,-3 0-6 16,3 0 1-16,-3 2 7 16,-1 2-8-16,-1 1-2 15,-5 2 9-15,2 1-4 16,0 1 0-16,-4-1-1 16,7 2 2-16,0-2-3 15,-3-1 1-15,5 1 0 0,-1 0-1 16,-2 1-2-16,1 1 6 15,-5 1-2-15,1 3-1 16,-3-1 9-16,-1 0-7 16,7-3 1-16,0 0-6 15,3-6 9-15,3-2-6 16,6-2-2-16,-1-3 5 16,2-2-4-16,1 0 3 15,-2 1-5-15,0-1 3 16,-3 3-2-16,0 0 3 15,-3 1-1-15,3-1-4 16,3-1 0-16,3-3 2 0,0-1-2 16,0 0 0-1,0 0 0-15,0 0-6 0,0 0-39 16,6 0-72-16,13-5-20 16,11-9-137-16</inkml:trace>
  <inkml:trace contextRef="#ctx0" brushRef="#br0" timeOffset="89799.33">3326 15451 429 0,'0'0'126'0,"0"0"-19"0,0 0 17 16,0 0-47 0,0 0-2-16,0 0-8 0,-6-10-24 15,6 7-4-15,0 1-12 16,0-1-8-16,0-1 8 16,0 1-15-16,0 1 11 15,0 0-7-15,0-1 2 16,0 1-1-16,6 0-7 15,1 0 1-15,4 0-5 16,2 2 2-16,1 0-4 16,-1 0-1-16,2 0 3 15,6 9 5-15,-2 5-3 16,2 2 8-16,1 1-7 16,-2 3-4-16,10 0 10 15,3 1-3-15,4-4-2 0,-3 3 1 16,-4-6-7-16,-5-3-1 15,-8-2 2-15,-4-4-3 16,-7-4-1-16,-6 1-1 16,0-2 1-16,0 0-1 15,0 0 0-15,0 0-10 16,0 0-41-16,0 0-50 16,3 0-25-16,-3 0-134 15</inkml:trace>
  <inkml:trace contextRef="#ctx0" brushRef="#br0" timeOffset="90788.37">2255 14039 624 0,'0'0'69'0,"0"0"14"16,0 0 11-16,12-74-47 0,6 56-24 16,4 1-3-1,2 3-14-15,-6 3 0 0,1 3-4 16,-7 6 9-16,0 2 7 15,-3 0-15-15,0 9 0 16,1 8 7-16,-4 3-4 16,-4 1 3-16,-2 8 2 15,0 1 13-15,0 2-6 16,0 2-3-16,-9-1 9 16,-3-2-2-16,0 2-7 15,6-3-7-15,-3-3 7 16,3-2-7-16,2-4 1 15,-1-4 2-15,1-3-1 16,2-4-2-16,-1-3-3 0,2-1 4 16,1-3-1-1,0-2-1-15,0-1 2 0,0 0 1 16,0 0 5-16,19 0 1 16,16 0 0-16,15-12 11 15,10-3-9-15,-2-1-8 16,-1 0-3-16,-11-1 1 15,-10 3 0-15,-4 2-3 16,-15 4 3-16,-2 2-3 16,-11 6-3-16,-4-3-2 15,0 3-2-15,0 0-16 16,0 0-95-16,-4 5-51 16,-14 5-164-16</inkml:trace>
  <inkml:trace contextRef="#ctx0" brushRef="#br0" timeOffset="93219.22">1236 16199 528 0,'0'0'59'0,"0"0"39"15,0 0 6-15,0 0-56 16,0 0-10-16,0 0 6 15,-31-48-20-15,19 45 19 16,3 0-7-16,0 3-17 0,-3 0 4 16,0 0-7-16,-7 0-1 15,4 6-8-15,-6 8 6 16,4 2 3-16,1 5-7 16,1 2-4-16,5 2 2 15,4 5 1-15,1 1-4 16,4-1-3-16,1 4 4 15,0-3-2-15,0-1 0 16,3-1 2-16,6-5-3 16,1-2 2-16,2-9 1 15,0-2-2-15,3-2-3 16,3-5 0-16,4-1 8 16,2-3 6-16,3 0-7 0,1 0 3 15,-4-9-3 1,0-5 4-16,-6-3 4 0,-3-3 11 15,0-6 8-15,-6-3 0 16,-3-7-6-16,-6-3-7 16,0-3-16-16,0 0-1 15,-5 2-4-15,-10 7-1 16,-4 6-2-16,0 12-2 16,-1 5-1-16,-1 10-13 15,-1 0-19-15,2 15-2 16,1 13-20-16,7 6-49 15,6 1-26-15,6-6-180 0</inkml:trace>
  <inkml:trace contextRef="#ctx0" brushRef="#br0" timeOffset="95409.26">4774 15908 345 0,'0'0'46'0,"0"0"-4"16,0 0 72-16,0 0-15 16,0 0-22-16,0 0-15 15,0 0-7-15,15-63 7 16,-15 59 6-16,0 0-18 16,0 0-13-16,0 4-4 15,0 0 0-15,0 0-8 16,0 0-8-16,0 0-14 15,0 0-3-15,0 19-3 16,-3 6 3-16,-3 6 8 0,2 5 3 16,1-1-1-1,3 2 8-15,0 0-5 0,0-3-6 16,0-1-5-16,0-2 0 16,3-5-1-16,0-5 2 15,-2-8 0-15,2-4-1 16,-3-4-2-16,0-4 1 15,1-1 6-15,-1 0 1 16,0 0 14-16,0 0 15 16,0 0 7-16,0-3 1 15,0-12 1-15,0-6-21 16,0-6-10-16,-4-5 2 16,1-6-12-16,2-8 1 0,-1-5-2 15,2 0-2 1,0 3-2-16,0 7 2 0,0 12-2 15,-3 10 4-15,2 9-4 16,-2 6-3-16,3 3-9 16,0 1-8-16,0 0-36 15,0 0-41-15,0 3-75 16,0 12-87-16,0 5-108 16</inkml:trace>
  <inkml:trace contextRef="#ctx0" brushRef="#br0" timeOffset="98237.79">6897 16894 443 0,'0'0'23'16,"0"0"4"-16,0 0 82 16,0 0-38-16,0 0-14 15,0 0-11-15,0 0 2 16,-48-36 14-16,39 35-15 16,0 1-9-16,0 0-16 15,-3 0-6-15,-3 7-5 0,-1 7 7 16,-4 3 0-16,3 3 1 15,1-2 3-15,3 3-1 16,6 2-6-16,2 1 3 16,2 3 4-16,3 1-4 15,0 0 3-15,3 0-4 16,12-3 0-16,3-3-1 16,4-3-12-16,-2-6 2 15,1-2-3-15,1-3 2 16,-1-3 1-16,1-3-6 15,2-2 6-15,0 0 0 16,-1-5 2-16,0-9-7 16,-3-4 9-16,-5-6 8 15,-2-7 14-15,-4-7 5 0,-1-4-15 16,-7 1 4-16,-1 4-19 16,0 3 7-16,-9 9-10 15,-5 6-4-15,-3 5 0 16,-7 8-5-16,-4 6 3 15,-10 0-24-15,-2 14-79 16,-3 6-80-16,10 4-147 16</inkml:trace>
  <inkml:trace contextRef="#ctx0" brushRef="#br0" timeOffset="100854.72">6695 14437 496 0,'0'0'55'0,"0"0"45"15,0 0 3-15,0 0-57 16,0 0-15-16,0 0-9 0,-55-23 3 16,45 23 3-16,-2 6-6 15,1 7-5-15,-2 4 8 16,2 1-2-16,2 4-2 15,1 2-2-15,0 1-4 16,2-2-1-16,3-3-6 16,3-1-2-16,0 0-1 15,0-3-5-15,0-1 2 16,8-1 3-16,2 0 1 16,5-5-6-16,-3-2 6 15,7-3-6-15,-4-2 6 16,0-2-1-16,-1 0 3 15,0 0-4-15,0-2 2 16,-1-10 7-16,-1-4 6 16,-4-4 20-16,-1-5 1 0,-4-5-1 15,0-5-11-15,-3-1-14 16,0 1 2-16,0 6-11 16,0 7 6-16,-3 5-7 15,-7 8 5-15,2 1-9 16,-2 4-5-16,-5 4-6 15,-5 0-48-15,-5 10-115 16,3 6-127-16</inkml:trace>
  <inkml:trace contextRef="#ctx0" brushRef="#br0" timeOffset="110672.09">419 11321 280 0,'0'0'241'0,"0"0"-236"15,0 0 22-15,0 0 12 16,0 0-18-16,98-28 1 16,-65 21-6-16,13-2 6 15,-4 4 13-15,-3-1-6 16,4 2-4-16,-9 2-10 16,2-5 1-16,0 3 7 15,4-2-9-15,2-1 9 16,3 0-16-16,1-1 3 15,3-1 2-15,-7 3-3 0,0-2-6 16,1 4 3 0,-4 0 2-16,-2 3 1 0,3-1-4 15,-1 0 5-15,3-1-6 16,1 0 11-16,-1-2-5 16,0-1 4-16,-4 1 1 15,-3-1-10-15,-7 0 8 16,-1 2-5-16,-6 0-5 15,1 1 2-15,-1 0 0 16,6 2-2-16,1-1-3 16,8 0 0-16,0 1 2 15,3-3 2-15,2 2-3 16,0 0 5-16,-4 1-6 16,-1 0 0-16,-3 1 0 15,-5 0 1-15,-1 0-1 0,1 0 0 16,-1 0 0-1,9 0 0-15,-2 0 0 0,6 0 2 16,-4 0-2-16,0 0 0 16,-2 0-2-16,-7 0 8 15,-3 0-12-15,-3 0 12 16,0 0-6-16,1 0 1 16,2 2 0-16,-6 0-1 15,3 0 0-15,-4 2-4 16,2 0 8-16,3 0-2 15,5 0-2-15,1 0-1 16,6 0 1-16,2 1 1 0,-3-1 0 16,-6 0-1-1,-5 3 0-15,-4-2-4 0,-3-1 4 16,-6 1 2-16,3 0-2 16,0 1 0-16,-3-1 0 15,4 0 0-15,2-1 0 16,3 0 2-16,0 1-2 15,1 2 0-15,-2 0-1 16,1 0 1-16,-2 2-3 16,-4-3 3-16,6 4 0 15,-2-3 0-15,2 1 1 16,3-2-1-16,0 1 0 0,-3-2 1 16,-2 1-2-16,2 3 2 15,-4-3-1-15,3 3 0 16,-3 1 0-16,2-1 2 15,-1 3-2-15,0 1-2 16,-1 0 1-16,-1 0-2 16,-1 3-1-16,0 0 4 15,3 1 5-15,0-1-3 16,4-1 0-16,3-1-2 16,2-3 0-16,2 3 2 15,1-5-2-15,-2 5 2 16,-3-1-7-16,-5-2 10 15,-1 0-10-15,-4 0 4 16,0-1 1-16,-3 0 3 16,0-1-2-16,4-1 0 0,1-1 0 15,2 2 0-15,4-2 0 16,2-1 1-16,-1 4-1 16,-5-4-1-16,-1 2 1 15,-4-2-1-15,-4-2 0 16,0 0 0-16,-2 2-2 15,-2-1 0-15,3-1 2 16,-3 3 0-16,7 0 0 16,1 3 2-16,2 0-2 15,2 2 2-15,6 1-1 0,-3 1-1 16,0 0 0 0,-3 1-1-16,-2-3 1 0,-7-1 0 15,3 0 0-15,0-1 0 16,1 0 0-16,4 1 2 15,-1-2 2-15,5 3-2 16,3-2 0-16,-2-4 3 16,-2 3-2-16,-4-4-1 15,-1 2-1-15,-4-2 0 16,-1-1-2-16,2 1 2 16,-3 1-4-16,3 0 6 15,7 0-1-15,1 1-2 16,4 0 0-16,1 3 0 15,2-3 3-15,-5 0-3 16,-1 0-2-16,3 0 2 0,-3 1 8 16,1-4-8-1,-1 2-4-15,-3 1 4 0,2-4 1 16,-1 3 0-16,2 0-1 16,1 1 1-16,2 0 3 15,3 0-4-15,-3 0-2 16,0-1 2-16,4 0 5 15,-5 0-1-15,-1-1-2 16,0 0-2-16,-5-1 0 16,-1 0 0-16,-1 0 1 15,2 0 3-15,3 0-2 16,4-2 0-16,0 1 5 0,3 0-4 16,1-1 2-16,1 1-2 15,-1-3-1-15,-2 3 1 16,-1-2 0-16,-3 0-2 15,-2-1-1-15,-1 2 0 16,1-2 1-16,-3 1 1 16,0 0-1-16,2-1 0 15,-4 0 0-15,3 2 2 16,-3-2 2-16,3 1-5 16,-2 1 5-16,2 1-3 15,3-1 0-15,0 1-1 16,3 0 1-16,1-1-1 15,2 0 1-15,1-1 0 0,2 3 0 16,0-1-1 0,0 2 1-16,0-1-1 0,-3-3 3 15,0 0-3-15,-1 2 0 16,0 0 1-16,1 1 1 16,0-1 4-16,-2-1-3 15,-1-1-1-15,-2 1-2 16,-1-1-1-16,-1 0 3 15,-3 1-3-15,0-2 2 16,-1 0-2-16,-2 0 1 16,-1 0 9-16,2 1-9 15,-1-1 3-15,-1 2-2 16,0-2 0-16,1 0 0 16,-2 2-1-16,3-2-2 0,-2 3 2 15,5-3 1-15,2 3-2 16,9 1 0-16,9 1 3 15,1 0-3-15,2 3 4 16,-5-2-1-16,-5 3-1 16,-2-3-1-16,-2 3-1 15,-2 0 1-15,0-1 0 16,-5 1 2-16,1-1-3 16,-3-1 1-16,1 1-5 15,1 0 9-15,0 0-3 16,1 1-2-16,-1 0 1 15,0 1 0-15,2 1 0 16,0 1 1-16,0-1-1 0,4 0 0 16,-1 1 0-1,-1 0-1-15,-3-3 5 0,3 2-5 16,-4-2 3-16,0-1-2 16,-1-1-1-16,-2 2 0 15,-1 0 1-15,-1-1-2 16,-3 0 0-16,0 1 0 15,-2-2-2-15,-2-1 3 16,4 3 0-16,-4-2 0 16,2 3-2-16,-3 0-2 15,1 2 1-15,1 0 2 16,0 0 1-16,4 3 2 0,-1-3 1 16,3 2-1-16,3-1 0 15,0 3 4-15,1 0-6 16,-2 0 1-16,2-2 0 15,-2 3-1-15,0-2 0 16,0 2 0-16,2 0 0 16,-2 2 1-16,-1 0 2 15,2-2-3-15,-3 0 0 16,-2-2-1-16,1 2-1 16,1 0 2-16,-2 0 1 15,-1 1-1-15,1-1 0 16,-2 1 1-16,6-1 0 15,-1-1 0-15,2 4 0 16,3-2 0-16,0 1-2 16,3 3 0-16,-2-2 1 0,-4-2 0 15,4 0-1-15,-4-1 1 16,-3 0 3-16,5 2-3 16,-3-1-3-16,-2-1 2 15,3 1 1-15,-3-2 6 16,0 1-6-16,3-2 0 15,0 2 0-15,0 0-1 16,0 2 3-16,1 0-2 16,-2 1 0-16,-1 1 2 15,-1-1-2-15,0 0-1 0,-3-1 1 16,1 1 0 0,-5-2-3-16,5 1 3 0,-5-4 0 15,-1 0-1 1,2 1 1-16,0 1 1 0,4 4 0 15,-2 2 5-15,6 1-3 16,2 1-3-16,-4 3 6 16,4 1-1-16,-4 3-2 15,-2-6-2-15,-2 3 0 16,-2 0-1-16,0-1 0 16,1 2 2-16,-1-1 0 15,0 2 1-15,0 2 0 16,0-1 0-16,-4 1-2 15,2-3-1-15,-1 0 0 16,-3-3-1-16,0-1 1 0,0-3-1 16,0-3 2-16,0-2-1 15,0-1 1-15,0 0 1 16,0-2-1-16,0-1-1 16,0 0 2-16,0 1-1 15,0-1-1-15,0-1 0 16,0-1 1-16,0 0 2 15,3 0-2-15,-3 0-1 16,5 2-1-16,-2 0-2 16,3 4 1-16,0-1 1 15,2 5 1-15,-2-1 2 16,-1 3 2-16,1-2-4 0,-1 1-1 16,0 0 1-16,-2-1 0 15,0 0 0-15,0 1 1 16,0-1-1-16,2 0 2 15,-1-2-2-15,1 2-2 16,5 1 2-16,1 0-1 16,-1 3 1-16,3 3 1 15,-2 0 0-15,2 0 0 16,-1 3-1-16,3-3 1 16,-3 0 1-16,2 0 2 15,-1 1-1-15,-1 0 3 16,1 2-4-16,-2-1 3 15,-1 1-2-15,-1 1 0 0,2 0 0 16,-2 2 5 0,-1 0-5-16,1-1 2 0,-1 3-1 15,5-4 1-15,-1 4-1 16,2 0 3-16,2-1-4 16,-1 1 7-16,4-2-9 15,-2-1 5-15,-2-3-4 16,-1 0 1-16,-6-2 1 15,1-5-4-15,-4 0 0 16,-4-3-4-16,-1-1 3 16,0-1 2-16,0 1 1 15,0-2-2-15,0 2 0 0,0 1 0 16,0 3 3-16,-1 3-4 16,-1 3 1-16,1 0 0 15,-1 3-2-15,-1 1 2 16,0 1-4-16,0 1 3 15,0-1-6-15,0 0 3 16,1 2 2-16,1-1-3 16,-2 1 1-16,3-2-2 15,0 1 1-15,0-4-3 16,-3-2-6-16,-1-2 7 16,-2 1 3-16,-2-2-2 15,0 4 3-15,-3-2 2 16,3 0 0-16,-1-3 1 15,1 4-1-15,0-4 5 16,2 1-4-16,0 2 0 16,0-4 0-16,0 0 1 15,-1 2-1-15,1 1 4 0,-2 0-3 16,-2 1 5-16,4 4-5 16,-2-2-1-16,-2 1 0 15,0-2 1-15,2-1 1 16,-1-3 2-16,2 0 2 15,-1-5-6-15,1-1 1 16,1-2-1-16,-3-2 2 16,6 1-3-16,-3-1 6 15,1 1-4-15,1 2 1 16,-1 0-1-16,0-1-1 0,0 1 2 16,1 0-2-16,1-1 8 15,0-1-7-15,-2-2 0 16,5 0 1-16,-3-3-2 15,0 0 0-15,0-2 2 16,-1 4-1-16,-2 3 1 16,0-1-1-16,0 3-1 15,-1-1 2-15,-1 1 1 16,5-5 0-16,-3-1-2 16,4-4 3-16,-2-1 0 15,-1 1 2-15,-2-3-4 16,0 4 0-16,-4-1 7 15,-1 6-6-15,-1-1-2 16,-5 1 0-16,0-1 7 16,-3-2-6-16,2 2 0 0,1-4 0 15,2 0-2-15,0-3 1 16,2-2 0-16,-3 2 0 16,-2 1-1-16,0-2 1 15,-3 2 0-15,-1 1-1 16,-1 2 3-16,-1 1-2 15,-1 4 0-15,-1-2 0 16,0-1-1-16,2-1 0 16,6-4 1-16,4-2 1 15,0-3 7-15,0 0-1 16,-1-3-1-16,-6 5 2 16,2-5-4-16,-4 0 1 0,2 5-3 15,-1-1-2 1,1-1 0-16,-2 5-1 0,3-2 2 15,0-3-2-15,3 6 1 16,-4-6 0-16,1 4 1 16,-9 0-4-16,3 2-2 15,-4 1 4-15,1 0 5 16,2 1-4-16,1-2-1 16,0 2 1-16,5-8 0 15,2 4-1-15,1-4 0 16,4-1 1-16,-3 2-1 15,-1 0 0-15,-2 3 0 16,-5-2-1-16,1 3-1 0,1 1 1 16,2-2 1-1,-1 3 1-15,3-3 0 0,-1-2-1 16,6 0-1-16,-1-2 1 16,-1-2 0-16,-2-1 5 15,-8 0-5-15,4 1 0 16,-2 1-3-16,-2 3 0 15,3 0 2-15,-1 0-1 16,4-1 0-16,0 2 2 16,2-5 0-16,2 2 0 15,-2 0 0-15,-5-3 0 16,-4 0 0-16,-6 0-3 0,-8 0-6 16,-7 0-2-16,2 3 6 15,3 3-4-15,9 5 5 16,4-1 2-16,1 3-5 15,3-2 4-15,-1 0 1 16,4-3-6-16,-3 1 4 16,-4-2 4-16,-3-4 0 15,-4-2 0-15,1-1-1 16,-5 0 0-16,-4 0-2 16,1 0 2-16,7 0-6 15,3 0 6-15,4 0-1 16,4 0-1-16,0 0-4 15,3-3-7-15,3-3 8 0,-4-2 5 16,3 3-7 0,-5-1 0-16,-3 5-9 0,-4-1 5 15,-2 2 9-15,0 0-7 16,0 0 2-16,2 0-1 16,1 0 1-16,3 0-6 15,0 0-2-15,2 0 4 16,0 0 4-16,-2 0 1 15,0 0 4-15,-3-2 2 16,-1 1-1-16,-3 1-6 16,1 0 2-16,5 0 3 15,1-2-1-15,3-1 0 16,0 2-3-16,6-2 3 16,2 0 1-16,0-1-2 0,-1 1 1 15,5 3 4-15,-3 0-2 16,-1 0 2-16,-3 0-1 15,-1 0 0-15,-4 0-4 16,0 0 4-16,-4 0-17 16,-2 0 6-16,0 6 0 15,2-2 10-15,1 0 2 16,2-1 1-16,1-1-1 16,0 1 0-16,0-1 0 15,1 3 2-15,-4-1 9 16,-3 2-9-16,0 1 0 15,-4-1 1-15,1 0-1 16,0 1-1-16,2-2-1 0,3-2 1 16,-2-1 0-1,0 1-1-15,2-3 1 0,-2 4-1 16,-6-1 2-16,-6 1 6 16,-3 2-5-16,-4-1-3 15,3 1 2-15,1-3-1 16,2 0 2-16,1 1 0 15,-1-3-3-15,4-1 3 16,5 0 1-16,3 0 2 16,7 0-1-16,-3 0-4 15,0 0 3-15,-5 0-4 16,-1 0 1-16,-3 0-2 0,0 0 2 16,-1 0-3-16,-5 0 4 15,2 0-3-15,-5 0 2 16,-1 0 2-16,4 0-3 15,-1 0 1-15,4 0-1 16,3 0 0-16,-4 0 0 16,3 0 1-16,1 0-2 15,-9 0 2-15,5-1-2 16,-2-4 1-16,2 1-2 16,3 0 1-16,-2 0 0 15,-7-3 1-15,4 1 0 16,-1-2 0-16,12 0 5 15,2-4-3-15,4 3-2 0,-2-5 0 16,0 3 2 0,-1 1-2-16,-2-1 1 0,2 2 7 15,-2 1-7-15,0 2 0 16,-1 0 5-16,-1-4-4 16,1 3 7-16,6-1-9 15,-1-1 7-15,4 2-1 16,1 0-3-16,2 1 1 15,7-1 2-15,2 2 5 16,2 1 4-16,-1-4 0 16,-1 6-14-16,2-4-1 15,4 3 4-15,2 2 6 16,1 1-8-16,4-5-2 16,0 5 0-16,0-1 0 0,0 1 2 15,0-1 6 1,0-1-8-16,0 1 0 0,-3-2 2 15,0-1-2-15,0-1 1 16,-3-3 2-16,3 2-3 16,0-4 1-16,-3 0-1 15,-1-3 0-15,-4-1 1 16,-5-2-1-16,-1 1-5 16,1 1 5-16,1 2 4 15,-1 0 1-15,-4 0-5 16,-4-2 1-16,-1-2-1 15,4 1 0-15,9 2 4 16,3 1 9-16,2-1-3 0,4 0-10 16,-3 2 2-16,-2-5-1 15,7 3-1-15,-2 3 0 16,3 0-7-16,0-4 3 16,0 2 2-16,0 1-3 15,0 1 2-15,3 0 3 16,1 0 1-16,1-2 0 15,-2 1-2-15,3-2-1 16,-6 3 2-16,4-2 2 16,-1-2-2-16,-3-1 0 15,0-4-1-15,0 2 1 16,0-3 0-16,3 3 2 0,-3 3 0 16,0-2-1-16,0 2-1 15,0-2 0-15,0-1-3 16,0 2-5-16,0-1 8 15,0 4 1-15,-3-4 3 16,0 3 0-16,-1-2-8 16,1 0 5-16,0-1-1 15,0 1 6-15,0 0-6 16,0 3 1-16,0 1-5 16,-3 0 4-16,2 0 0 15,2-2 0-15,1 1 0 16,-1-2 0-16,2 1 3 15,-1-3-2-15,-1-1-2 0,2 0-1 16,0 1 1 0,0 0 2-16,-3-4-2 0,-3-1 1 15,3 0-8-15,-3-1 8 16,3 0 2-16,-10 2-1 16,4 1 4-16,1 2-5 15,1 0 0-15,7 5 2 16,0 0-2-16,-3-1 1 15,3-1 0-15,-3 2-1 16,0-3 0-16,1-2 0 16,1 0 1-16,-1 0-1 15,1-5 1-15,1 2-2 16,0 0 0-16,0-2 1 16,0 1 0-16,0 1 1 0,0 1 0 15,0-1-1-15,0-1 0 16,0 1 0-16,0-1 1 15,0-1 0-15,0-1-1 16,0 0 0-16,0-4 0 16,0-2 0-16,0 0 0 15,0-2 0-15,0-1 1 16,0-2-1-16,0-1 0 16,-2 0-1-16,-2 0 1 15,-2 1-3-15,-3-1-5 16,3-1 6-16,-3 1 2 15,6-1 4-15,-4-5-4 16,1 0-1-16,0-2-1 0,-2 4 2 16,-2 2 0-16,-1 2-3 15,-3 0 2-15,-3 2 1 16,5 2 0-16,-4 0 1 16,2 3-1-16,-2 1 0 15,5 1 0-15,0 2 0 16,3 1 0-16,2 2 0 15,0 0 0-15,3 1 0 16,-3 0 1-16,5-1-1 16,-2 2 1-16,1-1 1 15,-2-1-1-15,1-1-1 16,0-3 1-16,-2-1-1 0,2-3 0 16,-1 2 0-16,-2-2 0 15,6 4 0-15,0 1 0 16,0 1-5-16,0 2 8 15,0-1-3-15,0 2 2 16,0-2-1-16,0 0-1 16,0 1 0-16,0-4 1 15,0-1 0-15,0-1-2 16,0 2 1-16,0 2-1 16,0 1 1-16,0 2 0 15,3-1 1-15,0 2 0 16,1-1-1-16,-4-4 1 15,0 4-1-15,0-1 0 0,3-1 2 16,0 1 1 0,-1 0-2-16,2 0 0 0,-4-2 0 15,0 3-1-15,0 0 1 16,0 0-1-16,0 1 0 16,0 0 0-16,0 2-1 15,0 0 2-15,0 0-1 16,0 0 2-16,0-2 0 15,0-3-2-15,0-2-4 16,0 0 4-16,0-3 0 16,0 2-2-16,0-1 1 15,-1 4 1-15,-2-1 0 0,1 1 1 16,1-1 0 0,-4-3-1-16,1 0 0 0,1-4-2 15,0 1 2-15,3-1 4 16,-6 0-4-16,3-1-2 15,-3-1 0-15,-3-1 2 16,2-2 0-16,-1 1 0 16,5-1 0-16,-6-2 2 15,3 0-2-15,-1-1-1 16,-1 3 1-16,-1 1-5 16,2 1 9-16,-2 2-6 15,4 2 4-15,-2 2-4 16,0 2 4-16,4 2-2 15,-2-2 0-15,-1 1-2 16,-3-2 2-16,-1 1 1 0,4 1-1 16,-2 0-3-16,4 2 3 15,-1 1 1-15,-2 1-1 16,4-3 0-16,-3 0 0 16,0-1 0-16,4 1 1 15,-4-5-1-15,1 3 0 16,2 2 1-16,-2-1-1 15,4 1 1-15,-1 0-2 16,-4 2 1-16,6 0 0 16,-3 2 1-16,0-3-1 15,3-1 1-15,0-1-1 16,0 1 1-16,0 2 0 0,0 0 0 16,0 3-1-16,3-2 0 15,3 0 2-15,0-1-2 16,0-1 0-16,3-4 0 15,-3-1 1-15,3-3 0 16,0-3-1-16,1 4 0 16,-2 3 0-16,-2 5 1 15,-3 5 0-15,4 2-1 16,-1-1 0-16,0 1 0 16,2-2 0-16,-2 1 0 15,4-2 0-15,-6-1 1 16,4-1-1-16,-2-2 0 15,4 1 0-15,-1-2 2 0,-1-2-2 16,-2 1 0-16,4 0 1 16,-1-1-1-16,0 2 0 15,1 2 0-15,-4-1 2 16,-1 2-1-16,4-1-1 16,1-2 1-16,1 3-1 15,-5-1 0-15,0 4 1 16,4-1-1-16,-7 3 2 15,3 2-2-15,0-1 0 16,-1 1 0-16,5 4 1 16,-6-1-1-16,1-3 1 15,1 0 2-15,0 0-3 16,3-1 1-16,-3-1-2 16,1 2 3-16,1-5-2 0,2 3 0 15,-4-4-1 1,3 1 0-16,-1 2-1 0,0-4 2 15,0 2 2-15,1 1-1 16,-2-4-1-16,-4 3 1 16,-3-3-1-16,0 0-1 15,0 1 1-15,0-3 0 16,0 5 4-16,0-2-7 16,0 3 3-16,0 5 0 15,0 3-1-15,0 1 1 16,0 4 0-16,0 1 0 15,-3-1 1-15,3 2-2 16,0 0 1-16,-4-1 0 16,4-3 3-16,0 2-3 0,0-3 0 15,-3-1 0-15,3-3-1 16,-6 2 1-16,6-2 0 16,-3-1 0-16,1 1 0 15,2 0 0-15,-1 1 0 16,-2-2 0-16,0-1 1 15,-2 1 0-15,5 1-1 16,-2 1-1-16,0-1 1 16,1 0 0-16,-1-4 0 15,1-1 0-15,-1 1 0 16,2-1 1-16,0 2-1 0,0 1 0 16,-3 2-1-1,3 3 2-15,-3 5-1 0,3 1 0 16,0-1 0-16,0 0 0 15,0 0 0-15,0-3 0 16,0 2 0-16,0-3 0 16,0 3 0-16,0-4 2 15,0 1-2-15,0 1 3 16,0-2-3-16,0 0 2 16,0 0-2-16,0 0 1 15,0 1-1-15,3 0 0 16,0-2 0-16,0 2-1 15,0-2 1-15,1 2-1 16,-1 0 0-16,-3 1 2 0,0 5-2 16,0-3 1-16,0 3-2 15,2 0 2-15,-2 0-2 16,0 0 2-16,0 0-1 16,0 0 0-16,0 0 0 15,0 0 1-15,0 0-3 16,0 0 0-16,0 0 3 15,0 0-1-15,0-1-2 16,0 1-2-16,1 0 0 16,-1 0-19-16,0 0-22 15,0 2-47-15,0 14-40 0,0 9-10 16,-11 15-46-16,-9 7-4 16,2 14-94-16</inkml:trace>
  <inkml:trace contextRef="#ctx0" brushRef="#br0" timeOffset="114997.1">8218 14382 366 0,'0'0'179'0,"0"0"-120"0,0 0 70 16,0 0-41-16,0 0-29 15,0 0 4-15,0 0-9 16,0-47-20 0,0 47 1-16,0 0-18 0,0 0-15 15,0 5 1-15,0 16-2 16,0 9 4-16,0 9 14 16,0 1 1-16,0 4-9 15,0-1 9-15,0-1-15 16,-3-3-4-16,3-5 3 15,0-5-4-15,0-8 1 16,0-6 1-16,0-6-2 16,0-6 0-16,-3-3 4 0,3 0-1 15,0 0 7-15,0 0 10 16,-4-15 18-16,4-4-19 16,0-9-17-16,0-4 4 15,0-5-6-15,0-6-1 16,10-3-16-16,-1 0-8 15,0 0 0-15,3 7-6 16,-3 7 16-16,3 7 10 16,0 6 0-16,0 5 1 15,-2 5 1-15,5 2-3 16,1 6-1-16,1 1-1 16,4 1 8-16,-3 18 1 15,3 8 0-15,-5 6 0 16,-7 1 3-16,-3 3 1 0,-3 0 2 15,-3-4-3-15,0 0 7 16,0-3-11-16,0-7 2 16,0-5-2-16,0-6 0 15,0-6 4-15,0-2-4 16,0-2 2-16,0-2 1 16,0 0 3-16,0 0 9 15,0-4 22-15,3-14-16 16,2-9-16-16,0-6-4 15,3-2-1-15,-1-3-1 16,2-3-4-16,0 2-13 16,3 5-3-16,-1 4 3 15,0 5 7-15,0 6 6 0,5 5 1 16,-1 3 0-16,6 2-4 16,4 4-1-16,7 5 6 15,5 0 3-15,-1 0 1 16,-5 17 2-16,-7 5-2 15,-10 8 2-15,-9 5 8 16,-5 3 4-16,0 3-3 16,-5 1 6-16,-7 1-7 15,1 1-1-15,2-1-7 16,3-4 1-16,3-4-3 16,0-5 1-16,2-8-2 15,1-7 0-15,0-6 0 0,0-6-1 16,0-3-2-16,0 0 0 15,0 0-26 1,13 0-15-16,10 0-21 0,5-9-152 16,8-11-277-16</inkml:trace>
  <inkml:trace contextRef="#ctx0" brushRef="#br0" timeOffset="115591.34">9308 14417 572 0,'0'0'58'0,"0"0"28"15,0 0 9-15,0 0-44 16,-91-63-11-16,68 61-17 15,-1 2 5-15,0 0-10 16,4 17-8-16,1 7 11 16,3 3-17-16,8 7 10 15,5 2-5-15,3 3-5 16,0 0-2-16,5 0 1 16,11-8 1-16,-4-5-3 15,3-5 0-15,-6-7-1 0,5-5-4 16,0-2-2-1,3-7 1-15,5 0 3 0,-1-2 1 16,-4-13 1-16,-3-7 7 16,-2-3-6-16,-3-6 7 15,-3-5 2-15,-3-5 0 16,-1 0 0-16,-1 0-9 16,1 5 5-16,1 9-6 15,0 9 0-15,0 10 1 16,0 7 9-16,-1 1-2 15,1 0-5-15,3 20 1 16,5 14 4-16,4 7-2 16,3 5 4-16,7 0-4 15,5 0-1-15,3-5-2 0,-2-7-3 16,-4-5 0-16,-5-11-3 16,-5-4-9-16,-4-8-10 15,-5-3-6-15,-4-3-18 16,-4 0-37-16,0-8-55 15,0-10-394-15</inkml:trace>
  <inkml:trace contextRef="#ctx0" brushRef="#br0" timeOffset="115889.58">9541 14311 644 0,'0'0'53'0,"0"0"51"16,0 0 12-16,0 0-67 15,0 0-29-15,0 0 12 16,94 89-4-16,-70-41-4 16,-5 4-15-16,-3-4 9 15,0-3-16-15,-1-5 8 16,1-6-6-16,-1-10-4 15,0-3 2-15,-6-8-1 16,0-8-1-16,-2-2-5 16,-2-3-18-16,-1 0-19 15,-2-13-104-15,-2-8-68 16</inkml:trace>
  <inkml:trace contextRef="#ctx0" brushRef="#br0" timeOffset="116129.96">9793 14279 302 0,'0'0'272'15,"0"0"-211"-15,0 0 80 16,-91 101-34-16,61-59-18 16,-1 8-31-16,1 4-20 0,-1-1-18 15,1-3-13-15,5-7-5 16,4-7 4-1,7-7-5-15,3-9-1 0,5-6 0 16,6-5-25-16,0-3-65 16,7-4-69-16,17-2-58 15</inkml:trace>
  <inkml:trace contextRef="#ctx0" brushRef="#br0" timeOffset="116407.56">10160 14384 845 0,'0'0'47'0,"0"0"-43"15,0 0 80-15,-15 84-19 16,15-43-32-16,0 5-12 15,-1-2-16-15,-1-3-4 16,-2-5 6-16,1-4-7 16,-2-8-6-16,2-10 2 15,-1-6-26-15,1-8-91 16,-1 0-36-16,1-10-240 16</inkml:trace>
  <inkml:trace contextRef="#ctx0" brushRef="#br0" timeOffset="116597.56">10190 14209 656 0,'0'0'92'0,"0"0"-38"16,0 0 86-16,0 0-74 15,0 0-46-15,0 0-20 16,-9-47-9-16,13 50-113 15,7 7-21-15,0-1-368 16</inkml:trace>
  <inkml:trace contextRef="#ctx0" brushRef="#br0" timeOffset="117345.21">10456 14457 582 0,'0'0'21'16,"-12"72"31"-16,7-31 42 15,1 0-58-15,-5-5-26 0,6-4-8 16,-3-6-1-16,3-6 3 15,0-8-2-15,0-8 0 16,1-4 31-16,1 0 89 16,-1-4-33-16,2-16-40 15,-1-8-30-15,1-3-6 16,0-2-9-16,0-5-1 16,0-4-3-16,0-1 0 15,6-1-8-15,6 3-11 16,1 4 2-16,1 9 2 15,-1 9 10-15,2 8 3 16,1 10-2-16,1 1-6 16,4 6 10-16,-2 14 0 15,4 5 2-15,-3 1 10 0,-5 4-9 16,-3 1-2-16,-6-1 9 16,-6-3-10-16,0-2 1 15,0-4-1-15,0-2 6 16,-1-8-4-16,-1-4 1 15,2-5-1-15,0-2-1 16,0 0 3-16,0 0 9 16,0-6 4-16,0-14-5 15,0-7-11-15,0-5-1 16,0-6-2-16,5-3-5 0,8-5-12 16,5 2-7-1,4 7 0-15,2 7 1 0,0 12-3 16,3 14 4-1,-2 4 1-15,1 10 23 0,-6 14 3 16,-3 8 24-16,-2 3 0 16,-6 4 1-16,-5 2 2 15,-2 3-13-15,-2-1-10 16,0 1 4-16,0-5-10 16,0-5-1-16,0-7 0 15,0-6 0-15,0-5-2 16,0-6-30-16,0-4-21 15,0-3-106-15,4-3-107 16</inkml:trace>
  <inkml:trace contextRef="#ctx0" brushRef="#br0" timeOffset="117749.7">11046 14243 651 0,'0'0'45'0,"0"0"16"16,0 0-35-16,0 0 3 16,-3 87 41-16,3-40-15 0,0 1-22 15,2-3-14-15,2-3-4 16,2-4-10-16,2-10-4 15,0-5 2-15,2-8 0 16,2-6-1-16,4-5 13 16,3-4 14-16,2 0 6 15,0-4-14-15,0-17 1 16,-5-5 3-16,-1-9-6 16,-6-8 4-16,-3-7-10 15,-6-4-4-15,0-1-7 16,0 5-4-16,-4 10-2 15,-2 10 4-15,1 14-1 16,4 11-24-16,1 5-46 16,0 4-164-16,0 10-47 15</inkml:trace>
  <inkml:trace contextRef="#ctx0" brushRef="#br0" timeOffset="118484.67">11495 14355 526 0,'0'0'97'16,"0"0"-96"-16,0 0 89 15,-3 108-50-15,-6-68-2 16,-1 2-27-16,-2 0-6 16,-3-6-1-16,4-5-2 15,3-9 4-15,2-7-5 16,3-5-1-16,0-6 4 16,3-4 6-16,0 0 81 15,0-1 5-15,0-16-51 16,0-6-19-16,0-7-3 15,0-3-10-15,0-3-5 16,0-3-3-16,0-1-2 16,1 1-3-16,11-3 0 0,6 4 0 15,3 4-1 1,-2 6 1-16,-1 12 0 0,-6 7-4 16,-2 9-5-16,1 0-2 15,4 20 10-15,0 10 1 16,-5 11 1-16,-4 1 5 15,-6 3-3-15,0-3-1 16,0-3 1-16,0-8-3 16,0-8 1-16,0-8 0 15,-4-8-1-15,4-4 0 16,0-3 10-16,0 0 24 16,0-9 30-16,0-13-31 0,0-10-27 15,0-4-6-15,0-5-1 16,13-4-11-16,5-2-23 15,5 1-7-15,0 5 16 16,-2 12 3-16,2 14-3 16,-1 15 13-16,-1 5 1 15,1 24 12-15,-5 7 0 16,-7 8 5-16,-4 5 13 16,-6 3-4-16,0 3-7 15,-7-5 7-15,-2-5-10 16,1-3-2-16,-1-11-2 15,2-4 0-15,1-6-10 16,3-4-64-16,3-7-205 16</inkml:trace>
  <inkml:trace contextRef="#ctx0" brushRef="#br0" timeOffset="121433.16">8983 15686 596 0,'0'0'20'16,"0"0"33"-16,0 0 47 0,0 0-33 15,0 0-23-15,0 0-7 16,-80-52-9-16,65 55-15 16,-7 16-2-16,-2 8 9 15,1 6 4-15,4 6-13 16,6 5 0-16,10-2-2 15,3 1-7-15,5 1 2 16,15-3-1 0,7-8-3-16,4-8 2 0,2-9-1 15,-2-10-1-15,-2-6 2 16,-6 0 0-16,-3-18 4 16,-5-8 0-16,-5-7-2 0,-1-5 2 15,-6-2 5 1,0-6 7-16,-3-3-11 0,0-2-7 15,-6 3 3-15,-9 10-3 16,-1 10-2-16,-7 17-1 16,-3 8-4-16,-3 3-2 15,1 6-9-15,6 8-5 16,14 4-16-16,8-2-82 16,3 0 23-16,21-6-54 15,6-6-177-15</inkml:trace>
  <inkml:trace contextRef="#ctx0" brushRef="#br0" timeOffset="121934.39">9244 15398 589 0,'0'0'43'16,"0"0"-34"-16,0 0 6 15,0 0 86-15,0 113-33 16,0-57 4-16,0 7-2 16,0 7-31-16,0 3-14 15,0 4-3-15,5 0-11 16,1-1-6-16,1-4-1 16,-1-9-2-16,3-10-2 15,-4-7 0-15,-1-12-2 0,2-5 0 16,2-9-2-1,3-7-21-15,0-7 1 0,8-6-25 16,1 0-18-16,2-12 28 16,-1-15 7-16,-7-4 26 15,-4-5 6-15,-7-2 1 16,-3-2 0-16,-3 0 10 16,-20-2 13-16,-6-2 19 15,-6 7 9-15,-6 1-1 16,-1 7-3-16,0 6-16 15,5 2 9-15,14 3-9 16,9 3 10-16,12-2 0 16,2-3-12-16,5-5-30 15,20 2 4-15,6-4-8 16,5 7 4-16,6 3-20 0,-2 2-57 16,5 2-31-16,1 3-94 15,-4-1-213-15</inkml:trace>
  <inkml:trace contextRef="#ctx0" brushRef="#br0" timeOffset="122519.36">10444 15586 725 0,'0'0'13'16,"0"0"7"-16,-82-47 67 16,55 42-17-16,3 5-45 15,0 0-16-15,2 20-2 16,-2 10-6-16,1 9-1 15,1 6 7-15,9 2 6 16,7 4-11-16,6-4 5 16,0 1-6-16,19-6-2 15,5-7 6-15,4-10-3 0,0-7-2 16,1-13-8-16,1-5 1 16,-3-8 7-16,-2-15-1 15,-7-7 1-15,-8-4 3 16,-4-2 7-16,-4-3-8 15,-2-2 8-15,3-2-6 16,1 2 2-16,1 8-2 16,-1 8-4-16,-2 12 3 15,-1 9 0-15,-1 4 8 16,0 0-10-16,3 4-1 16,5 16-5-16,8 6 5 15,2 8 8-15,3 0 2 0,0 1-2 16,-3 0-7-1,-2-6 1-15,2-3-2 0,-5-8 1 16,1-7-1-16,-2-3-12 16,1-7-16-16,3-1-43 15,3 0-61-15,-2-6-98 16</inkml:trace>
  <inkml:trace contextRef="#ctx0" brushRef="#br0" timeOffset="122977.1">10745 15570 693 0,'0'0'29'0,"0"0"52"0,0 0 24 15,0 0-75 1,0 0-23-16,0 0 14 0,47 98-1 16,-39-58 3-16,1 4-13 15,-4 1-3-15,-4 1-7 16,-1-5 5-16,0-8-5 15,0-13 0-15,-6-12 0 16,2-8 10-16,-4-4 72 16,-4-18-34-16,0-9-39 15,2-2-9-15,1-1-2 16,9-1-11-16,0-3 4 16,0-5-14-16,12-2-1 0,3 1-4 15,4 7-3-15,2 8 7 16,0 12 11-16,3 8-2 15,-2 9 8-15,5 2 7 16,0 22 5-16,4 5 9 16,-2 7 5-16,-4-1-4 15,-1 3-4-15,-5-2-5 16,-5-2 6-16,-4-4-9 16,-3-2 2-16,-7-8-5 15,0-6-1-15,0-3 1 16,0-7-6-16,0-2-39 15,2-2-131-15,8 0-26 16,11-14-436-16</inkml:trace>
  <inkml:trace contextRef="#ctx0" brushRef="#br0" timeOffset="123569.34">11316 15487 706 0,'0'0'77'16,"0"0"-21"-16,0 0-22 16,0 0-27-16,0 0 22 15,-1 72 11-15,4-36 4 16,3-2-29-16,1-3-4 16,3-5-10-16,-2-7 3 15,6-5-4-15,-1-4 2 0,3-8 4 16,5-2 0-16,1 0-2 15,1-12-3-15,-2-6 4 16,-3-4 0-16,-3-8-2 16,-2-4 3-16,-4-4-6 15,-1-2 0-15,-2 4 4 16,-2 5-4-16,-1 9 5 16,0 10 5-16,-3 5 11 15,0 7-2-15,1 0-7 16,-1 5-12-16,3 19 3 15,2 8 1-15,2 8 7 16,2 9 0-16,3 6 1 16,6 6 5-16,-3 7-8 0,1-1-3 15,-7 2-6 1,-4 1 2-16,-4-7-2 0,-1-1 0 16,0-11 2-16,0-11-2 15,0-9-5-15,0-10-4 16,0-12 3-16,-3-6 1 15,-4-3 5-15,-6 0 50 16,-6-12-4-16,-7-7-27 16,-1-8 4-16,3 1-9 15,7-6 4-15,9-3-6 16,5-7-6-16,3-4-6 16,1-3-7-16,18 2 4 0,11 8-32 15,9 2-78-15,18 3-96 16</inkml:trace>
  <inkml:trace contextRef="#ctx0" brushRef="#br0" timeOffset="124177.23">12459 15533 755 0,'0'0'7'16,"0"0"23"-16,0 0 48 15,0 0-16-15,0 0-33 16,0 0-20-16,38-9-1 15,-32 44-3-15,1 5 20 16,-4 6 4-16,0 0-10 16,-3 1-5-16,1-5-14 15,1-3 9-15,-1-13-9 16,3-10 2-16,-2-8-2 16,-2-8 1-16,0 0 8 15,0 0 31-15,1-12 15 0,1-12-20 16,-2-5-25-16,0-7-8 15,3-3-1-15,0-6-1 16,6 1-1-16,1-1-21 16,2 3-5-16,3 5-4 15,3 8 15-15,4 9 2 16,2 11 2-16,2 9-5 16,2 0 11-16,0 12 6 15,-1 16 0-15,-2 4 6 16,-4 5 5-16,-6 1 6 15,-2 2-6-15,-3-1 3 16,-4-2-6-16,0-3 2 16,-2-6-7-16,0-4 1 15,-2-6-2-15,1-3-4 16,-3-5 0-16,1 1-37 0,2-3-40 16,0-2-144-16,2-6-200 15</inkml:trace>
  <inkml:trace contextRef="#ctx0" brushRef="#br0" timeOffset="125677.03">13111 15545 381 0,'0'0'121'15,"0"0"-21"-15,0 0-13 16,0 0-14-16,0 0-8 16,0 0-14-16,12-70 1 15,-21 65 9-15,-8 2-28 16,-1 3-13-16,-7 0-10 16,0 13-7-16,1 8 15 0,7 7 0 15,4 2-13-15,7 4 1 16,6 1-3-16,0 0 3 15,0 2-4-15,13-3-2 16,4-5 0-16,4-6 0 16,2-5 0-16,3-6 0 15,2-8-2-15,1-4-4 16,1 0 6-16,-4-1 9 16,-5-14-4-16,-3-7 0 15,-6-5 8-15,-5-7 4 16,-2-6-2-16,-5-4 11 15,0-5-18-15,0 4-6 16,-3 6 0-16,-9 10-2 16,-6 12-9-16,0 7-6 15,-6 10 13-15,-4 0 1 0,0 13-4 16,2 10-12-16,11 6-30 16,14 3-99-16,1-3-144 15</inkml:trace>
  <inkml:trace contextRef="#ctx0" brushRef="#br0" timeOffset="126607.34">13898 15557 325 0,'0'0'411'0,"0"0"-337"16,0 0 58-16,0 0-60 15,-92-62-46-15,59 61-4 16,-6 1-10-16,0 1-4 16,0 16-1-16,2 4 0 15,4 5-3-15,8 1 1 16,6 2 2-16,10 2-5 15,6 2 0-15,3 0 0 16,0 0 0-16,15-3-1 16,2-5 3-16,3-6-4 15,2-7-3-15,1-5-1 0,-1-4-1 16,1-3-8-16,-1 0 9 16,0-14 4-16,-1-6 0 15,-3-4 1-15,0-7 2 16,-3-5-3-16,1-9 3 15,-2-3-3-15,0-6-1 16,-2-4 1-16,2-2-1 16,-4 3-5-16,-1-1 4 15,-3 5-8-15,-3 8 9 16,-3 8 1-16,0 12 0 16,0 10 0-16,-1 8 6 15,-2 6 3-15,1 1-8 0,-4 6-2 16,2 22-1-16,-1 15 0 15,5 9 4-15,0 6 6 16,0 4 0-16,9-1-2 16,2-2-2-16,-1-2 2 15,1-4-5-15,-1-6-1 16,2-7 0-16,2-5 0 16,0-12 0-16,3-6-3 15,4-7 0-15,2-6-2 16,7-4 2-16,3 0 0 15,1-1-1-15,2-15 4 16,-3-3 5-16,-2-8-5 16,-2-6 3-16,-2-6-1 15,-2-6 0-15,-4-4 4 0,-6-4-5 16,-5 2 2-16,-7 5-3 16,-3 6 0-16,-6 12 0 15,-10 9 7-15,-7 11 5 16,0 8-7-16,-4 4-3 15,3 21 0-15,1 12 1 16,9 4 2-16,6 5 0 16,7 1 6-16,1 3 1 15,0-2-8-15,10-4-2 16,6-5-1-16,2-10 4 16,2-4-5-16,4-8 1 0,2-4 1 15,4-4-1 1,3-4-1-16,1-2-2 0,1-3-29 15,2 0-40-15,6 0-127 16,2-17-610-16</inkml:trace>
  <inkml:trace contextRef="#ctx0" brushRef="#br0" timeOffset="127038.07">15133 15357 783 0,'0'0'94'16,"0"0"-45"-16,0 0 85 15,0 0-89-15,0 0-41 16,0 0 0-16,12 88 20 16,-12-35 0-16,0-1-7 15,0-6-7-15,0 0-8 0,0-5 5 16,0-9-5-16,0-6-2 15,0-9 0-15,0-6-1 16,0-7 0-16,0-2-12 16,0-2-5-16,2 0 9 15,-1 0-11-15,4-14-14 16,1-12-80-16,5-7-212 16</inkml:trace>
  <inkml:trace contextRef="#ctx0" brushRef="#br0" timeOffset="127240.19">15251 15230 650 0,'0'0'45'0,"0"0"45"0,0 0 2 16,0 0-23-16,0 0-26 15,0 0-7-15,16-73-13 16,-16 71-9-16,0 2-5 15,2 0-9-15,-2 0-5 16,0 0-79-16,0 6-168 16</inkml:trace>
  <inkml:trace contextRef="#ctx0" brushRef="#br0" timeOffset="127746.87">15433 15458 524 0,'0'0'57'15,"0"0"98"-15,2 95-66 16,-2-57-16-16,-2 0-11 16,-5-1-33-16,1-3-6 15,1-5-16-15,0-4-5 16,2-10 1-16,-1-6-1 15,3-3-2-15,-1-4 3 16,1-2 0-16,1 0 7 16,0 0 41-16,0-16 16 0,0-8-53 15,0-7 4-15,0-6-8 16,0-7-10 0,0-2-2-16,6-3-10 0,7-3-11 15,4 3-8-15,3 5-4 16,4 4 12-16,4 9 5 15,1 11 2-15,2 11-2 16,0 9 2-16,1 1 4 16,-1 19 10-16,-7 7 2 15,-6 8 9-15,-5 0 14 16,-8 6 2-16,-5 3 0 16,0-1-6-16,0 0 7 15,0-6-11-15,0-3-12 0,-6-5 5 16,-1-7-6-16,4-5-1 15,0-3-1-15,1-2-4 16,2-2-16-16,0-3-117 16,15-4-537-16</inkml:trace>
  <inkml:trace contextRef="#ctx0" brushRef="#br0" timeOffset="128548.93">16453 15308 688 0,'0'0'73'16,"0"0"58"-16,-31-76-26 15,19 60-61-15,-3 9-19 16,-4 7-7-16,-4 0-16 16,-5 18 6-16,-4 13-8 15,3 10 10-15,0 5-3 16,7 4-3-16,3-1-3 15,5-2 0-15,5-2-1 16,6-4 3-16,3-5-3 16,0-3-3-16,9-6-1 15,10-5-18-15,4-10 2 0,1-4 0 16,1-8-1-16,-1 0 4 16,-4-3 14-16,0-16 3 15,0-6 4-15,-1-6 3 16,2-8-1-16,1-3-2 15,-2-3-4-15,-1-3 2 16,0 1-1-16,-6 3 4 16,-6 8-3-16,-2 8-1 15,-3 8 1-15,-2 12 15 16,0 7 2-16,0 1-19 16,0 3-7-16,0 20 4 15,-5 13 2-15,-3 9 1 0,0 3 14 16,4 2-7-16,-1-1 6 15,5-5-3-15,0-8-8 16,0-4-1-16,6-9 1 16,8-7-2-16,5-5 3 15,8-4-1-15,3-2-2 16,4-5-1-16,-2 0-71 16,-4 0-127-16,-4-12-398 15</inkml:trace>
  <inkml:trace contextRef="#ctx0" brushRef="#br0" timeOffset="129508.92">9046 16570 688 0,'0'0'58'0,"0"0"-9"16,0 0 57-16,0 0 3 15,0 0-59-15,0 0-24 16,-12-39-25-16,12 74 2 0,0 14 5 16,0 13 26-16,0 6-10 15,1 2-2-15,-1-2-8 16,0-5-1-16,0-8-7 16,0-11-1-16,0-7-4 15,0-7 3-15,2-10-4 16,-2-6 3-16,0-3-6 15,0 0-6-15,0-3-31 16,0-4-14-16,0-1-23 16,-15-3-55-16,-4 0-54 15,-11-2-421-15</inkml:trace>
  <inkml:trace contextRef="#ctx0" brushRef="#br0" timeOffset="130666.21">8764 16941 509 0,'0'0'19'16,"0"0"48"-16,0 0 12 16,57-80-14-16,-23 60-27 15,8 1-1-15,7 0-11 16,8 5 2-16,-5 4 0 16,-3 5-7-16,-4 5-9 15,-6 0 0-15,-5 0 6 16,-3 0-4-16,-1 15-7 15,-5 4-4-15,-5 8 1 16,-1 2 3-16,-2 4 1 16,-1-1-6-16,-4 3-2 15,-2 0 4-15,-5-1-3 0,-5-2 0 16,0-2-1-16,-6-2-1 16,-13-9 1-16,-2-4 3 15,0-7 0-15,-3-5-1 16,8-3 15-16,1-2 16 15,-2-18 7-15,5-3-21 16,2-11-5-16,0-1-4 16,7 0-8-16,3-1-2 15,0-1-3-15,1 3 2 16,15 5-11-16,4 3 3 16,4 6 1-16,1 6 4 15,3 2 3-15,-1 4 1 0,3 3 1 16,0 1-1-16,0 4-8 15,-2 0 6-15,-4 0 1 16,-3 14 1-16,-8 5-2 16,1 6 2-16,-2-2 1 15,-2 0 3-15,-1 3-4 16,6-6 4-16,-3 0-3 16,3-3 0-16,4-1 0 15,0-7-1-15,1-3-3 16,1-3 3-16,1-3 2 15,-2 0-2-15,-1 0 3 16,3-3-1-16,-4-11 0 16,-1-1 0-16,-2-5 4 15,-4-2-6-15,-2-3 5 16,-1 0-3-16,-2 0 5 0,-6 0-6 16,0 0-1-16,0 7 0 15,-9 5 0-15,-3 2 11 16,-7 8-5-16,-1 3 1 15,-4 0-7-15,-1 8-1 16,3 12 1-16,2 6 1 16,7 4 0-16,7 1-2 15,4 0 3-15,2-1-2 16,0 1 0-16,5 0 1 16,5-1 2-16,-1 1 0 0,2-2-2 15,3-2-1-15,1-1-2 16,5-7 1-16,2-4 1 15,5-6-4-15,0-5 2 16,4-4 1-16,1 0 2 16,-1-4 3-16,-1-11-4 15,0-5-2-15,-5-3 2 16,-4-2 2-16,-3-3 1 16,-2-4 2-16,1-5-4 15,2-5 0-15,0-4 0 16,-1-2-2-16,-3 4 1 15,-3 3-2-15,-9 13-2 0,-3 6-1 16,-3 8 5 0,-14 3 0-16,0 8 4 0,-1 3-1 15,3 0-1-15,0 20-4 16,2 9-1-16,3 9 0 16,4 4 3-16,2 2 0 15,4 0 2-15,0 0 1 16,0-5-3-16,12-2 0 15,2-3 5-15,6-6 4 16,6-6-7-16,5-5 4 16,3-3-6-16,2-8 5 15,2-1-10-15,0-4-12 16,-4-1-58-16,-4 0-92 16,-7-2-201-16</inkml:trace>
  <inkml:trace contextRef="#ctx0" brushRef="#br0" timeOffset="131147.06">11107 16726 645 0,'0'0'111'15,"0"0"-72"-15,0 0 57 16,0 0 34-16,0 0-81 16,0 0-34-16,0-27-15 15,0 55 0-15,-4 10 16 16,1 5 13-16,1 1-12 16,1-2-3-16,1-3-12 0,0-4 0 15,0-5 0 1,0-8-1-16,0-8-1 0,0-6 0 15,0-5 0-15,0-3-4 16,0 0-5-16,0 0-10 16,0 0-11-16,0-16-18 15,0-7-174-15,-6-10-377 16</inkml:trace>
  <inkml:trace contextRef="#ctx0" brushRef="#br0" timeOffset="131348.2">11256 16450 730 0,'0'0'22'0,"0"0"44"16,0 0 44-16,0 0-59 16,0 0-36-16,0 0-7 15,8-51-8-15,-8 51-4 16,0 0-49-16,0 12-86 15,-9 8 41-15,0-1-123 16</inkml:trace>
  <inkml:trace contextRef="#ctx0" brushRef="#br0" timeOffset="131707.18">11522 16525 617 0,'0'0'64'0,"0"0"-61"16,0 0 54-16,0 0 13 16,-48 98-2-16,38-63 2 15,8 0-18-15,2 1-12 16,8-2-19-16,14 1-2 16,9-1-6-16,1-4-1 15,-4 3 3-15,-5-4-11 16,-7-3 0-16,-10 1 4 15,-6-3-6-15,0-3 3 16,-3-1 3-16,-12-8 3 16,-3-1 1-16,-6-9-1 15,-1-2-1-15,-2 0-10 0,-1 0-4 16,1-7-13-16,1-5-26 16,3-3-8-16,3-6-39 15,8-4-20-15,11-1 8 16,1-11-43-16,6-8-98 15</inkml:trace>
  <inkml:trace contextRef="#ctx0" brushRef="#br0" timeOffset="131970.87">11545 16615 595 0,'0'0'87'0,"0"0"-81"16,0 0 86-16,-41 91 3 15,14-42 9-15,-4 11-29 0,-6 3-32 16,-6 5-3-16,-5 1-8 15,-1-2-11-15,2-6-9 16,3-9-5-16,6-13-2 16,8-12 8-16,8-8-12 15,7-9 0-15,10-3 0 16,4-7 0-16,1 0 0 16,0 0-1-16,0 0-6 15,1-3-7-15,7-11-10 16,4-3-22-16,7-5-36 15,4 3-109-15,-4-2-46 0</inkml:trace>
  <inkml:trace contextRef="#ctx0" brushRef="#br0" timeOffset="133754.97">12835 16670 402 0,'0'0'212'0,"0"0"-178"15,0 0 85-15,0 0-39 16,0 0-19-16,0 0 11 16,-7-75-30-16,-12 75-32 15,-12 0-2-15,-14 5 8 16,-9 19 2-16,-4 8-1 16,5 11 1-16,9 2 2 0,16 2-18 15,13-2 1-15,15-3-2 16,0-5 1-16,22-4-1 15,10-4 6-15,4-7-7 16,1-3 0-16,0-4 0 16,3-6-16-16,-2-3-18 15,1-2 0-15,1-4-29 16,-1 0-30-16,1-2 28 16,0-17 31-16,2-8 4 15,0-7 0-15,2-5 30 16,-3-1 0-16,-5-2 12 15,-6 1 19-15,-10 5 4 0,-8 8 5 16,-6 7 2-16,-6 7 43 16,0 4-42-16,0 8-11 15,-7 2-13-15,-10 0-18 16,-8 15 0-16,-6 9 3 16,-4 5 3-16,5 2-4 15,7 5 2-15,3-6-5 16,10 2 0-16,4-2 0 15,4-4 0-15,2-3-2 16,0-6-2-16,0-1-3 16,8-7-16-16,8-4-13 15,2-5 6-15,3 0 20 16,1 0 8-16,-2-14 2 16,-2-5 5-16,-3-5 1 15,-4-2 17-15,-2-3-6 0,-1-1-4 16,-1 1-2-16,-1 0-4 15,-1 7 2-15,-1 3-6 16,-1 8 4-16,0 5 2 16,-1 2-8-16,-2 4 13 15,0 0-14-15,0 0-1 16,0 7-1-16,0 17-5 16,0 7 6-16,3 3 0 15,1 0 1-15,0-2 6 16,1-1-6-16,4-2 0 15,0-5 0-15,6-5-5 16,3-6 2-16,0-7-11 0,4-3 7 16,0-3-5-1,-1 0 12-15,0-16 1 0,-2-6 1 16,-2-2 7-16,-1-6-5 16,-2-6 1-16,2-6 4 15,-1-5-5-15,3-7 4 16,0-1-8-16,0-3-7 15,-5-2 6-15,-4 1-9 16,-4 1 1-16,-5 2-2 16,0 5 10-16,-3 9-1 15,-9 12-3-15,1 13-4 16,4 12 0-16,-3 5 8 16,1 3 1-16,-4 26 0 0,2 12-2 15,3 11 2-15,5 5 3 16,2 2 1-16,1 1 4 15,0-3-3-15,0-1 0 16,0 0-5-16,0-4-4 16,0-3 4-16,1-5 1 15,2-8-1-15,2-7-1 16,1-8 0-16,2-7-12 16,5-6 5-16,4-7 2 15,6-1 6-15,4 0 1 16,1-6-1-16,-1-8 0 15,0-9 3-15,-2-2 2 16,0-7 10-16,-1-9-3 16,3-7-4-16,-3-5 0 0,0-6-2 15,-4-3-4-15,-4-1-2 16,-9-1-9-16,-7 2 4 16,0 6-14-16,-10 9 15 15,-13 12-4-15,1 16 6 16,-4 18 2-16,0 1-3 15,0 30 6-15,1 15 0 16,7 11 4-16,6 7 0 16,9 7-1-16,3-2 6 15,0 0-2-15,0 0-6 16,0-8-3-16,0-6 3 16,0-9 5-16,3-6-7 15,5-10-1-15,0-6 1 0,0-5 1 16,1-6 2-16,3-4-4 15,1-2-2-15,2-3 1 16,2-3 0-16,3 0-32 16,3-2-105-16,-2-19-162 15</inkml:trace>
  <inkml:trace contextRef="#ctx0" brushRef="#br0" timeOffset="134270.24">13925 16825 694 0,'0'0'50'15,"0"0"-27"-15,0 0 19 16,0 0-25-16,0 0-15 16,79-22 1-16,-58 13-1 0,-3-4-1 15,-3-3 2-15,-6-1-1 16,-4-1 5-16,-5 1 9 15,0 3 5-15,-1 2 3 16,-12 5-3-16,-2 4-7 16,-5 3-9-16,0 0-3 15,-2 6 9-15,0 15 4 16,0 2 1-16,5 7 15 16,1 4-13-16,7-1-3 15,6 4-5-15,3-6-3 16,3 1 0-16,15-2-5 15,4-4 1-15,4-5-3 0,1-6 2 16,2-3-2-16,3-6-2 16,2-1-30-16,0-5-69 15,1 0-55-15,-2 0-339 16</inkml:trace>
  <inkml:trace contextRef="#ctx0" brushRef="#br0" timeOffset="134869.91">14574 16726 562 0,'0'0'51'0,"0"0"32"16,0 0 26-16,0 0-41 0,0 0-21 16,0 0 8-16,-38-63-27 15,16 63-17-15,-6 7 4 16,-2 10 10-16,2 5-3 15,1 2 1-15,6 5-15 16,3 5-1-16,4 3-3 16,6-1-3-16,5-3-1 15,3-5 2-15,0-5-1 16,0-6-1-16,3 0 1 16,5-7-1-16,3-8-1 15,1 1 1-15,7-3 1 16,2 0-1-16,3 0 8 15,-3-12-6-15,3-8-2 16,-2-3 5-16,-2-9 2 16,2-8-3-16,-1-8-1 15,-2-5 0-15,2-5-2 0,-2-7-1 16,-2 1 2-16,-2-3-3 16,-5 6 1-16,-2 4-6 15,-4 2-6-15,-4 13 5 16,0 10 2-16,0 13-2 15,0 6-1-15,-6 12 2 16,-4 1 1-16,-2 6 3 16,-3 25-4-16,1 17 4 15,1 12 2-15,4 8 2 16,2 3-1-16,-1 0 2 16,5 0-2-16,3-4-1 15,0-9-3-15,0-8 3 16,0-12 0-16,2-8 0 0,5-9 1 15,4-7-2-15,-1-4 1 16,6-1-5-16,1-5-92 16,1-4-120-16</inkml:trace>
  <inkml:trace contextRef="#ctx0" brushRef="#br0" timeOffset="138980.56">15828 16862 309 0,'0'0'98'16,"0"0"23"-16,0 0-40 16,0 0-18-16,0 0 20 15,0 0-29-15,15-15-32 16,-13 6 8-16,-1-1 5 15,1-2 10-15,-2-2-16 16,1-3 15-16,-1-3-23 16,0 0-5-16,0 2-7 15,-7 0-2-15,-7 2 9 16,-2 2-10-16,-6 3 7 16,-2 4-6-16,0 4 4 15,-3 3-5-15,-3 0-4 0,2 0 6 16,-2 10-8-16,3 7 1 15,2 5-1-15,2 7 6 16,4 3 0-16,0 5 0 16,6 0-4-16,3 4 9 15,6-5-11-15,4 1 0 16,0-3 1-16,3-4-1 16,11-5 0-16,3-1 2 15,2-9-1-15,4-5-1 16,-1-5 0-16,5-5 0 0,0 0-1 15,1-4 1 1,1-15 0-16,-3-5-1 0,0-8 2 16,-3-1 1-16,-3-7-1 15,1-2-1-15,-3-5 1 16,0-6-1-16,-1-5-20 16,-5-2-2-16,-2-3-18 15,-5 1 12-15,-5 3 1 16,0 4 10-16,-2 9 13 15,-11 9 0-15,0 8 4 16,0 12 0-16,4 8 8 16,3 4-4-16,4 2 0 15,0 3-4-15,0 0 0 16,2 17-4-16,-2 16 4 16,2 10 6-16,0 10 13 0,0 3 0 15,0 2 5-15,-1-2-15 16,-2-1 9-16,0-2-15 15,-2 0-1-15,2-4 3 16,2 1-4-16,1-4-1 16,0-3 0-16,0-11-4 15,0-3 2-15,12-9-2 16,6-6 4-16,0-3 1 16,6-7 3-16,1-4-4 15,2 0 0-15,2-12 3 16,3-10 0-16,1-2-3 15,-2-3 1-15,0-4 1 0,-2-3 0 16,-4-7-2 0,-3-4 2-16,-5 0-2 0,-3 0 0 15,-6 4-3-15,-6 7 3 16,-2 6-1-16,0 9-1 16,-13 7 2-16,-3 7 0 15,-4 5 5-15,-2 6 0 16,2 19-4-16,0 7 1 15,8 9 0-15,3 1 6 16,2 5 0-16,3 0 1 16,0-2-1-16,4-5-2 15,0-4-2-15,0-8 9 16,5-6-6-16,11-3 1 0,2-5-8 16,8-5 9-1,0-1-1-15,4-5-6 0,0-3-1 16,-3 0-1-16,-3 0-41 15,-6-3-31-15,-2-8-80 16,-8-9-216-16</inkml:trace>
  <inkml:trace contextRef="#ctx0" brushRef="#br0" timeOffset="139880.31">16610 16719 502 0,'0'0'45'0,"0"0"50"15,0 0 15-15,-2-74-42 16,-11 58-6-16,-5 2-9 16,-1 6-6-16,1 2-19 0,-5 5-17 15,-2 1-2-15,-2 3-4 16,2 14-2-16,-2 7 1 15,6 2 5-15,7 6 2 16,6-1-1-16,6 2-8 16,2 2 8-16,6-1-8 15,12-5 0-15,4-5-2 16,0-7 2-16,1-6-1 16,1-8-1-16,1-3 0 15,1 0 0-15,-2 0 2 16,-2-14-2-16,0-5 3 15,-7-5 3-15,0-2 1 0,-4-2-5 16,-3-1-2 0,-3 3 4-16,-2 6 0 0,-2 3 2 15,-1 10-3-15,0 4 2 16,0 3 2-16,0 0 0 16,0 0-7-16,0 10 0 15,0 14-1-15,0 10 1 16,0 11 12-16,0 5 6 15,8 3 2-15,1 5-2 16,3 2-10-16,-2 3-3 16,-4-6-1-16,2-2-1 15,-7-9-2-15,-1-5 2 16,0 0-3-16,0-4 0 16,-9-1-1-16,-3-5 1 15,-2-6-1-15,3-7 1 0,2-5-1 16,1-6 1-16,4-2 0 15,1-5 0-15,2 0 1 16,-2 0 11-16,-3 0 3 16,-3 0 28-16,-8-12-3 15,-1-5-31-15,-3 0 11 16,4-7-1-16,3 2-4 16,3-4 8-16,4-2-14 15,7-5 2-15,0-4-9 16,5-4-1-16,13-5 0 15,4 0-1-15,1 3-16 16,2 7-30-16,2 6-16 0,1 10-58 16,2 7-66-16,-3 3-267 15</inkml:trace>
  <inkml:trace contextRef="#ctx0" brushRef="#br0" timeOffset="141028.96">16950 16828 810 0,'0'0'3'0,"0"0"10"0,0 0 72 15,3-81-7-15,19 65-53 16,7 4-21-16,5 6-4 16,2 6-1-16,-4 0 1 15,-3 13 0-15,-5 10 2 16,-6 10 7-16,-6 5 10 16,-6 3 9-16,-5 1-7 15,-1 1-11-15,0 1 4 16,-9-1-14-16,-3-4 2 15,-1-5-2-15,1-12 0 0,6-8 1 16,0-10 1 0,0-4 0-16,0 0 7 0,-5-11-6 15,-5-15 3-15,0-7-6 16,-1-7-9-16,8-2-18 16,9-1-8-16,0-1 0 15,9-2-18-15,20 3-11 16,7 4 11-16,10 11 19 15,3 10 13-15,3 9 17 16,-3 6-4-16,-5 3 4 16,-7 0 8-16,-5 6-1 15,-6 8 12-15,-5 2 15 16,-3 6 6-16,-3 0 3 0,1 2 14 16,-2 3-29-1,0-5-5-15,0-2-19 0,-2-5 3 16,1-4-3-1,-1-4 0-15,3-5 0 0,2-2 2 16,2 0 1-16,3-10-3 16,-4-7 8-16,0-6-5 15,-4-2 1-15,-4-2-3 16,-6-2 2-16,-4 2 2 16,0 3-5-16,0 4 9 15,-10 6 1-15,-5 7-2 16,-3 3-2-16,0 4-5 15,-4 0 3-15,0 14-4 16,3 14 0-16,3 2 10 16,6 9-5-16,4 2 7 15,0 2 3-15,5-1-13 0,-3-1-2 16,1-3-2-16,3-2 2 16,0-3 1-16,0-7-1 15,0-2-1-15,12-9 1 16,8-2 0-16,5-7 3 15,3 1 1-15,1-7-2 16,-3 0 0-16,0 0-1 16,-4-13-1-16,1-7 4 15,-1-5-3-15,2-6 2 16,0-6 0-16,6-4-2 16,1-3-1-16,3-3 0 15,-7-2 0-15,0 1 0 0,-11 6-3 16,-8 6 3-16,-8 10-4 15,0 9 8-15,-3 5 8 16,-11 7-4-16,-2 5-5 16,-3 0-3-16,-1 14 0 15,1 16 0-15,4 6 5 16,2 7-3-16,3 6-1 16,6 2 0-16,-1-1 3 15,4-4 3-15,1-5 0 16,0-5-2-16,1-5 7 15,16-6-1-15,7-3 0 16,4-8-3-16,0-6-7 16,1-3-1-16,-7-5-10 0,-1 0-26 15,-5-2-28 1,-5-16-81-16,-2-6-235 0</inkml:trace>
  <inkml:trace contextRef="#ctx0" brushRef="#br0" timeOffset="141824.1">18977 16791 596 0,'0'0'13'0,"0"0"27"16,0 0 74-16,0 0-35 15,0 0-30-15,2-72 18 16,-2 69-22-16,-3 3-8 16,-5 0-21-16,-8 0-11 0,-5 17 1 15,-6 8 9-15,-3 8 7 16,5 8-9-16,4 1 3 15,6 3-4-15,5-3-3 16,8-1-6-16,2-3 5 16,3-2-7-16,19-6 2 15,5-4 3-15,8-6-1 16,0-7-2-16,2-9-2 16,-4-4 3-16,-4 0 4 15,-7-9-5-15,-1-14 6 16,-3-11 15-16,-2-9 1 15,-1-3-12-15,-4-7-5 0,-5 1-6 16,-6-2-2 0,0 7 1-16,-8 10-1 0,-11 9-1 15,1 9 1-15,-3 11-1 16,2 5-10-16,2 3 4 16,4 0-42-16,7 13-35 15,6 6-58-15,1 2-68 16,25-2-236-16</inkml:trace>
  <inkml:trace contextRef="#ctx0" brushRef="#br0" timeOffset="142341.17">19532 16548 659 0,'0'0'59'16,"0"0"37"-16,0 0 8 16,0 0-86-16,0 0 23 15,28 128 47-15,-28-56-57 16,0 8 6-16,-10 7-18 16,-14 4-7-16,-7 2-6 15,-4-4-1-15,1-7 1 16,4-11-5-16,8-9-1 15,13-13-5-15,6-9-10 16,3-12-12-16,0-9 8 0,7-7 16 16,8-5-1-16,5-7-4 15,3 0 7-15,6 0 1 16,-1-13 1-16,0-3 5 16,-2-10 0-16,-4-5-6 15,-2-7 4-15,-4-2 1 16,-7-11 4-16,-8-5-2 15,-1-12 0-15,-4-8 14 16,-20-2-2-16,-12 7 2 16,-5 10 4-16,2 14-12 15,6 10 18-15,14 11-11 16,13 8 0-16,6 4-8 16,0 4-12-16,26 0-9 15,15 1 2-15,11 9-30 16,5 0-56-16,-10 0-40 0,-11 9-123 15,-18-6-400-15</inkml:trace>
  <inkml:trace contextRef="#ctx0" brushRef="#br0" timeOffset="143540.81">21247 16690 582 0,'0'0'35'0,"0"0"40"15,0 0 28-15,-63-82-50 16,35 72-20-16,-6 5-3 16,-8 5 11-16,0 5-14 15,-1 21 12-15,1 11-16 16,7 6 9-16,2 5-8 15,6 5-14-15,9-3 5 0,6 2-12 16,12-8 0-16,0-1-3 16,16-6 3-16,14-6-2 15,4-6 0-15,7-13 1 16,3-8-1-16,-2-4 0 16,-1-10 2-16,-5-14 0 15,-6-8-2-15,-5-3 3 16,-3-6-2-16,-3-5 0 15,-2-3-1-15,-4-4-1 16,-1 2 1-16,-4 8-2 16,-4 11-5-16,-1 11 6 15,-3 13-1-15,0 6-2 16,0 2 3-16,0 12-12 16,-4 17 4-16,-2 15 8 15,4 6 3-15,2 1 3 0,5 4-6 16,14-6 4-1,5-3 7-15,-3-5-10 0,1-12-1 16,-6-5-1-16,0-7 1 16,-5-11 1-16,-2 0-1 15,2-5 0-15,0-1-17 16,3 0-46-16,2-10-99 16,-1-14-157-16</inkml:trace>
  <inkml:trace contextRef="#ctx0" brushRef="#br0" timeOffset="143857.44">21756 16220 812 0,'0'0'2'16,"0"0"24"-16,0 0 107 15,0 0-76-15,0 0-48 16,12 75 33-16,1-1 13 16,-2 10-19-16,1 10-8 15,-4-3-9-15,-5-2-8 16,-3-8-6-16,0-12-2 0,0-12-3 16,0-13 2-1,-1-8-2-15,-3-11 0 0,2-8-8 16,1-6-21-16,-1-4-23 15,-1-5-40-15,-4-2-110 16,-1-11-34-16</inkml:trace>
  <inkml:trace contextRef="#ctx0" brushRef="#br0" timeOffset="145034.67">21608 16693 613 0,'0'0'35'15,"0"0"34"-15,34-83 14 0,-2 59-50 16,4 6-6 0,10 4-16-16,2 5 4 0,4 8-13 15,3 1 9-15,-2 0-4 16,-5 17 13-16,-6 6 0 16,-11 8 9-16,-7 10 5 15,-7 5-3-15,-8-1-6 16,-5-1-1-16,-2-2-12 15,-2-4-11-15,0-2 0 16,0-2 0-16,0-5-1 16,-8-2-2-16,-4-9 2 15,-1-4 0-15,4-9 2 16,-2-2-1-16,0-3 5 16,-5 0-5-16,-1-15-1 0,2-10-5 15,1-5 1-15,10-4-5 16,4-4 2-16,0-2 2 15,21-4-10-15,1-4 4 16,1 4-6-16,2 2-17 16,-3 9 9-16,0 7 2 15,3 9 9-15,0 11 13 16,6 2-2-16,4 4 3 16,2 0-6-16,-2 7 9 15,0 7-3-15,-5 6 13 16,-5 4 0-16,-7 2 15 0,-5 2 11 15,-8 0-11 1,-4 0 0-16,-1 0-16 0,0-3-4 16,0 0 4-16,0-3-12 15,3-2 9-15,6-6-4 16,3-2-2-16,0-4-2 16,3-1 1-16,-3-7 12 15,4 0-14-15,-1 0 14 16,3-3-12-16,-1-10 5 15,2-6-1-15,-1-2-3 16,1-3-1-16,0-4 5 16,0-2-6-16,-3 1 0 15,-2 0-1-15,-6 4-2 16,-6-2-4-16,-2 2 6 16,0 3 10-16,-15 5-4 0,0 3-5 15,0 6 8 1,5 3-8-16,-1 5 1 0,5 0 0 15,-3 12-2-15,0 11 0 16,-2 8 7-16,3 5 0 16,2 3-2-16,-2 1 1 15,1-1 4-15,3 0-8 16,1-5 1-16,3-3-3 16,0-2 2-16,0-6-4 15,3-3 4-15,10-2-2 16,2-6 10-16,4-3-10 15,2-1 4-15,6-6 6 0,2-1-2 16,2-1 2 0,0 0 3-16,2-14-7 0,2-5 3 15,1-5-3-15,3-7-2 16,2-6-4-16,0-8 1 16,1-8-3-16,-6-1 2 15,-6-1-8-15,-9 1-9 16,-14 6 13-16,-7 9-6 15,-4 6 10-15,-19 13-10 16,-3 12 10-16,-4 8-2 16,2 6-3-16,3 23 1 15,7 12 4-15,9 9 4 16,6 1 10-16,3 5 5 16,0-1 4-16,5-6-8 15,7-5 1-15,6-9 4 0,2-5-7 16,5-6-2-1,8-4-3-15,2-6 3 0,4-4-5 16,3-8-2-16,-4 0-4 16,-5-2 0-16,-5 0-15 15,-6-4-38-15,-8-9-41 16,-9-1-72-16,-5 0-191 16</inkml:trace>
  <inkml:trace contextRef="#ctx0" brushRef="#br0" timeOffset="154205.73">8941 13442 305 0,'0'0'1'0,"0"0"25"0,0 0 39 15,0 0-29-15,0 0-15 16,-101-6 5-16,73 6 0 16,-5 11 3-16,-3 1 5 15,0-1-10-15,-1 5 0 16,4-2-6-16,-1 3-7 16,4 3 3-16,3-1-9 15,-3 7 2-15,2 6-2 16,1 7 10-16,2 2 2 15,4 5 6-15,0-4 3 16,-1 1-9-16,-2-5-1 16,2-4-5-16,-1 0-1 15,4 0-1-15,0 2-3 0,0-1 2 16,3 3 0-16,1 0 0 16,3 0-7-16,2 4 7 15,-1-3-5-15,0 0 11 16,0-1-8-16,3-2 4 15,0-1-7-15,2 0 6 16,3 1-1-16,3 1 4 16,0 2 2-16,0 0-4 15,0 0 8-15,0-1-5 16,0 2-8-16,4 0 5 16,2-1-8-16,3 2 7 15,-5-2-8-15,1-8 0 0,1-1-1 16,-3-3 0-16,0-3 1 15,-1 0 2-15,-2 0 0 16,0 2-2-16,0 1-1 16,-2 2 3-16,-7 0-2 15,3-1 1-15,-2 2-2 16,0-4-2-16,0-1 2 16,2-1 0-16,2-1 1 15,-5-3 5-15,6 0-12 16,0 2 12-16,-2-2-6 15,1-1 1-15,-1 1-1 16,1 0 0-16,-3 0 1 16,2-2-1-16,-1-1 0 15,6-1 0-15,-3-2 0 0,3 0 0 16,0-2 0-16,0 2 0 16,0 2-2-16,0-4 2 15,0 5 3-15,-3-2-3 16,0 2 0-16,1 0 0 15,-2-2 0-15,0 0 1 16,1-2-1-16,0 0 0 16,0-2 1-16,0 1-1 15,0-1 0-15,1 0 0 16,1 1 0-16,-2 1 0 16,-2-4 0-16,1 3 1 0,1 1-1 15,0-1-1 1,1 1 1-16,-1-1 0 0,0 0 0 15,2-1 1-15,-2 0-1 16,3-1-1-16,-3 1 1 16,1 0 1-16,2-2 0 15,-1 2-1-15,1-2 0 16,-2 2 0-16,0 3-1 16,0-1 1-16,1 1 0 15,-1 0 0-15,1-7 2 16,-1 2-4-16,1-2 4 15,-1 0-2-15,-1 3 0 16,0 0 0-16,0 2 0 16,0 4 3-16,-2-1 0 15,1 0-2-15,0-3 0 0,2-2 0 16,1-3 1-16,1-1-2 16,0-1 1-16,0 1-1 15,-2 2 1-15,1 2-1 16,1 2 3-16,-3 3 0 15,1-1 4-15,2 0-3 16,0-1 2-16,0 1-3 16,0-4 1-16,0 1-2 15,0-1-2-15,0-1 1 16,0-1-1-16,0 2 1 16,0 3 2-16,0 0 3 15,0 0-6-15,3 2 8 0,2-1-3 16,1-2 3-16,-1 0-5 15,0-2-3-15,1-2 3 16,0 0 1-16,0 1-1 16,-1-1-1-16,0 1-2 15,0 1 0-15,-2-1 2 16,0 0 1-16,0 1-2 16,0 1 0-16,0-2-1 15,4 3 3-15,-1 1-2 16,2 2-1-16,-2-1 0 15,-2 2 4-15,-1 1-2 16,1 0 1-16,-2 0 2 16,-1 2-1-16,-1-1-2 15,2 0-2-15,-2-1 7 0,0 0-6 16,0-1 2-16,3 1 0 16,-3 0 0-16,3 0 2 15,0-3 2-15,-3 3 0 16,0 0-4-16,0 2 5 15,0-2-4-15,0 3-1 16,0-1 0-16,0 5 2 16,0 2 0-16,0 1-4 15,0-2-1-15,3-3 3 16,0 2 0-16,0-2 1 16,-3-1 1-16,2 0 2 15,-2-1-4-15,0 0 0 16,0-4 3-16,0-1-4 0,0 0-2 15,0-3 0-15,1-3 0 16,3 1 0-16,-1-1 0 16,2-3-1-16,-1 1-1 15,4 0 2-15,-2 3 2 16,4-1 1-16,1 2 1 16,-4 0-3-16,3 1-1 15,-2-2 0-15,-5-1 1 16,3 1 0-16,0-2 1 15,1 2-2-15,1-1 0 16,1 4 0-16,-3 3 5 0,7 4-5 16,-2 0 2-1,0 0-2-15,0-3 0 0,1-1 0 16,0-2-1-16,-2-2 2 16,1 2-1-16,4-3 0 15,-2 0 0-15,2-1 0 16,-1-1 0-16,0 0 1 15,0 2-1-15,2-2-2 16,-1 1 2-16,4 1 0 16,2-2 5-16,3 0-6 15,5 1 1-15,4-3 0 16,1 3 5-16,3-1-2 16,-3 4-3-16,-4-2 2 15,0 0 0-15,-5 0-2 0,-4-1 0 16,5 0-2-1,-3 2 2-15,4-4 1 0,3 1 1 16,1 2-2-16,2-5 0 16,-3 1 0-16,1-1 1 15,-2 0-1-15,-1 0-1 16,0-1 1-16,1 1 0 16,2 1 4-16,0-3-3 15,5 2-1-15,2-1-1 16,2 0 1-16,6-1 1 15,3 1 0-15,1 0 0 16,0 1 2-16,-2-1-2 16,-2 1-1-16,2-3 2 15,-3 1-2-15,2-3 0 0,3 1-2 16,0-1 2-16,2-1 0 16,1 1 0-16,-1-1 2 15,-3 2 0-15,-1-2-2 16,-2 1 0-16,2 1 1 15,1-2-1-15,6 2 0 16,0-2-3-16,-1 0 3 16,1 0 1-16,-1 0 0 15,4 0 4-15,2 0-8 16,5 0 5-16,1 0-4 16,0-4 4-16,-2 0-5 15,-4 3 6-15,-1-1-3 0,1 2 1 16,-2 0-1-16,0 0 0 15,-3 0 0-15,0 0 0 16,-5 0 1-16,4 2 0 16,-5 0-1-16,-1 0 0 15,-1-2 0-15,2 0-3 16,-2 0 2-16,0 0 1 16,1 0 3-16,3 0-3 15,-2 0 0-15,2 0 0 16,-2 0 2-16,-4 0-2 15,2 0 0-15,0 0 3 16,0 1-3-16,4-1-1 16,0 0-3-16,6 0 4 15,-2 0 3-15,-2 0-2 0,-5 0-1 16,-5 4 0-16,-4-1 0 16,-6-3 1-16,-5 3-1 15,-5-3-1-15,-8 0 1 16,-5 0 6-16,-6 0-6 15,-2 0 11-15,-2 0 0 16,0 0 15-16,0 0-1 16,0 0-4-16,0 0 0 15,0 0 4-15,0 0-4 16,0 0 8-16,0-6-7 16,0-3-11-16,0 2 4 15,0 2 1-15,0-1-7 0,0 4 11 16,1 1-3-16,1 1-17 15,-2 0-2-15,0 0-5 16,0 0-10 0,0 9 12-16,0 5 5 0,-5 3 5 15,1-4-5-15,-2 1-2 16,3-11 1-16,0 3-8 16,0-6 5-16,-3 0 2 15,-6 0-12-15,-4 0 8 16,-9 0-9-16,-4 0 4 15,1-7-5-15,10 0 12 16,5 2-12-16,10 4 1 16,3 1-3-16,0 0-4 0,0-3 3 15,0 2 13 1,0-1 2-16,0 2-2 0,0-4-3 16,1 0 6-16,8-2-1 15,6 0 0-15,6-2 4 16,7 0 0-16,3-1 2 15,5 4-2-15,0-6 0 16,4 5 0-16,0 0 1 16,1 1-1-16,-2 3 0 15,1-1 0-15,-3 2-3 16,0-2-3-16,-1 0 5 16,-3 3-1-16,3-5 1 0,1 5-7 15,5-4-1 1,7 4 4-16,6-1 3 0,6 1-5 15,8 0 5-15,1 0 1 16,6 0 1-16,-3 0-3 16,-1 0 3-16,-1 0-2 15,0 0 4-15,0 3-6 16,5 2 4-16,5-2-7 16,3 2 6-16,2-1-2 15,5-2 0-15,6 3-4 16,4-1 1-16,2-1-4 15,-3 2-5-15,-3-2 7 16,-8-1 6-16,-8 4-3 16,-2-1 4-16,-6 4 0 15,0 0 1-15,0 1-1 0,6-4 0 16,-1 1-2-16,1-6-2 16,0 2 3-16,3-1-3 15,2-2 2-15,-2 4 2 16,-6-4-3-16,-4 4 2 15,-6 3-1-15,-6-2-1 16,-2-1 1-16,-5 6-1 16,-3-5 4-16,-3 4 0 15,2-1 0-15,1 1 0 16,5-1 0-16,7-4-1 16,5-1 0-16,2 0 1 15,-2-3 0-15,-3 0 1 0,-1 0 0 16,2 0 0-1,-1 0-1-15,-4 0-1 0,-4 0 0 16,-8 0 2-16,-2 0-2 16,-1 0-3-16,4 2 4 15,8 2 1-15,4-3-1 16,6-1 1-16,2 0-1 16,-3 0 1-16,-2 0-1 15,-1-1 0-15,-1-5 0 16,2-1-3-16,0-3 3 15,2-1-8-15,6-3-15 16,5 0 6-16,5 2 7 16,5 1 8-16,-4 5-1 15,-2-2-1-15,-8 2 2 0,-3 0 1 16,0-1 1-16,-1 1 0 16,-2-2 0-16,3-1 0 15,1-4 0-15,4-2 1 16,6 1-1-16,2-3 0 15,-2 1 0-15,1 3-1 16,0 1 1-16,-4 2 5 16,-3 0-5-16,-4 1 1 15,-7 2 0-15,-1-3 1 16,-1 2-2-16,5 1 7 16,0-2-3-16,0 4-4 15,1-2 2-15,-3 1 2 16,1 2-3-16,-2 1-1 0,-5-1 2 15,1-1-1-15,-3 1 2 16,-3-2-1-16,-2 1 0 16,-2 0-1-16,0-4 4 15,0 2-1-15,-1-1-3 16,-2 3 4-16,-1 1-4 16,-6 1-2-16,-2 0 0 15,-2 1 0-15,-3-3 1 16,-1 1 2-16,-1-1-1 15,-3 0 0-15,1-1 0 16,0 2 0-16,-4 2-2 16,-4 2 1-16,-6 0-2 15,-2 0 1-15,-1 0 0 0,3 0 1 16,0 6 0-16,6-1 0 16,1 1 1-16,2-1-1 15,3-1 1-15,1 1-1 16,2-2-3-16,1 2 3 15,1-2 0-15,1-1 0 16,3 1 0-16,2-3 2 16,1 0-2-16,1 0 4 15,3 0-4-15,-1 0 0 16,0-8-2-16,0-2 2 16,3 0 5-16,4-3-5 15,3 2-3-15,-1 1 3 16,1-3 2-16,-2 2-2 15,-2 0-1-15,-3 0-5 0,0 4 6 16,1-3 0-16,0 5 0 16,3-2 1-16,0 2-2 15,1-3 1-15,-1 2 0 16,-1 0 0-16,1-1 0 16,-3 3 0-16,-1-1 0 15,-3 5 0-15,-1-2 0 16,-2 0 1-16,-1 1-1 15,0-2-1-15,0-1 1 16,-1-1 0-16,-1 0 0 16,2 1 0-16,-2-4 2 15,0 3-2-15,-2-1-4 16,1 3 4-16,1-5 0 0,-5-1 2 16,4-2-2-16,-3-5 0 15,1 2 0-15,1-3 0 16,-1 0 0-16,1 2 0 15,-1 2 0-15,0 7 0 16,-2-1 0-16,1 4-1 16,-3-1 0-16,-2 2 1 15,1-2 2-15,2 0-1 16,2-2 0-16,-1-3 1 16,-3 1 0-16,-4-3 6 15,-3-1 6-15,-2-3-9 16,-2-2 0-16,-2-1-3 0,-1-4 3 15,-1 0-4-15,0-3-1 16,0-1 2-16,-4-1-3 16,2-1 1-16,-7 0 0 15,-1-1 0-15,0 0-2 16,-3 0 2-16,0-2-2 16,0-3-1-16,-4-2-3 15,-6 2 6-15,-3 2 1 16,3-2-1-16,-3 1-1 15,2 4 1-15,0 0 0 16,0 3 0-16,0-2-4 16,0 3 4-16,-6-1-1 15,-5-2-5-15,-5-1-2 0,-4 0-16 16,1 4 10-16,3 2 6 16,6 4 2-16,0 2 4 15,3 1-5-15,2-1 6 16,1 0-5-16,0 1 6 15,-1-1-4-15,-3-1-1 16,-4-3-14-16,-4 1-2 16,-1 0 2-16,-2 4 6 15,1 2 2-15,3 2 3 16,-1-1 4-16,3 1-4 16,-3 0 7-16,0 1-6 15,0 1 2-15,2 1-2 16,-2 1 3-16,-4-2 2 0,-2-1-4 15,-3-2 2-15,-1 0-7 16,-3 4-3-16,1 0-15 16,-3 6 6-16,0 0 11 15,2 3 12-15,1-3-2 16,0 2 2-16,-4-3-2 16,0 0 2-16,-2 1 0 15,3-1 0-15,1-1 0 16,2 3 0-16,0-2-1 15,0-2 1-15,-4 4 0 16,-2-1 5-16,-2 3-5 16,-3 0 0-16,-1 0-2 0,-2 0 2 15,-2 0 0 1,0 0 0-16,1 0 0 0,3 0 2 16,6 0-1-16,5-2-1 15,7-4 0-15,2 0-1 16,1 1 1-16,0-1 0 15,0 2 0-15,-2-1 0 16,-4 0 0-16,-7 3-1 16,-4 1 1-16,-5 1 0 15,1 0 0-15,1 0 0 16,2 0 0-16,8 0 1 16,2 0 1-16,5 0-2 15,5 0 6-15,0 0-4 16,1 0-2-16,-1-4 1 0,-2 0 1 15,0-2-1-15,-1 2 4 16,-1-2-5-16,1 2-3 16,-2-1 3-16,0-1 2 15,-4-1-2-15,-5 0 0 16,-3 0 2-16,-1-3-2 16,1 2 1-16,4-2-1 15,7 3 0-15,2 3 0 16,6 0-2-16,0 1 2 15,-1 1 0-15,-4-3 2 16,-8 3-4-16,-1-1 1 16,-2 0 1-16,-3-1 0 15,3 0 3-15,-1-4-3 0,0 0 0 16,-2 1 2-16,0-2-2 16,1-1-1-16,4 0 0 15,1 3 1-15,3-1 0 16,3 2 0-16,-3 1 0 15,5-2 0-15,-5 0 4 16,-1-1-4-16,-4 2 1 16,-6-2-3-16,-7-2 4 15,-2 0-4-15,-5-2 7 16,-4-1-9-16,4 1 8 16,3-2-4-16,1-2 0 15,0 0-1-15,-1-2 1 0,2 0 0 16,0-2-2-16,6 2 4 15,0-1-2-15,3 2 0 16,0 1 0-16,1-1-2 16,3 0 2-16,0 1 0 15,3-1-1-15,1 0 1 16,-1 1 1-16,2-4 2 16,2-1-3-16,2 1-1 15,4-3 1-15,5 0 0 16,7 1 4-16,9 2 1 15,3 1 16-15,0-3 5 16,-6-4-9-16,-4-1-4 16,-10-7-9-16,-5-2-2 0,-6-4-1 15,-5-6 0-15,0 1-1 16,2 3 0-16,4 0 4 16,8 8-3-16,8 0-1 15,6 3 4-15,2 2-2 16,3 0 0-16,-2 2-2 15,4 0 1-15,-2 1-1 16,-1 0 0-16,-1-2 0 16,0-1 0-16,0-3 0 15,-1 1 1-15,1-5 2 16,1 0-3-16,-2-3 2 16,-1-1-2-16,-1-2 1 0,-5 0-1 15,1-3 1-15,-6 1-1 16,-1 1 0-16,-4 1 0 15,-2-1 0-15,-7-1-1 16,-6-2 1-16,-4-2 0 16,-7 2 0-16,-2 3-1 15,-2 2 0-15,-6 7-1 16,1 3 2-16,-3 3-1 16,-4 2 4-16,-6-1-2 15,-3 2-1-15,-1 2 0 16,-1-1 0-16,3 1 0 15,0 0 0-15,0 1-4 16,-1-2 4-16,2 1-2 16,1 1 6-16,-1 2-4 15,-3-2 0-15,0 3 0 0,0 1 0 16,0-3 1-16,1 3-1 16,5-2 0-16,0 1 0 15,1 2-2-15,4 1 4 16,-3-1-1-16,4 3-1 15,-1-1-1-15,-3 1-4 16,0 2 5-16,1 2-1 16,-1 0 1-16,3 0 0 15,1 3 1-15,7-2 2 16,4 4-3-16,7-1 1 16,2 0-2-16,4 1 2 15,-4 0-2-15,-2-1 2 0,-6 0-1 16,-2-1 1-16,-3-1-1 15,1-2 0-15,-1 1 0 16,-1-1-5-16,-4 1 4 16,0 0 1-16,-2-2 0 15,-1 3 0-15,6 0-1 16,0 2 1-16,3 2-1 16,-3 0 2-16,-5 0-2 15,-3 0 3-15,-2 1-2 16,1 1 1-16,-2-1-1 15,2 1 0-15,-7 0 1 16,0 1-1-16,1 1 0 16,3-4-1-16,2 4 0 0,4-3 0 15,-2 1 0 1,5 1 1-16,-2 1 0 0,-4 0 0 16,-4 0 0-16,-2 0-3 15,1 0 7-15,8 3-4 16,3 2 1-16,4-2 0 15,1 3-1-15,-4-1 0 16,-1 0-3-16,1 0 3 16,2-1 0-16,-1-3 1 15,-1 2-1-15,-4 1-1 16,-2-3 1-16,-1 1 0 16,4 3 0-16,7-3 0 0,5 1 0 15,3 4 0 1,6-4 0-16,-1 4-2 0,0 0 1 15,1-1 2-15,1 2 2 16,0-2-2-16,1 3-1 16,1-2 0-16,-2 0 1 15,3-2-2-15,1 5 2 16,4-4-2-16,4 2-3 16,-1-1 4-16,3 3 0 15,-1-2 0-15,4-1 0 16,3 4 0-16,0-1 0 15,0 1-5-15,-3 0 5 16,2-2 5-16,0-1-5 16,1-1 0-16,3-2 0 15,-1 2-1-15,7-3 2 0,-3 0-1 16,3-2 0-16,-1 1 0 16,-2 1-1-16,-3 0 2 15,1 1-3-15,-3 3 4 16,-3-3-3-16,-2 2 1 15,0 1 0-15,1-3 0 16,5 2 0-16,2-2 1 16,7-2-1-16,1 2 0 15,3-1 3-15,1-2-3 16,0 3 0-16,-3-2 0 0,2 1 0 16,-1 1 0-1,-5 0 0-15,1-2-1 0,3 0 3 16,3-2-2-16,5-1 0 15,6 0 0-15,-3 0 2 16,-4 0-2-16,-4 0 0 16,-5 0-1-16,-4 3 0 15,-3 1 1-15,-4 1 1 16,-6 0 0-16,6 0-1 16,-4 2 0-16,1-4-1 15,8 3 0-15,2-2 1 16,7 0 1-16,5-1-1 15,4-3 0-15,-5 2 0 16,0 0 0-16,-3 3-2 16,-2 0 1-16,-3 3 1 0,-4-4-2 15,1 4 4-15,4-2-2 16,1-3 1-16,2 0 0 16,5-1-1-16,2 0-4 15,-1-1 4-15,1 1 3 16,0-1-3-16,-3 3-1 15,-6-1 1-15,0 1 0 16,-1 1 0-16,4-3 0 16,4 1 0-16,1-2 3 15,7-1-3-15,0 0 1 16,0 0-1-16,-3 2 0 16,-2-1-2-16,-5 1 2 15,-5 1 0-15,-5 4-1 16,-8 1 5-16,0 1-4 0,-2 1 0 15,6-3 0-15,2-1 3 16,8-2-3-16,3 1 0 16,5-3 0-16,3-1 7 15,3-1-5-15,0 0-2 16,0 2 1-16,-8 3-1 16,-5 4 0-16,-11 11 0 15,-11 7-15-15,3 4-51 16,3-7-104-16,10-11-179 15</inkml:trace>
  <inkml:trace contextRef="#ctx0" brushRef="#br0" timeOffset="171757.56">12929 14347 427 0,'0'0'78'0,"0"0"24"16,0 0 29-16,0 0-60 16,0 0 2-16,0 0-8 0,0 0-22 15,3-67-4 1,-9 56-7-16,-5 0-6 0,-1-1-6 16,2 2-5-16,-3 0-2 15,2 2-2-15,0 2-2 16,0-1-1-16,-1 4 0 15,-5 2-3-15,-2 1-4 16,-5 0 5-16,-1 3 0 16,-2 7 0-16,2 2-2 15,-1 3 0-15,7-1 3 16,-1 6 4-16,5-1-4 16,1 3-2-16,3 3-1 0,3-2 0 15,0 4-3-15,3-1 4 16,1-1 1-1,2 1 1-15,1-4 0 0,1 0-3 16,0-1-2-16,0-3 2 16,1 1-4-16,11-2 3 15,4-3-1-15,0 0-1 16,1-3-1-16,1-3 2 16,-3 0-2-16,1-5 3 15,3-3-2-15,1 0 0 16,4 0 1-16,0-7 2 15,2-5-4-15,-3-5 2 16,-2 0-2-16,-3-3 5 16,-3-2-5-16,-3-3 2 15,-2-8 0-15,-1-5 6 0,-1-6 2 16,-1-4-1-16,2-3-1 16,0-5-4-16,0 1-1 15,3 0-3-15,0 3-1 16,-3 12 0-16,-2 6 1 15,-2 6 0-15,-5 4 1 16,0 3-1-16,0 1 0 16,0 5 0-16,0 4-1 15,0 6-3-15,0 2 2 16,0 3-5-16,0 0 5 16,-10 3-8-16,-3 14 10 15,-3 7-2-15,3 4 2 0,2 2 0 16,1-1 0-16,4 2-3 15,0-1 3-15,4 3 2 16,-1 0 1-16,3 0-3 16,0 2 0-16,0-1-1 15,0-2 1-15,6 2 7 16,2 0-6-16,-2-2-1 16,1 0-1-16,1-2 1 15,-1-4 3-15,2-1-3 16,3-2-1-16,0-4 1 15,6-3 0-15,-5-1 0 16,5-4 0-16,-4-3-2 16,3-2 2-16,3-5 0 0,1-1 1 15,7 0 4 1,3 0-5-16,4-12 0 0,2-2 3 16,-4-2-3-16,-8-2-6 15,-1-2 5-15,-3-3 2 16,-9-1 4-16,0-4-4 15,-6-2 0-15,-5-2 3 16,-1 0 0-16,0 1-1 16,0 5-3-16,0 6 0 15,0 8 0-15,0 0 0 16,-4 5 1-16,-5 0-1 16,-6 4 0-16,-4-1 2 15,-3 4-1-15,-3 0 1 16,0 0 0-16,3 13-2 15,2 7-4-15,1 4 3 0,7 2-4 16,0 4 5-16,9 1 2 16,3 1 2-16,0 3-3 15,12-2-1-15,9 0 0 16,1-3 0-16,3-7 1 16,2-2 1-16,0-5-2 15,3-4 0-15,-6-5 0 16,3-6 0-16,-5-1-2 15,-1 0 1-15,-2 0-18 16,-2-5-7-16,-4-6-21 16,-1-2-38-16,-3 0-55 15,-1 0-260-15</inkml:trace>
  <inkml:trace contextRef="#ctx0" brushRef="#br0" timeOffset="172612.63">13834 14335 610 0,'0'0'65'15,"0"0"-1"-15,0 0 30 16,0 0 12-16,0 0-54 16,0 0-19-16,-90-73-2 15,68 73-6-15,1 0 7 16,2 0-8-16,-2 3-3 16,7 9-9-16,-2 5-4 15,7 3-1-15,0 3-4 16,6 2-1-16,3 1-2 15,0-1 0-15,3-2-3 16,12-4 3-16,4-2 1 16,0-4-1-16,-2-6-3 15,0-6-5-15,1-1 2 16,-2 0 2-16,0-4 3 0,-2-10 1 16,-1-2 2-16,-4-6-1 15,-1-1 2-15,-3-2 3 16,0 0 0-16,-2 5-3 15,-1 6 8-15,-2 6 3 16,0 4 4-16,0 2 7 16,0 2 2-16,0 0-19 15,0 0-6-15,0 0-2 16,0 9-2-16,0 11-2 16,0 6 4-16,0 6 5 15,0 2-4-15,0 7 3 16,0 1-1-16,1 1-3 0,1 2 0 15,-2-5 0-15,0-1 0 16,0-6-1-16,0-2-3 16,0-2-1-16,0 0-12 15,0-2 6-15,0 0-7 16,0 0-5-16,0-4 1 16,0 0 8-16,0-1 11 15,-2-3-2-15,-4-3 4 16,-4-5-1-16,2-4 2 15,-1-4 1-15,-4-3 2 16,-1 0 35-16,-5 0 4 16,0-16-9-16,-2-3 14 15,3-5-16-15,4-3-2 0,4-4-11 16,7 0-9-16,3-1-1 16,0-2-7-16,0 2-1 15,12-2 0-15,7 4-1 16,1 1-3-16,5 6-9 15,5 4-22-15,4 4-31 16,2 4-110-16,0-3-290 16</inkml:trace>
  <inkml:trace contextRef="#ctx0" brushRef="#br0" timeOffset="173976.8">14039 14396 711 0,'0'0'16'16,"0"0"-14"-16,0 0 62 16,0 0-20-16,81-59-20 0,-52 52-15 15,-5 4 19-15,-4 3 7 16,0 0-8-16,-1 3-5 16,2 14 5-16,-3 7-7 15,1 3-5-15,-2 5 6 16,-4 2-7-16,-4-3-6 15,-3 3 0-15,-3-2-5 16,-3-1 1-16,0-3-2 16,0-3-1-16,-4-8-1 15,-5-3 6-15,-2-5-6 16,1-5 2-16,1-2-2 16,0-2 4-16,-3 0 10 15,-2-16 7-15,-2-5-6 0,4-3-13 16,3-7 1-1,9-3-3-15,0-5-10 0,5-2-7 16,17 2-3-16,4 4-6 16,0 8 1-16,1 9 22 15,-3 4-1-15,-2 6 3 16,6 1 1-16,1 5 5 16,5 2-5-16,-1 0-1 15,-3 9 1-15,-2 5 0 16,-7 3-4-16,-3-1 4 15,-4 3 6-15,-4 1-3 16,-3-2 1-16,1 0 1 16,0-4-5-16,2 1 2 15,0-5-2-15,5-3 0 0,3-3-1 16,4-4 1-16,1 0-10 16,-2 0-1-16,1-10-14 15,-3-4 2-15,-3-5 17 16,-3-2 5-16,-3-1 1 15,-1 0 0-15,0 0 12 16,-6 0 6-16,-3 5-1 16,0 3 12-16,0 1-7 15,-7 3 2-15,-4 1-2 16,-1 5-8-16,-1-1-4 16,2 4 7-16,-3 1-6 15,0 0-9-15,-2 10 1 0,2 7 0 16,4 5-3-16,-2 2 0 15,3 0 3 1,3 1-3-16,0-1 1 0,2 0 1 16,4-2-2-16,-2 0 0 15,2-1 0-15,0-2 1 16,0 1-1-16,0-1-1 16,0 1-4-16,0-3-1 15,2 2-6-15,2-2 9 16,-1-2-4-16,1 0-5 15,2-3 2-15,2-3 2 16,5 0-5-16,2-6 6 16,8-1 3-16,3-2 3 0,0 0-9 15,-1 0 8 1,2 0 0-16,0 0 2 0,0-7 0 16,0-4-1-16,1-5 1 15,-1-2 6-15,-1-7-1 16,3-4 14-16,-3-5-8 15,2-5 13-15,-3-4 4 16,0-2-16-16,-2 0-2 16,-5 1 3-16,-3 5 1 15,-9 6-1-15,-6 7 5 16,0 6 7-16,0 4-7 16,-6 6 2-16,-4 3-13 15,-1 6-1-15,-1 1-6 16,-3 1-1-16,0 18 1 0,2 7-4 15,5 8 4-15,5 5 1 16,3 3-1-16,0 0 1 16,0-2-4-16,9-2 2 15,3-7-5-15,0-3-9 16,3-4-9-16,0-7-6 16,4-3 1-16,2-7 1 15,4-5-5-15,4-2 15 16,-2 0-22-16,-2 0-21 15,-3-9-74-15,-4-5-50 16,-5-3-250-16</inkml:trace>
  <inkml:trace contextRef="#ctx0" brushRef="#br0" timeOffset="190338.67">2507 16090 231 0,'0'0'197'15,"0"0"-142"-15,0 0 41 16,0 0-44-16,0 0-24 15,0 0 12-15,0 0-13 16,0 0 0-16,-24-63 0 16,21 56 13-16,0-1-16 15,-4 2 1-15,2-2 0 16,-1-1-7-16,0 3 9 16,0-2-12-16,-4 2 3 15,4 3 7-15,-2-2-8 16,-3 3-7-16,0-1 3 0,-1 2-5 15,-1-2 8-15,2 1-9 16,1-1 9-16,-2 0-7 16,6 1-8-16,1 1 8 15,-1 1-9-15,1 0 2 16,0 0-1-16,1 0 4 16,-4 0-2-16,2 0-4 15,-1 0 5-15,-1 0 6 16,1 0-2-16,-2 0-1 15,0 0 6-15,0 0-6 16,1 0-4-16,-1 0-1 16,-2 0-1-16,-3 0-1 15,-1 3 0-15,3 3 3 0,-1-2-3 16,4 0 0-16,0-1 1 16,1-2-1-16,1 3 0 15,1-4 1-15,2 3-1 16,-4 1 1-16,-2 1 0 15,1 3 4-15,-3-2-5 16,0 2 1-16,0-1 1 16,-1-2 1-16,2 3-1 15,2-2 2-15,3-1-3 16,-4 2 1-16,2 1-2 16,-2 2 1-16,-2-1 3 15,0 1-1-15,1 2-2 16,-2 0-1-16,-2 0 1 15,2-2 1-15,1 0 0 0,-1-1-1 16,2-1 0-16,0-2 0 16,-2 2 1-16,3-3 3 15,-2-2-2-15,6-1-3 16,6 1 2-16,-3-1-1 16,1 2 0-16,-2 0 0 15,-2 1-1-15,-2-1 0 16,-2 3 2-16,4-3-2 15,0 2 1-15,1 1 0 16,0-3-1-16,2 1 1 16,-2-2-1-16,1 4-1 15,-1-4 0-15,2 3 0 16,-3 2-1-16,3-5 2 0,-1 3-1 16,1 0 0-1,0-1 1-15,0 1 0 0,1 0 0 16,1-1 1-16,-1 2 1 15,-1-2-1-15,-1 3-1 16,-1-2 1-16,1 2 0 16,0-1 0-16,-1 2-2 15,5-1 1-15,-3 1-1 16,3 0 0-16,0-1-2 16,-3 2 1-16,3-4 2 15,0 3 0-15,0-3 0 16,0 2 1-16,0 3 0 0,0 0-1 15,0-2 0-15,0 4 1 16,0-2-2-16,0 0 2 16,0 2 0-16,0-2 0 15,3-1 0-15,0 1 2 16,0-1-3-16,0 0 3 16,0-1-2-16,1 2 1 15,1-2-2-15,-2 0 0 16,1-1 0-16,1 1 0 15,-2-1 2-15,3 2 2 16,4 1 7-16,-4 0-5 16,0 0-3-16,2-1-2 15,0-1 2-15,0 0-1 0,1-1-1 16,3 1 2 0,-3 1-3-16,3-4-1 0,1 1 1 15,-1 1 6-15,1-2-2 16,-5 4 2-16,1-4-1 15,0 3-3-15,0-1-1 16,0 0 3-16,-3 0-4 16,3 1 2-16,-2-4 0 15,2 2 2-15,-1 1-4 16,2-1 4-16,-1-2-3 16,3 0-1-16,1 2 7 15,-4-1-4-15,-1-3-2 16,2 2 3-16,-4-2-1 0,2 2-2 15,-4-1-1 1,2 1 2-16,1 0-1 0,-4-1 0 16,2 0 1-1,1 0-1-15,0-1-1 0,4-1 5 16,-2 2-10-16,-1-1 6 16,1 0-1-16,-1 1 1 15,2 1 0-15,-1-3 1 16,1 1-1-16,1 0-1 15,-1-2 3-15,0 2-1 16,4-3-2-16,-4 1 2 16,-1-1 2-16,2 0-2 15,-4 2 6-15,0-2-6 16,-1 0-1-16,-1 0 0 0,2 0 5 16,0 0-6-16,0 0 2 15,3 0 2-15,1 0-3 16,-1 0 14-16,2-5-7 15,-5 3-7-15,4-1 11 16,-4-1-10-16,-1 1-1 16,1-4 1-16,2 4-2 15,0-4 12-15,4-3-6 16,1 1-5-16,-1-3 9 16,3 2-7-16,-6 0-1 15,3 5 6-15,-3-3-5 16,-5 3 5-16,2-1-3 0,-1 1-5 15,1-1 2 1,4-2 2-16,-2-1 0 0,1-4-1 16,0 1 6-16,1 0-5 15,1 4-3-15,-5 1 1 16,1 0-2-16,-3 0 3 16,2 4 5-16,-1-6-6 15,1 1 3-15,0-1 1 16,3-1-2-16,-2 3-3 15,-1-1 3-15,0 2 2 16,0 0-4-16,-3-3-2 16,3 2 4-16,-3-1-1 15,3-1 3-15,-3 1 2 16,-1-1-2-16,1 1 1 16,1 1-1-16,-1 0 0 0,1 0-3 15,-1-1-3-15,0 3 2 16,2-7 0-16,-5 3 1 15,3 0 2-15,0-2 1 16,-3 2 1-16,3 1-1 16,1-2-4-16,-4 3 2 15,0 0-2-15,0 0 5 16,0-3 0-16,0 3 2 16,0-5-3-16,0 2-1 15,0-4-1-15,0 1 0 0,0 2 0 16,0-1 0-1,0-2-1-15,-7 0 4 0,4-4-6 16,-3 3-1-16,1 0 2 16,-2 1-1-16,2 2 0 15,-2 2-1-15,3 3 0 16,-1 2-3-16,2 0 3 16,-3-2 1-16,3 1 5 15,-3 0-1-15,2 0 2 16,1-1-3-16,-2-2-2 15,1 2 0-15,-1 0 0 16,2-1 4-16,-4 4-5 16,4-4 3-16,0 1-2 15,0 0 2-15,0 2-3 16,-2-1 1-16,4 0 0 0,-2 1-2 16,1-2 0-16,1 2 1 15,-1 0-1-15,0-2 2 16,-1 3-1-16,1-2 0 15,1 1 0-15,-2 2 5 16,1-2-4-16,-1 1-1 16,0-1 0-16,0-1 1 15,0 0 0-15,0-4 0 16,-3 3-1-16,3 0 0 16,-1 2 1-16,-1 0-1 15,2 1 0-15,-1-1 0 16,-5-1 2-16,3-3 1 0,-5-1-4 15,-1 1 4-15,-4-1-3 16,-2-2-1 0,-4 2 0-16,-5-2 0 0,-3-1 0 15,-3 3-1-15,0-1 1 16,-5 2 4-16,-1 2-4 16,-16 6-7-16,-20 1 0 15,-22 31-61-15,-9 24-83 16,11 18-48-16,23 8-57 15,39-4-362-15</inkml:trace>
  <inkml:trace contextRef="#ctx0" brushRef="#br0" timeOffset="193669.66">5774 16832 277 0,'0'0'100'0,"0"0"-22"16,0 0 47-16,0 0-60 16,0 0-26-16,0 0-6 15,0 0-6-15,1-31 6 16,-1 29 32-16,0 1-16 16,0 1 3-16,0-2 0 15,-1 0-29-15,-7-1-7 0,-1 1 1 16,0-2 0-16,-3 1-6 15,-4 0-1-15,-1 3 4 16,-5 0-11-16,0 0 3 16,-2 0-1-16,-3 0 5 15,0 6-3-15,-1 0-5 16,1 1 8-16,6 0-3 16,3-4 5-16,2 2-4 15,2 0 0-15,-2 0-1 16,2 4 2-16,-3-4 3 15,-3 7-4-15,-2 1-3 16,-5 3 5-16,2 0-2 16,1-3 7-16,4-3-7 15,4 0-1-15,7-6 0 16,3-1-1-16,0 2-2 0,3-3 3 16,0 1-3-16,0 0-4 15,-3 4 0-15,-3 2 0 16,2 1 0-16,-4 4 1 15,4-2 1-15,-1 1-2 16,1-2-6-16,1-1 6 16,3-3 0-16,0-2 0 15,3 3 0-15,0 1 0 16,-3-1-3-16,3 6 3 16,0-2 0-16,0 5 1 15,0-2-2-15,0 0 2 16,0-1 3-16,0 0-4 0,0 1 2 15,0-3-5 1,0 2 2-16,0-4 1 0,0 2-2 16,0-2 4-16,0 4 3 15,0-4-5-15,3-1-1 16,0 1 0-16,0 0 0 16,0-3 1-16,0 2 1 15,-1 1 0-15,2 0-1 16,-1 0 2-16,0-1 3 15,1 2-4-15,2 3-2 16,-1-2-1-16,-2 5 2 16,0 0 0-16,1 0 2 15,-4-2 3-15,0-1-2 0,0-2-3 16,3-4 5 0,-3 1-4-16,3-2 0 0,0 0-1 15,-1 0 2-15,1-2-4 16,0 0 7-16,0 5-6 15,0-7 6-15,-2 6-2 16,2-2-3-16,1 3 1 16,1-3-1-16,-2-1 2 15,3 0-6-15,-3 1 8 16,3-2-3-16,1 2 1 16,-1 1-2-16,0-2 3 15,0 2-3-15,2-2 8 16,-1 1-5-16,2 0-3 15,-1 2 1-15,2-1 2 0,-1-3-2 16,0 2 0-16,3 0 1 16,-3-3-1-16,-2 2 1 15,2-1 2-15,0 1-4 16,0 0 0-16,-1 1 1 16,-1-1 2-16,5 0-2 15,-3-1 1-15,6 0 0 16,0-4-2-16,-2 2 3 15,2-1 4-15,0 1-4 16,-5-3-3-16,-2 3 3 16,-2 1-3-16,4-3 0 15,-2 2 0-15,1 0 2 16,1 0-1-16,-1 0 0 0,6-3-1 16,1 2 1-16,1 1-1 15,2-1 5-15,-4-1-2 16,-3 2-3-16,2-3 1 15,-3 3-1-15,0-3-5 16,2 3 5-16,-2-3 0 16,1 4 2-16,1-4 1 15,4 1-2-15,-1 1 1 16,-1 0 0-16,-2 0-1 16,-2 0-1-16,-2-2 0 15,1 1 1-15,4 1-1 16,0-2 3-16,0 0-2 15,2 0 2-15,-4 0-1 0,-1 0 1 16,-1 0-3-16,-4 0 3 16,0 0 0-16,-1 0-2 15,-1 0-1-15,5 0 0 16,0 0 2-16,0 0-1 16,6 0 1-16,-5 0-2 15,-1-2 2-15,-2 2 0 16,-2-1 3-16,-2 1-2 15,3 0-2-15,0 0 0 16,1 0-1-16,2-2 0 16,-1-1 1-16,1 0 0 15,1 2-1-15,-1-3 1 0,0 1-3 16,0 3 6 0,-5-2-3-16,1 1-1 0,-2 1 1 15,0 0 1-15,2-3-2 16,-1 3 0-16,3-1 3 15,-1-2-1-15,2-1 0 16,5-1-2-16,-1 0 2 16,0 0-2-16,0 0 3 15,-6 0 1-15,0 2-2 16,-1 2 1-16,-2-2 4 16,1 2-4-16,-1-2-1 15,1 0 0-15,-1 2 2 16,2-4-1-16,-1 1-1 15,1-3 1-15,5-1 3 0,1-3-1 16,-2 1 1-16,1 0-3 16,-1 1 0-16,-3-2-2 15,0 2 9-15,3-5-2 16,-3-1 3-16,0 0-4 16,3-2-1-16,-2 1 1 15,-1 1-6-15,0 3 0 16,-1 2 6-16,-2 3-4 15,0-2 0-15,0 0 4 16,1-2 2-16,-1 2-1 16,-2-5 0-16,1 0-4 0,-1 3 12 15,2-2-9 1,-1 2-2-16,-2 2-2 0,0 1 6 16,0 1-2-16,0 2 0 15,0-3 1-15,0 2-8 16,0 0 12-16,0-1-6 15,0 3-2-15,0-4-1 16,0 2-2-16,0 1 9 16,0 1-7-16,0 0-1 15,0-2-1-15,0 0 6 16,0 1-6-16,0 0-1 16,0 2 2-16,0-1-2 15,0-1 1-15,0 2 2 16,0-3 0-16,3 0-6 0,0-1 3 15,0 4 0 1,0-5 1-16,-1 2-1 0,-1 1 8 16,2-1-8-16,-3 2-3 15,1-3 3-15,-1 4 4 16,0-3-1-16,2 1 5 16,-2 0-8-16,0 1 12 15,0-2-11-15,0 1 6 16,0-4-2-16,0 1 0 15,0-3-2-15,0 0-2 16,0 0 4-16,0 2-3 16,0 1 2-16,-2 0 1 15,-2-1 6-15,1 2-9 0,-3-3 0 16,3 2-1 0,-2-1 1-16,1-3 2 0,-2 0-4 15,-3-1 3-15,3 0-1 16,-3 3-1-16,3 1-1 15,-3 1 0-15,3-2-2 16,-3 2 0-16,-1-2 2 16,-2-1 4-16,-2-1-4 15,0-1 1-15,-3 1-1 16,2 0 2-16,2 1 0 16,-2 1-2-16,1 4-7 15,0-3 7-15,-3 2 1 16,1 0-1-16,-6-1-8 15,0 3 8-15,-4-2-3 0,-6 5 4 16,-5-3-2-16,-9 2-3 16,-5 1 0-16,-1 1-23 15,3-3-42-15,5-1-52 16,9-5-46-16,17-9-45 16,16-5-174-16</inkml:trace>
  <inkml:trace contextRef="#ctx0" brushRef="#br0" timeOffset="198999.68">5699 14126 88 0,'0'0'113'16,"0"0"-79"-16,0 0 8 15,0 0 20-15,0 0 3 16,0 0-20-16,0 0-25 16,-27 28 4-16,24-26 3 15,3 1-2-15,-3-2 2 16,0 2-13-16,-3 0 1 16,2 2 5-16,-2 0 1 15,-2 2 3-15,-2-3-3 16,1 1 1-16,1-2 5 15,-1 0 10-15,1 0-12 16,-1-2-6-16,1 2-5 0,-2 1 6 16,2-4-6-16,-1 3 2 15,0-3 2-15,-1 2-5 16,1-1 7-16,-2 0-1 16,0 2-6-16,0 0 3 15,-2-1-1-15,-1 0 2 16,2 1 0-16,-1 0-11 15,4 0 11-15,1-2-11 16,1 2-5-16,0-1 11 16,2 2-11-16,-1-1 2 15,-4-2 6-15,5 2-7 16,-4 3-1-16,-1-1 1 16,-2 2 3-16,1 0-1 15,1 0 1-15,-2-1-1 0,0 0-4 16,2 0 8-16,2 0-7 15,-4 0 1-15,2 0-1 16,1 1-1-16,0-1 6 16,1-1-6-16,0 4 2 15,0-4-2-15,-1 2 1 16,3 0 0-16,-1-1-1 16,-1 2 3-16,2 0-3 15,-1 0 0-15,-2-1 0 16,3 0 0-16,0 0 3 15,0 1-3-15,1 0 0 0,1 0 0 16,0 2 0 0,1-2 0-16,0 3 1 0,0-2 0 15,0-1 2-15,0 0-1 16,-2-3-1-16,2-3 2 16,-1 1 1-16,1 1-3 15,0-1 1-15,0 4 1 16,-3-3 2-16,-2 2-3 15,-2-1 4-15,-2 2 0 16,3 0 0-16,-4 3 0 16,4-1-4-16,1-1-1 15,1-1 5-15,1-2-6 16,4-3 1-16,1 1 1 0,-1 0-2 16,1 1 0-1,-1-2 3-15,1 4-2 0,-2-4 0 16,0 2 4-16,0 1-5 15,0 2 1-15,-3 1-1 16,0 1 0-16,3-1-1 16,0 0 1-16,0 1 0 15,0-2 0-15,3 1 0 16,-3-1 0-16,1-1 1 16,1 1-1-16,-2-1 2 15,2 3-2-15,-2-3 0 16,0 3 2-16,-2 0-1 15,1 1 0-15,-1 3-1 16,-1 0 1-16,-1 0 2 0,4 1-6 16,0-3 5-16,-2 0-2 15,2-1 1-15,0 0-1 16,0-1 0-16,0 0 1 16,2 2 0-16,-3-3-1 15,2-1 0-15,-1 3 0 16,2-2 0-16,-4 3 0 15,5 0 0-15,-3 0 0 16,0 0 2-16,3-1-2 16,-3 0-3-16,3 0 2 15,0-1-2-15,0 0 2 16,0 2-3-16,0 0 2 16,0-1 2-16,0 2 1 0,0-2 0 15,0-1 0-15,0 1-1 16,0-1 1-16,0-3 2 15,3 3-3-15,-3 0 0 16,3 1-1-16,-3-1 2 16,3 1-1-16,-3-1 0 15,3 0-1-15,0 0 1 16,2 1 0-16,2 0 0 16,-3 0-1-16,1-1-1 15,-1 0 2-15,1 1 0 16,1 0 0-16,4 0 0 15,-4 0 1-15,0-1 0 16,-1 1-1-16,-1 0 5 0,0-3-5 16,1 2 1-16,1-1-2 15,0 4 2-15,3 0-1 16,1-1 0-16,-1 2 3 16,-1-2-2-16,-1 1-1 15,-1-3 1-15,2-1-1 16,-1 1 0-16,2-1 0 15,-3 0 0-15,3 1 1 16,-1-1-1-16,2 0-6 16,-1-1 6-16,0 3 5 15,4-4-1-15,-2 3 0 16,-2-2-4-16,2 0 6 16,-3 1-5-16,3-2 2 15,0 0 4-15,0-1-4 0,1-1-2 16,3-1 2-16,-2 1 4 15,2 1-1-15,0 0-2 16,1-1-1-16,-2 1 2 16,2 1-5-16,-2-1 7 15,-3-1-7-15,0 1 0 16,0 0 1-16,3-2 0 16,7 1 0-16,0-1 0 15,3-1 26-15,3 1-18 16,-2-2-5-16,-5 0-2 15,2 1 1-15,2-2-2 16,-2 0 0-16,2 0 1 0,0 0 1 16,0 0-3-1,-2-2 2-15,-4-3-1 0,1 0 4 16,-5 0 2-16,2-2-4 16,-1 2 6-16,-3 0-9 15,3-2 8-15,0-1-5 16,-3 4 3-16,1-3-3 15,-2 0-2-15,-2 3 1 16,1-3 5-16,-1 0-6 16,2 0 5-16,0-3 0 15,-2 4-2-15,-1-2 1 16,2 1-1-16,-1-1-1 16,0-2 1-16,3 2 1 0,-3-2 0 15,2 2 1 1,-1 0 0-16,-3-1-2 0,1 2 0 15,-2 0 0-15,0 2-1 16,1-3 8-16,-1-1-4 16,2 1 2-16,1-3-4 15,1-2 0-15,-1 2 0 16,6-4 0-16,-5 2-1 16,-2 0 0-16,1 0 3 15,-2 3-3-15,-2-1 0 16,1 0 6-16,-3 0-2 15,1-2-1-15,1 0 2 0,0 0-5 16,0-1-2 0,-2 0 2-16,0 0-2 0,0 1-1 15,0-1 1 1,0 3 3-16,-3 1-1 0,0-1 6 16,0 1 0-16,0 2 1 15,0-1 1-15,0 1 0 16,0 2-5-16,0-2 0 15,0-2-4-15,2-2 1 16,-1 0-3-16,1 0 0 16,-1 0 3-16,2 0-4 15,-2 4 2-15,-1-4-1 16,2 3 1-16,-2-1 1 16,1 0 0-16,-1 0 0 15,2 1 1-15,-2-3-1 0,1 0 0 16,1-1 1-16,-1 1-4 15,-1-1 2-15,2 1-1 16,-1 2 2-16,-1 0-3 16,2 2 2-16,-2 4-1 15,1-2 2-15,-1 2-3 16,0 1 0-16,0-1 2 16,0 1-2-16,2-2 1 15,-2 1 1-15,0 0-2 16,0-2 1-16,0 2-1 15,0 0 3-15,1-1-1 16,-1 1-1-16,0 1 1 0,0-2 0 16,0 1-1-16,0-2-1 15,0-1 0-15,0 0 0 16,0 0 0-16,0 0 0 16,0 1 1-16,0 3-1 15,0 0 0-15,0 0 1 16,0-1-1-16,-1 2 0 15,-1-3 0-15,1 2 0 16,-1-2 1-16,2-1-1 16,-1 2 1-16,-1 2 1 15,1-3-2-15,-1 1 1 16,1 1 0-16,1-2 0 16,-2 0-1-16,-1-2 1 0,2-1 0 15,-3 1-1-15,2-1 1 16,1 2-1-16,1 0 0 15,-2-2 0-15,-1 2 1 16,0-3 1-16,0 1-2 16,0-3 2-16,-2-3-2 15,-2-2 1-15,1-1-1 16,0-2 1-16,-1 3-1 16,-1 0 1-16,-2 2-1 15,2-2 0-15,-1 1-2 16,-2 1-1-16,-3-1-1 15,-1 0 1-15,-9 0-3 0,-13-2-8 16,-12-1-77 0,-20 2-154-16,-10-2-278 0</inkml:trace>
  <inkml:trace contextRef="#ctx0" brushRef="#br0" timeOffset="200899.21">2200 8612 211 0,'0'0'60'0,"0"0"14"16,0 0 34-16,0 0-7 16,0 0-38-16,0 0-21 15,0 0 21-15,-6 0-29 16,-8 0-15-16,-5 1-8 0,-3 6 5 15,-4-3 16 1,-1 2 23-16,5-1 20 0,10-3-15 16,0 0-10-16,6-1-22 15,0 2-2-15,0-2-10 16,2 1 8-16,1-1-14 16,0-1 7-16,3 0 7 15,0 0 0-15,0 0-6 16,0 2-11-16,0-2-7 15,10 3 4-15,11 2 6 16,6 1 14-16,12-3-1 16,10-3-5-16,14 0-2 15,14 0-6-15,14 0 11 16,6-1-13-16,-3-5-1 16,-3-2 0-16,-9 1 7 15,-10 0-8-15,-8 2 3 16,-3 2 1-16,2-2-1 0,1 1 1 15,6-3-2-15,-3 1 2 16,-1 2-3-16,-8 0 1 16,-6-1-1-16,-12 3-1 15,-5-1-2-15,-12 0 3 16,-9 1 7-16,-2-1 8 16,-6 1 1-16,-2 0-3 15,-1 1 7-15,-1 0-8 16,1 0-4-16,0 1-8 15,-3-2 10-15,4 2-7 0,-4 0 0 16,0 0 0 0,0 0-2-16,0 0 0 0,0-1-2 15,0 1-2-15,0 0 1 16,0 0-2-16,0 0-3 16,0 0 3-16,0 0-1 15,0 0-2-15,0 0 0 16,0 0 0-16,0 0-1 15,0 0-2-15,0 0-2 16,0 0-7-16,0 0-24 16,0 0-38-16,0 0-63 15,0 0-46-15,-19 0-80 16,-8 0-470-16</inkml:trace>
  <inkml:trace contextRef="#ctx0" brushRef="#br0" timeOffset="202908.86">6433 8719 339 0,'0'0'42'16,"0"0"43"-16,0 0-3 15,0 0-21-15,-99-20-3 16,59 20 8-16,-6 0 9 0,-3 0 3 16,5 0 6-16,11 0-23 15,14 0-5-15,12 0-7 16,5-3-2-16,2 2-8 15,0-1-16-15,0 2-7 16,0 0-3-16,0 0-7 16,0 0-3-16,0 0-3 15,8 0-1-15,9 0 1 16,12-3 1-16,5 3 6 16,8-4-6-16,7 1 4 15,-1 1-1-15,1-1-3 16,-2 3 1-16,0 0 0 15,-5 0-2-15,1 0 4 0,-4 0-4 16,1 0 0 0,-1 0 2-16,0 0-2 0,0 0 3 15,2 0-6-15,4-2 8 16,3 2-4-16,-5 0-1 16,8 0 0-16,-6-3-3 15,-1 1 3-15,-2 0 3 16,-3-1 1-16,1 1-3 15,3 1 0-15,5-3 1 16,0-1-1-16,1 0-1 16,-6 2 1-16,-1 0-1 15,-3 2 2-15,-5 1-1 16,-1-2 0-16,3 2 0 16,-3 0 0-16,2 0 1 15,1 0 0-15,3 0 1 0,1 0 0 16,2 0 0-16,-2 0 0 15,-5 0-1-15,-4 0-1 16,3 0-2-16,5 0 3 16,1 0-2-16,7 0 9 15,0 2-7-15,2-1 1 16,-2-1-2-16,2 0-1 16,-3 0 0-16,3 0 3 15,0 0-1-15,-1 0-1 16,-2-1 6-16,-2-2-4 15,-4 0 2-15,3-1-1 16,-1 2 3-16,7 1-6 0,1-2 10 16,3 1-5-16,-1 0 0 15,-1 0 1-15,-5-3-6 16,-1 3 9-16,-3-1-8 16,-3 0 8-16,2 0-3 15,1 2 2-15,-1-4-2 16,-1 1 5-16,-6 2-7 15,-6-1 11-15,-5 2-5 16,-5-1 2-16,-6 0-5 16,-2 0 10-16,-4 1 1 15,0-3 5-15,-3 3-8 16,-1 1 7-16,-1-1-11 0,1 0-1 16,-2-1 1-16,2 2-8 15,-2 0 2-15,0 0 1 16,2-1-5-16,-2 1 3 15,0 0-3-15,0 0-1 16,0 0-1-16,0 0 0 16,0 0-2-16,0 0-6 15,0 0-44-15,0 0-69 16,-9 0-69-16,-18-9-124 16</inkml:trace>
  <inkml:trace contextRef="#ctx0" brushRef="#br0" timeOffset="204183.96">11457 8632 136 0,'0'0'400'16,"0"0"-341"-16,0 0 49 16,0 0 13-16,0 0 2 15,0 0-53-15,-47 0-11 16,34 0-15-16,8 0-4 15,2 0 7-15,2 0-7 0,1 0-5 16,0 0-12-16,0 0 18 16,1 0-13-16,19 0-3 15,14 0 8-15,21 0-8 16,12 0 0-16,8 0-6 16,1 0 0-16,-4 0 3 15,4 0-13-15,-8 0 1 16,-7 0 8-16,-5 0-8 15,-13-2 5-15,-5 2 6 16,0-1 3-16,-2-1-7 16,-2 1-1-16,-3-2 3 15,-2 0 0-15,-7 1 1 16,-7-1-4-16,-2 1 1 16,-7 2 0-16,-3-1-1 0,-3 1 0 15,2 0-3-15,-1-2 1 16,4 2-3-16,2-1-3 15,2-1-2-15,0-1 1 16,-1 2-2-16,-1-1 0 16,-4 0 3-16,-2 2 0 15,-1 0-1-15,0 0-2 16,0 0-1-16,0 0-2 16,0 0 2-16,0 0-4 15,0 0 1-15,0 0 1 16,0 0-2-16,0 0-1 15,0 0 1-15,0 0 0 16,2 0 0-16,-2 0-2 0,1-1 2 16,1-1-1-16,-2 2-5 15,3 0-15-15,-3 0-24 16,0 0-23-16,0 0-50 16,0 0-86-16,-14 0-85 15,-9-2-287-15</inkml:trace>
  <inkml:trace contextRef="#ctx0" brushRef="#br0" timeOffset="-205977.57">3330 14561 1 0,'0'0'150'15,"0"0"-87"-15,0 0-3 16,0 0-42-16,0 0-15 15,0 0-2-15,0 0 8 16,0 0 12-16,0 0 13 0,0-18 1 16,0 18 3-1,0 0-12-15,2-2-12 0,-1 1-5 16,-1 0 2-16,2-2-3 16,-2 1-3-16,1 1 4 15,-1-3 10-15,0 1 8 16,0 2-8-16,2-4 1 15,-2 2-6-15,0 0-7 16,0 1-4-16,0-1-2 16,0 3 1-16,0-3 0 15,0 0 4-15,0 0-4 16,0-2 11-16,0 0 7 16,0 0-9-16,0-2 5 0,0 2-9 15,0 1 5-15,0 1 2 16,0 1-3-16,0-1 3 15,0 0 3-15,0-1-4 16,-3 0-5-16,0 1 3 16,0 2-10-16,0-3 0 15,-3 1 4-15,3 1-2 16,-3 1-3-16,3-2 12 16,0 1-2-16,-2 1-9 15,2-1 7-15,-1 1 3 16,1-1-10-16,0 2 10 15,0 0-10-15,0 0 5 16,0 0-3-16,0 0-3 16,-3-3 10-16,-1 3-10 0,1 0 5 15,-2-2 4-15,2 2 1 16,0 0-4-16,2 0 9 16,-2 0-10-16,3 0 4 15,-3 0 0-15,3 0-8 16,1 0 2-16,-2 0 0 15,2 0 1-15,-2 0-4 16,1 0 0-16,-1 0 2 16,-2 0-2-16,-2 0 0 15,2 0 0-15,-1 0 3 16,2 0-1-16,2 0-2 16,2 0 7-16,-1 0-5 0,1 0-1 15,-1 0 1-15,1 0-2 16,1 0 1-16,0 0 2 15,0 0-3-15,-2 0 0 16,2 0 1-16,0 0 2 16,0 0-3-16,0 0 2 15,0 0-2-15,0 0 2 16,0 0 1-16,0 0-3 16,0 0 0-16,0 0 2 15,0 0-2-15,0 0 0 16,0 0 0-16,0 0-11 15,0 0-27-15,0 0-4 16,0 0-4-16,0 0 15 16,0 0-9-16,0 0-68 15,0 0-86-15,0 0-7 0</inkml:trace>
  <inkml:trace contextRef="#ctx0" brushRef="#br0" timeOffset="-202726.22">4904 15979 147 0,'0'0'70'0,"0"0"-42"15,-64-83-12-15,47 57-4 16,-2 1 2-16,-1 0-3 16,-2 0-11-16,0 2-18 15,0 0-1-15,-1-1-49 16</inkml:trace>
  <inkml:trace contextRef="#ctx0" brushRef="#br0" timeOffset="-184251.78">4595 12551 185 0,'0'0'60'16,"0"0"-24"-16,0 0 10 15,0 0 1-15,0 0 9 16,0 0-7-16,0 0 0 16,0 0-5-16,0-1-14 15,0 1-2-15,0 0 2 16,0 0-5-16,0 0-2 15,0-2 0-15,0 1 6 16,0 1-9-16,0-2-3 16,0 2-4-16,0 0-2 0,0-2-3 15,0 2-3-15,0 0 9 16,0-3-3-16,0 1 10 16,0 0-3-16,0-1-10 15,0 2-8-15,0-2 10 16,0 0-8-16,0 2 10 15,0-3 0-15,0 4-1 16,-1-3 2-16,-1 3-4 16,1 0-6-16,-1-2 5 15,2 0 1-15,-3 0-9 16,2-1 7-16,-2 0-2 16,0 1-4-16,-2-2 0 0,2 1 0 15,-1 0 3-15,1-2-3 16,0 3 2-16,3-3 3 15,-3 3 0-15,0-3-3 16,0 2 5-16,0-2-5 16,1 0 1-16,1 3 1 15,-1-3 0-15,-1 1-3 16,-1 1-1-16,1 1 4 16,0 0-4-16,2 1 0 15,-1-1 0-15,1 0 1 16,-1 1-1-16,-4-1 2 15,3-1-2-15,0 0 1 16,0 1-2-16,-3-1 1 0,3 0 0 16,0 0 0-1,0 0-1-15,0 1 1 0,0-1 1 16,0 1-1-16,0 1 0 16,2-1 2-16,-1 1-3 15,1-1-2-15,-5 2-1 16,3 0 3-16,0 0 0 15,-3 0 0-15,3-1-1 16,-5 1 1-16,1 0 4 16,-2 0-3-16,0 0-1 15,-1 0 1-15,4 0 0 16,-3 0-1-16,0 0 0 16,-3 0 0-16,3 0 0 15,-6 0-2-15,2 0 1 16,-5 4 1-16,3 2 0 0,-3-2 1 15,3 1-1 1,-1-3 2-16,2 3-3 0,1-2 2 16,2 0-1-16,2 1 0 15,2-3 1-15,-2 1-1 16,0-2 0-16,3 0 0 16,-4 0 0-16,-1 2 3 15,2-2-3-15,-1 1 0 16,1-1 3-16,0 2-1 15,0-2-2-15,-3 1 1 16,6-1-1-16,0 0 0 16,0 0 0-16,-3 0 1 0,2 0-1 15,-1 1 3-15,-2-1 2 16,1 2-5-16,-2-1 0 16,0 1 0-16,0-2 5 15,0 2-5-15,1-2 1 16,1 0 1-16,3 0-2 15,0 0 1-15,3 0 2 16,-4 3-3-16,2-3 0 16,-1 2 5-16,-1-1-5 15,1-1 0-15,-1 3 0 16,-4-2 3-16,2 4-3 16,-1 0-2-16,-1-2 2 0,2 0 0 15,-1 0 2-15,4-2 2 16,1 1-3-1,1 0-1-15,1-2-3 0,-3 3 3 16,0 0 5-16,0-1-5 16,0-1 0-16,0 1 2 15,1-1-1-15,-2-1 0 16,1 4-1-16,0-3 2 16,2 2-4-16,-1-1 5 15,-2 1-3-15,4-1 0 16,-3 0 0-16,1 1 0 15,-1 1 0-15,2-1-1 16,-2-1 2-16,2 1-1 16,-1 0 0-16,-1-2 1 15,0 4-1-15,3-2 0 0,-4 0 0 16,2 2 1-16,1-2-1 16,-2 0 0-16,0 2 0 15,1-3 1-15,1-1-1 16,-2 2 0-16,6-2 0 15,-3 1 0-15,0-1 0 16,0 1 0-16,0 2 0 16,-2-3 0-16,2 4 0 15,-4-1-1-15,3-1 1 16,-4 5 0-16,2-2 0 0,0-1 1 16,0 1-1-1,2 1 0-15,-2-2-1 0,1 2-1 16,1-2 2-16,-1 2 0 15,1-2 0 1,1 0 1-16,-3 0-2 0,3 2 1 16,1-4 0-16,-1 2-1 15,0-4 2-15,2 3-1 16,-2-1 0-16,1 0 1 16,1 0-1-16,1-2 0 15,-3 2 1-15,2-2-2 16,-1 1 1-16,1 0 0 15,1 0 0-15,-2 1 0 16,1 2 0-16,-1-2 0 16,1 1 0-16,-4 1 0 0,5 0-1 15,-3-3 2-15,3-1-1 16,-3 2 0-16,0 1 0 16,3 0 0-16,-3 1 1 15,-1-1-1-15,4-1 1 16,-2 1-1-16,-1-1 0 15,2 1 0-15,-1-1 0 16,1-1 1-16,-1-1-1 16,2 2-1-16,-1-3 1 15,-1 4-1-15,2-1 1 16,-1-2-2-16,-1 2 2 16,1 1 0-16,1-2-1 15,-2 3-1-15,2-1 2 16,-1 0 0-16,1 0-1 15,0 1-1-15,0-1 3 0,0 0-3 16,0-1 1-16,0 2 0 16,0 0-2-16,0 1 3 15,0 0 1-15,0 1 1 16,0 0-1-16,0-2-1 16,0 1 2-16,0 0-2 15,0-1-2-15,0 1 2 16,0-2 0-16,0 1 1 15,0 2-1-15,0-4 0 16,0 3 0-16,0 0 0 0,0-1 2 16,0 0-4-1,0 1 4-15,0-1-2 0,0 2 0 16,1-1 0-16,1 4 0 16,-2-3 0-16,1 0 1 15,1-1 0-15,-2 0-1 16,1 1 2-16,-1-1-1 15,0 0-1-15,0-1 0 16,0 1 0-16,0 0-1 16,0-1 1-16,2 0 0 15,-2 0 0-15,1 0 0 16,1-1 0-16,-2 0 1 16,1-3-1-16,1 3 0 0,-1-1 0 15,1 0-1 1,-2 2 1-16,0-3 0 0,1 1 0 15,-1 0 0-15,0 0 0 16,0 0 0-16,0 2 1 16,0-4 0-16,0 5-1 15,2-1-1-15,-2 4 1 16,0-1 0-16,4 0 0 16,-4-1-1-16,3-2 1 15,-3 2-2-15,3-5 1 16,-3 2 1-16,0-3 1 15,0 2-1-15,0-1 0 16,0 0 0-16,3-2 0 16,-3 0 0-16,0 0-2 0,0 3-7 15,0 0-16-15,3 4-1 16,-3 0 4-16,3 1 3 16,-3-2 10-16,0 2-12 15,2-2-2-15,-1 0 0 16,1 2-27-16,1-3 8 15,1 3-10-15,3-2-13 16,4-2-56-16,8 1-68 16,2-5-77-16</inkml:trace>
  <inkml:trace contextRef="#ctx0" brushRef="#br0" timeOffset="-183051.87">3827 13724 315 0,'0'0'40'16,"0"0"-7"-16,0 0 22 0,0 0-15 15,0 0-7-15,0 0-4 16,0 0-4-16,0-1 5 15,0 1-14-15,-3 0 12 16,-3 0-5-16,1 1 5 16,-3 5 1-16,0 4-6 15,-2 2-9-15,-5 8 5 16,0 7-2-16,-3 6 2 16,0 1-5-16,-3 2 4 15,2 1 11-15,-1-4-5 16,1-1 6-16,-2 1-3 15,3-1-7-15,-1-1-8 16,0 1 17-16,-1-1-14 16,2-2 2-16,0-3-4 15,-1-3 3-15,3-2-7 0,-1-3-4 16,8-4 4-16,-3-3-3 16,6-3 1-16,2-5-3 15,4-1-1-15,0 0 5 16,0-2-7-16,0 0 7 15,0 0-6-15,0 0 3 16,0 1 1-16,0-1 5 16,0 0-7-16,0 0 1 15,0 0-2-15,0 0-3 16,0 0 1-16,0 0-2 0,0 0-2 16,0 0-25-1,0-11-77-15,0-8-181 0,10-2-106 16</inkml:trace>
  <inkml:trace contextRef="#ctx0" brushRef="#br0" timeOffset="-181327.75">4567 13614 288 0,'0'0'67'0,"0"0"46"15,0 0-1-15,0 0-60 16,0 0 13-16,0 0-14 15,-17-27-15-15,14 25-17 16,3 1-1-16,0 1-1 16,-1 0-4-16,1 0-3 15,-2 0-7-15,2 0 7 16,-1 0-7-16,1 0-1 0,0 0-2 16,0 0 0-1,0 0 0-15,0 0 1 0,0 0-1 16,0 0 0-16,0 0 8 15,0 0 2-15,0 0 12 16,0 0 6-16,0 0 5 16,0 0-16-16,0 0 14 15,0 0-8-15,0 0-11 16,0 0-5-16,0 0 6 16,0-1-4-16,0 1-1 15,0 0 3-15,0 0-4 16,0 0 0-16,0 0-6 15,-2 0 4-15,2 0-2 16,0 0-3-16,0 0-2 16,0 0 2-16,0 0-3 0,0 0 2 15,0 0-2-15,0 0 0 16,0 0 1-16,0 0 2 16,0 0 0-16,0 0 5 15,0 0-5-15,0 0 0 16,0 0 0-16,0 0-5 15,0 5 4-15,0 3-1 16,2-3 2-16,2 1 1 16,-1 1 0-16,2-3 0 15,-2 2-1-15,3-1 4 16,1 3-4-16,1-2-4 16,1 5 4-16,-2-3 4 0,2 3-3 15,0 0 3-15,0-1-3 16,3 3 0-16,-2-2 2 15,1 1-1-15,2 1 0 16,-2-2-1-16,2 0 3 16,-1 3-1-16,3-2-1 15,1 2 2-15,2 0 3 16,-1-3-1-16,2 1-1 16,-1-3-1-16,1-2-3 15,-1 1 6-15,0-3-3 16,-3 2-1-16,0-2 0 15,-3 3 0-15,-2-3-1 16,-2 1 3-16,1 1 0 16,1-2-1-16,-2 2-3 15,-1-2 1-15,-1-1-1 0,1 0 3 16,-2 3 0-16,1-2-2 16,2 0-1-16,-1 2 1 15,-1-3-2-15,-3 4 0 16,3-3 5-16,-2 1-4 15,1 0 0-15,2-1 0 16,-1 1 4-16,-1-3-2 16,-2 2-2-16,1-2 0 15,1 2 3-15,-2-3-4 16,2 3 3-16,-2 0-1 16,2 1-1-16,1-2 3 15,-3 0-2-15,2-1 2 0,-1 0 1 16,0 1 1-16,-1-4-3 15,-1 1 0-15,-1 1-2 16,1-2 1-16,-1 3-1 16,-1-3 0-16,2 1 0 15,-1-1 0-15,-1 0 1 16,0 2 0-16,2-2-2 16,-2 0 3-16,0 0-1 15,0 0-1-15,0 0 0 16,0 0 1-16,0 0 0 15,0 0-1-15,0 0 2 16,0 0 2-16,0 0-2 16,0 0-1-16,0 0 3 0,0 0-4 15,0 0 0-15,0 0-1 16,-5-2-54-16,-12-5-86 16,-9-4-171-16</inkml:trace>
  <inkml:trace contextRef="#ctx0" brushRef="#br0" timeOffset="-172347.55">4128 12992 168 0,'0'0'107'16,"0"0"-46"-16,0 0 13 16,0 0-30-16,0 0-12 15,0 0 0-15,0 0-6 16,24-47 9-16,-21 41-8 15,-1-2 11-15,1 2 2 16,0-1-12-16,-2 2 2 16,1 0-3-16,-2 0 12 15,1 0 4-15,-1 1-19 16,0 1 16-16,0 0-23 16,0 1-9-16,0 2 14 0,0 0-12 15,0 0 11-15,0 0-21 16,0 0 16-16,0 0-11 15,0 0-3-15,0 0 1 16,0 0-2-16,0 0-1 16,0 0 0-16,0 3-1 15,0 5 4-15,0 3 2 16,0 1-4-16,0 2 4 16,0 0-3-16,-1 1 1 15,-4 0 6-15,2-1-4 16,0 0-2-16,0-1 7 15,-3 1-5-15,2-1-2 16,1-2 6-16,1 4-4 0,1-5 1 16,-1 3-2-1,-1 0-3-15,0 0 1 0,0-1 5 16,-1 0-3-16,1-2-3 16,1 2 6-16,1-3-6 15,-2 3 4-15,2-2-5 16,-4 0 1-16,2 1 3 15,0 2-4-15,0-1 0 16,-3 4 3-16,3-1-1 16,0 1 1-16,0-2-2 15,0-2 3-15,2 1-2 16,1 0-2-16,0-3 1 0,0 0 5 16,0-1-5-16,0 2 0 15,-2-3 1-15,1 2 0 16,-2 3 1-16,-2-2-1 15,2 0-1-15,0 0 0 16,0-3 1-16,3-4-2 16,0-1 2-16,0-1-1 15,0-2 1-15,0 0-1 16,-3 0 1-16,3 0-1 16,0 0 9-16,0 0 3 15,0 0-2-15,0 0 1 16,0 0 4-16,0 0-7 15,0 0 2-15,0-2 5 16,0-8-5-16,0-4-2 16,3-3-4-16,2-3-2 0,-1-4 0 15,1-1-1-15,-1-3-2 16,2-1 3-16,0 2-3 16,-3 2 0-16,3 3-3 15,-3 0 5-15,0 2-4 16,0 0 4-16,0 3-4 15,0-4 8-15,3 1-4 16,-5-2-2-16,1 1 0 16,-1 0 0-16,1 3-4 15,-1 2 8-15,1 2-3 16,1 1-1-16,-3 2-3 16,1 0 3-16,-1 4 4 15,2-1-4-15,-1 2 0 16,1-2-1-16,-2 1 3 0,1 0-4 15,-1 1 4-15,2-2-1 16,-2 2 0-16,0-1-1 16,3 1-1-16,1 0 1 15,-4 0-3-15,3 2 4 16,-3 1-2-16,0 1 2 16,3 0-6-16,-3-1 9 15,5 1-4-15,-2-3 0 16,0 2 0-16,0-1-1 15,0 3 0-15,0-2 1 16,-2 2 0-16,3 1 2 0,-4-3-3 16,2 3 1-16,-2 0-1 15,0 0-8-15,1 0 9 16,4 0 4-16,-2 0-4 16,6 0 0-16,-3 0 0 15,1 0 0-15,-4 0 0 16,-1 0-5-16,-1 0 5 15,-1 0 0-15,0 0 2 16,2 0-4-16,-2 0 1 16,3 0 1-16,0 0-3 15,1 0 3-15,1 0 0 16,2 4 1-16,-4-1-1 16,2-1 0-16,-2 0 4 15,0-1-4-15,-2 1-5 0,-1-1 3 16,2 1 2-16,-2 3 0 15,1 0 0-15,4-1 0 16,-1 1 0-16,-1 1 0 16,0-2-4-16,-2 3 3 15,1-1-4-15,-2-1 5 16,0 2 3-16,3-3-3 16,-3 1 0-16,3-1-1 15,0 0 1-15,-3 3 0 16,0-4-2-16,0 5 1 15,0-2 1-15,0 2-1 16,3 0 2-16,-3 2-1 16,0 0 0-16,0-2 1 0,3 1 0 15,0-4 0-15,0 1 0 16,0-3-1-16,0 2 1 16,-2-2-1-16,1 2 2 15,-2-3-2-15,1 3 1 16,-1-1-2-16,2 0 2 15,-1 2-1-15,1-1 0 16,1 4 0-16,0-1 1 16,-2 0 0-16,1 0 0 15,1 0-2-15,-3-5 1 16,4 1 0-16,-1 1 0 16,-3-2 1-16,3 1-1 15,-3 1 0-15,3 0-1 16,-3 0 1-16,0 1 0 0,5 0-1 15,-5 1 1-15,0-1-2 16,0 1-1-16,0 2 0 16,0-1 3-16,0 1 0 15,0 1 3-15,0-2-3 16,1 1 3-16,-1 0-2 16,0-3-1-16,2 3 1 15,-2-2 0-15,0 1-1 16,0 0 0-16,0 1 0 15,0 1 1-15,0-1 0 16,0-1-1-16,1-2 1 16,-1 2 2-16,0-1-2 15,0 0-1-15,0-1 0 0,2-1 2 16,-1 1 2-16,-1 1-4 16,0-3 1-16,0 4 0 15,2-1-1-15,-2-2 1 16,0 3 0-16,1 0 0 15,-1 0-1-15,3 3 2 16,0 1 0-16,-2-1 1 16,2 0-2-16,-1 0-1 15,1-5 5-15,-2 0-4 16,1-3 0-16,1-3 1 16,0 4 4-16,0-1-6 15,-3 1 0-15,3 2 0 0,-3 5 8 16,0-1-8-16,3-2 1 15,-3-1 3-15,0 0-3 16,0-4-1-16,0-3 1 16,0 1-1-16,0-1 1 15,0 0-1-15,3 0 4 16,-3 0-1-16,0 0-3 16,0 0 6-16,0 0-4 15,0 0-1-15,0 0-1 16,0 0 2-16,0 0 0 15,0 0-2-15,0 0-2 16,0 0 2-16,0 0 0 16,1 0-9-16,1-1-50 15,-2-16-37-15,0-10-68 16,0-4-196-16</inkml:trace>
  <inkml:trace contextRef="#ctx0" brushRef="#br0" timeOffset="-171651.72">4037 13225 139 0,'0'0'110'0,"0"0"-50"16,0 0 23-1,0 0 17-15,0 0-5 0,0 0-22 16,0 0-8-16,-25 0-29 16,25 0-4-16,0 0-7 15,0 0 10-15,0 0-9 16,0 0 7-16,0 0-2 15,0 0-10-15,0 1-5 16,6 3-10-16,12 0 14 16,4-1 18-16,6-1 2 15,1-2-17-15,2 0 8 16,0 0-5-16,4-5-7 0,-1-2-8 16,2 1 2-1,1-3 2-15,-1-1 3 0,0-1-3 16,-8-1-1-16,-5 0 2 15,-4 0-4-15,-7 4 9 16,-3 1-5-16,-3 2 1 16,-5 4-2-16,-1-1-4 15,0 2 2-15,0-2-11 16,0 1 9-16,0 1-11 16,0-1-3-16,0 1 0 15,0 0-11-15,-1 0-30 16,-11 6-61-16,-3 10-61 15,-6-1-99-15,-4 2-502 16</inkml:trace>
  <inkml:trace contextRef="#ctx0" brushRef="#br0" timeOffset="-169220.93">3426 14791 507 0,'0'0'38'0,"0"0"-35"16,0 0-3-16,0 0 0 15,0 0-7-15,0 0-94 16,22-11-92-16</inkml:trace>
  <inkml:trace contextRef="#ctx0" brushRef="#br0" timeOffset="-168740.29">5651 14587 680 0,'0'0'34'0,"0"0"-32"16,0 0 5-16,0 0 2 15,0 0-2-15,0 0-5 16,5-3-2-16,-5 0-31 16,0-2-114-16,0-1-163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08:4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3372 12173 292 0,'0'0'102'16,"0"0"-36"-16,0 0 35 15,0 0-25-15,0 0-25 16,0 0 3-16,18-79-4 15,-17 70-9-15,2 2 9 16,-1 1-5-16,-2 2 2 16,0 4-5-16,0-2-14 15,0 2-13-15,0 0-5 16,0 0-5-16,0 0 1 0,0 0-6 16,0 0-2-16,0 13-5 15,0 10 7-15,-3 10 0 16,-3 9 6-16,-1 5 9 15,-1 5 5-15,-4 5-6 16,2 1-13-16,-4-2 8 16,1-3-3-16,1-8-6 15,1-9 2-15,3-8-2 16,2-8 0-16,0-6 1 16,1-6-1-16,5-5-2 15,-3-1 2-15,3-2 1 16,0 0 19-16,0 0 9 15,-3-19 11-15,0-17-7 16,3-11-20-16,0-12-13 0,0-8 6 16,3-5-6-1,11-1-4-15,0 4-10 0,0 5-15 16,4 6 16-16,-3 5-13 16,1 4 23-16,1 6 3 15,-1 1 0-15,-1 6 0 16,3 5 0-16,0 5 0 15,3 8-1-15,1 4-2 16,-4 5-1-16,6 6-8 16,-2 0 10-16,-1 3-1 15,-3 0 2-15,-2 9-1 16,-1 11-1-16,0 11 3 16,-4 8-1-16,-4 6 1 0,-1 5 3 15,-3-1 4 1,1-1 3-16,1 1-1 0,-2 1-4 15,0-1 3-15,-3 2-5 16,0 2 3-16,0-2 4 16,0 1-7-16,0-5 3 15,0-5-2-15,0-6-1 16,0-6-3-16,0-5 2 16,0-6-2-16,0-3 1 15,3-3 0-15,-3-6-1 16,0-2 1-16,0-2-2 15,0-3 0-15,0 0-7 0,0 0-7 16,0 0-23-16,-6-3-63 16,-12-11-102-16,-3-11-298 15</inkml:trace>
  <inkml:trace contextRef="#ctx0" brushRef="#br0" timeOffset="226.22">3320 12329 581 0,'0'0'28'0,"0"0"41"0,113-40 47 16,-67 29-64-16,1-1 10 15,-3 3-13-15,-5 2-31 16,-3 1-7-16,-6 0-11 15,-5 3-11-15,-8-4-120 16,-10 0-253-16</inkml:trace>
  <inkml:trace contextRef="#ctx0" brushRef="#br0" timeOffset="1709.25">3590 11465 363 0,'0'0'26'0,"0"0"97"16,0 0-49-16,-88-22-14 0,61 21-9 15,-4 1-1-15,-2 0-17 16,0 0-5-16,-3 2-1 16,-1 10-1-16,-2 5-14 15,-1 4 12-15,1 5-2 16,0 2 8-16,3 6-12 16,1 2-6-16,2-2 7 15,5 4 8-15,1 2-18 16,4 1-3-16,1 2 10 15,3 1 3-15,4 1-1 0,0-4-5 16,4 2-3 0,2 1 3-16,-2 0-3 0,0 2-9 15,5 1 8-15,-2-1-8 16,1 1 2-16,3 0-3 16,1-2 4-16,1-3-1 15,2-1 5-15,0-2-8 16,0-3 0-16,5 0 9 15,4 5-8-15,1-2 4 16,-1 5-6-16,0-6 6 16,3-1-3-16,-2-8-1 15,-2-4-1-15,5-3-1 16,-1-2 1-16,3-1 1 0,0-1 4 16,1-1 3-1,-1-2-5-15,3 2-3 0,0-1 8 16,3 1-8-16,3-2 0 15,1 1 8-15,2-4-8 16,0 1 3-16,3-4 2 16,4 1-5-16,-3-5 3 15,-1 0 3-15,0-3-3 16,-3-2-1-16,1 0 4 16,-1 0-4-16,0 0 1 15,7 0-1-15,-2 0 1 16,2-2-1-16,0-5 0 15,0-3-1-15,1 1 2 16,-4-4-2-16,3 1 3 0,-2-3 0 16,-1-1 0-16,2-1 6 15,-5 0-2-15,-1 1 0 16,1-1-1-16,-4 0-2 16,-1 1 1-16,-1-3 1 15,-3 1 1-15,-2-2 3 16,-1-1-3-16,-1-2 5 15,0-4-3-15,0-2-5 16,0-4 4-16,-3-1-2 16,1 1-3-16,-2 2-3 15,-2 3 2-15,1 5-1 16,-7-1 4-16,0 3 6 16,0-4 3-16,-3 0 1 0,0-3-4 15,0-3-2 1,0-1 3-16,3 1-6 0,-3-1-4 15,0 2-1-15,0 2 4 16,0 1-6-16,0 3 1 16,0 0-2-16,-3 1 1 15,-3 0 0-15,-6-1 12 16,2-1-11-16,-4 2 3 16,2-4-4-16,2 2 8 15,1-1-7-15,-3 4-1 16,6 2-1-16,0 4 1 15,0 2 4-15,-3 0-3 0,0 2 0 16,0-3 0 0,-1 3 0-16,2-2 2 0,-1 0 0 15,-2-3-1-15,-3 0 0 16,5-1-1-16,-1 1 1 16,1 2-2-16,1 1 2 15,-5 0-2-15,5 3 0 16,-2 0-4-16,0 2 6 15,-4 1-3-15,5 0 2 16,-4-1 0-16,-2 1-1 16,-5-4-1-16,-2-1 0 15,-2-1 1-15,-6-3 0 16,-1 2 0-16,-5-1 1 0,-1-1-2 16,-8 3 1-16,-4 6-5 15,-8 2-3-15,-5 6 3 16,-7 0-67-16,-7 11-136 15,0 6-166-15</inkml:trace>
  <inkml:trace contextRef="#ctx0" brushRef="#br0" timeOffset="2799.27">4944 12041 420 0,'0'0'34'15,"0"0"47"-15,-13-88 23 16,10 65 3-16,-3 9-36 16,3 4 4-16,1 5-15 15,1 5 0-15,-4 0-50 16,1 21-4-16,-8 21-6 16,0 13 13-16,3 13 5 15,-3 8 1-15,6 4 0 16,2-3-3-16,1-5-8 15,1-6-4-15,2-15-3 0,0-10 0 16,0-11 1-16,0-10-1 16,0-11 1-16,0-6-2 15,0-2 1-15,0-1 3 16,0 0 17-16,2-17 50 16,-1-11-22-16,1-12-40 15,-1-8 3-15,-1-11-12 16,0-8 4-16,0-4-4 15,-1-6-2-15,-4-3-12 16,2 2-6-16,3 9-3 16,0 6 5-16,3 14 3 15,14 12 8-15,5 14-3 0,9 10-3 16,7 11 5 0,14 2 6-16,9 10-1 0,3 17 2 15,-3 7 1-15,-15 4-2 16,-16 3 0-16,-22 1-1 15,-8 0-2-15,-30 0-6 16,-18-3 9-16,-7-3 0 16,0-6 2-16,1-6 6 15,5-3-4-15,10-9 3 16,8-2-3-16,10-6-2 16,6-1-17-16,9-3-79 15,6 0-190-15</inkml:trace>
  <inkml:trace contextRef="#ctx0" brushRef="#br0" timeOffset="3369.39">5602 11950 396 0,'0'0'360'0,"0"0"-341"15,0 0 80-15,-104-36-20 16,77 36-52-16,0 19-22 0,3 12-1 16,0 8 10-16,11 3-12 15,5 3 1-15,8-1-2 16,0-2-1-16,2-4 0 15,11-6 0-15,5-7 1 16,3-8-1-16,1-6 0 16,1-8-4-16,1-3-1 15,-1 0 5-15,-2-9 0 16,-4-11 3-16,-1-6-3 16,-4-3 2-16,-4-4 0 15,-5-6-1-15,-3-5 2 16,0 1-3-16,0 6 3 0,-5 4 2 15,2 13-5-15,2 10 13 16,-1 6 10-16,2 4-5 16,0 0-17-16,0 9-1 15,2 20-8-15,15 7 8 16,3 7 0-16,1-1 0 16,-2-1 5-16,-1-3-4 15,1-5-1-15,-2-5 0 16,2-9 1-16,-4-3 0 15,-6-8-1-15,-1-3 0 16,-1-4-16-16,3-1-22 16,1-1-86-16,-5-16-142 15</inkml:trace>
  <inkml:trace contextRef="#ctx0" brushRef="#br0" timeOffset="3772.52">5769 11891 742 0,'0'0'37'0,"0"0"18"15,0 0 59-15,79-47-65 16,-34 43-16-16,1 4 2 16,0 0-13-16,-4 18-6 15,-8 8-2-15,-4 8 4 16,-9 3-9-16,-3 2 5 0,-6 4-7 15,-2-1-3-15,-5-1-1 16,-4-3-2-16,-1-5 2 16,0-3-3-16,-4-7-1 15,-9-7-5-15,-1-9-6 16,1-5 12-16,-1-2 5 16,-2-4 6-16,1-15 14 15,0-9 20-15,3-8-21 16,6-8-13-16,6-7-3 15,0-5-5-15,0-2-3 16,3 1 0-16,9 4-15 16,4 13-37-16,5 14-14 15,9 17-11-15,6 9-53 16,3 0-58-16,-5 16-221 0</inkml:trace>
  <inkml:trace contextRef="#ctx0" brushRef="#br0" timeOffset="4276.2">6425 11994 726 0,'0'0'16'0,"0"0"-13"0,0 0 21 15,0 0 7-15,0 0 6 16,0 0-9-16,96 13-27 16,-77-13 7-16,-2-2-5 15,-8-7 1-15,-2-6 1 16,-4-2 5-16,-3-5-5 15,0-4-3-15,-2 1 1 16,-14 3 6-16,-3 4 21 16,-1 8 12-16,-5 8-22 15,-3 2-9-15,1 2-2 16,3 21 5-16,7 9 10 16,10 5-5-16,7 3-10 0,0 2 2 15,6 2 2-15,12-3-11 16,3-4 5-16,1-4 2 15,-4-7-7-15,0-4-2 16,3-7 2-16,-5-4 1 16,2-5-3-16,3-4-16 15,0-2-30-15,1 0-59 16,-4-17-49-16,2-9-257 16</inkml:trace>
  <inkml:trace contextRef="#ctx0" brushRef="#br0" timeOffset="4763.64">6752 11887 621 0,'0'0'22'16,"0"0"47"-16,0 0 25 16,0 85-38-16,0-47 2 15,0 0-30-15,3 4 1 16,-2-1-28-16,-1-4 8 15,0-7-9-15,0-5 5 16,0-8-5-16,0-7 2 16,0-8-1-16,0 0 7 15,0-2-6-15,0 0 9 16,0 0-6-16,0-8 19 0,-5-14-15 16,0-9-7-16,1-8-1 15,-1-6-1-15,5-6-1 16,0-2 0-16,6 5-22 15,13 7 5-15,5 8 2 16,3 10 12-16,2 9-11 16,2 8 10-16,-1 6 2 15,0 1-1-15,1 21 5 16,-1 6-1-16,-5 9 4 16,-4 4 9-16,-9 2-1 15,0 3 6-15,-9-3-8 16,0-1 2-16,-3-3-11 15,0-7 8-15,0-3-6 16,0-7-3-16,0-7 1 0,0-2-1 16,0-7-4-16,1-2-51 15,4-4-103-15,1 0-101 16</inkml:trace>
  <inkml:trace contextRef="#ctx0" brushRef="#br0" timeOffset="5093.3">7399 11305 765 0,'0'0'31'15,"0"0"-3"-15,0 0 2 16,0 0 29-16,-3 112 25 15,3-32-22-15,0 8-23 16,0 11-6-16,0 2-18 16,0 1 1-16,-10-5-14 15,-2-13-1-15,3-17 2 16,3-17-2-16,6-17 2 16,0-7-3-16,12-9-2 15,8-6 2-15,3-5-1 0,4-6-10 16,0 0-14-1,1-2-15-15,-4-16-28 16,-4-10-147-16</inkml:trace>
  <inkml:trace contextRef="#ctx0" brushRef="#br0" timeOffset="5284.35">7371 11780 843 0,'0'0'47'16,"0"0"-4"-16,86-37 62 16,-41 28-57-16,6 1-23 15,1 1-18-15,-4 4-7 16,-8 3 0-16,-10 0-51 0,-14 0-178 16</inkml:trace>
  <inkml:trace contextRef="#ctx0" brushRef="#br0" timeOffset="6054.85">9182 11710 610 0,'0'0'79'0,"0"0"37"15,0 0 33-15,0 0-83 16,0 0-33-16,0 0-14 16,0 0-10-16,15-22-8 15,-15 22-1-15,0 0-1 16,0 8-9-16,0 8 10 16,0 9 1-16,0 6 1 15,0 6 4-15,0 4 10 16,0 0 5-16,0-2-4 15,0-1-1-15,0-4-9 16,7-6-3-16,8-3-3 16,2-4 2-16,5-6 0 15,6-5-3-15,2-7 8 0,6-3-3 16,-3 0 0-16,-2-15-4 16,-4-6 4-16,-6-6 9 15,-8-5-6-15,-3-9 12 16,-8-9 3-16,-2-6-1 15,-15-5-16-15,-13 8-3 16,-8 8 0-16,3 11-3 16,-1 15-3-16,2 8 2 15,3 11-1-15,0 0-2 16,4 11 2-16,7 10 0 16,6 5-34-16,11 2-53 15,1-3-23-15,15-3-159 16</inkml:trace>
  <inkml:trace contextRef="#ctx0" brushRef="#br0" timeOffset="6535.64">9766 11292 870 0,'0'0'36'16,"0"0"-3"-16,0 0 1 0,0 0 7 16,45 126 25-1,-30-44-24-15,-1 7-9 0,-10 10-5 16,-4 0-11-16,0 0-1 16,-15-4-12-16,0-8 2 15,0-9-2-15,8-18-2 16,4-11-2-16,3-11 0 15,0-14-1-15,15-5 0 16,2-9-12-16,5-10 8 16,6 0 1-16,5-9 3 15,0-15-1-15,-2-6 2 16,-7-6 0-16,-8-7 2 16,-10-4 1-16,-6-8-1 15,-6-1 3-15,-24 0 7 16,-13 2 17-16,-3 1 9 0,0 3 1 15,10 8-5-15,9 8-5 16,16 9-5-16,7 3-1 16,4 1-18-16,0-3-5 15,12 2-3-15,19 1-26 16,10 8-84-16,2 9-75 16,-9 4-247-16</inkml:trace>
  <inkml:trace contextRef="#ctx0" brushRef="#br0" timeOffset="7525.69">11203 11433 814 0,'0'0'30'0,"0"0"41"16,0 0 42-16,0 0-82 15,0 0-28-15,0 0 0 16,0 120 25-16,0-50-4 15,0 3 7-15,0 2-17 16,-3 1-5-16,-8-4-6 0,-5-4-3 16,4-14 9-1,2-12-9-15,4-13 1 0,3-10-2 16,1-9 1-16,2-5-18 16,0-5 7-16,0 0 11 15,0-15 8-15,0-14-6 16,0-9 0-16,0-14 6 15,3-8 5-15,3-11 2 16,4-2-3-16,3-6-10 16,3 0 2-16,3 0-4 15,7 5 0-15,5 16-4 16,3 17-3-16,4 16-8 16,2 13-4-16,-4 10 6 0,-5 2 3 15,-1 13 7 1,-15 20 1-16,-8 10-1 0,-7 6 2 15,-3 0 1-15,-19-6 6 16,-5-6 8-16,-1-9 4 16,-2-6 9-16,2-5-3 15,7-5-6-15,9-7-6 16,7-3-5-16,4-2-1 16,1 0 0-16,0 0-3 15,0 0-3-15,0 0 0 16,16 0-1-16,13 2-5 15,2 7-17-15,3 8-11 16,-8 6 0-16,-10 5 14 16,-6 6 5-16,-5 4 7 0,-5 0 1 15,0-3 1-15,-6-1 4 16,-9-3-3-16,-6-7 4 16,-1-1-6-16,-2-7 1 15,0-5 6-15,-3-4 19 16,-3-6 18-16,-3-1 18 15,-5 0-7-15,0-4-13 16,7-7-2-16,9-1-12 16,7 1-5-16,9 0-10 15,6-4-6-15,0-1-19 16,21-6-114-16,20 0-217 16</inkml:trace>
  <inkml:trace contextRef="#ctx0" brushRef="#br0" timeOffset="8296.2">12927 11705 214 0,'0'0'420'0,"0"0"-342"15,0 0 56-15,0 0-10 16,-46-75-66-16,19 73-44 15,-3 2 8-15,-2 0-17 16,-3 20 7-16,-1 8 4 16,5 10-4-16,4 3-1 15,9 8-5-15,8 0-2 16,7 1-3-16,3-6-1 16,1-2-1-16,20-6 1 15,4-10 0-15,4-4 0 16,-1-8-7-16,-1-8-12 15,2-6 1-15,-3 0 14 0,1-11 4 16,-3-12 2-16,-6-7 1 16,-5-5 1-16,-4-7 2 15,-3-7-2-15,0-5 7 16,0 5-8-16,-3 10-2 16,-1 14-1-16,-2 14 5 15,0 7 7-15,0 4-2 16,0 6-10-16,0 21-10 15,1 10 8-15,5 8 2 16,4 0 2-16,1 0 7 0,7-4-7 16,1-7-1-1,4-4-1-15,2-10 0 0,0-6-7 16,-1-7-27-16,6-6-11 16,2-1-75-16,3-8-160 15</inkml:trace>
  <inkml:trace contextRef="#ctx0" brushRef="#br0" timeOffset="8737.03">13240 11686 678 0,'0'0'18'16,"0"0"44"-16,-6 108 32 0,6-64-3 15,0 1-53-15,0-3-7 16,0-3-30-16,2-7 3 16,2-9-2-16,-2-8 1 15,-1-8 1-15,-1-4 0 16,0-3 7-16,0 0 52 16,-3-18 13-16,-7-8-52 15,1-7-2-15,2-8-7 16,5-4-6-16,2-5-9 15,6-1-4-15,16-2 3 16,8 10-23-16,3 10-21 16,3 14 16-16,-1 16 9 0,-2 3 6 15,-4 18 13-15,-4 14-4 16,1 10 1-16,-3 5 4 16,0 4-1-16,-7-1 1 15,-1-1 1-15,-7-10 7 16,-5-5-16-16,-3-8 7 15,0-8-22-15,-3-5-12 16,-5-6-98-16,3-4 11 16,5-3-112-16</inkml:trace>
  <inkml:trace contextRef="#ctx0" brushRef="#br0" timeOffset="9298.94">14031 11686 804 0,'0'0'60'15,"0"0"82"-15,0 0-47 16,-85-53-53-16,62 53-20 16,-3 0-6-16,-1 15-13 15,1 10 7-15,4 7-5 16,3 7 5-16,4 5-9 15,4 1 1-15,7 2 0 16,4-5-1-16,0-5-1 0,0-7 0 16,10-9 0-16,10-6-7 15,2-5-1-15,7-6-10 16,0-4 5-16,3-2 8 16,1-17 4-16,-5-5 1 15,2-10 2-15,-2-8-1 16,-1-10 6-16,-2-12 0 15,-3-4 4-15,-8-9-8 16,-6-8-3-16,-8 0 0 16,0 3 2-16,-10 5-2 15,-5 17 1-15,-1 18-1 16,4 14 0-16,7 17 0 16,0 11-1-16,2 13 1 15,1 30-12-15,2 24 12 16,0 21 0-16,10 11 3 0,1 0 3 15,-3-2-4-15,-5-15-2 16,-3-7 1-16,0-14-2 16,0-12 4-16,0-13-3 15,4-10 0-15,8-7-7 16,6-9 7-16,10-2-14 16,9-6-33-16,2-2-81 15,2-5-201-15</inkml:trace>
  <inkml:trace contextRef="#ctx0" brushRef="#br0" timeOffset="9817.9">15475 11386 650 0,'0'0'66'16,"0"0"21"-16,0 0 55 16,-79-76-74-16,47 71-17 15,-3 5-21-15,-4 6-15 16,-6 22 5-16,0 12-1 16,1 12 3-16,5 9 6 15,7 7-17-15,7 1-4 16,7 0 1-16,3-3-5 15,8-2-2-15,4-8 7 16,3-7-8-16,0-9-1 0,9-8 0 16,8-6-4-1,6-6-3-15,4-7-8 0,6-6 15 16,3-6-12-16,1-1-3 16,-3 0 2-16,-3 0-14 15,-5-11-21-15,-10-4-113 16,-8-3-185-16</inkml:trace>
  <inkml:trace contextRef="#ctx0" brushRef="#br0" timeOffset="10075.36">15349 11897 620 0,'0'0'51'16,"0"0"8"-16,0 72 32 15,-8-38-12-15,-3 0-29 16,2 1-26-16,-3-5-18 16,3-1 3-16,3-5-9 15,2-7-21-15,4-5-75 16,0-6 13-16,0-6-132 15</inkml:trace>
  <inkml:trace contextRef="#ctx0" brushRef="#br0" timeOffset="10367.89">15546 11098 802 0,'0'0'49'16,"0"0"5"-16,0 0-14 15,0 0-23-15,0 95 42 16,0-42-16-16,0 2-27 0,0 2-9 15,6 0-4-15,6-1-3 16,-4-8-16-16,-4-14-181 16,-2-18-504-16</inkml:trace>
  <inkml:trace contextRef="#ctx0" brushRef="#br0" timeOffset="11705.14">3178 12992 458 0,'0'0'178'15,"0"0"-133"-15,0 0-27 16,0 0-8-16,-40 73 23 16,7-17 22-16,-6 5 0 15,-4 8 19-15,-3 2-29 0,-1 4-3 16,-2 1-2-1,-3-1-9-15,-1 1-1 0,2-4-7 16,3-7-9-16,11-11-3 16,8-13-5-16,10-8 2 15,4-10 10-15,4-6-12 16,4-8 2-16,4-6 0 16,3-3 1-16,0 0 3 15,0 0-12-15,0 0-1 16,0-17-49-16,12-7-115 15,8-10-413-15</inkml:trace>
  <inkml:trace contextRef="#ctx0" brushRef="#br0" timeOffset="12283.55">4036 12989 392 0,'0'0'222'15,"0"0"-169"-15,0 0 69 16,0 0-13-16,0 0-45 15,0 0-20-15,0-33-2 16,0 33-30-16,0 16-12 16,12 24-10-16,12 16 10 0,10 13 32 15,9 6 2-15,10 3 7 16,8-2-25-16,7-3 18 16,1-4-13-16,-8-2-7 15,-6-5-5-15,-10-2-3 16,-8-3-3-16,-7-6 2 15,-9-10-4-15,0-11 0 16,-6-10-2-16,-5-7 5 16,-4-8-2-16,-3-5 0 15,-3 0-1-15,0 0-2 16,0 0-15-16,0-3-92 16,0-8-153-16</inkml:trace>
  <inkml:trace contextRef="#ctx0" brushRef="#br0" timeOffset="13558.34">1718 14433 430 0,'0'0'88'0,"0"0"-3"16,0 0 68-16,0 0-61 16,0 0-4-16,0 0-26 15,-18-57-20-15,18 63-42 16,0 22-11-16,0 16 11 15,0 14 13-15,3 6 10 16,5 5-6-16,-1-1-4 16,0-7-4-16,1-10 4 15,-2-12-12-15,1-11 0 16,-4-11 9-16,0-8-7 16,-3-6 4-16,0-3 11 15,0 0 37-15,0 0-8 0,0-2-6 16,0-16-1-1,-6-11-22-15,-7-9-10 0,1-8-8 16,-1-9-5-16,2-7-15 16,2-5-23-16,5-3 7 15,4 0-5-15,0 6-4 16,25 11 35-16,8 13-13 16,5 17 16-16,3 11 3 15,-2 12 2-15,-5 0-1 16,-1 18-2-16,-6 8 2 15,-8 8-1-15,-5-1 4 16,-10 2 1-16,-4-1 3 0,-9-1 1 16,-14-2 6-1,-5-4 7-15,-2-5 4 0,5-8-5 16,7-6 0-16,8-4-8 16,5-4-1-16,5 0-2 15,0 0-6-15,0 0 6 16,6 0-6-16,3 0-8 15,6 0 7-15,10-2 1 16,8 2-8-16,9 0 1 16,-3 2-6-16,-5 15 6 15,-4 5-2-15,-6 3-10 16,-8 4 9-16,-7-1-4 16,-6 0 8-16,-3 2 4 15,0-3 2-15,-15 1 0 16,-3-4 1-16,-7-1-1 0,-5-3 8 15,-9-3 18-15,-7-3 17 16,-2-4-11-16,-4-7 3 16,7-3-12-16,7 0-3 15,5-7-10-15,15-9-5 16,3-1 0-16,6-4-10 16,9-4-14-16,0-3-110 15,19-3-57-15,11-3-437 16</inkml:trace>
  <inkml:trace contextRef="#ctx0" brushRef="#br0" timeOffset="14870.61">1998 13859 442 0,'0'0'31'0,"0"0"63"16,-107-12-10-16,65 12-31 15,-4 0-7-15,1 9-24 16,-4 10-3-16,9 1 1 16,-1 4 4-16,1 4-3 15,0 2 9-15,1 2-8 16,-1 2 1-16,6 7-15 15,2 2 7-15,1 6-9 16,6-1 19-16,-1-2-9 16,7-2-8-16,1-1 3 15,6-2-4-15,4-2-5 0,3 0 7 16,2-1-4-16,3 2-4 16,0-1 6-16,0 2-2 15,0 0 5-15,0 2-4 16,-3-3-4-16,-3 2 0 15,1-1 7-15,2 0 0 16,3-4-2-16,0 0-2 16,8 0 2-16,8-5-1 15,2 1 7-15,1-4-5 16,2 2 2-16,3-1-2 16,0-2-2-16,0 0-1 15,-2-5-5-15,-2 0 0 16,2-3 2-16,2-2 1 0,1-1-2 15,6-2 6 1,-1-2 4-16,0-4-6 0,4 1-1 16,-2-1 1-16,-1-1-2 15,3 0-1-15,-1-2 2 16,0-2 0-16,3-2-4 16,2-2 0-16,0 0-1 15,-4 0 1-15,-4-6 12 16,1-3-11-16,-4-4 7 15,3-3 5-15,-2 1-10 16,-1 0 4-16,-3-2-2 16,3-2 2-16,-3 2 0 0,1-1 1 15,2 1 0-15,-3 0-2 16,-2-1 1-16,-1-1-2 16,0 1-2-16,-6-2 6 15,1 0 2-15,-2-4 5 16,-5-1-3-16,4-4-4 15,-2 0 3-15,-3-4-3 16,0-1 2-16,-2-2-6 16,0 3-1-16,-3 5-2 15,0 1-1-15,-3 4 2 16,0-1-2-16,0 1-1 16,0-1-4-16,-3-1 4 15,-6-3 1-15,-2-2 0 0,-2 1 1 16,1-1 0-16,2 4 2 15,1 4-3-15,0 3 0 16,1 5-2-16,-2-1 1 16,1 3 0-16,3-2 0 15,-2 2 0-15,-2-4 3 16,4 1-2-16,-3-3 0 16,6 0 0-16,-4 0-1 15,2 0 1-15,1-1 1 16,-1 2-1-16,-1 0 1 15,-1 3-1-15,-2-1 0 16,0-1 0-16,-2 1 0 0,-3-2-1 16,-4-2 2-16,3 1 2 15,-3-2-2-15,0 0 0 16,2-2 4-16,-4 0-6 16,2 3 1-16,-1 4-1 15,-1 1 0-15,0 3-3 16,-4 5-1-16,-6 3-5 15,-9 1 5-15,-16 2 0 16,-3 0-17-16,1 16-74 16,9-1-104-16,20-2-92 15</inkml:trace>
  <inkml:trace contextRef="#ctx0" brushRef="#br0" timeOffset="15410.99">2249 14179 417 0,'0'0'81'16,"0"0"31"-16,0 0 43 0,0 0-81 15,0-89-10-15,21 63-19 16,4-4-22-16,3 0-3 16,4-3-10-16,2 1-8 15,0-1-1-15,-1 7-1 16,-3 5-34-16,-3 11-110 16,-15 3-75-16</inkml:trace>
  <inkml:trace contextRef="#ctx0" brushRef="#br0" timeOffset="16699.72">5117 14163 684 0,'0'0'54'0,"0"0"42"15,0 0 32-15,0 0-69 16,-103-55-19-16,69 54-8 16,-6 1-3-16,-2 0 2 15,3 10-7-15,0 7-2 16,3 3-8-16,1 6 5 16,9 1-7-16,4 4-2 15,4 1-10-15,8 3 4 0,2 7-4 16,7-3 1-1,1 0 1-15,1 2-2 0,19-5-1 16,4-2 1-16,2-3 1 16,3-3 3-16,-1-7-2 15,0-3-1-15,2-5 0 16,0-6-1-16,0-3 0 16,1-4-14-16,-1 0-25 15,3 0-19-15,-3-10-2 16,-5-6-36-16,-7-5-152 15</inkml:trace>
  <inkml:trace contextRef="#ctx0" brushRef="#br0" timeOffset="18175.54">4986 13769 349 0,'0'0'49'16,"0"0"48"-16,0 0-10 15,0 0-47-15,0 0 2 16,-94-48 11-16,70 48-15 15,-4 0-10-15,2 0 7 16,-5 12-9-16,-3 5-1 16,4 7 0-16,-1 0 5 15,1 3-8-15,4 2 1 0,1 0-9 16,0 2 4-16,4 3-7 16,3 0 1-16,0 3 5 15,6 0-2-15,-3 0-9 16,6 4 3-16,3-4 1 15,-1 4-2-15,4-4-4 16,0 0-2-16,0-1 3 16,0 0-2-16,3-3-1 15,0 1 6-15,0-2-4 16,0-2 2-16,0 2 2 16,0-3 1-16,0 1-1 15,0 0 1-15,0-4-4 0,6-1 3 16,3 1 0-1,-2 0 0-15,-1-4-7 0,3 2-1 16,0-1 3-16,0 1 1 16,0-3-3-16,0-2 2 15,3-1 6-15,0-3 6 16,1 0-3-16,1 0-1 16,-1-1 1-16,7 1-10 15,0 1 3-15,4 3 2 16,3-2 3-16,-3 0-8 15,3-2 0-15,1-1-1 16,-1 0-1-16,3-4 2 16,-3-2 0-16,-2-3 0 15,3-1 5-15,-1-3-3 16,6-1 0-16,-2 0 2 0,2 0 0 16,0 0-2-16,0 0 2 15,-2 0-1-15,-1-8 1 16,-2-1 2-16,-4-1 0 15,3-2 5-15,-6 3-1 16,4-2-1-16,-4-2-8 16,0 2 2-16,-3-3-1 15,1 2-2-15,-2 0 0 16,-4-2 0-16,4-2 2 16,-4-1 3-16,-4 0 1 15,3-2 5-15,0-3 0 16,-2-2-1-16,1-2-6 0,2-1-1 15,-1 1-3-15,3 2 2 16,-6 5-4-16,3 0 3 16,-3 1-1-16,-3 1-2 15,-5-1 6-15,-1-3-6 16,0-1 18-16,0-2-16 16,0-1 12-16,0-3-7 15,-7 1-5-15,2 0-2 16,-2 3 3-16,4 3 0 15,-3-1-2-15,0-2-1 16,-3 4 2-16,-3-2-4 16,0 1 6-16,2 0-4 0,-1-2 11 15,2 1-4-15,-1-1-1 16,1 3-6-16,1-4 2 16,-2 4-4-16,0 3 5 15,-1 0-5-15,-2 0 2 16,1 1 0-16,0 2 3 15,-3-2-3-15,3 2 5 16,-3 0-2-16,3-3-2 16,-4 0 3-16,7 0-3 15,-2 0-1-15,-2 2 2 16,4 1-1-16,-3-1 1 16,-1 3-2-16,-4-1 0 15,-2-2 1-15,-2-1 3 16,0-1-2-16,-3 1-1 15,2-1 1-15,0-2-1 0,-1 1 1 16,-1 1-1-16,2 3-2 16,0 1 0-16,-4 4-5 15,-5 5-1-15,-11 4 5 16,-7 0-4-16,-8 0-54 16,0 15-57-16,7 2-104 15,11-1-188-15</inkml:trace>
  <inkml:trace contextRef="#ctx0" brushRef="#br0" timeOffset="19146.54">6536 14137 566 0,'0'0'59'0,"0"0"33"16,0 0 15-16,0 0-16 15,-100-46-43-15,67 46-13 16,0 9-13-16,-6 16 2 16,-2 7-1-16,5 8 0 15,3 6 1-15,9 5-13 16,9 2 1-16,15 4-7 16,0 0 5-16,15-2-7 15,18-4 7-15,7-7-7 16,5-10-3-16,1-9 1 0,-4-10 5 15,1-9-1-15,-4-6-4 16,-6 0 1-16,-2 0-2 16,-3-3-7-16,-2-11-22 15,-5-5-27-15,-5-3-90 16,-1-7-114-16</inkml:trace>
  <inkml:trace contextRef="#ctx0" brushRef="#br0" timeOffset="19722.75">6782 13741 719 0,'0'0'28'0,"0"0"21"15,0 0-10-15,0 0-38 16,-9 78 9-16,15-17 47 15,9 14-4-15,-3 6-12 16,1 3-18-16,-4 0-4 16,6-8-12-16,0-11-1 15,-3-10-5-15,3-5 0 16,-5-8 2-16,-2-5-3 16,-1-9 3-16,-4-7 1 15,-3-7-4-15,0-8 2 16,0-5-1-16,0-1 5 0,0 0 14 15,0-12 34-15,3-12-25 16,-3-10-16-16,0-6-9 16,0-8-1-16,3-4-3 15,3-4-1-15,6 0-1 16,0 4-14-16,7 6-13 16,2 10 1-16,3 13 10 15,4 8 2-15,-2 11 4 16,2 4 9-16,0 0 1 15,2 19 0-15,-2 7 2 16,-3 10-2-16,-6 4 2 16,-7 4 10-16,-8 0-1 15,-1 0 7-15,-3-4-5 0,0-3-4 16,0-4 0-16,0-7-6 16,0-7 1-16,0-2-1 15,0-6 1-15,0-5-2 16,0-6-1-16,0 0-7 15,0 0-46-15,8 0-61 16,7-6-164-16</inkml:trace>
  <inkml:trace contextRef="#ctx0" brushRef="#br0" timeOffset="20287">7479 14001 821 0,'0'0'68'15,"0"0"5"-15,0 0 10 16,0 0-58-16,0 0-11 16,-56 88 25-16,56-38 10 15,0 4-22-15,0-1-6 16,14 2-14-16,-2-2-3 0,2-7 1 15,-3-7-7 1,2-9 2-16,-5-13 0 0,-5-8 0 16,-2-7-2-16,-1-2-3 15,0 0-29-15,0-14-14 16,-7-10-17-16,-3-8-91 16,2-7-144-16</inkml:trace>
  <inkml:trace contextRef="#ctx0" brushRef="#br0" timeOffset="20468.89">7426 13748 754 0,'0'0'24'16,"0"0"43"-16,0 0 31 0,0 0-61 15,0 0-35-15,0 0-2 16,-7-21-45-16,31 42-19 15,1 3-61-15,2 4-279 16</inkml:trace>
  <inkml:trace contextRef="#ctx0" brushRef="#br0" timeOffset="20997.76">7711 14362 553 0,'0'0'44'16,"0"0"41"-16,0 0 36 16,0 0-55-16,0 0 0 15,70 75-22-15,-55-73-10 16,-1-2-5-16,2 0-7 16,-4-2-1-16,3-15 1 15,-3-3-9-15,-3-6-6 16,-1-8-6-16,-3-7 0 15,-2-10 1-15,3-7-2 16,-1-9 0-16,-2-5-9 0,-2-2-11 16,-1-6-2-1,0 0-6-15,0 4 5 0,-4 14 9 16,-7 14 8-16,-1 20 6 16,-1 12 0-16,1 8 1 15,-3 8 1-15,-2 0 0 16,-5 13 0-16,0 16-1 15,2 13 3-15,4 13 1 16,10 9-2-16,6 4 7 16,0-1 2-16,9-3-3 15,13 0 0-15,-1 0-5 16,2-2-2-16,2-4 3 16,-1-7 1-16,-1-7-6 15,0-7 1-15,-2-9 1 16,-2-7-1-16,-2-6 0 0,-1-6-1 15,4-6-2-15,2-1-1 16,5-2-9-16,-2 0-40 16,2-2-98-16,-9-10-129 15</inkml:trace>
  <inkml:trace contextRef="#ctx0" brushRef="#br0" timeOffset="21619.98">8428 13960 699 0,'0'0'34'15,"0"0"70"-15,-91-33 9 16,65 32-59-16,2 1-24 15,5 0-12-15,0 15-5 16,2 5-12-16,0 6-1 16,1 10 4-16,5 5-2 15,3 5 1-15,5 6 2 16,3-2-4-16,0-2 0 16,5-4-1-16,12-7 0 15,4-7 0-15,2-10-4 16,0-6-13-16,2-6 0 0,1-8 4 15,-3 0 7-15,3-2-4 16,-5-15 3-16,0-5 7 16,-4-5 1-16,-6-8 3 15,-2-9 4-15,-3-10-2 16,-6-8-1-16,0-7-2 16,0-4-1-16,-15-4-2 15,-3 1 0-15,0 0-2 16,-1 4 4-16,-2 11-4 15,6 16 4-15,4 19-2 16,4 15 3-16,4 8 19 16,2 3-15-16,1 19-7 0,0 24-16 15,9 23 16-15,15 14 6 16,10 5 2-16,6 0-1 16,0-8 5-16,-4-9-10 15,-6-10 0-15,-6-8-2 16,-9-11 3-16,-2-7-3 15,-2-9 0-15,-1-7 2 16,0-5-2-16,4-8-37 16,2-1-72-16,-1-2-145 15</inkml:trace>
  <inkml:trace contextRef="#ctx0" brushRef="#br0" timeOffset="22338.73">8761 13883 747 0,'0'0'18'16,"0"0"36"-16,85-51 17 16,-40 51-28-16,1 0-17 15,0 18-5-15,-4 12-8 16,-5 9 2-16,-11 3-4 15,-7 5-6-15,-10-1-3 16,-4 0 5-16,-5-1-7 16,0-6 1-16,-12-2 2 0,-9-6-3 15,4-8-3-15,-2-6 2 16,2-8 0-16,4-5 2 16,0-4 7-16,-2 0 11 15,0-15-1-15,-3-9-5 16,3-7-7-16,8-6-6 15,4-4 0-15,3-6-13 16,1-1-19-16,23-5-13 16,9 5-24-16,8 8 3 15,3 7 25-15,-2 14 34 16,-5 11-1-16,-4 8 3 16,1 7 5-16,8 17 11 15,1 8 33-15,0-1-18 16,-4 1-17-16,-7-4 17 15,-4-4 6-15,-4-7-11 0,-5-7 12 16,-7-7-19-16,3-3 13 16,-5 0 10-16,1-2-3 15,2-14-10-15,-1-3-7 16,0-5-12-16,-3 0-5 16,-3-2 0-16,0-5 3 15,-6 4-3-15,0 2-6 16,0 5-4-16,-17 11 0 15,-9 7 5-15,-9 2 2 16,-3 15 3-16,2 15 0 16,5 10 8-16,9 3-3 15,6 8-4-15,13 2 3 0,3 1 3 16,0-5-5-16,17-9 0 16,-1-7 3-16,5-10-2 15,-3-7-3-15,3-6-2 16,5-6-24-16,9-4-23 15,7 0-54-15,7-3-284 16</inkml:trace>
  <inkml:trace contextRef="#ctx0" brushRef="#br0" timeOffset="22857.86">9984 13883 822 0,'0'0'67'16,"0"0"-57"-16,0 0-10 16,0 0 42-16,2 111 4 15,-1-60-14-15,-1 4-19 16,0-1-5-16,0-7-6 15,0-7-2-15,-4-9 2 16,-1-11 0-16,1-10-1 16,1-5 0-16,0-5 10 0,3 0 16 15,0-2 52-15,0-17-11 16,0-12-53-16,0-3-10 16,0-8-4-16,0-7 1 15,0-2-2-15,0-2 0 16,10-1-3-16,10 4-8 15,7 3-20-15,4 13-15 16,2 15 8-16,0 14 13 16,-2 5 8-16,3 20 12 15,-4 15 4-15,-9 10 0 16,-3 6 1-16,-11 2 5 16,-5 2 6-16,-2-4-1 15,0-2 1-15,0-9-7 16,0-5-3-16,0-7 1 0,0-7-2 15,0-5-4-15,-3-5-56 16,-3-5-126-16,1-6-273 16</inkml:trace>
  <inkml:trace contextRef="#ctx0" brushRef="#br0" timeOffset="24276.05">11901 13808 552 0,'0'0'63'0,"0"0"28"16,0 0 21-16,-96-53-17 15,65 53-54-15,0 9-11 16,-1 18-2-16,3 9-1 16,0 6-1-16,7 8-6 15,5 6-5-15,6 3-8 16,8 3 2-16,3-7-3 15,4-6-5-15,18-8 2 16,5-12 3-16,2-8-6 16,0-8-1-16,1-9 1 0,0-4 11 15,0-3-6-15,-5-16 1 16,-2-7-2-16,-4-5 9 16,-8-8 6-16,-8-8-3 15,-3-6-9-15,-5-4 10 16,-20 1-17-16,-6 5-8 15,-2 10 6-15,-2 12 0 16,4 19 2-16,3 10-18 16,2 0 2-16,8 13-4 15,7 11-18-15,11 1-29 16,0 0-84-16,14-7-81 16</inkml:trace>
  <inkml:trace contextRef="#ctx0" brushRef="#br0" timeOffset="24769.04">12138 13509 681 0,'0'0'68'16,"0"0"-24"-16,0 0-33 15,0 0 82-15,11 125-8 16,-5-55-32-16,-1 5-13 0,0 7-14 16,-2 3-11-1,-3 3-5-15,0 4-3 0,0 0-2 16,0-8 0-16,-6-7-4 16,4-15-1-16,2-14-14 15,0-14-17-15,5-14 4 16,7-8 9-16,6-9 6 15,4-3 2-15,8-8 10 16,4-16 1-16,-4-5 4 16,-6-4-1-16,-8-6 0 15,-8-3 0-15,-8-4 13 16,-3-7 15-16,-30 0-11 16,-13-2-3-16,-11 1 5 0,-8 8 11 15,2 4-17 1,9 9 4-16,11 4-3 0,16 4-2 15,17 3-1-15,10-3-14 16,3 1-1-16,29 0-1 16,13 4-13-16,9 3-16 15,7 4-72-15,-1 2-102 16,-5-1-466-16</inkml:trace>
  <inkml:trace contextRef="#ctx0" brushRef="#br0" timeOffset="25385.22">13498 13750 809 0,'0'0'12'16,"0"0"-6"-16,0 0 50 15,0 0-34-15,0 0-18 0,63 89 24 16,-43-26 7-1,-6 3-12-15,-3 5 2 0,-1-5-15 16,-1-5-7-16,-1-12-2 16,-2-15 4-16,-3-15-5 15,-3-12-1-15,0-7 1 16,0 0 20-16,0-9 87 16,0-16-21-16,0-9-81 15,-5-7 3-15,-1-5-6 16,3-5-2-16,3-6-23 15,0-2-18-15,0-3-11 16,8 3 11-16,9 6 11 0,9 12 6 16,2 17 12-16,8 17-2 15,3 7-1-15,4 20 10 16,6 15 5-16,-1 8 5 16,-6 3-1-16,-11-1 12 15,-9 0 3-15,-8-5 0 16,-4-2-3-16,-7-4-4 15,-3-3-6-15,0-5-5 16,0-6 4-16,0-5-10 16,0-6 5-16,0-3 0 15,0-1-75-15,15-5-163 16</inkml:trace>
  <inkml:trace contextRef="#ctx0" brushRef="#br0" timeOffset="25759.83">14338 13752 729 0,'0'0'47'0,"0"0"22"16,0 0 32-16,-84 17-62 16,67 14-12-16,3 8-14 15,5 5 2-15,8 2-8 16,1 2 1-16,0-4-3 15,13-1-3-15,5-4 1 16,8-8-2-16,0-11 0 16,6-6 2-16,-2-11-1 0,-2-3 6 15,-3-5 0-15,-5-14-1 16,-4-8 3-16,-5-6 22 16,-5-4 6-16,-6-12-7 15,0-4-3-15,-3-4-17 16,-14-1-8-16,-4 8-3 15,-4 15-3-15,-2 14-2 16,1 17-14-16,0 4 6 16,3 15-39-16,11 16-20 15,12 2-102-15,0 1-223 16</inkml:trace>
  <inkml:trace contextRef="#ctx0" brushRef="#br0" timeOffset="26639.23">14960 13727 767 0,'0'0'29'0,"0"0"14"15,0 0 87-15,-106-55-80 16,71 55-34-16,-4 12 3 16,3 18-4-16,4 6-6 0,9 10 13 15,6-1-13-15,11 2 4 16,6-2-2-16,0-1-2 16,5-2-6-16,11-2-3 15,2-6 2-15,0-7 1 16,1-4-2-16,-1-7-1 15,0-5 0-15,0-5-3 16,3-6-1-16,1 0 4 16,0-16 4-16,-2-7-4 15,-1-7 12-15,-5-7-7 16,-1-7-4-16,-2-7 10 16,-4-10-4-16,-1-11-7 15,-3-5 0-15,0-4-1 16,-3 4 1-16,0-1-7 0,0 5-1 15,-3 4 1-15,-12 6 1 16,3 13 6-16,-1 15 1 16,4 15-1-16,4 13-2 15,2 7 2-15,2 18-14 16,1 23 7-16,0 16 6 16,12 12 1-16,12 6 2 15,-2 4 4-15,-2 1-1 16,-4-4-3-16,-4-4 1 15,3-9-3-15,-2-9 1 16,3-4-1-16,1-9 0 16,2-9-2-16,2-5-2 15,2-9-4-15,1-6 1 0,4-9-9 16,3-3-2-16,4 0 16 16,-1-20 2-16,0-6 6 15,-4-7 0-15,-2-9 4 16,-1-10-1-16,-3-8-8 15,-6-10 1-15,-9-5-2 16,-9 7 2-16,0 8-5 16,-11 19 8-16,-10 17-4 15,-2 17 9-15,-1 7-3 16,1 8-7-16,1 24 5 16,9 14-3-16,5 15-2 15,8 7 12-15,0-2-7 16,13-2-2-16,9-13-2 0,4-4 4 15,1-10-5-15,0-6 3 16,0-9-2-16,1-5-1 16,2-6-14-16,1-7-24 15,2-4-64-15,-2 0-239 16</inkml:trace>
  <inkml:trace contextRef="#ctx0" brushRef="#br0" timeOffset="27379.1">16522 13416 512 0,'0'0'282'15,"0"0"-274"-15,0 0-7 16,0 0 8-16,-9 85 58 16,-2-30-8-16,-3 9-22 15,0 6-18-15,1 2-11 16,-1-2-7-16,3-10 3 0,0-11-3 15,3-9 1-15,4-15-2 16,4-10 0-16,-2-6-1 16,2-9-1-16,0 0-2 15,0 0-12-15,0 0 3 16,0-19-55-16,0-11 36 16,0-10 20-16,0-9 12 15,0-11 0-15,0-13 8 16,0-4 12-16,0 0-1 15,5 6 10-15,5 4-10 16,4 4-15-16,-1 3-1 16,5 7 2-16,-1 5-1 0,5 4-2 15,-1 7 4-15,-2 8 0 16,0 8 8-16,-2 8 4 16,4 9-2-16,1 4-3 15,6 9-13-15,1 19 3 16,-5 12 5-16,-3 10 15 15,-8 11-2-15,-7 5 4 16,-3 3 0-16,-2 2 3 16,1-2-6-16,-2 2-15 15,0-4 9-15,0-4-11 16,0-7-3-16,0-10 0 16,0-7 1-16,0-9-1 15,-3-5-2-15,1-10 1 16,2-4 0-16,0-5-1 15,0-2 0-15,0-1-7 0,0-3 5 16,0 0-34-16,0 0-4 16,7-2-28-16,-7-15-171 15,0-5-447-15</inkml:trace>
  <inkml:trace contextRef="#ctx0" brushRef="#br0" timeOffset="27569.19">16432 13620 704 0,'0'0'96'16,"0"0"32"-16,0 0-5 15,0 0-65-15,0 0-39 0,114-49-11 16,-65 46 0-16,-1 1-3 16,-4 2-5-16,-8-1-29 15,-8 1-54-15,-12 0-142 16,-12 0-426-16</inkml:trace>
  <inkml:trace contextRef="#ctx0" brushRef="#br0" timeOffset="32554.85">6479 15925 644 0,'0'0'38'16,"0"0"-10"-16,0 0 43 15,0-84 17-15,0 79-16 16,0 2-27-16,0 3 0 16,0 4-34-16,0 18-11 15,0 22-4-15,-1 16 4 16,-7 11 29-16,-1 7-5 15,-4-5 1-15,7-1-11 16,1-5-8-16,5-9-4 16,0-11-1-16,0-14 0 15,3-11 1-15,2-12-2 0,-2-6 1 16,-3-4-1-16,0 0 5 16,0 0 8-16,0-9 24 15,0-18 12-15,0-10-36 16,0-13-6-16,0-8-2 15,0-5-4-15,0-6 5 16,0-7-6-16,7-6-2 16,7-1-20-16,5 4-14 15,6 13-2-15,2 15 15 16,2 15-4-16,-4 17 22 16,-3 9 2-16,-1 10 2 15,3 0-7-15,0 21 3 16,-2 9 3-16,-4 2-1 0,-9 2 3 15,-6-1 0-15,-3 3 0 16,0 1 12-16,-9 1 5 16,-13-3-2-16,-7-4 3 15,1-7-2-15,3-7-6 16,5-6-3-16,7-7-1 16,8 0-2-16,5-4-3 15,0 0-1-15,0 0 0 16,11 0 0-16,19-9 2 15,8-3-2-15,6 4 3 16,-1 8-6-16,-4 0 3 16,-8 7-5-16,-7 13-3 0,-9 6 1 15,-9 0-2-15,0 2 8 16,-6-2-4-16,0-2 5 16,0-2 0-16,-6-1 3 15,-6 1-2-15,-6-2 0 16,-6-1-1-16,-3-1 4 15,-8-1 4-15,-4-4 1 16,-5-2 7-16,1-6 3 16,4-5-4-16,8 0-8 15,7 0 6-15,6-3-12 16,5-7 6-16,5 1-7 16,8-5 0-16,0-1-67 15,14-2-101-15,17-4-275 16</inkml:trace>
  <inkml:trace contextRef="#ctx0" brushRef="#br0" timeOffset="32955.33">7474 15654 402 0,'0'0'487'0,"0"0"-460"16,0 0-3-16,0 0-10 15,0 0 9-15,43 100 22 16,-13-38 5-16,-4 10-15 15,-4 9-9-15,-3-2-1 16,-5-4-11-16,-3-13-5 16,-2-10-8-16,-4-15 3 15,1-11-1-15,-3-13 1 16,1-9-3-16,-1-2 2 16,-3-2 3-16,0 0-1 15,0-2-5-15,0-13-10 16,-1-7-62-16,-17-6-81 0,-6-11-228 15</inkml:trace>
  <inkml:trace contextRef="#ctx0" brushRef="#br0" timeOffset="33327.18">7484 15501 489 0,'0'0'13'16,"0"0"32"-16,0 0 51 15,87-36-43-15,-65 41-20 0,-4 19-5 16,-3 5 0 0,-5 7 11-16,-8 6 37 0,-2 2-3 15,-4-3-24 1,-13-2 0-16,-5-1-17 0,-5 1-7 16,-4 0-8-16,-5 1 16 15,-2 4-17-15,4-7 1 16,4-1-3-16,5-11 2 15,13-7-7-15,5-5-6 16,7-8-3-16,0-2-3 16,4-1-4-16,23-2 7 15,16 0 20-15,15 0 2 16,5-6-7-16,-2-4-13 16,3 0 2-16,-6 1 0 15,-7 2-4-15,-6 1-14 16,-12-3-68-16,-11 2-50 0,-7-7-126 15</inkml:trace>
  <inkml:trace contextRef="#ctx0" brushRef="#br0" timeOffset="33777.55">8420 15516 615 0,'0'0'40'0,"0"0"65"16,0 0-6-16,-84-48-33 15,51 48-22-15,-5 0 3 16,-4 12-20-16,-7 16-4 16,-1 9-3-16,1 9 10 15,10 5-10-15,9 2-10 16,8-2 6-16,13 5-8 16,9-1-6-16,0 2 2 15,23-1 1-15,2-4-4 0,6-9 6 16,1-9-7-16,-1-7 5 15,6-8-5-15,-1-9 1 16,0-3 0-16,-2-7 0 16,3 0 7-16,0-2-5 15,-4-10-3-15,-3 2-58 16,-4 0-38-16,-7-7-153 16</inkml:trace>
  <inkml:trace contextRef="#ctx0" brushRef="#br0" timeOffset="35201.58">9541 15687 693 0,'0'0'43'16,"0"0"46"-16,-25-72 31 16,10 52-53-16,-1 4-39 15,-2 4 13-15,-3 4-17 16,-3 8-2-16,-2 0-11 15,1 3-1-15,-2 17-8 16,2 7-2-16,3 9-1 16,4 3 1-16,7 4 0 0,8-2 2 15,3 1-2-15,0 1-3 16,15-2 2-16,6-4 1 16,6-7 0-16,1-12-1 15,4-8-6-15,-1-7 2 16,-1-3-6-16,1-2 4 15,-7-13-3-15,0-6 6 16,-6-5 3-16,-6-2 1 16,-3-3 1-16,-5-2 1 15,-1-6-2-15,-1 3 2 16,-2-3 4-16,0 3 3 16,0 4-1-16,0 7-6 15,2 8 2-15,-2 10-3 16,2 6 6-16,-2 1-7 0,3 0-4 15,6 19 0-15,6 8 0 16,4 7 3-16,-1 4 1 16,-3 2 0-16,-3 0 1 15,-2-2-1-15,1-3 0 16,2-6 0-16,-1-8-1 16,3-9 1-16,3-9 0 15,4-3 1-15,4-4 1 16,-1-16 0-16,-2-5-1 15,-1-4 1-15,-4-3 3 16,-5-3-3-16,-4-2-1 16,-2-6 3-16,-5-6-4 0,-2 1-4 15,0 3 3-15,-7 8 0 16,-11 8 0-16,-8 9 0 16,-5 8-2-16,-3 12-1 15,-2 0 4-15,3 8-2 16,8 9 6-16,10 2-4 15,15-1 3-15,3-1-6 16,34-2 6-16,17-5 1 16,17-6 8-16,6-4-6 15,-5 0-1-15,-10-6-4 16,-13-2 0-16,-13-2 0 16,-8 4 1-16,-7 3-2 15,-9-2 0-15,-2 5 0 0,-2 0 0 16,1 7-7-16,1 12-1 15,-4 6 4-15,-3 7 1 16,-3 2 2-16,0-1 1 16,0-4 0-16,0-1 1 15,0-5 0-15,6-3-1 16,7-4 1-16,4-3-2 16,5-6 2-16,4-5 2 15,2-2 0-15,-1 0-3 16,-3-5-1-16,-3-10-4 15,-1-4 5-15,-4-3 1 16,0-5 1-16,-4-6 7 16,-3-8-8-16,6-1 4 15,-6-4-1-15,-2-3-3 0,-3 5-2 16,-4 4-1-16,0 9-5 16,-5 14 7-16,-6 10 0 15,-4 7-8-15,-1 5 7 16,-2 22 1-16,6 13 0 15,9 5 0-15,3 5 7 16,0 0-1-16,19-2-3 16,1-6 6-16,4-8-4 15,-2-8-3-15,2-8-1 16,0-7 3-16,3-3-1 16,-2-7-2-16,5-1 0 15,-6 0-1-15,-6-1-14 0,-4-10-37 16,-6-2-96-16,-5-4-518 15</inkml:trace>
  <inkml:trace contextRef="#ctx0" brushRef="#br0" timeOffset="35801.61">12114 15120 775 0,'0'0'17'16,"0"0"34"-16,-92-8 51 16,56 25-49-16,6 11-31 15,6 5 2-15,14 6-6 16,10 1-1-16,7 2-3 16,25-1-2-16,5 1 4 15,4 0-16-15,0-1 2 16,-5-2 5-16,-6-3-4 15,-8-6-5-15,-10-8 3 16,-9-8-1-16,-3-6 0 0,0-4-4 16,0-1 4-16,-11-2 1 15,-14-1 2-15,-12 0-3 16,-4 0-26-16,3 0-36 16,2-9-66-16,15-5-5 15,9-7-180-15</inkml:trace>
  <inkml:trace contextRef="#ctx0" brushRef="#br0" timeOffset="36066.18">12107 15247 547 0,'0'0'56'0,"-29"93"1"15,9-36 69-15,-10 4-5 16,-11 1-42-16,-6 1-30 15,-3-4-8-15,3-6-20 16,9-7 2-16,12-7-20 16,6-12 3-16,11-10-4 15,6-8 0-15,2-6-1 16,1-3 3-16,0 0-4 16,0 0-16-16,16-8-36 15,17-12-32-15,10-8-129 16,15-8-378-16</inkml:trace>
  <inkml:trace contextRef="#ctx0" brushRef="#br0" timeOffset="36298.21">12663 15230 738 0,'0'0'16'16,"0"0"-14"-16,0 81 76 15,0-38 34-15,0 5-66 16,0 0-7-16,-4 0-20 16,-7-4-13-16,2-9-3 15,5-11 4-15,2-10-6 16,2-9 5-16,0-2-6 16,0-3-30-16,0 0-60 0,0-14-75 15</inkml:trace>
  <inkml:trace contextRef="#ctx0" brushRef="#br0" timeOffset="36487.37">12654 15044 809 0,'0'0'45'15,"0"0"39"-15,0 0 9 16,0 0-71-16,0 0-17 15,0 0-5-15,-18-7-26 16,18 19-75-16,3 7-11 0,6-3-101 16</inkml:trace>
  <inkml:trace contextRef="#ctx0" brushRef="#br0" timeOffset="37009.92">12975 14872 762 0,'0'0'6'0,"0"0"-6"0,0 0 0 16,-3 107 66-1,3-44 33-15,0 7-38 0,0 0-23 16,0 2-16-16,0-3-20 15,0-4 3-15,0-3-4 16,2-4-1-16,3-9 0 16,0-10-6-16,-1-15-15 15,-4-14 1-15,3-10 20 16,2 0 0-16,1-19 17 16,4-8-2-16,-1-7-1 15,0-4-7-15,3-4-7 16,1-2 4-16,4 1-4 15,4 2 0-15,7 11-19 16,2 14-13-16,6 15-36 16,-5 1 11-16,-4 24 24 15,-11 9 13-15,-7 10 12 0,-9 0 7 16,0 0 0-16,-6-2 1 16,-13-7 2-16,1-6 19 15,-4-7 6-15,1-6 2 16,-2-6 19-16,-2-4 7 15,-5-5-19-15,0 0-12 16,-1 0-2-16,4-1-15 16,8-6-7-16,13-3 0 15,6-1-101-15,3-4-341 16</inkml:trace>
  <inkml:trace contextRef="#ctx0" brushRef="#br0" timeOffset="37774.83">13382 15593 812 0,'0'0'2'15,"0"0"9"-15,0 0 44 16,0 0 8-16,0 0-19 15,0 0-17-15,45 33-12 16,-21-33-1-16,1-11-2 0,5-9 8 16,-5-5-2-16,-4-5-13 15,-1-6 16-15,-6-4-11 16,-3-11 6-16,-4-8-12 16,-2-7-4-16,-4-6 0 15,-1-3 0-15,0-3-2 16,0 1-10-16,-12 0-8 15,-5 1-5-15,-5 7-5 16,-1 10 11-16,0 12-7 16,7 19 5-16,3 14 20 15,5 13-8-15,3 4-1 16,-1 34-5-16,-1 30 7 0,1 20 8 16,3 8 3-1,3-1 16-15,0-6-9 0,5-8 0 16,17-5-7-16,8-5 2 15,1-10-4-15,-1-6 0 16,-3-9 0-16,-5-4-1 16,-4-10 0-16,1-8-7 15,0-11-8-15,4-6 4 16,4-6 3-16,3 0 8 16,1-12-1-16,1-7 2 15,-6-4-1-15,-3-6 4 16,-7-4 1-16,-4-7 8 15,-6-7 16-15,-6-3-10 16,0-1-4-16,0 8 1 16,0 11 3-16,0 15-4 0,0 7-2 15,0 10 2-15,0 0-15 16,2 13-1-16,5 16-4 16,5 7 5-16,0 8 2 15,0 1 3-15,1 0-5 16,-1-2 1-16,0-5 0 15,-4-4 1-15,-1-5-3 16,-1-9 2-16,-1-6-1 16,2-5 0-16,-1-6-2 15,4-3-23-15,5 0-32 16,-3-3-90-16,-1-16-151 16</inkml:trace>
  <inkml:trace contextRef="#ctx0" brushRef="#br0" timeOffset="37964.22">14043 14977 845 0,'0'0'30'0,"0"0"126"16,0 0-75-16,0 0-54 15,0 0-11-15,0 0-16 16,-2-32-10-16,33 48-19 15,4 6-71-15,-2 3-159 16</inkml:trace>
  <inkml:trace contextRef="#ctx0" brushRef="#br0" timeOffset="38434.83">14268 15312 563 0,'0'0'18'16,"0"0"44"-16,27 88 42 15,-20-58-57-15,1-2 6 16,-4-3-14-16,-1-4-8 0,-3-5 0 16,0-3-15-1,0-9 4-15,0-1-6 0,0-3 12 16,0 0 30-16,0-4 29 15,0-13-37-15,0-5-28 16,0-7-2-16,0-5-9 16,-1-3-9-16,1-6-1 15,0-6-1-15,0 1-15 16,10-2-15-16,9 2 0 16,6 12-19-16,3 11 19 15,5 15-11-15,0 10 20 16,1 5 17-16,0 22 5 15,-4 8 1-15,-8 6 0 16,-5 3 7-16,-10 2 12 16,-5 0 1-16,-2-6 0 15,0-1-4-15,0-6-15 16,0-7 7-16,1-5-6 0,5-4-2 16,3-3-7-16,6-3-38 15,6-7-106-15,4-4-446 16</inkml:trace>
  <inkml:trace contextRef="#ctx0" brushRef="#br0" timeOffset="39169">15153 15159 873 0,'0'0'38'0,"0"0"63"16,0 0-22-16,-102-72-51 16,77 72-8-16,-2 3-12 15,-1 22-8-15,1 8 0 16,6 6 9-16,4 6-9 16,10-2-1-16,7 0 1 15,0-3 1-15,0-3-1 16,12-7 0-16,3-8 0 15,0-8-10-15,4-7-10 16,-1-7 10-16,4 0 6 0,-1-7 4 16,0-13 1-1,-3-5 2-15,-2-4-1 0,-2-7 2 16,-5-3-4-16,-2-4 1 16,-4 1-1-16,-3-1 0 15,0 5 6-15,0 9 0 16,0 10 4-16,0 11 3 15,0 8 9-15,0 0-21 16,0 7-1-16,0 17-8 16,0 12 8-16,0 4 0 15,0 6 15-15,0 2 0 16,0 2 1-16,3 6-3 0,2 0-5 16,-4 0-7-1,-1 1 1-15,0-3-2 0,0-5 0 16,-4-3 0-16,-2-3 5 15,-3 4-5-15,5 3 0 16,0 1-4-16,3-2-3 16,1-4-30-16,0-11 2 15,0-6-1-15,0-11 20 16,0-9 7-16,0-5 9 16,0-3 2-16,0 0 11 15,-11-17 50-15,-8-11-31 16,-6-5-1-16,-5-7-2 15,-1-4-3-15,1 0-1 16,9 3-2-16,6 6-7 16,10 5 11-16,5 4-5 0,0-1-19 15,11 0-3-15,19-2-3 16,11 2-25-16,12-2-82 16,2-1-87-16,-1-5-614 15</inkml:trace>
  <inkml:trace contextRef="#ctx0" brushRef="#br0" timeOffset="39568.93">15542 15012 827 0,'0'0'43'0,"0"0"17"16,0 0 22-16,0 0-35 16,-81 61-21-16,81-19 10 15,0 5-14-15,17 4 9 16,12 1-13-16,4 1-3 16,0-2-9-16,-9-3-2 15,-7-4-1-15,-7-4-2 16,-10-8 0-16,0-8-1 15,0-5 7-15,-5-8-7 16,-5-4-3-16,-1-5-2 0,0 0-3 16,-4-2 8-16,-6 0 15 15,-2-2-7-15,1-10-8 16,1-6-5-16,11-3-18 16,4-1-12-16,6-6-15 15,0-6-30-15,12-11-84 16,8-8-55-16</inkml:trace>
  <inkml:trace contextRef="#ctx0" brushRef="#br0" timeOffset="39785.44">15615 15047 579 0,'0'0'35'0,"0"0"33"16,-46 132 50-16,20-56 6 0,0 11-57 15,-3 7-12-15,-4-1-26 16,1-10-22-16,-1-14-1 15,4-15 0-15,7-14-6 16,7-15 9-16,7-6-9 16,3-11 0-16,3-5 1 15,2-3 0-15,0 0-1 16,13 0-18-16,7 0-88 16,4-7-130-16</inkml:trace>
  <inkml:trace contextRef="#ctx0" brushRef="#br0" timeOffset="45005.28">23904 11422 193 0,'0'0'65'0,"0"0"3"15,0 0-17-15,0 0-4 16,0 0 18-16,0 0-7 15,0 0-17-15,0-21 7 16,0 13 9-16,0-4-8 16,4 2-6-16,-1-5 5 0,2 0 3 15,-1-2-8-15,1 1-17 16,-1 2-7-16,-1 3 2 16,0 4-5-16,0 3-6 15,-3 1-2-15,0 3-2 16,0 0 0-16,0 0-6 15,0 0-2-15,0 8-14 16,-9 19 9-16,-7 16 7 16,-5 18 4-16,-1 9 6 15,-1 5 13-15,1 4-7 16,1-1-4-16,0 6-5 16,1-1-4-16,3-3 1 0,-1-5 0 15,0-11-3 1,4-10 0-16,1-14 0 0,4-7 0 15,1-12-1-15,3-8 0 16,2-6 1-16,1-4 0 16,2-3 1-16,0 0 7 15,0-1 30-15,10-19 13 16,6-12-37-16,1-6-9 16,0-8 0-16,-2-9-3 15,-2-8-3-15,0-7-1 16,-1-6-2-16,2-2-15 15,2 2-1-15,2 3 2 16,2 3-7-16,0 4 15 0,0 5-4 16,-1 5 5-1,2 12 7-15,-4 15-2 0,0 10 0 16,-3 14-2-16,7 5-12 16,1 16 16-16,5 18-1 15,-2 12 2-15,-5 3 0 16,-4 3 2-16,-4 2 0 15,-4-1 0-15,-3 0 4 16,-3 2 5-16,-2 4 4 16,0 2-5-16,-2-1 4 15,-9-2-3-15,2-6 2 16,1-2-10-16,-1-6 8 16,3-3-10-16,2-5 2 15,-1-7-4-15,2-6 1 0,2-7 0 16,1-6 6-16,0-6-3 15,0-4-3-15,0 0 1 16,0 0-6-16,0 0-11 16,0-4-44-16,0-15-82 15,0-8-230-15</inkml:trace>
  <inkml:trace contextRef="#ctx0" brushRef="#br0" timeOffset="45192.08">23782 11901 582 0,'0'0'47'0,"0"0"-9"0,92-38 56 15,-49 30-26-15,1-1-31 16,3 2 5-16,-2-1-11 16,0 2-25-16,-5-3-6 15,-6-2-20-15,-7-2-111 16,-9-2-291-16</inkml:trace>
  <inkml:trace contextRef="#ctx0" brushRef="#br0" timeOffset="46175.15">24238 10986 323 0,'0'0'26'16,"0"0"49"-16,0 0 52 15,-103-60-54-15,69 57-17 16,-7 3-29-16,-6 0 5 0,-5 5 9 16,-1 11-3-1,-1 5-11-15,-1 6-4 0,2-1-1 16,3 7 0-16,0 6 1 16,1 2 2-16,2 4-1 15,1 5 4-15,6 4-6 16,-2 3 1-16,2 4-9 15,4 4-4-15,-2-2-1 16,7-4-6-16,3-1 3 16,1 0 6-16,6 1-12 15,3 0 8-15,3 2-8 16,0-5 0-16,1 1 3 0,0-2 2 16,1-2-4-1,5 1 1-15,8-2 1 0,0 1-2 16,3-5 2-16,16-3-1 15,7-1 5-15,2-3 7 16,5-4-7-16,6 2 1 16,1-5-6-16,5-1 5 15,0-6-3-15,1-3 10 16,2-5-10-16,-1-2 7 16,4-5-9-16,-2 0 4 15,2-7-2-15,1-2-1 16,-4-3 3-16,1 0-2 0,-2-3 7 15,0-11-4 1,-2-5 1-16,-2-3 13 16,-4-7-16-16,-2-1 12 0,-1-6-2 15,-2-5 2-15,-1 0 0 16,-2-1-13-16,-1-3 4 16,-3 0 3-16,-3 0 1 15,0-3-11-15,-2 2 9 16,-1-1-8-16,-3-2 8 15,0-1-4-15,-3 0 1 16,-2-1-1-16,-2 2-5 16,-1 0 13-16,2 2-1 15,-1 3-10-15,-4 1 11 16,0 1-11-16,-5 1 0 16,-2-7 6-16,0-7-6 0,0-6 1 15,-10-2-4-15,-1 2 0 16,-1 9 2-16,-6 3-2 15,-3 6 2-15,-1-1-4 16,-8 0 3-16,-4 2-1 16,-2 2 0-16,-7 4-1 15,-8 4-2-15,-9 10-2 16,-7 10-39-16,-8 12-62 16,-5 19-37-16,-6 20-69 15,-4 17-295-15</inkml:trace>
  <inkml:trace contextRef="#ctx0" brushRef="#br0" timeOffset="46887.85">23018 12548 613 0,'0'0'61'15,"0"0"25"-15,0 0-48 16,0 0-22-16,-64 81 42 16,23-27 23-16,-3 6-26 15,-1 6 1-15,-3 4-26 16,2-1 3-16,0 0-3 16,1-4-5-16,3-5-18 0,5-4 3 15,4-5-1 1,3-7-6-16,6-7 1 0,6-7-4 15,7-7 4-15,5-7-4 16,3-7 2-16,3-4-2 16,0 0-39-16,0 0-64 15,0 2-122-15,0-1-87 16</inkml:trace>
  <inkml:trace contextRef="#ctx0" brushRef="#br0" timeOffset="47719.91">22251 13539 787 0,'0'0'94'0,"0"0"-87"16,0 0-4-16,0 0 53 16,-16 84-9-16,11-44-19 15,1 6-10-15,2-3-8 16,-1-4-1-16,2-5-6 0,-2-7-3 16,0-5 9-1,1-5-8-15,-1-8 1 0,3-3-2 16,0-3 0-16,0-3 0 15,0 0-5-15,-3 0-24 16,-3 0-10-16,-1-3-26 16,-4-14-20-16,1-6 31 15,4-2 32-15,3-4 3 16,3-3 18-16,0 0 1 16,0-2 0-16,3-3 24 15,13 0-1-15,2 0 10 16,5 0 1-16,3 2 3 15,9 1-14-15,7 6-6 16,7 6-9-16,3 8 1 16,-6 9-9-16,-11 5 10 0,-13 2-8 15,-14 18 4-15,-8 3-5 16,0 5 6-16,-9 2 13 16,-10 0 2-16,-3-3 0 15,-2-1-1-15,1-2-9 16,1-7 3-16,2-2-4 15,2-6-1-15,9-4 1 16,4-2-6-16,5-3 1 16,0 0-2-16,0 0 8 15,3 0-9-15,15 0-2 16,3 0-2-16,8 2 0 16,0 13 1-16,0 7-16 0,-4 2-8 15,-6 5 2 1,-7 0 3-16,-7-4 7 0,-5-2 5 15,0-1 3-15,-3-4-1 16,-13-3 0-16,-3-4 4 16,-3-2-4-16,-6-1 4 15,-6-6 1-15,-5 0 6 16,-4-2 8-16,2 0 0 16,7-4 11-16,7-8-5 15,8-1-5-15,10-1-3 16,1-1-12-16,5-2-10 15,3 0-71-15,0-2-135 16,11-1-392-16</inkml:trace>
  <inkml:trace contextRef="#ctx0" brushRef="#br0" timeOffset="48281.23">22546 13159 593 0,'0'0'31'16,"-86"-19"18"-16,34 19 54 15,-5 2-20-15,-1 18-41 0,-3 11 2 16,3 8-11-16,7 9-7 15,5 5-3-15,10 6-6 16,7 5-1-16,9 5 0 16,9-2-6-16,10 3-10 15,1-2 7-15,9-5-5 16,16-5 2-16,3-5-3 16,-1-4 1-16,0-1-3 15,-2-3 2-15,2-4 0 16,4-8-1-16,10-13-7 15,11-10-6-15,6-10 9 16,6 0 4-16,2-11 3 0,-5-10-1 16,-1-6 2-16,-4-5-4 15,-5-6 3-15,-3-11 6 16,-9-4 5-16,-8-12 21 16,-7-13 8-16,-10-9 3 15,-9-5-21-15,-5-4-3 16,-10 8-7-16,-23 9-14 15,-13 16 1-15,-19 15-2 16,-21 18-1-16,-21 16 0 16,-11 14-1-16,4 0 2 15,20 25-4-15,24 15-26 16,28 13-77-16,25 8-56 16,17-1-184-16</inkml:trace>
  <inkml:trace contextRef="#ctx0" brushRef="#br0" timeOffset="48861.41">21906 14255 769 0,'0'0'19'0,"0"0"3"16,0 0 114-16,0 0-105 16,0 0-30-16,-61 75 17 15,18-9 33-15,-3 4-5 16,-3 3-10-16,0-1-3 16,5-7-15-16,8-2-13 15,9-8-1-15,8-12-3 16,9-8 5-16,2-13-4 0,5-8-2 15,1-3-41 1,2-1-40-16,0-3-135 0,0-4-400 16</inkml:trace>
  <inkml:trace contextRef="#ctx0" brushRef="#br0" timeOffset="49323.33">21296 15159 758 0,'0'0'53'0,"0"0"-31"16,0 0 47-16,-88-43-13 16,42 43-22-16,-6 7 7 15,0 20-18-15,1 10-1 16,4 5-2-16,8 4 2 15,9 4-5-15,8-1-3 0,12-3-1 16,10-2-10-16,8-4-2 16,22-8 0-1,8-6 2-15,4-2 2 0,0-9-1 16,3-5-4-16,-5-8-14 16,0-2-19-16,-3 0-21 15,-2-15-19-15,-7-6-42 16,-4-4-20-16,-7-7-142 15</inkml:trace>
  <inkml:trace contextRef="#ctx0" brushRef="#br0" timeOffset="49886.21">21353 14950 459 0,'0'0'20'15,"0"0"84"-15,0 0 24 16,0 0-63 0,-106-80-19-16,66 77-6 0,-11 3 8 15,-5 0 1-15,-3 17-11 16,1 8-9-16,6 4-2 16,4 6-5-16,6 6-8 15,5 4 2-15,4 8-1 16,4 3 7-16,6 3-4 15,5 0 0-15,8-1-5 16,7-2 4-16,3-2-4 0,0 0-8 16,10-3 0-16,11 1-4 15,5-4 3-15,4-5-3 16,1-4-1-16,3-7 0 16,0-5 1-16,5-8-1 15,8-10 2-15,8-7 0 16,7-2 0-16,8-10-1 15,-1-11 2-15,-3-6-1 16,-5-7-1-16,-6-4 5 16,-5-8 0-16,-5-10 12 15,-6-9 10-15,-4-10-11 16,-7-11 10-16,-7-7-14 16,-14-7-5-16,-7 0-7 0,-23 5-1 15,-32 15-2 1,-25 20-3-16,-22 24 0 0,-18 25 2 15,-13 11 0-15,3 29 0 16,8 17 3-16,23 11-29 16,31 5-43-16,29 6-66 15,36-2-107-15,15-4-363 16</inkml:trace>
  <inkml:trace contextRef="#ctx0" brushRef="#br0" timeOffset="50891.24">21314 15836 637 0,'0'0'20'16,"0"0"34"-16,0 0 52 16,0 0-18-16,0 0-45 15,120-8 3-15,-70 52 1 16,5 12-2-16,1 9-5 16,-1 3-8-16,-3-3-12 15,-1-6-5-15,-5-7-3 16,-1-8-3-16,-6-9-1 15,-5-10-8-15,-7-8 4 16,-5-6-3-16,-5-3-1 16,-4-2 0-16,-3-1-30 15,-2 2-50-15,-4-2-120 16,2-3-193-16</inkml:trace>
  <inkml:trace contextRef="#ctx0" brushRef="#br0" timeOffset="51245.2">22256 16225 889 0,'0'0'38'0,"0"0"3"0,0 0 25 15,0 0-50 1,0 0-14-16,0 85 24 0,-2-29 7 16,-3 3 0-16,-2-3-10 15,-2 3-10-15,-3-1 0 16,-1-2-6-16,-4-4-5 16,2-11 2-16,1-9-1 15,4-12-1-15,4-8-2 16,6-10 0-16,0 0-3 15,0-2-16-15,0 0-12 16,0 0-9-16,0-2-32 16,0-13-124-16,-8-9-112 15</inkml:trace>
  <inkml:trace contextRef="#ctx0" brushRef="#br0" timeOffset="51559.41">22033 16419 609 0,'0'0'35'0,"25"-80"23"15,-5 48 25-15,7 5-16 16,6 10-18-16,7 8-10 16,2 9-27-16,5 0-3 15,-2 19-3-15,-4 8 1 16,-10 8 2-16,-7 8 2 16,-10 7-7-16,-11 3 4 15,-3 3 4-15,0-5-9 16,-17-2-3-16,-3-7 7 15,-4-5-7-15,-3-5 0 0,-2-6 1 16,-4-4-1-16,-2-3 3 16,-1-7-3-16,1-4 3 15,4-5 13-15,2-3-11 16,7 0 5-16,1 0-2 16,2-11-8-16,1 0 0 15,0-3-84-15,6-3-188 16</inkml:trace>
  <inkml:trace contextRef="#ctx0" brushRef="#br0" timeOffset="52370.95">22512 16094 392 0,'0'0'32'0,"0"0"35"0,0 0 56 15,-88-84-35 1,54 66-36-16,-9 2-8 0,-4 3 8 16,-4 9 3-16,-1 4-14 15,3 3-5-15,0 21-6 16,0 7-16-16,4 10-1 16,3 3 0-16,0 2 9 15,7-3-1-15,2 3-7 16,3-4 6-16,6 3 6 15,6-2-5-15,3 2-5 16,6 1-5-16,1 0-3 16,2 1 5-16,1-3-7 15,5 1-2-15,0-5-4 16,0-1 3-16,1-1 0 16,13-4-2-16,1 0 4 0,2-1-3 15,0-5-2-15,2-3 0 16,2-7 4-16,3-3-3 15,9-5 0-15,9-3-1 16,1-4 1-16,5-3 7 16,-3 0-8-16,-5 0-2 15,-3 0 2-15,-3-1 1 16,1-4 2-16,1-2-2 16,2-3 0-16,2-1 1 15,2-4 0-15,4-5 7 16,-2-3-4-16,-5-2 11 15,-2-4 6-15,-7-7 4 16,-6-3-6-16,1-8 4 0,-3-8-5 16,-4-5 2-16,-4-3-6 15,-5-6 7-15,-6-5-19 16,-3 2 0-16,-2 2-1 16,-22 8 0-16,-13 9-2 15,-14 10-10-15,-15 5 10 16,-13 10-4-16,-2 8 2 15,9 14-41-15,17 6-32 16,19 17-9-16,12 27-96 16,9 10-75-16,-1 3-200 15</inkml:trace>
  <inkml:trace contextRef="#ctx0" brushRef="#br0" timeOffset="59379.36">23073 12373 201 0,'0'0'86'15,"0"0"-8"-15,0 0 0 16,0 0-13-16,0 0-17 15,0 0-2-15,0 0-7 16,0-19 6-16,0 19-5 0,0 0-5 16,0 0-4-16,0 0-1 15,0 0 2-15,0-3 10 16,0 2-14-16,0 1-1 16,0-2-5-16,0 2-1 15,0 0-3-15,0 0-18 16,-8 10-9-16,-5 10 9 15,-3 4 7-15,-7 4 8 16,-4 3 1-16,1 2-2 16,-4 1 3-16,0 2-5 15,2-4 1-15,0 2 2 16,3 0-13-16,4-4 1 16,4-5-1-16,5-5 2 15,4-6-2-15,5-5 0 16,1-3-1-16,2-2 1 0,0-1-1 15,0-3 1-15,0 4-4 16,0-1-20-16,0-1-63 16,4 3-73-16,11-4 19 15,5-1-171-15</inkml:trace>
  <inkml:trace contextRef="#ctx0" brushRef="#br0" timeOffset="62897.13">23022 11388 207 0,'0'0'81'0,"0"0"-9"16,0 0-6-16,0 0-17 16,0 0-22-16,0 0-4 15,-43-13-3-15,32 13 1 16,-2 0 2-16,-1 0 1 16,-2 4 6-16,-2 5-7 15,0-1-10-15,-1 1 4 16,0 1-2-16,1 3 3 15,1-2-13-15,1 3 10 0,2-4-6 16,1-2 2 0,3 1-1-16,0 1-4 0,2 0 3 15,-3 1-3-15,2 1 3 16,-2 1-2-16,0-1 8 16,0 0-7-16,-2 0-2 15,1 1 0-15,-3 0 2 16,3 1-1-16,-1-3 1 15,1 1-2-15,0-3 2 16,0 2-3-16,2 1 0 16,-2 0 7-16,0-1-3 15,1 1 1-15,0 1-1 0,-2-2-1 16,4 3-8 0,-4 0 5-16,4 0 8 15,-2-2-6-15,0 2-6 0,2 0 5 16,-2 0-4-16,0 0-2 15,-2 0 3-15,2-1 1 16,-1 0-1-16,0 0-1 16,-2-1-1-16,4 0 2 15,-2-2 2-15,3 0-4 16,-3 1 1-16,-1 1 1 16,1 1-1-16,-3-3 3 15,4 1-5-15,1 0 2 16,-2 0 1-16,1 2-3 15,-1-3 2-15,1 1-1 16,-1 1-1-16,-2-2 0 0,2 4 4 16,0-2-4-16,1-1 0 15,0 2 2-15,-1 0-2 16,0-1 1-16,0-1-1 16,0 0 1-16,3 0 0 15,-1 0-1-15,-2 0 0 16,0 1 0-16,-1 1 3 15,-1-1-3-15,-2 0 0 16,2-1 0-16,0 2 0 16,0-1 3-16,0 1-3 15,0 1 3-15,2-4-1 16,-3 3-1-16,4 0 0 16,-3 0 0-16,3 3 0 15,-1-2 3-15,-3 0-3 0,5 0-1 16,-3 0 0-16,3 2 1 15,-2-1 0-15,-1 1-1 16,1 1 0-16,0 2 0 16,2-1 1-16,-1 1-1 15,0 1 2-15,0 0-2 16,0-2-1-16,1 0 1 16,1 0 3-16,-2 0-2 15,0 1-1-15,-4 0 1 16,-1 1-1-16,-1-2 4 15,-1-2-3-15,3 1-1 0,-1 0 0 16,-1-1-4 0,-1 0 7-16,-1 0-3 0,3-3 4 15,-1 4-4-15,2 0 0 16,-1 0-1-16,1 2 1 16,-1-2 0-16,2-1 4 15,-1 0-2-15,0 1-2 16,-1-1 2-16,1-2-2 15,0 1 0-15,0 0 1 16,0-2-2-16,0 3 2 16,-1-2-2-16,-1 1 2 15,0-1-1-15,2 1 2 16,-2 0-2-16,2-1 0 16,2 0-2-16,1 1 2 0,0-2 0 15,5 0 2-15,-2-3-2 16,-1 3 0-16,0 1 0 15,-3 0 0-15,-3 1 1 16,-1-1-1-16,-1 1 0 16,3-1 2-16,0-2-1 15,5 0-1-15,-3 2 1 16,-1 2 1-16,1 0-1 16,1 2 0-16,0-2 0 15,1 1 1-15,1-2-1 16,-1 2-1-16,-2 2 0 0,2-2 0 15,0-1-2 1,3-2 2-16,2-1 1 0,0 0-1 16,2-1 0-16,-2 0 1 15,1 0-1-15,-1-1 0 16,-1 5 2-16,-2 1-2 16,-3-1 0-16,0 1 0 15,-1-2 0-15,2-1 0 16,1 0 3-16,-2 3-3 15,1-2 0-15,-3-2-1 16,2 1-1-16,-2 0 2 16,-4 3 0-16,-2 3 1 15,-3-1-4-15,1 3 5 16,-1-4-2-16,4 0 0 16,4-2 0-16,-1 0 0 0,2 2 0 15,-2 2 1 1,1 2-2-16,0 2 2 0,1-1-1 15,1 0 0-15,-2 4 0 16,-3-4 0-16,3 2 1 16,-1 0-1-16,2-3 1 15,1-2-1-15,0-2 0 16,1 1 5-16,0-2-8 16,1 1 3-16,2 0-2 15,-2 2 2-15,1-1 7 16,3 3-7-16,-5 2 1 15,2 1-1-15,-2 4 0 0,-5 0 1 16,4 2 0-16,-3 1 0 16,0-3-1-16,2 2 5 15,3-4-5-15,1-2 0 16,2-2 0-16,2-4 0 16,2-1 0-16,-1-2 1 15,1 0 0-15,-3 2-1 16,2 1 0-16,-1-2 1 15,1 3-1-15,1 0 1 16,-2 1 0-16,3-4 0 16,2-1 0-16,1-3-1 15,0-1 0-15,0-3 1 0,0-1 0 16,0 2-1-16,0-1 2 16,0 1 0-1,3 3-1-15,-2-2 1 0,2 0 0 16,-2 1 2-16,1 4-2 15,-2-4 2-15,0 5 8 16,1-1-10-16,-1 1-2 16,2 0 4-16,-2 3-2 15,0 0-1-15,0-2-1 16,1 0 3-16,2-1-2 16,0-1-1-16,2 0 0 15,0-2 2-15,-1-2-1 16,2 1 2-16,-3-1 0 15,1 2-3-15,-2 0 1 16,1 0 6-16,-2 2-3 0,1 1-2 16,-1 0-1-16,2 0 2 15,0 2 0-15,3-2-2 16,-1-1 0-16,-1 4 0 16,1-3 3-16,-2 0 1 15,0 1-2-15,-2-1 0 16,2-2 1-16,-1 2 1 15,2 3-5-15,0-3 4 16,2 4-1-16,1-1 0 16,0 0 1-16,0 0-3 15,-1-2 1-15,-3 0 1 16,2 0 3-16,-4-1-3 0,1 0 1 16,-2-1-2-16,0 2 1 15,1 1-3-15,-1 1 4 16,3 1 0-16,2 3-3 15,4-2 0-15,-2-2 2 16,2 3-3-16,1-2 1 16,-2 0 2-16,-1-2 0 15,0 0-3-15,0-1 1 16,-3 3-1-16,4-1 1 16,-2 1 6-16,0-1-7 15,2 1 0-15,0-1 0 16,1-1 0-16,3-1 0 15,1-1 0-15,4 0 3 0,-2 3-2 16,1 0-1-16,1-1 0 16,-3 3 0-16,1-2 0 15,-1-1 0-15,-4 0 3 16,2-2-2-16,3-2-1 16,2-1 0-16,5 0 0 15,6-1 0-15,4 1 0 16,-1-1 5-16,0 0-4 15,-1 0-1-15,-5-3 1 16,-1 0-2-16,-1-1-1 16,1 1-1-16,1-3 3 15,2 0 2-15,3 0-2 16,-1-1 0-16,0 1 0 16,-3-1 2-16,-3 0 1 0,-2-1-3 15,-3 0 0-15,-5-1 0 16,2 1 4-16,-4 3-4 15,1-4 1-15,-2 1 0 16,-3-2 0-16,1 2 0 16,-2-2 0-16,4 1 2 15,-4-2 5-15,2 1 5 16,-2 1-1-16,-1-3-5 16,-3 1-1-16,1-2 2 15,-2 0-1-15,-1 0-1 16,2 0 0-16,-2 0-2 15,0 0-1-15,0 0-3 16,0 0-1-16,0 0-32 0,0 0-31 16,-2 0-7-16,-8-8-66 15,-2-2-25-15,3 1-88 16,-1-3-101-16</inkml:trace>
  <inkml:trace contextRef="#ctx0" brushRef="#br0" timeOffset="63840.97">21067 16532 264 0,'0'0'6'0,"0"0"-1"16,0 0-5-16,0 0 0 15,0 0 50-15,0 0 71 16,20-76-6-16,-20 72-40 16,0-3-7-16,-4 3 6 0,-5-4-1 15,2 1-3-15,-1 2-11 16,4 0-18-16,-2 1-12 15,3 1 5-15,1 2 1 16,2-1-4-16,-1 2-6 16,1 0 2-16,0 0-5 15,0 0-9-15,0 0-8 16,0 0-4-16,0 0 10 16,0 0-6-16,0 0-4 15,0 0 3-15,0 0-3 16,0 8 7-16,3 3 6 15,6 0-8-15,1-2 5 0,1 4 3 16,2-1-2-16,-1 0-3 16,1 0 3-16,1 0-7 15,-2-1 3-15,1-1-6 16,-2 0 2-16,-4-2 0 16,2 1-3-16,-3-2 6 15,-1 0-6-15,1-2 2 16,0 0 2-16,1 0-1 15,0-1 3-15,1 0 0 16,-1 0-2-16,-1-1 1 16,-4-1 1-16,-1-1-5 15,-1-1-1-15,2 0-1 16,-2 2 1-16,1-1 1 0,2 1 0 16,0 0-2-1,0 2 3-15,0-4-2 0,-1 3 0 16,-2-3 0-16,1 0 3 15,-1 2-3-15,0-2 1 16,0 0-1-16,0 3 0 16,2-2 0-16,-1 4-1 15,2-2 2-15,-2-3-1 16,1 2-1-16,-2-1 1 16,1 1-1-16,1 0 0 15,-1 0 1-15,1 1 2 16,-2-1-3-16,0-2-1 0,1 1 1 15,-1-1 4 1,0 0-4-16,0 0 0 0,0 0 0 16,0 0 0-16,0 0-1 15,0 0 1-15,0 1 2 16,0 0-2-16,0 6-4 16,-14 1 4-16,-9 4 7 15,-10 2 5-15,-10-4-8 16,-7 0 1-16,-6 2 3 15,-5-1-1-15,0 2-1 16,3 1 7-16,6 1-5 16,14-2 8-16,10-4-9 15,12-1-1-15,10-5 2 16,3-3-4-16,3 0 1 0,0 0-4 16,16-7 8-16,11-12-9 15,8-3-34-15,-3 1-40 16,-2 1-49-16,-6 3-63 15,-3 3-125-15,-7 2-404 16</inkml:trace>
  <inkml:trace contextRef="#ctx0" brushRef="#br0" timeOffset="72186.53">23804 15115 579 0,'0'0'45'0,"0"0"5"15,0 0 54-15,0 0-54 16,0 0-41-16,0 0-4 16,0 0 15-16,-42 108 20 0,20-48 24 15,-4 7-27 1,-2 2-8-16,-3 3 0 0,1-4-6 16,3-4-12-16,4-6-8 15,7-10 2-15,6-9-4 16,5-14-1-16,1-8 2 15,4-8 3-15,0-7-4 16,0-2 1-16,0 0 9 16,0-10 51-16,0-17 4 15,13-11-49-15,1-13-8 16,3-7-2-16,4-9-6 16,0-3 0-16,5-3-1 15,-1 0-9-15,2 2-18 16,-3 4-5-16,-3 9-10 15,-2 7 28-15,-1 9 10 0,-5 8 1 16,1 11 3 0,-1 8-8-16,-2 8 8 0,-1 7-2 15,3 2-2-15,4 27 1 16,-1 12 3-16,4 13 3 16,-7 9 3-16,-1 3 8 15,-6 4-2-15,-5-2 5 16,-1-3-7-16,0-2 3 15,-1-5-4-15,-8-7-7 16,3-5 4-16,5-7-3 16,-1-6-2-16,2-9 0 15,0-5-1-15,0-6 0 16,0-8 1-16,0-1-1 16,0-4 0-16,0 0-6 0,0 0-68 15,-3-2-41-15,-12-18-211 16</inkml:trace>
  <inkml:trace contextRef="#ctx0" brushRef="#br0" timeOffset="72389.78">23601 15569 801 0,'0'0'33'15,"0"0"32"-15,0 0 31 16,109-45-69-16,-54 40-9 15,2 4-6-15,-5 1-4 16,-3 0-7-16,-11 0 4 0,-12 0-5 16,-3 0-4-16,-8 0-29 15,-2 0-117-15,-1 0-188 16</inkml:trace>
  <inkml:trace contextRef="#ctx0" brushRef="#br0" timeOffset="72869.14">24281 15424 745 0,'0'0'60'16,"0"0"-48"-16,0 0 9 0,0 0 65 16,11 94-32-16,-11-50-19 15,0 5-21-15,0-1 1 16,-11-5-7-16,-2-7-5 15,4-9-2-15,1-12 6 16,5-9-6-16,2-4 1 16,1-2 3-16,0 0 31 15,0-5 22-15,0-15-2 16,0-9-44-16,0-7-10 16,0-8-1-16,0-3-1 15,9-6-9-15,5 0-25 16,8-1-12-16,12 7 0 15,9 13 16-15,5 12 4 0,-2 15 20 16,-9 7 2-16,-4 3 4 16,-1 19 6-16,-6 10 15 15,-2 6 2-15,-7 7-4 16,-7 2 11-16,-7 3-14 16,-3 2 2-16,0-4 2 15,-15-4-4-15,0-7-15 16,-1-10 2-16,4-7 1 15,3-9-2-15,3-3-2 16,5-2-18-16,1 0-62 16,0-2-67-16,8-4-269 15</inkml:trace>
  <inkml:trace contextRef="#ctx0" brushRef="#br0" timeOffset="73469.82">25173 15388 803 0,'0'0'57'0,"0"0"30"16,-86-9-21-16,36 19-18 15,-5 17 2-15,0 5-19 16,12 7-15-16,13 7-6 15,12 0-8-15,12 4-1 16,6-1 0-16,0-5 4 0,15-4-5 16,4-8 4-16,2-6-1 15,0-8-3-15,5-9 1 16,2-6 0-16,5-3 1 16,1 0-2-16,3-10-14 15,0-10-9-15,-1-3-7 16,-1-4-7-16,-4-2 10 15,-1-4 0-15,-3-2 15 16,-5 2 6-16,-1-2 6 16,-6 4 0-16,-3 7 3 15,-2 0 19-15,-5 6 12 16,-5 4 15-16,0 4-13 0,-7 1-5 16,-9 2-12-16,0 6-5 15,-5 1-8-15,0 0-1 16,3 14-5-16,-1 9 2 15,1 6 3-15,6 5-2 16,1 6 6-16,3 1-8 16,3-1 9-16,4 1-9 15,1-7 0-15,0-2-1 16,14-2 3-16,5-5-2 16,3-3-1-16,1-8 4 15,3-4-3-15,2-7 1 16,2-3 4-16,-3 0-6 15,0 0-41-15,-5-5-56 0,-4-9-145 16</inkml:trace>
  <inkml:trace contextRef="#ctx0" brushRef="#br0" timeOffset="73955.17">25934 15450 684 0,'0'0'65'0,"0"0"32"16,0 0 26-16,-102-39-72 15,60 39-5-15,-4 9-13 16,3 12 2-16,9 6-17 16,11 3 0-16,19 5-3 15,4 3-8-15,18 7 7 0,22 4-11 16,2-5 2-16,-3-1-2 15,-8-8-3 1,-10-6 0-16,-12-4 0 0,-5-7 0 16,-4-2-1-1,0-5 1-15,-1-3 0 0,-16-5 1 16,-7 0-1-16,-5-3 5 16,-9 0-5-16,5-6-38 15,7-11-12-15,8-5-38 16,16-5-29-16,2-4-51 15,29-5-330-15</inkml:trace>
  <inkml:trace contextRef="#ctx0" brushRef="#br0" timeOffset="74183.03">25919 15464 60 0,'0'0'725'16,"0"0"-714"-16,0 0 48 15,-120 113 77-15,65-47-73 16,-6 6-20-16,-9 7-11 15,-4 2-23-15,0-5 1 16,4-8-5-16,12-14-2 16,15-20-1-16,19-15 4 15,15-9-6-15,9-9 0 16,0-1 5-16,3 0-5 16,25-11-6-16,20-11-69 15,15-12-162-15,8-13-491 16</inkml:trace>
  <inkml:trace contextRef="#ctx0" brushRef="#br0" timeOffset="74434.78">26302 14952 863 0,'0'0'5'16,"0"105"-5"-16,0-17 102 15,0 18-11-15,-6 12-40 16,-15 5-20-16,-10-8-24 16,-8-15-1-16,3-19-2 15,8-19-4-15,11-18-4 0,9-18 3 16,5-10-8-16,3-14-32 16,0-2-18-16,1-5-63 15,9-22-60-15,-3-9-394 16</inkml:trace>
  <inkml:trace contextRef="#ctx0" brushRef="#br0" timeOffset="74810.64">26092 15516 512 0,'0'0'46'16,"85"-41"16"-16,-25 24 36 16,2 9-52-16,-2 8-9 15,-9 0 6-15,-14 3 13 16,-7 14 7-16,-8 5-21 0,-4 6-5 15,-6 6 1 1,-6 6-12-16,-5 3 0 0,-1-2-13 16,0-4-4-16,0-4-6 15,0-8-2-15,0-7 3 16,0-5-3-16,5-4-1 16,8-6-2-16,7-3 2 15,4 0 4-15,2-6-4 16,0-16 2-16,-3-5 2 15,-3-10 8-15,-4-8 0 16,-7-8 15-16,-9-3-1 16,0-1-7-16,-23 7-9 15,-13 11-9-15,-5 12 10 16,1 13-7-16,5 11-3 0,6 3-1 16,9 14-6-16,9 16-39 15,11 4-87-15,0-2-188 16</inkml:trace>
  <inkml:trace contextRef="#ctx0" brushRef="#br0" timeOffset="75179.58">26869 15424 872 0,'0'0'41'0,"0"0"35"16,112 53 3-16,-73-12-44 16,-10 6-7-16,-8 0-17 15,-13 1-4-15,-7-6-2 16,-1-6-3-16,-1-5 0 16,-13-6 0-16,-7-6 2 15,-1-7-4-15,-2-6 1 16,0-4 9-16,2-2 23 15,4-3-12-15,6-16 18 16,6-8-16-16,3-5 1 16,3-8-12-16,5-3-4 15,20-3-8-15,17-4-9 16,8-1-13-16,4 4-28 16,5 9-54-16,-6 16-28 0,-2 15-69 15,-8 7-179-15</inkml:trace>
  <inkml:trace contextRef="#ctx0" brushRef="#br0" timeOffset="75544.4">27674 15417 679 0,'0'0'40'0,"-107"-6"72"15,54 6 11-15,8 21-50 16,16 11-11-16,17 11-16 16,12 7-15-16,3 5-2 15,20 2 5-15,5 3-9 16,-6-3-12-16,-7-6-13 15,-9-9 0-15,-6-13 2 16,0-14 4-16,0-11-6 16,0-3 3-16,-4-1 3 15,-14-1-4-15,-12-20-2 16,-6-8-18-16,2-4-62 0,7 0 10 16,19 0-58-16,8-4-197 15</inkml:trace>
  <inkml:trace contextRef="#ctx0" brushRef="#br0" timeOffset="75754.95">27594 15481 719 0,'0'0'38'0,"-72"81"66"16,19-15 54-16,-10 11-92 16,-10 11-26-16,-3 5-19 15,0-6-7-15,10-11-1 16,14-19-11-16,13-22 4 15,15-14-5-15,14-12 17 0,8-5-4 16,2-4-11-16,0 0-3 16,21-5-11-16,7-14-139 15,8-8-313-15</inkml:trace>
  <inkml:trace contextRef="#ctx0" brushRef="#br0" timeOffset="76294.78">28904 15315 663 0,'0'0'153'15,"0"0"-96"-15,0 0 75 0,0 0-80 16,-97 4-43-1,56 36 19-15,4 10 1 16,10 2-8-16,9 0 2 0,14-3-16 16,4-3 6-16,1-6-7 15,16-7-3-15,5-7-1 16,2-11 0-16,1-8 2 16,2-7 3-16,-1 0 8 15,2-17 4-15,-3-11 8 16,-1-8-13-16,-3-7 6 15,-6-10-5-15,-5-5-7 16,-5-3-5-16,-5 3-3 16,0 12 0-16,-17 12 0 15,1 14-3-15,-5 14-6 16,-1 6-20-16,2 0-25 0,2 14-32 16,15 5-62-1,3-1-204-15</inkml:trace>
  <inkml:trace contextRef="#ctx0" brushRef="#br0" timeOffset="76731.05">29335 14988 803 0,'0'0'93'0,"0"0"-51"16,0 0 55-16,13 113-18 15,-13-46-18-15,0 9-10 0,0 7-12 16,-16 5-22-16,-11 1-10 16,-7 1-2-16,-7-6-4 15,1-10 2-15,1-13-3 16,12-13 0-16,9-15-1 16,7-7 1-16,9-10 0 15,2-7-8-15,2-4-6 16,21-5 5-16,10 0-1 15,6-10-2-15,-3-16 12 16,-5-8 1-16,-9-6 2 16,-7-12 18-16,-9-7 14 15,-6-10-12-15,-3-8 8 0,-17-4-9 16,0 5 9-16,4 7-8 16,10 17 3-16,6 15 0 15,0 12-14-15,0 11-5 16,9 4-7-16,5 4-1 15,7 6-36-15,15 0-75 16,12 17-104-16,10 0-465 16</inkml:trace>
  <inkml:trace contextRef="#ctx0" brushRef="#br0" timeOffset="77182.5">30361 15003 834 0,'0'0'9'0,"0"0"134"0,31-73-15 16,-31 73-47-16,0 8-55 15,0 30-12-15,-3 20-14 16,-10 20 28-16,-7 7 2 15,0 0-17-15,-3-5-7 16,-2-9-3-16,2-12 0 16,1-11 2-16,4-12-5 15,3-13 0-15,6-9-1 16,6-7-3-16,2-4-8 16,1-3-27-16,0 0-15 15,0-3-38-15,0-21-161 16</inkml:trace>
  <inkml:trace contextRef="#ctx0" brushRef="#br0" timeOffset="77525.14">30203 14802 662 0,'0'0'31'15,"0"0"72"-15,0 0-9 16,123-25-37-16,-67 38 5 15,5 13-31-15,-2 12-7 16,-9 5 3-16,-12 5 1 16,-12 4-8-16,-14 8 12 15,-8 3 9-15,-4 4 1 0,0 1-10 16,-13-3-13 0,-11-2-4-16,-7-8-7 0,-8-1-3 15,-6-6-3-15,-5-9-2 16,-8-7 0-16,-5-11 0 15,-3-11 2-15,3-9 3 16,4-1 5-16,6-6 11 16,12-5-11-16,12 3-3 15,16 2-7-15,13 2-28 16,0 1-143-16,16-1-331 16</inkml:trace>
  <inkml:trace contextRef="#ctx0" brushRef="#br0" timeOffset="78561.86">24639 16604 681 0,'0'0'71'0,"0"0"29"16,0 0 15-16,-3-73-64 16,-6 60-7-16,-3 6-8 15,-10 2-13-15,-8 5-13 16,-9 0-7-16,-4 6 5 15,4 13 1-15,5 6 3 16,6 2-3-16,5 2-6 16,7 4 11-16,3 4-10 15,5 5 10-15,3 0-9 16,5 0-2-16,0-5 3 16,3-4-6-16,15-8 0 15,2-4 3-15,8-9-3 16,2-7 0-16,3-5 1 0,-2 0-1 15,-4-10 0-15,-6-9 0 16,-6-7 10-16,-4-8-9 16,-3-5 8-16,0-6 7 15,3-4-11-15,1 5 1 16,3 5-6-16,-3 9-4 16,-3 12 4-16,-4 11 6 15,-5 5-6-15,0 2-2 16,0 0 2-16,1 16-16 15,8 12 16-15,2 7 1 16,6 3 4-16,4 2-1 16,5 1 2-16,4-3-3 15,1-1-1-15,0-10-1 16,-4-4-2-16,-3-3-2 0,-8-9-34 16,-2-3-35-16,-8-5-34 15,-5-3-150-15,-1 0-359 16</inkml:trace>
  <inkml:trace contextRef="#ctx0" brushRef="#br0" timeOffset="79226.88">24897 16520 809 0,'0'0'55'15,"0"0"10"-15,0 0 35 16,99-14-65-16,-53 33-16 0,4 10 2 15,-3 4 0-15,-10 6-4 16,-10-2-6-16,-8 2-3 16,-11-3-2-16,-7 0-5 15,-1-2 7-15,-3-6-6 16,-13-6 0-16,-5-5 2 16,-3-6 1-16,-1-9-4 15,0-2 5-15,2 0 2 16,2-14 5-16,6-8-5 15,8-7 5-15,7-6-13 16,0-5-3-16,16-2-3 16,15-1-15-16,11 6-21 15,7 6 12-15,-1 12 8 0,-2 9 11 16,-7 6 9 0,-3 4 2-16,1 0-1 0,-1 9 1 15,1 10 0-15,-5 3 0 16,-7 0 2-16,-8 0-2 15,-6-1 1-15,-3-2 0 16,-4-5 0-16,1-5-1 16,2-2 0-16,2-3 0 15,3-4 0-15,7 0 0 16,4 0 7-16,-4-9-6 16,-1-6 5-16,-7-4-2 15,-1-2 7-15,-6-2 2 0,-4 0 3 16,0 3 8-16,-4 4-5 15,-14 8 5-15,-3 6-17 16,-1 2-6-16,-7 10 0 16,1 18-2-16,1 5 2 15,4 7-1-15,3 2 4 16,7 2-3-16,8-4 0 16,5-2-2-16,0-6-4 15,18-5 5-15,12-6 1 16,10-4 0-16,5-5-1 15,9-6-36-15,-1-2-19 16,-3-4-97-16,-7 0-366 16</inkml:trace>
  <inkml:trace contextRef="#ctx0" brushRef="#br0" timeOffset="79887.34">26687 16448 911 0,'0'0'0'0,"0"0"1"15,0 0 49-15,0 0-40 16,0 0-9-16,-28 89 30 16,13-31 32-16,-6 8-27 15,-6 3-4-15,-3 2-13 16,-4-1-13-16,1 0-3 16,3-7-2-16,6-14 5 15,9-18-6-15,8-16-1 16,7-11 1-16,0-4 6 15,0-10 15-15,0-21 20 16,10-9-11-16,1-9-12 16,-2-7-12-16,4-3 1 15,-1-5-6-15,4-3-1 0,3-4-8 16,3-4-27-16,3 2-5 16,5 7-1-16,1 12 3 15,1 19 0-15,-6 19 24 16,-2 16 12-16,-4 16 0 15,2 22 2-15,0 12 9 16,1 3 4-16,-7 2 6 16,-1 3-2-16,-6-3-5 15,-4-1 0-15,-5 1-3 16,0-6 8-16,0-3 2 16,-6-3 0-16,-8-5-9 15,2-2-2-15,3-5-7 16,-2-5 4-16,5-4-1 0,4-8-4 15,0-8-1-15,2-1 0 16,0-1-4-16,0-2-21 16,7 0-36-16,3-2-8 15,-1 0-69-15,-6-9-134 16</inkml:trace>
  <inkml:trace contextRef="#ctx0" brushRef="#br0" timeOffset="80063.05">26518 16808 764 0,'0'0'58'0,"0"0"55"15,0 0 16-15,0 0-91 16,0 0-31-16,0 0-2 0,120 0-1 16,-66 11-8-16,-1-2-23 15,-4 0-100-15,-10-5-233 16</inkml:trace>
  <inkml:trace contextRef="#ctx0" brushRef="#br0" timeOffset="80309.69">27131 17007 776 0,'0'0'15'0,"0"0"0"16,-25 86 154-16,13-50-84 15,-4 1-55-15,-3-1-19 16,-1 0-5-16,-2-9-2 16,1-7-4-16,4-8-39 15,6-10-73-15,6-2-224 16</inkml:trace>
  <inkml:trace contextRef="#ctx0" brushRef="#br0" timeOffset="81102.13">27685 16503 806 0,'0'0'92'15,"0"0"-69"-15,0 0 14 16,0 0-17-16,0 0-19 16,-19 97 36-16,2-44-16 15,-4 3-10-15,-1 1 7 0,-1 0-17 16,1-2 0-16,3-6 1 15,4-15-1-15,5-8 1 16,5-15-2-16,2-5-2 16,3-4 2-16,0-2 2 15,0 0 5-15,0-7 11 16,10-11 5-16,4-12 4 16,3-5-18-16,2-9 15 15,-2-5-8-15,5-6-4 16,0-6-8-16,3-1-1 15,3-2-3-15,2 6-1 16,2 8-14-16,-1 15-1 16,-6 16-6-16,-1 12 9 15,-1 7 0-15,3 13 0 16,0 14 9-16,-6 10 3 0,-12 2 0 16,-8 1-3-1,-3-4 4-15,-22-4 1 0,-5-6 23 16,-3-5 1-16,0-5 5 15,2-3 5-15,4-4-6 16,12-3-9-16,6-3-13 16,8-2-6-16,1-1 1 15,0 0-2-15,0 0-4 16,17 2-4-16,9 3 7 16,4 4 0-16,-1 2-11 15,-6 5-2-15,-5 4-8 16,-8 6 17-16,-4 3-7 0,-6 0 0 15,0 1 5-15,-12-2 1 16,-10-1 1-16,-1-3 5 16,-2-2-5-16,0-7 5 15,1-6-2-15,-1-5 2 16,0-4 37-16,-1 0 10 16,-4-9-9-16,2-7-17 15,2 1-10-15,7 5-3 16,10 0-5-16,8 1-3 15,1 2-15-15,12-4-95 16,21 0-115-16,6-1-636 16</inkml:trace>
  <inkml:trace contextRef="#ctx0" brushRef="#br0" timeOffset="81418.13">28296 17060 871 0,'0'0'99'0,"0"0"-97"15,0 0 12-15,0 0 16 0,0 0 8 16,-64 77 5-1,33-45-8-15,-5 3-17 0,-3 2-6 16,-2-1-9-16,8-6 1 16,9-7-4-16,13-9-1 15,11-8-4-15,0-1 2 16,14-5-43-16,10 0-18 16,0 0-98-16,-2-19-240 15</inkml:trace>
  <inkml:trace contextRef="#ctx0" brushRef="#br0" timeOffset="81867.67">29129 16570 674 0,'0'0'66'16,"0"0"66"-16,0 0 14 16,0 0-69-16,0 0-38 0,0 0-23 15,-128-67 0 1,74 79 4-16,1 18 10 0,3 8 1 15,8 8-6-15,6 2-9 16,8 6-5-16,6 0-1 16,9-1-4-16,6-2-4 15,7-4-4-15,0-6 5 16,9-9-5-16,12-5 5 16,7-9-1-16,7-5 3 15,3-7-1-15,3-6 5 16,-1 0-8-16,-1 0 3 15,-5-13-4-15,-6-2-3 16,-10 3-49-16,-6-3-64 16,-12 1-53-16,0 2-414 15</inkml:trace>
  <inkml:trace contextRef="#ctx0" brushRef="#br0" timeOffset="128311.13">4403 10803 143 0,'0'0'94'15,"0"0"-50"-15,0 0 27 16,0 0-9-16,0 0 12 15,0 0-16-15,0 0-15 16,-8-9-10-16,1 8-12 16,-2-3 3-16,-3 1-6 15,-1 2 7-15,-4-2 9 16,-2 0-10-16,1 2-4 16,-3-1 13-16,6 1 5 15,3 1 3-15,3-1-6 0,6 1-3 16,0 0-9-16,3 0-1 15,0 0-7-15,0 0 0 16,0 0-2-16,0 0-12 16,0 0 10-16,14 0-11 15,9 0 8-15,9 0 3 16,11 0 3-16,8 0-2 16,5 0 6-16,7 4-14 15,4 3 2-15,-1 1 1 16,5 4 4-16,-2-4-5 15,3-2 6-15,-1-1 1 16,2 0 2-16,-1-4 2 0,-1 1-10 16,-5-2 6-16,-8 1 7 15,-10 2-13-15,-8 0 8 16,-13 0-6-16,-7 1 1 16,-6-1 4-16,-6-2-5 15,-5 0 0-15,0-1 0 16,-3 0 2-16,0 0 0 15,0 0-3-15,0 2-3 16,0-2 2-16,0 0-6 16,0 0 3-16,0 0-2 15,0 0 0-15,0 0 2 0,0 0-8 16,0 0 1 0,0 0 1-16,0 0-50 0,3 7-48 15,0 1-46-15,12 2-117 16</inkml:trace>
  <inkml:trace contextRef="#ctx0" brushRef="#br0" timeOffset="129556.66">7681 10708 257 0,'0'0'63'15,"0"0"49"-15,-83-18-10 16,66 14-6-16,4 0-17 16,10 3-20-16,0-1-9 15,0 0-4-15,3 2 14 16,0 0-17-16,0-1-9 15,0 1-1-15,0 0-9 0,0 0 2 16,0 0 1-16,19 0-12 16,8 0-1-16,18 0 9 15,10 0 2-15,11 0-3 16,1 0 3-16,6 0-3 16,-6 0-7-16,5-2 0 15,2-3 0-15,-1 0 12 16,-1 1 9-16,-4 1-8 15,-3 3-9-15,-3 0 1 16,-1 0 0-16,1 0-3 16,-3 3-12-16,-4 5 4 15,-7-2-1-15,-3 2 1 16,-6-3 2-16,-5 2-2 16,-4 0 5-16,-3-2-5 15,-5-1 1-15,-4-1 11 0,-3-3-12 16,-5 0 2-16,-2 0 7 15,1 0-11-15,-5 0 0 16,-1 0-4-16,-1 0 2 16,-2 0-3-16,1 0-1 15,-1 0-2-15,2 0-27 16,-2 0-40-16,0 0-39 16,0 0-51-16,-9 5-46 15,-14 5-104-15,-6-1-406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11:17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4867 9982 100 0,'0'0'108'16,"0"0"-49"-16,0 0 26 0,0 0-10 15,0 0-26-15,0 0-6 16,0 0-3-16,0 0-7 15,38 0-24-15,-38 0 15 16,0 0-11-16,0 0 4 16,2 0-2-16,-2 0 10 15,0 0-8-15,0 0 2 16,0 0-2-16,0 0 3 16,0 0 0-16,0 0 1 15,0 0-4-15,0 0 2 16,0 0 10-16,-9 0-3 15,0 0-10-15,-3 0 0 0,-1-1 2 16,1 0-1-16,0 1 12 16,6-3 2-16,1 1-4 15,1 0-8-15,-1 1 4 16,2 1-4-16,2-2-3 16,1 2-2-16,0 0-4 15,0-1-2-15,0 1 3 16,0 0-7-16,0 0 1 15,0 0-1-15,0 0-3 16,0 0 3-16,0 0-4 16,0 0 0-16,0 0 0 15,0 0 0-15,0 0-2 16,4 0 4-16,7 0-2 0,10 0 0 16,2 0 2-16,3 0 0 15,-2 0-2-15,3 0 3 16,-5 0-3-16,3 0 0 15,-2 1 0-15,2 1 3 16,-1 1-3-16,3 0 1 16,-2-1-1-16,-1 1 0 15,-6-1 1-15,4 0-1 16,-5 1 0-16,4-1 1 16,-2-2-1-16,-4 2-1 15,6-2 1-15,-6 0 2 16,3 3-2-16,-5-3 0 0,0 2-3 15,-2-1 3 1,2 0 3-16,-4 1-2 0,-3-2-1 16,-1 1 0-16,-2-1 1 15,-3 0-6-15,4 0 10 16,-4 0-9-16,0 0 4 16,0 0 0-16,0 0-2 15,0 0-14-15,0 0-33 16,0 0-20-16,0 0-102 15,0 2-27-15,0-2-162 16</inkml:trace>
  <inkml:trace contextRef="#ctx0" brushRef="#br0" timeOffset="869.45">5274 9864 478 0,'0'0'74'16,"0"0"22"-16,0 0-11 16,0 0-25-16,0 0-18 15,0 0 1-15,-21-15 6 16,21 15-19-16,0 0-4 15,0 0-2-15,0 0-5 0,0 0-7 16,0 0 2-16,0 0 3 16,0 0-1-16,0 0-14 15,0 0 6-15,0 0-4 16,0 0-3-16,0-2 0 16,0 2 0-16,0 0-2 15,9 0-1-15,3 0 2 16,1 4 8-16,2 1-8 15,3 3 2-15,0-1-2 16,-3 0 2-16,1-2 5 16,-4 2-6-16,0-2-1 15,0 3 1-15,-3-3-2 16,0-1 3-16,-2 3 4 0,-2-4-4 16,1 0 3-1,3 2 1-15,-3-3-4 0,-2 2 9 16,1-1-1-16,-2 0-6 15,0 2-2-15,0-2-2 16,0 0 9-16,1 0-5 16,-1 2-1-16,3-2-1 15,0 1 1-15,0 0-3 16,0-1 2-16,1 0 8 16,-1 0-8-16,-1-2-1 15,-2 0-2-15,0 1 6 16,0-1-6-16,0 0 2 0,0-1-2 15,-3 2 2 1,1-2 1-16,-1 0 1 0,0 0-3 16,0 0 2-16,0 0 10 15,0 0-12-15,0 0 5 16,0 0 3-16,0 0-4 16,0 0-1-16,0 0 4 15,0 0-4-15,0 0 5 16,0 0-2-16,0 1 3 15,0 3-8-15,-7 2 1 16,-7 8 1-16,-11 5 12 16,-8 4 20-16,-3 2-1 15,-5 0-14-15,5-1-7 16,6-5-4-16,2-2-1 16,13-5-6-16,6-5-2 0,6-2-2 15,3-5 1 1,0 3-22-16,6 0-79 0,13-1-65 15,7-2-117-15</inkml:trace>
  <inkml:trace contextRef="#ctx0" brushRef="#br0" timeOffset="17860.03">24069 3655 437 0,'0'0'98'0,"0"0"-32"16,0 0 25-16,0 0-22 0,0 0-25 15,0 0-1-15,0 0-7 16,0 0-12-16,21-9 11 16,-17 1-6-16,1-5 7 15,-2 0-3-15,-3-1-4 16,0-3 2-16,0-1-7 15,0 0-3-15,-4 0 3 16,-4 1-10-16,-2 5-12 0,1-1 10 16,0 1 3-1,-3 3-13-15,1 1 9 0,-2 1 1 16,0 4-10 0,-3 2 2-16,-4 1 0 0,-3 0-2 15,3 0 2-15,0 9-4 16,1 8 0-16,4 1 0 15,0 10-1-15,3 0-1 16,2 2 2-16,4 0 5 16,1-1-2-16,4-4-2 15,1-4-1-15,0-5 0 16,1 1 0-16,14-3 5 16,1 0 1-16,8-3-3 15,5-4 1-15,-1-2 3 0,2-2-4 16,-4-3-3-16,0 0 6 15,0 0-4-15,-1-7 2 16,-1-11 2-16,-4-4 2 16,-2-5 6-16,-3 2-3 15,-4 0-1-15,-5 3-1 16,-5 2 9-16,1 3-8 16,-2 3 5-16,0 3-4 15,0 2-2-15,0 5 0 16,0 1-5-16,0 2 1 15,0 1-4-15,0-2 0 16,0 2-2-16,0 0 0 16,0 0 0-16,0 0-5 15,0 0-5-15,0 5 1 16,0 7 9-16,-5 6-4 0,-1 2 7 16,0 0-4-16,0 3 4 15,1 5 0-15,0-2-1 16,2 2 0-16,0-3-1 15,1-3 0-15,1 2 6 16,-1-1-3-16,-1 1-3 16,0 1 0-16,2-2 0 15,-2 3 4-15,-1-3-1 16,2 3 1-16,-1-3-3 16,2-1-1-16,-2 0 0 15,0-5 0-15,-2 0 0 16,-1-1-1-16,-3-3 0 0,-1-2-5 15,-2 0 6-15,-6-1 12 16,-3-1-2-16,-2-4 17 16,-5-1 5-16,-2-2-6 15,-3-2-2-15,-2 0-10 16,-1 0-1-16,5 0-5 16,6-6-4-16,8-2-4 15,11-3-2-15,6 3-73 16,13-2-111-16,26-2-242 15</inkml:trace>
  <inkml:trace contextRef="#ctx0" brushRef="#br0" timeOffset="19313.25">20485 3487 137 0,'0'0'476'0,"0"0"-420"16,0 0 38-16,0 0-27 15,0 0-26-15,0 0-16 16,-80-28-3-16,61 37-4 15,5 4-6-15,3 4 0 16,-1 2-2-16,8 1 5 16,1 0-4-16,3 0 1 15,0-2-7-15,9 1 8 16,13 2 7-16,6 1 5 16,7 2-7-16,-1 0 8 15,2-2-13-15,-1 3-4 0,-2-3 6 16,-1 0-2-1,-2-1-5-15,-8-1 2 0,-3-1-7 16,-2 0 1-16,-5 2-4 16,-2-1 5-16,-6-1-5 15,-4 1-5-15,0-2 5 16,-4 2-2-16,-14-1 3 16,-6-3-1-16,-2-2 9 15,0-5 4-15,5-1 3 16,0-3 5-16,2-4-12 15,1-1 2-15,3 0 6 16,3 0-6-16,2-6 0 16,3-8 0-16,0-3-1 0,3-2-9 15,4-3-1-15,0-4 0 16,0 0 0-16,0 0 7 16,9 3-5-16,3 0 0 15,-2-1-4-15,5 1 2 16,3-2 0-16,0-2 0 15,-2 1 0-15,2 1-5 16,0-3 2-16,0 3 3 16,0 0 1-16,-6 2 4 15,-1-1-4-15,-4 3 4 16,0 0 0-16,-4 0 3 16,-1 2 4-16,-2 2-4 0,0 1 8 15,0 5-1 1,0-1-1-16,-5 1-12 0,-2-1-2 15,-4 2 1-15,-1 2-2 16,-1 0-6-16,-3 5 0 16,-4 1 7-16,-5 2 0 15,-3 0-12-15,-5 14-64 16,-3 10-87-16,3 4-163 16</inkml:trace>
  <inkml:trace contextRef="#ctx0" brushRef="#br0" timeOffset="35295.6">18337 15345 184 0,'0'0'26'0,"0"0"-25"16,0 0-1-16,0 0-8 15,0 0-19-15</inkml:trace>
  <inkml:trace contextRef="#ctx0" brushRef="#br0" timeOffset="35731.25">19975 15207 351 0,'0'0'12'15,"0"0"59"-15,0 0 8 16,0 0 1-16,0 0 19 16,0 0-28-16,9 17-10 0,-9-17-10 15,1 0-11-15,-1 0-17 16,2 0-19-16,-2 0-4 16,0 0 0-16,0 0-41 15,-2 0-66-15,-14 0-125 16,-6 0-158-16</inkml:trace>
  <inkml:trace contextRef="#ctx0" brushRef="#br0" timeOffset="36112.42">18249 15432 519 0,'0'0'0'0,"0"0"-58"15,0 0 52-15,0 0 4 16,0 0-8-16,0 0-78 15</inkml:trace>
  <inkml:trace contextRef="#ctx0" brushRef="#br0" timeOffset="36414.22">19860 15296 932 0,'0'0'17'16,"0"0"-16"-16,0 0-1 15,0 0 10-15,0 0 21 16,0 0-12-16,3-14-11 15,-1 14-8-15,-1-2-5 16,-1 1-41-16,0-3-56 0,0-2-47 16,0 0-64-16,0 2-73 15</inkml:trace>
  <inkml:trace contextRef="#ctx0" brushRef="#br0" timeOffset="38805.44">23699 13147 463 0,'0'0'245'0,"0"0"-228"15,0 0 18-15,0 0 24 16,0 0-16-16,0 0-22 16,0 0-15-16,0 1-6 15,-10-1-7-15,-11-1-113 16,-9-8-111-16</inkml:trace>
  <inkml:trace contextRef="#ctx0" brushRef="#br0" timeOffset="39300.28">20260 12922 575 0,'0'0'26'0,"0"0"-17"15,0 0-9-15,0 0 3 16,0 0 7-16,0 0-2 16,21 22-4-16,7-13-4 15,5-1-39-15,1-3-215 16</inkml:trace>
  <inkml:trace contextRef="#ctx0" brushRef="#br0" timeOffset="39726.92">23671 13394 390 0,'0'0'4'0,"0"0"-2"15,0 0 6-15,0 0-8 16,0 0-57-16</inkml:trace>
  <inkml:trace contextRef="#ctx0" brushRef="#br0" timeOffset="57712.65">21801 11164 0 0,'0'0'9'16,"0"0"-6"-16,0 0-3 15,0 0-1-15</inkml:trace>
  <inkml:trace contextRef="#ctx0" brushRef="#br0" timeOffset="66585.77">18470 15800 500 0,'0'0'26'0,"0"0"-18"15,0 0-8-15,0 0 0 16,0 0-3-16,0 0-33 16,0 0-67-16,-3 2 54 15,33-2-206-15</inkml:trace>
  <inkml:trace contextRef="#ctx0" brushRef="#br0" timeOffset="67424.98">22664 15649 554 0,'0'0'13'0,"0"0"-5"0,0 0-2 16,0 0 15-16,0 0-3 16,0 0-14-16,-31-38-4 15,47 38-70-15,4-3-170 16</inkml:trace>
  <inkml:trace contextRef="#ctx0" brushRef="#br0" timeOffset="67815.36">23769 15646 516 0,'0'0'30'16,"0"0"-17"-16,0 0 22 16,0 0-16-16,0 0-16 15,0 0-3-15,0 0-3 16,10-17-95-16,-7 13-255 16</inkml:trace>
  <inkml:trace contextRef="#ctx0" brushRef="#br0" timeOffset="68430.36">26325 15769 631 0,'0'0'3'0,"0"0"-1"15,0 0 0-15,0 0 32 16,0 0 4-16,0 0 4 16,19-11-30-16,-18 8 5 15,-1 0 7-15,0 2-2 16,0-1 2-16,0 1-10 16,0 1-11-16,0 0-1 15,0 0-2-15,0 0-7 16,0 0 7-16,2 0-2 15,-2 0-2-15,0 0 2 16,1 0-5-16,-1 0-1 0,0 0 5 16,0 0 1-16,0-2 2 15,0 2 0-15,0 0 0 16,0 0-4-16,0 0 3 16,0 0-1-16,0 0-6 15,2 0 0-15,-2 0 1 16,0 0 4-16,0 0-3 15,0 0-2-15,0 0-2 16,0 0-11-16,0 0-13 16,0 0-12-16,4 0 4 15,4 0-82-15,5 0-15 16,1 0 2-16</inkml:trace>
  <inkml:trace contextRef="#ctx0" brushRef="#br0" timeOffset="82519.75">19862 13556 283 0,'0'0'43'16,"0"0"32"-16,0 0-1 15,0 0-31-15,0 0 1 16,0 0 2-16,0 0 3 16,0-10-12-16,0 9-7 15,0 0 6-15,0-1-9 0,0 1 2 16,0-1-2-16,0 0-5 16,0 2-3-16,0 0 6 15,0 0-4-15,0-3 1 16,0 3-3-16,-2 0-5 15,-2 0-4-15,-2-2 2 16,-1 2-1-16,0 0-3 16,3 0-3-16,-1 0 1 15,-1 0-2-15,-3 0-4 16,-6 0 2-16,2 0 0 16,-5 0-1-16,3 0-1 15,-1 5 8-15,4-1-6 16,-3 0 6-16,4 0-4 0,1 1 0 15,-2-1-2 1,1 2 3-16,-2 1 3 0,1 1-7 16,0 0 7-16,-1 0-3 15,2 0-4-15,0-2 3 16,2 2 1-16,-2-2-1 16,-1 0 3-16,0 2 1 15,0 1-8-15,-1 0 2 16,-1 1 4-16,1 1-1 15,0 0-1-15,-2-1-2 16,1 2 0-16,1-3-1 16,-1 3-1-16,1-1 1 15,0-2 9-15,1 5-8 16,-2-2-1-16,1 0 4 0,-3 0 2 16,0 1-2-16,0-1 3 15,1 0 0-15,0 1-1 16,3 0 2-16,-1-4 1 15,2 2-2-15,2-3-6 16,-1 1 2-16,3-3 1 16,-1 2-1-16,2-1 1 15,0-2 1-15,2-2-4 16,1 1 1-16,0-1-1 16,3-1 1-16,0-2 0 15,0 0-2-15,0 0 1 16,0 0 0-16,0 0 2 0,0 0-3 15,0 0-1-15,0 0-1 16,7 0-116-16,19 0-213 16</inkml:trace>
  <inkml:trace contextRef="#ctx0" brushRef="#br0" timeOffset="83711.95">20191 13785 333 0,'0'0'50'0,"0"0"40"16,0 0 5-16,0 0-38 15,0 0 4-15,0 0-3 16,18-50-6-16,-17 44 6 15,-1-2 9-15,0 1-20 16,2-1-6-16,-1 3-9 16,1-5 11-16,-1 3-12 15,3 0 5-15,-3 1-14 16,2 0 5-16,-1 3-3 16,-1 0-6-16,1 2-8 15,-2 0 5-15,0 1 7 16,0 0-18-16,0 0 7 15,0 0 0-15,0 0-3 0,0 0-6 16,0 0-4-16,0 0 1 16,0 0 0-16,0 0 1 15,0 10 1-15,0 2 0 16,0 2-1-16,0 2 6 16,0 1-3-16,0 0-3 15,0 1 2-15,0 1 5 16,0-1-4-16,0 1 1 15,0-3-1-15,0 1 5 16,-3-1-8-16,0 1 3 16,0 0 0-16,-1-1 0 15,0 2 4-15,1 1-4 0,-2-1 0 16,1-2 2-16,1 1-5 16,0 0 3-16,-1-1 3 15,-1 3-4-15,1-2 0 16,-1 0 8-16,-2 1-6 15,2 0-2-15,1 2-1 16,-1 0 9-16,2-1-9 16,2 3 9-16,1-3-1 15,-2 1-1-15,2-3-2 16,0-1-2-16,0-3-1 16,-1 2-2-16,1-4 1 15,-3-1 6-15,1 0-6 16,1-1 3-16,-2-2-1 0,2 0-3 15,1-4-1-15,0 0 4 16,0 1-1-16,0-4-2 16,0 1 1-16,0-1 1 15,0 0-3-15,0 0 1 16,0 0-5-16,0 0-11 16,0 0-63-16,0 0-94 15,0-5-104-15</inkml:trace>
  <inkml:trace contextRef="#ctx0" brushRef="#br0" timeOffset="96094.9">25877 17539 635 0,'0'0'61'0,"0"0"-50"16,0 0-9-16,0 0 20 0,0 0 18 15,0 0-7 1,0 0-2-16,0 0-13 0,-18 1-3 15,17 0 6-15,1 0 3 16,0 1-13-16,0-1-4 16,0-1 3-16,0 0 3 15,0 0-8-15,0 0 4 16,0 0-7-16,0 0-2 16,0 0-17-16,0 0-17 15,0-1-80-15,3-7-322 16</inkml:trace>
  <inkml:trace contextRef="#ctx0" brushRef="#br0" timeOffset="96314.61">25877 17539 489 0</inkml:trace>
  <inkml:trace contextRef="#ctx0" brushRef="#br0" timeOffset="96394.56">25877 17539 489 0,'46'-44'46'0,"-46"44"-40"0,0 0 4 0,0 0 12 16,0 0-3-16,0 0-5 15,2 0-6-15,4 0-8 16,0-2 0-16,3-5-147 16</inkml:trace>
  <inkml:trace contextRef="#ctx0" brushRef="#br0" timeOffset="96597.16">25950 17493 385 0,'0'0'48'0,"0"0"-46"16,0 0-2-16,0 0 0 15,0 0-6-15,0 0-90 16</inkml:trace>
  <inkml:trace contextRef="#ctx0" brushRef="#br0" timeOffset="106034.37">22339 11310 321 0,'0'0'21'16,"0"0"5"-16,0 0 14 15,0 0 0-15,0 0-20 16,0 0-13-16,0 0-1 15,0 0-6-15,12-57-2 16,-3 57-7-16,4 0-6 16,4 2-39-16,1 3-78 15</inkml:trace>
  <inkml:trace contextRef="#ctx0" brushRef="#br0" timeOffset="107001.38">26150 15447 791 0,'0'0'0'0,"0"0"-102"15,0 0-108-15,0 0-258 16</inkml:trace>
  <inkml:trace contextRef="#ctx0" brushRef="#br0" timeOffset="120421.99">23470 12516 36 0,'0'0'28'16,"0"0"36"-16,0 0-38 15,0 0-10-15,0 0-12 16,0 0 0-16,0 0-4 16,-80 21-2-16,72-11 0 15,2 0-2-15,0 1 4 16,-2 2-2-16,-1-1 2 15,0 0-1-15,2 0-15 16,-1-4-63-16,0 1 7 16,2 0 72-16,-2-1 0 0,0 3 0 15,1-2 0-15</inkml:trace>
  <inkml:trace contextRef="#ctx0" brushRef="#br0" timeOffset="123202.14">23562 13633 1 0,'0'0'2'0,"0"0"2"0,0 0 2 16,0 0 9-16,0 0 10 15,0 0-2-15,42 0-17 16,-35 0-3-16,1 0-2 16,1 0-1-16,1 0 0 15,-1 0 0-15,-3 0 1 16,2 0-1-16,-3 0 0 15,0 0 1-15,-1 0-1 16,-1 0 0-16,1 0-1 16,0 0 1-16,1 0-2 15,2-2-2-15,0 0-2 16,2 2-1-16,3-3 2 16,-1 1 5-16,-1-1 1 0,-1 2-1 15,-2-1 0-15,-1-1 0 16,-1 2 0-16,0-1 0 15,-1-1 0-15,2 1 6 16,-2 0 5-16,-1 1-7 16,2 0-4-16,-1 1 1 15,2-3-1-15,0 0 0 16,0-1 1-16,0 1-1 16,0-2 2-16,-1 0 1 15,2 1 4-15,-3-1 3 16,1 2 5-16,-1 1 9 15,-1 1 1-15,1 0-11 0,-1-1-4 16,-2 2-7 0,2-1-3-16,3-1 0 0,-2 1 0 15,2-3 0-15,0 1 1 16,2 0 1-16,1 0-2 16,-2 0 0-16,2 2 0 15,-3-3-2-15,1 1 2 16,-1 3 2-16,2-5-2 15,0 2 0-15,2-1-2 16,-3 0 2-16,2 1 0 16,1-1 0-16,-2 2 0 15,0-2 0-15,-2 0 0 16,2-1 2-16,-2-1-4 16,2 2 2-16,0-3-1 15,-1 4 1-15,0-3 0 0,-1 2-1 16,0 0 1-16,2-2 1 15,-1 2-1-15,-1-1 0 16,0 0 1-16,-1-1-1 16,-2 3 0-16,1-2 2 15,2 0-2-15,0 0 0 16,0 0 0-16,0-2 1 16,0 2 0-16,3 0 1 15,-2-2 1-15,-1 2-1 16,0-2 4-16,-2 2 4 15,-1-1 4-15,0 2 1 16,0 0-5-16,1-2 2 0,-1 0-6 16,0 1-2-16,0-2-1 15,0 2-2-15,0-2 0 16,-2-1 0-16,3 2 0 16,-2 0 2-16,-1 1 0 15,2-1 13-15,-1 0-14 16,-1 1-1-16,1 0-1 15,-1 1 2-15,1-1-2 16,-2 0 0-16,3 1 0 16,-3 1 0-16,1-4 1 15,1 3-1-15,-2-2 0 16,1 3 2-16,1-2-2 16,0-1 1-16,-1 1 2 15,2-1-2-15,-2 1-1 16,1 0-3-16,-1 1 3 0,1-1 3 15,-1 1 0-15,-1 2-3 16,2-1 2-16,-2 0 1 16,1 1-3-16,1-1-2 15,-2-1 1-15,1 0 1 16,-1 1 6-16,0 0-3 16,0 0-2-16,0 1 0 15,0-1-1-15,0 1 0 16,0 1 0-16,0-2 0 15,0 2 0-15,0-1 0 0,0-1 2 16,0-1 0 0,0 1 0-16,0 0 2 0,0 0-4 15,0-1 0-15,0 0 0 16,0 1 1-16,0-2 0 16,0 1 0-16,0-1-1 15,0 2 3-15,0-2-3 16,0 1 1-16,0 1-1 15,0-2 1-15,0 0-1 16,0 1-1-16,0 1 0 16,0-1 0-16,0-1 1 15,0 3 0-15,0-2 2 16,0 0-2-16,-1-1 0 16,1 0-1-16,0 3 1 15,-2-2 0-15,2 1 1 0,0-2-1 16,0 2-1-16,0 1 0 15,-1-2 2-15,1 1-1 16,0 0 0-16,0-2 0 16,-2 3-4-16,1-1 2 15,1 1 0-15,-2 0 2 16,2-1 1-16,0 1-1 16,-1 0 0-16,-1-1-3 15,1 0 1-15,-2 2 0 16,2-1-4-16,-3 1-7 15,3 1 0-15,-1-3 2 16,1 1 5-16,1 0 4 0,-2-1 2 16,2 2 0-16,0 0 0 15,0-1-3-15,-1 1 1 16,1 1 1-16,-2-3-6 16,1 2-3-16,-1 0 3 15,1-1 0-15,-1 0 1 16,2 1 5-16,-1 1 1 15,1-2-10-15,-2 2-37 16,1 0-52-16,1-2 46 16,0 2 36-16,0-1 17 15,0-1-8-15,0 2-2 16,0-1 6-16,0-2 4 16,0 3-2-16,0-3-2 0</inkml:trace>
  <inkml:trace contextRef="#ctx0" brushRef="#br0" timeOffset="132021.79">23961 12896 5 0,'0'0'31'16,"0"0"-5"-16,0 0 11 15,0 0-17-15,0 0 3 16,0 0-9-16,0 0-7 15,-7-35 3-15,6 29 4 16,-1 1 10-16,1 2 4 16,-1-2-22-16,-1 0-1 15,2 1 0-15,-1-1-3 16,1 1 4-16,-1-1 8 16,1 0-10-16,-2-1-2 15,2 1 1-15,-2-1-3 16,0 1 8-16,-2 2-8 15,1-2 0-15,-2 1 0 16,1-1 0-16,-2-1 1 16,1-1 3-16,-2 0-3 0,2 1 1 15,-2 0-2-15,-2-1 2 16,3 0-2-16,-1 2 0 16,0-1 0-16,0 0 3 15,1-1-2-15,-3 2-1 16,0-2 0-16,1 1-2 15,0 1 2-15,-1 0 0 16,1 1 0-16,0-1 1 16,2 3 0-16,-1-2-1 15,2 1 3-15,0-2 3 16,-2 2-5-16,1-2 0 16,0 1 1-16,-2-1-2 0,0 0 4 15,2 0-3-15,0 3 1 16,1-1 3-16,2 2-1 15,-1 0-4-15,-3-1 0 16,0 2 0-16,-2 0-3 16,-5 0 3-16,1 0-1 15,0 0-1-15,-2 0-1 16,3 0 1-16,1 0 1 16,1 0-3-16,0 0 2 15,2 0 2-15,-3 0-1 16,2 2 1-16,0 0-4 15,1 1 4-15,1-1 0 16,0 0 0-16,1 3 0 16,1-2 0-16,-3 2 0 15,0 0 0-15,1 2-3 0,0-2 3 16,2 4-2-16,0-1-2 16,-1 1 4-16,0 0 0 15,0-2 0-15,1 1 1 16,-2-2-1-16,2 1-1 15,-1 2 1-15,-1 1 0 16,-1-2 1-16,0 2-3 16,-2 0 3-16,-2 0-4 15,0 1 3-15,3 0 0 16,-1 2 0-16,-1 1 0 0,5 3 0 16,-2 0-2-16,1 0 2 15,0-2 0-15,-3 1-1 16,0-1 1-16,0-3 0 15,0 1 0-15,4 0 0 16,-2-3 0-16,1 3 0 16,1 1 0-16,-1 2-1 15,-3 1 1-15,-2 1 0 16,-1 1 1-16,-1-2-1 16,2-3 1-16,2 3-1 15,2-2 0-15,0 2 0 16,3 0 0-16,0 0 0 15,2 1-1-15,0 1 0 0,0-1 1 16,0 1 0 0,-1 3 0-16,-2 0 0 0,1 2 0 15,-3 0 0-15,0 1-2 16,3-3 0-16,1-3 0 16,5-2-3-16,0 0 4 15,0-3 0-15,0 1-2 16,2-1 3-16,-1 2-1 15,2 1 2-15,-3 3-2 16,0 5 2-16,0 1-1 16,0 3 3-16,0 3-6 15,0-1 4-15,5-2-2 16,4-3-1-16,1-8 2 16,-1-1-1-16,1-7 1 15,0 3 0-15,-3-2 0 0,1 1 1 16,3 0-1-16,-2 1 1 15,1 1 0-15,0 0 2 16,-3 0 1-16,1 2-1 16,1 0-1-16,1-1 2 15,1-3-4-15,3-2 0 16,-2-1 0-16,5-4 0 16,-4-2-2-16,1 3 2 15,-1-3-1-15,-5 2 4 16,1 1-6-16,1 0 3 15,0-1 0-15,4-2 0 16,2-1 0-16,0-2 0 0,3 0-1 16,0 0 0-16,-4 0-4 15,3 0-2-15,-3 0-14 16,-1 0 0-16,2 0 18 16,-6 0 2-16,-4 0 1 15,0 0 1-15,-3 0 1 16,0 0-1-16,3-2 5 15,-2 1-3-15,1-1-1 16,1 1-1-16,1-1-2 16,3 0 2-16,4-1-2 15,2 0-4-15,4-1-4 16,-1-3 4-16,0 2 3 0,-4 1 1 16,-1 1 1-16,-1 0 0 15,-2 1 1-15,2-1-2 16,1-2 1-16,2 1 0 15,-1-1 0-15,4-2-2 16,1 0 2-16,1-2-1 16,1 0 1-16,-1 0 0 15,-5 1 0-15,-1 0 4 16,-4 3-1-16,-2 0 10 16,-2 2-8-16,2 0-3 15,-2-3 1-15,1 1-3 16,2-1 1-16,-1-2 0 15,0 0 18-15,1 0 12 16,-2 3-11-16,0-2-10 16,-1 2-9-16,2-1 0 0,-2-2-1 15,2-1 0-15,1-1 3 16,0 0-3-16,-3-3 0 16,2 4 0-16,1-2 2 15,-3 0 0-15,0 3-1 16,-1-3 5-16,0-1-6 15,4-2 2-15,-1 0 1 16,-1 0-2-16,4 0 5 16,-5 0-1-16,1 0 8 15,2 1-9-15,-2 1 3 16,-2-1-7-16,1-1 0 16,-1 0 3-16,1 1 1 0,-1-2-4 15,2 1 1-15,0 0 1 16,-1-1-2-16,-3 1 0 15,-1-2 0-15,2-1 3 16,-2 0-3-16,-2 0 0 16,2 1 0-16,0 0 2 15,-1 1-2-15,0 1 0 16,0-2 0-16,-1 0-1 16,1 1 1-16,1-1-4 15,-2-1-2-15,1 3 0 16,0-1-3-16,-2 0 8 15,1-1-5-15,1 2 6 16,1 1 0-16,0 1 0 0,-2 0-2 16,-1 0 2-16,0 0 0 15,0 1 0-15,0-3-4 16,0 2-2-16,0-5 2 16,0 2 4-16,0-1-2 15,-3 1 3-15,0-2-2 16,0 3 1-16,2-3-1 15,-1 2 1-15,0-1 0 16,2 2 0-16,0 1 0 16,0 1 1-16,0-2-1 15,0 3-1-15,-1-1 1 16,-1 0 0-16,-1 3 0 16,0-2-1-16,-1 0 1 15,0 2 0-15,-1-1 0 0,2 2 0 16,-1 1 0-16,2 0 0 15,1 0 0-15,-2-1 0 16,1 4-4-16,-3-4 3 16,0 1-3-16,0 0 0 15,-1-1-3-15,0 1-4 16,-1 0 9-16,0-2 0 16,1 3-2-16,0-2 1 15,-2 1 3-15,2 1 0 16,0 1 0-16,3-1 0 15,-1 0 0-15,-1-1 1 16,1 2-1-16,-3 0 0 0,2-2 0 16,0 2 0-16,1 0-2 15,1-3 2-15,-2 1 0 16,1 2 0-16,-2-2 0 16,0 2 0-16,0 0-4 15,0-2 3-15,0 1-3 16,-1-1 1-16,-2 1 0 15,1-1-1-15,1 2 4 16,0-3 0-16,3 1 0 16,0-2 0-16,1 1 0 15,0 1 0-15,-3 2 0 0,0 1 0 16,0-1 0 0,-1 1-1-16,1 0-3 0,-4 1 2 15,3 0 2-15,0-1 0 16,-2 2 0-16,0 0 6 15,2-1-13-15,0 1 7 16,1 0 0-16,0 0 0 16,-2 2 0-16,-1 0 0 15,-2 0 2-15,-1 0-2 16,2 0-6-16,-2 0 5 16,-2 0-14-16,1 0 5 15,-2 0 4-15,2 0-12 16,-2 2 0-16,4 0-1 15,-2 0-23-15,4 1 13 16,0-1-15-16,0-2-11 0,0 3 30 16</inkml:trace>
  <inkml:trace contextRef="#ctx0" brushRef="#br0" timeOffset="155497.87">22300 15454 324 0,'0'0'91'16,"0"0"-59"-16,0 0-32 0,0 0-2 15,0 0-6 1,0 0 5-16,0 0-21 0,0 0-15 15,26 0-128-15</inkml:trace>
  <inkml:trace contextRef="#ctx0" brushRef="#br0" timeOffset="163851.91">7335 13662 57 0,'0'0'49'0,"0"0"-23"16,-91-22-15-16,61 16 19 16,2 1 8-16,4 2-1 15,3 0-8-15,6 1 1 16,5-1 3-16,4 2 11 15,3-1-24-15,3 1-1 16,0 1-16-16,0-2 0 16,-3-1-3-16,3 3 0 0,-3-4-2 15,0 3 2-15,1 0 0 16,-1-1 3-16,0 1-3 16,-2-1 0-16,0 1-2 15,-1 1 2-15,-3 0 4 16,-1 0-4-16,-1 0 1 15,1 0 2-15,0-1 14 16,-1 0 2-16,0-2 4 16,0 1 20-16,0 0-11 15,-1 2-7-15,-1 0-7 0,-1 0 15 16,1 0-5 0,1 0-7-16,6 0-7 0,3 0 1 15,0 4-6-15,3-3-2 16,0 1-7-16,0 0 7 15,0 1-5-15,0 1 3 16,7 1 6-16,7 3 8 16,4 1 9-16,0-2-12 15,6 1 0-15,1-1-4 16,3-1-3-16,4 0-3 16,2 1-5-16,3-2 15 15,2 0-8-15,-2-2-6 16,2 1 7-16,0-1-5 15,1-1 3-15,-1-1 6 16,4 0-5-16,-1 4-4 0,-3 0-1 16,0 0 7-16,-3 0-7 15,2 0 5-15,1-3-8 16,4 1 2-16,0-3 11 16,1 2-11-16,-6-1 1 15,-3 4 5-15,-7-1-6 16,-4 0 2-16,0 2 0 15,3-3-3-15,-2 1 1 16,5-2-1-16,-3 0 4 16,1 1-5-16,3-1 1 15,-2-2 6-15,0 2-4 16,-4-1-3-16,-2 2-4 0,3 0 4 16,-4-2 4-16,2 1-2 15,0-1-1-15,-2 1 5 16,2-2-5-16,1 0 2 15,-1 0-1-15,0 0 3 16,3 0 3-16,3 0-5 16,3-8-3-16,-2 1 4 15,-3 2 1-15,1-2 1 16,-6 3-2-16,1-1-3 16,-1 0 3-16,-1 2-2 15,0 0 1-15,4-1 1 16,-1-3 2-16,9 2-2 15,1-2 1-15,-1 4 5 16,0-4-5-16,-1 3 1 0,-3 1-6 16,-2-2 7-16,-1 2-5 15,-3 0 4-15,3 0-3 16,-6 1-2-16,1 1-1 16,-1-2 1-16,-3-1 6 15,1 1-6-15,2 0 1 16,-1-1 3-16,-1 1-4 15,0-1 1-15,-2 4 4 16,-1-3-6-16,-1 1 2 16,0-1 7-16,-3 2-8 15,4 1 0-15,-1 0 0 16,0-2 0-16,2 1 1 16,2-2 2-16,-2 1-3 0,-1-1 2 15,-1 3 0-15,3-2-3 16,-3-1 7-16,4 2-5 15,0-2 3-15,1 0-3 16,2 1 9-16,-1-3-11 16,-1 1 1-16,0 1 5 15,-2-1-5-15,0 1 0 16,0 0-1-16,-1-2 7 16,-1 2-5-16,-1-1 0 15,0-1 1-15,-2 0 0 16,2 3 0-16,-3-2-1 15,4 1-1-15,-1 0 4 16,0-2-3-16,2 3 0 0,-3-1 5 16,0 2-5-16,-1 0 2 15,-2-1-2-15,-1 1 1 16,2-1 4-16,-4 0-3 16,-1 2 3-16,-1 0-4 15,1 0 2-15,-1-3 2 16,-1 3-2-16,1 0 0 15,-3 0-1-15,4-2 0 16,-5 2-2-16,-1 0 4 16,-1-1-5-16,0 1 8 15,0 0-7-15,0 0 2 16,0 0-1-16,0 0-2 0,0 0 3 16,0 0-2-1,2-2 0-15,-2 2 3 0,0 0-1 16,0 0-4-16,0 0 0 15,0 0 0-15,0 0-1 16,0 0 1-16,0 0 2 16,0 0-2-16,0 0 1 15,0 0-2-15,0 0 1 16,0 0-1-16,0 0-6 16,0 0-21-16,0 0-50 15,0 0-51-15,0-4-73 16,-18-7-298-16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2T08:38:53.9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21779 11956 0,'24'0'125,"26"0"-93,-25 0-1,24 0 0,-24 0-15,25 0 15,-25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4:58:34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14841 2098 199 0,'0'0'31'15,"0"0"14"-15,0 0 8 0,0 0-24 0,0 0 3 16,0 0 0-16,0 0-11 16,0 0-11-16,-6-20 7 15,6 18-4-15,0-1 13 16,0 0-3-16,0 0 8 15,0-1-10-15,0-2-8 16,0 0 6-16,0-2-4 16,0-1 3-16,0 1 5 15,0-1-8-15,0-2 20 16,0 3 6-16,0-1-7 16,0 3-2-16,0-1 0 0,0 2-15 15,0 1 14 1,-2 1-9-16,1 0-6 0,-1 1 8 15,2 2-4-15,0 0-6 16,0 0-4-16,0 0-3 16,-2 0-7-16,2 0 0 15,0 0-4-15,-2 0-1 16,-1 0-1-16,2 12 6 16,-2 4-1-16,-1 0 4 15,1 3-1-15,0-1-2 16,0 2 4-16,0 0-2 15,0 2 1-15,-2 2-1 16,2-1 1-16,-2 2-3 0,1-1 1 16,1 3 1-1,-2-1-2-15,2-1 0 0,3 1 3 16,0 0-3 0,0 2 0-16,0 0 1 0,0 1-1 15,0 0 1-15,0 0 8 16,0 1-7-16,0 0 5 15,0 1-3-15,0-1-3 16,0-2 1-16,0 0-2 16,-3 1 2-16,3-1-2 15,0 2 0-15,0-2 1 16,0 3 0-16,0-2 0 16,0 0 1-16,0 2-1 15,0-3 0-15,0 0 0 0,0 0 0 16,0 0-1-16,0 2 0 15,-3 0 0-15,2-1 2 16,-1 0-1-16,1 3 2 16,-1 2-2-16,1 3 2 15,1 5-1-15,-2 4 0 16,1 0-1-16,1 3 1 16,0-2 0-16,0-6-4 15,0-3 1-15,0-1 1 16,6-4 16-16,-2-2-4 15,2-2-2-15,-1 0 2 16,1 3 6-16,0-2-13 16,0 5 5-16,2 9-2 0,0 3-5 15,-4 5 5-15,3 2 0 16,-4-4-3-16,-2-4 7 16,3-13-8-16,-2-10-2 15,-1-12 2-15,1-9 1 16,-2-2-2-16,0 0 0 15,0 0 2-15,0 0-1 16,0-6-3-16,-2-7-1 16,-11-6-47-16,4-5-59 15,4-7 10-15,5-5-35 16,9-3-52-16,18-10-201 16</inkml:trace>
  <inkml:trace contextRef="#ctx0" brushRef="#br0" timeOffset="2593.5">14877 2057 281 0,'0'0'21'16,"0"0"35"-16,0 0 18 15,0 0-17-15,0 0-24 16,0 0-8-16,-3 2 2 16,1-2 2-16,2 0 4 15,0 0 10-15,0 0-21 16,0 1 15-16,0-1-15 16,0 0 2-16,0 0-5 0,0 0-6 15,0 0-2 1,0 0 5-16,0 0-16 0,2 0 3 15,5 0 5-15,6 0-6 16,4-4 2-16,2-1-3 16,3-2 3-16,0 5-4 15,1-3 4-15,4 2-3 16,3-2-1-16,3 2 0 16,3 0 4-16,-2-1-1 15,-1 2-3-15,-2-1 1 16,-1-1-1-16,0 1 0 15,-2 1 1-15,2-1 2 16,0-2-2-16,3 0-1 16,4 1 0-16,-1-1 3 15,1 2-3-15,0-1 0 0,5 1-2 16,-2 0 2-16,-1 0 0 16,1-1 4-16,-4 0-3 15,0-1-1-15,0-1 0 16,-3 4-6-16,3-2 6 15,5-1 0-15,2-1 0 16,10 0 1-16,2-2-1 16,4 0 0-16,2 0 2 15,-1 2-2-15,0-1 2 16,-6 0-2-16,-2 4 0 0,0-1 0 16,2 1 3-1,-2-1-6-15,5 1 6 0,1-1-3 16,0-1 0-1,6 2 1-15,-1-2 0 0,0 2-1 16,-4-1-3-16,-1 2 3 16,-4-1 0-16,-1-1 6 15,6 1-13-15,-2 2 9 16,2-2-3-16,4 0 2 16,-2 1-1-16,0-3 0 15,2 1 5-15,-8 3-7 16,-1-2 4-16,1 0-4 15,0 2 2-15,0-2 0 16,-1 0 0-16,1-1 2 16,-1 3-1-16,-1-2-1 0,0-2 0 15,1 2 2 1,-4 0-2-16,-2-1 0 0,-5 0 0 16,-3 0-2-16,-1-1-1 15,1 1 3-15,2 0-1 16,3 1 4-16,-2 0-3 15,-1 0 0-15,-3-1-2 16,-5 1 2-16,-4 0 0 16,0 1 0-16,-2 0 2 15,0-1-2-15,-1-2 0 16,-3 3 0-16,-1-3 0 16,-6 3 0-16,0 0 0 0,-2 1 0 15,-2-1-2 1,0 0 2-16,-2 2 0 0,-3-3 0 15,-1 1 2-15,2 2-1 16,-3-1-1-16,0 1-1 16,0-2 1-16,-2 2 0 15,-1 0 1-15,-1 0-2 16,-2 0 1-16,0 0-2 16,0 0 2-16,0 0-3 15,0 0 2-15,0 0 1 16,0 0-1-16,0 0 2 15,0 0-2-15,0 0 2 16,0 0-1-16,0 0 0 16,0 0-1-16,0 0-4 15,0 0 4-15,3 8-1 0,-2-1-2 16,1 0 4-16,-2 1 0 16,0-1 1-16,0 2 0 15,0-1 2-15,0 1-1 16,1 4-2-16,-1 0 0 15,2 0 0-15,-2 1 4 16,0 0-4-16,0 1-2 16,0 3 2-16,0 0 0 15,0 2 7-15,0-1-3 16,0 3 4-16,0 0 0 16,0 2 3-16,0-3-7 15,1 4-2-15,1-3 1 0,-1 1 3 16,2-1-2-1,0 1 1-15,2-2-5 0,2 0 3 16,-3 0 3-16,1-1 0 16,-2 1 3-16,0 1-2 15,2 2 1-15,-2 2 6 16,2-2-6-16,1 0 1 16,0-2-3-16,2 3 2 15,-1-1-8-15,2-1 6 16,-1 2 1-16,1-1-2 15,-2-2-3-15,0 2 5 16,1-2-6-16,-2 3 0 16,0-1 8-16,3 2-9 0,-5 1 4 15,1 2-2-15,1 2 5 16,-2 0-3-16,4 1-2 16,-2 0 2-16,-3 1-2 15,0-1-2-15,0-2 0 16,0 0 3-16,1-3 0 15,-1 3-1-15,1 0-1 16,-1 0 8-16,0-1-4 16,0 3 0-16,0-3-2 15,0 1 3-15,-1 2-5 16,0-2 9-16,-1-1 9 16,-1-6-10-16,0 0-3 0,0-2 0 15,0 1 1 1,2-3 2-16,-1-1 1 0,2-1-3 15,0-1-4-15,1-2 4 16,-1 6-5-16,3-3 2 16,-3 3-2-16,0 4 0 15,-1-2-2-15,-2 0 10 16,1-2-5-16,-1-3 0 16,2-2 0-16,-1 0-1 15,1-3-1-15,-1 0-1 16,2 1 2-16,-2 1-3 15,-1 3 1-15,2 0-2 16,-2 1 3-16,0 0-1 16,0 1 0-16,0-2 2 15,0-3-3-15,2-3 3 0,-2-7 5 16,1-4-8-16,1 0 1 16,-2 0 6-16,0 0-8 15,0 0 4-15,0 0 0 16,0 0 0-16,1-4-4 15,-1-4-5-15,0-3-42 16,-3 0-60-16,-21-1-41 16,-7 3-103-16,-9-3-394 15</inkml:trace>
  <inkml:trace contextRef="#ctx0" brushRef="#br0" timeOffset="5113.24">15008 4210 79 0,'0'0'46'0,"0"0"-41"16,0 0-1-16,0 0 9 15,0 0-1-15,0 0-5 16,0 0-6-16,0 0 13 16,0 0 18-16,0 0 9 15,0 0 4-15,0 0 8 16,0 0-4-16,0 0-1 15,0 0-12-15,0 0-14 16,0 0-7-16,0 0 3 16,0 0-5-16,0 0 0 0,0 0-6 15,-1 0 7-15,-4 0 5 16,-1 0 3-16,-3 0 5 16,-4-1-5-16,1 1-2 15,-5 0 2-15,4 0 13 16,-2 0-13-16,3 0 12 15,4 0-11-15,4 0 9 16,2 0-18-16,2 0-1 16,0 0 0-16,0 0 0 15,0 0-1-15,0 0-11 0,0 0-1 16,0 0 0 0,0 0 1-16,0 0-1 0,0 0-4 15,0-2 2 1,0 2 1-16,5 0 1 0,5 0 4 15,10 0 7-15,2 0-10 16,7 0 3-16,4-2-2 16,3-1 1-16,5-2-1 15,6 0-1-15,1 1 2 16,3-2-1-16,-3 1-2 16,-5 1 0-16,-3 1 2 15,-5-1-2-15,-5 1 0 16,-2-2 2-16,0 1-1 15,4 1-1-15,5-2 1 16,9-3-1-16,6 2 2 16,-1-2-2-16,-2 1 0 0,-7 2 0 15,-6 0-3-15,-6 1 2 16,-3 0 0-16,-2 1 2 16,3 0-1-16,5-2 1 15,3 2-1-15,7-1 1 16,2-3-2-16,2 0 2 15,0 2 1-15,-1-3-2 16,-4 2 0-16,-6 3 0 16,-5 0 1-16,-4 0-1 15,3 2 0-15,-1-3 0 16,8 1 1-16,5-3 0 16,5 1-1-16,5-1 0 15,0 2 0-15,-6 0 1 0,2-1 2 16,-3 2-3-16,2-3-1 15,3 2 1-15,-2-3 0 16,1 2 2-16,-3 0-2 16,2-2-3-16,-2 2 3 15,5-1 0-15,1-2-1 16,-3 1 1-16,0 0 0 16,-4 1 0-16,-6 1 2 15,-2 1 0-15,2-3 1 16,2 3-3-16,3-5 1 0,3 2-1 15,1 1 2 1,0 1-1-16,-3 0 0 0,-1 1 1 16,-2 1-2-16,-3 0 0 15,-2 0 5-15,-1 1-3 16,0-1-2-16,3 0 1 16,4-1 0-16,2 2 0 15,1-1-1-15,-4 2 0 16,-6 1 0-16,-3-1 0 15,-5-1 0-15,0 0 0 16,-4-1 3-16,0 1-3 16,1-2 0-16,-1 1 1 15,6 0-1-15,4 1 7 16,0-1-5-16,2-1 3 16,-3 1-5-16,-3-2 3 0,-3 2-2 15,-2 1 4 1,-5 0-5-16,2 2 0 0,0-1 3 15,3 0 1-15,0-1-4 16,0 1 2-16,-1-1 1 16,-4-1-2-16,-4 3 0 15,-2 0 2-15,-5-3-2 16,0 3 2-16,-1 0-2 16,-4-1 3-16,2 1 1 15,0 0-3-15,0 0-2 16,3 0 1-16,-3 0 0 15,2 0 1-15,1 0 0 0,1 0-2 16,0 0 7-16,1 0 0 16,-1 0-1-16,1 0-1 15,-1 0-2-15,2 0 2 16,-1 0-2-16,-1 0-1 16,0 0-2-16,-1 0 3 15,0 0-2-15,3 0 1 16,-1 0 7-16,-1 0-6 15,3 0 3-15,1 0 0 16,-1-1-2-16,-2 1 7 16,-1 0-9-16,1 0 3 15,-1-2-4-15,5 1 2 16,0 0 5-16,3-2-4 16,-2 1 2-16,1 2 0 15,-2-3-1-15,-2 3-1 0,-4 0 0 16,-1-3 2-16,-4 2 3 15,0 0 0-15,-2 1 1 16,-2-2-2-16,1 2 0 16,1 0-2-16,-2 0 3 15,1 0-7-15,-1 0 3 16,0 0 10-16,0 0-8 16,0 0 9-16,0-1-2 15,0 0 2-15,2 1 3 16,-1 0-4-16,1 0-1 15,-2 0-4-15,0-2-9 16,0 2 0-16,0 0-1 0,0 0-7 16,0 0-60-16,-3 0-93 15,-24 0-88-15,-10 0-271 16</inkml:trace>
  <inkml:trace contextRef="#ctx0" brushRef="#br0" timeOffset="7317.24">16006 5095 216 0,'0'0'112'0,"0"0"-42"16,0 0 1-16,0 0 6 16,0 0-14-16,0 0-9 15,0-25-6-15,0 19-7 16,0 0 3-16,0-4-19 16,0-4 20-16,0 0-17 15,1-3-13-15,9-2 3 0,4 1-13 16,1 1 0-16,0 4 1 15,1 2 0-15,-2 2-1 16,0 2 0-16,2-2-2 16,3 3-1-16,4-1 4 15,3 4-5-15,3 0 0 16,-4 2 2-16,-3 1-1 16,-5 0 2-16,-2 0-3 15,-5 11-1-15,2 2 3 16,-2 5-3-16,3 2 4 15,-2 2-1-15,0 3 1 16,-2 3-2-16,-1 5 3 0,0 1-5 16,-3 3 5-16,-4 0 0 15,1 4-4-15,-2-3 0 16,0 2-1-16,0-1 1 16,-6 0 1-16,-1-2 0 15,1-1 3-15,1-2-3 16,2-5-1-16,1-7-1 15,1-5 0-15,-1-5 3 16,2-6-2-16,-1-2-1 16,1-2 0-16,0-2 2 15,0 0 2-15,0 0 3 16,0 0 1-16,-2-14-6 16,-1-9 4-16,-1-7-5 0,-1-4 1 15,1-5-2 1,1-2 1-16,3 2-1 0,0 1 0 15,0 1 1-15,0 2 0 16,7-2 0-16,2 3-1 16,5 2 1-16,1-1-1 15,0 5 0-15,1 0 0 16,1-1 1-16,-1 0 0 16,-1 0 0-16,-2 6 0 15,-4 3-1-15,1 2 1 16,-2 1-1-16,1 3 2 15,-2-1-2-15,1 5 0 0,-5 6 0 16,0 1 2 0,0 3-2-16,3 0-3 0,4-2-2 15,7 0 1-15,2 1 4 16,-1-1 0-16,-2 2 0 16,-4 0 0-16,-4 0 2 15,-1 0-2-15,-3 0 0 16,-1 0-1-16,2 5 1 15,-2 0 0-15,3 2-1 16,0 3 1-16,3 6-7 16,-3 4 7-16,1 1 1 15,-1 6-1-15,-1-1-3 16,-2 4 3-16,-3 1 1 16,0 2 5-16,1 0-4 15,1 4 1-15,-2 0 3 0,1-1-5 16,-1 1 2-16,0-3 5 15,2-2-5-15,-2-3 0 16,0-3-3-16,0 1 4 16,0-5-4-16,0 0 2 15,1-3 3-15,1 0-5 16,1-4 1-16,-2-3 3 16,1-5-4-16,1-4 2 15,-3-1 0-15,0-1-2 16,0-1 0-16,0 0-14 15,0 0-28-15,0 0-65 16,0-11-195-16</inkml:trace>
  <inkml:trace contextRef="#ctx0" brushRef="#br0" timeOffset="8453.7">17131 4957 346 0,'0'0'77'0,"0"0"5"0,0 0 20 16,0 0-36-16,0 0-9 15,0 0-16-15,0 0 9 16,3-48-21-16,-5 43 4 16,-2 1 0-16,-1 0-10 15,0 2 7-15,-1-1-12 16,0 1-3-16,-1-3-3 15,-2 5-5-15,-2 0-2 16,-5 0-1-16,0 0 1 16,-2 0-3-16,2 0 2 15,4 5-4-15,1 1 0 16,-1 1 0-16,2 4 0 0,-2 1-1 16,0 2 1-1,-2 3 3-15,3 0-1 0,-1 1-1 16,-1 1 3-16,2 0 1 15,2 3-4-15,1 0-1 16,3 1 0-16,2 2 3 16,3-3-1-16,0 3 1 15,0 1-2-15,0 0 0 16,0 0 2-16,0-1 0 16,4-2-3-16,2-1 2 15,-2-3 2-15,2-1-3 16,-1-1 2-16,2 0-3 15,1-2-2-15,2-1 2 16,4-4-4-16,0 3 4 0,6-2 7 16,-4-3-5-16,4-1-2 15,-5-2 0-15,-2 0 2 16,-1-4 0-16,-1 1-2 16,0-2 0-16,-2 0 1 15,0 0 0-15,2 0 2 16,-1 0-2-16,1 0 0 15,2-8-1-15,-1-4 4 16,3-4-3-16,-3-2 4 16,2-3 0-16,-1-4-4 15,-1 2 8-15,-1 0 3 16,-2-2 7-16,1-1-3 16,-3-1-7-16,-1 0 3 0,-2-4 2 15,-1 1-6 1,-3 0-2-16,0 1 4 0,0 1 2 15,0 3 2-15,-4 3-4 16,-7 0 9-16,0 3-10 16,-2 2-7-16,0 2 4 15,1 1 8-15,-2 6-14 16,0 1 4-16,2-1-4 16,-3 3-1-16,1 1-3 15,1 2 3-15,0 2-16 16,-5 0-7-16,-3 0-11 15,-5 12-33-15,-2 7-29 0,1 0-30 16,8-2-135-16</inkml:trace>
  <inkml:trace contextRef="#ctx0" brushRef="#br0" timeOffset="10616.71">17782 5009 363 0,'0'0'67'16,"0"0"11"-16,0 0 3 16,0 0 8-16,0 0-42 15,0 0-3-15,-34-50 8 16,19 41-12-16,0 1-8 15,-1 3 14-15,-5 1-17 16,3 1-14-16,2 3-5 16,2-2 2-16,1 2 2 15,2 0-13-15,-2 0 3 16,-2 5-4-16,1 7 0 16,-2 2 0-16,2 1 3 0,0 2-3 15,3 2-1 1,1 5 1-16,-1 1-1 0,2 4 2 15,3 2 0-15,-2 0 0 16,3-2 1-16,2 0-4 16,3-2 1-16,0-1 1 15,0 1 0-15,0-1 0 16,0-2 1-16,6-1 0 16,3-4-1-16,-2 1 0 15,1-3 2-15,0-1-1 16,2-4-1-16,-3-2 0 15,2-3 1-15,1-2-2 0,4-2 3 16,1-3-2-16,1 0 3 16,4 0-2-16,-2-3 0 15,1-8 1-15,-1 1-1 16,-5 0-1-16,0-3 2 16,-2-1 6-16,0 0-8 15,-4-3 7-15,3-5 9 16,0-2 0-16,-3-4-2 15,3-5 0-15,-1-9-6 16,0-5-2-16,2-6-6 16,-2-1 1-16,-3 4-1 15,-2 1 2-15,-4 6 0 16,0 1 0-16,0 1 3 0,-6 2 6 16,-1 3 4-1,-2 2-3-15,3 5-5 0,1 0-3 16,4 3-4-16,-1 0 0 15,1 5 0-15,1 3 0 16,-2 6 1-16,1 5 1 16,-1 4-2-16,1 3 0 15,1-3-6-15,-2 3-8 16,1 0 11-16,1 0-2 16,-2 0 3-16,2 0-1 15,0 0 2-15,0 0 0 16,-1 0-1-16,-3 3 0 15,-1 14 1-15,1 6-1 16,-3 5 2-16,3 5 1 0,1 4-1 16,-3 4 2-16,6-1-4 15,0 1 0-15,0-1 2 16,0-1 1-16,0-3 0 16,6 2 0-16,1-4 0 15,0-2 1-15,0 1 0 16,2-1-2-16,-3-1 0 15,0-3 2-15,0-2-2 16,0-2 0-16,1-4 0 16,-1-2-1-16,0 1 1 15,2-3 0-15,-4-2 0 16,2 0 1-16,-2-3 0 16,1 3-1-16,1-4 0 0,0 1-1 15,6-1-7-15,-3 0 6 16,3-1 0-16,1-1 4 15,-2-3-2-15,0 2 2 16,-3-2-2-16,1-3 0 16,-1 1 0-16,0-1 0 15,3-2 0-15,-1 0 6 16,4 0-5-16,-2 0-2 16,-1 0 2-16,1 0-1 15,1-6 1-15,0-2-1 16,-1-2 1-16,3-2 0 15,0-5-1-15,2 2 3 0,0-7-2 16,1-1 1 0,-2-4-2-16,4 0 1 0,-4-2-1 15,-3-1 1-15,-3 2 2 16,-3 0-3-16,-3 0 3 16,1 2-2-16,-1-1 7 15,1 2-7-15,-1-1 2 16,2 1-3-16,0 0 2 15,-3 0-1-15,2 3-1 16,-5 4 2-16,0 2-2 16,0 4 0-16,0 2 0 15,-6 3 0-15,-1 0 14 16,-1 1-11-16,-1 3-2 16,-2 0 2-16,0-1-3 15,-2 1 0-15,0 2 3 0,4-1-3 16,3 2-5-16,0 0 5 15,-4 0 0-15,2 3 0 16,-4 9-2-16,-1 0-4 16,4 3 4-16,-2-1 2 15,3 1 0-15,0-1-1 16,1 3 1-16,1 2-1 16,1 1 2-16,1 0-4 15,1 3 5-15,0-1-2 16,1-2 0-16,2 4 1 15,0-1-2-15,0 1 1 16,0 3 0-16,0-4 7 0,0 1-7 16,0 0 2-1,2-4-2-15,1 0 0 0,1 0 0 16,2-3 0-16,-1 3 0 16,-1-2 1-16,-1-3-1 15,2 1 1-15,-1-3-1 16,3-3-7-16,-1 4 7 15,4-3-2-15,0 0 1 16,3 0 1-16,1-2-2 16,1 1-3-16,-3-4 5 15,1 0-1-15,-1-4-4 16,3 0 3-16,4-2 2 16,5 0 2-16,3 0 1 0,3-2-3 15,0-6 0-15,-2-3 1 16,2 0 6-16,-4-2-3 15,0 4 13-15,-2-2 1 16,-3 2-4-16,-6-1-8 16,-3 2 1-16,-8-1-3 15,-4 2-4-15,0-3-49 16,-8 4-213-16</inkml:trace>
  <inkml:trace contextRef="#ctx0" brushRef="#br0" timeOffset="13325.4">15435 372 312 0,'0'0'131'0,"0"0"-76"16,0 0 60-16,0 0-17 15,0 0-24-15,0 0 18 16,-15-52-15-16,13 45-22 16,0 2-19-16,1 2 18 15,-1 0-10-15,2 3-11 16,0 0-9-16,-1 0-15 15,1 0-9-15,0 0 0 16,0 14-11-16,0 12 2 16,0 10 8-16,0 9 2 15,3 2 0-15,5 5 1 16,1 3 6-16,1 3-2 0,-1 0-5 16,0 0 2-1,3-7-2-15,-3-5 0 0,0-5 0 16,-1-7 1-16,-3-2-2 15,-2-2-5-15,-3-5 5 16,0-4 0-16,0-1 0 16,0-6 0-16,0-6 2 15,0-2 1-15,0-4-2 16,0-2 0-16,0 0-1 16,0 0 0-16,0 0-7 15,0 0 4-15,0 0-4 16,0-2-12-16,0-8-20 0,0-3-33 15,0-1-56 1,11-5-82-16,0 1-185 0</inkml:trace>
  <inkml:trace contextRef="#ctx0" brushRef="#br0" timeOffset="13941.22">15260 398 508 0,'0'0'38'16,"0"0"-2"-16,0 0 44 15,0 0-55-15,0 0-10 16,0 0-10-16,78-67 0 16,-50 59-2-16,5 3 1 15,0 0 6-15,2 1 0 16,-6 4 4-16,-1 0 6 16,-3 0-10-16,-1 4-4 15,1 14 7-15,2 0-1 16,2 5 0-16,-1 3-3 15,0-1 4-15,-1 2-2 0,-1 6 8 16,-4 1-6 0,-6 2-3-16,-5 3 2 0,-7 1-10 15,-4-1 1-15,0 0 4 16,0 0-2-16,0-3 1 16,-3-2-5-16,-4 0-1 15,-5 0 2-15,1-1-2 16,-1-2 0-16,-1-4-1 15,1-4 1-15,-4-2 1 16,-2-3-1-16,-5-4 0 16,-5-3 1-16,-5 0 0 15,-1-5 4-15,0 0 3 16,0-4 2-16,4-2 0 0,10 0 2 16,4 0 10-1,4 0-6-15,6-8-12 0,-1-1-8 16,4 1 4-16,1-1-40 15,1-1-74-15,1 3-93 16</inkml:trace>
  <inkml:trace contextRef="#ctx0" brushRef="#br0" timeOffset="14713.3">16034 342 586 0,'0'0'55'0,"0"0"-9"15,0 0 25-15,0 0-2 16,0 0-50-16,0 0-19 16,0-7-3-16,0 24-5 15,0 9 8-15,0 11 12 16,0 1 5-16,0 2 8 15,0 3-6-15,0-1-7 0,0 3 5 16,-3-1-5 0,-1-1-1-16,2-4-3 0,2-3-4 15,0-2 3-15,0 0-1 16,3-1-1-16,5-3 1 16,0-4-5-16,0-3 4 15,1-2-5-15,0-2 1 16,1-4-1-16,-2-1 1 15,-1-2-1-15,1-2 2 16,2 0-2-16,-1-3 1 16,6-4-1-16,1 0 1 15,5-1 0-15,6-2 6 16,0 0 3-16,0 0 1 16,0 0-9-16,-3-3-2 15,-1-4 0-15,-2-2 2 0,-4 1-2 16,2-2-15-16,-2-2-16 15,5 2-23-15,0 0-40 16,3-1 8-16,-3 0-73 16,-3 0-179-16</inkml:trace>
  <inkml:trace contextRef="#ctx0" brushRef="#br0" timeOffset="15425.23">16610 268 670 0,'0'0'31'0,"0"0"61"16,0 0 22-16,0 0-63 0,0 0-25 15,0 0-26-15,0-3 0 16,0 27 0-16,1 11-1 15,1 10 2-15,-1 1 5 16,-1 0 7-16,2 0-1 16,-1 1-5-16,1-2-3 15,1 1 5-15,-3-3-5 16,0 0 0-16,0-5-2 16,0-5 0-16,0-2-2 15,0-4 0-15,0-3 0 16,0-2 0-16,0-2 1 15,1 1-1-15,2-6 0 0,0-2 0 16,2-2-3-16,-1-2 1 16,1-6 1-16,1 2 1 15,-1 0 0-15,0-4 2 16,-2 2 1-16,0-2-2 16,0 1-2-16,2 0 1 15,-1-1-3-15,3 1 2 16,4 0 0-16,2-2 1 15,8 0 0-15,8 0 1 16,2-4 2-16,6-4-2 16,2-1 0-16,-5 1-1 15,-4 1 0-15,-7 0 9 16,-6 1 0-16,-5 2 1 0,-1 2 3 16,-8 0-6-1,0 1-7-15,-3 1-1 0,0 0-10 16,0 0-137-16,-13 0-335 15</inkml:trace>
  <inkml:trace contextRef="#ctx0" brushRef="#br0" timeOffset="29988.62">15948 2044 125 0,'0'0'110'0,"0"0"-75"0,0 0 10 15,0 0-11 1,0 0-9-16,0 0 15 0,0 0 4 16,0 0-9-16,-3 0-1 15,3 0 7-15,0 0-12 16,0 0 5-16,0 0-7 15,0 0 1-15,0 0-6 16,0 0 3-16,0 0-5 16,0 0-1-16,0 0 2 15,0 0 0-15,0 0 2 16,0 0 6-16,0 0 2 16,0 0 2-16,0 0-6 15,0 0-5-15,0 0 0 16,0 0-2-16,0 0-2 0,0 0-4 15,-2 0-3-15,2 0-2 16,0 0-1-16,0 0-5 16,0 0 0-16,0 0-3 15,-1 0-1-15,1 0 1 16,0 0 0-16,0 0-1 16,0 0 2-16,0 0-2 15,0 0-2-15,0 0 3 16,0 0 0-16,-2 0-4 15,2 2 1-15,0 3 0 16,-1 3 3-16,-1-2 0 16,2 5 2-16,-1-2-2 15,-1 1 0-15,2 1 0 0,0-1 0 16,-1 2 1 0,1-2 0-16,0 3 1 0,-2-2-2 15,2-1 0-15,0 5 0 16,-1-1 2-16,1 3-2 15,0 0 1-15,0 3 1 16,0 1-2-16,0 1 0 16,0-1 5-16,0-1-5 15,0 1 1-15,0 1 4 16,0-2-5-16,0-1 1 16,1-1 0-16,-1 2 0 15,2 2-1-15,1-2 1 16,-2 2 0-16,1-3 0 15,-2 1-1-15,0 0 1 0,0-1-1 16,1-3 2-16,1 1-2 16,-1 0 1-16,1-3 0 15,-2 1 0-15,1 1-1 16,-1 0 0-16,2-2 1 16,-1-2 1-16,1 2 0 15,0 0-4-15,1 1 2 16,-1 2 0-16,-1 0 4 15,-1 0-4-15,2 0 0 16,-2-2 0-16,0 2-1 16,0 0 1-16,0-1 2 15,0-1-1-15,0 0-1 16,0-1 1-16,0-2 0 0,0 2 0 16,0-1 0-16,0 2-1 15,1-2 0-15,1 1 2 16,-2 2-2-16,0-2 1 15,0 1-1-15,0-1 1 16,0-2-1-16,0 3 0 16,1 1-1-16,2-1 1 15,0 2 3-15,1-2 3 16,0 2-4-16,-2-1 0 16,2 1-1-16,-1 1 2 15,-2 1-2-15,1 2 2 16,-2 0-1-16,1 0-1 0,1-4 0 15,-2 3 0-15,1-1 1 16,1-1-1-16,-1 0 2 16,1-3-3-16,-2 2 1 15,1-3 0-15,-1 2 1 16,0-1 0-16,2 3-1 16,-2-1-1-16,0 1 2 15,1 2-1-15,1-2-1 16,-1 2 1-16,-1-3-1 15,2 0 1-15,-2 1-1 16,1-4 1-16,-1-2-1 16,2 2 0-16,0-3 0 15,-2-2 0-15,2 3 2 0,-1-2-2 16,1 1 0-16,1 0 1 16,-1-1-1-16,-1 0 0 15,1 1 1-15,-1 0 2 16,1-2-2-16,-2 1 0 15,1 1 0-15,1-1 3 16,1 0-3-16,-2 4 2 16,1-2-2-16,1 1 0 15,-1 0 0-15,0 2 0 16,1-2 3-16,-2 2-2 16,1-4-2-16,-1 1 2 15,-1 0 0-15,2-4 3 16,-2-2-2-16,0-2 0 15,0-2 0-15,0-1 1 0,0 0 1 16,0 2 1-16,0 1-1 16,0 2-1-16,0 1 5 15,0 0-3-15,0-2 0 16,0-1-3-16,0-3 3 16,1 1-1-16,-1-2 2 15,2 0-2-15,-1 0-3 16,-1 0 2-16,2 0 2 15,-2 0-2-15,0 0 2 16,0 0-5-16,0 0 4 16,0 0-5-16,0 0-1 0,0 0-59 15,-6 0-92 1,-10-3-258-16</inkml:trace>
  <inkml:trace contextRef="#ctx0" brushRef="#br0" timeOffset="31931.71">18097 1857 466 0,'0'0'95'16,"0"0"25"-16,0 0-22 16,0 0-29-16,0 0 7 15,0 0-18-15,0 0-25 16,-5-30-4-16,5 29 0 0,0 1-14 15,0-2 3-15,0 2-1 16,0-1 7-16,0-1-4 16,0 0-9-16,0-1 7 15,0 0-6-15,-1 0-5 16,-1 2 5-16,1 1-5 16,1 0-4-16,-2 0-3 15,2 0-3-15,0 0-1 16,0 0 4-16,0 0-4 15,0 0-11-15,0 1 6 16,0 10 5-16,0-1-2 16,0 6 2-16,0 1 4 0,0 3 4 15,0-1-3-15,0 3 3 16,-1 0-4-16,1 2 0 16,0 3 0-16,0 1 0 15,0 3 0-15,0 1 0 16,0 0 5-16,0 2-5 15,0 2 1-15,0-2 0 16,0 0 2-16,0 0-1 16,0-1-2-16,1-1 0 15,5-1-5-15,1-1 0 16,-3-2 4-16,3-3 2 16,-2-1 5-16,-1-3-4 15,-1-6-2-15,-1 1 3 16,-1-3-3-16,2 2 1 15,-1 1 0-15,1-1-1 0,0 2 0 16,1 2 1-16,-3-2-1 16,1 0 2-16,0 0-2 15,-2-4 1-15,1 3 0 16,1-1-1-16,1 4 0 16,-2 0 3-16,-1 1-3 15,2 2 0-15,-2-1 0 16,1 6-1-16,2-1-1 15,0 1 4-15,-1-1-2 16,1 1 1-16,2-4 1 16,0 2 1-16,-1-2-3 15,1 1-1-15,-2-2 1 16,0-1 2-16,-1 3-1 0,-1-2 1 16,1 2 1-16,-2 1-3 15,4 0 2-15,-4-1 1 16,3-3-1-16,0 5-2 15,-3-6-3-15,3 3 3 16,-3-3 9-16,1 0-7 16,1 1-2-16,-2 1 1 15,1 1-1-15,1 2 3 16,-2 0 1-16,1-3-3 16,1 1-1-16,-2-2 8 15,1 1-7-15,1-1-1 16,-2 1 0-16,1-1 0 0,1-1 4 15,1-1-1-15,1 0-3 16,-3-4 1-16,1 1 1 16,1-1 1-16,-3 0-3 15,2-2-1-15,-1 3 1 16,1-2 2-16,-1 3 3 16,-1 0-9-16,0 1 10 15,2-4-9-15,-1-2 6 16,-1-1 1-16,0-5-4 15,0 1 1-15,2-3-2 16,-1-3 2-16,-1 1-2 16,0-2 2-16,0 0-2 15,0 0 2-15,0 0 7 0,0 0-3 16,0 0-5-16,0 0 0 16,0 0-5-16,0 0 4 15,0 0-12-15,0 0-20 16,0 0-30-16,0 0-46 15,-12-5-175-15</inkml:trace>
  <inkml:trace contextRef="#ctx0" brushRef="#br0" timeOffset="33957.07">16467 2925 168 0,'0'0'130'0,"0"0"-49"16,0 0 6-16,0 0-28 0,0 0-4 15,0 0-22-15,2 0-18 16,-2 0-9-16,2 0 2 16,-2 0 10-16,0 0 3 15,1 0-6-15,-1-4-9 16,0 0 8-16,0-1-1 15,0 0-8-15,0-2 3 16,0-1 6-16,0-1-1 16,0-1 18-16,0-1-4 15,-7 1-9-15,1 0-17 16,0 1 8-16,-1 1-9 16,-2 3 10-16,0 1-10 15,-3 1 4-15,-3 0 2 16,2 2-3-16,-5 1-1 0,1 0 4 15,-2 0 0-15,-2 0-2 16,1 4 1-16,1 6 0 16,0 2 0-16,4 2 0 15,1 3-4-15,3 5 4 16,2-1 0-16,1 4-4 16,1 0 2-16,2 0 2 15,2 0 1-15,2 0-3 16,1 0-3-16,0 0 2 15,0-2-1-15,4 0 3 16,6-1 0-16,-2-3-3 16,1 1-1-16,0-6 3 0,0 0-2 15,-2-3 0-15,1-2-1 16,0-2 0-16,0-2-2 16,-2-1 2-16,0-3 2 15,2 1 2-15,0-2-2 16,0 0 0-16,3 0 8 15,3-12-3-15,0-2 12 16,1-2-6-16,0-1-2 16,-2 0 1-16,1-2-6 15,-2 1 3-15,-1-2-7 16,0-1 0-16,-2-3 5 16,3-4-6-16,-3-4 3 15,0-5 7-15,1-2-9 0,-1-5-2 16,-1 1 1-1,0-1-4-15,-3-2 3 0,-2 2 0 16,-2 1 0-16,-1-3 0 16,0 4 2-16,-1 1-5 15,-5 8 5-15,-3 10-5 16,3 9 6-16,2 5 0 16,1 4 0-16,1 2-1 15,0 3-1-15,1 0-1 16,1 0 0-16,0 0-4 15,-3 0 4-15,0 0-8 16,-3 14 8-16,0 6 1 16,-1 7-1-16,2 0-3 15,1 2 3-15,1 0 2 0,0 2 2 16,3 1-4-16,0 0 1 16,0-2 0-16,0 4 0 15,0-3-1-15,3 4 2 16,0 0 0-16,1 0-2 15,2-3 0-15,-1-5 0 16,1 1-4-16,2-6 3 16,2-1 1-16,0-3 0 15,3 0-1-15,-1-2 1 16,2-3 0-16,-2-3 0 16,1-2-4-16,4-3 2 15,0-1 2-15,1-4 0 16,0 0 0-16,-1 0 0 0,-3 0-31 15,-3-4-27-15,-3-6-44 16,-8-5-66-16,0-2-375 16</inkml:trace>
  <inkml:trace contextRef="#ctx0" brushRef="#br0" timeOffset="34759.22">16839 2786 500 0,'0'0'44'0,"0"0"12"16,0 0 28-16,0 0-36 15,0 0-20-15,0 0-10 16,-78-9-7-16,62 21 6 16,-1 5 1-16,2 4-13 15,-2 1 11-15,5 2-7 0,2 0-2 16,3 1-6-16,3 1 3 15,4 1-4-15,0-1 0 16,0 1 6-16,0-2-6 16,5-1 1-16,4-3-1 15,0-6 2-15,0 0-2 16,1-5 0-16,2-4 2 16,2-4-2-16,0-2 1 15,2 0 0-15,1 0 6 16,0-9-3-16,1-8-3 15,-3-5 10-15,-1-3-7 16,-3-5 2-16,-2-4 6 16,-2-2-1-16,-4-3-10 15,2-3 2-15,-4 6-1 0,2 5-1 16,-1 8-1-16,-2 7 3 16,0 6-3-16,0 3 1 15,0 7 22-15,0 0-9 16,0 0-13-16,0 0-1 15,0 0-6-15,0 3-8 16,0 11 13-16,1 6-1 16,2 4 0-16,2 2 2 15,2 3 3-15,-4 3-3 16,2 1 0-16,-1 0 1 16,2-2-1-16,4-2 1 15,1-1-1-15,0-3 4 16,3-3-4-16,-2-5-1 0,2-3-2 15,-1-4 3-15,2-3 0 16,-2-2-5-16,1-5 5 16,1 0 0-16,-3 0-3 15,-2 0-23-15,-5 0-3 16,-1-9-29-16,-4-4-55 16,0-4-273-16</inkml:trace>
  <inkml:trace contextRef="#ctx0" brushRef="#br0" timeOffset="35163.31">17054 2375 677 0,'0'0'11'0,"0"0"41"15,0 0 13-15,0 0-24 16,0 0-6-16,0 0-35 16,-13-23-6-16,13 47-15 15,0 14 21-15,10 12 0 0,1 3 5 16,-4 1 15-1,0 4 4-15,-2-2-1 0,-2 3-10 16,-3 3-6-16,0 2 3 16,0-3-7-16,0-8 0 15,-1-9 4-15,-1-12-6 16,0-8 2-16,1-7-3 16,1-5-4-16,-2-4-39 15,0-4-47-15,0-4-13 16,2 0-203-16</inkml:trace>
  <inkml:trace contextRef="#ctx0" brushRef="#br0" timeOffset="36079.58">17089 2738 403 0,'0'0'10'0,"0"0"12"16,0 0 48-16,113-39-39 15,-74 31 9-15,-2 1-19 16,-2 0-5-16,-4 0-6 16,-4 0-6-16,-4 2 8 15,-3 1-5-15,-7 1 3 0,-4-2-8 16,-2 2 12-16,-4-2 18 15,-1 1 0-15,0 0-10 16,-2 0 4-16,0-1 10 16,0 1-2-16,0 1 19 15,0-1-19-15,-2 3-11 16,-1 1-6-16,-2 0-1 16,-3 0-10-16,-3 0-6 15,-3 5 6-15,-5 10-3 16,-1 4-2-16,3 4 6 15,2 2-7-15,2 3 1 16,4 3 2-16,3-1 2 16,0 3-3-16,6-2 0 0,-2 0-1 15,2-3 0-15,0-2 1 16,0-4-2-16,0-6-2 16,0-4-4-16,3-4 6 15,3-3-2-15,2-1 1 16,5-1 1-16,1-3-4 15,5 0-10-15,0 0-16 16,1 0-16-16,-1-12 8 16,-2-5 25-16,-1-2 13 15,-4-6 3-15,-3-6 24 16,-3-3 30-16,-2-7-18 16,1 0 1-16,-2 1-13 15,-2 5-12-15,3 6 14 16,-4 9-4-16,1 6-20 15,-1 5 14-15,0 3 1 0,0 5-9 16,0 0-2-16,0 1-4 16,0 0-2-16,0 0-3 15,0 0-1-15,0 0 1 16,0 0-5-16,0 0-9 16,0 11 9-16,0 9 2 15,0 4-1-15,0 1-2 16,0 1 6-16,0 3 0 15,0 0 3-15,6-2 0 16,1-1-3-16,5-2-5 0,4-3 4 16,0-4-2-16,1-1 3 15,3-6 2-15,-1-3 0 16,2-6 1-16,3-1-1 16,-1 0 0-16,0 0-2 15,-2-8 2-15,-3 0 4 16,-2-4-4-16,-2 0-2 15,1-2-15-15,-3-3-48 16,-1 2-72-16,-6 3-138 16</inkml:trace>
  <inkml:trace contextRef="#ctx0" brushRef="#br0" timeOffset="44659.78">6891 4975 299 0,'0'0'84'16,"0"0"-64"-16,0 0 25 15,0 0 13-15,0 0-3 16,0 0-22-16,0 0-10 16,-38 0 16-16,38 0 0 15,-1 0 2-15,1 0-12 16,-2 0-13-16,2 1 8 16,0-1-12-16,0 0-3 15,0 0 4-15,0 0 10 16,2 0-16-16,16 0-6 15,15 0 2-15,13 0 5 0,6 0-6 16,-1 0-2-16,-2 0 5 16,0 0-4-16,-1 0 3 15,4-2-4-15,-5-1 0 16,-3 3 0-16,-5 0 0 16,-6 0 0-16,-3 0 0 15,-2 0 0-15,0 3 1 16,-1 2 1-16,-3 2-2 15,-6-1 0-15,0 2 1 16,-6-2-1-16,-2 1 0 16,-4 0 1-16,2 1-1 15,-2-2 0-15,-2 2-4 0,2 0 4 16,-2 1 3-16,1-1-1 16,-2 3-2-16,0 3 1 15,0 3 2-15,3 3-1 16,-2 1 6-16,-1 2 5 15,-1-2-2-15,-1 1-3 16,1 4-6-16,1 3 2 16,3 3 2-16,0 4 0 15,2 3 0-15,0 2-3 16,1 1 3-16,-3 1 0 16,-1 1 2-16,-5-3-2 15,0-1-1-15,0-1 6 16,0 0-10-16,0 1 6 0,0 1-1 15,2-1 6-15,0 3-12 16,-1-7 6-16,1-1 2 16,-1 1 3-16,-1-2-4 15,0 2 0-15,0-2-5 16,3 0 0-16,0 2-2 16,2 0 3-16,1 3 4 15,1 0-3-15,-2-1 2 16,-1 4-5-16,-1-2 13 15,-1 2-11-15,-1-3 5 16,-1 2-4-16,2-2 3 16,-1-1-5-16,2 1 0 0,0-3 5 15,0 0-7-15,1 0 2 16,-4-2 6-16,2-3-7 16,-2 1 1-16,0 0 1 15,0 2 0-15,0 0 3 16,3 4-2-16,0-1-3 15,0-1 1-15,0 1 5 16,-1-4-5-16,1-2 3 16,-3 1-4-16,1-5 1 15,2 1 2-15,-3-2-4 16,2 2 1-16,-1 1-1 16,1 0 3-16,2 2-1 15,-1-2-2-15,0 2 3 16,0-1 1-16,0 1-1 15,-2-1-1-15,1-3-2 0,-2-1 2 16,3-5 0-16,-3 4 3 16,0-3-5-16,0 0 2 15,0 2 3-15,0 0 0 16,3 1-5-16,-3 1 2 16,0-4 0-16,0 2 1 15,0-4-1-15,0-1 0 16,0 0 1-16,0-4-2 15,3 2 2-15,-3-1 0 16,0-1 1-16,0-1-3 16,0 1-1-16,4-1 4 15,-2-2 1-15,-1-2-1 0,1-3 0 16,-1-4-2-16,-1-1-2 16,0-1 2-16,0-1 2 15,0 2 2-15,0-2-6 16,0 1-2-16,0-1 1 15,0 1 2-15,0 1-1 16,0-2 4-16,0 0-8 16,0 0 4-16,0 3 0 15,0-3 3-15,0 2 0 16,-13 3 8-16,-2 1-10 16,-12 0 8-16,-7 3-8 15,-12-2 7-15,-9 1-4 16,-8-2 0-16,-1-3 5 0,-5 0 2 15,5-2-6-15,4 3 2 16,5-1 6-16,16 0 0 16,8 0 2-16,7 0 11 15,9-3-10-15,-1 3-10 16,5-3 10-16,4 0 2 16,1 2 0-16,3-2-13 15,3 0 11-15,-3 0-15 16,1 0 5-16,1 0-3 15,-4 0 3-15,2 0-3 0,2 0-2 16,-2 0 5 0,0 0 3-16,3 0 5 0,0 0-12 15,0 0 3-15,0 0-1 16,0 0-4-16,0 0-2 16,0 0-55-16,0 0-63 15,0-2-66-15,0-10-227 16</inkml:trace>
  <inkml:trace contextRef="#ctx0" brushRef="#br0" timeOffset="49014.36">3912 5782 107 0,'0'0'60'16,"0"0"-38"-16,0 0 0 15,0 0-14-15,0 0-7 16,0 0 1-16,0 0-1 16,-3 0 6-16,3 0 23 15,0 0 9-15,0 0-15 16,-3 0-14-16,3 0 1 16,-2 0-3-16,1 0 0 0,-2 0 2 15,2 0 2-15,1 0 9 16,-2 0 8-16,1 0 1 15,-1 0-1-15,-1 0-4 16,2-3 1-16,-1 3 0 16,-1-2-1-16,0 2-4 15,-1-2-3-15,-1 2 1 16,1-1-5-16,4 1 13 16,-3 0-5-16,0-2-2 15,3 2-1-15,0 0 3 16,0-1 1-16,0 1-13 15,-3 0 7-15,3 0-5 16,0 0-4-16,0 0 0 0,0 0-8 16,0 0 0-1,0 0 0-15,0 0 0 0,0 0 1 16,0 0 0-16,0 0-1 16,0 0 2-16,0 0 0 15,0 0 2-15,0 0-4 16,0-1 7-16,0 1-4 15,0 0-3-15,0 0 0 16,0 0 0-16,0 0 0 16,0 0 0-16,0 0-1 15,0 0 0-15,0 0-1 16,0 0-4-16,0 0 5 0,6 0 1 16,-3 0 0-1,1 0 2-15,2 1-2 0,-3 2 0 16,2-2 0-16,-1 1 1 15,2 0 2-15,3-2-3 16,-3 0 0-16,3 0 2 16,0 0-1-16,3 0 5 15,-2 0-3-15,2 0 8 16,-1 0-2-16,-2 0-2 16,-2 0-2-16,2 0 1 15,-3 0-6-15,5 0 2 16,0 0-4-16,3 0 4 15,2 0-2-15,-2-2 6 16,0 0 1-16,-3-1-7 16,3 2 9-16,-3 0-9 0,0 1 6 15,-2-2-3-15,1 2 2 16,4-1-2-16,-1 1-2 16,2 0 0-16,4-1 1 15,-2 0 3-15,7-1-5 16,-4-1 11-16,-1 0-10 15,-2 1 5-15,1 1-1 16,-4 0 0-16,2 0 0 16,-1-1-2-16,0 1-3 15,-2-2 1-15,1 3-2 16,-1-1 2-16,4-1-1 16,-1 0 0-16,-1 2 2 0,1-3-1 15,-2 3-1 1,-4-2 5-16,1 1-4 0,-4 1-1 15,2-2 3-15,0 2-3 16,0 0 2-16,6 0-1 16,-3 0 1-16,1 0 1 15,2 0 0-15,0 0 0 16,0 0 1-16,1 0 6 16,-2 0 1-16,-2 0 0 15,-5 0-3-15,-1 0-2 16,-3 0 0-16,-3 0 4 15,0 0 2-15,0 0 0 16,0 0 3-16,0 0-3 16,0 0-2-16,0 0-2 15,0 0-5-15,3 0 1 0,-3 0 0 16,0 0 2-16,0 0-1 16,0 0-1-16,0 0 0 15,0 0 2-15,0 0 0 16,0 0 3-16,0 0-4 15,0 0 1-15,0 0 0 16,0 0-3-16,0 0-1 16,0 0 2-16,0 0 0 15,0 0-1-15,0 0-1 16,0 0 1-16,0 0-2 0,0 0-1 16,0 0 3-1,0 0-2-15,0 0 1 0,0 0 1 16,0 0-3-16,0 0 0 15,0 0 0-15,0 0 2 16,0 0-1-16,0 0-1 16,0 0 0-16,0 0 0 15,0 0-1-15,0 0 1 16,0 0-2-16,0 0-50 16,0 0-96-16,-12 2-268 15</inkml:trace>
  <inkml:trace contextRef="#ctx0" brushRef="#br0" timeOffset="52045.16">3869 5749 161 0,'0'0'80'0,"0"0"-58"16,0 0 15-1,0 0 2-15,0 0-9 0,0 0-14 16,0 0 1-16,0 0 7 16,0-2 15-16,0 0 18 15,0 0-10-15,0 0-7 16,0 2-12-16,0 0-2 15,0 0-2-15,0 0-2 16,0 0-4-16,0 0-1 16,0 0-8-16,0 0 2 15,0 0-4-15,0 0 7 16,0-3-7-16,0 3 2 0,0 0-5 16,0 0 3-16,0 0-2 15,0 0 5-15,0 0-2 16,0 0-3-16,0 0-5 15,0 0 3-15,0 0-3 16,0 0 0-16,0 0 0 16,0 0-1-16,0 0-2 15,0 0 3-15,4 0 1 16,1 0 1-16,-1 0-1 16,1 0 0-16,1 0-1 15,0 0 0-15,1 0 1 16,-1 0 0-16,3 0 0 15,-1 3-1-15,2-3 0 16,-1 4 0-16,0-2 3 16,1 0-2-16,1 1 2 0,-2-2-3 15,1 0 1 1,-1 0 1-16,-3 1 2 0,0-2 0 16,3 0-3-16,-2 0 3 15,2 1-1-15,-1-1 3 16,4 0-6-16,-2 0 3 15,2 2 4-15,-3-2-5 16,6 0 6-16,1 0-4 16,-2 0 2-16,4 0 2 15,-3 0-5-15,-2 0 6 16,-1 0-3-16,1 0-3 16,-2 0-2-16,1 0 7 0,1 0-1 15,4 0-1 1,-1 0-5-16,5 0 15 0,-3 0-12 15,-2 0 0-15,2 0 0 16,0 0-3-16,-3 0 0 16,1 0-1-16,-2 0 0 15,4-2-2-15,-2 1 4 16,-1-1-4-16,4 2 2 16,-4-1 0-16,-3 1 1 15,-3-1 0-15,0 0-1 16,3-1 1-16,0 1-1 15,0-1 5-15,6 1 4 16,-5-2 1-16,2 3-6 0,-1-2 0 16,0 2-2-1,0 0 2-15,1 0-4 0,1 0 1 16,2 0 0-16,-3 0 1 16,-2 0-1-16,-2 0-1 15,-5 0 0-15,4 0 3 16,-2 0-1-16,-4 0 0 15,1 0 1-15,-5 0-2 16,1 0 5-16,-1 0 4 16,0 0 2-16,0 0 4 15,0 0-1-15,2 0-3 16,-2 0-3-16,0 0-3 0,1 0 1 16,-1 0-4-1,2 0 0-15,-1 0-3 0,-1 0 2 16,3 0 0-16,-3 0 0 15,0 0-1-15,1 0 0 16,1 0 2-16,-2 0 1 16,3 0 1-16,0 0 1 15,-3 0-4-15,0 0 2 16,3 0 1-16,-3 0-5 16,0 0 0-16,0 0 0 15,0 0-7-15,0 0-35 16,0 8-88-16,-18 6-208 15</inkml:trace>
  <inkml:trace contextRef="#ctx0" brushRef="#br0" timeOffset="63294.91">4076 5796 48 0,'0'0'55'16,"0"0"-44"0,0 0 23-16,0 0 6 0,0 0-21 15,0 0-7-15,0 0-3 16,-1 0-9-16,1 0 1 16,-2 0-2-16,1 0 2 15,-2 0-1-15,-2 0 0 16,4 0 2-16,-4 0 15 15,2 0 15-15,-1 0 5 16,1 0-1-16,0 0-6 16,1 0-6-16,-1 0-2 15,-1 0-6-15,-1 0-3 16,2 0-3-16,0 3 2 0,-1-3 16 16,3 0-7-16,-1 0 4 15,2 0 2-15,0 0-1 16,0 0-8-16,-1 0 3 15,1 0 5-15,0 0-5 16,0 0-5-16,0 0 7 16,0 0-9-16,0 2-5 15,0-2 5-15,0 0-4 16,0 0-8-16,0 0 4 16,0 0 0-16,0 0-5 15,0 0 2-15,0 0 1 16,0 0-4-16,0 0 0 0,0 0-1 15,0 0-3 1,3 0 4-16,4 0 1 0,0 0 0 16,2 0-1-16,3 0 4 15,-1 0-4-15,1 0 0 16,1 0 1-16,-1 0 1 16,3 0-2-16,-2 0 1 15,2 0 1-15,-3 0 0 16,2 0 0-16,-3 0-1 15,0 0-1-15,4 0 1 16,-3 0 2-16,0 0-1 16,-2 0-2-16,2 0 3 15,1 0-1-15,1 0 2 16,4 0-3-16,-2 0 0 16,2 0 2-16,2 0-3 0,-1 0 1 15,3 0-1-15,-2 0 0 16,-1 0 0-16,-1 0 1 15,-6 0 2-15,3-2-2 16,-5-1 2-16,-2 3-3 16,-2 0 2-16,-3 0-2 15,4 0 0-15,2 0 0 16,0 0 4-16,7 0-1 16,1-4 3-16,5 1 2 15,2-1 9-15,-2 1-10 16,-5-2-3-16,2 2 0 15,-7 1-4-15,0 2 1 0,-3 0 0 16,0 0 0-16,-1 0-1 16,0 0 0-16,1 0 0 15,2 0-2-15,4 0 4 16,0 0-1-16,1 0 4 16,2-1-5-16,-2 1 3 15,-2-1-2-15,1 1 2 16,-2 0-1-16,-1-2-2 15,3 2 0-15,1 0 4 16,-2-1-4-16,4 0 5 16,-2 1-5-16,5-1 3 15,1 1-1-15,-2-2-1 16,2 2 0-16,-1-1 3 0,-4 1-3 16,0 0 0-16,1 0-1 15,0-2 2-15,1 2-1 16,4-2-1-16,-2 1 3 15,1 1-3-15,0-2 0 16,-2 1-1-16,1 1 5 16,-2-1-3-16,-1 1 0 15,-3-1-1-15,-3 1 0 16,1 0 0-16,-2 0 1 16,1 0-1-16,1 0 1 15,2 0 2-15,1 0-3 16,-2-2 3-16,1 1-6 0,-2 1 6 15,2 0-3 1,-4 0 2-16,1 0-2 0,1-2 0 16,-4 2 1-16,6-1-1 15,-3 1 0-15,1-3 2 16,4 3 3-16,-4 0-3 16,5-2 0-16,1 2-1 15,-4-3-1-15,3 3 1 16,-3-2-1-16,0 2 0 15,0 0 2-15,3-1-2 16,0-1 4-16,1-1-4 16,-1 2 2-16,-3-1-1 15,3 2 0-15,-5-1-1 16,2-1 2-16,-6 2-1 16,3-3-1-16,0 3 0 0,-2-2 2 15,1 0-2 1,4 1 0-16,-3 0 0 0,4-2 0 15,2 0 0-15,1 1 2 16,4-1-2-16,-1-1 0 16,-4 1 0-16,1 1 1 15,-5-1-1-15,-1 1 0 16,2 0 1-16,-2 1-1 16,-2-1 1-16,4 0-1 15,0 1 0-15,-3-1 0 16,3 2 1-16,-3 0-1 15,1 0 0-15,-1 0-1 0,-1 0 2 16,-1 0-2 0,-3 0 1-16,2 0 0 0,0 0 1 15,0-1 0-15,-1 1-1 16,-2 0 0-16,1 0-1 16,-1 0 1-16,-3-1-1 15,-2 1 1-15,1 0 4 16,-2 0-4-16,3 0 0 15,0 0 0-15,0 0 0 16,2 0 0-16,-1 0 1 16,-1 0-2-16,-2 0 1 15,1 0 0-15,-1 0 0 16,-1 0 1-16,2 0-1 0,-2 0 1 16,0 0 4-16,0-1-4 15,0 1 0-15,0 0 3 16,0 0 1-16,0 0-3 15,0 0-1-15,0 0-1 16,0 0 5 0,0 0-3-16,0 0-2 0,0 0 2 15,0 0-2-15,0 0-2 16,0 0 2-16,0 0 1 16,0 0-1-16,0 0-5 15,0 0-2-15,0 0-53 16,0-2-92-16,0-7-290 15</inkml:trace>
  <inkml:trace contextRef="#ctx0" brushRef="#br0" timeOffset="70907.16">3998 5895 87 0,'0'0'184'16,"0"0"-175"-16,0 0 17 15,0 0 8-15,0 0-25 16,0 0 10-16,0 0-12 16,-3-7 12-16,3 5-10 15,0-1-8-15,0-2 1 16,-1 4 0-16,1 1-1 16,-3-2 14-16,3 2 1 0,0-1 3 15,-1-1 3 1,1 1-3-16,-2 1 2 0,1-4-7 15,-1 3-2-15,2-3 6 16,-1 2-3-16,-1-2 0 16,2-2 7-16,0 1 2 15,0 1-7-15,0-1 10 16,0 2 0-16,0 2 2 16,0 1-5-16,0-2-4 15,0 2-5-15,0 0-1 16,0 0-2-16,0 0-1 15,0 0 2-15,0-2 11 0,0 2-8 16,0 0-5-16,0 0 5 16,0 0-12-16,0 0 5 15,0 0-8-15,3 0-1 16,3 0 1-16,3-3 2 16,6 3-3-16,6 0 0 15,6 0 4-15,1 0-4 16,0 0 2-16,-1 0-2 15,-3 0-2-15,0 0 2 16,-2 0 2-16,-1 0-2 16,-3 0 0-16,0 7 0 15,-3-4 6-15,7 1-5 16,-1-1-1-16,7 0 0 0,1-3 3 16,2 0-3-1,2 0 0-15,-3 0 1 0,-2 0 0 16,2 0-1-16,-6 0 1 15,1 0 1-15,-1 0-2 16,-2-3 1-16,1 3-1 16,1 0 2-16,-2-3-1 15,6 3-1-15,-2 0 1 16,-1-1-1-16,-2 1 1 16,-1 0-1-16,-1 0 0 15,-3-2 0-15,1 2 2 16,-1 0 0-16,-2 0-2 0,4 0 0 15,-4-1 1 1,5-1-1-16,0 1 0 0,-3-3 0 16,6 4 1-16,-4-3 0 15,-1 3-1-15,0-2 0 16,-4 2 1-16,4-1 0 16,-1 1 0-16,-3-1-1 15,4-1 0-15,-4 2 0 16,0 0 1-16,0-1-1 15,-2-1 1-15,-2 2-2 16,4 0 1-16,-5 0 0 16,1 0 4-16,-1-3-4 15,2 3 0-15,0 0 0 16,4-2 0-16,4 0 0 16,1 1 0-16,3-1 1 0,1 0 0 15,-1 0-1 1,-3 1-5-16,1-1 5 0,-1 2 6 15,-3 0-6-15,4 0 0 16,-1 0-5-16,3 0 5 16,-3 0 0-16,6 0 3 15,-2 0-3-15,2 0 0 16,-2 0 0-16,-7 0 1 16,0-3-1-16,-1 3 0 15,0 0-1-15,1 0 1 0,0 0-1 16,3 0 1-1,1-2 0-15,1-3 1 0,2 4-1 16,-4-2 2 0,1 2-2-16,-2-1 0 0,-1 2 0 15,-1-3 0-15,3 3 0 16,-2 0 0-16,1 0 1 16,1-4-1-16,1 3 0 15,0-1 2-15,-1 0 1 16,-1-1 0-16,-4 1-1 15,-1-1 4-15,-1 1 5 16,3-1-6-16,1 3-4 16,2-2 7-16,2 2-8 15,0 0 3-15,1 0-3 16,2 0 1-16,-1 0-1 16,0 0 1-16,-6-1 0 15,0 0 1-15,-5 1-2 0,0 0 1 16,-2 0 2-16,-2 0 0 15,-3 0 2-15,1 0 3 16,4-1 7-16,2 1-6 16,2 0-2-16,0-2 8 15,-3 1-11-15,4-1 15 16,-7 2-8-16,-3 0-1 16,-1-1-6-16,-2 1 5 15,1 0 9-15,-4-1-11 16,0 1 8-16,0 0-10 0,0-2 3 15,0 2-1 1,0 0-4-16,0 0 5 0,0 0-7 16,0 0 3-16,0 0-4 15,0 0 0-15,0 0-3 16,0 0-26-16,3 0-46 16,-3 0-20-16,3 0-71 15,0-2-39-15,0-1-221 16</inkml:trace>
  <inkml:trace contextRef="#ctx0" brushRef="#br0" timeOffset="87858.87">3226 3581 159 0,'0'0'29'15,"0"0"-26"-15,0 0 13 16,0 0 21-16,0 0 1 15,0 0-13-15,0 0-13 16,0 0-7-16,36 34-3 16,-26-23 0-16,-2 1-2 15,-2 2-26-15,-2-3-208 16</inkml:trace>
  <inkml:trace contextRef="#ctx0" brushRef="#br0" timeOffset="88885.69">3297 3768 220 0,'0'0'28'15,"0"0"-28"-15,0 0 3 16,0 0-2-16,0 0 1 16,0 0-2-16,0 0 2 15,2 3 17-15,-1-3 21 0,-1 0-11 16,0 0-4-16,0 0 4 16,0 0-1-16,0 0-19 15,0 0-8-15,0 0 6 16,0 0-7-16,0 0 0 15,0 0 2-15,0 0-1 16,0 0 0-16,0 0-1 16,0 0 0-16,0 0 0 15,0 0 2-15,0 0-1 16,0 0 1-16,0 0 5 16,0 0 10-16,0 0 6 15,0 0-6-15,0 0-9 0,0 0-6 16,0 0-2-16,0 0 3 15,0 0 2 1,0 0-1-16,0 0-4 0,0 0 2 16,0 0-2-16,0 0-4 15,0 0-8-15,0 0-36 16,-4 3-21-16,-5-1-25 16,3-1-34-16</inkml:trace>
  <inkml:trace contextRef="#ctx0" brushRef="#br0" timeOffset="90204.89">3232 3798 3 0,'0'0'292'16,"0"0"-237"-16,0 0-3 16,0 0 13-16,0 0-5 15,0 0-11-15,0 0-2 16,0 0 8-16,0 0-9 15,0 0-13-15,0 0 15 0,0 2 3 16,0-2-4-16,0 0-13 16,0 0 9-16,0 0-11 15,0 0-15-15,0 0 1 16,0 0-1-16,0 0-11 16,0 0 10-16,0 0-5 15,0 0-2-15,0 0-2 16,0 0-3-16,0 0-3 15,0 0 7-15,0 0-7 16,0 0 1-16,0 0-1 16,0 0 0-16,0 0-1 15,0 0 1-15,0 0-1 0,3 0 3 16,-3 0-3-16,3 0 1 16,3 0-1-16,4 0 0 15,5 0 1-15,5 0-1 16,-1 0-4-16,2 0 4 15,-2-2 1-15,4 2 2 16,-1 0-3-16,-1-1 2 16,3 1-5-16,-2 0 6 15,2-1-3-15,-6 1 0 16,1 0 0-16,-1-2 1 16,2 2-1-16,0-1 0 15,-3 1-2-15,4 0 2 16,-2 0 1-16,6 0-1 15,-2 0 3-15,7 0-3 0,1 0 0 16,-4 0-2-16,0 0 2 16,-2 0 5-16,-3 0-5 15,1 0 0-15,1 0 0 16,-5 0 0-16,-1 0 3 16,-2 0-3-16,-2 0 0 15,1 0 0-15,0-2 0 16,1 2 0-16,2 0 1 15,0 0 0-15,-2-3-1 16,-2 3 0-16,0 0 0 16,-3 0 0-16,-2 0 1 0,3 0-1 15,-2 0 0 1,4 0 0-16,1-3 0 0,1 3 0 16,2 0 2-16,0 0-2 15,0 0 0-15,-2 0 0 16,4 0-1-16,-4 0 4 15,-2 0-2-15,-3 0-1 16,-5 0 4-16,-3 0-3 16,0 0 2-16,-1-1 0 15,1 1 2-15,-3 0 3 16,3-1-8-16,-3 1 10 16,0 0-9-16,0 0 5 15,0 0-1-15,0 0-4 16,0 0 2-16,0 0 0 0,0 0-3 15,0 0 2-15,0 0-1 16,0-2 0 0,0 2 0-16,0 0 1 0,4 0 2 15,-4 0-4-15,0 0 1 16,0 0 2-16,0 0-2 16,0 0-1-16,0 0 4 15,0 0-4-15,0 0 0 16,0 0 0-16,0 0 0 15,0 0 0-15,0 0 0 16,0 0 1-16,0 0-1 16,0 0 0-16,0 0 2 15,0 0-1-15,0 0 0 0,0 0 0 16,0 0-1 0,0 0 1-16,0 0-1 0,0 0 0 15,0 0-2-15,0 0-4 16,0 0-15-16,0 0-36 15,0 0-17-15,0 0-44 16,-16 0-100-16,-8 0-67 16</inkml:trace>
  <inkml:trace contextRef="#ctx0" brushRef="#br0" timeOffset="108976.84">18386 1922 280 0,'0'0'126'0,"0"0"-84"16,0 0 55-16,0 0-41 16,0 0-29-16,0 0 16 15,0 0-3-15,0 0-7 16,-3-8 2-16,3 7 4 15,0 0-6-15,0 1 12 16,0 0-15-16,0 0 6 16,0 0-20-16,0 0 18 15,0-2-9-15,0 2-8 16,0-1 16-16,0 0-11 16,0 1-5-16,0-2 3 15,0 2-9-15,0 0 2 16,0 0-12-16,0 0-1 0,0 0-4 15,0 0 2-15,0 0 2 16,0 0-9-16,0 3 2 16,0 8 3-16,0 5 3 15,-1 2 1-15,-3 4 0 16,1 2 1-16,-2 1-3 16,2 1 6-16,-3 1-3 15,1 1-1-15,-2-3 1 16,3-1 2-16,2 2-2 15,-1-5-1-15,3-1 1 16,-1-1-1-16,1-6 0 16,-2-4 0-16,-1-1 0 15,2-6-1-15,-1-1 1 0,1-1 3 16,1 0 4-16,0 0-6 16,0 0 17-16,-2-13-6 15,2-7-1-15,0-6-2 16,0-7-9-16,0-1 3 15,3-2-1-15,5 2-2 16,-2 2 0-16,4 3-3 16,-1 2 2-16,0 3-6 15,3 0 7-15,-2 7 0 16,-2 1-2-16,2 2 2 16,-1 0 0-16,2 0 0 15,2 2-3-15,0-3-2 16,2 3-2-16,-4 3 2 0,-1 3-4 15,-4 2 6-15,-2 3 0 16,-1 1 2-16,-3 0 0 16,2 0-2-16,1 0-3 15,3 0-4-15,5 2 10 16,2 11 0-16,-1 2 0 16,0 2 0-16,-3 2 1 15,-3-1 0-15,0 2-2 16,-2 2 0-16,0 0-3 15,-2 2 4-15,-2 1-1 16,0 4-8-16,0-1 9 16,0 2 3-16,0 4-3 0,-9-5 5 15,5 3-5-15,-1-2 1 16,4-6 6-16,1-4-5 16,-2-4 0-16,2-5 2 15,0-5-2-15,0-2 4 16,0-4 4-16,0 0 3 15,0 0-6-15,0 0-1 16,0 0-6-16,0 0-40 16,0 0-59-16,0 0-148 15,2-2-405-15</inkml:trace>
  <inkml:trace contextRef="#ctx0" brushRef="#br0" timeOffset="109846.96">18424 2702 518 0,'0'0'70'16,"0"0"-52"-16,0 0 41 16,0 0-5-16,0 0-41 0,0 0-3 15,42 0 11 1,-28 0 0-16,0-1-3 0,2-6 0 15,1 1 6-15,-1-5-12 16,2-1-3-16,0-2-1 16,-1-2-6-16,-3 0 6 15,-6 0-1-15,-4 1 2 16,-4-2 3-16,0 0 8 16,0 0 5-16,0-2-7 15,-1 2-12-15,-4 2-5 16,-1 1 11-16,-3 4-1 15,0 3-1-15,-3 0 6 16,-1 2-3-16,-2 1-6 16,1 2-3-16,-2 2 4 0,1 0-1 15,0 0-5-15,2 2 5 16,-2 12-7-16,3 4 2 16,-1 0-2-16,2 5 0 15,0-3 0-15,1 3 0 16,4 0 1-16,0-2 0 15,3 0 0-15,2 2 0 16,1 1-1-16,0-2 1 16,0 2 1-16,0 1 0 15,1-3-2-15,8 0 0 16,4 1 4-16,0-3 0 16,-1-3-4-16,2-4 0 15,3-4 7-15,5-2-7 16,5-1 10-16,3-3 1 15,1-3 6-15,-1 0-12 0,-5 0-1 16,-5 0-4-16,-11 0-22 16,-9-7-62-16,0-2-245 15</inkml:trace>
  <inkml:trace contextRef="#ctx0" brushRef="#br0" timeOffset="110482.27">18553 3035 627 0,'0'0'50'16,"0"0"-32"-16,0 0 72 15,0 0-10-15,0 0-35 16,0 0-12-16,0-29-9 15,0 29-16-15,0 0-6 0,0 3-2 16,0 11-4 0,11 11 4-16,-1 3 2 0,2 3 3 15,1 1 7-15,3 0 0 16,0-1-7-16,-3-2 1 16,4-5-3-16,-4-5-2 15,0-5 4-15,0-5-2 16,-4 0 0-16,-2-3-1 15,-1-2-2-15,0-1 1 16,-3-1-7-16,1-2-2 16,1 0-49-16,1 0-58 15,0 0-17-15,-3-9-134 16</inkml:trace>
  <inkml:trace contextRef="#ctx0" brushRef="#br0" timeOffset="110898.43">18750 2995 560 0,'0'0'22'16,"0"0"4"-16,0 0 47 15,0 0-20-15,0 0-41 16,0 0-9-16,-18-1-2 16,5 21 11-16,-8 5 17 15,-1 3 1-15,-2 1 5 0,1 2 9 16,1-3-20-16,3 2 4 16,1 1-6-16,-2-1-6 15,5-2-9-15,2-3 13 16,1-3-15-16,0-5 7 15,5-5-4-15,-1-4-3 16,4-2 2-16,2-3 1 16,-2 2-6-16,0 0-2 15,-3-1 4-15,-5 4-8 16,-4 1-13-16,-2 1-23 16,-3-1-37-16,8-1-57 15,7-6-241-15</inkml:trace>
  <inkml:trace contextRef="#ctx0" brushRef="#br0" timeOffset="111751">18781 3425 634 0,'0'0'87'0,"0"0"-41"16,0 0 32-16,0 0 6 16,0 0-72-16,0 0-4 15,-1 9-1-15,-11 8 6 16,2 5 12-16,1 3-5 15,-2 3-1-15,4 5 7 16,1 3-13-16,0-2 5 16,0 0-7-16,3-4 2 15,0-1-4-15,2-4-4 16,1-1 1-16,0-10-3 16,0-1 2-16,0-3 3 15,0-2-5-15,0-2-2 16,4-1 6-16,8 0-6 0,3 1 9 15,4-2-10-15,3 0 1 16,0-4-3-16,-5 2 1 16,-2-2-9-16,-4 0-39 15,-4 0-23-15,-1 0-43 16,-4 0-7-16,-2-6-70 16</inkml:trace>
  <inkml:trace contextRef="#ctx0" brushRef="#br0" timeOffset="112022.89">18647 3601 754 0,'0'0'60'0,"0"0"-11"16,0 0 59-16,0 0-58 16,0 0-42-16,99-30-6 15,-53 25 0-15,3-1-2 16,-5 2 0-16,-6 3-4 16,-8-1-52-16,-9 0-113 15,-16-1-175-15</inkml:trace>
  <inkml:trace contextRef="#ctx0" brushRef="#br0" timeOffset="116130.9">18968 3887 562 0,'0'0'46'0,"0"0"-22"15,0 0 51-15,0 0-37 16,0 0-20-16,0 0-16 15,0 0 1-15,5 27 4 16,-4-10-3-16,1 5 10 16,1 6 6-16,1 4 3 15,5 3 0-15,1 1 26 16,1 1-27-16,2 0-9 16,-2 1 1-16,-4 1-2 15,2 5-6-15,-5 2 4 16,1 7 9-16,-2 3-2 15,-1 2-10-15,2-2 11 16,5 5-6-16,4 1 3 16,8 2-3-16,0 1 7 0,2-1-3 15,-6-3-7-15,-5 0 1 16,-6-2-7-16,-3 0 1 16,-1 0 8-16,2-6-10 15,2-6 6-15,3-10-5 16,3-5 3-16,1-8 1 15,-3-5 3-15,-4-7-6 16,-1-4-4-16,-3-4-3 16,-2-3 3-16,0-1-1 15,0 0-5-15,0-8-35 16,0-12-69-16,-7-13-138 16,-3-6-363-16</inkml:trace>
  <inkml:trace contextRef="#ctx0" brushRef="#br0" timeOffset="116813.04">18931 4140 538 0,'0'0'42'15,"0"0"40"-15,0 0 11 16,0 0-43-16,0 0-9 16,0 0-8-16,9-76-2 0,0 60-20 15,2-1 19-15,0 0-17 16,0-1 5-16,-3 0-2 15,-5 1 13-15,2-1-11 16,-4 6 1-16,1 2-2 16,1 5-4-16,-3 1 2 15,1 1-12-15,-1 3 2 16,0 0 1-16,2 0-6 16,-1 0 0-16,1 0-1 15,-1 0 1-15,1 0 0 16,-1 0-3-16,8 0-1 15,3 0-4-15,6 8 8 16,3 9 0-16,4 4 4 0,-1 3-4 16,-2 3 0-1,0 1 0-15,-3 0 1 0,-1-3 1 16,-2-3 1-16,-1-2-2 16,-2-3-1-16,2 0 0 15,-3-3 0-15,-1 0-2 16,1-1-5-16,-3-1-62 15,-8-4-119-15,-1-5-218 16</inkml:trace>
  <inkml:trace contextRef="#ctx0" brushRef="#br0" timeOffset="118096.73">19705 5733 63 0,'0'0'418'16,"0"0"-380"-16,0 0 19 16,0 0 32-16,0 0-44 15,0 0 0-15,-96-40-13 16,76 40 0-16,0 0-11 16,-1 0-7-16,1 9 4 0,1 6-4 15,0 6-9-15,0 6 1 16,1 4 8-16,2 5-8 15,3 3-6-15,4 0 1 16,1 0-1-16,3-2 2 16,4-5-1-16,1 0-1 15,0-6 0-15,1-6-2 16,17 0-7-16,6-5-3 16,0-5-12-16,1-3 3 15,-1-6 15-15,-2-1-3 16,-5 0 5-16,-1-7 4 15,-2-8 4-15,-1-5-3 0,-1-5 8 16,-1-4 3-16,2-4-6 16,-3-4 6-16,2-1-6 15,-1 0-4-15,-1 3 0 16,0 8-1-16,-2 5 0 16,-2 10 1-16,-3 5-2 15,-2 4 0-15,-1 3 0 16,0 0 0-16,0 0 0 15,0 0-6-15,0 0 1 16,0 0 2-16,0 4-6 16,0 16 9-16,0 8 0 15,0 7 0-15,0 4 2 16,0-2 0-16,0-1 3 16,2-3 1-16,3-7-4 0,3-6-2 15,1-3 0-15,3-2 3 16,8-5-2-16,2-3 1 15,3-2-1-15,-1-1-1 16,-4-4 0-16,-7 0-62 16,-4 0-120-16,-6-12-286 15</inkml:trace>
  <inkml:trace contextRef="#ctx0" brushRef="#br0" timeOffset="118822.5">20178 5823 16 0,'0'0'463'0,"0"0"-431"16,0 0 71-16,0 0-25 15,0 0-30-15,-94-48-25 16,71 48-2-16,1 0-13 16,0 0 5-16,1 13-9 15,0 3 5-15,0 5-3 16,1 6 0-16,4-1 0 0,6 4-3 16,4-1 2-16,4 0 3 15,2 0-4-15,0-3 0 16,6-5-1-16,5-3-1 15,3-3-2-15,-1-6 0 16,-1-1 1-16,2-5 3 16,1-3 0-16,0 0-1 15,2 0 1-15,1-6 7 16,1-8-7-16,-3-6 5 16,1-4-7-16,-2-6 3 15,-2-5 7-15,-1-9 6 16,-1-7-3-16,-3-2-12 15,-2-3 1-15,-3-2-1 0,-3 3 1 16,0-1-2-16,0 3-1 16,0 0 7-16,-3 5-8 15,-3 11 3-15,2 5 5 16,-3 12 12-16,2 8-6 16,0 6 5-16,4 6-11 15,-2 0-8-15,-2 4-2 16,-5 21-9-16,1 13 10 15,2 11-2-15,4 12 3 16,3 4 0-16,0 1 2 16,12 1-2-16,1-6 4 15,-1-1-4-15,0-7 0 16,-2-5 2-16,1-10-2 16,-1-5 0-16,4-8 3 0,-1-5-3 15,2-5-3-15,2-2 3 16,-1-4 0-16,-1-4-28 15,1 0-68-15,-2-5-57 16,0 0-255-16</inkml:trace>
  <inkml:trace contextRef="#ctx0" brushRef="#br0" timeOffset="119550.88">20703 5746 445 0,'0'0'44'0,"0"0"32"16,0 0-4-16,0 0 6 16,-94-63-24-16,68 59-23 15,3 3 3-15,0 1-2 16,-1 0-10-16,3 2-9 15,1 11-9-15,3 4-3 16,-1 5 1-16,3 6 2 16,2 3 5-16,1 3-8 15,3 1 3-15,6-4-1 16,3-2-3-16,0-2 2 0,0-3-5 16,9 0 5-1,3-8-4-15,4-2 4 0,-1-3-1 16,5-6 1-16,-1-3-2 15,1-2-2-15,-1 0 0 16,0 0 2-16,-1-10 0 16,0-9 0-16,0-3 1 15,0-7-1-15,0-9 7 16,1-7 3-16,-3-7-6 16,-1-4 3-16,-4-3-6 15,-2 2 22-15,-5-3-21 16,-4 1 11-16,0 0 3 15,-3 1-5-15,-15-1-3 0,0-2-2 16,1 11 2-16,3 8 14 16,4 18-18-16,5 10 18 15,5 9 2-15,-1 5-21 16,1 0-3-16,-3 5-14 16,0 21-2-16,1 15 15 15,1 13 1-15,1 7 4 16,0 6-2-16,7 0-2 15,7-1 6-15,1-1-5 16,-5-4-1-16,5-1 0 16,-2-2 3-16,-1-9-3 15,-1-3 0-15,-4-12 0 16,-2-9-3-16,-2-7 3 16,-2-6 1-16,2-4-1 0,0-1-22 15,1-4-28-15,1-1-33 16,6-2-79-16,5 0-211 15</inkml:trace>
  <inkml:trace contextRef="#ctx0" brushRef="#br0" timeOffset="120370.43">20883 5591 608 0,'0'0'21'16,"0"0"50"-1,0 0-4-15,0 0-45 0,0 0-8 16,110-37-12-16,-72 50 1 16,1 5 2-16,-5 4 0 15,-3 5-1-15,-8 5-2 16,-7 2-1-16,-9 4 3 15,-5 3 4-15,-2-1 3 16,0-2-9-16,-5-4 0 16,-9-5 0-16,-1-4-2 15,-3-4 0-15,3-7 0 16,3-6-1-16,0-4 1 0,-1-4 8 16,-2 0 9-16,-2-11-2 15,2-9-1-15,6-5-10 16,4-8 3-16,5-6-5 15,0-7-4-15,13-5-4 16,7 1-26-16,5 3 14 16,8 6 1-16,4 7-12 15,3 10 0-15,-1 10 18 16,-3 8 10-16,1 6 1 16,-3 0-4-16,-1 13 2 15,-2 4 2-15,-1 2 0 16,-5 1 0-16,-2-1-1 15,1 1 4-15,-3-2-3 0,-2-3 0 16,-6-3 0-16,0-6 4 16,-5-3-3-16,3-3 2 15,-2 0 4-15,4 0 15 16,2-6-14-16,0-9 0 16,-3-2-7-16,-3-1 8 15,-2 0-5-15,-7-1 15 16,0 1 1-16,-3 1 9 15,-15 3-7-15,-1 5-17 16,-2 4 0-16,0 2 7 16,-1 3-12-16,1 5 2 15,-1 14-2-15,1 9 4 0,4 7-1 16,4 6 1 0,4 4 4-16,4 2-7 0,5 2 5 15,0-3-3-15,0-4-2 16,11-6 1-16,1-5-2 15,4-9 2-15,-1-6-2 16,0-6 1-16,3-2 3 16,-2-4-2-16,8-1-2 15,3-3-50-15,3 0-79 16,1-5-89-16</inkml:trace>
  <inkml:trace contextRef="#ctx0" brushRef="#br0" timeOffset="120863.87">22111 5517 561 0,'0'0'49'16,"0"0"56"-16,-97-11-23 15,58 11-36-15,0 0 8 16,6 11-23-16,5 3-9 16,6 2-10-16,7 2-4 15,6 3-1-15,6 0-1 16,3 1-2-16,0 2-4 16,1 0 4-16,17 3 0 15,2-2 4-15,2 4 2 0,-1-1-8 16,-3 2-1-16,0-4-1 15,-8 3 0-15,2-3 0 16,-8-3 0-16,-2-1 0 16,-2-3 1-16,0-2 1 15,0-3-3-15,0 0 3 16,-6-4-4-16,-6-4 1 16,3-2-6-16,-3-1 4 15,-3-3 3-15,2 0 1 16,-5 0 4-16,-3 0-4 15,3-5 2-15,-3-3-6 16,6-1 3-16,2 3-4 16,6 0-12-16,4-3-29 0,3 1-62 15,9 0-42-15,19-3-176 16</inkml:trace>
  <inkml:trace contextRef="#ctx0" brushRef="#br0" timeOffset="121330.02">22515 5579 595 0,'0'0'22'0,"0"0"16"16,-88-20 52-16,58 20-34 15,3 0-33-15,5 6-4 16,7 10-11-16,2 3-5 16,4 1 6-16,3-1-6 15,4-1-1-15,1 2 2 16,1 0-1-16,0 0 5 16,0 4-2-16,7 0-1 15,5 2-2-15,3 4 0 16,2 1 3-16,0-2-4 15,1 1-1-15,-4-4 0 16,-2-2 1-16,-4-4-1 16,-5-4-1-16,-3-6 0 15,0 0 3-15,0-2 6 0,-10-2 22 16,-2-1-7-16,0 1 3 16,-3-3 12-16,-1-3-5 15,-4 1 1-15,-2-1-14 16,3 0-11-16,-2 0-9 15,2 2-1-15,2 0-35 16,4 1-93-16,10-3-308 16</inkml:trace>
  <inkml:trace contextRef="#ctx0" brushRef="#br0" timeOffset="125633.04">15106 2283 440 0,'0'0'101'0,"0"0"-13"15,0 0 23-15,0 0-30 16,0 0-21-16,0 0-12 0,2-17-14 16,-2 17-3-1,0 0-18-15,0 0 4 0,0 0-9 16,0 0-7-16,0 10 4 16,0 8-4-16,0 7 4 15,0 7 9-15,0 3 13 16,0 5-13-16,6 3 6 15,0 3-13-15,-2-2 0 16,1-4-4-16,-1-2 1 16,-1-5 2-16,-3-6-6 15,0-1 0-15,0-6 0 16,0-4-2-16,0-6 2 0,0-2 0 16,-2-4 0-16,1-3 5 15,1-1-2-15,0 0 0 16,0 0 8-16,0 0 3 15,0 0 28-15,0-13-12 16,0-9-23-16,0-9 3 16,1-5-10-16,2-10 1 15,-1-7-4-15,1-5-1 16,-1 2-7-16,-1 3-12 16,4 9 6-16,-1 6 12 15,1 7-2-15,3 1 4 16,-2 3-3-16,2 1 4 15,-2 1 0-15,3 2-3 16,-3 5-1-16,-2 4 2 16,2 4-3-16,-1 3-1 0,2 1 4 15,-1 2-4-15,3-1-4 16,3 3 2-16,4 0 3 16,4 2 7-16,-1 0-7 15,-1 0 0-15,2 0 7 16,-6 10-1-16,-5 1-2 15,0 6 3-15,-7 2-3 16,-1 3 3-16,-1 1-1 16,0 0-9-16,0 4 10 15,-3-4 4-15,-4 1-3 0,-1 2-1 16,-1-1 6 0,-1-2-5-16,-2 1-1 0,0-4 2 15,0-2 3 1,0-5 1-16,3-4 2 0,0-4 4 15,2-5 8-15,1 3-13 16,-6-3 2-16,-3 0 4 16,-7 0-13-16,-3 0 0 15,-4-5-2-15,8-1-47 16,12 2-17-16,9 0-59 16,7-1-179-16</inkml:trace>
  <inkml:trace contextRef="#ctx0" brushRef="#br0" timeOffset="127472.25">15203 3244 538 0,'0'0'18'15,"0"0"-2"-15,0 0 41 16,0 0 0-16,0 0-39 15,0 0 0-15,-1 24-10 0,1-21 2 16,0-2-5 0,1-1 7-16,1 0-2 0,-1 0 11 15,1 0 12-15,-1 0 19 16,4 0-7-16,-1 0-13 16,5-1 1-16,0-10-18 15,3-1 9-15,3-2-11 16,-2-3 6-16,2-2-8 15,0-6-9-15,3-4 4 16,0-5 0-16,1-6-6 16,2-4 0-16,-3-5 0 15,3-2-3-15,-7 6-5 16,-6 8-2-16,-6 13-1 16,-2 12-2-16,0 6 13 0,-18 4 12 15,-9 2-2 1,-6 0 0-16,1 5-1 0,2 6-4 15,6 5-5-15,9-1 0 16,0 2 2-16,3 3-1 16,1-2 0-16,3-1-1 15,3-2 0-15,5-1-4 16,0-3-1-16,0-3 5 16,6 0 3-16,15-3 0 15,6-2-1-15,6-2 4 16,0-1-2-16,-1 0-4 15,-3-1-5-15,-7-7 4 16,-3 1 0-16,-4-1 1 0,2-2 0 16,-2 4 1-1,-1-4-1-15,0 7 0 0,-5 0 0 16,1 1 0-16,-2 1-1 16,1 1 0-16,6 0-1 15,0 0 2-15,1 0 0 16,-7 0-3-16,-3 3 3 15,-1 3-1-15,-4 1-4 16,-1 2-1-16,0 4-1 16,0 2 3-16,0 5 4 15,-3 3 0-15,-3 1 4 16,0 2-3-16,1-1 6 0,2-3-3 16,2-2-2-16,1-6-2 15,0-4 1-15,0-4 1 16,0-5-2-16,0-1-3 15,0 0 3-15,15 0 3 16,6 0-3-16,-2 0-32 16,5-4-167-16,-6-6-216 15</inkml:trace>
  <inkml:trace contextRef="#ctx0" brushRef="#br0" timeOffset="128320.75">15082 3700 602 0,'0'0'20'16,"0"0"-6"-16,0 0 51 15,0 0-52-15,0 0-8 16,0 0-3-16,75-21-2 15,-62 10 1-15,-1 0 1 16,-2-4 3-16,0-1 23 16,-1-1 3-16,-3-3 14 15,-2 4-18-15,0-1-14 0,-4 4 0 16,0 4-3-16,0 1 11 16,-10 2-8-16,0-1-5 15,1 4-3-15,-5 0 0 16,5 3-1-16,-2 0 2 15,0 0-2-15,2 0-3 16,-3 0 3-16,3 0 1 16,0 0 4-16,0 2-8 15,-3 6 4-15,2 2-2 16,0 2 1-16,1 4-3 16,1 0 1-16,0 5-2 0,1 1 9 15,3-1-8-15,1 3 0 16,1-2 10-16,2 1-10 15,0 0 5-15,0-1-1 16,2 0-3-16,8 0 3 16,-1-2 1-16,3-2 0 15,1 0-2-15,-1-1-2 16,1-3 4-16,-3-5-6 16,-3-3 0-16,1-5 4 15,3-1-3-15,0 0-1 16,3 0 0-16,0 0-41 15,0-4-48-15,2-2-62 16,-5 0-225-16</inkml:trace>
  <inkml:trace contextRef="#ctx0" brushRef="#br0" timeOffset="128948.92">15321 3548 632 0,'0'0'61'0,"0"0"-8"16,0 0 48-16,0 0-16 16,0 0-58-16,0 0-12 15,3-17 5-15,-3 17-9 16,0 0-2-16,5 0-2 16,-1 0 0-16,2 8 2 15,4 4-1-15,1 7 0 16,-1 3 6-16,2 4-7 15,-3 5 1-15,0-1 5 16,-2-2-5-16,-1 0-5 16,-1-3 3-16,0-4-3 15,-2-2 2-15,0-2-3 0,0-3 1 16,0-3-1-16,-1-1-2 16,0-2-6-16,-2-2 4 15,1-2 2-15,-1-2 0 16,2-1 6-16,-1-1-4 15,1 0 0-15,-1 0 4 16,-1 0-1-16,3 0 2 16,2-3 11-16,1-7-5 15,4-4-2-15,-1-1 6 16,2-5 4-16,2-6 6 0,-1-5 1 16,3-6-10-16,1-6-4 15,7-2-7-15,0 0-7 16,2 4-1-16,-2 10-25 15,0 8-38-15,-3 9-71 16,-4 5-188-16</inkml:trace>
  <inkml:trace contextRef="#ctx0" brushRef="#br0" timeOffset="130973.48">15206 4250 224 0,'0'0'103'16,"0"0"-16"-16,0 0 27 15,0 0-19-15,0 0-25 16,0 0-9-16,0-41-5 16,0 34-5-16,0 1-1 15,0 2-13-15,0 3-5 16,0 1-9-16,0 0-2 15,0 0-14-15,0 0 1 16,0 0-5-16,0 0-3 16,0 0-1-16,0 0-5 0,0 2 2 15,-7 15 4-15,-5 7 0 16,1 4 0-16,2 3 0 16,-1 6 1-16,3 4 9 15,-1 5-10-15,2 1 10 16,-3 0-8-16,2 1 3 15,2 0-5-15,1 2 0 16,2-2 0-16,2-4 0 16,0-2 1-16,0-6-1 15,0-2 7-15,2-3-7 16,-1 0 6-16,1 0 1 16,-1 1 1-16,1 2 7 0,-1 0-4 15,1 4-5-15,-1 1-1 16,-1 0 0-16,0 2 4 15,0 0-1-15,0 1-6 16,-6 2 14-16,0-4-6 16,-2-2-8-16,2-6 8 15,1-4-2-15,2-4-1 16,0-3 3-16,1-2 0 16,2-5-5-16,0-4 0 15,-1-3 2-15,1-2-7 16,0-2 3-16,0-1-3 15,0-1 0-15,0-1-1 0,-2 0-24 16,1 0-35 0,-2-4-43-16,-3-20-119 15,5-12-348-15</inkml:trace>
  <inkml:trace contextRef="#ctx0" brushRef="#br0" timeOffset="132038.87">15007 4431 328 0,'0'0'85'0,"0"0"-29"16,0 0 23-16,0 0-27 15,0 0-11-15,0 0-4 16,-39 0-6-16,39 0-1 15,0 0 6-15,0 0 6 16,0 0 20-16,0 0-14 16,0 0-9-16,0 0-12 15,0 0 8-15,0 0-16 16,0 0-1-16,0 0-13 16,0 0 3-16,0 0-8 0,0 0 8 15,0 0-5-15,0 0-1 16,0 0-2-16,0 0 2 15,0-4 4-15,3-6 0 16,3-2-2-16,4-1-4 16,-1-2 0-16,0 1 5 15,3-2-3-15,-2 2 0 16,-1 0 0-16,3 0 3 16,0-2 1-16,3 2-6 15,1 1 1-15,1 1-1 16,-1 3 0-16,-1 0 0 15,2 1 2-15,-3 0-2 16,-3-1 0-16,-2 4 2 0,-2-1-2 16,-2 2 3-16,-2 1 5 15,-2 1-2-15,1-2 12 16,-1 3-8-16,-1-1-6 16,2 0 1-16,-1 2 0 15,-1-1-1-15,0 1-4 16,0 0 0-16,0 0-1 15,0 0-1-15,0 0 0 16,0 0 0-16,0 0 1 16,0 0-2-16,0 0-1 15,3 0 1-15,3 0-4 16,3 11 6-16,3 5 0 0,1 4 1 16,-1 3 0-1,1 1-2-15,1 4 4 0,0-2-5 16,0-1 7-16,-3 0-8 15,-3-3 9-15,-1-5-8 16,-1-3 3-16,-2-3 0 16,1-2 6-16,-1-1-6 15,1 0-2-15,1 1 2 16,-2-2 0-16,2-1 3 16,-3-3 0-16,0 3-6 15,-1 2-12-15,-2-2-114 16,0-4-232-16</inkml:trace>
  <inkml:trace contextRef="#ctx0" brushRef="#br0" timeOffset="133762.6">14621 6699 201 0,'0'0'76'16,"0"0"-15"-16,0 0 46 0,0 0-24 15,0 0-36-15,0 0-11 16,2-63-10-16,-1 53-10 15,1-1 6-15,-2 0-15 16,1 2 7-16,-1-4-6 16,0 4 7-16,0 0 4 15,0 3 0-15,0 1 13 16,-1 1 6-16,-4 2-17 16,-2 0-12-16,-3-1 3 15,-1 2-6-15,-1-1-2 16,0 2 3-16,0 0-4 15,-2 0 5-15,-2 0-5 0,-1 7-3 16,-1 3 2-16,6 1-2 16,-4 3 3-16,2 3 2 15,0 2 0-15,3 2-3 16,0 1 2-16,0 4-3 16,1 1 1-16,3 2 1 15,4-1-3-15,3 1-8 16,0-3 8-16,3-1 0 15,9 0 5-15,1-3-3 16,-1 0-2-16,3-5 0 16,-3-4 0-16,0-1 0 15,3-6 0-15,-3 1 0 16,1-4 0-16,-2-3 0 0,3 0 0 16,-3 0-2-1,3 0 4-15,-1-7-2 0,-3-5 0 16,2-2 2-16,-3-6-2 15,0-1 3-15,3-4-2 16,-2-1 6-16,0-4-5 16,1-1 2-16,-2 2-1 15,-1-1-2-15,-4 8 0 16,-1 2 2-16,-3 4 0 16,0 5-1-16,0 0 2 15,0 4 9-15,0 0 5 16,0 3-3-16,0 1-5 0,0 1 1 15,0 1-6 1,0 1 0-16,0 0-3 0,0 0 0 16,0 0-4-16,0 0-2 15,0 7-7-15,0 8 1 16,0 6 10-16,-1 4 2 16,1 3 1-16,0 0-2 15,0 2 1-15,0-4 2 16,4 1-1-16,8-3 1 15,-1 0-2-15,2-4-1 16,-1-2 0-16,0-3 1 16,1-3-2-16,-2-4 4 15,-1-3-4-15,-1-1-1 16,2-4-2-16,2 0-36 16,2 0-121-16,1-16-67 0</inkml:trace>
  <inkml:trace contextRef="#ctx0" brushRef="#br0" timeOffset="134646.37">15069 6674 155 0,'0'0'304'16,"0"0"-269"-16,0 0 78 16,0 0-26-16,0 0-26 15,0 0-20-15,-54-57 2 16,38 54-13-16,-3 1 6 15,-1 2-13-15,1 0 5 16,2 0-13-16,1 2-5 16,1 5-4-16,2 6-3 15,-1 1-3-15,2 5 1 16,2 4-1-16,2 2 2 0,4 3-2 16,2 0 0-1,2 0 1-15,0-2 1 0,0-2-1 16,5-1-1-16,4-3 0 15,0-1 1-15,-1-3-1 16,2-2 3-16,0-5-1 16,0 0-2-16,2-4 0 15,2-4 0-15,1-1 0 16,0 0 1-16,1-7 0 16,-2-7 1-16,0-5-1 15,0-2 4-15,-1-3-3 16,-2-3 1-16,-1-2-2 15,2-5 0-15,-1-4-1 16,0-4 2-16,0-3-2 0,0-1-2 16,-1-3-5-16,-1-1 1 15,-3 2-6-15,-3-1 6 16,-3 4-16-16,0 5 8 16,-2 9 3-16,-7 9 11 15,2 9 7-15,1 7-2 16,3 6 7-16,-2 0-10 15,-1 0-3-15,-3 0 1 16,-1 9 0-16,4 8-1 16,0 8-3-16,5 8 1 15,1 6 3-15,0 8 5 0,4 0 1 16,7 1-3 0,-3-1 4-16,-2-1-4 0,0 0 5 15,1-1-7 1,-1-1 1-16,2-4 1 0,-2-5-3 15,2-3-1-15,-2-1 1 16,1-3 1-16,1-5 0 16,-4-6 2-16,1-4-2 15,-2-7-1-15,-2-4-4 16,6-2-19-16,1 0-87 16,4 0 30-16,4-11-96 15,-1-7-420-15</inkml:trace>
  <inkml:trace contextRef="#ctx0" brushRef="#br0" timeOffset="135486.07">15484 6632 462 0,'0'0'44'15,"0"0"16"-15,0 0 33 16,0 0-15-16,0 0-34 0,0 0-17 16,0 0-1-16,-96-51 8 15,75 51-10-15,2 0-4 16,0 0-2-16,1 1-3 15,4 9-14-15,2 5-1 16,-1 2 0-16,4 7 2 16,-1 2 0-16,4 5-4 15,3-1 3-15,3 1-1 16,0-1 0-16,0-1 2 16,4-2-2-16,5-4 1 15,-3 1 0-15,1-7-1 16,3-5 0-16,0-1 0 15,0-5 0-15,1-3 1 16,2-3-1-16,4 0 5 0,-3 0-3 16,3-12 3-16,1-4 0 15,-3-4-3-15,0-5 8 16,-5-1-10-16,3-8 3 16,-2-2 0-16,4-8 1 15,-3-4-4-15,0-3 3 16,1-4-3-16,-2-1-2 15,-4-2 2-15,2 2-1 16,-6 5-12-16,-3 7 7 16,0 8 6-16,0 8-7 15,-5 8 0-15,-6 5 3 16,2 5 4-16,-1 5 0 16,-1 1 3-16,2 4-2 0,-2 0 0 15,1 0-1 1,2 14-1-16,2 8-7 0,3 10-1 15,3 9 9-15,0 2 4 16,0 9-1-16,9 2 0 16,4 1-3-16,1 1 3 15,0 1-3-15,-3-2 3 16,0-6-3-16,-3-6 1 16,-1-2-1-16,-1-11 0 15,0-3 3-15,0-7-3 16,0-5 0-16,3-5 0 15,0-3-1-15,-2-1 1 0,3-4-1 16,1 2 1-16,-5-3-1 16,2-1-38-16,-3 0-63 15,-2-3-25-15,5-11-256 16</inkml:trace>
  <inkml:trace contextRef="#ctx0" brushRef="#br0" timeOffset="136364.62">15652 6560 514 0,'0'0'40'15,"0"0"36"-15,0 0 30 16,0 0-64-16,0 0-20 15,0 0-1-15,31-23-5 16,-4 18-5-16,5 5 2 16,2 0-13-16,-4 0 8 15,0 0-7-15,-8 10 8 16,-1 6 0-16,-2 4-1 16,-7 4-5-16,-1 8 4 15,-5-1-1-15,-5 3-2 16,-1-3 9-16,0-1-11 15,0-4-1-15,0-2-1 16,-7-5 0-16,-4-2 1 0,2-4-1 16,0-6 2-16,-1-3-2 15,1-4 3-15,-2 0 12 16,-6 0 1-16,-6-14-11 16,2-6-5-16,0-3-12 15,10-4 2-15,9-5 0 16,2-1-1-16,7-2 11 15,15-2-2-15,4 3 1 16,7 4-27-16,6 6 3 16,1 8 4-16,4 5 13 15,-3 8 0-15,-5 3 3 16,-9 0 5-16,-11 0 0 16,-2 1 0-16,-4 10-2 0,-1 4 2 15,3 1 0-15,-2 0 0 16,1 1 2-16,2 0-2 15,-2-6 0-15,0-6-2 16,2-2 2-16,-1-3 0 16,2 0 4-16,0-5-3 15,1-9-2-15,-6-3 2 16,-2 0 1-16,-1-2 0 16,-5-1 9-16,-1 1 3 15,0 2 10-15,-1 2 0 16,-11 3 10-16,-3 5-32 15,-4 4-1-15,0 3-1 0,-3 0 4 16,2 5-2-16,1 12-1 16,3 5 0-16,6 5-1 15,3 5 0-15,4 5 2 16,3-1 2-16,0 1-1 16,1-1-3-16,9-6 3 15,-1-1-2-15,2-7-1 16,1-3 0-16,0-5 0 15,-2-3 2-15,4-4-2 16,-5-3 7-16,4-1-14 16,-1-1 5-16,2-2-45 15,-1 0-27-15,-1 0-13 16,-4-5-107-16</inkml:trace>
  <inkml:trace contextRef="#ctx0" brushRef="#br0" timeOffset="136866.72">16698 6436 622 0,'0'0'58'16,"0"0"18"-16,0 0 33 0,0 0-53 15,-87-32-23-15,58 32-1 16,3 0-11-16,7 5-8 16,-2 6-2-16,6 3-7 15,-1 2-2-15,5 3 1 16,2-2-2-16,5 0 0 16,4 2-1-16,0-2 8 15,0 2-8-15,21-2 0 16,5 3 1-16,4 0 2 15,0-1 0-15,-6-1-2 16,-6 0-1-16,-9-2 1 16,-5 0-1-16,-4-3 0 15,0 2-1-15,0-2 1 0,-7 1 0 16,-2-4 2 0,-3 0-1-16,-1-1-1 0,-1-2 0 15,-1-1 1-15,0-3 2 16,0-2 0-16,0-1 0 15,1 0-2-15,0 0 1 16,3-3 7-16,-2-4 1 16,3-2-10-16,1-1-3 15,4 0-16-15,5 0-68 16,0-1-180-16</inkml:trace>
  <inkml:trace contextRef="#ctx0" brushRef="#br0" timeOffset="137333.25">16953 6503 512 0,'0'0'76'16,"0"0"6"-16,0 0-10 15,0 0-25-15,-85-17-15 16,56 17 13-16,4 5-2 16,12 7-22-16,4 0-8 15,7 1-10-15,2 1 4 16,0 0-3-16,5 1-2 0,11-1 3 16,2 2 6-16,6 0-6 15,0 1-3-15,0-1-1 16,-6 1 1-16,-2-2-2 15,-4 2 0-15,-6-3-3 16,-6 1 3-16,0 0 2 16,0 2-1-16,-4 0 0 15,-6-4 0-15,0-1 4 16,1-6-2-16,0 1 3 16,0-2 1-16,1-3 20 15,0 0 3-15,-1-2-8 16,0 0 6-16,-6 0-25 15,1 0-3-15,-5 0-3 16,3 0-92-16,-1 0-124 0,8 0-518 16</inkml:trace>
  <inkml:trace contextRef="#ctx0" brushRef="#br0" timeOffset="139934.7">5390 6671 199 0,'0'0'58'0,"0"0"13"15,0 0 9-15,0 0-32 16,0 0 7-16,0 0-8 16,-15-3-13-16,14 2-5 15,-1 1 13-15,1 0-13 0,1 0 4 16,0 0-5 0,0 0-6-16,-2 0 4 0,2-2-5 15,0 2-4-15,0 0-11 16,0 0 6-16,0-2 15 15,9 1-12-15,15 1-13 16,9 0 3-16,9 0-3 16,1 0-1-16,-1 0-1 15,-2 0 6-15,-6 0-6 16,-7 0 1-16,-4 0-4 16,-9 0 2-16,-8 0 1 15,-4 0 0-15,1 0 0 16,-3 0-39-16,0 0-10 15,0 0-33-15,-5 0-245 0</inkml:trace>
  <inkml:trace contextRef="#ctx0" brushRef="#br0" timeOffset="140354.57">5283 6668 419 0,'0'0'99'0,"0"0"-36"0,0 0 26 16,0 0-22-16,0 0-26 15,0 0-9-15,-3 0 4 16,3 0-5-16,3 0-7 16,13 0-3-16,11 0-8 15,10 0 10-15,4 0-1 16,-1 0-6-16,6-3 1 16,-4 0 0-16,-2 1-7 15,-1 0 3-15,-12 1-10 16,-9 1 3-16,-8-1-6 0,-7-1 0 15,0 2-1 1,-3 0-4-16,0 0-18 0,0 0-40 16,0 0-87-16,-13 0-15 15,-8 0-120-15</inkml:trace>
  <inkml:trace contextRef="#ctx0" brushRef="#br0" timeOffset="140641.97">5235 6702 395 0,'0'0'86'0,"0"0"-33"15,0 0 23-15,0 0 1 16,0 0-32-16,0 0-25 15,0 0-4-15,67 0 8 16,-30 0 5-16,1 0-6 16,-2 0 2-16,-5 0-10 15,2-3 1-15,2 3-16 16,-6-3 0-16,-5 3-3 16,-5 0-100-16,-10 0-97 15</inkml:trace>
  <inkml:trace contextRef="#ctx0" brushRef="#br0" timeOffset="141816.91">5247 7883 528 0,'0'0'75'15,"0"0"-48"-15,0 0 23 16,0 0 18-16,0 0-27 0,0 0-17 16,-16-6-1-16,16 3 24 15,10-1-36-15,8 1-4 16,10-1 3-16,2 1-8 15,0 0 5-15,-3 3 1 16,-5 0 0-16,3 0 10 16,-5 0-13-16,5 0 5 15,-4 0 8-15,-3 0-8 16,-3 0-1-16,-9 0-3 16,0 0-3-16,-3 0-1 15,-3 0-2-15,0 0 0 16,0 0-21-16,0 0-35 15,0 0-62-15,-6 0 10 16,-6 0-160-16</inkml:trace>
  <inkml:trace contextRef="#ctx0" brushRef="#br0" timeOffset="142044.37">5272 7861 488 0,'0'0'71'0,"0"0"-29"16,0 0 63-16,0 0-33 16,0 0-16-16,0 0-13 15,-7 0-17-15,25 0-8 16,9 0-8-16,7-1-9 16,8-1 6-16,4 1-7 0,-1-3 0 15,4 1-67-15,-6 3-66 16,-9-1-254-16</inkml:trace>
  <inkml:trace contextRef="#ctx0" brushRef="#br0" timeOffset="145433.03">16663 3439 129 0,'0'0'49'0,"0"0"9"16,0 0-8-16,0 0-6 16,0 0-15-16,0 0 21 15,-40 0-17-15,36 0-10 16,2 0-3-16,-1 0-4 15,3 0 7-15,0 0-3 16,0 0-10-16,0 0-1 0,0 0 16 16,0 0 15-16,0 0-6 15,0 0-2-15,0 0-4 16,0 0-12-16,0 0-8 16,0 0 1-16,0 0 0 15,0 0-9-15,0 0 5 16,0 0 2-16,5 0 0 15,5 0 4-15,2 0-4 16,6 0-4-16,-1 0 1 16,3 0-1-16,3 0 2 0,-4 0 0 15,2 0-5 1,0 0 5-16,0 0 3 0,1 0-5 16,3-5 10-16,4 2-6 15,2-1 1-15,4 0-5 16,-1 0-2-16,2 1-1 15,-1-1 1-15,0-2 1 16,2 1 6-16,-1 0-4 16,-6 0 0-16,-2 1 0 15,-4 1 3-15,-2-1-6 16,1-1 5-16,-1 2-6 16,-1-2 9-16,-2 2-7 15,1 0 2-15,-1-1 1 16,1 2-4-16,-3-3 3 15,0 5-4-15,-1-2 2 0,-2-1 7 16,2 2-3-16,-1-2-1 16,1 3 2-16,-2-3-6 15,-1 3 1-15,-2-3 4 16,2 2-2-16,0 0-4 16,1-2 2-16,-2 1 0 15,-3-1 2-15,-2 2-3 16,2 0 14-16,-1-1 6 15,-1 0 0-15,-1 0-9 16,1 1 3-16,-2-1 1 16,-1 2-7-16,-1-1 9 15,0 1-11-15,-1 0 3 16,-2-1 8-16,0 1-16 0,0 0 4 16,0 0-2-16,0 0-3 15,0 0-1-15,0 0-1 16,0 0-58-16,-9 0-91 15,-19 0-220-15</inkml:trace>
  <inkml:trace contextRef="#ctx0" brushRef="#br0" timeOffset="146414.51">16595 3484 230 0,'0'0'177'15,"0"0"-128"-15,0 0 13 16,0 0-3-16,0 0-11 16,0 0-8-16,0 0-11 15,-2 0 16-15,2 0-19 16,0 0 23-16,0 0 0 15,2-3-4-15,7 0-15 16,3 0-23-16,4 1-3 16,1-1-1-16,2 1 2 15,3 1-5-15,4-2 2 16,0 1 2-16,2-1-3 16,3 0 2-16,1-2-2 15,3 1 6-15,-2 2-7 0,1-4 2 16,2 1 7-16,1 1-8 15,-1-1-1-15,-1-1 3 16,-2 0-1-16,-4-1 9 16,-5 1-8-16,-5 2-3 15,-3 2 0-15,-1-1 4 16,5-1-2-16,3-2-2 16,6 0-2-16,4 1 2 15,-1-1 3-15,1-1-2 16,-4 0 0-16,-7 2 3 0,-7 1 5 15,-9 4 16 1,-3-3-2-16,-1 3 1 0,-2 0-7 16,0 0 3-16,0 0-6 15,0 0-7-15,0 0-4 16,1 0 1-16,-1 0-3 16,2 0-1-16,-2 0-24 15,0 0-59-15,-9 0-152 16,-21 0-285-16</inkml:trace>
  <inkml:trace contextRef="#ctx0" brushRef="#br0" timeOffset="152977.06">14626 7260 73 0,'0'0'0'16,"0"0"-37"-16,0 0 20 16,0 0 10-16,0 0 7 15,0 0 16-15,0 0 91 16,0 22-26-16,-8-22-45 15,3 3-18-15,-3-3-7 0,4 0-10 16,-2 0-1-16,3 0-21 16,3 0 17-16,0 0-5 15,0 0-4-15,0 0 11 16,0 0 2-16,0 0 25 16,0 0 23-16,0 0 6 15,-2 0 41-15,-5-3-5 16,1-4-32-16,-3 2-11 15,0 0-1-15,-1 2-4 16,-1-2-4-16,6 2-5 16,1 1 3-16,-3 0-3 15,2 1-4-15,-2 0-7 0,-1-1-4 16,-2 1-5-16,-2 1 2 16,1-4 2-16,1 3-3 15,4 1-7-15,3-2 2 16,3 2-6-16,0 0-3 15,0 0 0-15,0 0 0 16,0 0 2-16,0 0-1 16,0 0 0-16,0 0 3 15,0 0-3-15,0 0 7 16,3 0-3-16,8 0 1 16,5 0-4-16,0 0 0 15,4 0-2-15,0 0 0 16,4 0 2-16,0 0-1 0,2 0 0 15,-1 3-1 1,3 1 3-16,1-3-3 0,2 1 3 16,5-1-3-16,0-1 0 15,4 0-5-15,-3 0 5 16,-1 0 2-16,-3 0 5 16,-2 0-7-16,-1 0 0 15,1 0 2-15,1-1-1 16,1 1 0-16,-1-3-1 15,2 1 0-15,2-1 0 16,-1 1 6-16,3-1-6 16,0 0 0-16,2 0 2 15,-4-2 0-15,-2 1-2 16,-3 0 2-16,1 0-2 0,-2 2-1 16,-1-1 1-16,1 0 9 15,2 2-9-15,3 1 0 16,5 0 0-16,2-1 0 15,-1-1-1-15,0 0 1 16,1-3 0-16,-1 0 0 16,-1-1 0-16,-2 1 4 15,0-1 0-15,-1 3-1 16,5-2 5-16,-2 5-8 16,2-2 0-16,0 0 0 15,-2 0 2-15,-1-1 3 16,2-2-7-16,-2 2 3 15,6-3-1-15,0 0 7 0,2 1-6 16,6 0 0-16,0 1 0 16,1-1 3-16,0 3-3 15,-8-1 0-15,0 2 7 16,-4-2-8-16,-2 0 2 16,2 0 0-16,-5 1 2 15,-2 0 0-15,-7-1 3 16,-7 2 7-16,-8-1-6 15,-3 1 12-15,-5 0-5 16,-2 1 3-16,-3 0 0 16,0 0-8-16,0-2 2 15,0 2-6-15,0-1-1 0,0 1-5 16,0 0 0-16,0 0 2 16,0 0 0-16,2 0-1 15,-2 0 2-15,0 0-2 16,0 0 0-16,0 0 0 15,0 0 1-15,0 0-2 16,0 0-3-16,0 0-47 16,0-1-94-16,-14-4-34 15,-5 4-169-15</inkml:trace>
  <inkml:trace contextRef="#ctx0" brushRef="#br0" timeOffset="154912.15">19384 6413 516 0,'0'0'42'0,"0"0"-20"16,0 0 60-16,0 0-8 15,0 0-22-15,0 0-14 16,0 0-4-16,-6 0-12 16,6 0-6-16,7 0-3 15,12 0-6-15,9 0-4 0,15 0 5 16,6 0-6-16,10 0-1 16,6 0 2-16,7 0 15 15,4 0-8-15,1 0 12 16,1 0-9-16,-1 0 4 15,-2 0-7-15,1 0-3 16,3 0 3-16,3 0-9 16,8 0 8-16,5 0-5 15,9 0-4-15,1 0 1 16,-6 0-1-16,-8 0 0 16,-14 0 2-16,-8 0-1 15,-7-2-1-15,-3-7 0 16,-3-2 2-16,-1-1 3 15,0 3-3-15,-1 3-2 16,-2 2 1-16,-1-1-1 0,-4 3 0 16,-5-1 2-16,-7 0-2 15,-4 0 0-15,-4 0 0 16,1 0 2-16,1 1 9 16,0 2-8-16,4 0 4 15,3 0-6-15,6 0 1 16,6 0 4-16,1 0 1 15,-3 0-4-15,-7 0 5 16,-6 0 8-16,-3 0 4 16,1-2-3-16,2 1 1 0,4-1-6 15,0 2-1 1,2 0-5-16,-3 0 11 0,-3 0-3 16,-2 0 0-16,-2 0-1 15,-3 0-7-15,-2 0 14 16,-5 0-10-16,-5 0 4 15,-5 0 9-15,-2 0-13 16,-5 0 11-16,-1 0-6 16,-1 0-1-16,0 0-7 15,0 0-2-15,0 0-5 16,0 0-5-16,0 0-2 16,0 0-9-16,0 0-61 15,-3 0-55-15,-18 5-66 16,-5 0-217-16</inkml:trace>
  <inkml:trace contextRef="#ctx0" brushRef="#br0" timeOffset="170744.47">16413 8957 269 0,'0'0'83'16,"0"0"-27"-16,0 0 24 16,0 0-15-16,0 0-7 15,0 0-19-15,0 0 3 16,-78-18-15-16,62 16 14 16,0 2 7-16,3-1-23 15,3 1 5-15,3 0 0 16,2 0-8-16,2 0 0 15,3 0 1-15,0 0-2 16,0 0 3-16,0 0-13 16,6 0 4-16,15 0-4 0,10 0-3 15,10 0 0 1,8 0 0-16,9 0 0 0,8 0 3 16,7 0-9-16,7 0 4 15,8 0 0-15,8 0-5 16,1-1 10-16,0-2-5 15,-2 1 5-15,0-3-7 16,-2-1-2-16,-4 1 6 16,-6-1-5-16,-10 1 2 15,-9-1 1-15,-12 0-4 16,-6 1 2-16,-10-1-3 16,-9 1 3-16,-9-1-2 0,-9 3 4 15,-5 0-5 1,-4 1 6-16,0 2 8 0,0 0-13 15,0 0-2-15,0 0-2 16,0 0 0-16,-3 0-18 16,-13 0-37-16,-5 0-30 15,-6 0-12-15,-1 0-74 16,0 0-73-16</inkml:trace>
  <inkml:trace contextRef="#ctx0" brushRef="#br0" timeOffset="171426.53">17491 8696 534 0,'0'0'22'0,"0"0"91"16,0 0-34-16,0 0-46 15,0 0-19-15,0 0 3 16,-13-3-5-16,13 3 4 16,0 6 18-16,0 2 0 15,13-2-5-15,8 3 7 16,7-2-5-16,5 0-13 16,6 0-3-16,0 1-2 15,3 1-9-15,-8-1-1 16,-3 1 1-16,-5-1-3 15,-3 1 4-15,-3-2-5 0,1 0 1 16,0-1 2-16,-5-1 5 16,2 1-7-16,-4-3-1 15,-3 4 1-15,0-3-7 16,-4-1 7-16,-1-1-1 16,0 0 8-16,-3-2-8 15,-3 0 3-15,0 0 0 16,0 1 5-16,0-1-5 15,0 0 8-15,0 0-8 16,0 0 0-16,0 0-3 16,0 0-7-16,0 1 7 0,0-1-4 15,0 2 0 1,0 3 4-16,-5 1 9 0,-12 7-2 16,-11 3 24-16,-11 4-4 15,-9 2 0-15,-6 2-4 16,0 1-4-16,4-2-1 15,12-3-8-15,12-5-2 16,9-1-2-16,10-7-6 16,2-2 1-16,4-1 2 15,-1-4-3-15,2 0 4 16,0 0-1-16,0 0 0 16,0 0-2-16,-3 0-1 0,-13 0-31 15,-5 0-65-15,-4 0-48 16,-2 0-53-16,5 0-151 15</inkml:trace>
  <inkml:trace contextRef="#ctx0" brushRef="#br0" timeOffset="172738.63">14416 8627 585 0,'0'0'31'15,"0"0"69"-15,0 0-23 16,0 0-33-16,0 0 3 16,0 0-26-16,16-70 6 15,-13 70 4-15,-2 0-14 16,2 0-17-16,3 14 9 15,4 5-8-15,1 9 12 16,-3 3 13-16,-2 8-4 16,-5 5 8-16,-1 4-7 0,0 5-5 15,-7 4 2-15,-12 5-14 16,-1 3 8-16,1 3-8 16,4-1-4-16,7 2-2 15,7 0-3-15,1-3 3 16,-2-3 0-16,2-10 0 15,0-10-16-15,0-9-2 16,0-12 8-16,5-6 4 16,7-5-22-16,0-7 6 15,1-4 10-15,0 0-3 16,1-5-6-16,1-14 3 16,-5-10-3-16,2-9-9 15,-6-9-1-15,-1-6 3 0,-5-2 6 16,0 6 3-16,-15 6 19 15,-9 6 3-15,-12 8 56 16,-1 2-23-16,0 3-23 16,-1 1 10-16,4 0-3 15,4 2-2-15,5-3 0 16,4 0-17-16,7 2 11 16,4-1-12-16,7 2-3 15,3 4 1-15,0 0 4 16,12 4 3-16,9 0 0 15,9 4-4-15,7 2-1 16,3 0 0-16,5 2-1 0,3 1-1 16,-5 2 1-16,-1-1-51 15,-16 1-137-15,-9-2-221 16</inkml:trace>
  <inkml:trace contextRef="#ctx0" brushRef="#br0" timeOffset="173047.04">14734 8794 184 0,'0'0'546'0,"0"0"-514"15,0 0-8-15,0 0-15 16,0 0 6-16,-11 80 37 15,8-39-12-15,1 0-5 16,1-4-18-16,1-2 1 16,0-4-15-16,0-3 5 15,0-5-6-15,0-4 4 16,0-5-5-16,0-6 0 16,0-5-1-16,0-2-1 15,0-1 0-15,0 0-18 16,0-4-53-16,-5-13-94 15</inkml:trace>
  <inkml:trace contextRef="#ctx0" brushRef="#br0" timeOffset="173249.06">14692 8685 722 0,'0'0'3'15,"0"0"65"-15,0 0-8 16,0 0-49-16,0 0-11 16,0 0-5-16,34-29-30 15,-16 29-27-15,-3 7-44 16,-2 1-34-16,-2-3-234 16</inkml:trace>
  <inkml:trace contextRef="#ctx0" brushRef="#br0" timeOffset="173594.66">14899 8701 480 0,'0'0'21'15,"0"0"53"-15,0 0-4 16,0 0-11-16,103 96-13 16,-76-65-10-16,-3 7-1 15,-2-1-12-15,-6 4-4 16,-2-2-14-16,-8-5 7 15,-5-5 1-15,-1-5-7 16,0-5-5-16,-11-4 10 0,-3-4 8 16,-7-2-6-16,-2-5 10 15,-2-4-11 1,0 0 4-16,6-10 23 0,7-11-2 16,7-8-19-16,5-11-15 15,0-4-3-15,15-3-16 16,10 5 0-16,4 4 5 15,2 9-17-15,-3 10 1 16,-2 9-45-16,-3 3-36 16,-4 3-27-16,0 1-199 15</inkml:trace>
  <inkml:trace contextRef="#ctx0" brushRef="#br0" timeOffset="173888.09">15427 8654 620 0,'0'0'83'16,"0"0"-10"-16,0 0-1 15,0 0-30-15,0 0-8 16,-83 97-6-16,83-63-2 16,0-1-12-16,7-3-8 15,14 3 4-15,4-1-9 16,4-3 8-16,-4-2-8 15,-6-4 0-15,-7-5-1 16,-6-6 1-16,-6-2-1 16,0-3 7-16,-3-1-8 15,-10 0 2-15,-4-4-1 0,-3-2 0 16,-2 0-32-16,2-13-101 16,1-8-136-16</inkml:trace>
  <inkml:trace contextRef="#ctx0" brushRef="#br0" timeOffset="174111.4">15358 8814 542 0,'0'0'34'16,"-50"87"28"-16,17-24 60 16,-4 7-36-16,-2 7-55 15,-3 1-20-15,6-3 2 0,6-10-9 16,10-14-3-16,8-17 9 15,7-17-1-15,4-8-3 16,1-6-2-16,0-3-4 16,0 0-14-16,12-7-91 15,13-20-16-15,5-14-305 16</inkml:trace>
  <inkml:trace contextRef="#ctx0" brushRef="#br0" timeOffset="174397.63">15637 8473 671 0,'0'0'10'0,"0"0"-3"15,-12 111 58-15,2-46 2 16,3 8-30-16,-3-1 4 15,6-5-20-15,2-9-2 16,2-11-10-16,0-9-8 16,6-11 3-16,10-9 0 15,0-5 1-15,3-7-5 16,2-5 1-16,6-1-1 16,-2-4-32-16,1-16-74 0,-10-8-72 15</inkml:trace>
  <inkml:trace contextRef="#ctx0" brushRef="#br0" timeOffset="174591.93">15523 8774 847 0,'0'0'53'0,"0"0"26"15,0 0-25-15,0 0-39 16,92-50-7-16,-46 38 10 15,-2 2-14-15,-3 3-4 16,-8 2-3-16,-11 0-33 16,-11 5-60-16,-10 0-115 15</inkml:trace>
  <inkml:trace contextRef="#ctx0" brushRef="#br0" timeOffset="175512.83">18161 8186 535 0,'0'0'73'15,"0"0"-33"-15,0 0-21 16,0 0-19-16,0 0 10 15,0 0 24-15,-1 99-5 0,11-49-2 16,-1 13 2 0,-2 12 2-16,-3 9 25 0,-4 8-26 15,0-1 21-15,0 5-19 16,-10 0-8-16,0 0 1 16,-2-3-12-16,6-6-7 15,0-5 1-15,3-8-3 16,1-10 2-16,2-11-2 15,-1-8-2-15,-2-10-2 16,0-9 2-16,-1-11-4 16,2-10 2-16,-2-5 0 15,-5 0 1-15,-4-17-1 16,-3-12-41-16,5-14-65 16,8-3-98-16,3-7-409 15</inkml:trace>
  <inkml:trace contextRef="#ctx0" brushRef="#br0" timeOffset="176788">18085 8112 516 0,'0'0'20'0,"0"0"-2"16,0 0 41-16,0 0-33 15,0 0-8-15,0 0-8 16,128 0-8-16,-60 0 3 16,10-5-2-16,12-7-1 0,13-2-2 15,13-6 0-15,7-1 0 16,0 1 1-16,0 3 0 15,-6 3 0-15,-2 0 2 16,-6 6-2-16,-1-2 2 16,-5 0-3-16,4 2 1 15,6-3-1-15,11 2 0 16,7 1-3-16,1 0 3 16,-10 2 7-16,-18 4-6 15,-23-1 0-15,-24 3 3 16,-20 0 28-16,-18 0 4 15,-10 0-19-15,-3 0-4 0,-5 0-3 16,1 0 13 0,0 0-2-16,1 0 9 15,0 0-13-15,1 5-3 16,-1 4-5-16,3 5-2 16,-2 3 7-16,-1 8-7 0,-1 11 3 15,-2 5 3-15,0 10-3 16,0 5 0-16,0 6-2 15,0 6 7-15,-5 5-4 16,0 2 1-16,3 2-6 16,2-1 6-16,0-1 3 15,6-3-5-15,7 1 2 16,5-1-3-16,2 1 2 16,-1-5-3-16,-1-2 3 15,0-4-2-15,-4-1-5 0,-3-9-3 16,-2-9 5-16,-6-7-6 15,-1-10 0-15,-2-5 0 16,0-4-2-16,-3-5 0 16,-9-4-1-16,-3 0 3 15,-2-2 9-15,-5-3-9 16,-9-1 10-16,-13 1-6 16,-11-1-3-16,-15-1-2 15,-15 0 5-15,-22 3-4 16,-22 2 1-16,-20 0 0 15,-9 2-1-15,-6 2 10 16,5 2-8-16,13 1 1 16,17 3-3-16,16 1-5 0,14-2 5 15,8 2 5-15,5-5-5 16,7-1 0-16,4-3 0 16,5-1 1-16,3-2-1 15,0 0 2-15,7-5-1 16,6 0-1-16,8 0 0 15,13 0 1-15,14 0 0 16,10 0 0-16,5 0-1 16,4 0 2-16,-2 0 2 15,2 0-1-15,-1-2 18 16,-1-1-7-16,2 3 1 16,-1-2-5-16,1 2-5 15,0-1 1-15,-2-1-4 16,-1 1-2-16,0 0 0 0,-3-2 0 15,3 3 2-15,0-2-2 16,2 2 3-16,1 0-3 16,0 0 1-16,0 0-1 15,0-2-2-15,0 2-2 16,0 0 3-16,0-3-8 16,0 1-12-16,-3-5-10 15,-2-3-75-15,2-7-26 16,3-8-189-16</inkml:trace>
  <inkml:trace contextRef="#ctx0" brushRef="#br0" timeOffset="177531.14">18810 8229 323 0,'0'0'79'16,"0"0"-20"-16,0 0 50 0,0 0-23 16,0 0-19-16,0 0-15 15,0 0 11-15,6-41-32 16,-6 41 3-16,0 0-17 16,0 0-9-16,0 0-4 15,0 5 3-15,0 9-1 16,0 7 3-16,3 8 15 15,6 5-1-15,6 8 2 16,0 11-11-16,1 6-1 16,-4 7 2-16,0 2-4 15,-6 2-4-15,0 2 0 16,0-2-6-16,6 3 6 16,0 0-2-16,3 2 17 15,3 3-12-15,-2-2-4 16,-4-2-1-16,-2-9-1 0,-1-12-4 15,-4-12 0-15,-2-12-2 16,-3-7 4-16,0-7 1 16,0-6-1-16,0-5-4 15,0-3 4-15,0-1-2 16,0 0 6-16,0 0-6 16,3-1-8-16,0-17-47 15,1-11-56-15,1-3-131 16</inkml:trace>
  <inkml:trace contextRef="#ctx0" brushRef="#br0" timeOffset="178214.37">19845 7887 432 0,'0'0'96'16,"0"0"-50"-16,0 0 8 15,0 0-29-15,0 0-12 16,0 0 18-16,0 70 18 0,0-27 19 16,1 6-23-1,6 4-1-15,-1 2-7 0,4 4-8 16,-1 5-6-16,3 5 5 16,1 4-7-16,2 2-6 15,1-2-2-15,-2 1-9 16,-1 1 28-16,-4 0-8 15,-1 5-10-15,-7-5-2 16,-1 0-7-16,0-3 3 16,0-4-2-16,0-9-3 15,0-9-2-15,0-12 1 16,0-3 1-16,0-8 1 16,8-3-2-16,-1-7-1 0,-2-8 2 15,-1-1-2-15,-2-6 3 16,-2-2-3-16,1 0 0 15,-1 0-1-15,0-7 0 16,-1-16-86-16,-20-8-142 16,-7-7-466-16</inkml:trace>
  <inkml:trace contextRef="#ctx0" brushRef="#br0" timeOffset="178814.69">19207 8643 9 0,'0'0'427'16,"0"0"-403"-16,0 0 93 16,0 0-23-16,0 0-39 15,0 0 6-15,0-68 18 16,0 68 1-16,0 0-35 16,0 0-17-16,0 1-12 15,0 19-14-15,0 10 12 16,0 8 9-16,0 5 2 15,0 7 1-15,0 1-12 16,0 1 11-16,0-2-22 0,1-8 2 16,7-7 0-1,-1-7-5-15,2-7 0 0,-2-4 0 16,-4-7 3-16,-1-4-3 16,-1-3 1-16,-1-3-2 15,0 0-16-15,0 0-16 16,0 0-13-16,0-9-45 15,0-8-121-15,0-4-205 16</inkml:trace>
  <inkml:trace contextRef="#ctx0" brushRef="#br0" timeOffset="179363.04">19501 8629 560 0,'0'0'43'0,"0"0"63"15,0 0-26-15,0 0-15 16,0 0-18-16,0 0-15 16,-23-28-24-16,14 28 3 15,0 12-4-15,-3 10-3 16,-1 4 14-16,4 6-6 15,3-1 20-15,1 2-11 16,4 1-9-16,-2-3 0 16,3 0-8-16,0-3 8 15,0-3-9-15,4-3-1 0,7-3 1 16,1-2-2-16,3-3-1 16,0-5 0-16,1-2 2 15,-1-1-1-15,1-3 0 16,0-2-1-16,3-1 13 15,0 0-12-15,1 0 1 16,-1-9 2-16,-1-5-3 16,-2-3 0-16,-4-7 8 15,2-2 11-15,-5-7-9 16,-2-4 0-16,-1-5 9 16,-6-3-10-16,0 1 8 15,0 0-3-15,-16 7-7 0,-1 8 7 16,-5 2-10-1,-2 12-2-15,-3 5-3 0,-1 10-6 16,-2 0 3-16,0 13-10 16,5 11-61-16,7 6-34 15,5-1-104-15,8-3-250 16</inkml:trace>
  <inkml:trace contextRef="#ctx0" brushRef="#br0" timeOffset="181040.45">22484 8393 540 0,'0'0'54'15,"0"0"19"-15,0 0 7 16,0 0-41-16,26-76-28 0,-11 66-6 15,6 3 1-15,-1 1-3 16,5 3 10-16,0 1-6 16,-2 2 25-16,-4 0 10 15,-4 0-14-15,-1 12-7 16,-4 9-7-16,-6 9 2 16,-4 7 4-16,0 4-3 15,-9 4 9-15,-13 0-13 16,-2 0 1-16,-1 2-5 15,3 0-7-15,5-4 1 16,2-2-3-16,9-6 0 16,5-5-6-16,1-10 2 0,0-4-2 15,13-3 5-15,8-10-2 16,6-3 2-16,6 0 1 16,1-3-6-16,2-15 0 15,-4-5-1-15,-2-5 4 16,-1-4 2-16,-4-3-4 15,-4-4 3-15,-2 3 2 16,-5 2 0-16,-6 4-2 16,-1 5 7-16,-7 6 3 15,0 9 13-15,0 3-1 16,0 4-14-16,0 3 10 16,0 0-15-16,0 0 4 15,0 0-5-15,0 0-11 0,0 6 5 16,0 10 6-16,0 9 2 15,0 2-2-15,0 3 0 16,3-1 1-16,3-2-1 16,3-4 4-16,2-6-9 15,2-5 0-15,3-3 5 16,2-7 3-16,4-2-1 16,0 0 0-16,1-3-2 15,-2-14 3-15,-3-6 8 16,-2-4-7-16,-3-5 2 15,-3-8 4-15,-6-2-6 16,-4-4 8-16,0 5 10 0,-17 10-14 16,-9 6-5-1,-7 11 7-15,-4 9-3 0,1 5-1 16,6 2-6-16,5 16-2 16,8 6 1-16,3 5-8 15,6 0-42-15,5 2-76 16,1-9-132-16</inkml:trace>
  <inkml:trace contextRef="#ctx0" brushRef="#br0" timeOffset="181767.8">22246 8082 506 0,'0'0'35'16,"0"0"84"-16,0 0-25 15,0 0-38-15,0 0-31 16,0 0-21-16,-13 47-1 16,12 10 27-16,1 11 34 15,0 13-25-15,0 9-4 16,0 8 3-16,0 2-18 16,0 1-8-16,0 0-3 15,0-12-2-15,0-11-4 16,0-14-2-16,3-13 0 15,8-10-1-15,-4-7 0 16,-3-9 3-16,-2-8 4 0,-2-6-7 16,0-8 1-16,0-1-1 15,0-2 1-15,4 0-1 16,9-19-7-16,5-12-47 16,14-11-90-16,3-7-133 15</inkml:trace>
  <inkml:trace contextRef="#ctx0" brushRef="#br0" timeOffset="182331.02">23629 8012 616 0,'0'0'56'0,"0"0"13"16,0 0 44-16,0 0-43 15,0 0-42-15,0 0-26 16,-22 31 2-16,13 23-1 15,2 10 10-15,-3 13 15 16,-3 6 0-16,1 8-1 16,0 8 14-16,2-4-20 15,4-2-9-15,6-3 3 16,0-10-4-16,6-5-4 16,9-13-6-16,-3-12 0 15,-3-10-1-15,-2-10 6 16,-6-9-6-16,-1-8 0 0,0-7-5 15,0-6-12-15,-17 0-32 16,-9-11-84-16,-2-13-390 16</inkml:trace>
  <inkml:trace contextRef="#ctx0" brushRef="#br0" timeOffset="185090.71">21575 9264 216 0,'0'0'269'15,"0"0"-202"-15,0 0 8 16,0 0-2-16,0 0-21 15,0 0-15-15,-16-9-6 16,16 8-14-16,0 1 3 16,0 0 12-16,21-2-5 0,12-1-16 15,14-2 2-15,9 2-5 16,9-3-2-16,11 3 7 16,9 1-1-16,6-4 1 15,2 2-3-15,-2-3-6 16,0 1-2-16,0-2-1 15,0-2 6-15,0 0-4 16,0-1 2-16,0-2-3 16,0 2 0-16,0 1-2 15,0 0 2-15,-1 1 5 16,0 3-7-16,-9-1 2 16,-8 4-4-16,-14-3 4 15,-5 2-2-15,-5 0 0 0,6-1-2 16,2 1 2-1,1 1 3-15,-3-1-3 0,-5 0 1 16,-9 4-1-16,-8 0 1 16,-12 0 1-16,-7 0-2 15,-8 0-4-15,-5 0 4 16,1-2 4-16,-1 2 0 16,4 0-4-16,2-1 9 15,-3 1-8-15,1 0 1 16,-4-2 9-16,-1 2-3 15,0 0 1-15,0-1 2 16,0 1 4-16,0 0-7 0,0 0-7 16,0 0 5-16,2 0-6 15,-2 0 0-15,1 0 4 16,-1 0-4-16,2 0 2 16,-2-1 7-16,0 1 2 15,0-2 3-15,0 2 5 16,0 0 2-16,1 0-9 15,-1 0-1-15,0 0-1 16,0-3-5-16,0 1-2 16,0 0-2-16,2-4 3 15,-1 2-3-15,-1-6-1 16,2 0 8-16,-2 1-7 16,0-1 3-16,0 0 4 15,0 1 2-15,0-2-8 16,0 2 2-16,0-5-1 0,0 0-3 15,0-1 6-15,0-5-3 16,0-1 1-16,0 1-3 16,0-1 2-16,0 3-2 15,0 2-1-15,2-1 5 16,-1 0-5-16,-1-3 0 16,0-4 0-16,0 1 0 15,0-4 3-15,0-4-2 16,0-2-2-16,0-2 1 15,2-2 0-15,-1-2-2 16,-1-3 2-16,3-4 3 16,-3 0-1-16,0-1-4 0,0 1 2 15,0 0 0-15,-3 8-1 16,0 7 1-16,2 7 0 16,-1 5-1-16,0 3 1 15,-1 0 0-15,0 4 0 16,0 0 1-16,0 4-1 15,0-2 0-15,2 2 0 16,-1 1 0-16,1-3 1 16,-2 1-1-16,0-1-1 15,2 0 0-15,-2 1 1 16,0 1 0-16,1 0 0 16,-1 1-4-16,2 3 4 15,1 1 1-15,-2 1-1 0,2 2-1 16,0-2-1-1,0-1-4-15,0 2 4 0,0-2 1 16,0 2 1-16,0-2 4 16,0 2-4-16,0-2 0 15,0 0 0-15,-1 1-3 16,1 1-1-16,-2-1 3 16,1 2 2-16,1-3-1 15,-2 1 1-15,2-2-2 16,-2 1 1-16,-3 1 0 15,0-1 0-15,-1-1-5 16,-1 2 1-16,-2-1 1 16,-3 1 0-16,0 2 2 0,-7 0 0 15,-5 0 0-15,-3 0-2 16,0 0 3-16,-3 7-2 16,-4 5 2-16,-2 0 0 15,-3 1 0-15,0 0 5 16,-2-4-4-16,1 0 0 15,-2-2-1-15,-4-2 1 16,-5-1 0-16,-3 2 0 16,-6 0-1-16,1-1-1 15,-1 1-2-15,3 0 2 16,7 2 1-16,3-2 0 16,6 0 2-16,3 2-6 0,3-3 4 15,-1 0-1-15,-2 2 1 16,-8-1 0-16,-4 1-3 15,-4 1-2-15,-4 1 4 16,-4-1-2-16,1-1-1 16,5-2-1-16,5-1 5 15,11-1 0-15,8-2 2 16,10-1-2-16,4 0 0 16,5 0 0-16,-1 0 0 15,-4 0 0-15,-2 0-1 16,-6 2 0-16,-3 1 0 15,-3-1 1-15,-1 0 1 16,2-2-1-16,6 0 0 16,5 0-1-16,4 0 1 0,4 0 0 15,4 0-4-15,0 0 4 16,0 0 1-16,2 0-1 16,0 0 0-16,-1 0 0 15,-2 0-2-15,-2 2 3 16,-4 0-2-16,-1 1 0 15,-1-2 0-15,1 2 1 16,3-3 0-16,4 3 0 16,3-2 0-16,2-1 0 15,3 1 0-15,-1-1 0 16,2 0 1-16,-1 0 2 16,-5 0-6-16,2 0 6 15,-2 1-5-15,1-1 7 0,2 2-10 16,2-2 10-16,-1 0-8 15,2 0 3-15,0 0-4 16,0 1-1-16,0-1 5 16,0 0 0-16,0 0-6 15,0 0 6-15,0 0 1 16,0 0 4-16,0 0 0 16,0 0-6-16,0 0 1 15,0 4 0-15,-1 1-4 16,-3 5-2-16,1 5 6 15,1 1 0-15,-1 1-5 16,0 0 5-16,1 1 0 0,-2 2 1 16,-1 0-1-1,2 1 0-15,-2 4 0 0,2 1 0 16,-2 5 1-16,1 2 5 16,1 2-7-16,1 0 1 15,-1-1-5-15,2 1 5 16,-3-3 3-16,1-1-3 15,-2-1 1-15,0-2 4 16,2 0-5-16,2-2-2 16,1 1 2-16,0-1-1 15,0 1-1-15,0 0 2 16,0-3 0-16,1 0 0 16,1-2 1-16,-2-2 0 0,0-1 0 15,0-1-1 1,0-1 2-16,0-1-2 0,0 0 0 15,0-3 0-15,0 0 6 16,0-2-6-16,0-2-2 16,1-2 2-16,-1-3 5 15,0 0-3-15,0-2-4 16,0-2 6-16,0 0-7 16,0 0 9-16,0 0-9 15,0 0 8-15,0 0-3 16,0 0-2-16,0 0 1 15,0 0-4-15,0 0-13 0,0 0-39 16,5-4-78 0,3-9-109-16,0-4-201 0</inkml:trace>
  <inkml:trace contextRef="#ctx0" brushRef="#br0" timeOffset="186320.41">25716 8179 541 0,'0'0'22'15,"0"0"2"-15,0 0 38 16,97-6-31-16,-73 19-2 16,-6 5-6-16,-6 4-8 15,-9 2 1-15,-3 0 2 16,0 1 13-16,-11-3 21 16,-11-1-19-16,-2 1 5 15,0-3-9-15,0-2-7 0,5-5 0 16,7-2-15-16,3-5-5 15,6-4 1-15,2 1-2 16,1-2-2-16,0 1-1 16,0-1 1-16,11 0-3 15,7 0 4-15,3 0 3 16,0 2-1-16,-1 7-4 16,-4 2 2-16,-3 6 0 15,1 0 0-15,-4 7 3 16,-4-2-8-16,-3 1 6 15,-3-2-3-15,0-2-6 16,0-2 0-16,-4-3 7 0,-8-4 1 16,-2-4 0-1,-4-2 2-15,-10-2 17 0,-5-2 3 16,-4 0 5-16,0 0-10 16,7 0 11-16,6-6-11 15,4-1-10-15,7 0-2 16,7 1-5-16,6 3-24 15,0 3-52-15,0 0-71 16,10-5-160-16</inkml:trace>
  <inkml:trace contextRef="#ctx0" brushRef="#br0" timeOffset="186754.39">26180 8250 313 0,'0'0'367'16,"0"0"-336"-16,0 0 21 15,0 0-26-15,0 0-21 16,0 0-5-16,-88 97 14 15,74-55-5-15,5-1-9 0,8-3 3 16,1-5-2 0,0-3 0-16,17-5 1 0,5-9-2 15,0-4 2-15,2-10-7 16,-3-2 11-16,1 0-3 16,2-11 6-16,-7-7 32 15,-1-6 25-15,-7-5-21 16,-4-5 4-16,-5-4-25 15,0-2-10-15,-5 1 2 16,-9 8-14-16,-3 8-2 16,-3 9 0-16,-1 8-8 15,-6 6 1-15,-1 0-39 16,0 7-27-16,1 10-69 16,3-3-116-16</inkml:trace>
  <inkml:trace contextRef="#ctx0" brushRef="#br0" timeOffset="187250.97">25512 7911 534 0,'0'0'79'16,"0"0"-32"-16,0 0-30 15,0 0-13-15,0 0 15 16,-42 109 23-16,33-42 4 16,-1 11-3-16,2 3-4 15,5 1 2-15,2-3-20 16,1-4-8-16,0-4-8 0,0-9-3 16,0-3-1-1,-2-7 2-15,-7-4-2 16,-4-3 8-16,-2-4-7 0,0-7-2 15,4-9 3-15,5-8-2 16,5-9 2-16,-1-5 2 16,2-3 4-16,0 0-8 15,0-7 3-15,0-13-4 16,6-9-100-16,0-7-131 16</inkml:trace>
  <inkml:trace contextRef="#ctx0" brushRef="#br0" timeOffset="188090.06">25467 7903 674 0,'0'0'14'0,"0"0"0"16,0 0 45-16,0 0-26 15,0 0-30-15,0 0-3 16,118-72 0-16,-48 65 3 16,15-1-3-16,9-1 3 15,10 2-6-15,5 2 0 0,3 0 2 16,-3 3 1-16,-5 0 1 15,-10 1 2-15,-6-1-5 16,-4 1 4-16,-8 0 1 16,-3-1-2-16,-6 2-1 15,-6 0 0-15,-11 0 0 16,-12 0 5-16,-17 0-2 16,-8 0 2-16,-8 0-5 15,-4 13 1-15,-1 5 0 16,0 8 13-16,0 6 0 15,0 6 1-15,0 10 4 16,0 9-6-16,0 5-6 0,5 3 8 16,1-2 7-16,-1-2-11 15,-5 4 10-15,0 0-11 16,-2 2-3-16,-13 2-1 16,0-8-3-16,2-1-3 15,3-10 9-15,5-3-9 16,5-5-2-16,0-6 2 15,0-8 3-15,0-6-3 16,0-10 0-16,0-4-1 16,-5-2-2-16,-7 0-5 15,-10-1 8-15,-6 1 16 16,-7-3 0-16,-2 0-13 0,-2 1 11 16,-2-3-12-1,-7-1 1-15,-12 2 4 16,-16-2-1-16,-22 1-1 0,-25 1-1 15,-24 4 2-15,-16-1 4 16,-4 3 2-16,15-3 4 16,34 2 2-16,39-1-3 15,36-2 2-15,29 0-16 16,10-4 4-16,4 0-1 16,0 0-3-16,0 0 6 15,0 0 3-15,0-4 10 16,0-6-16-16,0-4-4 15,0 1-4-15,0-1-2 16,3-1-20-16,12 0-79 16,9-3-89-16,4 0-127 0</inkml:trace>
  <inkml:trace contextRef="#ctx0" brushRef="#br0" timeOffset="189553.51">25624 7846 419 0,'0'0'48'0,"0"0"6"0,0 0 19 15,-93-10-8-15,62 10-30 16,-2-5 9-16,-3 1-13 16,-1 1 10-16,-6-2-6 15,-4 2-3-15,-5 3-10 16,-6 0 9-16,1 0-9 15,12 0-11-15,14 0 4 16,13 0 1-16,14 0-9 16,4 0-2-16,0 0-1 15,0 0 1-15,0 0-1 0,0 0-3 16,0 0-1-16,0 4 1 16,0 3-1-1,0 5 4-15,0 2-3 0,0 3-1 16,0-2 3-1,0 2 2-15,-3-3-4 0,-2-2 4 16,1 5-5-16,3 0 0 16,-2 10 2-16,1 4-2 15,1 7 3-15,-1 5-2 16,-1 2 3-16,-2-1-2 16,1-1 1-16,-5 0-1 15,0-1 0-15,-1-2-1 16,-2 0 3-16,3 1-4 15,1-1 0-15,4-1 4 16,2 0-3-16,1-2 10 0,1-2-11 16,0-3 1-16,0-3 6 15,0-1-4-15,0-2 4 16,-6 0-4-16,2-4-2 16,-3-3 6-16,1 1-4 15,3-7 0-15,2 0-3 16,1-3 0-16,0 1 0 15,0 0 8-15,0 0-5 16,0-1-3-16,0-1 1 16,0 2-1-16,0-2 7 15,0-1-6-15,0 1-1 16,0-1 0-16,0-3-1 16,0 0 0-16,0 2 1 0,0-1 1 15,0 1 0 1,0 2-1-16,0-2 0 0,0 0 0 15,0 0-1-15,1-2 1 16,7 2 3-16,3-4-3 16,5-2 0-16,11-1 3 15,11 0 8-15,18 0-10 16,12-9 11-16,13-3-8 16,2 1-3-16,-10 0-1 15,-13 3 0-15,-23 0-2 16,-26 1-39-16,-14 0-107 15,-36-3-611-15</inkml:trace>
  <inkml:trace contextRef="#ctx0" brushRef="#br0" timeOffset="191135.06">26818 7746 260 0,'0'0'122'0,"0"0"-82"0,0 0 65 15,0 0-21-15,0 0-31 16,0 0-2-16,-48-4-12 16,48 4-8-16,0-1-6 15,0 0-8-15,10-1-5 16,13-1 11-16,12 0-21 15,9-1 6-15,6 1-8 16,3 2 0-16,1-2 2 16,-2 2-4-16,1-1 1 15,2-1 1-15,4 3 2 16,4 0-2-16,1 0 0 16,-3 0 0-16,-6 0 1 0,-7 0 0 15,-11-4-1-15,-10 4 0 16,-12 0 6-16,-7-1-3 15,-4 1 4-15,-3 0 15 16,-1 0-19-16,2 0 2 16,-1 0-4-16,4 0 1 15,-2 5 0-15,3 5 3 16,-1 0 2-16,-1 1 5 16,2 4-10-16,-3 3 2 15,0 2 2-15,-2 5-1 16,-1 4 10-16,2 3-5 15,-2 8 3-15,0 7 1 16,0 7-7-16,3 4 9 16,1-1-3-16,1-2-3 15,-2-5-6-15,1-3-1 0,-4-1-1 16,2 1 6-16,-1-1-5 16,2 0 5-16,2-1-2 15,1-3 10-15,1-1-10 16,3-3 3-16,-2-4-4 15,0-5-2-15,-2-3 1 16,-1-8-4-16,-3-4 4 16,-1-7-4-16,-1-2 0 15,0-2 0-15,0-1 0 16,0 1 4-16,0-3-2 0,0 0 4 16,0 0-6-16,0 2 4 15,0 0-8-15,0 1 9 16,-11 2 2-16,-8-1 7 15,-3 2-10-15,-6-2 10 16,-3 1-9-16,-4 1 0 16,1-2-2-16,-1 1-1 15,-5 0 1-15,-1 1-1 16,-7-2 1-16,-5-2 0 16,1 0 5-16,3 0-3 15,0-2 1-15,4 0 4 16,3 0 0-16,5 0 4 15,2 0-9-15,5-5-2 16,10 0-2-16,1 1 0 16,7-1 1-16,-3 3 1 0,-5-3-3 15,-8 3-8-15,-5 2-23 16,3 0-42-16,11 0-85 16,16-2-114-16</inkml:trace>
  <inkml:trace contextRef="#ctx0" brushRef="#br0" timeOffset="192372.71">29531 7925 701 0,'0'0'36'15,"0"0"74"-15,0 0-16 16,0 0-44-16,0 0-23 16,0 0-16-16,-65-9-11 15,50 33 4-15,1 8 0 16,6 8 1-16,0 5 0 16,5 0 4-16,3-1-6 0,0-3-2 15,2-5 1-15,14-2 0 16,4-5-1-16,5-5-1 15,3-6 2-15,3-5-2 16,1-5-12-16,-2-8 7 16,-4 0 1-16,0 0 4 15,-4-16 0-15,-4-3 0 16,-2-9 4-16,-4-1-4 16,-1-5 2-16,-4-7 1 15,-1 2-1-15,-1 3-2 16,-4 7 8-16,2 12-7 15,-3 7 6-15,0 8 10 16,0 2-8-16,0 0-9 0,0 0-1 16,0 16-9-16,0 14 9 15,0 8 1-15,0 6 1 16,0-3-1-16,0 1 1 16,0-1 4-16,0 0-3 15,0 0-4-15,0-2 2 16,0-4 0-16,6-5 1 15,0-6-1-15,-3-4-4 16,0-4 4-16,-1-6 6 16,1-3-6-16,-2-3-11 15,4 0-14-15,2-4-42 16,5 0-133-16,3 0-219 0</inkml:trace>
  <inkml:trace contextRef="#ctx0" brushRef="#br0" timeOffset="192785.17">30076 8031 678 0,'0'0'46'15,"0"0"-21"-15,0 0 36 16,0 0-42-16,0 0-14 15,0 0 4-15,-67 93 8 16,55-47 2-16,4 2 4 16,5 0-9-16,3-4-9 0,0-3 0 15,0-9-4-15,12-7 0 16,3-8-1-16,2-9-8 16,5-8 8-16,3 0 16 15,4-5-1-15,0-13 15 16,0-6 6-16,-2-6-3 15,-6-3-25-15,-4-5 3 16,-7-7 1-16,-9-7 8 16,-1 2-10-16,-1 7-6 15,-16 6-3-15,-7 18-1 16,-4 9-1-16,-8 10-1 16,-6 0-15-16,2 17-36 0,6 10-50 15,7 1-83-15,9-1-279 16</inkml:trace>
  <inkml:trace contextRef="#ctx0" brushRef="#br0" timeOffset="193452.99">29004 7615 634 0,'0'0'67'0,"0"0"-51"15,0 0-2-15,0 0 1 16,34 96 39-16,-25-26 17 15,0 14-25-15,-3 11-10 16,-3 3-12-16,1 2-18 16,-1-6-2-16,-3-7 5 0,1-6-7 15,-1-7 1-15,0-8 5 16,0-11-4-16,-4-9 2 16,-3-12-3-16,4-10 1 15,1-7-2-15,2-7-2 16,0-5 1-16,0 0-3 15,0-5 2-15,0 0-55 16,0 0-86-16,10-13-243 16</inkml:trace>
  <inkml:trace contextRef="#ctx0" brushRef="#br0" timeOffset="194074.74">30392 7665 487 0,'0'0'65'16,"0"0"31"-16,0 0 13 15,0 0-36-15,0 0-34 16,0 0 4-16,10-37-20 0,-10 37-2 16,0 0-7-16,0 1-14 15,2 24 1-15,1 16 1 16,3 16 10-16,2 7 25 15,1 10 7-15,2 11-15 16,0 8-3-16,-2 4-15 16,-2 3-1-16,-7-7-4 15,0-4-5-15,0-8 4 16,0-11-5-16,0-14 2 16,0-11 0-16,0-9 0 15,0-10-2-15,0-5-3 16,2-9 1-16,-1-7-10 15,-1-5-20-15,0 0-3 0,2-2-29 16,-1-17-201 0</inkml:trace>
  <inkml:trace contextRef="#ctx0" brushRef="#br0" timeOffset="194930.75">28572 7645 570 0,'0'0'80'0,"0"0"-18"15,0 0-28-15,0 0-18 16,0 0-3-16,-1 84 32 16,1-25 12-16,0 9-23 15,0 11 5-15,-3 6-17 16,-8 2 0-16,1-1-8 16,4-7 3-16,6-2 2 15,0-11 1-15,3-2-11 16,15-9-3-16,1-8-6 15,1-6 3-15,-1-4 2 16,-7-8-3-16,-2-4 6 16,-5-6-6-16,-2-5-1 0,-2-4 0 15,-1-3 0-15,0-5-1 16,2 1 0-16,-2-1 0 16,0-2-22-16,0 0-24 15,0 0-6-15,0 0-34 16,0 0-57-16,0 0-130 15,4 0 50-15</inkml:trace>
  <inkml:trace contextRef="#ctx0" brushRef="#br0" timeOffset="197158.76">28626 8836 270 0,'0'0'169'0,"0"0"-127"15,0 0-8-15,0 0 6 16,0 0-22-16,0 0-6 15,31 0 27-15,-7 2-19 16,4 0 9-16,5 0 10 16,5-1-10-16,2 0-14 0,2-1 1 15,4 0-1-15,5 0-7 16,4 0 19-16,1 0-14 16,-2 0-2-16,-3 0-2 15,-2 0 4-15,-4 0-1 16,4 0 0-16,3 0 3 15,7 0-10-15,7 0 5 16,0-1-3-16,0-2 2 16,-5-1-9-16,-4 1 5 15,-4 1 5-15,-3-1-9 16,-1 1 4-16,-3 1-3 0,3-2 7 16,-1 2-2-1,1-1-5-15,3 1-1 0,2-2 3 16,-1 2-3-16,2-2 3 15,-2 3-3-15,-2 0 5 16,-5 0-4-16,-3-2 3 16,-4 1-1-16,0 1-4 15,0 0 7-15,1-1-6 16,-1 1 0-16,0-2-1 16,-5 2 0-16,0 0 3 15,-4 0-1-15,-6-1 3 16,3-1-4-16,-6-1 1 15,-6 3 0-15,-2-5 2 0,-4 5 5 16,3 0 0 0,-2 0-2-16,4 0-2 0,2 0-5 15,1 0 2-15,1 0-1 16,-2 0-1-16,-4 0 6 16,-2 0-1-16,-1 0 0 15,-4 0 0-15,-1 0 2 16,-2 0-2-16,1 0 5 15,0 0-7-15,0 0-3 16,-2 0 0-16,1 0 2 16,-1 0 3-16,-1 0-5 15,0 0 2-15,0 0 2 16,0 0 3-16,0 0 8 16,0 0 2-16,0 0 6 0,0 0 3 15,0 0-13-15,0 0-8 16,0-5-1-16,0-2-2 15,0-5-1-15,2-1 7 16,-2-4-8-16,0-2 9 16,0-7-7-16,0-4 2 15,0-3-4-15,0-3 4 16,-5-4-4-16,2-5-2 16,2-2 2-16,-2-3-1 15,1 1 1-15,-1 2 0 16,-1 1 1-16,-1 0-1 15,-2 6 1-15,-2-6-1 16,0 4 0-16,-1 1 2 0,2 2 3 16,2 3-4-1,6 4-1-15,-1-2-11 0,1 4 11 16,0 4 0-16,0 2 0 16,0 4 2-16,0 1-1 15,-2 3-1-15,0 0-1 16,1 0 1-16,-1 2 4 15,2-1-4-15,0-1 1 16,0 0-2-16,0-1 1 16,-1 0-2-16,-1 3 2 15,2 3 0-15,-1 2 3 16,1 2-6-16,0 0 4 0,0 0-1 16,0 0 0-1,0-3-1-15,0 4 1 0,0 0 1 16,0 1-1-16,0 3 0 15,0 1 0-15,0-1 0 16,0 1 3-16,-3 1-3 16,3-1 0-16,0 1 0 15,0-2 2-15,-1 2-3 16,-1-3 2-16,1 0-2 16,1 3-1-16,-2 0-4 15,-1 0 5-15,-3 0-6 16,-7 0-1-16,-10 0 3 15,-3 0 5-15,-7 3 0 16,1 0 1-16,4 0-1 16,-3-2 1-16,-1-1-1 0,-4 0 0 15,-7 0 6-15,-2 0-7 16,4-2 1-16,-1-3-5 16,5-2 5-16,2 1 1 15,0 2 0-15,1 0 2 16,-2 0-2-16,-3 0-2 15,-6 1-1-15,0-1 1 16,-7 3 1-16,-1-1 0 16,2 2-1-16,-1 0 0 15,-1 0 1-15,4 0 0 16,0 3 2-16,5 1-2 16,6 0 0-16,7 0 1 0,1 0-1 15,3 2 0 1,-2-3 0-16,-5 1 6 0,-3-1-6 15,-3 1-1-15,-1-1 1 16,0-3-1-16,2 2 1 16,3-2-6-16,-1 0 5 15,4 0 1-15,2 0-7 16,4 0 7-16,6 0 2 16,0 0-2-16,2 0-3 15,-4 0-1-15,-5 1 4 16,-5 2-1-16,-6 0 0 15,2 2 1-15,0 0-2 16,1-1 3-16,4 3-2 16,6-1-1-16,3-2 2 15,8 2-2-15,4-2 1 0,0-2-1 16,0 3 1-16,-5 0 1 16,-6 4 1-16,-5 2-1 15,-4 2 0-15,-1 0 0 16,1 0 4-16,7-4-5 15,5 0 1-15,4-4 0 16,7-2-1-16,2 0 3 16,-1-2 0-16,-2-1-1 15,-3 1 2-15,-3-1-3 16,-1 0 2-16,4 2-1 0,0-2-1 16,4 0 0-1,5 1 1-15,2-1-2 0,-1 0 1 16,2 0 0-16,0 0 4 15,0 2-2-15,0-2 8 16,0 0 1-16,0 0-4 16,0 0 5-16,0 0 3 15,0 0 0-15,0 0-7 16,0 0 0-16,0 0-4 16,0 0-4-16,0 0-1 15,0 0 1-15,0 0 7 16,0 0-4-16,0 0 0 15,0 0-3-15,0 0 0 16,0 0-3-16,0 0 3 16,0 0 0-16,0 0 3 0,0 0-3 15,0 0-7-15,0 0 7 16,0 0-16-16,0 0-26 16,0 0-24-16,0 0-45 15,0 0-50-15,-13 0-180 16</inkml:trace>
  <inkml:trace contextRef="#ctx0" brushRef="#br0" timeOffset="202370.2">18726 8265 395 0,'0'0'27'0,"0"0"49"15,0 0 9 1,0 0-11-16,0 0-27 16,0 0-14-16,0 0-1 0,0-30-9 15,0 28-6-15,0 1 0 16,-1 1 4-16,-2-1-16 16,-2 1 0-16,0 0 0 15,-1 0-5-15,-2 0 0 16,0 4 0-16,-2 6 0 15,1 5 6-15,-1 1-3 16,0 4 6-16,-1 2-9 16,2 4 4-16,-1 1 11 15,2-1 2-15,2 1-4 16,-2-2-1-16,1 3-1 16,1-2-10-16,2-1 2 0,-2-2 5 15,0 0-6 1,0-1-2-16,-5 2 7 0,2-2-5 15,-1 0 0-15,-3-1-1 16,-1 1 5-16,-1 0-6 16,3 0 7-16,2-2-3 15,2 0-1-15,2-3 11 16,2 0-9-16,-2 0-4 16,0-1 0-16,2 3 0 15,-2 1 5-15,-2 0-6 16,0 0 4-16,-2-1-3 15,1 1 1-15,0-2-1 16,-2 2 2-16,1 0-3 16,0-1 0-16,0 1 1 0,2 1-1 15,2-2 0-15,-2-1 1 16,1-1 0-16,1 1 0 16,-1 1-1-16,1 0 5 15,0 2 0-15,-3 1-5 16,3 0 0-16,0 2 14 15,-2-4-10-15,1 3 1 16,-2 1-4-16,-1-2 4 16,1 1-4-16,0-2 2 15,3 0-2-15,1-1 5 16,1-1 1-16,-2 1-1 0,3-3 1 16,0 2-5-1,-2-4 5-15,2-1-4 0,0-2-3 16,2-5 5-16,-1-2-1 15,2-2 2-15,-1-1 4 16,-1 0-9-16,1 0 8 16,-1 1 2-16,1 0 4 15,-2-1-11-15,3 0 2 16,0-1-3-16,0 1 4 16,0-1-6-16,0-1 0 15,-1 0 1-15,1 0 3 16,0 0-5-16,0 0 0 15,0 0-1-15,0 0 1 16,0 0 0-16,0 0-1 16,0 0-1-16,0 0-15 0,0-3-12 15,-6-8-16 1,-3-3-72-16,-5-6-221 0</inkml:trace>
  <inkml:trace contextRef="#ctx0" brushRef="#br0" timeOffset="203195.44">18524 9755 317 0,'0'0'132'16,"0"0"-65"-16,0 0 51 15,0 0-27-15,0 0-35 16,0 0 11-16,0-49 5 16,0 49-21-16,0 0-3 15,0 0-24-15,0 0 0 16,0 0-17-16,0 0-6 16,-2 17 2-16,2 6 1 15,0 10 4-15,0 3-3 16,0 3 12-16,0 2-1 0,2 0-5 15,2 4 2 1,3-5 0-16,-2 1-11 16,-1-4 7-16,1-4-9 0,-2-4-2 15,-2-8 2-15,1-2 3 16,-2-4 2-16,2-5-5 16,-2-3 0-16,0-4 0 15,0-3-4-15,0 0 1 16,0 0-23-16,0-4-33 15,0-13-40-15,-2-5-104 16,2 0-124-16</inkml:trace>
  <inkml:trace contextRef="#ctx0" brushRef="#br0" timeOffset="203750.37">18392 9928 362 0,'0'0'166'15,"0"0"-124"-15,0 0 51 16,0 0-11-16,0 0-41 15,0 0-9-15,-16-9 12 0,16 7 10 16,0-1-3 0,-1-1-3-16,1-3-21 0,-2 1-3 15,0 1 3-15,2-1 8 16,0 1-20-16,0 0 7 16,0 0-9-16,0-2-6 15,0-3-6-15,5-3 5 16,8-3-6-16,-1-3 7 15,4 2-7-15,0-3 3 16,-2 1-3-16,0 1 2 16,-2 2-1-16,-5 6 3 15,-2 3 0-15,-2 2 5 16,-2 5-6-16,2 0-3 16,6 0-9-16,6 5 1 0,3 11 8 15,3 5 1-15,-2 3 2 16,-2 2-2-16,-1-1-1 15,-1-1-2-15,-2-3 1 16,1-1 2-16,1-3-2 16,0-4-4-16,6-5-28 15,2 0-22-15,3-5-35 16,-7-3-128-16,-6 0-388 16</inkml:trace>
  <inkml:trace contextRef="#ctx0" brushRef="#br0" timeOffset="205144.63">17791 10635 501 0,'0'0'33'16,"0"0"51"-16,0 0 16 16,0 0-66-16,0 0-23 15,0 0-6-15,0 33 5 16,-3 6 9-16,-6 12 3 0,-3 8 14 15,-1 4-3-15,-2 0-9 16,5-3-9-16,0-4-6 16,3-8-6-16,3-7-2 15,2-7 4-15,-1-7-5 16,3-10 0-16,-1-8 2 16,1-5 0-16,0 0-2 15,0-4 4-15,0 0 14 16,0-13 25-16,0-8-28 15,0-8 2-15,0-5-7 16,0-7-8-16,0-5 5 16,0-7-7-16,0-1-1 15,0-4-6-15,13 3-17 0,4 6 5 16,2 10-3 0,-3 11-3-16,-1 9 18 0,-6 8 7 15,-4 5 2-15,-2 5-1 16,-2 1-1-16,2 0-1 15,6 0-3-15,2 10 2 16,3 5 2-16,3 6 0 16,1 4 0-16,-2 4 10 15,-1 4 9-15,-4-1-9 16,-4 2 0-16,-1 1-1 16,0-2 3-16,-2-4-8 15,4-2 6-15,1-3-9 16,4-3 4-16,-2-1-3 15,2-4 0-15,1-2-1 0,-1-4-1 16,-3-3 1 0,2-5 1-16,2-2-2 0,-1 0 3 15,2-2 2-15,-1-14 1 16,-1-2 4-16,-6-5 2 16,-2-4 11-16,-5-2-6 15,0-7 4-15,0-1-4 16,0-6-7-16,-3 1-5 15,0 2-4-15,1-2 1 16,2 2 2-16,0 10-8 16,0 6 4-16,0 10-1 15,0 9 2-15,0 5-2 16,0 0-20-16,0 0-48 0,0 13-53 16,0 4-51-1,0 2-168-15</inkml:trace>
  <inkml:trace contextRef="#ctx0" brushRef="#br0" timeOffset="205744.87">18279 10671 630 0,'0'0'29'0,"0"0"44"16,0 0 13-16,0 0-29 16,0 0-24-16,0 0-17 15,-11-19-13-15,10 27-2 16,1 11-1-16,0 6 4 15,0 6 9-15,0 2 2 16,0 4 2-16,0 1-7 16,3 1-3-16,1 1-4 15,3-2 3-15,-1-3-6 16,2-5 1-16,-2-2-1 16,-1-5 3-16,-1-3-5 0,2-4 3 15,1-5-2-15,1-2 1 16,4-5-1-16,3-1 1 15,3-3 4-15,3 0-4 16,-2-4-2-16,-1-10 2 16,0-6 1-16,-3 0 4 15,-2-4-5-15,-4-1 8 16,-1-4-8-16,-4-2 8 16,0-2 3-16,-1-5 17 15,-3-3-1-15,0 0-1 16,0 5-12-16,0 7 0 15,0 10-8-15,0 5 0 0,0 8-2 16,0 5 0-16,0 1-4 16,0 0-21-16,0 0-42 15,7 0-43-15,-1 0-105 16,-3 4-179-16</inkml:trace>
  <inkml:trace contextRef="#ctx0" brushRef="#br0" timeOffset="206367.05">18737 10607 559 0,'0'0'66'15,"0"0"-9"-15,0 0-16 16,0 0 5-16,0 0 13 16,1 77 11-16,-1-46-16 15,-4 5-22-15,-4 1-6 16,4-1-10-16,2 4-10 15,1-1 7-15,-2 0-11 16,-1-3 8-16,1-2-8 16,1-6-2-16,2-3 1 15,0-5 5-15,0-2-3 16,2-7 2-16,6-2-3 0,4-3-2 16,6-3 5-16,2-3 3 15,5 0-6-15,2 0 2 16,0 0 3-16,-5 0-7 15,-5-5 0-15,-4 1 1 16,-6 0-1-16,-2 0-1 16,1-1-13-16,-2-4-37 15,1-2-44-15,1-3-92 16,0-2-446-16</inkml:trace>
  <inkml:trace contextRef="#ctx0" brushRef="#br0" timeOffset="206841">19068 10510 632 0,'0'0'40'0,"0"0"51"16,0 0-19-16,0 0-46 15,0 0-24-15,0 0-2 16,-3 52 20-16,3-13 32 0,0 7-17 16,0 1-3-16,-2 6-8 15,-5-1 2-15,2-2-11 16,0-5-6-16,2 0-5 15,3-7-1-15,0-4-1 16,0-5-2-16,0-8 0 16,3-4 4-16,5-7-4 15,6-5 0-15,8-1 0 16,8-4 13-16,6 0-10 16,6-1 12-16,-1-11-13 15,-2 1 2-15,-3 2-2 16,-4 1-2-16,-7 3 0 15,-7 1-2-15,-6 1-2 16,-5 1-19-16,-4-1-25 0,-3-1-107 16,0-1-344-16</inkml:trace>
  <inkml:trace contextRef="#ctx0" brushRef="#br0" timeOffset="207590.34">18544 11487 126 0,'0'0'518'0,"0"0"-470"15,0 0 0-15,0 0 34 16,0 0-30-16,0 0-27 16,-78-22 3-16,64 28-5 15,1 8-5-15,1 1-12 16,-1 2 15-16,-1 5-6 15,3-1-9-15,1 3 7 16,1 0 2-16,4 1-5 16,1 2-3-16,4-2 0 15,0 2-6-15,0 0 0 16,0-1-1-16,9 0 1 0,4-3-2 16,-2-3 5-16,1-1-8 15,-2-5 7-15,2-2-5 16,0-5 4-16,3-6-2 15,6-1 5-15,1 0-5 16,2-8 4-16,1-11-3 16,-2-2 1-16,-4-7 8 15,-2-3 0-15,-5-3 5 16,-4-4 17-16,-6-6-3 16,-2 1-13-16,0 1-5 15,-16 6-7-15,-5 10-2 16,-2 10-2-16,-7 12-2 0,-1 4-2 15,-3 6-6-15,0 17-13 16,4 4-61-16,4-2-69 16,4-2-168-16</inkml:trace>
  <inkml:trace contextRef="#ctx0" brushRef="#br0" timeOffset="207981.67">18133 11435 620 0,'0'0'24'16,"0"0"12"-16,0 0 13 15,0 0-25-15,0 0 12 16,-81 102-11-16,68-59 8 16,4 7-1-16,1 2-9 15,0 9-8-15,2 3-8 16,6-2-3-16,0-1-3 15,14-10-1-15,22-10-2 0,9-8-51 16,7-10 25 0,-4-8-5-16,-8-4-28 0,-7-3-59 15,-5-6-64-15</inkml:trace>
  <inkml:trace contextRef="#ctx0" brushRef="#br0" timeOffset="208326.03">18813 11352 656 0,'0'0'140'0,"0"0"-114"15,0 0 62-15,0 0-35 16,0 0-38-16,65 82 20 16,-39-19 4-16,-14 9-8 15,-12 5-12-15,0-5-2 16,-15-3-13-16,-15-9 1 15,-9-9-5-15,-7-10-30 0,-5-11-152 16,9-13-243-16</inkml:trace>
  <inkml:trace contextRef="#ctx0" brushRef="#br0" timeOffset="-209450.44">5178 14140 70 0,'0'0'8'16,"0"0"7"-16,0 0 15 16,0 0-19-16,0 0-3 15,0 0 11-15,0 0 36 0,0 14 3 16,0-14 2-16,-7 0-12 16,-2 0-43-16,-3 2-2 15,-6 1 5-15,-1 1 33 16,-2 1-2-16,-3 3-2 15,0-1 6-15,2-2 12 16,8 0-36-16,5-3 36 16,5-2-43-16,1 0 4 15,3 0 13-15,0 0-10 16,0 0 2-16,0 0-3 16,0 0-3-16,0 0 12 15,0 0-3-15,0 0 1 16,4 0-13-16,11 0 1 0,8 0-5 15,5 0-1 1,5 0 2-16,3 0 2 0,1 0-5 16,3 0 6-16,2 0-5 15,0 0-3-15,1-2-1 16,0 1 1-16,3-3 3 16,1 3-1-16,0-2-5 15,1 2 4-15,1 1 0 16,-5 0-5-16,-3 0 0 15,0 0 1-15,-2 0-1 16,4 0 0-16,10 0 3 16,8 0-2-16,8-8 8 0,3-4-3 15,-5 3-5 1,-6-2-1-16,-10 5 0 0,-7 6 0 16,-9 0 3-16,-7 0-6 15,-4 0 4-15,0 0-1 16,1 6 0-16,4-2 2 15,5-1 7-15,5-3-9 16,2 0 4-16,0 0 0 16,-4 0-3-16,-4 0 2 15,-5 0 3-15,-4 0-4 16,-3 0 8-16,-6 1 3 16,1 2 4-16,-1-3 2 15,0 0-8-15,0 0 14 16,4 0-5-16,2 0 1 15,-3 0-2-15,3 0-7 0,-3-3 13 16,-3 3-16-16,-3 0 5 16,3 0 0-16,-3 0-9 15,-2 0 9-15,2 0-14 16,-3 5 5-16,-2-2-3 16,-1-2 0-16,-3 1-2 15,-3 2-6-15,0 5-48 16,-39 0-74-16,-29 2-165 15</inkml:trace>
  <inkml:trace contextRef="#ctx0" brushRef="#br0" timeOffset="-207777.57">1860 2101 409 0,'0'0'153'0,"0"0"-64"16,0 0 17-16,0 0-29 16,0 0-2-16,0 0-26 15,-5-74-4-15,4 70 10 16,-1 1-13-16,1 3 4 16,-2 0-15-16,-2 0-6 15,5 0-17-15,-3 0-8 16,-4 14-5-16,-2 11 4 15,-3 12 1-15,0 10 4 16,0 9-4-16,4 5 9 16,-3 3 1-16,-3 1 1 15,-2 1-7-15,2 1-1 0,-2-4 0 16,1-7 0-16,5-9-3 16,-1-14 2-16,4-8-4 15,4-12 4-15,-2-8-1 16,5-2 0-16,0-3-1 15,0 0-5-15,0 0-9 16,0 0-30-16,0-15-52 16,0-5-117-16,6-8-299 15</inkml:trace>
  <inkml:trace contextRef="#ctx0" brushRef="#br0" timeOffset="-207387.4">2048 2036 718 0,'0'0'46'0,"0"0"10"16,0 0 15-16,0 0-60 15,0 0-8-15,0 0-3 16,-9 102 16-16,3-46 4 16,-2 6 17-16,-2 1-9 0,-1 1-8 15,-4-4-7 1,2-2-4-16,-2 0 8 0,-1-8-14 16,5-5 5-16,-2-8-4 15,4-9-1-15,3-7 0 16,0-6-2-16,4-7 0 15,2-4 0-15,0-2-1 16,0-2 0-16,0 0-5 16,0 0-26-16,0 0-18 15,-5-12-99-15,-3-7-145 16</inkml:trace>
  <inkml:trace contextRef="#ctx0" brushRef="#br0" timeOffset="-207012.05">1333 2426 648 0,'0'0'91'16,"0"0"-78"-16,0 0 66 16,0 0-2-16,0 0-69 15,0 0-7-15,70-15 0 0,6 3 7 16,21-7-1-16,18-5 21 16,12-1-5-16,-11 2-6 15,-17 5 1-15,-26 5-7 16,-30 5 5-16,-16 3-11 15,-18 4 6-15,-8 1-11 16,-1 0-4-16,0 0-9 16,0 0-46-16,-3 0-34 15,-16 5-21-15,-6 1-107 16</inkml:trace>
  <inkml:trace contextRef="#ctx0" brushRef="#br0" timeOffset="-206674.27">1224 2702 440 0,'0'0'96'0,"0"0"-90"15,0 0 76-15,0 0 2 16,0 0-32-16,117 2-9 16,-52-12-3-16,10-4-9 0,8-3 2 15,4-3-27 1,8-2 9-16,2 2-5 0,-13 0 2 16,-10 1 8-16,-19 5-15 15,-14 3 6-15,-11 4-10 16,-8 3-2-16,-10 3-8 15,1-1-89-15,-7 2-40 16,-3 0-195-16</inkml:trace>
  <inkml:trace contextRef="#ctx0" brushRef="#br0" timeOffset="-205490.3">2511 2417 441 0,'0'0'91'0,"0"0"-27"16,0 0 46-16,0 0-43 16,0 0-22-16,-86-37-11 15,71 37-3-15,3 0-3 16,0 0-4-16,-4 0-11 15,-5 9-7-15,3 4 10 16,-3 5-13-16,2 3-1 16,4 5 1-16,0 3 2 15,6 3-5-15,3-1 1 16,6-2 0-16,0-3-1 16,0-5 5-16,0-1-5 15,9-2 2-15,4-3-1 16,2-4-1-16,0-3-1 0,3-3-4 15,3-5 5 1,0 0 0-16,1 0 2 0,1-11 1 16,0-6-1-16,0-4-2 15,-4-5 2-15,-1-4 3 16,-1-6-4-16,-4-4 0 16,-4-2 9-16,0-5-10 15,-2-3 0-15,-1-3 2 16,-3-1 5-16,-1-4-7 15,-2 2-2-15,0 3 1 16,-2 7 1-16,-10 8-3 16,-4 7 6-16,4 9 2 0,-3 7 4 15,3 2-3 1,2 7 0-16,5 5-1 0,4 1-4 16,-4 0-1-16,1 10-12 15,-2 15 7-15,1 8 4 16,1 10 2-16,4-1-1 15,0-1 5-15,6 0-3 16,6-5-2-16,0-1 2 16,1 1-2-16,-2 0 1 15,0 0 1-15,0 1 0 16,1 1-3-16,1-1 5 16,-1 0-7-16,3-4 3 15,0-4 0-15,3-2 2 16,-3-6-2-16,6-5-4 15,1-5 4-15,3-4 0 0,4-7-13 16,3 0-7 0,-3-5 13-16,1-13-24 0,-6-5 22 15,-2-2 9-15,-3-6 0 16,-7-2 4-16,-4 1-4 16,-5-2 0-16,0 1 0 15,-3 6 0-15,0 4 2 16,0 6 5-16,-6 3 16 15,0 6-8-15,-3 0-2 16,-3 5-1-16,0 3-3 16,1 0-8-16,0 0 1 15,2 2-4-15,-2 11-2 0,-2 6 4 16,7 5-1-16,0 5 1 16,3 3-3-16,3 5 6 15,0 0 0-15,0-1-2 16,6-2 0-16,6-6-1 15,4-4-2-15,2-4 2 16,0-9 0-16,1-2-6 16,-2-6 5-16,2-3-18 15,-2 0-7-15,-1 0-19 16,-2-2-36-16,-1-10-20 16,-6-5-187-16</inkml:trace>
  <inkml:trace contextRef="#ctx0" brushRef="#br0" timeOffset="-204692.92">2986 2131 287 0,'0'0'350'0,"0"0"-328"16,0 0 56-16,0 0-9 16,33-74-19-16,-23 73-20 15,-1 1-17-15,7 0-2 0,2 20 0 16,5 10-2-16,0 9 19 16,-1 7-2-16,-5 7 4 15,-3 4-19-15,-7 5 2 16,-4 1-6-16,-3 7 0 15,0 1-5-15,-6 0 9 16,-4-4-11-16,1-12 1 16,6-10-3-16,3-11 2 15,0-5-7-15,6-9-7 16,6-3-17-16,4-5 26 16,-2-3-25-16,-1-4-11 15,-1-5-4-15,0 0 4 16,-2 0 21-16,-1-12 16 15,0-5 4-15,-3-4 2 0,-3-5 0 16,2-7-2-16,-5-7-1 16,0-2 1-16,-8-2 8 15,-16 3 25-15,-7 7-6 16,-2 8 32-16,3 2-31 16,5 7 2-16,14 2-4 15,10 1 8-15,1-6-15 16,3-4-13-16,18-6-6 15,9 0-6-15,10 5-16 16,-3 4-10-16,-4 9 13 16,-9 5 5-16,-6 6 11 15,-5 1 1-15,-2 0-2 0,2 8 2 16,1 6 0-16,2 5 2 16,-1 1 1-16,4 3-1 15,-5 5-1-15,-4 0 1 16,-4 2 0-16,-6 0 0 15,0 3 0-15,0-2-2 16,0-2 2-16,0-2-5 16,0-6 3-16,-3-5-3 15,0-5-2-15,-1-5-5 16,4-2-9-16,0-4-5 16,0 0 1-16,0 0 2 15,0 0 1-15,0-12-4 16,0-7-12-16,0-6-95 0,-3-8-192 15</inkml:trace>
  <inkml:trace contextRef="#ctx0" brushRef="#br0" timeOffset="-204460.22">3454 2170 741 0,'0'0'57'0,"0"0"-3"0,0 0 73 15,0 0-79 1,0 0-28-16,0 0-11 0,0-32-9 16,0 32-15-16,0 0-73 15,6 10-107-15,0 4-139 16</inkml:trace>
  <inkml:trace contextRef="#ctx0" brushRef="#br0" timeOffset="-203608.05">3615 2571 403 0,'0'0'14'16,"0"0"69"-16,0 92-22 15,0-64-21-15,0-3-17 16,0-3-10-16,-3-5-6 16,-4-6 12-16,2-5-9 15,1-2 24-15,1-4 43 16,3 0 48-16,0-4-38 15,-3-13-43-15,0-9-20 16,0-7-9-16,3-3-10 16,0-4-1-16,0-2-1 15,6-4-3-15,12 0-10 0,0 7 1 16,3 6 4-16,-5 11-7 16,-4 7 9-16,-3 10 2 15,3 2 0-15,1 3-4 16,5 0 2-16,3 0 1 15,3 8-3-15,-2 7 5 16,-1-1 3-16,-4 6 1 16,0 4-3-16,-6 2-1 15,2 6 0-15,-5-1 0 16,-4 3 0-16,1 0 0 16,-2-6 1-16,3-6-1 15,1-5 0-15,5-6 0 16,6-2-1-16,0-6 1 15,7-3-1-15,-1 0-10 16,4-1 5-16,-4-10-5 0,-1-7 11 16,-4-3-5-16,3-5 10 15,-7-6-7-15,3-2 6 16,-4-6 7-16,-3-2-7 16,0 0 0-16,-8 1 1 15,0 3-3-15,-3 6 1 16,0 9 14-16,0 5-4 15,-9 11 6-15,-3 4 1 16,2 3-13-16,-4 0-7 16,-1 10-7-16,3 17 4 15,2 4-6-15,4 9 6 16,3 4 3-16,3 0 3 0,0 4-2 16,0-4-1-16,0-3 0 15,0-9 0-15,13-10 0 16,2-8-4-16,6-5 4 15,4-6-8-15,5-3 4 16,0 0 2-16,4-4-4 16,-4-9-6-16,-3 1-12 15,-7 1 8-15,-7 1 2 16,-4 0-36-16,-6 0-31 16,-3 0-44-16,0-3-336 15</inkml:trace>
  <inkml:trace contextRef="#ctx0" brushRef="#br0" timeOffset="-202182.12">5225 2077 575 0,'0'0'73'0,"0"0"9"16,0 0 38-1,0 0-8-15,0 0-61 0,0 0-23 16,0 0-28-16,0-17-3 16,0 49-2-16,-3 16 5 15,-2 8 12-15,2 5 2 16,0-1-3-16,3-1-7 16,0-4 0-16,0-7-3 15,0-7 3-15,0-12-5 16,0-9 3-16,3-8-2 15,-3-9 3-15,3-3-1 16,-3 0 0-16,2 0 5 0,-2-2 2 16,0-11 36-1,1-7-10-15,-1-6-23 16,0-9-12-16,0-5-1 16,0-2-2-16,-9-4-7 0,-4-1-19 15,5-6 6-15,2 0-6 16,6 1 5-16,0 9-17 15,8 9 5-15,8 13 24 16,-2 8 6-16,-4 8 3 16,0 2 3-16,-2 3-7 15,6 0 7-15,3 0 0 16,1 10 0-16,5 9 0 16,-1 8 11-16,2 2-2 15,-2 5 2-15,-2 2-9 16,-3 0 4-16,-3 0 2 0,1-2-2 15,-6-3-6 1,0-6 1-16,-2-1 0 0,-4-1-1 16,3-6 1-16,5-1 1 15,3-2-2-15,3-5 4 16,2-3-4-16,2-4 4 16,-1-2-3-16,-1 0 1 15,3-8 2-15,-4-5 1 16,-3-4 3-16,-3 0-7 15,-6-5 22-15,-3-2 13 16,-3-7-14-16,0-4-2 16,0-6-10-16,0-5 3 0,-9-4 5 15,0 1-18 1,-1 1 3-16,1 10-3 0,3 8 5 16,0 11-4-16,1 10-1 15,1 5-1-15,-2 2-3 16,6 2-11-16,-3 0-76 15,0 0-154-15,3 0-304 16</inkml:trace>
  <inkml:trace contextRef="#ctx0" brushRef="#br0" timeOffset="-201574.93">5871 2017 569 0,'0'0'97'0,"0"0"-37"16,0 0 67-16,0 0-32 15,0 0-49-15,0 0-10 16,0-32-14-16,0 32-16 16,0 5-6-16,-3 19-5 15,-5 6 5-15,2 8 5 0,3 6 13 16,0-1-10-16,3 3 1 16,0 0 1-16,0 1-9 15,0-2 2-15,0-4 1 16,0-1-4-16,3-7-2 15,9-4 2-15,0-5-3 16,0-5 3-16,0-6-1 16,0-3-3-16,0-3 4 15,5-5 0-15,3-2 0 16,5 0 1-16,5-4 1 16,0-14 0-16,-2-5 4 15,-1-5-4-15,-3-3 9 16,-6-2-3-16,-2-4 3 0,-4-4-1 15,-3-4 8 1,-9-2 5-16,0-2-12 0,0 3-6 16,0 3 1-16,-10 9-3 15,2 10 4-15,2 9-4 16,3 5-1-16,2 7-2 16,-1 2-2-16,2-1-20 15,0 2-59-15,-1 0-41 16,-5 0-79-16,0 0-284 15</inkml:trace>
  <inkml:trace contextRef="#ctx0" brushRef="#br0" timeOffset="-201110.42">6321 2014 739 0,'0'0'71'0,"0"0"-6"16,0 0 50-16,0 0-76 15,0 0-37-15,0 0 1 16,16 37-3-16,-14 1 5 15,-2 5 4-15,0 4 2 0,-3 1 5 16,-6 1-6 0,3-3 3-16,6-4-9 0,0-4-2 15,0-6-2-15,15-4 2 16,-3-4-2-16,1-4 3 16,1-3 4-16,-2-6-6 15,2-3 0-15,2-2 4 16,1-5 4-16,4-1-4 15,-1 0-4-15,5 0 0 16,2 0 0-16,1-5-1 16,0 3 0-16,-4-1-3 15,-4-1-2-15,-7 3-6 0,-5-2-25 16,-5-1-35-16,-3-5-117 16,0-3-306-16</inkml:trace>
  <inkml:trace contextRef="#ctx0" brushRef="#br0" timeOffset="-200643.69">6710 1920 73 0,'0'0'675'0,"0"0"-620"16,0 0 84-16,0 0-67 15,0 0-65-15,0 0-4 16,-3 33-3-16,3 4 10 16,0 7 3-16,2-2 10 15,1 1-5-15,-2 0-5 16,1 0-8-16,1 1 0 15,-2-3-3-15,-1 0 0 16,2-5 1-16,2-4 5 16,-3-5-7-16,4-3-1 15,1-7 0-15,2-3-2 16,-1-2 2-16,8-4-2 0,0-3 4 16,13-3 0-16,9-2 4 15,5 0-2-15,6-2-2 16,-5-6 2-16,-5-2-3 15,-7 3 1-15,-6-1 1 16,-6 2-3-16,-8-2 0 16,0 1-15-16,-7-4-58 15,-4-2-137-15</inkml:trace>
  <inkml:trace contextRef="#ctx0" brushRef="#br0" timeOffset="-199706.99">8184 1920 232 0,'0'0'257'15,"0"0"-219"-15,0 0 101 16,0 0-66-16,0 0-25 16,0 0-14-16,-82-14-2 15,64 14-8-15,0 4 15 16,2 9-13-16,1 1-2 15,-2 5-7-15,2 5-6 16,-1 3 3-16,2 8-3 16,1 1-1-16,1-1 3 15,-1 3-5-15,7-2 2 0,1 1-2 16,5-1-3-16,0 1 0 16,0 0 0-16,8 1-4 15,7-1 2-15,-2-1-1 16,2-3-2-16,0-5 5 15,1-7-4-15,1-3 0 16,8-4 1-16,-1-8-2 16,9 0 6-16,0-6-1 15,-2 0 0-15,-1-2-4 16,-3-13 2-16,-4-7 19 16,-1-2 24-16,0-8-8 15,0-5-10-15,-1-2 2 16,-1-5-14-16,-4-4-3 15,-3-4-6-15,-4-5 9 0,-6 1-1 16,-3 2-8 0,0 4 0-16,-16 8 2 0,-6 8 4 15,-8 7-1-15,-9 7-12 16,-10 5-1-16,-15 10-3 16,-4 5-17-16,4 2-66 15,9 28-35-15,15 13-73 16,8 6-349-16</inkml:trace>
  <inkml:trace contextRef="#ctx0" brushRef="#br0" timeOffset="-191277.11">18734 8252 95 0,'0'0'235'0,"0"0"-171"16,0 0 10-16,0 0 5 15,0 0-22-15,0 0-12 16,0 0 12-16,-3-19-21 16,3 19-11-16,0 0-3 15,0 0-1-15,-2 0-12 16,2 0 9-16,0 0-2 15,-1 0 5-15,1 0-5 16,0 0 0-16,0 0-3 16,0 0-4-16,-2 0 0 15,-1 0-4-15,-1 0-5 0,-3 10 4 16,-2-1-4-16,-1 1 17 16,3 0-7-16,0-2 2 15,-1 1-5-15,2-1-1 16,2-2-6-16,-1 4 7 15,0-1 1-15,0 2-7 16,2 3 3-16,-2-3 7 16,1 4-7-16,1 0-2 15,0-1 3-15,-3-1-5 16,3 0 2-16,0-2 1 16,-1 1-1-16,-1-1 2 15,-1 2-3-15,1-2-1 0,-2 2 2 16,3 2-2-16,-1-3 2 15,1 0-1-15,-1 0-1 16,1-1 4-16,-2-1 2 16,3-2-4-16,0 1-2 15,-2-3 5-15,1 4-1 16,-2 1-4-16,-4 0 6 16,2 3-6-16,-1-2 0 15,0 2 2-15,0 1 0 16,2-3 0-16,-1 0 1 15,2-1 3-15,-2-1-6 16,1 0 7-16,1 2-7 16,-1-2 3-16,-2 4 0 0,0 1-3 15,2 0 0-15,0-1 4 16,0 1-4-16,1 1 5 16,2-2-4-16,-1 0 0 15,1 1 4-15,-1-5-3 16,0-2-1-16,0 2 1 15,0-1-1-15,-1 1 0 16,-1 2-1-16,-2 0 1 16,2 1-1-16,1 0 2 15,0-2-1-15,-2-1 0 16,4 1 3-16,-1-4-4 16,2 3 0-16,-1-3 0 15,1 3 1-15,0 0 0 16,-2 0-1-16,0 2 3 0,2 0-1 15,-2 0 0-15,2-2-3 16,0 0 2-16,0 1-1 16,-2-2 0-16,1 2 4 15,-2-2-4-15,0 3 4 16,0-2-3-16,-1 5-2 16,-4-1 2-16,4 1-1 15,-1-1 4-15,-1 0-3 16,2-3 0-16,1 1 7 15,0-2-8-15,0 1 4 16,-3-1-1-16,3 0-1 16,2-1 0-16,-2 2 2 15,1-5 2-15,2 2 4 0,0-2-5 16,0-3 0-16,3 0 0 16,-1-1-2-16,1 0-1 15,0-2 0-15,0 0-1 16,0 0 2-16,0 0 3 15,0 0-5-15,0 0 2 16,0 0-2-16,-2 0-2 16,-10 0-68-16,-14 0-186 15</inkml:trace>
  <inkml:trace contextRef="#ctx0" brushRef="#br0" timeOffset="-188355.28">20412 8649 24 0,'0'0'176'16,"0"0"-159"-16,0 0 20 0,0 0-35 15,0 0-2-15,0 0-24 16,0 0 14-16,-12-12 10 15,12 11 8-15,0 0 19 16,0 1 8-16,-2 0-3 16,2-3 20-16,0 3-8 15,-1 0-11-15,1 0 5 16,-2-3-5-16,2 0-6 16,-1 0-5-16,-1 2-1 15,2-1-1-15,-1 2 8 16,-1 0 1-16,2 0 3 15,0-2-10-15,-1 2-5 16,1 0-4-16,-2-3-1 0,1 3 1 16,1-2 2-16,-4 2 0 15,2 0 6-15,1 0 5 16,-2 0-9-16,0 0 0 16,0 0-12-16,-3 0 7 15,-2 0-5-15,1 7 3 16,1-3-9-16,3 2 10 15,1-4-11-15,1 3 2 16,1-2 1-16,0 1-3 16,0 3 3-16,0 1 1 15,0 1-4-15,0 1 1 16,0-2-1-16,0-1 2 0,0-1 4 16,3-2-6-16,1 0 2 15,2-1-2-15,3-2 1 16,2 0 2-16,-2-1 1 15,1 0-1-15,-4 0 0 16,0 0-2-16,2-7 6 16,-4-3-2-16,2-3 1 15,-2-1-3-15,-2-2 5 16,-2 0 2-16,0 0-7 16,0 2-3-16,0 1 3 15,0 4-1-15,0 0-2 16,-5 4 0-16,2 3 2 15,-1 1-2-15,-3 1 0 0,-3 0 0 16,-4 0 0 0,-1 0 8-16,-2 8-8 0,5 2 1 15,2-2-1-15,3 2 0 16,2 2-1-16,2-1 1 16,3 0 5-16,0 3-4 15,0-1-2-15,0-1 3 16,0 0 1-16,5-2-3 15,2-3 1-15,2-1-1 16,-3-2 0-16,3-3-1 16,1-1 1-16,-1 0 1 15,0 0 0-15,1 0 0 16,-4-5 6-16,-1-3-3 16,-2 0-2-16,0-1 0 0,-3 4 2 15,0 0-4-15,0 3 4 16,0 1 2-16,0-1-1 15,0 2-2-15,0 0 0 16,0-2-3-16,0 2 1 16,0 0-4-16,0 0 3 15,0 0-18-15,-6 4-25 16,0 5-15-16,1 4-79 16,1-5-5-16,4-1-159 15</inkml:trace>
  <inkml:trace contextRef="#ctx0" brushRef="#br0" timeOffset="-187035.72">20349 8674 22 0,'0'0'343'15,"0"0"-293"-15,0 0 60 16,0 0-31-16,0 0-49 15,0 0-8-15,-25-5 2 16,25 5 7-16,0 0 0 0,0 0-9 16,0 0-1-16,0 0-8 15,0 0 10-15,1 0 13 16,8-1-9-16,3-1-17 16,2 0 5-16,1 1 0 15,-2-2-2-15,-1 2-4 16,0-1 5-16,0 1-7 15,-2-1 5-15,2 0-5 16,-1 1 2-16,2-1-6 16,2 2 15-16,-1 0-16 15,2 0 4-15,-1-2-1 16,3 1 3-16,-2 1-3 16,0-2 0-16,-2 1-1 0,-1 0 0 15,-2-1 1 1,-1 1 3-16,1-1-5 0,1 2 1 15,-1-1-3-15,6 1 4 16,-1-1-4-16,2-2-1 16,0 3 1-16,1 0 5 15,1 0-5-15,2-2-1 16,2 1 0-16,0-1 7 16,-3 2-7-16,-3 0 0 15,-3 0 0-15,1 0 1 16,-5 0 3-16,2 0-4 15,-1 0 2-15,2-1-2 16,2 1 5-16,3-2-2 0,-1 1-2 16,1 1 4-1,4-1-7-15,-4-1 3 0,2 2-1 16,-4-5 2-16,-3 5-1 16,-2-3 1-16,2 1 1 15,1 1 2-15,4 1 2 16,3-2-4-16,-1 2-3 15,0 0 3-15,-2 0-1 16,-5 0-2-16,-1 0 0 16,-2-1 2-16,-2 1-1 15,1 0 4-15,-1 0-9 16,2 0 8-16,2 0-4 0,4 0 3 16,2 0-3-1,4-2-1-15,2 1 1 0,-1 1 1 16,-4-4 1-16,-6 4-2 15,-4 0 0-15,-2 0 0 16,-2 0-2-16,1 0 2 16,2 0-1-16,-2 0 1 15,4 0 1-15,-1 0 1 16,2 0-3-16,2 0 5 16,2-1-3-16,-4-1-1 15,1 2-2-15,-5-2 2 16,-2 2 3-16,-1 0-1 15,-4-1-2-15,3 1 0 0,-1-1 2 16,2-1 2 0,1 1-2-16,0-2-2 0,0 2 3 15,-1 1-1-15,0-1-2 16,-2 1 0-16,-1-2 2 16,-1 1 0-16,-1-1-2 15,0 2 1-15,0 0-1 16,0 0-6-16,0 0 5 15,0-3-26-15,0 2-33 16,-6-4-47-16,-10-3-102 16,-4 0-232-16</inkml:trace>
  <inkml:trace contextRef="#ctx0" brushRef="#br0" timeOffset="-185775.33">21387 8400 476 0,'0'0'101'15,"0"0"-23"-15,0 0 13 16,0 0-35-16,0 0-18 15,0 0 5-15,0 0 3 16,-31-12-18-16,31 12-8 0,0 0-3 16,0 0-3-16,0 0-5 15,0 0 1-15,0 0-3 16,0 0 0-16,0 0 0 16,0 0 1-16,0 0-6 15,0 0-2-15,0 0 9 16,6 0-6-16,3 2 5 15,0 3 1-15,4-2-8 16,-2 4 11-16,-2-4-11 16,3 3 5-16,0 2-4 15,1-3 0-15,2 4 0 16,3-3-1-16,-2 1-1 0,1 0 2 16,-1-1-1-16,0-1-2 15,0 0 3-15,-2 1-1 16,0-2 0-16,-3 0-1 15,0 0 0-15,-2 1 0 16,1-1 0-16,-2-2 0 16,-2 0 1-16,0-1 3 15,-1 2-4-15,2 1 0 16,-3-1 1-16,1-1 1 16,-2-1-2-16,-2 0-2 15,2 1-1-15,2-1 2 16,0 2 1-16,0-1 0 15,0 0 3-15,-1 1-3 0,1-3 2 16,-2 2-1-16,-2-1 0 16,2-1 0-16,1 2 1 15,-1-1-2-15,-1-1 4 16,-1 0-4-16,-1 0 0 16,0 0-2-16,0 1 2 15,0-1 3-15,0 0-2 16,0 0 0-16,0 0-1 15,2 0 0-15,-2 0 0 16,0 0 0-16,0 0 0 16,0 0 0-16,0 0 1 15,0 0 4-15,0 0-5 0,0 0 0 16,0 0 1 0,0 0-1-16,0 0 0 0,0 0 0 15,0 2 0-15,0-2-1 16,0 0 6-16,0 0-5 15,0 0 1-15,0 0 0 16,0 0 0-16,0 0-1 16,0 0 0-16,0 3 1 15,0-1-1-15,-3 1 1 16,-4 3 0-16,-2 0-1 16,-3 4 2-16,-5 1-2 15,-4 1 7-15,-4 4-2 16,-5 1 2-16,-1 1 0 15,-2 2-1-15,1-2 1 16,3 2 2-16,2-3 0 0,5-1-5 16,4-3 4-16,6-5-2 15,4-3-2-15,2-1 6 16,2 1-9-16,1-4 7 16,0 0-4-16,0 2 3 15,0 0-6-15,0-1 8 16,1 0-8-16,2-2 3 15,-1 0-4-15,1 0 1 16,0 0 1-16,0 0-2 16,0 0 0-16,0 3 1 15,0-3 6-15,0 0-7 16,0 0 0-16,0 0-2 16,0 0 2-16,0 0 0 15,0 0 5-15,0 0-4 0,0 0 0 16,0 0-1-16,0 0 0 15,0 0 0-15,0 0-3 16,0 0-7-16,0 0-15 16,0-3-75-16,-8-7-274 15</inkml:trace>
  <inkml:trace contextRef="#ctx0" brushRef="#br0" timeOffset="-160307.4">18346 7565 541 0,'0'0'45'0,"0"0"57"16,0 0-40-16,0 0-40 15,0 0-10-15,0 0-8 16,0 0-3-16,-7 5 2 15,5 7 5-15,2 10 20 16,0 2 16-16,0 5-3 16,0 2-9-16,0 2-10 0,0 3-4 15,0-1-2-15,0 0-12 16,0-5 9-16,0-5-9 16,0-5 1-16,0-5-2 15,0-7-3-15,0-2 10 16,0-4-10-16,0 0 2 15,0-2-2-15,0 0 10 16,0 0-1-16,0 0 13 16,0 0 10-16,0-7 17 15,0-10-38-15,0-7-1 16,0-6-6-16,3-3-1 0,2-5-3 16,-1 1 1-1,0-1-1-15,-1 1-6 0,-1-1 2 16,-2 6-13-16,0 3 16 15,0 3 1-15,0 6 6 16,0 2-6-16,0 6-5 16,3 0-21-16,1 6 17 15,2-1 1-15,2 4-2 16,2 1-4-16,2 2 12 16,4 0-6-16,1 0 8 15,1 6 1-15,-1 8 2 16,0-3-2-16,1 1 4 15,-4 0-5-15,-4 0-4 16,-3 0-2-16,-5 2 5 0,-2 3 1 16,0-1-8-16,0-1 8 15,-10-1 7-15,1-3-4 16,-2-1-2-16,1-4 3 16,-1 0-1-16,-1-1 1 15,-3-1 8-15,-1 1-11 16,-3-2-1-16,1 1-4 15,4-1-61-15,8-3-163 16</inkml:trace>
  <inkml:trace contextRef="#ctx0" brushRef="#br0" timeOffset="-159071.93">20078 7420 544 0,'0'0'65'0,"0"0"-2"16,0 0 30-16,0 0-45 15,0 0-23-15,0 0-4 0,40-34-8 16,-33 34-8 0,3 0 4-16,0 0 2 0,-1 0 7 15,1 7 5-15,1 6-9 16,-1 3 9-16,-1 3-3 15,0 1-3-15,-5 2 1 16,-2 1-11-16,-2-1-3 16,0 0-1-16,0-2 4 15,0-4-7-15,0-3 2 16,0-4-2-16,0-3 0 16,0-2-3-16,0-4 3 15,0 2 7-15,0-2-5 16,0 0-1-16,0 0 12 15,0 0 29-15,0-10-18 16,0-8-20-16,0-4 3 16,0-5-7-16,4 0-11 15,3-3-10-15,0 1-8 0,2 1 13 16,-2 5-12-16,4 6 14 16,-1 6 10-16,-2 7-13 15,2 4 14-15,2 0 0 16,0 0 2-16,0 9 1 15,3 3 2-15,-3 4-2 16,1 2 1-16,-4 5-1 16,-4 0 0-16,-4 1 1 15,-1-1 1-15,0 0 1 16,0-3 1-16,0 2-4 0,0-2 2 16,0-3 1-1,0-3-5-15,-3 0 2 0,0-2-28 16,0-2-147-16,2-3-110 15</inkml:trace>
  <inkml:trace contextRef="#ctx0" brushRef="#br0" timeOffset="-157494.99">21830 7445 439 0,'0'0'48'0,"0"0"40"16,0 0 48-16,0 0-59 15,0 0-64-15,0 0-12 16,3 26 14-16,-7 3 21 16,1 4 8-16,1 4-8 15,2 1 5-15,0 0-18 16,0 1-7-16,0-3-9 16,0-2 0-16,0-3-5 15,0-7-2-15,0-7 1 16,0-5 0-16,0-7-1 15,0-3 2-15,0-2 3 16,0 0 1-16,0 0 12 0,0-13 34 16,0-9-21-16,0-6-22 15,0-3-1-15,0-8-5 16,0 0-3-16,0-6 0 16,0 2-12-16,0 2 3 15,0 3-21-15,3 4 18 16,2 7-3-16,1 8 12 15,0 6 0-15,-3 5 2 16,0 2 1-16,4 6-8 16,5 0-2-16,9 0 9 15,9 3 2-15,-2 8 1 16,1 2-2-16,-4 2 0 0,-9 0-2 16,-2 1-1-16,-8 0 0 15,-6-1 1-15,0 0-1 16,0-2 2-16,-11 0 1 15,-2-2 0-15,-1-4 1 16,-3 0-1-16,1-1 0 16,-3 0 0-16,-5-2-5 15,-1 2 4-15,-5-2-31 16,3 3-155-16,6-7-151 16</inkml:trace>
  <inkml:trace contextRef="#ctx0" brushRef="#br0" timeOffset="-156170.43">23572 7386 597 0,'0'0'48'0,"0"0"49"16,0 0-8 0,0 0-37-16,0 0-6 0,0 0-16 15,11-58-16-15,-5 52-3 16,2 0-5-16,3 1-6 16,1 2 1-16,5 3-1 15,-4 0 0-15,2 0 1 16,-6 0-1-16,0 0 2 15,-3 13 1-15,3 5 1 16,-3 4 11-16,-3 3-4 16,0 2-8-16,-3-1 7 15,0-1-2-15,0 1-4 16,0-5-1-16,0-1 0 16,0-3-2-16,0-3 0 0,0-4-1 15,0-6 0-15,0-1 2 16,0-3-2-16,0 0 3 15,0 0 2-15,0 0 5 16,0-9-3-16,0-8-3 16,4-7 0-16,1-1-4 15,0-1-1-15,0-6 0 16,0 1-2-16,1-1 0 16,0 2-2-16,0 5-6 15,1 8 7-15,-1 8-5 16,1 2-5-16,3 6 3 15,1 1 7-15,3 0-1 16,5 1 6-16,2 12-1 0,0 4 0 16,-2 3 0-16,-4 4-1 15,0 2 3-15,-6 3 2 16,-3-1-3-16,-4 1 7 16,-2 0-8-16,0-3 1 15,0-4 0-15,-2-3 1 16,-1-3-4-16,0-3-2 15,3-4-20-15,0 0-107 16,0-5-27-16,2-4-406 16</inkml:trace>
  <inkml:trace contextRef="#ctx0" brushRef="#br0" timeOffset="-154856.02">25188 7163 396 0,'0'0'87'0,"0"0"23"0,0 0 15 16,0 0-67-16,0 0 9 15,0 0 0-15,0-56-13 16,0 56-23-16,0 0-18 15,0 0-9-15,0 13-4 16,0 8 0-16,-6 8 3 16,-1 1 3-16,4 5 7 15,-2-2-3-15,4 3 2 16,-1 0-12-16,2-1 5 16,0-2-1-16,0-5-4 15,0-6-1-15,0-5-2 16,0-3-3-16,0-8 6 15,0-4 1-15,0-2 5 0,0 0-1 16,0 0 7 0,0-13 2-16,0-13-5 0,0-4-2 15,0-7-1-15,0-4-6 16,0-3 0-16,3 0-9 16,2-2 4-16,1 1-10 15,1 1-15-15,-3 5 26 16,2 5 0-16,0 8 2 15,-1 9 2-15,2 3-1 16,-1 8-7-16,5 6-2 16,5 0-1-16,2 0 0 15,6 6 4-15,0 12 4 0,-5 4 2 16,-1 0 1 0,-3 3 4-16,-8-2-4 0,-1-1-4 15,-3 2 4-15,-3 0-3 16,0-5-1-16,0 1 4 15,-7-4-1-15,-6-3 1 16,-2-4 0-16,-3-1 6 16,1-3 7-16,-4-2-11 15,1-1 7-15,1 0-5 16,3-1-4-16,1-1-26 16,1 0-121-16,6 0-266 15</inkml:trace>
  <inkml:trace contextRef="#ctx0" brushRef="#br0" timeOffset="-153792.78">27070 7011 669 0,'0'0'25'0,"0"0"42"15,0 0 3-15,0 0-40 16,0 0-13-16,0 0-1 16,0 0-5-16,51-58 5 0,-45 58-11 15,0 19-1-15,1 5 7 16,-2 5-1-16,1 3 9 15,-2 1-9-15,-1 1 3 16,-1-1-4-16,-2-5-9 16,0-3 8-16,0-3-6 15,0-5-1-15,0-3 0 16,0-6-2-16,0-2 2 16,0-5 3-16,0-1-4 15,0 0 1-15,0 0 11 16,0 0 9-16,0-8 2 15,1-12-14-15,2-2-9 0,0-7 1 16,3-2-1-16,2-1-4 16,1-1-10-16,0 0-6 15,0 3 2-15,2 7 6 16,-2 5-8-16,-1 3 1 16,2 8 9-16,-1-3 10 15,2 7-10-15,2 0 9 16,2 3-7-16,3 0 2 15,-1 0 6-15,0 9 0 16,-5 10-1-16,0 5 0 16,-3 5 1-16,-4 0 11 15,-5 0-5-15,0-2 13 16,0-1-9-16,0-2-6 16,0-1 0-16,0 1 3 15,0-5-5-15,0 1-2 0,0-5 1 16,0-2-1-16,0-2-3 15,0-5-17-15,0 2-45 16,0-5-50-16,7-3-139 16</inkml:trace>
  <inkml:trace contextRef="#ctx0" brushRef="#br0" timeOffset="-152592.21">28678 6944 582 0,'0'0'62'0,"0"0"-33"16,0 0 51-16,0 0-31 15,0 0-35-15,0 0-14 16,0 15-6-16,0 22 6 16,0 7 7-16,-3 6 5 15,-7 0 2-15,1-3 7 16,1-4-12-16,4-3-7 0,2-8 6 15,2-6-3 1,0-7-5-16,0-5 5 0,0-5-4 16,0-5-1-16,0 0 2 15,0-2 7-15,-2-2 7 16,0 0 31-16,1-3 4 16,-2-17-16-16,0-9-28 15,3-4 0-15,0-4-4 16,0-3-1-16,0-7-2 15,0-2-6-15,0-6 5 16,4-1-6-16,3 7 2 16,-1 7-3-16,2 12 6 15,-2 10-5-15,0 9 4 16,1 4-3-16,-1 4 0 16,5 0-10-16,6 3-21 0,5 0 35 15,1 13 2-15,0 6 0 16,-4 5-1-16,-7-1-4 15,-6 5-3-15,-4-4 1 16,-2-2 2-16,0-3 5 16,-6-2 0-16,-5-2 4 15,-2-6-4-15,1 0 3 16,-5-3-2-16,-1-3 1 16,-5 1-2-16,-6-3-2 15,-1-1-95-15,8 0-185 0</inkml:trace>
  <inkml:trace contextRef="#ctx0" brushRef="#br0" timeOffset="-151564.22">30704 6852 241 0,'0'0'367'0,"0"0"-316"16,0 0 61-16,0 0-28 0,0 0-24 15,0 0-25-15,15-20-19 16,-15 20-14-16,0 9 1 15,0 11-3-15,1 5 19 16,1 5-19-16,-2-1 13 16,1 1-4-16,-1-2-7 15,0-6 1-15,0-2-3 16,0-6 5-16,0-3-5 16,0-4 2-16,0-3-2 15,0-4 1-15,0 0 0 16,0 0 4-16,0 0 9 15,0 0 10-15,0 0 3 0,0-11 3 16,0-9-23 0,2-5-3-16,4-3-4 0,-1-4-16 15,3-2-7-15,0 2 11 16,8-2-10-16,-3 5 6 16,1 7-10-16,2 7 16 15,-4 6 8-15,2 5-3 16,-1 4 1-16,-1 0-1 15,-3 0 4-15,0 0-2 16,3 11 2-16,-5 9 0 16,4 7 1-16,-7 7 0 15,0-1 0-15,-4 1-5 16,0-1 5-16,0-5 1 16,0-3-1-16,0-5 3 15,-2-4-3-15,2-5 2 0,0 0-2 16,22-2-95-16,6-4-48 15,10-4-367-15</inkml:trace>
  <inkml:trace contextRef="#ctx0" brushRef="#br0" timeOffset="-144988.8">21938 8891 279 0,'0'0'93'0,"0"0"-20"16,0 0 26-16,0 0-34 15,0 0-17-15,0 0-2 16,0 0 7-16,13-41-21 16,-11 38-2-16,1 2 5 15,-2-1 0-15,-1 2 8 16,0 0-10-16,0 0-20 16,0 0 0-16,0 0-8 0,-3 0 5 15,-4 11 6-15,2-2 0 16,2 1-2-16,3-3-11 15,0 1 1-15,0-3-4 16,0-1 3-16,0-2-3 16,0-2 1-16,0 0 4 15,0 0-2-15,0 0 8 16,3-2 7-16,2-10-5 16,-2 3-8-16,-2 1-4 15,-1 3 1-15,0 4-2 16,0 1 2-16,0 0-2 15,0 0 0-15,0 0-3 16,0 0 3-16,0 0 0 16,0 0 1-16,0 1-1 15,0 2-1-15,0-1 1 0,-1-2 0 16,1 0 0-16,0 0 4 16,0 0 3-16,0 0 3 15,0 0 23-15,0 0-6 16,0-6-1-16,0-2-15 15,0-3-8-15,0 5-2 16,0-4-1-16,0 6 0 16,0-1-7-16,0 2-13 15,0 2-6-15,0 1-34 16,0 0-51-16,0 7-144 16,0 7-123-16</inkml:trace>
  <inkml:trace contextRef="#ctx0" brushRef="#br0" timeOffset="-143211.99">21972 8864 195 0,'0'0'86'0,"0"0"-25"16,0 0 18-16,0 0-13 15,0 0-19-15,0 0-20 0,-8 0-2 16,8 0 4-16,-1 0 15 16,1 0-16-16,-3 0-1 15,0 0-2-15,0 0-7 16,0 0-2-16,-1 0-1 15,-2-1 5-15,-4 1-6 16,0-2 3-16,0 2 0 16,0 0 4-16,-1 0-10 15,2 0 16-15,1 0-5 16,0 0-9-16,0 0-7 16,4 0 11-16,-4 0-5 15,1 0-2-15,1 0 1 0,-2 0-1 16,1 0-4-16,-2 0 0 15,0 3-5-15,0 0 13 16,0-1-12-16,-1 3 4 16,-1-4-3-16,2 4 2 15,-3-2-5-15,3 0 11 16,0 0-7-16,-1-1 3 16,1 1-2-16,-3 0-3 15,-1 0-1-15,-2 0 6 16,-2 0 1-16,2 2-3 15,-2-1 1-15,3-1-5 16,-2-1 1-16,5 1 1 16,1 1-1-16,1-1 0 0,0-1-2 15,-4 1 1-15,-2-1-1 16,-2 1 3-16,1 1-3 16,-4-1 1-16,5 0 1 15,1-1-1-15,0-1-1 16,2 0 0-16,2 1 4 15,1 1-4-15,-1-1 0 16,0-2-3-16,3 3 6 16,1-3-3-16,-3 2 1 15,2 1-1-15,-4-2 0 16,-2 1 0-16,1-1 2 16,0 0-2-16,3 1 8 0,1-2-8 15,-1 2 0-15,-2-2 0 16,0 3 2-16,-2-3-2 15,1 2 2-15,0-1 3 16,0 1-4-16,1-2 1 16,1 0-2-16,-2 1 1 15,0-1 2-15,2 0-1 16,2 2 1-16,2-2 0 16,0 1 1-16,0-1 0 15,-2 2 0-15,-1-2-2 16,2 1 0-16,-3-1 1 15,4 0-1-15,0 0 0 16,0 0-2-16,0 1 3 16,1-1-1-16,-3 1-2 15,0 1 0-15,-2-1 2 0,-6 1 0 16,-1 1-1-16,-1-2-1 16,2 1 1-16,5-2-1 15,4 0 3-15,2 0-3 16,1 0 1-16,-3 0 1 15,1 0 0-15,-2 0-1 16,-1 0 4-16,0 0-3 16,0 0-2-16,0 0 7 15,-1 0-1-15,2 0 0 16,2 0-5-16,3 0 2 16,3 0-1-16,0 0 3 15,0 0-4-15,0 0 1 0,-1 0 0 16,-2 0-1-16,-6 0 5 15,0 0-4-15,-6 0 0 16,2 0 1-16,2 0 0 16,3 0-2-16,5 0 6 15,-1 0-3-15,4 0 1 16,0 0-5-16,0 0-1 16,0 0 1-16,0 0 1 15,0 0-1-15,0 0 1 16,0 0 2-16,0 0-2 15,0 0 1-15,0 0 0 16,0 0-2-16,0 0 0 16,0 0 1-16,0 0 2 15,0 0-6-15,0 0-1 16,0 0-19-16,0 0-6 0,0 0-27 16,0 0 2-16,0 0-46 15,0 0-106-15,0 0-121 16</inkml:trace>
  <inkml:trace contextRef="#ctx0" brushRef="#br0" timeOffset="-142050.02">21031 8816 163 0,'0'0'119'0,"0"0"-42"16,0 0 32-16,0 0-30 15,0 0-39-15,0 0-2 0,20-8 15 16,-18 7-1-16,-2 1-17 16,0 0 10-16,0 0-15 15,0 0-10-15,0 0 1 16,0 0-4-16,0 0 2 15,-7 0 6-15,-4 0 11 16,1 4-18-16,-3 3 14 16,2-1-20-16,-4 1 6 15,2 2 2-15,-2-1-4 16,-2 4-1-16,-2-3-1 16,2 3-1-16,-2 1-4 15,4-4 1-15,0 2-4 0,6-3 3 16,3 0-9-16,-1-3 10 15,3 0-7-15,-2-1 2 16,1 1 1-16,0-1-1 16,-2-1-2-16,1 0 3 15,0 2-1-15,0-3 4 16,2 1-4-16,-1 0-5 16,0-2 6-16,-2 4-6 15,1-2 3-15,-1 2-2 16,2-1 3-16,0-1-4 15,3-2 0-15,1 0 1 16,1-1 1-16,-2 0-2 16,2 2 0-16,-1-2 0 0,1 0 1 15,0 0 0 1,0 0 1-16,0 0 2 0,0 0-1 16,0 0 0-16,0 0 2 15,0 0-4-15,0 0 5 16,0 0 5-16,0 0-8 15,0 0 7-15,0 0-9 16,0 0 6-16,0 0-6 16,0 0-1-16,0 0 0 15,0 0 1-15,0 0 6 16,0 0-6-16,0 0 4 16,0 0-3-16,0 0-1 0,0 0 1 15,0 0 5 1,0 0-5-16,0 0-2 0,0 0 0 15,1 1-2-15,9 3 2 16,5 0 5-16,0 1 0 16,0 1 3-16,-3-1-2 15,-2 2-2-15,1 3 1 16,1 0 0-16,0 6-3 16,2-1 5-16,2 4-5 15,-1 0 1-15,3 0-3 16,-5-1 9-16,2 1-6 15,-2-3 7-15,2-2-2 16,-3 0 3-16,0-2 5 16,-3-2-7-16,-3-1-2 0,-1-4 1 15,-2-2-5-15,1-2-2 16,-3-1 7-16,1 2-5 16,-2-2-3-16,0 0 1 15,0 0 1-15,1 0-4 16,1 0-6-16,-2 0-45 15,0 0-55-15,-3 0-106 16,-21 4-302-16</inkml:trace>
  <inkml:trace contextRef="#ctx0" brushRef="#br0" timeOffset="-136926.68">23859 8279 381 0,'0'0'58'16,"0"0"14"-16,0 0 11 16,0 0-42-16,0 0-13 15,0 0-3-15,0 0 4 16,0-19 2-16,0 16 6 16,0-1 0-16,0 4 4 15,0 0 1-15,0 0-16 16,0 0 1-16,0 0-18 0,0 0-1 15,-3 0-4 1,-3 0-1-16,-1 7-3 0,1 2 11 16,0-4-10-16,3 1 8 15,1-3-9-15,2 0 0 16,0-3 0-16,0 0 7 16,0 0-2-16,0 0-1 15,0 0-3-15,0 0 13 16,0 0 20-16,0-3-19 15,0-6-7-15,-3 4 2 16,2-1 3-16,-3 5-11 16,3 1-2-16,-1 0 0 15,-2 0 1-15,-2 0 0 16,0 0-1-16,-1 4 0 16,1 4-1-16,0-2 1 0,3-1 2 15,2-1-2 1,1-3-1-16,0 0 1 0,0-1 1 15,0 0 2-15,0 0 5 16,0 0 2-16,0 0 19 16,0 0 5-16,0 0-7 15,0-8-19-15,0 1 5 16,0 0-12-16,0 3 3 16,0 1-4-16,0 1-6 15,0 2 3-15,0 0-15 16,0 0-25-16,0 0-31 15,0 0-51-15,0 0-183 0,0 0-227 16</inkml:trace>
  <inkml:trace contextRef="#ctx0" brushRef="#br0" timeOffset="-135765.75">23756 8291 330 0,'0'0'151'0,"0"0"-93"15,0 0 20-15,0 0 2 16,0 0-32-16,0 0-18 16,-2-1 5-16,2 1-3 15,0-1-1-15,0-2 5 16,0 2-16-16,8-2-7 16,6 0-6-16,3 0 4 0,5-1-5 15,3 1-4 1,3 1 0-16,2 0 5 0,-2 0-4 15,0 1-1-15,-1-1-2 16,-3 2 0 0,1-3 7-16,-2 3-6 0,1-4 1 15,1 1-1-15,-1 0 2 16,0 2-2-16,-2-2 0 16,1 0 2-16,0 1-1 15,1-1-1-15,-3 0-1 16,2 0 0-16,0 0 1 15,0 0-1-15,-1 1 0 0,1 0 1 16,-1 1-1-16,-3 1 0 16,2-2 0-16,0 0 1 15,3-1 1-15,-5 0 1 16,4 2 0-16,-3-2-1 16,-1 0 0-16,0 1 0 15,-3 0-2-15,1 2 4 16,-2-1-4-16,-2 1 1 15,-1-2 2-15,0 1-2 16,-2-1 0-16,1 2 1 16,1-1-2-16,0 1 2 15,1-2-2-15,-4 2 0 16,-1-1 2-16,-5 1 2 16,1 0-2-16,2-1 2 15,-2 1 6-15,1-1-7 0,2-2 9 16,-1 3-12-16,3 0 2 15,0 0-2-15,-1 0 6 16,1 0-6-16,2-3 5 16,2 1-5-16,1 1 1 15,0-2 7-15,0 1-7 16,-4 2 2-16,-3 0-1 16,-1 0 12-16,-3 0-10 15,0 0-2-15,-3-1 7 16,0 1-5-16,0 0-1 15,0 0-2-15,0 0-1 16,0 0-3-16,0 0-8 0,0 0-39 16,-7-2-53-16,-10 2-61 15,-5-3-102-15</inkml:trace>
  <inkml:trace contextRef="#ctx0" brushRef="#br0" timeOffset="-134858.02">24621 8006 644 0,'0'0'75'0,"0"0"22"0,0 0 7 15,0 0-41-15,0 0-39 16,0 0 3-16,-10-6-5 16,10 6-8-16,0 0-9 15,0 0 0-15,4 0 2 16,7 0 5-16,5 0-5 16,1 8 2-16,3-1 2 15,0 0-5-15,-2 0-2 16,1 0 5-16,-2-1-9 15,-1-1 5-15,-1-1-4 0,1 2 0 16,-1-2 4 0,0 0-2-16,-1-1-3 0,-3 0 1 15,-2 0-1-15,-1-2 2 16,0-1-2-16,-1 3 0 16,-3-3 0-16,1 3 1 15,-1-2-1-15,2 1 0 16,1 1 0-16,-1-2 2 15,-1 1-2-15,0-2 0 16,-2 3-2-16,-2-1 4 16,1-2-2-16,-1 0 1 15,2 2 5-15,-2-2-6 16,1 1 0-16,1-1 5 16,0 2-5-16,0-2 0 15,0 1 6-15,0 0-6 0,-2 1 4 16,-1-2-1-16,0 0-1 15,0 0 7-15,0 0-6 16,0 0 1-16,0 0-2 16,0 0 2-16,0 0 1 15,0 0 2-15,0 3-3 16,0-3 1-16,0 0-4 16,0 0 1-16,0 0 0 15,0 0-2-15,0 7-2 16,-1 3 2-16,-8 5 3 15,-9 4 13-15,-2 5-2 16,-3 2 0-16,-6 2 5 0,-2-1-3 16,1-4 2-16,3 1-4 15,2-6-7-15,4-2 3 16,6-4-8-16,3-3 6 16,2-2-4-16,4-3 1 15,3 1-5-15,1-3 1 16,1 0 0-16,1-2 0 15,0 0-2-15,0 0-1 16,0 0-3-16,0 0 3 16,0 0-14-16,0 1 1 15,0-1-6-15,0 2-14 16,0 0-18-16,-3 0-72 16,-3-1-104-16,-1-1-389 0</inkml:trace>
  <inkml:trace contextRef="#ctx0" brushRef="#br0" timeOffset="-133678.45">25155 8579 74 0,'0'0'375'0,"0"0"-339"16,0 0 56-16,0 0-30 15,0 0-21-15,0 0-17 16,0 0-3-16,0-15 1 15,0 15-4-15,0 0 0 16,0 0-4-16,0 0 9 16,0 0-6-16,0 0-9 15,-2 0 9-15,-3 0-6 16,-1 4 14-16,1 4 5 16,1 1-5-16,1 2-11 0,3 0-2 15,0 2 2 1,0-3-1-16,0 0-9 0,0-3 0 15,0 2-2-15,0-4 1 16,0-2-2-16,0 1 1 16,3-1 1-16,3-3-2 15,0 2 1-15,2-2 4 16,0 0 1-16,-2 0-3 16,2-4 3-16,-5-4-5 15,1-4 17-15,-4 3-9 16,0-1 1-16,0 2 8 15,0 1-5-15,0 2 2 16,0 2-4-16,-4 0-2 16,-1 3-8-16,1 0 6 0,-2 0-5 15,1 0 0-15,0 0-3 16,1 0-1-16,1 2 1 16,-1 5-3-16,1 2 6 15,1-1-6-15,2 1 2 16,0-4 1-16,0 0 1 15,0 0 0-15,0-3 2 16,0-2 1-16,0 0 2 16,2 0-4-16,1 0 20 15,1 0 2-15,2-5-8 16,0-4-6-16,-3-1-3 0,0 2-2 16,-1 4-4-1,-1-1 1-15,-1 5-2 0,0-2-8 16,0 2-25-16,0 0-44 15,0 0-42-15,0 0-160 16</inkml:trace>
  <inkml:trace contextRef="#ctx0" brushRef="#br0" timeOffset="-132376.29">25166 8620 433 0,'0'0'67'16,"0"0"28"-16,0 0-19 0,0 0-39 15,0 0-6-15,0 0 1 16,-33-8-9-16,22 8 2 16,1 0 4-16,-2 0 2 15,-1 0 12-15,-1 0-8 16,-2 0-10-16,2 3-5 15,-2 0 8-15,1-1-10 16,0 2-11-16,0 1 4 16,-1-2 4-16,1 2-7 15,-4 0 2-15,0 0-2 16,-1-1-2-16,-1 1 1 16,-2 0 1-16,-1-1-3 15,-2 2 1-15,-1-1-1 16,2 0 1-16,1-1 0 0,4 1 3 15,4-2-5-15,4 0-3 16,0-1 2-16,6-1 2 16,0 1-3-16,-2-2-1 15,-3 1-1-15,-6 2 5 16,-2-1-2-16,-6 1-3 16,2-1 0-16,-4 1 1 15,-3 1 0-15,-1-1 1 16,3-1 0-16,2 1 0 15,9-1-2-15,3-1 0 16,3 1-6-16,0-2 6 0,2 1 2 16,0 1-2-16,-3-1 3 15,-2 1-5-15,0-1 5 16,-3 0-1-16,-4 0-2 16,-1 1-3-16,-1-1 3 15,1 1 2-15,1 0 2 16,5-2-4-16,4 0 1 15,6 1-2-15,3-1 2 16,1 0 1-16,2 0 5 16,0 0 3-16,0 0-1 15,-3 0-5-15,0 0 5 16,-4 0 0-16,3 0-7 16,-2 0 4-16,-2 0-6 15,0 0 7-15,-2 0-5 16,1 0-1-16,0 0-1 0,2 0 1 15,3 0 0-15,2 0 3 16,0 0-4-16,2 0 12 16,0 0-8-16,0 0 2 15,0 0 6-15,0 0-8 16,0 0 3-16,0 0 5 16,0 0-10-16,0 0 4 15,0 0 1-15,0 0-5 16,0 0-2-16,0 0 2 15,0 0-1-15,0 0 4 0,0 0-5 16,0 0-2 0,0 0-16-16,0 0-26 0,0 0-25 15,-4 0-50-15,-8-6-140 16,-1-4-166-16</inkml:trace>
  <inkml:trace contextRef="#ctx0" brushRef="#br0" timeOffset="-131700.08">24276 8593 181 0,'0'0'294'15,"0"0"-255"-15,0 0 57 16,0 0 21-16,0 0-48 16,0 0-15-16,8-12-3 15,-8 12 2-15,-5 0-14 16,-8 0-16-16,-5 9 2 16,-6 4 7-16,1 4-1 15,1-2-4-15,2 1-5 16,0-1-2-16,2 0 0 15,-1 0 6-15,1 0-9 16,5-2 7-16,-2 1-6 0,1-3-4 16,2 0-3-1,-1 0 2-15,4-2 0 0,1-4-3 16,5-1-3-16,1-2-1 16,2-1-4-16,0-1 5 15,0 0-7-15,0 0 0 16,0 0 1-16,0 0-1 15,0 0-1-15,0 0 0 16,0 0 1-16,0 0-2 16,0 0 0-16,0 2-1 15,0 1 3-15,5-1 6 16,8 3-1-16,0-1 3 16,3 2-5-16,1-1 12 15,-1 4-10-15,0 1 2 0,-2 0-3 16,-2 3 1-16,1 1-3 15,3 1 0-15,0 1-1 16,3-2 10-16,1 1-6 16,-1-3-4-16,-4-5 14 15,-2 0-12-15,-5-4-2 16,-4 0-1-16,-4-1-1 16,0 1-8-16,0 1-43 15,0 1-48-15,-10 3-21 16,-10-4-76-16,5-4-468 15</inkml:trace>
  <inkml:trace contextRef="#ctx0" brushRef="#br0" timeOffset="-130193.2">27357 7998 563 0,'0'0'102'16,"0"0"-27"-16,0 0 14 15,0 0 6-15,0 0-53 16,0 0-34-16,-14 22 4 15,8-6 20-15,2-2-5 16,1-1 2-16,3-5-6 16,0-1-7-16,0-4-8 15,0-3 4-15,6 0-10 16,6 0 5-16,3 0 20 16,0-7-13-16,-5-4 0 15,-1-3-2-15,-5 4 6 16,-4 3-4-16,0 1-1 0,0 6-1 15,0 0 5-15,0 0-17 16,-3 0 6-16,-2 0-6 16,-1 5 0-16,1 0 0 15,1-1 6-15,2-1-6 16,2-1 1-16,0-2-2 16,0 0 5-16,0 0 1 15,0 0-5-15,0 0-27 16,0 0-65-16,-3 0-84 15,-6 0-230-15</inkml:trace>
  <inkml:trace contextRef="#ctx0" brushRef="#br0" timeOffset="-128790.66">27419 8032 479 0,'0'0'35'0,"0"0"19"16,0 0 2-16,0 0-9 15,0 0-14-15,0 0-10 16,0 0 0-16,4 0 0 0,3 0 1 16,0 0-1-16,4 0-12 15,2-3 9-15,1 2 1 16,2-2-10-16,-1 3 6 16,1 0-12-16,1 0 5 15,-1 0 2-15,1 0-8 16,2 0 1-16,3 0 1 15,1 0 3-15,4-2 7 16,-1 2-13-16,1-1 5 16,0-1-4-16,-2 2-4 15,1-2 10-15,-4-1-8 16,-1 3 8-16,-2-2-6 16,-4 1 0-16,0 0-1 15,-3-1-1-15,3 1 2 0,2-1-3 16,5-1 2-16,5 0-2 15,2 2 6-15,1-2 2 16,-6 2-8-16,-3 0 6 16,-8-1-4-16,-2 1 5 15,-3 1-4-15,-2 0 4 16,4-2 2-16,-3 2-5 16,2 0 0-16,3 0-5 15,-1 0 3-15,1 0-2 16,1 0 0-16,2 0 0 15,3-3 1-15,1 3-2 16,-2-3 0-16,-1 2 1 16,-1 1 0-16,0 0-1 0,-3 0-1 15,-2 0 1-15,-1-1 2 16,-4 1-1-16,-2-2 0 16,3 1-1-16,1 0 0 15,3-1 6-15,-2 1-6 16,1-1 3-16,-1 2 0 15,0 0 4-15,-2-2-4 16,0 2 11-16,-1 0-13 16,-4 0-1-16,1 0 8 15,-2 0-4-15,0-1-4 16,0 1 0-16,0 0 2 16,0 0-2-16,0 0 0 15,0 0 0-15,0 0 3 16,0 0-3-16,0 0-8 0,0 0-18 15,0 0-18-15,0 0-68 16,0-2-67-16,-9-3-93 16</inkml:trace>
  <inkml:trace contextRef="#ctx0" brushRef="#br0" timeOffset="-127822.78">28115 7849 610 0,'0'0'65'0,"0"0"-1"15,0 0 18-15,0 0-26 16,0 0-18-16,0 0-26 16,-8-6-6-16,8 6 0 15,0 0-12-15,1 0 12 16,12 1 4-16,3 5 5 16,6 1-1-16,-1-3-1 15,1 0 0-15,4 1-8 0,-6-3-4 16,0 3 11-16,-1-3-12 15,-2 2 3-15,1 0-3 16,-1 1 0-16,-1-2 5 16,-2 1-4-16,1-1 2 15,-2 0 6-15,1-1 2 16,-2-2-7-16,-3 0 2 16,-1 0-4-16,-2 0 0 15,-2 0-1-15,1 0 1 16,0 1 2-16,0-1-3 15,-1 3-1-15,2-3 2 16,-1 0-1-16,0 0 2 0,0 0-3 16,-3 0 1-16,1 0 1 15,-2 0-2-15,-1 0 0 16,0 3 5-16,0-3-1 16,0 1-1-16,0-1-1 15,0 0 1-15,0 0 4 16,0 0-5-16,0 0-1 15,0 0-1-15,0 0 1 16,0 0 1-16,0 1 0 16,0-1-2-16,0 0-1 15,0 0 1-15,0 0 1 16,0 0-1-16,0 0 0 16,0 0 0-16,0 0 0 0,0 0 1 15,0 0-1 1,0 0 0-16,2 1 1 0,1 1-1 15,-3 1 0-15,1-2 0 16,-1 1-1-16,0-2 1 16,0 3-1-16,0 2 1 15,0 2-1-15,0 3 1 16,-7 2 4-16,-8 3 23 16,-2 2 2-16,-3 0-1 15,-1 0-15-15,1 2 8 16,-4-1-6-16,4 1-8 15,0-1 4-15,-2-2-11 0,4-2 1 16,0 0 1 0,2-3-1-16,0 0 2 0,5-5-3 15,2-2 2-15,3-3-2 16,6 2 0-16,0-3-9 16,0 0 8-16,0 0-28 15,0 0-20-15,3 0-49 16,9 0-118-16,6-3-419 15</inkml:trace>
  <inkml:trace contextRef="#ctx0" brushRef="#br0" timeOffset="-126777.81">28838 8290 512 0,'0'0'96'0,"0"0"-24"0,0 0 25 16,0 0-40-16,0 0-16 16,0 0 6-16,6-16-17 15,-6 16-10-15,0 0-6 16,0 0-8-16,0 0-6 16,0 6 0-16,-8 7 12 15,1 1 4-15,-2-1-3 16,2 0-9-16,2-1 0 15,2-5 0-15,3-1-3 16,0-3-1-16,0 1 1 16,0-4 5-16,0 0 0 15,0 0 2-15,0 0 18 16,0-4 11-16,3-5-20 16,3-4-9-16,-1 2-5 15,0 3-1-15,-3 3 5 0,-2 3-4 16,0 2 1-16,0 0-4 15,0 0-3-15,0 0 1 16,0 0 2-16,0 1-4 16,-2 5 4-16,-2-1 3 15,4 2-3-15,0-6-1 16,0 1-3-16,0-2 2 16,0 0 2-16,0 0 5 15,0 0 15-15,0 0 5 16,0 0-6-16,0 0 11 15,0 0-17-15,0-2-13 16,2-3 0-16,0-1-27 0,-2 1-75 16,0 2-236-16</inkml:trace>
  <inkml:trace contextRef="#ctx0" brushRef="#br0" timeOffset="-125220.33">28836 8349 81 0,'0'0'336'16,"0"0"-271"-16,0 0 21 16,0 0-24-16,0 0-21 15,0 0-20-15,0 0 13 16,0 0-4-16,0 0-14 15,-3 0 8-15,-4 0-4 16,-2 0 6-16,0 0 2 0,1 0 1 16,0 0-3-16,0 0-9 15,-2 0-1-15,-3 0 3 16,-1 0-6-16,0 0 0 16,-3 0-4-16,0 0-2 15,1 2-1-15,-5 0 2 16,1 1-4-16,-2 2-3 15,0-1 7-15,1 2-4 16,3-2 0-16,-1-1 1 16,0 4-2-16,-3-2-1 15,-2 0 2-15,-2 3-2 16,-6 0 1-16,1 1-2 16,-2-1 1-16,-1 0 6 0,4-2-6 15,2-1 0 1,2 1 1-16,4-2 0 0,2-2 2 15,1 3 0-15,2-2 4 16,1 0-2-16,1 0 2 16,-1 1-9-16,-2-2 9 15,2 1-5-15,-5 0-4 16,1-2 3-16,-2 2-2 16,3-2 4-16,4 3-4 15,0-1 5-15,7-3 2 16,2 0-5-16,3 2 2 15,3-2 1-15,0 0-5 0,-1 0 3 16,1 0-1 0,0 0 0-16,-2 0-1 0,-3 1 2 15,-1 0-4-15,-2 1 12 16,0-1-8-16,1-1 5 16,3 0-4-16,1 2 7 15,3-2-10-15,0 0 0 16,0 0 6-16,0 0 3 15,0 0-6-15,0 0 9 16,0 0-10-16,0 0 5 16,0 0 2-16,0 0-9 15,0 0 3-15,0 0-4 0,0 0 1 16,0 0-1 0,0 0 2-16,0 0-3 0,0 0 2 15,0 0-2-15,0 0 2 16,0 0-2-16,-2 0 0 15,2 0 5-15,-1 0-8 16,-1 0 7-16,-2 0-1 16,-1 0-1-16,1 0 4 15,-2 0-5-15,4 0 2 16,1 0-1-16,1 0-2 16,0 0 2-16,0 0 2 15,0 0-4-15,-2 0-3 16,2 0 3-16,0 0 0 15,-3 0 0-15,-3 0 0 16,-1 0-1-16,-3 0 1 0,2 0 0 16,2 0 0-1,3 0-1-15,1 0-2 0,-1 0-13 16,-1 0-22-16,-3 0-28 16,-4-2-41-16,1-5-53 15,1-3-125-15</inkml:trace>
  <inkml:trace contextRef="#ctx0" brushRef="#br0" timeOffset="-124344.29">28033 8296 255 0,'0'0'225'0,"0"0"-165"16,0 0 14-16,0 0 2 15,0 0-33-15,0 0-18 16,0-2-10-16,0 2 13 0,-3 0-2 16,-10 0 17-16,1 2 13 15,-2 5-8-15,0 0-26 16,1 1 13-16,1-1-12 16,0 1-8-16,0 0 4 15,3-2-2-15,-1 0-3 16,1 2 0-16,0-1-8 15,-5 1 4-15,2 4 7 16,-1-2-2-16,-2 2-6 16,3-2 5-16,0-3-9 15,3-1 13-15,3 0-8 16,5-6-6-16,-1 2 2 16,-1 1-2-16,1 1-4 15,-3 1 4-15,3-1-3 0,-1 0 6 16,0 0-5-16,0-1-1 15,2 1 6-15,-1-1-7 16,1-1 1-16,1-2-3 16,0 1 1-16,0-1 1 15,0 0 0-15,0 0 3 16,0 0 5-16,0 0-6 16,0 0-2-16,0 0 2 15,0 0 5-15,0 1-7 16,0-1 3-16,0 0-7 15,0 0 4-15,0 2 0 16,0-1 0-16,1 3 0 0,8 2 4 16,5-1 6-16,-4 1 4 15,1 2-14-15,-1-1 13 16,-1 3-4-16,-1 2-5 16,-1 1 2-16,5 2-2 15,-2 2 0-15,5 1-4 16,0 2 11-16,3 0-5 15,-1-3 7-15,2-3-8 16,-4-3 11-16,0-3-6 16,-5-2 3-16,-1-2-5 15,-6-2-5-15,-2 0 0 16,-1-2-3-16,0 0 0 0,0 0-39 16,0 0-66-1,-8 0-93-15,-12 0-81 0</inkml:trace>
  <inkml:trace contextRef="#ctx0" brushRef="#br0" timeOffset="-119716.06">30771 8003 224 0,'0'0'102'0,"0"0"-65"16,0 0 53-16,0 0-23 15,0 0-39-15,0 0 4 16,0 0 3-16,0-17 9 15,0 17-3-15,-2-3 1 16,1 3-12-16,1-2-13 16,-3 0 12-16,2 1-7 15,-1 0 4-15,1 1 11 16,-1 0-16-16,2 0 2 16,0 0-9-16,0 0-1 15,0 0-9-15,0 0 2 16,-1 0-1-16,-1 0-3 15,-4 0 0-15,3 2-1 0,-2 5-1 16,1 3 0 0,-2 0 0-16,2 2 7 0,1 1-6 15,1 1 0-15,1-2 5 16,1 2-3-16,-2 0-3 16,-1-1 3-16,-1 1-2 15,-1 2 3-15,0-4-3 16,0 4 3-16,-1-1-2 15,1 0 1-15,1-2-4 16,1 2 3-16,3-1 0 16,0 1-2-16,0-1 7 15,0-1-3-15,0-1-1 16,0-1 1-16,0-1 0 16,0 0-4-16,0-1 2 0,0 1-2 15,0 0 2-15,0 1-1 16,0 0-1-16,1 0 0 15,2-3 1-15,2 2 0 16,-1-3 1-16,1 0-1 16,-2-2 1-16,0 2-1 15,3-2 1-15,-3 1-2 16,0 0 0-16,1 0 1 16,-1-1 0-16,2 1-1 15,1-2 6-15,1-2-6 16,-1 3 2-16,0-2 0 15,-1-2 2-15,-1 1-3 16,-1-2 0-16,1 0 2 0,-1 0 1 16,2 0-3-16,-1 0 1 15,1 0 5-15,0 0-5 16,-1 0 2-16,3 0 0 16,-2 0-2-16,-1 0 1 15,-1-3 0-15,0 0 1 16,0 0-3-16,0 0 2 15,1 1 3-15,-1-1-3 16,0-1 1-16,1 2 0 16,0-4 4-16,-1 1-2 15,0-1 3-15,2-2-5 16,-2 1-1-16,1 0 2 0,-1 1-5 16,-2-1-2-1,1-2 2-15,-1 1 4 0,-1-4-2 16,0 2 4-16,0-1-2 15,0-1-2-15,0 2 2 16,0 2-4-16,0 0 1 16,0 1 2-16,0-2 1 15,0 1-2-15,0-1 5 16,0 1-1-16,0-1-1 16,0 1-3-16,0-1 1 15,0 1-3-15,0 0-1 16,0-1 0-16,0 2 2 15,0 2 2-15,0-2 1 0,0 2-3 16,0 0 0 0,0-2 0-16,0 2 2 0,0-1 0 15,0-2-3-15,0-1 1 16,0 1 0-16,0 0-1 16,0 1 1-16,0 1 1 15,0 1-1-15,0 0 1 16,0-3-2-16,0 4 1 15,0-3 0-15,0-2-1 16,0 0 1-16,0 2 0 16,0 2-1-16,-1 0 0 15,1 3-1-15,-2 0-2 16,1 1 6-16,-1-1-3 16,-2 0 0-16,3-1 1 0,-2-1 2 15,1-1-2-15,-1 0-1 16,2 1 1-16,-2-2-1 15,1-1 0-15,1 4 1 16,-2 0-1-16,1 2 0 16,0-1-4-16,1 2 4 15,-1 0 4-15,2-3-4 16,-1 3 0-16,1-3-1 16,0 2 1-16,-2 0 0 15,0 1 2-15,-1-2-2 16,1 0-1-16,-1 2 1 15,2 0 1-15,-1 0-1 16,1 0-2-16,-2 0-1 0,0 0 0 16,-3 0-1-16,-1 0 3 15,2 0 1-15,2 0 0 16,0 0-1-16,3 0 1 16,-3 0 0-16,1 0 0 15,1 0 0-15,-2 0 0 16,0 0 0-16,0 4-5 15,-3 1-2-15,2 1 2 16,-1 0 1-16,2-1 3 16,0 0 0-16,0-1 1 15,0-1-4-15,1 1 4 16,1-1 0-16,-3 1-1 0,2 3-7 16,-1 4 1-16,0 1 7 15,0 2 2-15,2 0-2 16,-1-1 0-16,1 1 0 15,-2 2 1-15,3 5-1 16,0 1-7-16,0 4 5 16,0-1 1-16,0-1 1 15,3-3 0-15,1-3 0 16,-2-5-3-16,-1-4-4 16,-1 0-7-16,0-5-26 15,0-1-45-15,0-3-171 16</inkml:trace>
  <inkml:trace contextRef="#ctx0" brushRef="#br0" timeOffset="-115682.34">29409 9059 445 0,'0'0'100'16,"0"0"-68"-16,0 0 72 16,0 0-22-16,0 0-29 15,0 0-1-15,0 0 6 16,-6-14-26-16,4 14-13 16,0 0-10-16,-1 3-5 15,-2 12-1-15,-2 7 6 16,-1 4 16-16,-3 7-2 15,1 7-11-15,-2 3 13 0,-1 4-11 16,3-2 1 0,-4 0 6-16,4-6-7 0,1-2-1 15,1-5 1 1,1-5-8-16,1-1 4 0,0-2-5 16,3 0-2-16,1 0-2 15,2-3 0-15,0-3 1 16,0-3-2-16,0-1 1 15,3 0-2-15,7-3 2 16,1-2 2-16,4 1-1 16,6-4 3-16,2-2-2 15,4 0 6-15,4-3-9 16,0-1 0-16,3 0-1 16,-3 0-1-16,-5 0-2 0,0 0-8 15,-4-6-9-15,-3 0-36 16,-2 3-21-16,-4-4-10 15,-7 1-60-15,-5-1-97 16</inkml:trace>
  <inkml:trace contextRef="#ctx0" brushRef="#br0" timeOffset="-115052.18">29761 9452 11 0,'0'0'683'0,"0"0"-659"16,0 0 12-16,0 0 28 15,0 0-40-15,0 0-23 16,-74-21 2-16,53 25-1 15,3 8 2-15,-3 3 1 16,3 2 12-16,2 3-9 16,1-1 1-16,7 2 3 15,2 1-2-15,6 1-2 16,0 3-1-16,0-2-5 0,6-5-1 16,9-1-1-1,0-4-4-15,3-5 4 0,0-4-6 16,-2-2 3-16,1-3 1 15,1 0 2-15,-3 0 0 16,2-12 9-16,-3-5-4 16,1-5 7-16,-5-3 2 15,-1-3 15-15,-1-2 6 16,-2 4-11-16,0 2-15 16,-3 5 8-16,-2 9-12 15,1 3 13-15,-2 6-10 16,0-1-4-16,0 2 6 15,0 0-10-15,0 0-2 16,4 0-7-16,2 16 2 16,-2 7 7-16,4 3 0 0,0 3-2 15,-1-2 2-15,0-3 0 16,-1 0 1-16,0-4 5 16,1-6-5-16,1 1-1 15,3-6-1-15,3-1-11 16,4-4-25-16,5 1-18 15,2-5-46-15,0 0-31 16,-1 0-121-16</inkml:trace>
  <inkml:trace contextRef="#ctx0" brushRef="#br0" timeOffset="-114690.92">30121 9375 679 0,'0'0'66'0,"0"0"-5"16,0 0-5-16,0 0-25 16,0 0 11-16,0 0-7 15,-42 83-12-15,42-55-2 0,7 1-10 16,14 2 6-1,3-1-15-15,-1-2 8 16,-3-1-9-16,-3-5-1 0,-7-2 4 16,-5-4-3-16,-2-6-1 15,-3-2 0-15,0-4 0 16,0 0 1-16,-8-1-2 16,-13-2-5-16,-7-1 6 15,-3 0-19-15,1 0-44 16,7-5-31-16,9-8-12 15,10-3-179-15</inkml:trace>
  <inkml:trace contextRef="#ctx0" brushRef="#br0" timeOffset="-114382.91">30148 9399 478 0,'0'0'30'16,"0"0"8"-16,-75 110 20 16,48-65-3-16,5 3-29 15,-1 1 3-15,1-1-2 16,-4 0-10-16,-2-4 4 16,1-3-6-16,4-12-7 15,6-4 4-15,2-8 17 16,5-3-4-16,4-4-5 15,0-5-3-15,3 2-10 0,1-7-7 16,2 2 0-16,0-2-4 16,0 0-18-16,0-5-18 15,15-14-43-15,5-6-84 16</inkml:trace>
  <inkml:trace contextRef="#ctx0" brushRef="#br0" timeOffset="-114023.83">30382 9045 663 0,'0'0'56'0,"0"0"-13"15,0 0 1-15,0 0-25 16,0 0-5-16,12 74 59 16,-11-21-18-16,-1 7-19 15,0 7 0-15,0-2-15 16,-4-4 2-16,-4-10-16 16,4-2 3-16,2-7-6 15,2-4-2-15,0-3-1 16,0-7 6-16,11-5-6 15,3-5-1-15,0-9 0 16,4-3 0-16,4-4-20 0,5-2-43 16,5-3-87-1,-3-16-96-15</inkml:trace>
  <inkml:trace contextRef="#ctx0" brushRef="#br0" timeOffset="-113805.06">30422 9349 233 0,'0'0'614'0,"0"0"-575"0,0 0 39 16,0 0-13-16,0 0-51 15,103-27-14-15,-61 27 0 16,-3 5-10-16,-2 4-56 15,-6-4-97-15,-12-3-220 16</inkml:trace>
  <inkml:trace contextRef="#ctx0" brushRef="#br0" timeOffset="-20620.37">8900 9349 468 0,'0'0'101'15,"0"0"-1"-15,0 0 6 0,0 0 1 16,0 0-36-16,-8-76-16 16,7 69-8-16,-1 4 3 15,1 0-3-15,-1 1-7 16,1 2-8-16,-1 0-14 15,1 2-13-15,-3 17-5 16,1 12 3-16,0 10-7 16,3 2 8-16,0 1 0 15,0-1 2-15,0-1 2 16,0 0-1-16,6 0-4 16,1-3-1-16,0-3-1 15,-1-4-1-15,2-3 4 16,4-10-8-16,-5-4 4 0,1-6-1 15,0-1 1 1,-3-2 3-16,-5-5 0 0,3 1-3 16,-3-2-2-16,0 0-27 15,0 0-29-15,0-10-43 16,0-11-159-16,0-8-567 16</inkml:trace>
  <inkml:trace contextRef="#ctx0" brushRef="#br0" timeOffset="-20327.25">8934 9059 754 0,'0'0'64'0,"0"0"7"16,0 0 57-16,-19-72-64 16,14 59-22-16,1 3-4 15,1 3-5-15,3 4-19 16,0 1-5-16,0 0-9 16,0 2-2-16,0 0-18 15,0 4-50-15,0 20-27 0,0 6-61 16,0 5-70-1</inkml:trace>
  <inkml:trace contextRef="#ctx0" brushRef="#br0" timeOffset="-19728.18">9043 9455 551 0,'0'0'22'0,"0"0"74"16,0 0-11-1,0 78-12-15,0-54 0 0,0 2-33 16,0-4-5-16,0 0-27 16,0-1 11-16,0-4-7 15,0-2 2-15,0-4-13 16,0-3 4-16,0-5-1 15,0-3-3-15,0 0 10 16,0 0 15-16,0 0 25 16,0-5 8-16,0-16-25 15,0-14-19-15,-6-5-10 16,1-7-5-16,0-1 0 16,5 4-5-16,0 5 0 15,0 5 2-15,13 3-2 16,1 4-4-16,5 3-4 0,-1-1 9 15,10 6-14-15,4 0-6 16,-1 10 4-16,6 6 3 16,-7 3 5-16,-9 3 5 15,0 19 7-15,-7 7 0 16,-3 9 0-16,0 2-3 16,-3 4 3-16,-2-2 3 15,0 0 1-15,-1 1-3 16,-1-4 1-16,-1 1-1 15,-1-6-1-15,5-2 0 16,-4-3 5-16,-1-9-5 16,1-3 0-16,0-6 0 0,-3-5 0 15,1-2 0 1,1-2-9-16,-2-2-54 0,4 0-92 16,1 0-21-16,3-12-270 15</inkml:trace>
  <inkml:trace contextRef="#ctx0" brushRef="#br0" timeOffset="-19309">9698 9189 700 0,'0'0'68'16,"0"0"-15"-16,0 0 48 16,-84 26-43-16,62 0-19 15,4 6-26-15,8 2 5 16,10 0-18-16,0 0-2 16,9 0 2-16,13 0 2 15,6-3 7-15,1-2-9 16,0-1 0-16,-2-2 2 15,-3-2-2-15,-3-3 5 16,-8-2-4-16,-2-5-1 16,-8-1-1-16,0-5 1 15,-3-3 2-15,0 2-2 0,0-4 2 16,-3 3 3-16,-11-1 8 16,-6 2-7-16,-4-3-4 15,0-3 4-15,1-1-6 16,6 0-8-16,3-3-51 15,7-14-57-15,5-8-96 16</inkml:trace>
  <inkml:trace contextRef="#ctx0" brushRef="#br0" timeOffset="-19014.38">9716 9169 618 0,'0'0'55'0,"0"0"-44"16,0 0 80-16,-8 114 4 15,-5-51-19-15,-4 7-26 16,-5 5-14-16,-5 2-15 16,-7-1 2-16,0-5-14 15,-1-7 4-15,2-15-7 16,5-9-5-16,7-11 11 15,6-9-9-15,5-5-3 16,4-6 1-16,6-3-1 16,0-6-35-16,0 0-68 0,19-11-77 15,8-18-122 1</inkml:trace>
  <inkml:trace contextRef="#ctx0" brushRef="#br0" timeOffset="-18542.51">9984 8894 295 0,'0'0'327'15,"0"0"-259"-15,0 0 22 16,0 0-11-16,0 0-39 16,0 0-32-16,-37 25 7 15,25 17 6-15,0 11 11 16,4 6 1-16,-2 8-2 15,4 3-2-15,2-2-4 16,2-2-20-16,2-10-1 0,0-8-3 16,12-4-2-1,8-7 2-15,-1-5-1 0,-1-3 8 16,4-7-7-16,-5-5 2 16,-1-6-3-16,-2-3 0 15,2-7 1-15,-1-1 2 16,3 0-6-16,-2-12-17 15,1-4-7-15,0-7-29 16,-2-1-59-16,-1-3-88 16</inkml:trace>
  <inkml:trace contextRef="#ctx0" brushRef="#br0" timeOffset="-18293.88">9947 9333 628 0,'0'0'112'0,"0"0"-57"15,0 0 91-15,0 0-94 16,0 0-35-16,0 0-12 16,52-45-3-16,-23 39-1 15,-1-1-1-15,0 0 0 16,-4 2-1-16,-6-4-37 15,-5-2-31-15,-5-2-37 16,-8-2-87-16,0-4-354 16</inkml:trace>
  <inkml:trace contextRef="#ctx0" brushRef="#br0" timeOffset="-18048.19">9899 9008 632 0,'0'0'18'15,"0"0"3"-15,0 0 47 16,0 0-31-16,115-61-15 16,-78 54 8-16,-1 0-5 15,-1 2-14-15,-10 0-3 16,-3 2-8-16,-8 2 0 15,-7 1-10-15,-7 0-57 0,0 11-105 16,-9 3-247-16</inkml:trace>
  <inkml:trace contextRef="#ctx0" brushRef="#br0" timeOffset="-17454.79">10363 9166 608 0,'0'0'70'0,"0"0"-64"15,0 0 12-15,-6 94 40 16,6-47-16-16,0 6-16 15,0-2-9-15,5-2-6 16,-1-6-7-16,2-6 1 16,-3-9-5-16,0-9 0 15,-3-8 4-15,3-7 7 16,-3-2 19-16,0-2 22 16,0 0 33-16,0-9-19 15,0-8-42-15,3-5-5 16,-3-5-10-16,0-3-2 0,0-5-3 15,0-6-4-15,-3-5-7 16,0-4-4-16,3 1 3 16,0 6-6-16,6 9 7 15,12 12-9-15,0 8 8 16,6 9-4-16,4 5 1 16,3 0 10-16,1 14-1 15,-4 8 2-15,0 9-3 16,-7 6 3-16,-4 2 0 15,-3 2 0-15,-3-2 2 16,-5-3 0-16,0-3-1 16,-3-4 1-16,-3-4 0 0,0-2-2 15,0-5 0-15,0-1-1 16,0-3 2-16,0-5-1 16,-3 1 0-16,2-3-31 15,-1-1-57-15,2-4-101 16,0-2-194-16</inkml:trace>
  <inkml:trace contextRef="#ctx0" brushRef="#br0" timeOffset="-16681.51">11016 9232 679 0,'0'0'36'16,"0"0"38"-16,0 0 28 15,0 0-41-15,0 0-35 16,-86-28-15-16,75 28 4 15,-2 16-4-15,-2 5 2 16,-3 6 4-16,2 4-11 0,-1 3 10 16,7-2-9-16,1 2 0 15,6-5-1-15,3 1-6 16,0 1 0-16,12-5 3 16,6 1 0-16,1-4-3 15,-1-1-2-15,-3-5 2 16,0-4 0-16,-3-6 2 15,2-4-4-15,2-3 4 16,0 0-2-16,1-1 0 16,0-15-3-16,-5-1-6 15,-4-6 2-15,2-3 4 16,-5-7-9-16,-4-6 10 16,-1-11-2-16,0-9-1 15,0-11 3-15,0-2-5 16,-3 0 3-16,-7 5-4 0,4 10 8 15,0 13 0 1,0 7 1-16,1 10 12 0,-2 5 3 16,3 5-1-16,1 6 6 15,1 4-14-15,2 4 11 16,0 3-14-16,0 0-4 16,0 0-2-16,0 17-11 15,0 15 8-15,0 11 5 16,8 8 1-16,5 5 3 15,-1 1 2-15,3 4-1 16,-5 2 0-16,-1-1 2 16,0 0-5-16,-3-9-1 0,2-2-1 15,1-4 2-15,2-8-2 16,1-5 0-16,3-7-1 16,-3-10-3-16,0-9 4 15,3-4 4-15,2-4-4 16,3 0-6-16,4-2-43 15,-3-15-110-15,-9-5-186 16</inkml:trace>
  <inkml:trace contextRef="#ctx0" brushRef="#br0" timeOffset="-16218.41">11483 8840 662 0,'0'0'48'16,"0"0"18"-16,0 0 1 16,0 0-12-16,0 0-16 15,-62 100 8-15,54-47 7 16,7 5-24-16,1 5 3 15,0 7-12-15,10 0-10 16,8 0-4-16,0-6-7 16,3-9 2-16,1-6 1 15,2-6-4-15,-1-10 1 16,-3-4-10-16,-2-9-27 16,-3-10-6-16,1-3-59 15,-2-7-66-15,2 0-189 16</inkml:trace>
  <inkml:trace contextRef="#ctx0" brushRef="#br0" timeOffset="-15864.7">11904 8853 460 0,'0'0'319'0,"0"0"-306"0,0 0 67 16,0 0-12-16,0 0-58 16,0 0 17-16,113 89 3 15,-86-23 8-15,-7 13-11 16,-6 6-8-16,-5 3-15 15,-7-7 0-15,-2-8-4 16,0-13 2-16,-5-9 0 16,-10-11-2-16,-5-7-4 15,-7-7-6-15,-6-4-19 16,-6-3-25-16,5-8-77 16,5-5-65-16</inkml:trace>
  <inkml:trace contextRef="#ctx0" brushRef="#br0" timeOffset="-14843.47">12380 9072 855 0,'0'0'39'0,"0"0"29"16,0 0 32-16,0 0-46 0,0 0-30 16,0 0-13-1,0-41-9-15,0 41-2 0,0 0-3 16,0 0-21-16,0 0-41 16,0 5-53-16,0 10-50 15,0 2-113-15</inkml:trace>
  <inkml:trace contextRef="#ctx0" brushRef="#br0" timeOffset="-14678.04">12505 9469 518 0,'0'0'65'0,"0"0"38"16,0 105 23-16,-8-72-3 15,-8-1-64-15,-2-1-37 16,-4-2-14-16,-5-2-8 0,-3-6-27 15,-3-2-142-15,2-5-151 16</inkml:trace>
  <inkml:trace contextRef="#ctx0" brushRef="#br0" timeOffset="-13524.77">8587 9286 195 0,'0'0'229'16,"0"0"-173"-16,0 0 43 16,0 0-3-16,0 0-24 15,0 0-16-15,1-20-12 16,-1 20-11-16,0 7-33 15,-3 16-1-15,-7 11 1 16,4 9 17-16,0 4-7 16,0 2 16-16,-2 4-5 15,-2-2-6-15,-2 0-6 16,-3-1-2-16,2-6-5 16,2-5-2-16,4-10 4 15,4-4-5-15,3-8 1 0,0-6-2 16,0-6 0-16,0-2 0 15,0-3 2-15,0 0 2 16,0 0-2-16,0 0-64 16,0-9-53-16,0-7-143 15</inkml:trace>
  <inkml:trace contextRef="#ctx0" brushRef="#br0" timeOffset="-13134.18">8759 9290 139 0,'0'0'385'0,"0"0"-350"16,0 0 37-16,0 0 4 16,0 0-53-16,0 0-14 15,0 10-8-15,-4 19 7 16,-3 12 12-16,-2 8 8 16,1 4 20-16,1 3-15 15,-2 0-7-15,3-3 16 16,-2 0-30-16,0-7-1 0,2-6-2 15,1-10 1 1,2-8-7-16,3-8-3 0,0-5 0 16,0-4-7-16,-3-2-35 15,-3-3-122-15,-6 0-226 16</inkml:trace>
  <inkml:trace contextRef="#ctx0" brushRef="#br0" timeOffset="-6926.29">9523 11159 541 0,'0'0'51'0,"0"0"23"16,0 0 9-16,0 0-32 16,0 0-32-16,0 0-13 15,0 0 12-15,-49 84 18 16,39-40 4-16,1 7-5 15,1 8-14-15,-1 7-6 16,-1 0-3-16,-2-3-1 16,0-11-7-16,0-7 3 0,3-7-6 15,3-7 0 1,2-6-1-16,4-7-1 0,0-5 1 16,0-6 0-16,0-3 0 15,0-1 0-15,0-2-4 16,0-1-11-16,0 0-20 15,0-10-97-15,0-15-33 16,10-4-379-16</inkml:trace>
  <inkml:trace contextRef="#ctx0" brushRef="#br0" timeOffset="-6588.78">9720 11196 596 0,'0'0'59'0,"0"0"15"16,0 0 17-16,0 0-65 16,0 0-22-16,0 0-4 15,-22 108 25-15,8-40 8 16,2 7-3-16,1 1-19 15,2-6-2-15,1-6-5 16,1-7 2-16,4-7-6 16,-2-6 2-16,4-8-2 0,-2-11 3 15,1-7-2-15,2-9-1 16,0-4 0-16,0-2 6 16,0-3-6-16,0 0-10 15,0-1-99-15,0-16-122 16</inkml:trace>
  <inkml:trace contextRef="#ctx0" brushRef="#br0" timeOffset="-5477.49">10269 11517 486 0,'0'0'91'15,"0"0"-59"-15,0 0 84 16,-28-81-46-16,16 67-18 15,-4 3-1-15,-1 5-6 16,-4 2-17-16,-4 4-10 16,2 0-6-16,-4 0-1 0,4 12-4 15,0 5 4-15,5 3-10 16,1 2 1-16,1 6-2 16,2 2-1-16,3 2 0 15,1 4 1-15,4 1 0 16,4-3 0-16,2 2 3 15,0-1-3-15,2-4 0 16,13 0 0-16,1-4-1 16,2-6-2-16,2-4 3 15,2-4-8-15,-1-4-1 16,-1-9-9-16,0 0 3 16,1 0-2-16,-3-12 12 0,6-7-3 15,-5-10 7-15,2-3 1 16,-5-8 2-16,1-7-2 15,-5-6 1-15,-3-11 4 16,-1-10-4-16,-2-3 1 16,-4-1-1-16,1 8 0 15,-3 12-2-15,0 15 0 16,0 10 0-16,0 10 1 16,0 11 5-16,0 8 5 15,0 1 6-15,0 3-15 16,0 0 5-16,0 0-6 15,0 0-7-15,0 14 0 16,0 10-8-16,0 9 15 16,0 4 3-16,0 6-2 15,5 2 2-15,-2 2-3 0,0 6 3 16,1 1-3-16,2-2 1 16,0-4-1-16,1-6 0 15,1-4-4-15,4-2-5 16,0-5-38-16,1-6 7 15,-4-4 9-15,5-7 9 16,-1-6 14-16,0-6 3 16,7-2 5-16,2-5 1 15,1-10 1-15,0-4-1 16,0-5 0-16,-7-2 2 16,-1-6 1-16,-6-4 10 15,-4-7 29-15,-4-2 6 0,-1 2-2 16,0 2-28-16,0 10 24 15,0 6-16-15,-3 10-6 16,2 6 2-16,1 5-8 16,0 3-3-16,0 1-12 15,0 0-4-15,0 0-4 16,0 19-2-16,0 13 10 16,0 4 0-16,3 6 2 15,4-2-3-15,0-5 5 16,4-1-5-16,2-4 2 15,-1-7-2-15,3-1-4 16,1-5-21-16,-2-3 6 16,-1-3-9-16,-2-3 15 0,-5-6 4 15,-2 1-8 1,2-3 2-16,-1 0-17 0,-4-3-46 16,1-12-16-16,-2-8-152 15</inkml:trace>
  <inkml:trace contextRef="#ctx0" brushRef="#br0" timeOffset="-5266.04">10701 11182 738 0,'0'0'27'16,"0"0"21"-16,0 0 38 15,0 0-56-15,0 0-30 16,0 0-2-16,-10-5-39 16,13 25-16-16,12 6-8 15,0 1-106-15</inkml:trace>
  <inkml:trace contextRef="#ctx0" brushRef="#br0" timeOffset="-4900.61">11046 11283 660 0,'0'0'67'16,"0"0"-37"-16,0 0 42 15,-86 11 8-15,62 9-37 16,7 4-18-16,10 7-8 15,7 5-5-15,0 6-11 16,21 1 1-16,10 1 6 16,4-2-8-16,-1-3 0 15,-4 0-1-15,-6-7 1 16,-7-2-6-16,-6-6 0 16,-5-4 4-16,-3-5 2 15,-3-2 0-15,0-4-1 0,0-4 1 16,0 1 0-16,0-3-6 15,-14-2 1-15,-6-1-4 16,-7 0-34-16,0 0-47 16,-2-10-16-16,4-5-121 15</inkml:trace>
  <inkml:trace contextRef="#ctx0" brushRef="#br0" timeOffset="-4608.12">10987 11289 623 0,'0'0'1'0,"0"0"16"0,1 82 64 16,-1-34-27-16,-6 13-14 15,-15 5 5-15,-7 3-24 16,0 9 2-16,-7 0-9 15,-2 1-7-15,-2-3-5 16,5-8-2-16,0-7 2 16,1-11-4-16,3-5 0 15,5-13-8-15,7-8-32 16,4-12-14-16,10-4 22 16,2-8-40-16,2 0-84 0</inkml:trace>
  <inkml:trace contextRef="#ctx0" brushRef="#br0" timeOffset="-3939.67">11328 11431 615 0,'0'0'78'0,"0"0"-67"16,0 0-4-16,0 0 12 15,0 73 16-15,-9-22-3 16,-7 9 5-16,4 1 4 15,-3 2-18-15,6-1-18 16,3 0 2-16,3-4-6 16,3-9 0-16,0-8-1 15,0-8 1-15,0-9 1 16,0-7-4-16,0-8 5 16,0-3-6-16,0-5 6 15,0-1 7-15,0 0 3 0,0-11 31 16,3-11-8-16,0-11-8 15,-3-6-1-15,0-10-6 16,0-7 11-16,0-4-25 16,0-3 7-16,0-4-4 15,0-2-7-15,6-3 0 16,9 6-3-16,0 8-6 16,4 15 5-16,2 14-6 15,0 9-4-15,3 13-2 16,3 7 1-16,1 0-3 15,2 21 14-15,-3 9-1 16,-9 7 0-16,-5 5 1 16,-9 2-1-16,-4-1 2 0,0-7-6 15,-17-4-1-15,-1-10 5 16,-6-4-1-16,-3-4-2 16,0-5 5-16,-4-1 1 15,1-3 0-15,2-1-2 16,1-1-58-16,10 2-132 15,6-5-165-15</inkml:trace>
  <inkml:trace contextRef="#ctx0" brushRef="#br0" timeOffset="-2268.38">11653 11830 500 0,'0'0'18'0,"0"0"60"16,0 0 32-16,0 0-55 16,0 0-11-16,0 0-7 15,78 9-18-15,-57-22-8 16,-2-2 9-16,-2-6 0 15,-1-5 9-15,-4-6-14 16,3-10-5-16,0-11 17 0,1-13-13 16,1-8-9-1,0-1 1-15,-3-3-6 0,-2 3-1 16,-9 0-11 0,-3 4 5-16,0 8 5 0,-15 14-4 15,0 13-2-15,-3 14 5 16,5 12 3-16,-2 7 3 15,1 3-2-15,-2 15 3 16,1 22-4-16,-1 14 5 16,10 11-5-16,6 9 1 15,0-1 2-15,6-2 2 16,8-1-5-16,0-3 2 0,1-6 0 16,-2-4-2-1,-1-7 3-15,2-8-8 0,3-6 8 16,3-7-6-16,8-5-3 15,1-7-2-15,-1-4 5 16,3-6 2-16,2-4-9 16,3 0-2-16,2-5-25 15,-2-14-41-15,-1-4 15 16,-1-9 20-16,-4-5 0 16,-2-8 16-16,-6-8 19 15,-3 1 8-15,-5 2 1 16,-6 11 22-16,-7 10 36 15,-1 4 14-15,-1 7 14 16,-14 4-23-16,-3 2-26 16,0 8-14-16,2 4-10 0,-1 0-5 15,1 3-7-15,-2 14-2 16,3 7 0-16,0 7 1 16,5 3 0-16,1 2 0 15,3 5-1-15,3-1 0 16,3 0 0-16,0-5-1 15,0-4-1-15,3-6-3 16,9-7-29-16,1-5 0 16,3-6-14-16,1-6-18 15,1-1 14-15,-3 0 21 16,0-11 12-16,-5-8 14 16,-2-6 5-16,-1-5 5 0,-1-6 12 15,-3-7 5 1,2 0 14-16,-4-1 3 0,1 8-5 15,-1 9-9-15,-1 10 5 16,0 8 4-16,0 3-5 16,2 4-7-16,-2 2-7 15,0 0-9-15,3 0-6 16,1 13-7-16,3 12 7 16,1 10 0-16,-1 6 0 15,-2 3 2-15,4-5-2 16,-2-5 0-16,1-6-2 15,3-7-12-15,0-8-6 16,7-2-2-16,-2-7-6 16,5-3 1-16,-1-1-1 15,1 0 24-15,-2-9 2 0,-3-10 2 16,-1-8 6-16,-1-5 41 16,-1-11-19-16,-4-5 9 15,3-3-15-15,1 1-16 16,-2 8 0-16,-1 6-4 15,-2 11 0-15,-5 11 4 16,-2 8 7-16,-1 5 8 16,0 1-11-16,0 0-10 15,0 7-11-15,2 15 11 16,2 9 4-16,-1 5-1 16,2 5-3-16,-2 1 0 15,4 0-1-15,2-2-5 0,3-6 6 16,6-6-20-16,-2-10 8 15,5-6-15-15,-2-7-13 16,1-5 24-16,-1 0 11 16,-3-5-1-16,-2-11 6 15,-3-9 0-15,0-5 14 16,-3-10 19-16,1-5-4 16,1-3-16-16,-2 1-1 15,-1 5-3-15,1 9-8 16,-3 6 5-16,0 11 5 15,-5 6-3-15,0 6 6 16,0 4 6-16,0 0-19 16,0 0-1-16,2 12-1 0,-1 13 0 15,4 6 0-15,2 8 1 16,8 12 5-16,3 8-4 16,6 7 29-16,0 5 4 15,-2-3-16-15,-4-3 0 16,-2 5 0-16,-5-2-9 15,-7 0-4-15,-4-3 0 16,0-9-4-16,-10-8 1 16,-11-7-2-16,1-11 0 15,0-8-2-15,3-8-4 16,7-8 5-16,2-6 1 16,2 0 5-16,2-9 25 0,3-15 7 15,1-6-8-15,0-8-11 16,7-8-6-16,9-6-2 15,7-5-4-15,6-1-6 16,7 1-7-16,6 3-31 16,6 5-53-16,-5 6-81 15,-6 9-259-15</inkml:trace>
  <inkml:trace contextRef="#ctx0" brushRef="#br0" timeOffset="-1856.3">13440 11023 844 0,'0'0'0'15,"0"0"0"-15,0 0 47 0,-77 108 25 16,57-47-25-16,4 4-17 15,10 8-11-15,6 2-9 16,1-2-7-16,19-4-1 16,2-10-2-16,-1-11-2 15,0-13-26-15,-2-6-21 16,2-10-16-16,0-5-57 16,2-11-21-16,0-3-173 15</inkml:trace>
  <inkml:trace contextRef="#ctx0" brushRef="#br0" timeOffset="-1585.72">13879 11005 651 0,'0'0'46'16,"0"0"-1"-16,82 55 68 16,-60 3-38-16,-5 13-12 15,-6 12-19-15,-6 14-14 16,-5 1-21-16,0-3-4 16,-18-7-5-16,-10-16-25 0,-5-14-65 15,2-15-105-15,1-15-189 16</inkml:trace>
  <inkml:trace contextRef="#ctx0" brushRef="#br0" timeOffset="4961.51">2674 14802 344 0,'0'0'102'16,"0"0"-42"-16,0 0 47 16,0 0-56-16,0 0-8 15,0 0-2-15,0 0-10 16,-6-36-24-16,6 36-4 0,0 7-3 16,0 15 0-1,0 13 3-15,0 14 11 0,0 5 14 16,0 10 24-16,0 1-8 15,3 2-20-15,0 0 2 16,-3-1-13-16,3-5-4 16,-3-1-3-16,0-9-5 15,0-5-1-15,0-8 10 16,0-11-10-16,0-10-3 16,0-9 3-16,-3-5 1 15,3-3 6-15,0 0-1 16,0 0 4-16,-3-3-3 15,-3-14-7-15,-2-7-19 16,0-4-83-16,2-3-72 0,0-2-154 16</inkml:trace>
  <inkml:trace contextRef="#ctx0" brushRef="#br0" timeOffset="6424.16">2602 14737 383 0,'0'0'66'0,"0"0"-20"16,0 0 25-16,0 0-37 15,0 0-21-15,0 0-8 16,0 0 0-16,75-20 7 16,-42 16 8-16,10 4-6 15,-1 0-9-15,5 0 20 16,3 0-20-16,5 0 18 15,8 0-13-15,7 0-8 16,7 0 3-16,5-2 4 16,-4-1-8-16,-4 3 0 0,-5 0-1 15,-2 0 3-15,2 0-3 16,5 0 0-16,3-1 0 16,3-4 0-16,8-1 5 15,-3-2-5-15,-10 2 0 16,-8-2 5-16,-12 2-5 15,-12 0 0-15,-7 1 1 16,-2-1-1-16,-4-2 2 16,0 1 0-16,-2 0 0 15,-4 1 0-15,-3 1-2 16,-8 2 1-16,-8 0 1 16,-2 2-2-16,-3-1 14 15,0 1-3-15,0 1 4 0,0 0 1 16,0 0-5-16,0 0-2 15,0 0-9-15,0 8 8 16,0 4-8-16,0 2 19 16,0-1-13-16,0 4-4 15,0 2-2-15,0 5 15 16,0 5-2-16,0 7 0 16,0 5 2-16,0 5-2 15,0 0 4-15,0 2-8 16,3-6-5-16,3-3 1 15,0-1 4-15,1 0-8 16,1-2 1-16,-2 2 17 0,0-1-18 16,1-3 10-16,-7 2-3 15,0-6 5-15,0-4-10 16,0-3 6-16,3-6-6 16,-3-1-2-16,3-3 3 15,-3-3 1-15,3 0 0 16,-1-3 0-16,-2 0-5 15,0-2 0-15,0-3 2 16,0 1 3-16,0-1-4 16,0-2 0-16,0 0-1 15,0 0 9-15,0 0-9 16,0 0-1-16,0 0 1 16,0 3 2-16,-11-1 0 0,-7 3 11 15,-1-1-8-15,-1-1 7 16,-2 1-11-16,0-4 4 15,-1 1-4-15,-7 1 4 16,-5-2-5-16,-4 1 4 16,0 2-4-16,-4 0 0 15,0 0 1-15,-6 2 1 16,-4-1-2-16,-5-1 0 16,-8 1 1-16,-5 0 3 15,-1 1-4-15,-7-1 1 16,0 2 4-16,0 0-2 15,4 1-3-15,1 0 0 16,5 4-1-16,2 1-2 16,0-3 3-16,9 1 8 0,4-6-8 15,18-1 1-15,9-3-2 16,10 0 2-16,6 0 10 16,-2 0-10-16,1 0 7 15,-3 0-4-15,-3 0 2 16,0 0-4-16,-7 1-1 15,-5 6 5-15,-1 0-3 16,-2-1 1-16,13-2 1 16,6-4 15-16,6 0-7 15,2 0 5-15,-4 0 3 16,-1 0-13-16,-1 0 10 0,-4 0-9 16,4 0 0-1,-1 0 5-15,2 0-9 0,2 0 2 16,0 0 3-16,3 0 0 15,3 0-9-15,0 0 9 16,2 0-9-16,1 0 5 16,0-1 9-16,0 1-15 15,0-2 3-15,0 2-2 16,0-1-2-16,0 1-1 16,0 0-4-16,0 0-21 15,0 0-55-15,0 0-50 16,0 0-82-16,0 4-402 15</inkml:trace>
  <inkml:trace contextRef="#ctx0" brushRef="#br0" timeOffset="8155.92">2804 13927 311 0,'0'0'71'0,"0"0"10"16,0 0-17-16,0 0-14 15,0 0 2-15,0 0 0 0,-20 0-10 16,20 0-20-16,-1 0 0 16,1 0 0-16,0 0-7 15,0 0 7-15,0 0-2 16,0 0-19-16,0 0-1 16,0 0-5-16,7 0-6 15,4 0 11-15,7 0 0 16,-3 0 4-16,1 0-3 15,2 0 0-15,-2 0 2 16,-2 0 0-16,4 0-3 16,-4 2 0-16,-3-2 1 15,3 0-1-15,-6 0 0 16,-2 1 0-16,-3-1 1 16,-3 0 0-16,0 0-1 15,0 0 6-15,0 0-1 0,0 0 3 16,0 0 13-16,0 0 1 15,-3 0-5-15,-3-1-14 16,-7-2 0-16,4-1-2 16,-9 1 2-16,0 0-3 15,-3 1 5-15,-4 2-5 16,0 0 1-16,-2 0 0 16,4 0 3-16,1 2-1 15,10 1 1-15,5-1-3 16,2-1 2-16,2-1-1 15,3 0-2-15,0 0 0 16,0 0-1-16,0 0 0 0,0 0 1 16,0 0 1-16,0 0 0 15,0 0-1-15,0 0-5 16,0 0 1-16,0 0-5 16,9 0 0-16,12 0 2 15,12-1 7-15,4-6 2 16,2 2 1-16,-8 0-2 15,-3 1 7-15,-8 4-8 16,-5 0 0-16,-9-3 2 16,-3 3-1-16,-3 0 0 15,0 0 1-15,0 0-2 16,0 0-21-16,0 0-49 16,-2 0 11-16,-10 0-27 15,-4 7-77-15,-1-3-57 0</inkml:trace>
  <inkml:trace contextRef="#ctx0" brushRef="#br0" timeOffset="8885.46">2625 13971 340 0,'0'0'73'0,"0"0"-45"15,0 0 47-15,0 0-22 16,0 0-14-16,0 0-16 15,22 1-22-15,-1-1 11 16,6 0 9-16,-2-1-2 16,3 0-9-16,0-2 0 15,-3 3-6-15,-1-2-1 16,-5 1 0-16,-4-1-1 0,1 1 1 16,-5 0-1-1,-2-1 1-15,-2-1-3 0,-4 3 2 16,0 0 3-16,-3 0 2 15,0 0-1-15,0 0 28 16,0 0-2-16,0 0 0 16,0 0 3-16,-3 0-19 15,-10-4 7-15,-7 3-21 16,-5 1 6-16,-3 0-2 16,-1 0-2-16,4 0 3 15,6 0 3-15,2 0-3 16,4 0 2-16,7 0-5 15,3 0-3-15,3 0-1 16,0 0-2-16,0 0-3 0,0 0 0 16,0 0-4-16,3 0 2 15,10 0 7-15,7 0 0 16,2 0 4-16,6 0-1 16,-1 0 2-16,-3 0-5 15,-3-4 0-15,-3-1 3 16,-6 2-3-16,-2-1 3 15,-5 3 3-15,-4 1 8 16,-1 0 4-16,0 0-7 16,0 0 4-16,0 0-13 15,0 0-2-15,0 0-18 16,-6 3-97-16,-12 9-90 16,-1 2-261-16</inkml:trace>
  <inkml:trace contextRef="#ctx0" brushRef="#br0" timeOffset="10375.18">3084 15934 423 0,'0'0'53'0,"0"0"2"15,0 0 42-15,0 0-44 16,-22-81-27-16,22 71 22 16,0 0-38-16,0 5-2 15,0 2-1-15,0 2 0 16,0 1-7-16,1 0 0 15,5 0-1-15,2 9 1 16,8 11 3-16,-1 13 1 16,0 9-2-16,-3 13 15 15,-7 2 15-15,-4 1 15 16,-1-4-2-16,0-4-24 16,0 2 5-16,0-3-11 15,3 4 6-15,1 2-13 0,2 3 2 16,3 0-6-16,3-1 0 15,0 3 1-15,3-7-1 16,0-7-4-16,3-10-2 16,-5-12 2-16,-2-5 1 15,2-6 1-15,-5-7-2 16,-2-5-2-16,0-1-3 16,1 0 5-16,2-6 0 15,3-14 4-15,4-5 2 16,-5-6 1-16,-5-2-4 15,-2-4 0-15,-4 0 5 16,-6-1-3-16,-16 1 0 0,-11 4 7 16,-7 2-11-16,-4 3 17 15,-5 1 1-15,-2 1-13 16,1 4 12-16,1 2-12 16,8 4 3-16,7-1-5 15,10 4-1-15,5 3 2 16,13 0-2-16,3 2-2 15,3 2 2-15,0-5-3 16,9-3-6-16,22-1 3 16,12-2-8-16,4 0 10 15,2 5-21-15,-7 2-68 16,-11 1-56-16,-12 2-76 16</inkml:trace>
  <inkml:trace contextRef="#ctx0" brushRef="#br0" timeOffset="12072.13">2720 13987 289 0,'0'0'86'16,"0"0"0"-16,0 0 12 15,0 0-30-15,0 0-16 16,0 0-14-16,-31-3 0 16,25 0-9-16,2 2 5 15,-1-1 9-15,5 1-7 16,-3 1-1-16,3 0-19 15,0 0-4-15,0 0 5 16,0 0-12-16,0 0-5 0,0 0-1 16,0 0-7-16,0 0-5 15,0 0 13-15,3 0-2 16,12 0 1-16,3 0 1 16,12 0 7-16,4 0 1 15,-1 0 5-15,4-2-5 16,-4 2 0-16,-5 0 8 15,0 0-12-15,-3 0 2 16,-5 0 4-16,-2 0-4 16,-3 0-5-16,0 0 6 15,-6-3 1-15,0 2 11 16,-6 1-3-16,3-1-5 16,-3-1 15-16,-3 2-1 0,0-1-1 15,0-1 7-15,0 2-4 16,0-1 6-16,0 1-7 15,0 0-11-15,0-2 2 16,0 2-16-16,0 0 3 16,0 0 3-16,0 0-4 15,0 0-1-15,0 0 0 16,0 0 0-16,0-1-1 16,0 1-1-16,0 0 0 15,0 0 0-15,1 0-1 16,-1 0-20-16,0 0-48 15,0 0-57-15,-1 0-21 0,-17 0-118 16</inkml:trace>
  <inkml:trace contextRef="#ctx0" brushRef="#br0" timeOffset="13842.14">1382 14067 154 0,'0'0'85'15,"0"0"-67"-15,0 0 29 16,0 0-19-16,0 0 6 15,0 0-6-15,-34 0-2 16,31 0-1-16,0 2-10 0,2-1-5 16,-4 0 1-16,2 1 2 15,3-1 21-15,-3-1-10 16,3 0 5-16,0 0 4 16,0 0 10-16,0 0-11 15,0 0 12-15,0 0-15 16,0 0-6-16,0 0 2 15,0 0-13-15,0 0 8 16,0 0 4-16,0 0-24 16,3 0 9-16,9 0-6 15,3 0-3-15,0 0 8 16,1 0-5-16,-1 0-1 16,3 0 5-16,7 0-5 0,-1 0 8 15,5 0-3 1,6 0 1-16,-2 0 0 0,3 0 6 15,0 0-10-15,1-1 1 16,0-1-3-16,-4 2 2 16,0 0 4-16,7 0-8 15,2 0 9-15,0 0-8 16,0 0 6-16,-3-2-7 16,-4 0 0-16,1 2 5 15,-3-1-2-15,-5 1-1 16,2 0 4-16,3 0-6 15,-2-2 2-15,-1 0 2 0,-3 2-3 16,-6 0-1-16,-2 0 7 16,-6 0 3-16,-2 0 4 15,-2-3-1-15,-3 3 7 16,0-2 10-16,0 1-15 16,1-2 1-16,-1 1-2 15,2 1-2-15,-1-2-3 16,2 2-6-16,-4 1 5 15,-1-1-1-15,-1 1-2 16,-3-2 1-16,2 2 5 16,-2 0-2-16,0 0 3 15,0 0 2-15,0 0-13 16,0 0 4-16,0 0-1 16,0 0 1-16,0 0-3 0,0 0 1 15,0 0-1-15,0 0 1 16,0 0-3-16,0 0-2 15,0 0-6-15,0 0-32 16,0 0-87-16,-20 0-42 16,-8 7-118-16</inkml:trace>
  <inkml:trace contextRef="#ctx0" brushRef="#br0" timeOffset="15342.28">1378 14120 257 0,'0'0'71'15,"0"0"14"-15,0 0 2 16,0 0-27-16,0 0-30 16,0 0 3-16,-9 0-6 15,9 0 10-15,0 0-12 16,0 0 1-16,0 0-1 15,0 0-1-15,0 0 7 16,0 0-14-16,0 0 8 0,0 0-6 16,3 0-5-16,-3 0-2 15,6 0-10-15,3 0 1 16,1-2-2-16,4-1 0 16,5 0 0-16,-1 0-1 15,-3 2 2-15,3 0-2 16,-5-2 2-16,2 2 2 15,-3-2-4-15,6-1 0 16,-3-1 3-16,4 1-2 16,-2 0 2-16,-1 0-2 15,5 1-1-15,-6 3 3 16,7-2 3-16,-2 2-6 16,2-1 0-16,2-2 0 0,-2 2 0 15,5-2 0 1,-4-1 0-16,8 1 0 0,0 0 2 15,5-2-2-15,-5 1 2 16,-3 2 7-16,-5-3-8 16,-1 2 7-16,-4-1 9 15,2 1-9-15,-1-2-8 16,-2 1 12-16,3-2-2 16,1 0 1-16,1 1-10 15,1 1 2-15,4-2 7 16,0 3-9-16,1-1 4 15,-1 4-2-15,-5 0 3 0,-2 0 1 16,-3 0-1 0,0 0 3-16,-1 0-6 0,-1 0 5 15,0 0 1-15,4 0 1 16,-2-5 3-16,5 1 4 16,-4 1-8-16,0-1 1 15,-4 3 4-15,-4-1-13 16,-4 2 8-16,0 0 3 15,-3-1-12-15,0 1 6 16,-3 0 2-16,0 0 1 16,0 0-2-16,0 0 4 15,0 0-4-15,0 0-4 16,0 0 1-16,0 0-3 16,0 0 2-16,0 0-3 15,0 0-3-15,0 0 1 0,0 0 2 16,0 0-6-16,0 0-15 15,0 0-47-15,0 0-38 16,-6 4-20-16,-8 6-30 16,-5-4-154-16</inkml:trace>
  <inkml:trace contextRef="#ctx0" brushRef="#br0" timeOffset="27585.65">3411 16007 624 0,'0'0'49'16,"0"0"11"-16,0 0 69 16,0 0-42-16,0 0-56 15,0 0-17-15,0 0-4 16,0 0-8-16,-6 18-1 15,6 11 12-15,6 7 5 16,6 0 11-16,-2 0 2 16,1-3-14-16,2-3-1 15,-2-3-4-15,0-6-8 16,-2-1 1-16,-1-5-2 16,1-1 2-16,-3-4-3 15,-2-3-2-15,-2-2 0 16,-1-4 0-16,-1-1-4 0,2 0-2 15,-2 0-40-15,0 0-38 16,0-13-98-16,-5-8-160 16</inkml:trace>
  <inkml:trace contextRef="#ctx0" brushRef="#br0" timeOffset="27818.46">3344 15840 664 0,'0'0'35'0,"0"0"-12"16,0 0 56-16,0 0-28 15,0 0-40-15,0 0-11 16,-14-33-26-16,14 34-87 15,0 11-79-15,0 1-129 16</inkml:trace>
  <inkml:trace contextRef="#ctx0" brushRef="#br0" timeOffset="28281.9">3496 15966 104 0,'0'0'490'0,"0"0"-464"15,0 0 4-15,0 0 34 16,0 0-48-16,0 0 11 16,109-3-11-16,-81 9-6 15,2 8-1-15,-2 3 3 16,2 3-2-16,-3 4 3 15,-3 0-3-15,0 3-5 16,-7 1 9-16,-3 1-13 16,-2 1 3-16,-5-1-1 15,-4-5-3-15,-3-5 1 0,0-7-3 16,0 1 0-16,-4-6 2 16,-8-2 7-16,0-5 6 15,0 0 35-15,0 0 18 16,-3-14-39-16,2-9-20 15,-1-4-7-15,3-5-5 16,3-1 5-16,5-3 8 16,3-3-2-16,0-2-2 15,3 1-3-15,12 3-2 16,0 5-1-16,1 11-21 16,2 6-28-16,-3 10-82 15,2 5-42-15,-6 0-159 16</inkml:trace>
  <inkml:trace contextRef="#ctx0" brushRef="#br0" timeOffset="28656.81">4100 15797 649 0,'0'0'77'16,"0"0"-27"-16,0 0 48 16,0 0-48-16,0 0-43 0,0 0-6 15,-57 72-1-15,54-38 0 16,3 0-1-16,0-2 1 16,18-3-4-16,3-4 13 15,3 0-12-15,4-3 7 16,-1-1-2-16,-3-3 1 15,-9-3 1-15,-3-2-3 16,-8-2 15-16,-4-5-1 16,0 0 8-16,0 1-6 15,-1 5-7-15,-17 3 2 16,-3 0-8-16,-3-1-4 16,-3-5-3-16,2-4-40 15,4-5-98-15,6-5-54 0</inkml:trace>
  <inkml:trace contextRef="#ctx0" brushRef="#br0" timeOffset="28928.51">4122 15828 655 0,'0'0'57'0,"0"0"-54"15,0 0 24-15,0 0-8 16,-36 117-8-16,28-53 5 15,2 5 6-15,0 1-7 16,-2-7-9-16,-2 2 6 0,4-8 0 16,-5-7-4-1,4-14-5-15,-5-10 4 0,6-9 31 16,3-9-11-16,0-1-26 16,3-4 3-16,0-3-1 15,0 0-3-15,0-1-110 16,12-20-55-16,7-12-239 15</inkml:trace>
  <inkml:trace contextRef="#ctx0" brushRef="#br0" timeOffset="29259.73">4365 15658 736 0,'0'0'55'0,"0"0"-37"16,0 0 7-16,0 0-19 15,0 0 9-15,-4 119 3 16,4-58 16-16,0 12-8 16,1 5-1-16,7 1 1 15,-2-7-15-15,0-14-9 16,3-13 3-16,-2-14-3 15,2-8 4-15,-1-7-9 16,2-5 11-16,1-5-4 16,2-4-4-16,-1-2-3 0,3 0 3 15,4-7-69-15,-1-13-51 16,-4-6-21-16,-5-6-185 16</inkml:trace>
  <inkml:trace contextRef="#ctx0" brushRef="#br0" timeOffset="29445.48">4406 16065 642 0,'0'0'64'16,"0"0"-17"-16,0 0 47 16,0 0-28-16,86-87-31 15,-62 70-15-15,4 3-11 0,-1 4-5 16,-7 4-8-16,-1 2-15 15,-10 2-147-15,-7 2-151 16</inkml:trace>
  <inkml:trace contextRef="#ctx0" brushRef="#br0" timeOffset="32264.21">3524 14936 293 0,'0'0'63'0,"0"0"17"15,0 0-2-15,0 0-29 16,0 0-26-16,0 0-6 15,-28-27-3-15,25 22-2 16,0 3 3-16,3 0 12 16,-3 2 9-16,1 0-20 0,1 0 14 15,-1 0-12-15,-1 0-4 16,-1 0-3-16,1 0-9 16,0 0 2-16,-1 0-1 15,-4 0-2-15,2 0 1 16,-1 0 4-16,-1 1-6 15,-1 3 19-15,2 2-9 16,-2-1 8-16,3 1-9 16,-2 2 5-16,4 1 3 15,-5 2-17-15,3 0 12 16,-1 0-12-16,-1 0 7 16,2 1-6-16,0 2 6 15,0 4 8-15,2-4-10 16,1-1 4-16,1 2 0 0,1-2-2 15,-1 0-3 1,2-1 3-16,0-1-7 0,0 3 3 16,0-2 7-16,0 1-6 15,0-2 0-15,0-2-2 16,0 4-2-16,0-4 6 16,2 2-6-16,1 0 6 15,0 0 8-15,1 0-14 16,-1-2 11-16,2 1-11 15,2-3 1-15,-4 0 5 16,5 0-6-16,-1-2 3 16,-1 1-4-16,3-2 2 0,-3 0 0 15,3-1-1 1,-3 3 1-16,1-2 3 0,1 0 0 16,-1 0-2-16,1-2 1 15,2 3-2-15,-1-1 2 16,0 0-1-16,1-1-1 15,-2-2-1-15,-2 1 4 16,0-1-2-16,1 1-1 16,-1 0 0-16,-1-2-1 15,-1 0 3-15,1 0-1 16,-1 0 5-16,2 0-3 16,0 0 1-16,0 0-1 0,-1 0-1 15,1 0 0-15,-2 0-1 16,3 0 0-1,-4 0 5-15,2 0 6 0,1-4 3 16,0 0-1-16,3 0-10 16,-2 0 6-16,-2 0-8 15,1-2 0-15,0 1 1 16,-2-5 0-16,2 4 5 16,3-5-3-16,-4 3 0 15,1-1 3-15,-1-2-2 16,0 3 2-16,-2 0 9 15,0 1-2-15,-2-1-6 16,1-3-1-16,1 0 2 16,3-2-3-16,-3 3-4 15,1 0 2-15,-4 3-4 0,3-2 2 16,-1 1 0-16,-2-2 0 16,0 1 5-16,0-1-6 15,0-2 13-15,0 0-9 16,0-1-1-16,0 2-3 15,0 3 1-15,0-1-4 16,0 4 1-16,0 0-1 16,0 1-2-16,0 0 2 15,-2 0 0-15,-1-2 1 16,-1 0 0-16,1-2 10 0,0 0-4 16,0 2 0-1,0-2-3-15,3 4-2 0,-3 1-2 16,1 1 0-16,1 0 0 15,-1 0 1-15,1-1-3 16,-1 1 1-16,1 0 1 16,-2-1 1-16,-1-2 0 15,1 0 3-15,-2-2 0 16,-1-1-2-16,-3 0 0 16,3 2 9-16,0-2-11 15,2 4-5-15,-2-1 3 16,0 5-3-16,1-4 5 15,-5 3-2-15,2-2-6 16,-2 2 5-16,-8-1-4 16,-3 2 2-16,-3 0-28 0,-4 2-24 15,-2 14-56-15,-1 6-11 16,-5 9-3-16,0 1-59 16,2-3-84-16</inkml:trace>
  <inkml:trace contextRef="#ctx0" brushRef="#br0" timeOffset="34777.65">6027 14812 650 0,'0'0'50'15,"0"0"41"-15,0 0 15 16,-7-72-47-16,7 66-9 15,0 5-10-15,0 1-19 16,0 0-17-16,0 8-4 16,0 17 0-16,0 11 3 15,4 15 13-15,5 5-1 16,3 8 3-16,7 0 11 16,-2-3-11-16,4-2-1 0,-2-4-10 15,-4-4-2-15,-3-3-2 16,-5-8-1-16,-4-8 0 15,-3-7-2-15,0-13 0 16,0-7-1-16,0-5 1 16,0 0 10-16,0 0-10 15,0-9 2-15,0-7-7 16,-6-7-4-16,-2-7-74 16,3-2-47-16,2-1-96 15,3 3-263-15</inkml:trace>
  <inkml:trace contextRef="#ctx0" brushRef="#br0" timeOffset="35219.3">5984 14905 487 0,'0'0'60'0,"0"0"11"16,0 0 52-16,0 0-58 15,0 0-33-15,18-78 1 16,-2 65-8-16,2-1-10 16,6 7-6-16,-3 1-1 15,10 5-5-15,-1 1-2 16,3 0 12-16,4 2-10 16,-4 14 11-16,-2 6-9 15,-3 6 5-15,-2 6 3 0,-5 0 7 16,-2 3-17-16,-7-2 8 15,-2 3 4-15,-7 1-13 16,-3 2 7-16,0 0 11 16,-1-1-20-16,-14-3 2 15,0-4-2-15,-3-5 0 16,-2-4 9-16,-3-5-9 16,-7-3 16-16,-10-3 7 15,-6 1-1-15,-8-5 0 16,5-4-8-16,10-5-4 15,14 0-3-15,10-2-7 0,10-10-17 16,5-6-83 0,9 0-117-16,21 0-231 0</inkml:trace>
  <inkml:trace contextRef="#ctx0" brushRef="#br0" timeOffset="35751.26">6615 14757 653 0,'0'0'86'15,"0"0"-8"-15,0 0 14 16,0 0-70-16,0 0-16 16,0 0 0-16,0 75 15 15,0-23 13-15,-2 5 8 16,-1-3-8-16,0-1-7 15,0-6 1-15,2-2-12 16,-2-3-7-16,3-3-2 0,0-3 1 16,0-5-4-1,0-7-4-15,10-6 0 0,1-4 4 16,2-3 3-16,-1-4 0 16,3-3-2-16,3-4 9 15,7 0 0-15,2 0 1 16,7-3-11-16,2-6-1 15,0-3-3-15,-3 3 4 16,-2-2-2-16,-5 2-4 16,-7 1-1-16,-9 5-8 15,-5 0-30-15,-5 0-51 16,0-2-65-16,0-3-439 0</inkml:trace>
  <inkml:trace contextRef="#ctx0" brushRef="#br0" timeOffset="36223.32">7049 14729 753 0,'0'0'49'16,"0"0"75"-16,0 0-42 0,0 0-47 15,0 0-35-15,0 0-3 16,-6 48 3-16,6 2 11 16,-2 13 16-16,-1 0 15 15,0-2-20-15,0-6-15 16,0-8 5-16,3-5-8 15,0-8 1-15,0-6-3 16,12-4 0-16,2-5 0 16,5-3-3-16,-1-1 4 15,-3-6-6-15,3-4 8 16,-2-2-5-16,5-3 0 16,1 0 3-16,5-3 0 0,-1-10 0 15,9 0-1 1,-2 0-2-16,-3 1 0 0,-2 2 1 15,-8 3-1-15,-1 3-14 16,-7 1-12-16,-3 3-8 16,-9 0-65-16,0 0-140 15</inkml:trace>
  <inkml:trace contextRef="#ctx0" brushRef="#br0" timeOffset="36683.07">8218 14839 245 0,'0'0'598'0,"0"0"-553"16,0 0-22-16,0 0-3 0,0 0-2 16,2 119 20-1,-1-63 7-15,1 0-9 0,-2-1-11 16,0-7-18-16,0-8 4 15,0-9-10-15,0-12 3 16,0-7-2-16,0-8 5 16,0-4-3-16,0 0 4 15,0 0-2-15,0 0 5 16,0 0 1-16,1-4-1 16,1-6-10-16,-1-4 9 15,-1-4-10-15,0 1-30 16,0-2-45-16,0-2-72 15,-7-1-172-15</inkml:trace>
  <inkml:trace contextRef="#ctx0" brushRef="#br0" timeOffset="36886.17">8265 14715 768 0,'0'0'51'0,"0"0"56"16,0 0-7-16,0 0-64 16,0 0-16-16,0 0-20 15,-5-36-1-15,5 36-16 16,15 12-74-16,6 5-58 16,3 1-137-16</inkml:trace>
  <inkml:trace contextRef="#ctx0" brushRef="#br0" timeOffset="37297.33">8627 14774 282 0,'0'0'531'0,"0"0"-514"16,0 0 56-16,-86 21 5 15,67-2-31-15,6-1-23 16,12 3-10-16,1 3-10 0,4 1 2 16,17 3 3-1,3 0-3-15,-2-4-1 0,1-3-3 16,-4-2 1-16,-5 3 1 16,-1-4-4-16,-1 2 6 15,1-4-1-15,-2 1 9 16,-1 0 1-16,0-4-7 15,-4 1-4-15,-3 2 7 16,-1-4-11-16,-2 0-4 16,0-4 3-16,0-3 1 15,0-1 0-15,-9-4 2 16,-6 3 4-16,0-3-1 16,-1 0-5-16,-1-3-3 0,-2-12-39 15,4-4-25-15,-3-6-115 16,2-7-193-16</inkml:trace>
  <inkml:trace contextRef="#ctx0" brushRef="#br0" timeOffset="37560.5">8603 14795 559 0,'0'0'21'16,"0"0"55"-16,-7 116 16 15,-1-61-19-15,-5 7-3 0,-2 3-26 16,-12 1-12 0,-3 2-3-16,-4-4-8 0,-4-8 3 15,4-9-12 1,3-9 4-16,5-12-5 0,9-7-9 16,8-12 1-16,6-7-6 15,3 0-1-15,0 0-3 16,1-3-43-16,13-14-131 15,5-6-264-15</inkml:trace>
  <inkml:trace contextRef="#ctx0" brushRef="#br0" timeOffset="38271.65">9735 14908 697 0,'0'0'40'16,"0"0"-13"-16,0 0 68 16,0 0-28-16,0 0-50 15,0 0-12-15,58-56 0 16,-41 43-5-16,-4 0 0 0,-2-1 4 16,-4-1-4-1,-2-2 4-15,-4-2-1 0,-1-1 2 16,0 2-2-16,0 2-3 15,-4 2 0-15,-7 6-6 16,-5 5 2-16,-4 3 8 16,-4 0 2-16,-4 6 8 15,1 13-6-15,4 4-4 16,4 5 4-16,5 5 7 16,3 2-6-16,2 6 2 15,9 3-4-15,0-2 5 16,0-1 0-16,6-4-11 15,8-5 8-15,3-4-8 0,2-4 2 16,1-10-3 0,-2-2 0-16,2-7-1 0,0-3 4 15,1-2-6-15,0 0 3 16,2 0-44-16,-3-10-50 16,0-5-65-16,-1-5-228 15</inkml:trace>
  <inkml:trace contextRef="#ctx0" brushRef="#br0" timeOffset="38983.5">10114 14764 693 0,'0'0'38'0,"0"0"31"0,0 0 38 15,0 0-96-15,0 0-10 16,0 0-1-16,-4 91 7 15,4-42 3-15,0-1-5 16,0-2-3-16,0-2 2 16,-2-4-2-16,-4-10 0 15,3-13-2-15,0-8 0 16,-1-9-1-16,4 0 2 16,-2-3 25-16,2-14 30 15,0-6-15-15,0-3-18 16,0-9 3-16,0-1-21 15,0-6 1-15,0-5-3 16,0 1-3-16,0 0-8 16,7 6-23-16,1 9 2 0,4 8 13 15,1 11 1-15,-2 6 4 16,-2 6 6-16,6 0 2 16,3 0-3-16,7 8 3 15,2 13 2-15,0 5 2 16,-4 7-3-16,-6 4 2 15,-5 5 0-15,-5 2 2 16,-4-8 0-16,-3-6-2 16,0-12 0-16,0-6 0 15,0-6 0-15,0-6 5 16,0 0 0-16,0 0 21 0,0 0-6 16,0-10 13-1,0-11-12-15,0-7-14 0,0-9-4 16,0-3-3-16,0-6 0 15,8 0-1-15,5 6-10 16,4 9-13-16,2 10-8 16,2 12 20-16,-3 8 0 15,3 1 5-15,2 3 2 16,4 19 3-16,-4 8 4 16,-1 7-1-16,-7 8 5 15,-6 5-2-15,-8 0 7 16,-1 1-1-16,-1-5 2 15,-15-7-10-15,-1-7 4 0,2-7-6 16,3-6-2 0,6-5-1-16,5-4-43 0,1-6-124 15,1-3-415 1</inkml:trace>
  <inkml:trace contextRef="#ctx0" brushRef="#br0" timeOffset="39643.74">10842 14705 757 0,'0'0'12'16,"0"0"3"-16,0 0 25 15,0 0-18-15,0 0-18 16,0 100-4-16,-9-33 28 16,0 4 7-16,0 1-6 15,2-5-12-15,2-5-8 16,-4-5 3-16,2-1-9 15,-2-8 0-15,-5-8 3 16,-2-6-6-16,4-9 0 16,2-12-3-16,5-8 4 15,5-5-1-15,0 0 16 0,0-13 25 16,0-7-3-16,9-8 0 16,1-8-9-16,1-3 5 15,4-9-8-15,-5-3 8 16,1-7-25-16,-4-3-4 15,4-9 3-15,-2-5-8 16,2 1 0-16,3 8 0 16,4 13-7-16,1 16-15 15,2 14 15-15,1 7-19 16,0 7 7-16,3 9 19 0,2 0-22 16,1 2 19-1,-1 18-14-15,-2 4 15 0,-4 11-4 16,-8 7-5-16,-10 4 2 15,-3 1 6-15,-1-6-4 16,-18-7 6-16,-3-5 0 16,-3-10-2-16,-2-3 2 15,-1-4 2-15,0-2-2 16,-1-3 0-16,3-2-1 16,3-2-93-16,10-3-213 15</inkml:trace>
  <inkml:trace contextRef="#ctx0" brushRef="#br0" timeOffset="39989.88">11346 14300 820 0,'0'0'5'0,"0"0"-4"16,0 0 28-16,0 0-7 16,0 0-15-16,0 104 25 0,1-29 20 15,4 8-24-15,-2 5-6 16,-3-1-7-16,0 1-10 15,0-5 0-15,-9-8-4 16,-9-9-1-16,-4-11-2 16,2-11-24-16,0-10-102 15,0-9-44-15,8-13-182 16</inkml:trace>
  <inkml:trace contextRef="#ctx0" brushRef="#br0" timeOffset="40754.07">11240 14961 333 0,'0'0'216'0,"0"0"-138"16,-1-103-3-1,14 72-14-15,11 4-23 0,10 1-18 16,8 3-5-16,3 6-15 16,1 5 0-16,-6 5 0 15,-8 3 6-15,-10 4-5 16,-7 0 15-16,-8 0 34 15,-1 0-16-15,0 4-2 16,2 11-9-16,1 6 0 16,0 8 1-16,-3 6-7 15,0 4-10-15,-1 3-6 16,0-5 10-16,1-3-8 16,0-8-2-16,0-10-1 15,1-3-3-15,4-7 2 0,1-5 1 16,7-1 0-16,3 0 3 15,0-11 0-15,0-9 1 16,-1-6-4-16,-5-7 4 16,2-5 4-16,-3-8 5 15,0 0 11-15,-3 0-8 16,-2 5-5-16,-2 7 2 16,-5 8-5-16,-2 9 7 15,1 9 8-15,-2 5-2 16,0 3 1-16,0 0-13 15,0 0-9-15,0 0-5 16,0 18-4-16,0 12 9 16,0 8 2-16,0 8 2 0,-2 5 3 15,-1 11-6 1,0 2 0-16,0 5 1 0,0 2-2 16,0-1 4-16,-1 1-7 15,-2-1 3-15,-6-5-8 16,-4-2-46-16,0-10 2 15,0-6 20-15,4-7 24 16,0-8 7-16,0-3-1 16,2-4 4-16,-5-3-2 15,1-5 1-15,1-4-1 16,3-9 0-16,2-3 0 16,2-1 62-16,2-3-1 0,-1-13-19 15,1-8 23-15,-1-5-6 16,2-5-3-16,3-3-12 15,0-6-10-15,8-6-6 16,17-6-25-16,11-3-3 16,7 1 0-16,10 8-42 15,-3 14-64-15,-6 16-54 16,-16 15-63-16,-18 4-564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2T08:38:55.0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22622 11956 0,'49'0'31,"-24"0"-15,0 0 15,0 0 0,0 0-15,0 0 0,-1 0-1,1 0 1,0 0 0,0 0-1,0 0 1,24 0-1,-24 0 1,25 0 0,-26 0-1,26 0 1,-25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12T08:38:56.1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23515 11857 0,'25'24'46,"-1"-24"-30,1 0 0,25 0-1,-25 0 1,-1 0 0,1 0-16,0 0 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16:43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16215 1333 389 0,'0'0'67'15,"0"0"36"-15,0 0-35 16,0 0-22-16,0 0-8 15,0 0-2-15,0 0 10 16,0-31 1-16,0 30-7 16,0-2 2-16,-8 1-14 15,-3-1-5-15,-2-1-9 16,-2 3 0-16,-4 1 3 16,-2 0-4-16,0 0 3 15,-3 5-15-15,0 8 12 0,-1 6-13 16,-2 2 12-16,5 4-12 15,-2 6 10-15,2-2-10 16,-1 7 11-16,1 3-11 16,-1 2 9-16,0 1-6 15,3 4 5-15,4 1 4 16,3 0-10-16,2-1 5 16,3 0-6-16,1 0 8 15,-2 1-6-15,5-2-1 16,-1 1-1-16,5-3-1 15,0 1-3-15,0-4 3 16,0-3 5-16,0-5-5 0,6-3-6 16,4-7 4-16,-1-3 2 15,2-2 1-15,1-4 0 16,-5 0 3-16,1-3-1 16,-4-3-3-16,-2-2-28 15,-1-3-91-15,-1-2-201 16</inkml:trace>
  <inkml:trace contextRef="#ctx0" brushRef="#br0" timeOffset="1078.64">16469 1719 454 0,'0'0'95'16,"0"0"-26"-16,0 0 32 16,0 0-52-16,0 0 9 15,0 0 2-15,0-24-11 16,0 24-35-16,0 0-14 15,-5 10 0-15,-6 15-4 16,-5 8 4-16,-2 5 11 16,0 3 7-16,3 5 1 15,-1 0-7-15,4 1-7 16,-3 1 0-16,1-1-3 0,0-2 1 16,-1 0-3-1,0-6 4-15,-2-3-6 0,3-9 4 16,3-10-1-16,5-5-1 15,3-8 8-15,1-3-3 16,2-1 2-16,0 0 19 16,0 0 19-16,0-8 5 15,0-13-27-15,2-10-10 16,10-10-12-16,4-8 1 16,1-9 0-16,1-2 3 15,0-1-5-15,-1 0 0 16,1 4 0-16,-1 5-1 15,-3 2 1-15,0 7 1 16,1 4 0-16,-3 3-1 0,-2 5-2 16,2 8 1-16,-1 2-1 15,1 4 2-15,1 5-2 16,-1 1-5-16,1 2 5 16,-5 2 1-16,-2 4 0 15,0-1 0-15,1 2 0 16,-1 1 0-16,0 1 0 15,0 0-13-15,6 0 11 16,0 3 2-16,4 9 1 16,1 2 1-16,1 6 3 15,0 4-2-15,-2-1 3 16,-4 4-2-16,-3 1 0 16,-2 3-2-16,-2 3-1 0,-2 5 0 15,-2 4 8-15,-1 3-4 16,0-3 6-16,0 3-8 15,0-5 3-15,-3-2-5 16,-1 0 10-16,1-3-7 16,0 1-2-16,-1-4 1 15,2-3-2-15,1-2-1 16,-1-8 1-16,2-3-2 16,0-3 4-16,0-4 2 15,0-5-4-15,0-3-2 16,0-2 2-16,0 0 7 15,0 0-7-15,0 0-1 16,0 0-3-16,0 0 1 0,0-1-18 16,0-15-32-16,0-3-67 15,-6-4-135-15,-2-2-314 16</inkml:trace>
  <inkml:trace contextRef="#ctx0" brushRef="#br0" timeOffset="1389.66">16342 1898 616 0,'0'0'85'0,"0"0"12"0,0 0 73 16,0 0-76-1,0 0-47-15,0 0-13 0,-11-14-15 16,36 11 6-16,11 0-9 15,9 0-3-15,6-1 0 16,1 0 4-16,0 1 1 16,-4-1-8-16,-8-1 2 15,-10 2-3-15,-9 1-8 16,-8-1 8-16,-7 3-8 16,-5 0-1-16,-1 0-4 15,0 0-30-15,0 0-82 16,-17 3-131-16,-4 5-284 15</inkml:trace>
  <inkml:trace contextRef="#ctx0" brushRef="#br0" timeOffset="5145.18">17520 1274 295 0,'0'0'73'16,"0"0"11"-16,0 0 11 15,0 0-35-15,0 0-9 16,0 0 3-16,0 0 5 0,0-14-10 16,0 13-10-16,0 1-10 15,0 0 0-15,0 0 5 16,0 0-13-16,0 0-4 15,-2 0-3-15,-2 0-3 16,-2 0 2-16,-6 0-12 16,0 0 12-16,-3 0-10 15,3 5 13-15,0 2-8 16,2 1-4-16,1-1 2 16,1 3-3-16,-2 4 4 15,-1 1-1-15,2 4-1 16,-2 1 1-16,0 4 0 15,2 2-3-15,-3-1 4 0,3-2 0 16,-1 0-3 0,0 1 2-16,2-1-1 0,0 1-5 15,2 1 4-15,-1 0 0 16,0 1-1-16,1 2 1 16,-2 4 0-16,0-3-3 15,-2 3 1-15,3 1 1 16,1-1 4-16,0-2-1 15,0 2-2-15,3-3-2 16,0 1 2-16,1 4-3 16,2-2 0-16,0 0 8 15,0 3-7-15,2-1 8 0,7 2-2 16,1 3-4 0,-1-1 4-16,-1 0-6 0,2 1 2 15,-1-3 0-15,2-2-4 16,0 0 3-16,1-4-3 15,2-4 0-15,-4-3 5 16,-1-6-4-16,1-3 1 16,-2-4 0-16,0 0-2 15,-2-1 3-15,-2-4 1 16,2 0-3-16,-5 1-1 16,1-2 0-16,-1-2-1 15,1-2 1-15,-1 1-51 16,2-1-69-16,3 0-127 15,4 0-93-15</inkml:trace>
  <inkml:trace contextRef="#ctx0" brushRef="#br0" timeOffset="10290.44">31988 933 493 0,'0'0'116'15,"0"0"-46"-15,0 0 34 16,0 0-41-16,0 0-18 15,0 0-17-15,0 0-10 16,0-7-13-16,3 7 2 16,-1 0-4-16,2 0 1 15,1 0-2-15,1 2 1 16,7 5 0-16,-3 5 1 0,4 0 1 16,-2 2 1-16,1 2 4 15,2 0 4-15,-3 1-7 16,0 1-1-16,-2-2 3 15,1 4 0-15,2-3-1 16,-2 4 1-16,0-1-4 16,-2 3 1-16,-1 2 6 15,0 4-3-15,-1 6-9 16,-3 3 7-16,-1 1 2 16,-3 2 7-16,0 0-14 15,0-4 8-15,0 1-8 16,0 0-1-16,-7-3 7 15,-3 2-7-15,-1-3-1 0,0 1 3 16,-2-2 6 0,1-3-9-16,-6-3 1 0,0-1 2 15,1-4-3-15,-4-1-2 16,4-1 2-16,-1-6 0 16,0-2 2-16,1-2 5 15,0-3-4-15,4 1 5 16,2-2 5-16,3-3 5 15,0 0-5-15,5-1-8 16,1 0 3-16,2-2 4 16,0 0 5-16,0 0 1 15,0 0-5-15,0 0 3 0,0 0 6 16,0 0-6-16,0 0-2 16,0 0-6-16,0 0-5 15,0 0 3-15,0 0-2 16,0 0-4-16,0 0-2 15,0 0-43-15,0 0-91 16,2-7-248-16</inkml:trace>
  <inkml:trace contextRef="#ctx0" brushRef="#br0" timeOffset="13050.2">17796 1547 211 0,'0'0'477'0,"0"0"-451"16,0 0 60-16,0 0 19 15,0 0-65-15,0 0-11 16,0 0-19-16,1-12-7 0,-1 29 0 16,0 12-2-16,-4 11 16 15,-5 7 10-15,-5 2-2 16,1 3-5-16,-3 0 0 15,-1 1-9-15,1-2-5 16,4-3 3-16,1-4-4 16,2 1-4-16,2-6 1 15,2-2-1-15,-1-6 1 16,2-7-1-16,0-10 0 16,1-8-1-16,3-2 3 15,0-4 7-15,0 0-2 16,0 0 17-16,0 0 3 15,0 0 5-15,0-12 5 16,0-12-21-16,0-12-1 0,0-10-13 16,0-5-1-16,0-5 2 15,0 1-2-15,4 4-1 16,6 5-1-16,4 5-3 16,2 2 3-16,1 6-1 15,0-1 1-15,4 3-3 16,-1 3 3-16,2 2-3 15,2 5 3-15,3 3-12 16,0 4 11-16,-2 2-7 16,1 4 5-16,-7 3 2 15,-6 1 1-15,-2 4-3 0,-8 0 2 16,0 0-1 0,1 2-3-16,4 17 4 0,-1 3-1 15,0 7 1-15,-4 5 1 16,-1 5-1-16,-2 2-2 15,0-2 2-15,0-1-2 16,-2-3-1-16,-8-4 4 16,0-8-1-16,1-3-2 15,-1-6 2-15,0-4-2 16,0-2 3-16,-5-1-2 16,0-2 0-16,-6-1 2 15,-1-2 10-15,2-2 2 16,4 0-4-16,5 0 8 15,7 0-1-15,2 0-3 0,2 0-6 16,0 0-3-16,0 0-3 16,0 0 0-16,0 0 0 15,3 0-2-15,7-2 4 16,4-2-5-16,4 1 3 16,2 3-2-16,-1 0 2 15,-1 0-2-15,-3 0-1 16,-3 8 1-16,-2 4 2 15,1 2-3-15,-2 1 1 16,-3 2 1-16,0 0 1 16,-2 0 0-16,-1 1-2 15,0-1 2-15,-3 1-2 16,0 2-2-16,0-1-1 16,-2-2 3-16,-8-2-4 0,0-4 3 15,-3-1 3-15,0-3-6 16,0-2 4-16,-10 1 2 15,-5-3 0-15,-8 0 9 16,-5-3 6-16,0 0-3 16,7 0 1-16,6 0 3 15,4 0-5-15,9-1 1 16,3-4 0-16,5-1-2 16,2 4-2-16,2-1-2 15,1 0-6-15,1 0 0 16,1 0 1-16,0 2-1 0,0-3-25 15,0-1-62 1,0 0-48-16,0 1-51 0,6 0-164 16</inkml:trace>
  <inkml:trace contextRef="#ctx0" brushRef="#br0" timeOffset="15006.63">23526 1441 25 0,'0'0'470'16,"0"0"-413"-16,0 0 46 15,0 0-3-15,0 0-49 16,0 0 4-16,-7-49-16 15,-3 42-9-15,-1 3 12 16,-1-1-10-16,-4-2-8 16,-1 1-4-16,-5 4-11 15,-3 2 2-15,-1 0 2 0,-1 8-6 16,1 8 0-16,1 4-4 16,-1 0 0-16,-1 6 9 15,0 0-7 1,3 3 5-16,2 3 7 0,5 1-11 15,0 6 8-15,3 0-14 16,1 5 7-16,5 1 3 16,2-3-10-16,6-1-4 15,0-5 2-15,0-5 4 16,3-5 5-16,12-3-7 16,5-4 0-16,8-5 9 15,8-4-5-15,5-3 3 0,0-5-4 16,-2-2 10-1,-8 0-1-15,-3 0-3 0,-7 0 0 16,-6-4 8-16,-2-1 3 16,-2-2-9-16,-2 4 7 15,-6-3-14-15,0 5-2 16,-2-1 2-16,1 2-4 16,-1 0-11-16,1-2-22 15,2 2-67-15,1 0-88 16,-1 0-265-16</inkml:trace>
  <inkml:trace contextRef="#ctx0" brushRef="#br0" timeOffset="20791.34">18680 1266 280 0,'0'0'83'0,"0"0"-5"0,0 0-14 16,0 0-23-16,0 0 5 16,0 0-15-16,0-7 5 15,0 7-3-15,-1-2-11 16,-1 2-3-16,-1 0-2 16,-1 0-4-16,-1 0 8 15,1 0-13-15,-2 0 3 16,-3 0 2-16,-2 0-1 15,1 3-2-15,-3 6 4 16,0 1-6-16,2-1 1 16,0 4-1-16,1-1-5 15,0 5 22-15,2-3-11 0,-1 3-6 16,0 3 0-16,3-1 2 16,-1 0-3-16,-1 3 0 15,-2-1 2-15,1 2 0 16,-2 1 3-16,1 2-4 15,1-4 1-15,0 2-2 16,0 1-3-16,0-1 0 16,2 0 3-16,1-1 0 15,2 2 4-15,1-3 1 16,2 2 0-16,-2-1 0 16,2 0-4-16,-1 4 0 15,-1-1-6-15,0 1 2 16,3 0 1-16,-1 3 0 0,1-2-5 15,0 2 2-15,0 0 8 16,9-3-5-16,-1 0-1 16,0-2 0-16,-2-2 2 15,2 1-3-15,-1-2 2 16,0-1-3-16,-1-1 5 16,4-3-6-16,-2-1 2 15,1-2-1-15,0-5-1 16,-3 1 13-16,5-1-12 15,-4-2 9-15,2 0-7 16,0-2 20-16,-5 0-15 16,-1-2-3-16,-1 0 5 0,-1-2-10 15,-1 1 12-15,0-2-10 16,2 0 4-16,-2 0-2 16,0 0-2-16,0 0 0 15,1 0-1-15,1 0-2 16,1 0-16-16,3 0-33 15,6-8-60-15,0-4-104 16,2-4-503-16</inkml:trace>
  <inkml:trace contextRef="#ctx0" brushRef="#br0" timeOffset="22311.93">18934 1543 398 0,'0'0'94'0,"0"0"1"16,0 0 7-16,0 0-34 16,0 0-9-16,0 0 11 15,-3-20 3-15,3 20-27 16,-2 0-20-16,2 0-14 0,-1 0-8 15,-4 0-4 1,1 3-9-16,-4 14 8 0,-2 7 1 16,-3 7 3-16,0 1 3 15,0 4 4-15,1 3 5 16,0 0-15-16,0 0 5 16,5 1-2-16,2-3 1 15,4-3 6-15,1-3-9 16,0-5 10-16,0-1-11 15,0-4 1-15,0-4 5 16,3 0-4-16,1-4 7 16,4-1-9-16,2-3 0 0,2 2 5 15,2-3-5-15,-1 0 0 16,1-4-2-16,0 1 4 16,0-2 2-16,1-1 0 15,-5-2-4-15,1 0 0 16,-1 0-1-16,-1 0-11 15,2 0-6-15,0-2-11 16,-3-6-5-16,-1 1-45 16,-4-4-64-16,-1-2-97 15</inkml:trace>
  <inkml:trace contextRef="#ctx0" brushRef="#br0" timeOffset="22604.56">18899 1884 507 0,'0'0'79'0,"0"0"-43"16,0 0 80-16,0 0-49 16,0 0-22-16,0 0-6 15,-1-10-27-15,13 7-5 16,6-1 1-16,0 1-2 15,4-1 5-15,-1-1 3 16,-5 2-8-16,-1-4 1 16,-3 3-5-16,-1-2 2 15,0 2-4-15,-2-3-25 0,-2 1-44 16,-4-3 25-16,-2-1-51 16,-1-3-126-16</inkml:trace>
  <inkml:trace contextRef="#ctx0" brushRef="#br0" timeOffset="22949.79">18947 1550 417 0,'0'0'101'0,"0"0"-17"15,0 0 2-15,0 0-37 16,0 0-9-16,0 0 18 16,9-2-3-16,15-1-33 15,9 1 2-15,7 1 2 16,2-1-2-16,-2 1-6 16,-3-1 5-16,-7 0-8 15,-4-1-11-15,-6 2 16 16,-5 0-10-16,-7-1-4 15,-7 2 0-15,-1 0-5 16,0 0-1-16,0 0-5 16,0 0-53-16,-4 2-46 0,-11 8-35 15,-2 2-165-15</inkml:trace>
  <inkml:trace contextRef="#ctx0" brushRef="#br0" timeOffset="24991.52">20773 1937 554 0,'0'0'74'0,"0"0"32"15,0 0-1-15,0 0-25 16,0 0-47-16,0 0-17 16,5-1-16-16,-5 24-4 15,0 7 4-15,0 8 15 16,-7 0 1-16,-3-1 1 15,-1-4-9-15,0-4-3 16,2-4-3-16,2-4 3 16,0-4-4-16,4-3 5 15,0-6-6-15,3-2 0 16,0-4 4-16,0 1-4 16,0-2-19-16,0-1-75 15,0 0-134-15</inkml:trace>
  <inkml:trace contextRef="#ctx0" brushRef="#br0" timeOffset="25919.86">21077 1517 337 0,'0'0'93'16,"0"0"23"-16,0 0-9 15,0 0-27-15,0 0-33 0,0 0 3 16,-1-11-11-16,1 11-16 16,0 0-14-16,0 6-9 15,0 16-15-15,-2 8 15 16,2 9 20-16,-1 2-9 16,-1 3 10-16,1 1-5 15,-2-1-4-15,0-2-6 16,0-6-4-16,0-2 2 15,0-7 1-15,1-7-3 16,0-5-1-16,2-7 3 0,-2-3-2 16,2-3-1-1,0-2 1-15,-2 0 20 0,2 0 26 16,0 0 1-16,0-7 10 16,0-10-22-16,0-9-25 15,6-4-10-15,-4-9 4 16,-2-6-2-16,0-6-3 15,0-1 2-15,0-1-2 16,0 5 1-16,0 2 1 16,0 9-6-16,0 4 3 15,7 10 0-15,5 3-3 16,3 3-2-16,0 4 2 16,3 2-3-16,4 1 6 15,2-2 0-15,3 5 0 16,1-1 0-16,-2 3 0 15,-4 4 1-15,-5-2 1 16,-6 1-1-16,-3 2-1 0,-4 0 0 16,-1 0 0-16,0 0 0 15,2 0-1-15,2 0 0 16,1 0-3-16,1 0-1 16,4 2 4-16,0 2-1 15,5 4 1-15,0-1-9 16,0-2-27-16,-6 2-22 15,-6-5-20-15,-6 4-102 16,0 1-56-16,-15 3-145 16</inkml:trace>
  <inkml:trace contextRef="#ctx0" brushRef="#br0" timeOffset="26161.7">21092 1646 285 0,'0'0'40'0,"0"0"54"16,0 0 72-16,0 0-49 15,0 0-43-15,0 0-5 16,63 1 1-16,-38-1-32 16,2 0-14-16,-5 0-14 15,-1-2-3-15,-2 2-6 0,-5 0-1 16,-1 0-5-1,-1 0-95-15,-3 0-71 0,3 4-210 16</inkml:trace>
  <inkml:trace contextRef="#ctx0" brushRef="#br0" timeOffset="26953.58">21551 1110 254 0,'0'0'266'0,"0"0"-196"0,0 0 13 15,0 0-23 1,0 0-29-16,0 0-14 0,27 11-2 16,-5 8 7-16,-2 5 12 15,1 6 3-15,-2 9 19 16,-1 9-14-16,-2 8 1 15,-2 2 1-15,-3 0-16 16,-3 1-2-16,-3-1-9 16,-5 4 6-16,0 3-11 15,-2-2 2-15,-11 3-4 16,-3-8-5-16,-2-3-3 16,3-6 1-16,-3-8-3 15,1-8 0-15,3-6 0 0,-2-3 1 16,3-5-1-1,3-3 0-15,-1-4 0 0,1-3 0 16,2-1-1-16,1-3-5 16,-5 1-3-16,-1 0-43 15,-2-4-60-15,1-2-170 16</inkml:trace>
  <inkml:trace contextRef="#ctx0" brushRef="#br0" timeOffset="28717.53">22240 2017 624 0,'0'0'62'16,"0"0"-1"-16,0 0 18 16,0 0-4-16,0 0-51 15,0 0 4-15,0 0 21 16,-5 89-25-16,-4-60 3 15,0 0-4-15,-2-2-6 16,-1-1-9-16,0-1-3 16,-1-4-2-16,-1 1-3 15,-2-2 0-15,-5-4-39 16,-4-3-206-16,-4-6-580 16</inkml:trace>
  <inkml:trace contextRef="#ctx0" brushRef="#br0" timeOffset="32218.25">24121 1073 506 0,'0'0'70'15,"0"0"-10"-15,0 0 4 16,0 0-30-16,0 0-12 16,0 0-10-16,-11 0-1 0,-1 8-6 15,-5 6 17-15,-2 5 2 16,-2 1 0-16,-1 6 2 16,-5 2 12-16,3 8-15 15,-6 7-4-15,1 7-7 16,3 9 9-16,-3-1-4 15,6-3 1-15,0-1-3 16,7-3-2-16,1 1 2 16,3 1-2-16,3 3-6 15,0 0 0-15,2 2 4 16,1 0-4-16,1-5 0 16,-2-2-2-16,2-8-1 15,4-8-3-15,-1-6-1 16,2-7 0-16,0-3 0 0,0-5 0 15,8 0 0-15,5-4 0 16,2 0 1-16,1-3 2 16,5-3-1-16,0-3-2 15,5-1-27-15,0 0-34 16,0-5-112-16,-3-16-266 16</inkml:trace>
  <inkml:trace contextRef="#ctx0" brushRef="#br0" timeOffset="33155.61">24088 1615 597 0,'0'0'59'0,"0"0"-50"0,0 0 47 16,0 0-33-1,0 0-5-15,0 0-11 16,56 3 0-16,-31-1-2 0,1-2-2 15,-3 0 1-15,0 0-3 16,-7-5 6-16,0-4-6 16,-3-4 8-16,-4-4 4 15,-1-2-4-15,-6 1-7 16,-2 0 47-16,0 1-16 16,0 5-13-16,0 1-6 15,-6 3 6-15,0 2-16 16,-1 3 9-16,-1 1-5 15,-2 2-8-15,-2 0 1 16,0 0-6-16,-5 8 9 16,1 11-4-16,-2 4 2 0,-3 5-2 15,6 5 1 1,-3 4-1-16,5 0 10 0,1 4-7 16,3-2-3-16,5-1-1 15,4-4-1-15,0-3 0 16,0-1 2-16,9-4 0 15,7 0-6-15,1-5 3 16,0-6-9-16,-3-2 4 16,0-6-1-16,2-2 7 15,0-2 1-15,-1-3 0 16,1 0 0-16,-1 0 1 16,0-3 4-16,-3-9 2 15,3-1-3-15,-2-2 0 0,2-5 5 16,-1-2 7-1,0-5 1-15,2-2-4 0,-3-1-3 16,0 0-3-16,-1 6-3 16,2 3-3-16,-4 5 1 15,3 4 0-15,0 3-1 16,-3 4 0-16,5 2-11 16,-5 3 7-16,4 0 2 15,-4 0-5-15,-4 8 5 16,-1 8 0-16,-2 4 1 15,-3 4 0-15,0 8 1 16,0 4 4-16,0 0 2 16,0 2 0-16,0-3 0 15,0-2-3-15,-2-7-2 0,1-5-1 16,1-4 1-16,0-5-1 16,0-5 0-16,0-2 0 15,0-5-1-15,0 0-17 16,0 0-10-16,0 0-41 15,0 0-46-15,4-8-129 16</inkml:trace>
  <inkml:trace contextRef="#ctx0" brushRef="#br0" timeOffset="33643.61">24691 1252 469 0,'0'0'132'0,"0"0"-36"16,0 0-4-16,0 0-42 16,0 0 0-16,0 0-15 0,30-6-11 15,-4 29-6-15,5 11-2 16,0 15-3-16,-2 10 2 16,-7 5 2-16,-9 0 4 15,-2 4 7-15,-10 1-8 16,-1 1 5-16,0 0-15 15,-18-2-4-15,-1-5-4 16,-7-4 5-16,0-6-6 16,-3-6-1-16,2-10 0 15,2-8-1-15,0-5-7 16,4-5 6-16,-2-7-2 16,4-2 0-16,6-5-2 0,3-3-1 15,5-2-32-15,5 0-45 16,0 0-111-16,16-12-225 15</inkml:trace>
  <inkml:trace contextRef="#ctx0" brushRef="#br0" timeOffset="34035.68">25172 2020 785 0,'0'0'113'15,"0"0"-5"-15,0 0-24 16,0 0-63-16,0 0-17 0,0 0 11 16,-6 108 5-1,-11-67-9-15,-1-2-6 0,-3-3-2 16,-4-3-3-16,-8-3-7 15,-7-7-66-15,-6-5-199 16</inkml:trace>
  <inkml:trace contextRef="#ctx0" brushRef="#br0" timeOffset="39696.17">19580 1209 398 0,'0'0'98'16,"0"0"-41"-16,0 0 13 15,0 0-5-15,0 0-32 16,0 0-4-16,0 0-8 15,-20-15-6-15,13 15 4 16,-2 0-8-16,-4 0-3 16,0 14 1-16,-3 1-2 0,1 3-2 15,-3 7 6 1,0 5 8-16,2 4-11 0,-1 6 22 16,3 4-4-16,5 1-3 15,3-2-1-15,2 0 1 16,3-2-6-16,-3-1-7 15,-1 2-2-15,-1 0 1 16,2 0-1-16,-2 2-1 16,1 0-2-16,0 0 3 15,2-3-3-15,1-2-3 16,1-3 7-16,1-5-7 16,0 0-1-16,0-4 3 0,0 0-4 15,6-5-1 1,4 0 0-16,0-8 2 0,5-3-1 15,-4-2 0-15,4-4 1 16,-1-3-3-16,0-2-14 16,1 0-70-16,-6-8-127 15,-5-13-295-15</inkml:trace>
  <inkml:trace contextRef="#ctx0" brushRef="#br0" timeOffset="40223.31">19688 1545 55 0,'0'0'451'0,"0"0"-405"16,0 0 50-16,0 0 1 0,0 0-34 16,0 0-6-16,0-36-12 15,0 36-19-15,0 0-26 16,0 11-1-16,0 14-10 15,0 11 11-15,0 4 14 16,0 4 2-16,0 0 2 16,0-2-10-16,0-1-1 15,0 0 2-15,0-7-8 16,0-3 0-16,0-2 5 16,0-9-5-16,-1-1-1 15,-2-7 7-15,3-2-7 16,-1-3-2-16,-2-1 2 15,1-2-4-15,-1-3 0 0,3-1 3 16,0 0 1 0,0 0 6-16,-1 0-6 0,1 0-23 15,0-4-28-15,0-11-58 16,0-5-60-16,9-5-337 16</inkml:trace>
  <inkml:trace contextRef="#ctx0" brushRef="#br0" timeOffset="40731.4">19954 1586 577 0,'0'0'44'0,"0"0"-21"15,0 0 20-15,0 0 20 16,-81 65-4-16,53-39-11 16,3-1-5-16,1-5-10 15,7-3-6-15,4-3-4 16,6-2-14-16,2-4-8 16,3-1 7-16,2-2-8 15,0-1-5-15,0-1 1 16,0 1 3-16,0-1 0 15,8 3 2-15,7-1-2 16,4 3 3-16,2-2 0 0,-3 5-2 16,0-2 2-1,-4 2-1-15,0-2-1 0,0 2 5 16,-2 0-5 0,-5 1 6-16,-1 2-6 0,-3 1-5 15,0 0 4-15,-3 4 1 16,0-4 1-16,0 1 0 15,0-2 10-15,0-3-11 16,0-2 1-16,0-1 2 16,0-3-1-16,2 0-2 15,2 2-5-15,0-2-18 16,2 1-35-16,4-1-56 16,1-4-87-16,0-1-402 0</inkml:trace>
  <inkml:trace contextRef="#ctx0" brushRef="#br0" timeOffset="41092.94">20167 2007 443 0,'0'0'31'16,"0"0"27"-16,0 0 19 16,-31 73-17-16,22-49-22 15,3 1-1-15,1-2-23 16,2 1-4-16,2-4-9 15,-2-1 5-15,3-4-5 16,-1-6-1-16,-1-4 1 16,2 0-1-16,0-5 0 15,0 0-1-15,0 0-25 16,0 0-108-16,0-5-161 16</inkml:trace>
  <inkml:trace contextRef="#ctx0" brushRef="#br0" timeOffset="41736.24">20324 1596 408 0,'0'0'97'15,"0"0"4"-15,0 0-11 16,0 0-22-16,0 0-14 0,0 0-16 16,1-5-20-16,-1 5-10 15,0 3-8-15,0 13 0 16,0 8 9-16,0 4 11 15,0 5-2-15,0 1-6 16,0 0 5-16,-4-3-9 16,3 2-4-16,-1-3 4 15,1-3-8-15,-1-5 3 16,2-1-3-16,0-6 1 16,0-4-1-16,0-3 4 15,2-1 0-15,11-2 1 16,0 0 9-16,7-3-3 15,-1-2 3-15,4 0-4 16,-1 0-8-16,-3 0 4 16,-2 0-3-16,-1-4-3 0,-4 4 0 15,-3-3-1 1,-3 3 1-16,-5-2-19 0,-1-1-34 16,0-2-112-16,0-2-466 15</inkml:trace>
  <inkml:trace contextRef="#ctx0" brushRef="#br0" timeOffset="42276.78">20497 1337 507 0,'0'0'79'0,"0"0"25"16,0 0-19-16,0 0-41 15,0 0-23-15,0 0-21 16,37 43 0-16,-11 5 8 16,0 11 26-16,0 10 10 15,-6 7-2-15,-4 4-4 16,-5-1-20-16,-5-6-13 0,-4-3-4 16,-2-7-1-1,-2-7 0-15,-26-7-1 0,-12-3-26 16,-14-9-84-16,-9-5-79 15,-2-7-173-15</inkml:trace>
  <inkml:trace contextRef="#ctx0" brushRef="#br0" timeOffset="44307.55">20866 1983 324 0,'0'0'128'0,"0"0"-55"0,0 0 34 15,0 0-31-15,0 0-27 16,0 0-21-16,0-5 5 16,0 5-12-16,0 0-21 15,0 12-6-15,0 12 6 16,-7 13 20-16,0 4 15 16,-8 2 2-16,-1 3-4 15,-5-2 4-15,-1-1-23 16,2-6-4-16,1-1-5 15,2-2-2-15,2 0 0 16,2-4 0-16,-2-2-6 16,1-7-107-16,0-14-233 15</inkml:trace>
  <inkml:trace contextRef="#ctx0" brushRef="#br0" timeOffset="66435.85">25689 1352 575 0,'0'0'43'15,"0"0"71"-15,0 0-15 16,0 0-27-16,0 0-26 16,0 0-14-16,0 0-8 15,0-42 0-15,0 42-10 16,0 0 8-16,-3 0-13 16,0 0-9-16,-1 5 7 15,2 13-9-15,-1 13 4 16,0 11 7-16,2 10 12 15,-1 1-5-15,2 3 3 16,0-3-9-16,0-2-3 0,0-3-4 16,0-2-1-1,0-3 1-15,0-6-2 0,0-8-1 16,-1-9 1-16,-2-9 0 16,1-6-1-16,1-3 1 15,-2-2 0-15,3 0 1 16,0 0-2-16,0 0 0 15,0 0-14-15,0 0-10 16,0-11-25-16,0-9-64 16,0-4-125-16,9-5-451 15</inkml:trace>
  <inkml:trace contextRef="#ctx0" brushRef="#br0" timeOffset="66885.19">25653 1391 499 0,'0'0'42'0,"0"0"24"16,0 0 28-16,0 0-43 16,62-81-28-16,-39 72 0 15,6 2-3-15,-3 1-4 16,3 4-4-16,1 2 4 15,-1 0 0-15,3 0-2 0,-3 7-4 16,-4 8 4 0,-3 7-8-16,0 7-2 0,-5 7-1 15,-1 11 4 1,-5 3-4-16,-4 1 1 0,-7 0 5 16,0-3-1-16,-6-2 2 15,-9 0-10-15,-3-3 5 16,-1-1-2-16,-2-6-2 15,0-3 0-15,0-8 2 16,-1-5-1-16,-2-5-1 16,-3-2-1-16,-1-6 7 15,-2-2 8-15,0-5 2 16,5 0 3-16,2 0 5 16,4-9-13-16,5-1-12 0,4 0-8 15,9-3-45-15,1-1-115 16,13-2-616-16</inkml:trace>
  <inkml:trace contextRef="#ctx0" brushRef="#br0" timeOffset="67725.17">26751 981 486 0,'0'0'74'0,"0"0"14"16,0 0-10-16,0 0-32 15,0 0-21-15,0 0-2 16,-78 12-3-16,58 8-6 15,-3 6 16-15,-3 4 11 16,-3 10-4-16,-2 8-14 16,1 5 6-16,4 6-3 15,3 5-1-15,3 3-7 16,7 3 0-16,3 0-5 16,2-3-9-16,5-6 1 15,2-2-1-15,1-4-3 16,0-2-1-16,0-7 4 0,3-4-4 15,6-9-5-15,4-5 5 16,-1-7-1-16,1-9 0 16,1-3 2-16,-1-4-1 15,-1-2 3-15,2-3-3 16,-1 0-40-16,-1 0-56 16,-3-12-161-16</inkml:trace>
  <inkml:trace contextRef="#ctx0" brushRef="#br0" timeOffset="68468.06">26921 1274 424 0,'0'0'166'0,"0"0"-79"16,0 0 34-16,0 0 10 16,0 0-59-16,0 0-9 15,5-36-28-15,-5 36 8 16,0 0-20-16,0 0-21 15,0 0 1-15,0 9-6 16,0 18-4-16,0 14 7 16,0 14 9-16,0 9-1 15,-3 3-2-15,-3 1 6 16,-3-7-11-16,0-3 2 16,3-11 3-16,-2-7-5 15,1-7 0-15,1-10 0 0,2-6-1 16,2-7 1-16,-1-6 0 15,3-2-1-15,0-2 0 16,0 0 0-16,0 0-1 16,0 0-6-16,0 0-14 15,5-2-23-15,4-10-34 16,7-7-121-16,3-3-100 16</inkml:trace>
  <inkml:trace contextRef="#ctx0" brushRef="#br0" timeOffset="68941.07">27261 1323 421 0,'0'0'95'0,"0"0"0"16,0 0 38-16,0 0-53 15,0 0-7-15,0 0-8 16,15-54-15-16,-15 54-12 16,0 0-9-16,0 0-19 15,0 0-5-15,0 8-5 0,4 17-1 16,1 15 1-16,1 9 18 15,-1 5 16-15,-5 5-8 16,0-1-7-16,0 0-7 16,0-5 1-16,-8-7-2 15,0-2-5-15,4-10-4 16,-3-1-2-16,4-6 5 16,0-6-5-16,1-3 2 15,1-4-2-15,1-6 0 16,0-3-4-16,0-3 4 15,0-2-7-15,0 0-24 0,0 0-4 16,0 0 0 0,0-13-15-16,0-7-107 0,0-5-114 15</inkml:trace>
  <inkml:trace contextRef="#ctx0" brushRef="#br0" timeOffset="69235.43">27011 1608 472 0,'0'0'183'0,"0"0"-112"16,0 0 17-16,0 0 16 16,0 0-54-16,0 0-13 0,110-2 0 15,-71 2-1-15,0 0-11 16,0 0-5-16,-7 0-12 15,-2 0-3-15,-8 0-1 16,-4 0-1-16,-4 0-3 16,0 0 1-16,-3-2-1 15,-5 2-26-15,-1-1-25 16,-5 1-54-16,0 0-82 16,-2 1-92-16,-10 8-198 15</inkml:trace>
  <inkml:trace contextRef="#ctx0" brushRef="#br0" timeOffset="70774.13">29108 1773 406 0,'0'0'63'15,"0"0"56"-15,0 0 17 16,0 0-77-16,0 0-34 16,0 0 7-16,-33 58 36 15,20-28-22-15,-1 0-13 16,-2-1-1-16,4-1-8 16,-2-3-10-16,4-1-9 15,1-4 1-15,1-3-6 16,1-5 0-16,1 1-61 15,5-9-165-15</inkml:trace>
  <inkml:trace contextRef="#ctx0" brushRef="#br0" timeOffset="71407.32">29740 1192 555 0,'0'0'74'0,"0"0"45"0,0 0-27 15,0 0-19-15,0 0-17 16,0 0 2-16,8-35-28 16,-8 35-20-16,0 6-10 15,0 18-2-15,0 13 2 16,0 11 4-16,0 10 9 15,-9 7 0-15,-5 4 3 16,2-1-13-16,3-7 1 16,2-10-2-16,3-15 7 15,2-9-8-15,1-8-1 16,1-7-1-16,0-6 0 16,-2-4 2-16,2-2 0 0,0 0-1 15,0 0-3 1,0 0-6-16,0-5-18 0,0-17-25 15,-3-9-90-15,0-11-181 16</inkml:trace>
  <inkml:trace contextRef="#ctx0" brushRef="#br0" timeOffset="71761.66">29487 1163 465 0,'0'0'138'0,"0"0"-92"0,0 0 52 16,0 0-15-16,0 0-59 16,0 0 10-16,109-54-1 15,-72 44-12-15,4 1 10 16,0 0 3-16,-2 1-20 15,0 1-1-15,-2 3 0 16,-6 1-1-16,-8 0-3 16,-9 3-1-16,-5 0-3 15,-4 0-1-15,-3 0-3 16,-1 0-1-16,-1 0-2 16,0 0-2-16,4 0-23 15,-4 8-62-15,0 7-58 0,0 2-29 16,-24 2-148-16</inkml:trace>
  <inkml:trace contextRef="#ctx0" brushRef="#br0" timeOffset="72056.85">29420 1847 409 0,'0'0'41'0,"0"0"91"16,0 0 5-16,0 0-69 16,119 27-5-16,-70-23-5 15,-3-2-26-15,-1-2-16 16,-9 0-5-16,-5 0-6 15,-2-2-3-15,-6-7-2 16,0 0-14-16,-4-1-92 16,-5 0-104-16</inkml:trace>
  <inkml:trace contextRef="#ctx0" brushRef="#br0" timeOffset="73524.42">30422 1840 667 0,'0'0'87'0,"0"0"-48"0,0 0 14 16,0 0-34-16,0 0-18 15,0 0 38-15,-28 94-4 16,11-61-6-16,-1-3-16 16,-1-4-10-16,5-3-1 15,1-1 5-15,0-6-7 16,4-4-32-16,4-2-55 15,5-5-103-15</inkml:trace>
  <inkml:trace contextRef="#ctx0" brushRef="#br0" timeOffset="74325.14">31323 1191 489 0,'0'0'73'15,"0"0"-14"-15,0 0 62 16,0 0-24-16,0 0 4 16,0 0-43-16,12-65 5 15,-12 65-10-15,0 0-6 16,0 0-17-16,0 0-9 0,0 0-12 16,0 0-9-1,0 0-2-15,-8 12-11 0,-4 10 11 16,-2 7 2-16,1 5 5 15,3 3-3-15,4-1 8 16,5 4-2-16,1 2-1 16,0 2-1-16,0 2-2 15,0 1-2-15,0-3 3 16,0-5-2-16,0-5-1 16,0-3-2-16,-6-4 0 15,0 0 8-15,-3-5-6 16,1-1-2-16,2-1-4 15,-1-4 4-15,2-1 3 16,0-2 3-16,0-2-12 0,1-2 12 16,-1-3-12-16,0-4 4 15,1 1 2-15,-3-3 0 16,-2 0 1-16,-3 0 0 16,-5 0 6-16,-2 0 9 15,-5-8-11-15,2 2-1 16,3 0-1-16,3 1-2 15,9 2 0-15,1 2-1 16,6 1-3-16,0-3-11 16,0-6-7-16,0-4-51 15,4-8-67-15,13-7-174 16</inkml:trace>
  <inkml:trace contextRef="#ctx0" brushRef="#br0" timeOffset="74696.13">30977 1187 694 0,'0'0'79'0,"0"0"34"16,0 0 8-16,0 0-69 0,0 0-26 16,112-24-12-1,-39 24 9-15,7 0 11 0,5 0-1 16,-3 0 0-16,-12 0-1 16,-10 0 3-16,-15 0 4 15,-11-3-11-15,-13 0 1 16,-8 0 2-16,-8 3-3 15,-4-1-24-15,-1 1-4 16,0 0-2-16,0 0-91 16,-20 14-73-16,-10 7-92 15,-8 4-276-15</inkml:trace>
  <inkml:trace contextRef="#ctx0" brushRef="#br0" timeOffset="80549.17">26990 981 245 0,'0'0'104'0,"0"0"-69"16,0 0 30-16,0 0 6 15,0 0-32-15,0 0-10 16,0 0-2-16,0-19-10 15,0 16-10-15,-2 0-3 16,-1 2-2-16,0-1 1 16,0 1 5-16,0 0 17 15,0 1 3-15,2-1-8 16,-2 1 6-16,2 0-8 0,-4 0-6 16,1 0-5-1,-4 0-5-15,0 0 6 0,0 0-1 16,-3 0-2-16,2 3-5 15,0 2 15-15,0-1-4 16,2 1 2-16,-1-3 5 16,0 2 1-16,-2-1-6 15,1 2-3-15,-2-1 4 16,2-1 0-16,1-1 1 16,4 0-5-16,-4 1-6 15,4-2 0-15,-1 4 0 16,-1-3 0-16,2 3-2 15,-2-1 0-15,-3-1-2 16,1 2 4-16,-1 1-3 0,-1 0 2 16,-2 4 1-16,0-3 12 15,-1 0-11-15,2 1-3 16,1-1 5-16,1-2-5 16,1 1 0-16,1 0-1 15,-2-2-1-15,2 3 4 16,-4 3-3-16,-2 0 0 15,1 2 2-15,-3 3 0 16,3-1-1-16,1 1 1 16,1 1 2-16,3-2 0 15,-1-1 0-15,4-4-3 16,-1 2-2-16,-2-3 1 16,2 1 1-16,-2 0 1 0,-1 4-1 15,-2-1-1 1,0 4 3-16,0-1 0 0,2 0 0 15,0 0-2-15,1-1 3 16,1 2-1-16,0-2-4 16,-2-2 2-16,4 3-1 15,-1-5-1-15,-1 5 2 16,0-1 0-16,1 1-3 16,0-1 2-16,2 1-2 15,-1-1 2-15,-1 0 0 16,2-1-1-16,0-1 4 15,-3 1-2-15,2 1-2 16,1 0 1-16,0 1-2 16,0-1 2-16,3 3-1 0,0-2 4 15,-2 2-1-15,2-5-1 16,0 2 3-16,0 0-3 16,0-1 1-16,0 2-2 15,0-3 2-15,0 1-1 16,0-2-4-16,0 1 8 15,0 1-10-15,0-2 10 16,0 1-11-16,0 1 9 16,2 1-6-16,1-2 4 15,0 2-1-15,0-3 0 16,-2-2 1-16,1 2 0 16,2 0-1-16,-1-1-1 15,0-1 1-15,2 3 1 0,-2-2-2 16,0 2 0-16,0-1 0 15,1 2 3-15,2-1-3 16,-2-1 5-16,2 2-3 16,2-3-2-16,0 3 5 15,2-2-5-15,-1-1 1 16,1-1 4-16,5 1 1 16,-1 0-2-16,0 0 6 15,0-1-8-15,1-2-1 16,-2 4 0-16,2-2 0 15,0 0 3-15,3-1-2 16,0 2-1-16,1-1-1 0,2-2 2 16,-1 0 0-16,-4-2-1 15,-3 2 0-15,1-3 5 16,-4-1-4-16,-1 0-2 16,-2 0 1-16,-1 1 3 15,0-1-1-15,1-2 0 16,0 2 2-16,0 0-1 15,1-3 5-15,-4 3-3 16,1-1-1-16,-2-2 2 16,-2 2 6-16,1-2-1 15,-1 0-1-15,2 0 4 16,-3 0-6-16,2 0-2 16,-2 0 7-16,1 0-14 0,-1 0 8 15,0 1-6-15,0-1 3 16,0 0-2-16,0 0-2 15,0 0 0-15,0 0 3 16,0 0 3-16,0 0-5 16,0 0 3-16,0 0-1 15,0 0-2-15,0 0 1 16,0 0 0-16,0 0-3 16,0 0 1-16,0 0 0 15,0 0 1-15,0 0 1 16,0 0-2-16,0 0-1 15,0 0-8-15,0-1-25 0,3-16-26 16,0-9-109-16,5-10-192 16</inkml:trace>
  <inkml:trace contextRef="#ctx0" brushRef="#br0" timeOffset="82778.17">31487 773 400 0,'0'0'76'0,"0"0"35"16,0 0-19-16,0 0-27 16,0 0-15-16,0 0-13 0,-1-2 14 15,1 2-20-15,0 0-18 16,1 0 9-16,8 0-7 15,1 3 0-15,2 6-1 16,5 1 8-16,-1-1-9 16,2 3 0-16,0 1 3 15,-3-1-7-15,-2 1-1 16,2 0-2-16,-3-1 1 16,1 1-5-16,0 3 0 15,-2-2 3-15,0 0-1 16,-4 0-3-16,1-2 5 15,1 1-3-15,-2-1 4 16,1 1 6-16,-1 1-10 16,0 0 3-16,1 0 0 0,-2-2-4 15,0 1 1-15,-3-2-3 16,1-2 3-16,-1 4-2 16,0-2 2-16,0 1-2 15,0 2 0-15,0 2 1 16,-1-3 2-16,-1 0-3 15,1 4-1-15,-2-5 1 16,0 1 2-16,0-1-1 16,0 0 0-16,0 0 2 15,0 0-3-15,0 0 2 16,-5 0-3-16,1-1 1 16,-2 3-1-16,3 0 1 15,-4 0 0-15,4 1 2 0,-2 2 0 16,0-2-2-16,2 0-1 15,-1 4 5-15,-1-2-4 16,-3 1-1-16,0 2 0 16,-1 0 1-16,-1 1 1 15,1-2 0-15,-2-2 0 16,1 2-1-16,4-1 1 16,-2 1 0-16,2-2 1 15,0 0-3-15,-2 1 2 16,0-1 0-16,-1 0 1 15,-1 1-2-15,1 0 1 16,-2 0 0-16,0 2 0 0,1-1 2 16,3 2 2-16,-1-3-2 15,1-2-1-15,1-1-3 16,-1 0 3-16,-1-1-2 16,-2-2 6-16,1 1-7 15,1-2 5-15,-2 1 0 16,1-1-5-16,1 0 1 15,-2 1 5-15,0-1 2 16,-1-2-7-16,0 1 10 16,1-3-3-16,1 0-4 15,3 1-1-15,-1-4 7 16,3 1-7-16,-1-2 5 16,2 0-5-16,0 0 0 0,0-2 5 15,1 1-1-15,2-2 5 16,0 0-3-16,0 0 1 15,0 0 0 1,0 0-2-16,0 0-5 0,0 0 2 16,0 0-1-16,0 2-3 15,0 1 1-15,0-3-1 16,0 2-1-16,0-2 6 16,0 1-6-16,0-1-5 15,0 0 4-15,0 0-12 16,0 0-15-16,0 0-42 15,0 0-89-15,0-8-388 16</inkml:trace>
  <inkml:trace contextRef="#ctx0" brushRef="#br0" timeOffset="88620.32">27995 926 271 0,'0'0'150'15,"0"0"-97"-15,0 0 49 16,0 0-22-16,0 0-30 16,0 0-22-16,0 0 3 15,3-5-3-15,-3 4 4 16,0 0-1-16,0 1 1 15,0 0-7-15,0-2-2 0,0 2-10 16,0 0 10-16,0 0-9 16,0 0-4-16,0 0-2 15,0 0-6-15,0 0 0 16,0 0-2-16,0 0-1 16,0 0 0-16,0 0 0 15,0 0 1-15,0 0 0 16,0 0 0-16,0 0 0 15,0 0 5-15,0 0-5 16,0 0-1-16,-4 0 0 16,-1 4 1-16,1 1 1 15,-4-1 0-15,-1 1 1 16,0 2-1-16,-1-1-1 0,1 1 3 16,-3 0-1-16,1 0 1 15,0 2 1-15,-1-1-2 16,-2 4 2-1,1-1-3-15,-2 3 2 0,-1 0 3 16,-1 1-1-16,4 1-3 16,1 0 6-16,-2-1-6 15,2 2 2-15,1 1 0 16,0-1 0-16,0 3 0 16,0-2 2-16,0 3 1 15,-1 0 3-15,-1 3-7 16,-2 2 2-16,0 3 1 15,-2 5 1-15,3 2-4 16,2 3 2-16,0 0 6 0,3 3-6 16,1-2-1-16,2 1 2 15,-1 1-4-15,4-5 6 16,2 2-3-16,1-3-4 16,0 1-1-16,0 0 2 15,0-4 1-15,0 0-2 16,3-5-1-16,0-4 0 15,-2-5 0-15,2-2 0 16,-2-4 4-16,4-2-4 16,-2-5-6-16,3 1 6 15,0-5-5-15,2 1-1 16,2-2-8-16,2-1-8 16,2 0-16-16,2 0-51 15,-5 0-100-15,-5-4-105 16</inkml:trace>
  <inkml:trace contextRef="#ctx0" brushRef="#br0" timeOffset="89678.62">27904 1543 502 0,'0'0'105'16,"0"0"-68"-16,0 0 18 16,0 0-33-16,0 0-21 15,0 0 6-15,-10 74 20 16,-1-39-8-16,-4 3 17 15,3 3-19-15,1-1-5 16,0-5-10-16,3-3 3 16,1-8-1-16,4-5-3 15,-1-6-1-15,2-6 1 16,1 0-1-16,-1-5 0 16,1-2 0-16,1 0 1 15,0 0 11-15,0 0 6 0,-2-9 57 16,2-12-38-16,0-11-18 15,0-5-2-15,0-3-11 16,0-1 6-16,0-1-6 16,2 3-4-16,5-2 4 15,3 4-5-15,1 3-1 16,0-2 0-16,2 5 0 16,0 6 1-16,1 1 7 15,-1 8-6-15,-1 5 0 16,0 2-2-16,-3 2 1 15,-3 5-1-15,1-1 1 16,1 1-2-16,2 2 1 0,-1 0 0 16,3 0-1-16,-1 7-4 15,-4 10 3-15,3 7-1 16,-2 8 0-16,-3 4-3 16,-2 3 5-16,-2-1 0 15,-1-1 1-15,0-6-1 16,0-4-3-16,0-4 4 15,0-6 0-15,-1-4 4 16,1-6-4-16,0-4 0 16,0-1 1-16,0-2 1 15,0 0 0-15,0 0 8 16,0 0-5-16,0-3 23 16,0-13 6-16,10-7-23 0,2-5-11 15,1-8 4-15,4-1-4 16,-1 3-1-16,-3-2-1 15,1 7-3-15,1 6-1 16,-3 2 6-16,1 7-6 16,1-2 6-16,0 5 2 15,5-1-1-15,1 3-1 16,1 2 0-16,-1 1-5 16,-6 4 3-16,-2 2-2 15,0 0 2-15,-6 2-4 16,2 13 4-16,-4 9-10 15,-2 5 10-15,1 10-2 16,-3 2 3-16,0-1 1 0,1-4 2 16,-1 0 3-16,0-3-5 15,0 1-3-15,0 2 3 16,0-6 3-16,0-1-2 16,-4-6-1-16,-1-5-3 15,2-6 3-15,0-3-2 16,2-4 1-16,1-2-22 15,0-3-7-15,-2 0-46 16,2 0-47-16,0 0-1 16,0-8-206-16</inkml:trace>
  <inkml:trace contextRef="#ctx0" brushRef="#br0" timeOffset="90106.07">28486 1099 527 0,'0'0'100'0,"0"0"-40"16,0 0 22-16,0 0-40 16,0 0-28-16,0 0-11 15,71 86 49-15,-42-22 27 16,-4 14-34-16,-8 16 3 15,-10 8-15-15,-7 5-11 16,-1-1-1-16,-22-9-12 16,-7-12-6-16,-8-13 0 15,-3-16-3-15,-3-10-1 16,-4-12-13-16,-10-8-46 16,-7-6-84-16,4-7-244 0</inkml:trace>
  <inkml:trace contextRef="#ctx0" brushRef="#br0" timeOffset="94139.16">18700 3747 360 0,'0'0'81'0,"0"0"33"16,0 0 10-16,0 0-48 15,0 0-6-15,0 0-21 16,0 0 10-16,-5-75-15 15,13 60-11-15,8-1-2 16,7 0-17-16,8 5-7 16,6 6-3-16,0 5-2 15,1 0-1-15,-4 6-1 16,-1 14-1-16,-3 7 1 0,1 2 0 16,0 5-2-16,-1 3 1 15,0 1 1-15,-6 4 0 16,-5 2-1-16,-5 0 1 15,-8-3-4-15,-2-4-3 16,-4-7 7-16,0-6-1 16,-3-4-4-16,-6-7-2 15,-2-3 0-15,0-5 5 16,-1-2 4-16,0-3 4 16,-2 0 0-16,2 0 16 15,-4-15 0-15,2-7-5 16,1-4-10-16,6-11 5 15,2-5-7-15,5-9-5 16,0-3-5-16,14-2 3 16,14 2-6-16,5 6-11 0,5 7 4 15,1 9-5-15,-4 12 1 16,-7 9 1-16,-4 6 6 16,-8 5-13-16,-4 0-3 15,-4 2-40-15,-5 11-11 16,-3 2-62-16,0 1-133 15</inkml:trace>
  <inkml:trace contextRef="#ctx0" brushRef="#br0" timeOffset="94582.71">19371 3676 458 0,'0'0'121'16,"0"0"-27"-16,0 0-19 16,0 0-51-16,0 0-23 15,0 0 3-15,-28 48-1 16,18-17 14-16,6 2 10 16,1 4-3-16,3 1-2 15,0-5-4-15,0-1-13 16,4-2-1-16,7-7 0 0,5-3-2 15,4-7 2 1,4-4 0-16,4-7-2 0,0-2 3 16,1 0 2-16,-4-11-6 15,-1-5 8-15,-8-6-8 16,0-1 10-16,-3-7 4 16,-7-4 19-16,-6-2 0 15,0-6-13-15,-5-3-10 16,-13 0-7-16,-3 6-3 15,0 12 2-15,-1 10-3 16,-1 13-4-16,-2 4-9 16,-5 4 6-16,7 15-44 15,3 6-29-15,14-2-50 16,6-3-199-16</inkml:trace>
  <inkml:trace contextRef="#ctx0" brushRef="#br0" timeOffset="96592.28">16267 1211 323 0,'0'0'53'16,"0"0"33"-16,0 0-23 15,0 0 0-15,0 0-20 16,0 0-1-16,6-22 9 0,-6 21-2 15,0 1-6 1,0 0 7-16,0 0 3 0,0 0-23 16,0 0-6-16,0 0-18 15,0 0-6-15,0 0 0 16,-8 0-1-16,-10 4 1 16,-3 6 7-16,-3 2 4 15,1 3 10-15,-1 0-6 16,2 4-2-16,1 1-3 15,-2-1 6-15,3 1 2 16,3 0 0-16,1-1-13 16,4 1 10-16,-3 1-4 15,3 2 0-15,1-2-3 16,0 0-7-16,0 1 9 0,-2 1-1 16,2 0 3-16,1-1-6 15,-2 0 3-15,3-3-1 16,1-2-7-16,2 2 3 15,-1-1-1-15,4 3 4 16,0-2-4-16,0 2 3 16,1 1-1-16,1 1-1 15,-1-1-3-15,-1 0 6 16,-1-1-3-16,2-2 5 16,-3 3-9-16,0-2 5 15,2 2 1-15,0-1-4 16,2 0-1-16,1-2 3 15,0 1 1-15,0-4 0 0,0 1-4 16,0-3 10-16,0 0-8 16,0 0-2-16,0-2 1 15,1 3 4-15,1 2-4 16,-1 0 3-16,2 5-5 16,0-1 1-16,3 1 8 15,-3 0-6-15,1 2 8 16,1-4-6-16,0-1 0 15,2 2 3-15,3 2-8 16,2 4 8-16,8 4-4 16,-1 3 10-16,8 2 5 15,-2 0-17-15,-1-4 7 0,0-3-5 16,-6-9 6 0,-2-3-8-16,-2-3 1 0,-1-1 2 15,-1-2-5-15,1-1 2 16,-1-2 0-16,1 1 0 15,0-2 0-15,-1-5 0 16,-1-1 3-16,0-1-2 16,-2 0 4-16,1 0-7 15,-1 0-9-15,-1-13-74 16,1-5-139-16,3-12-344 16</inkml:trace>
  <inkml:trace contextRef="#ctx0" brushRef="#br0" timeOffset="102064.96">31917 587 318 0,'0'0'122'0,"0"0"-99"15,0 0 39-15,0 0 22 16,0 0-31-16,0 0-8 0,0 0-10 15,0 0-6-15,59 39-5 16,-46-35 9-16,0 1-19 16,-3 0 7-16,-1-2 23 15,0 0-26-15,-3 0 6 16,0 3-14-16,-2-2-10 16,-1 2 11-16,2-2-8 15,-1 7-1-15,2-2 0 16,0 3 0-16,0 0 0 15,-3-3-1-15,0 3 10 16,0-2-6-16,-1-1-1 16,-2 1-2-16,0 0 4 15,1 2 0-15,1-2-3 0,-1 2-1 16,1 0 8-16,-2-1-4 16,0 0-4-16,3 0 4 15,-2 0 0-15,1 1-4 16,-1 0 0-16,2 2 0 15,-3 1 3-15,3-3 0 16,-2 0 1-16,1 0-4 16,-1 0 2-16,-1-1 4 15,2 0-5-15,-2 1 4 16,1 0-6-16,-1 1 3 16,0-2 1-16,0 0-3 15,0 3-2-15,0-2 5 0,0 1-2 16,0-1-3-1,0-3 4-15,0 3 3 0,0 0-7 16,0 0 0-16,0 2 1 16,0-1 3-16,0-1 0 15,0 2 1-15,0 0-2 16,0-1-2-16,0 1 2 16,0-2-3-16,0 2 6 15,0-1-6-15,0 1 1 16,0 0 1-16,-1 0-2 15,-1 0 2-15,1 0-2 16,-1 1 3-16,2 0-1 16,0 2 0-16,-3 0-2 0,2-1 0 15,-3 1 3 1,2-2-2-16,-1-1-1 0,0 0 3 16,0 0-3-16,0-1 2 15,0 2-2-15,0-3 0 16,1 2 2-16,1-2 0 15,-1 0-2-15,-2 1 1 16,3-1-1-16,-4 0 0 16,1-1 2-16,1 0-1 15,-3 0 0-15,1 2 0 16,1-1 1-16,-4 0-3 16,4 2 2-16,-4-1-1 15,2 1 2-15,-2 0-4 16,2-3 4-16,-2 3-3 0,0-2 2 15,1 1 4 1,-2 0-4-16,5-3-1 0,-4 2 0 16,1-2 1-16,-1-1 0 15,2 4-1-15,2-4-6 16,-2 2 6-16,1-2 0 16,-2 2 7-16,1-1-7 15,2-1 0-15,-4 2-7 16,-1-2 14-16,3 1-11 15,-3 2 4-15,2-1 0 16,1 0 0-16,-3 0 1 16,1 0-1-16,2-1 0 15,-4 0 0-15,1 1 4 0,0 0-4 16,-4 0 2 0,1-1-2-16,1 1 0 0,0-1 0 15,1 0 4-15,0 0-4 16,-2-2 0-16,3-1 1 15,3 0 0-15,0-4-1 16,-3 1 2-16,3 1 3 16,-3 0 1-16,3 0 0 15,-2-2-4-15,3 1 3 16,-1-2 3-16,1 1 0 16,4-1 1-16,-2-1-2 15,3-1-7-15,-2 0 9 0,2 0 5 16,0 0-3-16,0 0-1 15,0 0-5-15,-1 0 15 16,1 0-12-16,0 0 14 16,0 0-5-16,0 0-5 15,0 0-3-15,0 0-2 16,0 0-2-16,0 0-2 16,0 0 2-16,0 0-3 15,0 0 0-15,0 0 2 16,0 0-3-16,0 0 1 15,0 0-2-15,0 0 1 16,0 0-1-16,0 0-19 16,0 0-48-16,3-6-45 15,1-13-190-15</inkml:trace>
  <inkml:trace contextRef="#ctx0" brushRef="#br0" timeOffset="105391.23">17506 1356 28 0,'0'0'76'15,"0"0"-7"-15,0 0-19 16,0 0-24-16,0 0-13 16,0 0 4-16,0 0 9 15,9-12-6-15,-9 12-5 16,0 0-6-16,2 0-5 16,-2 0 6-16,0-2 9 0,0-1-4 15,0 3 7 1,0-2 17-16,0 2 10 0,0-1-17 15,0 1-11-15,0 0-4 16,0-1-7-16,0-1 0 16,0 2 3-16,0-1 8 15,0-1-1-15,0 2 3 16,0-3 13-16,0 3-2 16,0 0-9-16,0 0-5 15,0 0 4-15,0 0 3 16,0 0-10-16,0 0-1 15,0 0-1-15,0 0 2 16,0 0-7-16,0 0-4 16,0 0 2-16,0 0 6 0,-2 0-4 15,-2 0-1-15,-2 0 1 16,-1 0-3-16,-4 5 4 16,-1 2 7-16,-1 3-6 15,-1-3-1-15,2 4 3 16,3-2-5-16,0 0-1 15,2 1 9-15,-4 0-15 16,4 4 5-16,-2-2 8 16,0 1-3-16,0-1-1 15,0-1-8-15,-1 2 14 16,1 1-7-16,0-2-3 16,1 3-2-16,-2-1 9 15,5-1-7-15,-1 1-7 0,2-2 2 16,-1 1-1-1,0-2 1-15,0 1 7 0,2-1-9 16,-1-2 4-16,-1 3-4 16,2 2 4-16,-3-2-3 15,-1 2 2-15,2 1-2 16,-1 1 3-16,2-2-3 16,-1 0 3-16,1-2 0 15,-2 0 0-15,3-2-4 16,0 0 5-16,0-1-5 15,1 2 1-15,-1-2 0 16,0 1 6-16,0 1-7 16,-1 1 0-16,0 1 1 15,1-1 5-15,0 0-2 0,1 0-4 16,-1 0 1-16,0-2 1 16,0 2 1-16,0 0-1 15,3-1-4-15,-1 0 3 16,-1 1-1-16,0 0 1 15,-1 0 6-15,1 0-7 16,-1-1 0-16,1 2 0 16,-1-1 2-16,2 3-2 15,-1-2 4-15,1 0-1 16,1-3-3-16,0 0-1 16,0 2-2-16,0-2 6 15,0-1-1-15,0 3 3 16,0-2-5-16,0-1 1 0,0 1-1 15,0 0 1-15,3 1 2 16,0 2-3-16,0-1 3 16,0 2-3-16,1-4 1 15,-1-1 1-15,0 2 0 16,0-4-4-16,0 0 3 16,-1 2-1-16,1-2 3 15,0 2-3-15,-2-2 0 16,2 2 1-16,-1-1 0 15,2 1-2-15,-3 0-1 16,2-1 2-16,0 2 5 16,0 0-3-16,-1-3-2 0,1 2 0 15,0 1 0-15,-1-2 0 16,1 1 1-16,0-1-1 16,1 3 0-16,-1-1 1 15,0 2-1-15,1-1 0 16,-1-2 1-16,2 2 0 15,-1-1 2-15,1-2-5 16,0 2 3-16,2-2-2 16,-1 0 2-16,3 2 1 15,1 0 6-15,-1-1-8 16,0 1 6-16,1-3-4 16,-2 0 1-16,-1-1-1 15,-1-1 1-15,1-2 0 16,-2 1-3-16,0 0 6 0,-1-1-5 15,2 1 1-15,0 1 4 16,1-1 1-16,-1 0-2 16,-1-3-4-16,-1 4 2 15,-1-2 1-15,2-2-1 16,-3 1-1-16,2-2-1 16,-3 2 1-16,1 1 0 15,-1-3 1-15,1 2-3 16,-1-2 0-16,1 1 2 15,-2-1-2-15,0 0 4 16,1 0-3-16,-1 0-1 0,0 0 1 16,0 0-1-1,0 0 3-15,0 0-2 0,0 0 0 16,0 0 3-16,0 0-1 16,0-3-3-16,2-14-12 15,-2-5-57-15,0-9-64 16,-2-3-81-16,-11-3-134 15</inkml:trace>
  <inkml:trace contextRef="#ctx0" brushRef="#br0" timeOffset="106717.21">17493 1317 181 0,'0'0'113'0,"0"0"-76"16,0 0 11-16,0 0 2 15,0 0-24-15,0 0 18 16,0-1 3-16,0 1-11 16,0 0-7-16,0 0-5 15,0 0-3-15,-2 0-3 16,-4 7 14-16,-1 2-1 16,-2 3-1-16,-1 0 3 15,-1 3-4-15,-4 3-12 16,2 4 6-16,-3 1 2 15,0-1-14-15,3 0 3 16,1 1 14-16,3-3-9 0,0 1-10 16,3 1-1-1,0-2 15-15,2-1-12 0,-1-1 2 16,2 2-9-16,-4-1 6 16,1 3-9-16,0 1 15 15,0 1-9-15,1-1 4 16,0 0 1-16,0-2-2 15,2 1-9-15,2-2 13 16,-2 3-3-16,1 0-4 16,1-2-3-16,-2 1 4 15,-2-1-5-15,2 1 2 16,-1 0-1-16,-1 0 0 0,4-2 0 16,-2 2 3-16,1-1-5 15,2 0 5-15,0 0-6 16,0 2 4-16,0-2 5 15,0 3-5-15,0-1 4 16,0-3-7-16,0 2 16 16,0-3-15-16,0-2 2 15,0 0 6-15,3-1-8 16,0 1-3-16,0-2 4 16,1 2-4-16,1 0 3 15,-2 2-3-15,2-2 6 16,-2 1-6-16,0 0 7 15,-2-1-6-15,2 3-1 16,0-2 2-16,3 0 1 16,0 1 1-16,0-2 3 0,0-1-5 15,0-2 3 1,3-2-2-16,-5-2 7 0,2 0-3 16,0 0-3-16,-3 1-3 15,2-4 5-15,0 2-5 16,0-2 3-16,1-4 0 15,-3 4 2-15,2-4 0 16,-2 1 5-16,-2-1-3 16,2-1 1-16,0 1 0 15,-2-1 0-15,1 1-5 16,-1-2 1-16,2 1-2 16,-1 0-3-16,1 2 3 0,-2-3-3 15,1 1 2 1,-1-2 0-16,1 0 0 0,-2 0-1 15,0 0-1-15,1 0 7 16,1 0-5-16,1 0-2 16,4-6-20-16,1-5-31 15,2-3-39-15,2 2-46 16,-1-1-44-16,-4-3-142 16</inkml:trace>
  <inkml:trace contextRef="#ctx0" brushRef="#br0" timeOffset="109621.14">31846 694 256 0,'0'0'259'0,"0"0"-249"15,0 0 62-15,0 0 35 16,0 0-56-16,0 0-14 16,0 0-1-16,49 0-1 15,-45 0 0-15,-3 0-2 16,2 0 3-16,-1 0-9 15,-1 0 6-15,1 0-4 16,-2 0 0-16,1 0-19 16,2 0 1-16,0 0 9 15,4 0 0-15,2 2-15 16,5 6 10-16,2 3-11 16,5 1-3-16,-4 5 5 0,-1-2 4 15,-3 2-7-15,-2 0 2 16,2 0-3-16,-4 3-1 15,3 1 3-15,-5-2 0 16,3 3-1-16,-1 0 1 16,-1-1 3-16,1 0 6 15,-3-1-10-15,-1 0 3 16,1-1-5-16,-6-2 6 16,0 2-5-16,1-1 3 15,-1 3-2-15,0 3 3 16,0-1-4-16,0 3 3 15,0-1 0-15,0 0-2 16,0 0 3-16,0-3-2 16,0 1 0-16,0-3 0 0,-4 2 0 15,-1-3-1-15,1 4 1 16,-1-2 3-16,2 2-3 16,-1 0-3-16,-1 5 0 15,0-3 7-15,2 0-7 16,-2-2 4-16,1-5-2 15,1-2 0-15,-1-1 0 16,1-1-3-16,-1 1 0 16,-3 2 2-16,1-2 0 15,-2-1-1-15,2 0 3 16,-1 1-1-16,1-1-2 16,-2 1 1-16,2-1-2 15,2-1 4-15,-5-1-3 0,5 1 0 16,-2-2-1-16,-2 1 4 15,3-1-3-15,0 0-2 16,0-1 5-16,1 1-9 16,-1-4 5-16,-1 3 0 15,0-2 1-15,-1-1-1 16,-1 4 0-16,1-1 2 16,-2 0 1-16,-3 2-6 15,-2 0 3-15,0-3 0 16,0 2 3-16,1 0-3 15,1-3 0-15,-3 1 0 16,2-1 2-16,-4-1 2 16,4 0-1-16,1-1-3 0,-2 1 13 15,5-3-10-15,0 1 0 16,1 1-1-16,0 0 0 16,1-1 0-16,-4 1 1 15,1 1-2-15,-2 0-1 16,0 2 1-16,1-2 1 15,1 2-1-15,1-4-1 16,3-1 0-16,5 0 0 16,-1-4 2-16,2 0 1 15,0 0-1-15,0 0-1 0,0 0 5 16,0 0 1 0,9-11-7-16,9-11-78 15,4-11-147-15,2-6-337 16</inkml:trace>
  <inkml:trace contextRef="#ctx0" brushRef="#br0" timeOffset="110445.65">32576 795 447 0,'0'0'130'0,"0"0"-28"0,0 0 10 16,0 0 4-16,0 0-33 15,0 0-26-15,-2-34-3 16,2 34-17-16,0 0 11 16,0 0-18-16,0 0-6 15,0 0-13-15,0 0-11 16,0 2-5-16,0 16-1 16,5 9 6-16,8 8 3 15,1 3 8-15,2 7 3 16,-3 1 9-16,-2-1-8 15,-4 3-1-15,-4 1-2 16,-3 0-1-16,0 1-3 16,0 3 0-16,0 0 4 0,-3 2-6 15,-7 5-3-15,-1-2 2 16,-5-3 1-16,-3-1-1 16,-4-4-3-16,-2-2 1 15,0-1-3-15,1-7 4 16,1 0-1-16,1-2 0 15,0-1-3-15,4 1 0 16,-3-1 11-16,3 1-7 16,0-6-4-16,0-2 0 15,3-8 5-15,5-2-3 16,-2-6-2-16,3-3 1 16,1-2 0-16,1-4 0 15,3 0-1-15,-2-1 1 0,2-1-1 16,3-2 1-16,-1-1 0 15,2 1 0-15,0-1-1 16,0 0-15-16,0 0-23 16,0-11-35-16,2-11-135 15,6-12-479-15</inkml:trace>
  <inkml:trace contextRef="#ctx0" brushRef="#br0" timeOffset="111443.11">32136 744 409 0,'0'0'70'15,"0"0"46"-15,0 0 10 16,0 0-51-16,0 0-20 16,0 0-22-16,0-6 11 0,0 6-10 15,0 0-9-15,0 0-14 16,0 0 8-16,1 1-15 16,11 11 6-16,3 1 10 15,0 3-5-15,-3 1-6 16,-2 3 1-16,-2 2-6 15,-1 4 8-15,1 1-1 16,-2 0 2-16,0 1-6 16,-2-2 6-16,-1 2-3 15,-1-1 3-15,-1 4-3 16,-1 0-6-16,0 3 3 16,0 2-2-16,0 1 3 15,0 1 5-15,-4 3 8 16,1-2-10-16,-2 1 0 0,1-3-6 15,-2 0 11-15,-2 1-16 16,2-1 4-16,-3 1 1 16,-1 1-4-16,3 0 0 15,-4-1 4-15,3-4-2 16,-2-2-3-16,1 2 0 16,3-3 0-16,-1 1 3 15,-4-5-3-15,1 2 0 16,-5-5 4-16,0 2-4 15,-1 0 0-15,-4-1 0 16,-1 0 0-16,-1-1 2 16,1-5-2-16,3-2-2 15,1-3 2-15,1-4 0 0,7-2 1 16,-1-2-1-16,4-1 1 16,2-2-1-16,1 0 5 15,1-3-2-15,2 1-2 16,0-1-1-16,0 0 1 15,0 0 4-15,0 0-5 16,0 0-10-16,0 0-35 16,0 0-66-16,0-9-129 15,0-3-352-15</inkml:trace>
  <inkml:trace contextRef="#ctx0" brushRef="#br0" timeOffset="113033.07">17219 3050 674 0,'0'0'82'0,"0"0"-53"16,0 0 59-16,0 0 7 0,0 0-44 15,0 0-17-15,0 0-28 16,20-11-5-16,37 11 4 15,18 0 9-15,13-1-9 16,-2 0-2-16,-7-1 0 16,-16 2-2-16,-17 0 4 15,-18 0-7-15,-14 0 2 16,-11 0-5-16,-3 0 5 16,0 0 4-16,0 0-4 15,-17 0 0-15,-9 0 10 16,-10 0 5-16,-8 0-3 15,-5 0 1-15,-6 0 5 16,-6 0 4-16,-8 0-7 16,-5 4-1-16,4 7-2 15,8-2 3-15,21-1 2 0,17-2-6 16,15-3-5-16,9-2-6 16,0-1-2-16,0 0-2 15,1 0 4-15,16 2 0 16,8-1 3-16,6-1 10 15,5 0-1-15,3 0-4 16,-2 0 1-16,4 0 4 16,-2 0-7-16,0-3 1 15,-4-4 2-15,-4 0-1 16,-9 1-4-16,-5 2 0 16,-9 3-2-16,-4-1-1 15,-4 2 1-15,0 0-1 0,0 0-2 16,0 0-1-16,0 0-50 15,0 0-74-15,7-2-189 16</inkml:trace>
  <inkml:trace contextRef="#ctx0" brushRef="#br0" timeOffset="114947.47">31743 2496 454 0,'0'0'65'0,"0"0"43"15,0 0 1-15,-92-40-23 0,74 35 5 16,9 2-22-16,8 2-26 16,1 1-8-16,0 0-5 15,0 0 7-15,0 0 3 16,0 0 2-16,7-2-19 16,20 0-1-16,10 1-9 15,14 1-5-15,0 0-5 16,-1 0-2-16,-9 1 4 15,-7 4-5-15,-12-3 1 16,-4-2 2-16,-6 0 2 16,-6 0 5-16,-3 0 0 15,-3 0 9-15,0 0-2 16,0 0-6-16,0 0-8 0,0 0-2 16,0 0-1-16,0 0 0 15,0 0-11-15,-9 0 10 16,-6 0 0-16,-9 0 1 15,-5 0 0-15,-4 0 0 16,0-5 1-16,-2 2-4 16,0-1 5-16,-4 0-2 15,2 3 1-15,1-2 3 16,9 1 0-16,8 2 0 16,10 0-2-16,6 0 2 15,1-2 1-15,2 2-3 16,0 0-1-16,0 0 2 0,0 0 3 15,0 0-1-15,0 0-1 16,2 0-3-16,18 0 1 16,19 0 7-16,20 7 6 15,15 5-3-15,10 2-5 16,-4-4-3-16,-7-3 3 16,-11-4-7-16,-15-1 0 15,-16-2 2-15,-12 0-1 16,-9 0 2-16,-9 0 3 15,-1 0 6-15,0 0-2 16,0 0-5-16,0 0-5 16,0 0-1-16,-19 0-3 15,-12-3 4-15,-14-4 0 16,-12 0 2-16,-4 4 1 0,0-2-3 16,4 2-1-16,7 2-3 15,11 0 5-15,10 1-2 16,10 0 1-16,12 0 0 15,4 0-4-15,3 0 4 16,0 0 0-16,0 0 4 16,9 0-2-16,16 0 11 15,12 0 8-15,14 5-13 16,-1 3 3-16,-2-3-3 16,-3 1 3-16,-9-5 2 15,-5 1-2-15,-6-2 1 0,-6 0-2 16,-5 0-2-16,-5 0-1 15,-4 0-7-15,-4 0 3 16,1 0-7-16,-2 0-41 16,0 0-97-16,0 0-157 15,0 0-567-15</inkml:trace>
  <inkml:trace contextRef="#ctx0" brushRef="#br0" timeOffset="117683.67">18629 1263 73 0,'0'0'27'15,"0"0"37"-15,0 0 53 16,0 0-27-16,0 0-27 16,0 0-11-16,0 0-6 15,35-11-16-15,-35 11 9 16,0 0 11-16,0 0 1 15,0 0-8-15,0 0-12 16,0 0-1-16,0 0 4 16,0 0 10-16,0 0-4 15,0 0-15-15,0 0-10 16,-2 0-15-16,-8 7 0 16,-1 3 4-16,-1 2 6 15,1 0 2-15,3 0 6 0,2 2-2 16,1-1-5-16,-2 2 2 15,1 1-8-15,0 4 2 16,-3 2 5-16,2 2 7 16,-2 2-9-16,0-1 8 15,3-1 1-15,-3-2-6 16,2-3 5-16,-1 0-3 16,-1 1-8-16,0-3 10 15,2-3-16-15,-1 1 9 16,2 0-4-16,-1 2-6 15,3 0 3-15,-3 1 9 16,0 2-8-16,2-1 0 16,-2 3-1-16,3-3 0 15,-1 3 2-15,2-2-5 16,0-1 9-16,0 3-7 0,2-4-1 16,-1 2 2-16,0-4 2 15,2 1-2-15,0 2-1 16,0-2 5-16,0 1-3 15,0 0-2-15,0-1 6 16,0-1-8-16,0 1 1 16,0 0-1-16,0 0 1 15,0 0 1-15,5 0 4 16,1 2-1-16,0 1 0 16,3-1-3-16,-3-2 2 15,0 4 2-15,0-3-4 16,-1 1 0-16,-1-2-2 0,2 0 5 15,-2 0-3-15,5-1-2 16,2-1 4-16,5 1 1 16,3-1 8-16,1 1-7 15,-1-2 0-15,-1-2-3 16,0-2 3-16,-3-3-4 16,0-5 4-16,0 1 1 15,-3-1-2-15,-2-2 1 16,0 0-5-16,0 0-1 15,0 0-7-15,3 0-27 16,1 0-41-16,-1 0-32 16,-5 0-61-16,-4-7-571 0</inkml:trace>
  <inkml:trace contextRef="#ctx0" brushRef="#br0" timeOffset="119011.58">21542 1079 445 0,'0'0'90'16,"0"0"-8"-16,0 0 16 15,0 0-24-15,0 0-1 16,0 0 17-16,-1 0-47 16,1 0-19-16,0 0-6 0,0 0 2 15,0 0 4-15,0 0-1 16,0 0-5 0,0 0-12-16,0 6 5 0,6 4 0 15,5 7 10-15,2 2-15 16,-1 1 14-16,0 3-11 15,0-1 1-15,-2 1 1 16,1-1-2-16,-3 1-3 16,0 1 3-16,0 1-9 15,0 1 10-15,0 4-4 16,1 3-2-16,-2 3-1 16,0 2 1-16,0-3-2 15,-3 1-1-15,-1-6 0 16,-1 0 0-16,-2-3-1 0,0-2-2 15,0-2 2-15,0-3 7 16,0 0-7-16,0 2 0 16,-2-3 1-16,1 1 3 15,-2 2-3-15,1 0 2 16,1 6 0-16,1-2-3 16,-2 2 5-16,0-3-5 15,1-3-3-15,-1 2 3 16,-3-3 7-16,0-2-7 15,-1 3 1-15,-1-1 0 16,-3 1 2-16,2 2-2 0,-1-2 2 16,1 2 0-1,1 2 1-15,0-3-2 16,2 0 2-16,-1 2 2 0,-2-4-5 16,-2 0 4-16,1-2 0 15,-3-2-3-15,-1-2 3 16,1 0-2-16,0-3 4 15,2-2-7-15,4-3 2 16,-1-2 3-16,0 0-3 16,3-1-1-16,-1-1 1 15,1 0 1-15,1-3-2 16,1 2 3-16,2-2-4 16,0 0 1-16,0 0-1 15,-3 0-27-15,-2-2-71 16,-3-18-160-16,3-6-745 0</inkml:trace>
  <inkml:trace contextRef="#ctx0" brushRef="#br0" timeOffset="120241.23">19639 1153 337 0,'0'0'66'0,"0"0"-13"16,0 0 11-16,0 0-14 16,0 0-16-16,0 0 0 15,-16 0 8-15,8 0 2 16,-2 0 4-16,-6 2-4 16,-1 6-6-16,-1 0-8 15,0 1-8-15,2 3-8 16,-2 1 3-16,0 1 10 0,-1 0-10 15,1 3-4-15,-2 2 8 16,3 1 5-16,5 4-16 16,1 0 20-16,4 2-16 15,2 2 11-15,1 0-13 16,-1-1-7-16,1 0 15 16,-1-2-7-16,1 0-6 15,-5 0 4-15,0-2 8 16,1 4-16-16,-2 1 13 15,3-3 5-15,-1-3-18 16,2 2 12-16,-3-2-9 16,3 0-2-16,0 0 0 15,-1 0 0-15,1-1-1 0,0 1-3 16,2 0 1-16,0-1-1 16,3 0 2-16,-2-3 5 15,1 0-4-15,2 0-3 16,0-1 5-16,-1 0 1 15,-1 0-6-15,2 0 2 16,-1 3 2-16,1-1-2 16,0 1-2-16,0 2 1 15,0-1-1-15,3 1 3 16,4 2-3-16,1-4 12 16,1 0-12-16,-3 0 1 15,-2-1 1-15,-1-1-2 0,2 0 2 16,-1 1 0-1,5-1-1-15,2 0 4 0,2-1-4 16,3-2 2-16,1-2 15 16,-1-3-14-16,2-1-2 15,0-5 0-15,0-1 0 16,-4 0-2-16,-3-3-26 16,-3 0-58-16,2-9-74 15,-1-12-275-15</inkml:trace>
  <inkml:trace contextRef="#ctx0" brushRef="#br0" timeOffset="121472.35">20392 1214 314 0,'0'0'109'0,"0"0"-92"15,0 0 92-15,0 0-19 16,0 0-27-16,0 0-15 16,45 0-13-16,-42 0-9 15,-1 0-1-15,-1 0 2 16,7 4-7-16,-1-1 17 16,2 3 1-16,1 2-7 15,-2-2-12-15,-2 3-5 0,0 1-7 16,-1 1-3-1,0 1 2-15,-2 1-1 0,2 4-3 16,-1 0 3-16,1 5 2 16,1-3 3-16,2 1 0 15,-1 1-3-15,2 1 4 16,-2 3 7-16,2-4-13 16,-5-1 8-16,1-3-5 15,-4 0 0-15,1 0-3 16,1 1 6-16,-2-3-1 15,3 2-3-15,-1 0-2 16,-3 0-4-16,1-1 5 0,-1-1-5 16,0-1 3-16,0 2 1 15,0-2-2-15,0 3-2 16,0 0-1-16,0-1 3 16,0 1-1-16,0-2-2 15,0-1 0-15,0 1 3 16,0-1-4-16,0-2 3 15,0 1 1-15,0-1-3 16,0 0 2-16,-1 0-2 16,1 1 6-16,0 0-6 15,-2-4 1-15,1 4-1 16,1-1 2-16,0-1-2 16,0 0 0-16,0 0 3 15,0 0-3-15,0-2 1 16,0 1-1-16,0 0 0 0,0 1 1 15,0 0-1-15,0 0 0 16,0-1 1-16,0-1-4 16,0 2 6-16,0-2-3 15,0 2 0-15,-5 0 0 16,0 1 0-16,-2 2-1 16,-3 0 1-16,-1 2-1 15,-3 1 1-15,-2 0 0 16,0 2 4-16,-4-2-4 15,4-3 0-15,1 0 1 16,3-6 0-16,3 0-1 16,0-5 8-16,-1-3-8 0,-4 0-7 15,1 0-27 1,1 0-86-16,5-3-98 0,7-7-438 16</inkml:trace>
  <inkml:trace contextRef="#ctx0" brushRef="#br0" timeOffset="122895.02">24121 1185 345 0,'0'0'75'16,"0"0"12"-16,0 0 6 15,0 0-27-15,0 0-18 16,0 0-24-16,-41-5-1 15,27 5 5-15,-2 5 4 16,-1 6 1-16,-3 3-3 0,-4 5 2 16,3 2 2-1,-2 1 7-15,1 4-15 0,5 1 0 16,0 4-2-16,-1 1-5 16,3 5-2-16,-3 1-1 15,0 0-3-15,0 0 4 16,2 2-1-16,-1-1-1 15,4 1 2-15,0 1-3 16,4-1 4-16,1 1-7 16,-1-2-5-16,0 0 1 15,0-1 0-15,-1 2-4 16,1 0 0-16,0-2 1 16,3 5-4-16,2 1 2 15,4 0 1-15,0-2-1 16,5-2-1-16,7-7 1 0,1-3 3 15,0-6-3-15,0-4-1 16,5-2 1-16,3 0 0 16,3 1-2-16,4 1 9 15,-1-3-9-15,-2-2 3 16,-2-3-3-16,-5-1 0 16,-2-4 0-16,-8-3 0 15,-4-4-20-15,-1 0-44 16,0 0-25-16,0-8-57 15,1-12-387-15</inkml:trace>
  <inkml:trace contextRef="#ctx0" brushRef="#br0" timeOffset="124149.56">24758 1261 330 0,'0'0'94'0,"0"0"35"0,0 0-9 15,0 0-37-15,0 0-11 16,0 0-4-16,-1-9-5 16,1 9-13-16,0 0-11 15,0 0-4-15,0 0-5 16,0 0-25-16,1 0-5 15,10 0 4-15,2 12 0 16,7 7-4-16,-3 1 11 16,-5 4-8-16,2 2-3 15,-2 4 11-15,0 1-7 16,-1 3 1-16,0 2-2 16,0 1 6-16,0 1 2 15,-3-3-7-15,-4 1 2 0,1 2-2 16,-5-4 1-1,0 5-1-15,0-3 0 0,0 1-2 16,-8 1-2-16,-1-4 4 16,-1 2-1-16,3 1-1 15,-2-3-1-15,1 0-1 16,-2-2 0-16,1-4 3 16,-2-2-3-16,-2-1 0 15,-2 0 4-15,-1 0-4 16,-1 2 1-16,-1-1 0 15,-1-1 1-15,2-3 0 16,1-5-2-16,4-3 0 0,5-6 0 16,-1-4 0-1,7-1 1-15,1-3 2 0,0 0 0 16,0 0-3-16,-2 0 2 16,2 0 2-16,0 0-2 15,0 0-2-15,0 0-7 16,-4 0-60-16,-1-2-47 15,-2-4-140-15</inkml:trace>
  <inkml:trace contextRef="#ctx0" brushRef="#br0" timeOffset="125953.63">26905 1066 201 0,'0'0'139'0,"0"0"-115"15,0 0 35-15,0 0-17 16,0 0-16-16,0 0-4 16,0 0 21-16,0-22 22 15,0 20-5-15,-3 0-10 16,1 1-23-16,-1-1-4 15,0-1-3-15,0 1 3 16,0 2-1-16,-1-1-6 16,1 0 8-16,-6-1-13 0,1 1-7 15,-1 1 6 1,-5 0-2-16,2 0 3 0,-2 0-8 16,4 1 2-16,1 5 8 15,-3 2-10-15,3-1 14 16,-2 3-10-16,0-3 1 15,-1 5 4-15,0 0 0 16,-3 0 5-16,0 1-10 16,-3 1-3-16,0 0 10 15,2 0-10-15,-4 0 2 16,4 2 8-16,-5-1-8 16,0 4-2-16,5 0 8 15,-2 1-6-15,4 0-3 16,0-1-1-16,3 2 4 0,2-2 4 15,0 1-8-15,2 2-2 16,-1 2 8-16,2-4-5 16,-3 3-1-16,3-3 0 15,-1 1 1-15,-2 1-1 16,0-3 1-16,2-1 4 16,-1 1-4-16,2-2-2 15,0 0 2-15,2 0-2 16,1 2 2-16,1 0-3 15,2-2 1-15,0-2 0 16,0 2 5-16,0 2 0 16,0 0-4-16,-1 1 2 15,-1-1-2-15,-1 1 4 16,0 2-6-16,0 2 2 16,2 2-1-16,1 1 3 0,0-1-1 15,0 1 2-15,0 0-2 16,4-2-1-16,4 0 7 15,-1 0-4-15,-1-1-4 16,0 0 1-16,-2 0 0 16,1 0-1-16,0 3 2 15,-1-2-2-15,5-2-2 16,0-1 1-16,1-2 0 16,5-1 0-16,-1 0 0 15,2-2 6-15,-2-2-6 0,-1-1 1 16,-4-1 0-16,-3-4-1 15,-2-2 0-15,-1 0-4 16,1-4-8-16,0-3-37 16,-3 2-10-16,5-2-40 15,0 0-113-15,2 0-205 16</inkml:trace>
  <inkml:trace contextRef="#ctx0" brushRef="#br0" timeOffset="128407.7">31478 928 417 0,'0'0'38'15,"0"0"66"-15,0 0-14 16,0 0-36-16,0 0-9 16,0 0 2-16,8-31 12 15,-4 28 2-15,-1-2-29 0,1 2-2 16,-1 1-11-16,-1 1 4 16,1 1 3-16,-2-2-9 15,-1 1 4-15,2 1-10 16,-1 0-5-16,-1 0-1 15,3 0-1-15,0 0-4 16,2 0 0-16,7 0 2 16,1 0 2-16,5 1-2 15,0 7 1-15,1-3-2 16,-1 2 3-16,-4-2-1 16,-2-1 0-16,-4 0 0 0,0-1-3 15,-2 0 2 1,0 0-1-16,3 2-1 0,-2 1 0 15,1 0 0-15,1 5 0 16,1-2-1-16,-2 3 0 16,1 0 1-16,-2-1 0 15,-1-1 1-15,1 0-1 16,-2 1 1-16,0-3-1 16,-1 2 2-16,3 2-2 15,-1 0 0-15,0 4-1 16,0-1-1-16,-3 1 2 15,0-2 0-15,0-2-1 16,-2 1 1-16,-1-2 1 16,2-1-1-16,-1 0 0 15,3-1 2-15,-1 2-1 0,1-2 0 16,1 3-1 0,-4-3-5-16,2 3 5 0,-3-4 5 15,0 3-3-15,0-1-2 16,0 0 0-16,0 2 1 15,0 3-1-15,0-1 0 16,0 1-3-16,0-1 8 16,0 1-3-16,0 1-2 15,0-1 0-15,0 2 1 16,0-2-1-16,0 4 0 16,0 0-2-16,-3-2 2 15,-1 3 8-15,-1-3-8 0,-1-4 3 16,1 3 0-1,-2-2-1-15,1-2 4 0,-3 3-3 16,-1-1-3-16,-2 3 11 16,-2 2-6-16,0 0 0 15,0-1-2-15,-2-1-2 16,2 2 2-16,-2 0 1 16,2 1-1-16,-2 2-1 15,0-1 1-15,-4 2 2 16,1 3 1-16,1 1 0 15,-1-1-6-15,2 1 4 16,-1-3 4-16,5-2-4 16,-3-3-2-16,3-5-1 15,2-1 2-15,2-4 0 16,3-1-2-16,3-4 1 0,0-1-2 16,-1-1 2-16,2 1-1 15,-3-3-1-15,-1 0 1 16,0 0-1-16,-3 0-19 15,-2 0-66-15,0-9-170 16</inkml:trace>
  <inkml:trace contextRef="#ctx0" brushRef="#br0" timeOffset="129818.69">28010 998 325 0,'0'0'53'16,"0"0"5"-16,0 0-5 15,0 0-18-15,0 0 6 16,0 0 4-16,-5-8-4 16,5 8-10-16,-1 0-3 15,-5 0-1-15,-1 0-16 16,-2 0 3-16,-3 5 10 16,0 1 2-16,0 3-3 0,-3 3-4 15,-2 0 19 1,0 2-10-16,-3 0-1 0,4 2 6 15,0-1-11-15,0 1-2 16,3-1-9-16,1 2 4 16,-2 2 7-16,1 1-7 15,1-3 1-15,1 2-3 16,0-4-4-16,2 0 1 16,-1-1 0-16,2 0 0 15,-1-2-5-15,1 1 7 16,0 1-5-16,0 0 1 15,2 1-3-15,2-1 0 16,-3 3 4-16,4-2-4 16,0-1 1-16,0-2-1 15,0 2 1-15,-2-1 0 16,2 1 0-16,0-2-1 0,-3 3-1 16,2 1 0-16,1-2 1 15,0 0-1-15,1 0-1 16,1 1 2-16,-1 0-4 15,1-1 7-15,-1 0-5 16,1-2-2-16,-1 2 4 16,1-3-3-16,-2 0-1 15,-1 2 1-15,1 1-2 16,-1-2 0-16,3 0 3 16,-2 3-3-16,3 0 1 15,0 2 1-15,0 2-2 16,0-2 1-16,0 4 0 0,-2-1 0 15,1-1 0-15,-1 1 1 16,1 1-1-16,-1-4-1 16,2 3 1-16,0-2-1 15,0-1-1-15,0-2-1 16,3 2 2-16,5-1 2 16,2 0-2-16,1 1 3 15,-1 0-1-15,2-1-1 16,2-1 0-16,-1-2-1 15,-3-2 0-15,-1-4-2 16,-1-2-12-16,-2-2-54 16,-2-3-61-16,2 0-122 0,2-5-212 15</inkml:trace>
  <inkml:trace contextRef="#ctx0" brushRef="#br0" timeOffset="131083.6">28422 1023 256 0,'0'0'70'16,"0"0"-7"-16,0 0 4 15,0 0 1-15,0 0-6 16,0 0 10-16,28 0 8 16,-25 0-25-16,-1 0-11 15,-2 0-9-15,0 0-8 0,0 0-11 16,0 0-6-1,0 0 6-15,0 3-3 0,1 3-10 16,1 4 0-16,2 4 10 16,-1 3 6-16,-2 0-2 15,2-2 2-15,-1 3-7 16,1-3 5-16,0 2-3 16,-2 0-1-16,3 0-3 15,-3 0-1-15,1 1-6 16,-2 1 13-16,0 1-10 15,0 0 2-15,0 2 0 16,0 0-1-16,0 1 2 16,0 0 1-16,0 1-7 15,0-2 8-15,0 0-5 16,0 0-5-16,0-1 7 0,0 1 0 16,0-5-4-16,0-1 0 15,0 1-3-15,0-2 3 16,0 1 0-16,0 0-1 15,0-2-2-15,0-1 1 16,0 2-2 0,0-1 1-16,0 0 5 0,0-4-4 15,0 2-2-15,0-2 2 16,0 2-4-16,0 0 5 16,0-3 1-16,0 1-3 15,0 0 2-15,0-3-2 16,0 1-1-16,0-1 0 0,0-1 0 15,0 0 4-15,0-1-4 16,0 1 0-16,0 0 2 16,0 1-2-16,0 0 0 15,0 1 0-15,0-1-1 16,0 2 2-16,0-1-1 16,0 1 0-16,0-1 0 15,0 1 0-15,0 4 0 16,0-4 0-16,-5 2 0 15,2-2 0-15,0 1 0 16,-2-1 2-16,2 2-2 16,-3-1 0-16,-1 0 0 15,-2 2 0-15,0 0-3 16,-3 0 3-16,-1 2 0 16,0-3 1-16,0 1 0 0,3-4 5 15,-2 1-3-15,2-2-2 16,-3 1 1-16,0-1 2 15,0 0-4-15,-7-1 1 16,0 2 2-16,-9-2-3 16,-2 0-3-16,-2-3-24 15,2-3-68-15,1 0-98 16,9 0-298-16</inkml:trace>
  <inkml:trace contextRef="#ctx0" brushRef="#br0" timeOffset="135269.6">19963 3692 340 0,'0'0'26'16,"0"0"27"-16,0 0 22 15,0 0-13-15,0 0 3 16,0 0-14-16,0 0-1 16,13-64 4-16,-13 61 1 15,0-1 13-15,-3 4-34 0,-4 0-20 16,-5 0-2-16,-2 0-5 15,-3 0 0-15,2 0 4 16,-3 7-1-16,1 0-6 16,1 7 7-16,-1 0 0 15,3 4-2-15,0 2 6 16,2 3-11-16,5-2 5 16,2 1 8-16,2 2-8 15,3 1 1-15,0-2-5 16,0 4 1-16,0-4 2 15,6 2-6-15,7-1 3 16,0-4-2-16,-1-3-2 0,4-3 2 16,-2-4-2-1,0-1 1-15,3-5-1 0,1-3 3 16,1-1 2-16,1 0 0 16,-1-1-3-16,-4-12 3 15,0-2 11-15,-3-2 3 16,-3-8 3-16,1-1 8 15,-1-8-7-15,-1-6-13 16,-1-5-3-16,-3-5-8 16,-2 3 1-16,-2 6 1 15,0 8-2-15,-3 12-1 16,-15 8-7-16,-7 5 3 16,-7 8 1-16,0 0 0 15,0 1-23-15,7 15-45 16,8-1-46-16,7 1-104 0,10-6-288 15</inkml:trace>
  <inkml:trace contextRef="#ctx0" brushRef="#br0" timeOffset="135733.76">20415 3266 706 0,'0'0'48'0,"0"0"-8"15,0 0 79-15,0 0-79 16,0 0-40-16,0 0-2 16,-7 64 2-16,-3-14 21 15,0 9 15-15,-5 11-10 16,2 10-8-16,-5 5 6 16,3-2-14-16,3-8 3 15,6-10-12-15,6-9 6 16,0-11-5-16,12-11 4 15,6-7-3-15,-1-11 0 0,-1-4-3 16,1-6 2-16,2-1 3 16,1-3 0-16,4-2-4 15,0 0-2-15,-1 0-11 16,-3-13-52-16,1-10-44 16,-7-7-69-16,-1-8-335 15</inkml:trace>
  <inkml:trace contextRef="#ctx0" brushRef="#br0" timeOffset="135930.53">20373 3621 722 0,'0'0'67'0,"0"0"-46"15,0 0 49-15,87-32-23 16,-45 27-33-16,5 1-3 15,-2 4-7-15,-3-2-4 16,-10 2-23-16,-11 0-112 16,-18-3-307-16</inkml:trace>
  <inkml:trace contextRef="#ctx0" brushRef="#br0" timeOffset="137190.04">18962 3116 403 0,'0'0'65'0,"0"0"7"16,0 0 18-16,0 0-28 15,-100 16-27-15,64 11 19 16,-4 6-11-16,1 9 10 15,-1 9 18-15,4 8-38 16,-1 7 10-16,-2 12-14 16,-3 9 3-16,4 4-14 15,0 2-4-15,8-3-4 16,13-8 1-16,9-5 3 16,8-7-1-16,3-7-1 15,21-5 1-15,7-5-1 16,8-6-4-16,7-5-5 15,1-8-2-15,0-4 5 0,3-4-6 16,3-7-15-16,5-5-46 16,4-7-82-16,0-7-227 15</inkml:trace>
  <inkml:trace contextRef="#ctx0" brushRef="#br0" timeOffset="140743.73">20922 3191 182 0,'0'0'72'0,"0"0"-14"0,0 0 1 15,0 0 9 1,0 0 7-16,0 0-3 0,0 0 0 16,24-18-19-16,-24 18-11 15,0-2 7-15,0 2-9 16,0 0 16-16,0 0-17 15,0 0-9-15,0 0-13 16,0 0-17-16,0 0 0 16,0 0-12-16,-6 8 11 15,-3 6 1-15,-4 3 8 16,0 4-3-16,-1 4 6 16,0 4 9-16,-1-2-3 15,3 4-6-15,-1 0 6 16,4 4-1-16,2 5-2 0,2 2-1 15,5 4 0-15,0 2 5 16,0-1 5-16,0-3-12 16,0-2 6-16,0-3-5 15,0 1 0-15,0-2-1 16,-2 2-5-16,-1-1 1 16,-1 0 8-16,1-1-12 15,3-1 5-15,0-1-7 16,0 0 7-16,6-2-5 15,9-2 8-15,6-3-9 16,4 0-1-16,-1-4 4 16,3-3 3-16,0-2-6 15,-3-5 4-15,-1 0-2 16,-1-6-1-16,-5 0-3 16,-3-3-14-16,-2-5-98 0,-5-1-65 15,-1-1-187-15</inkml:trace>
  <inkml:trace contextRef="#ctx0" brushRef="#br0" timeOffset="143023.26">21432 3537 163 0,'0'0'103'0,"0"0"-37"16,0 0 17-16,0 0-12 16,0 0-15-16,0 0-12 15,3-8-20-15,-3 8 0 16,0 0-17-16,0 0-5 16,0 0 1-16,0 0-3 15,0 0 4-15,0 0 1 16,0 0 10-16,0 0 16 15,0 0 5-15,0 0-13 16,0 0 1-16,0 0 2 16,0 0-12-16,0-2-5 15,0 2 3-15,0-1-5 16,0-2 0-16,0 0-4 0,0 0-2 16,0 0 1-16,0 1 3 15,0-3 13-15,0 1 5 16,-4 1-10-16,-1 1-5 15,-3-3 2-15,-3 3-7 16,-3-1 0-16,-2 0 1 16,-1 3-4-16,3 0 5 15,2 0-1-15,1 0 2 16,1 0-1-16,-1 0 0 16,-2 6-1-16,1 5-1 15,0 0 3-15,-1 3-1 16,-1 4 1-16,1 1 0 0,-1 2-1 15,-2 3 0-15,4-4 4 16,-1 1-4-16,4 0 3 16,1 0 0-16,2 3-2 15,3-1 10-15,3 0-6 16,0 0 9-16,0 2-14 16,0 0 1-16,0 3-3 15,2 1-1-15,7 0-1 16,-2-4 2-16,5 1-1 15,3-5-2-15,3-1 5 16,3-5 0-16,3-1-3 16,-1-4 0-16,3-3 3 15,-4-4-4-15,1-1-1 16,-1-2 9-16,-3 0-7 16,-1 0 0-16,-3-7-1 0,-1-3-1 15,-5-2-6-15,-1 0-25 16,-6-2-49-16,-2-3-133 15,0 1-447-15</inkml:trace>
  <inkml:trace contextRef="#ctx0" brushRef="#br0" timeOffset="144861.69">21641 3316 345 0,'0'0'82'0,"0"0"0"15,0 0 11-15,0 0-31 16,0 0-16-16,0 0-9 16,12-25 8-16,-12 23-10 0,0 2-7 15,0 0-1-15,0 0-17 16,0 0 1-16,0 0-6 16,0 0-5-16,0 0 0 15,0 0 0-15,0 0 4 16,2 8 2-16,-1 5 2 15,1 7-4-15,0 7 16 16,-2 7-7-16,3 5 6 16,0 4 6-16,2 4-15 15,-2 1 13-15,-2 0-12 16,-1 0-1-16,0 1-3 16,0-3-1-16,0 3-4 15,0-4 4-15,-4-2-3 16,1-6 2-16,1-8-2 0,1-4-3 15,1-8 1-15,-2-4 2 16,2-5-3-16,0-5-3 16,0-1 3-16,0-1 7 15,0-1-6-15,0 1 12 16,0-1-3-16,0 0 1 16,0 0 28-16,0-12-22 15,0-7-5-15,0-6-11 16,0-3 4-16,0-3-1 15,0 0 1-15,0 1-5 16,0 2 0-16,0 0-2 16,3 4 2-16,3 3 0 15,0 1-2-15,2 3-5 16,2 0-1-16,-1 0 0 0,2 0-11 16,3 0 10-16,3 2 5 15,1 1-2-15,1 2-4 16,-1 1 8-16,-2 2-4 15,-4 4 6-15,0 2 0 16,-6 3 0-16,0 0-1 16,2 0 0-16,2 0 1 15,4 0 0-15,-2 0-2 16,2 0 2-16,-2 3-1 16,0 5 0-16,0-4 1 15,-3 6-3-15,0 2 3 0,-5 4-2 16,1 2-6-1,-2 2 5-15,-1 4 2 0,-1 0 1 16,1 1 2-16,-1-2-1 16,-1 3 3-16,0 0-4 15,0 0-2-15,0 1 2 16,0-1-4-16,0-2 4 16,-1-5 3-16,-1 0-2 15,2-5-1-15,0-2 1 16,0-3-1-16,0-2 2 15,0 0-1-15,0 0-1 16,0-1 0-16,0-1 0 16,0-1 0-16,0-1 4 0,0 0-4 15,0-2-3 1,0 2 0-16,0 0-5 0,0-1-73 16,0 2-91-16,0-3-113 15</inkml:trace>
  <inkml:trace contextRef="#ctx0" brushRef="#br0" timeOffset="145325.01">22259 3998 653 0,'0'0'68'0,"0"0"31"16,0 0 10-16,0 0-57 15,0 0-36-15,0 0-11 16,0 8-5-16,0 14-5 16,0 5 5-16,-6 6 13 0,-1 2 6 15,3 0 13 1,-1-1-23-16,0-2 8 16,2 1-9-16,1-6-4 0,2-3 8 15,0-4-9-15,0-6-1 16,0-3-2-16,0-4 3 15,0-3-2-15,0-1 2 16,0-2 0-16,0-1-3 16,0 0-14-16,0 0-39 15,0 0-44-15,0-15-148 16</inkml:trace>
  <inkml:trace contextRef="#ctx0" brushRef="#br0" timeOffset="145904.7">22755 3918 453 0,'0'0'143'0,"0"0"-37"16,0 0 12-16,0 0-5 0,0 0-62 15,0 0-44-15,9 16-7 16,-9 13 0-16,0 7 22 16,-8 3-5-16,0 1-10 15,2-1 3-15,0-3-7 16,1-4 1-16,2-5 3 16,0-6-7-16,2-7 3 15,-1-4-8-15,0-3 4 16,0-4-24-16,-2-2-44 15,0-1-85-15,3-2-267 16</inkml:trace>
  <inkml:trace contextRef="#ctx0" brushRef="#br0" timeOffset="146683.59">23386 3510 368 0,'0'0'62'15,"0"0"81"-15,0 0-41 16,0 0-20-16,0 0-6 15,0 0-11-15,0-57-5 16,-3 49-34-16,-3 2 10 16,-1 3-6-16,-7 0-7 15,-1 3-11-15,-8 0-10 16,-1 0-1-16,-3 13-1 16,1 5 0-16,1 5 6 15,1 4-2-15,3 5-4 16,3 4 2-16,2 3 1 0,1-1 0 15,2-1 3 1,5 4-4-16,5-4 6 0,3-3-7 16,0 0-1-16,0-3 8 15,9-1-7-15,6-5 1 16,3-3 0-16,3-2 4 16,4-6-1-16,3-2-4 15,2-2 2-15,0-4 2 16,0-4-4-16,-5 0 0 15,-2-2-1-15,-2 0-15 16,-6-2-2-16,-2-12-6 16,-4-5-58-16,-3-6-203 15</inkml:trace>
  <inkml:trace contextRef="#ctx0" brushRef="#br0" timeOffset="147493.54">23661 3232 632 0,'0'0'56'0,"0"0"58"15,0 0-8-15,0 0-55 16,0 0-39-16,0 0-12 15,0 48-20-15,0-7 20 16,0 12 12-16,0 4 8 16,0 7-5-16,0 4 1 0,0-2-10 15,0-2-6 1,0-10 8-16,-6-5-6 0,0-11-1 16,1-6 0-16,1-6-2 15,2-2 1-15,1-7 0 16,1-7 2-16,0-3-1 15,0-2 0-15,0-4 1 16,0 1 0-16,0-2 4 16,0 0 3-16,0-3 8 15,0-13-9-15,0-7-7 16,7-4 0-16,1-6 0 16,1-3 1-16,1-4-1 15,-3-2 0-15,1 0-1 16,-2 6 2-16,3 4-2 0,1 6 0 15,1 5-1-15,4 3-1 16,5 3-5-16,3 4 7 16,5 0-3-16,5 5-4 15,3 3 3-15,-7 3 0 16,-4 3 2-16,-5 17-3 16,-6 10 0-16,-5 5 2 15,-3 5 2-15,-5 0-3 16,-1 2 4-16,0-5 0 15,0-1 1-15,-1-4 0 16,-7-5 0-16,0-3-1 16,0-4 1-16,2-5-1 15,1-3 2-15,4-3-2 0,-1-2 0 16,2 0 0-16,0-1-8 16,0-1-43-16,0 1-101 15,0-6-118-15</inkml:trace>
  <inkml:trace contextRef="#ctx0" brushRef="#br0" timeOffset="148019.2">24159 3745 465 0,'0'0'81'16,"0"0"-19"-16,0 0 42 15,0 0-56-15,0 0-22 16,0 0-4-16,70 19-11 15,-64 0 17-15,-3 3-10 16,0 1 8-16,-3 2-10 16,0 2-7-16,0-1-5 0,-3-1 4 15,-3 0-4 1,-3-2 3-16,0-1-5 0,-3 2-1 16,-3-4 4-16,-1-1-4 15,1-4 0-15,3-2-1 16,3-5-1-16,4-2 1 15,4-2 0-15,-1-1 0 16,2-2-3-16,0 2 3 16,0-3-2-16,0 0 2 15,20 1 6-15,10-1 9 16,4 0-5-16,-1 0-7 16,-2 0-2-16,-3 0-1 15,-3 0-3-15,-5-4-22 16,-4-3-50-16,-6-1-74 0,-6-3-491 15</inkml:trace>
  <inkml:trace contextRef="#ctx0" brushRef="#br0" timeOffset="148814.03">24785 3817 520 0,'0'0'59'0,"0"0"-51"16,0 0 82-16,-22 72-13 0,12-47-30 15,2 0-12 1,3-1-28-16,2 1 4 0,2-4-9 15,-1-2 3-15,2-2-6 16,-1-3 1-16,-2-5-14 16,1-3-75-16,2-6-170 15</inkml:trace>
  <inkml:trace contextRef="#ctx0" brushRef="#br0" timeOffset="149339.84">25230 3401 402 0,'0'0'134'16,"0"0"-27"-16,0 0 15 15,0 0-71-15,0 0-10 0,0 0 4 16,-54-34-19-1,39 34-15-15,-6 0 0 0,-1 0-1 16,-1 14 0-16,-5 4 11 16,1 5-3-16,0 6-5 15,4 5 3-15,6 3-6 16,4 3 0-16,7 0-4 16,6-4-2-16,0 3 1 15,0-6-4-15,13-4 3 16,5-4 0-16,1-5-2 15,0-6 0-15,0-4-1 16,0-2-2-16,-2-4 0 0,0-4 0 16,2 0 0-16,0 0-18 15,0 0-32-15,-4-9-88 16,-3-8-89-16</inkml:trace>
  <inkml:trace contextRef="#ctx0" brushRef="#br0" timeOffset="149999.04">25404 3268 566 0,'0'0'79'0,"0"0"55"16,0 0-42-16,0 0-24 16,0 0-27-16,0 0-20 15,8-8-21-15,-8 32-10 16,0 6 10-16,0 8 5 16,-5 5 13-16,-4 4-10 15,-3 6 5-15,3 5 2 16,3 1-14-16,3-7 7 15,2-8-7-15,-1-9 4 16,1-7-2-16,-2-8-3 16,2-6 0-16,-1-8 1 0,2-1 0 15,0-4 0-15,0-1 1 16,0 0 4-16,0 0 3 16,0 0 5-16,0 0 15 15,0-7-6-15,0-10-14 16,0-5-5-16,6-4 2 15,1-6-6-15,2-7 1 16,2-3-6-16,1-3 4 16,0 4-7-16,-1 9-6 15,0 10 7-15,-2 10 4 16,0 5-12-16,3 5 10 16,3 2-2-16,7 5-1 15,2 15 2-15,0 10 1 0,-6 3 5 16,-2 3-2-1,-8 0-4-15,-4-3 5 0,-4-1-1 16,0-4-6-16,0-6 8 16,-7-1 5-16,-2-3-5 15,0-3 0-15,3-2 0 16,0-4 4-16,3-1-4 16,0-3 0-16,3-1-29 15,0-1-74-15,0-3-112 16</inkml:trace>
  <inkml:trace contextRef="#ctx0" brushRef="#br0" timeOffset="150605.94">25761 3631 24 0,'0'0'529'15,"0"0"-497"1,0 0 48-16,0 0-11 0,0 0-31 15,0 0-8-15,79 12-14 16,-76-3 4-16,-2 5-10 16,-1-1 5-16,0 0-3 15,-9 3 20-15,-4-3 2 16,-3 1-14-16,0-4-7 16,-1-1-1-16,3-3 5 15,2 0-13-15,3-1 1 16,6-2-5-16,2-1 6 15,1-2-5-15,0 1 2 16,1 2-3-16,17 1-8 16,6 3 4-16,1 0-22 0,-2 3-10 15,-10-1-2-15,-7 4 31 16,-4 0 7-16,-2 4-2 16,0 3 0-16,-3-3 1 15,-8 2 1-15,1-2 4 16,-3-4-4-16,2 0-4 15,-4-2 4-15,2-3 3 16,-5-2-2-16,3-3 2 16,-1-3 12-16,0 0-2 15,2 0 6-15,0 0-12 16,1 0-7-16,5-8-2 16,5 2-137-16,3 0-405 15</inkml:trace>
  <inkml:trace contextRef="#ctx0" brushRef="#br0" timeOffset="165874.84">26283 3699 865 0,'0'0'66'16,"0"0"-28"-16,0 0 32 0,0 0-47 15,0 0-11-15,-5 77 8 16,-3-39 11-16,0 0-7 16,-3 2-6-16,-2-4-7 15,3-2 0-15,-1-3-7 16,-1-4-2-16,0-5-2 16,-5-2-5-16,-3-4-42 15,-7-6-40-15,3-5-167 16</inkml:trace>
  <inkml:trace contextRef="#ctx0" brushRef="#br0" timeOffset="166287.6">26948 3779 991 0,'0'0'38'16,"0"0"54"-16,0 0 20 15,0 0-59-15,0 0-13 16,0 0-1-16,-18-36-23 16,18 35-10-16,0 1-2 15,0 0-4-15,0 0 0 16,0 0-26-16,0 0-43 15,0 0-69-15,0 1-141 16,13 3-266-16</inkml:trace>
  <inkml:trace contextRef="#ctx0" brushRef="#br0" timeOffset="166542.51">27406 3788 707 0,'0'0'263'0,"0"0"-216"15,0 0 82-15,0 0-38 16,0 0-43-16,0 0-15 16,0-7-13-16,0 7-12 15,0 0-5-15,0 0-3 16,0 0 0-16,0 0-20 0,0 0-43 15,0 0-32-15,3 0-37 16,11 0-225-16</inkml:trace>
  <inkml:trace contextRef="#ctx0" brushRef="#br0" timeOffset="166766.59">27864 3752 753 0,'0'0'249'0,"0"0"-194"0,0 0 91 15,0 0-58-15,0 0-42 16,0 0-11-16,0-5-25 16,0 5-9-16,0 0-1 15,0 2-23-15,0 1-49 16,0 0-80-16,0-3-217 15</inkml:trace>
  <inkml:trace contextRef="#ctx0" brushRef="#br0" timeOffset="167210.94">28647 3837 834 0,'0'0'36'15,"0"0"88"-15,0 0-37 16,0 0-78-16,0 0-9 15,0 0-1-15,-30 83 1 16,6-36 12-16,-1-1-7 16,3-5 0-16,2-4-5 15,4-10-31-15,5-7-111 16,8-15-87-16</inkml:trace>
  <inkml:trace contextRef="#ctx0" brushRef="#br0" timeOffset="167780.47">29511 3256 567 0,'0'0'112'16,"0"0"-42"-16,0 0 52 16,-94-39-54-16,58 39-33 15,-5 0-14-15,1 17 2 0,1 9 4 16,5 8-4-1,3 5-6-15,2 3-7 0,9 5-1 16,6 2 2-16,8 2-9 16,6 0 7-16,0-6-3 15,17-1-2-15,5-10 2 16,3-8-5-16,5-3 3 16,0-8-2-16,3-4 5 15,1-3-7-15,0-4 0 16,-1-3-7-16,-1-1-17 15,-6-1-53-15,1-18-147 16</inkml:trace>
  <inkml:trace contextRef="#ctx0" brushRef="#br0" timeOffset="168422.81">29862 3145 753 0,'0'0'48'15,"0"0"-46"-15,0 0 4 16,0 0 48-16,-31 114 25 0,18-61-27 15,1 6-11-15,1 4-7 16,0 6-29-16,2 3 2 16,1-9 2-16,-1-5-9 15,3-11-4-15,-1-10-13 16,-1-10-2-16,1-10 2 16,1-7 3-16,6-6 9 15,-2-4 5-15,2 0 4 16,0 0 5-16,0-16 10 15,0-8-9-15,2-11-2 0,6-4 3 16,0-6-6 0,0-6-5-16,1 0-1 0,2 3 1 15,2 7-1 1,1 9-9-16,3 6 6 0,4 6 0 16,0 6 2-16,4 2-2 15,2 8 4-15,1 2 0 16,1 2-3-16,-3 0-1 15,-3 9 2-15,-4 7 2 16,-3 6 1-16,-5 9 5 16,-3 5 0-16,-4 9 15 15,-4 0-9-15,0 2 1 16,-4-4 3-16,-4-2-8 16,0-5-2-16,2-6-3 15,0-7-2-15,-1-3-1 0,3-5 0 16,1-6 0-1,1 0-3-15,2-4-14 0,0 1-46 16,0-6-148-16,9 0-203 16</inkml:trace>
  <inkml:trace contextRef="#ctx0" brushRef="#br0" timeOffset="169038.84">30404 3788 573 0,'0'0'4'0,"0"0"79"16,0 0 1-16,-25 87-40 15,22-60-20-15,-1-4-9 16,0-3-3-16,1-7 9 16,2-4 10-16,-2-4 7 15,1-2-7-15,1 0-1 16,-1-2-11-16,1-1 0 0,1 0-12 15,-2 0 17-15,2 0-1 16,0 0 21-16,0 0 8 16,0-7-6-16,0-10-40 15,6-5 0-15,3-5-3 16,5-4-3-16,1 2-8 16,2-4 8-16,4 1-17 15,-1 5 5-15,1 3-4 16,1 7 4-16,-2 6-9 15,-3 5 15-15,0 6 3 16,-2 0 1-16,-3 4-1 16,1 16 0-16,2 7 3 0,-2 7 7 15,-4 6-1-15,-4-1 5 16,-5 3-2-16,0-3-2 16,0-5 0-16,0-6-2 15,-5-3-3-15,-1-8-2 16,0-3-1-16,-2-3-26 15,1-5-19-15,3-3-106 16,4-3-411-16</inkml:trace>
  <inkml:trace contextRef="#ctx0" brushRef="#br0" timeOffset="169481.22">31035 3103 747 0,'0'0'70'0,"0"0"-5"16,0 0 4-16,82 42-18 15,-55 9 1-15,-6 16-5 16,-8 14-11-16,-7 11-1 15,-6 9-7-15,0 0-4 16,-15-2-15-16,-9-12 0 16,-5-12-9-16,-1-13 0 15,1-13-20-15,7-12 4 16,4-10-22-16,2-9-13 16,2-8-51-16,7-7-130 15</inkml:trace>
  <inkml:trace contextRef="#ctx0" brushRef="#br0" timeOffset="169944.84">31445 2911 675 0,'0'0'133'0,"0"0"-81"15,0 0 30-15,0 0-32 16,58 76-17-16,-16-1 36 16,1 19-20-16,-10 16 10 15,-15 12-15-15,-18 7-20 0,-4-4 1 16,-31-4-22-1,-11-18 3-15,-6-16-5 0,-6-17-1 16,-2-17-8-16,-1-12-22 16,-2-12-44-16,2-12-25 15,3-7-148-15</inkml:trace>
  <inkml:trace contextRef="#ctx0" brushRef="#br0" timeOffset="171380.12">30361 3839 346 0,'0'0'81'15,"0"0"23"-15,0 0 1 16,0 0-33-16,0 0-26 16,0 0 1-16,0-42-11 15,0 36-9-15,0-4 15 16,0 3-15-16,0-1 2 15,0 4 0-15,0-2-11 16,0 4 0-16,0-2 1 0,0 1-9 16,-3-1-2-16,0 0-4 15,-3 0-2-15,0 1-2 16,0-2 3-16,0 5-3 16,5-3 3-16,-1 1 3 15,0 1-3-15,2 1-1 16,-1 0 0-16,-1-1 5 15,-2 1-7-15,1-2 0 16,-2 1 0-16,0 1 1 16,3 0 0-16,1 0-1 15,-1 0 0-15,1 0-2 16,-1 0 2-16,2 0 0 16,0 0-3-16,0 0 5 0,0 0-2 15,0 0 4 1,0 0-2-16,0 0 1 0,0 0 2 15,0 0-3-15,0 0 9 16,0 0-4-16,0 0 4 16,0 0 2-16,0-1-5 15,0 1 0-15,0-3 3 16,3 0-8-16,3 3-1 16,1-3-2-16,-1 1-1 15,-1 1 1-15,-2-1 3 16,2 2-3-16,-2 0 0 15,4 0 0-15,-1 0 0 0,0 0-2 16,1 0 0 0,-2 0 2-16,0 0 0 0,-3 0-2 15,1 0 1-15,-1 0-4 16,1 0 5-16,0 0-1 16,0 0 0-16,0 0 1 15,-2 0 0-15,1 0 0 16,-1 2 1-16,-1 1-3 15,0 0-5-15,0 3 2 16,0 0-3-16,0 4 7 16,2 3 1-16,-2 1 1 15,0 3-1-15,0 1-1 16,0 5 1-16,0 2-1 16,0 2-5-16,0 0-13 15,-3 0-22-15,-3-8-72 0,0-8-100 16</inkml:trace>
  <inkml:trace contextRef="#ctx0" brushRef="#br0" timeOffset="183025.92">869 2707 308 0,'0'0'87'16,"0"0"13"-16,0 0 7 16,0 0-35-16,0 0-13 15,0 0-12-15,0 0 6 16,6-39-9-16,-6 38 11 15,0-1 2-15,0 2-27 16,0 0 1-16,0 0-7 16,0 0 2-16,0 0-11 15,0 0-8-15,0 0-3 16,0 0-4-16,0 3-3 16,-3 14-3-16,-3 10 4 15,-6 5 2-15,0 6 10 0,-4 5-6 16,4 1-3-16,-4-1 5 15,2 3-3-15,-2-4-2 16,2 0 3-16,3 3-1 16,0-5-3-16,2-1 4 15,1 0-3-15,-2-7 2 16,0-3 4-16,2-3-7 16,1-8 0-16,4-4-1 15,-3-7 3-15,6 0-4 16,-2-7 1-16,2 3 1 15,0-3 0-15,0 0 9 16,0 0-8-16,0-6 11 16,0-13 33-16,8-11-26 0,5-12-15 15,5-6 0-15,0-3-4 16,1-1 1-16,-4 4-1 16,0 4-21-16,2 6 13 15,-3 3-2-15,0 1 5 16,-2 3-8-16,3 1 9 15,-3 5-3-15,1-1 0 16,1 4 4-16,-1 0-4 16,-4-2 2-16,3 4 4 15,3 0-3-15,-3 0 4 16,-2 4-2-16,-4 4 0 16,0 3 2-16,-3 4 4 0,0 0-4 15,0 3-3-15,0-1-1 16,2 0 4-16,-1 1-7 15,-1 0 7-15,0 0 0 16,3 2-8-16,3-1 8 16,6 1-1-16,-5 0 4 15,-2 0-4-15,2 0 1 16,-4 0-1-16,0 3 1 16,0 5-2-16,-1 6 6 15,0-2-5-15,-2 5 1 16,-1 4 0-16,1 0 4 15,-3 5 3-15,0 0 4 16,0 3-7-16,0 4 7 0,0 3 5 16,0 1-5-1,0 0 5-15,0-1-7 0,-3 1-4 16,1 1-2-16,-2-1 4 16,0 1 0-16,1-4-5 15,0-3 2-15,1-2-3 16,2-7 0-16,0-5 3 15,0-2-4-15,0-5 0 16,0 0 2-16,0-1-2 16,0-2 1-16,0 0 0 15,0-2-1-15,0-3 0 16,0 1-1-16,0-1 2 16,0-2 0-16,0 0-1 15,0 0-6-15,0 0-22 0,0 0-31 16,-6-13-34-16,-6-4-152 15,0-3-266-15</inkml:trace>
  <inkml:trace contextRef="#ctx0" brushRef="#br0" timeOffset="183363.66">714 3037 589 0,'0'0'91'0,"0"0"-29"16,0 0 9-16,0 0-18 15,0 0-1-15,0 0-1 16,106-7-4-16,-67 3-13 15,1 1-8-15,2 3-6 16,0-2-4-16,-1 1-1 16,-8-1-8-16,-6 2 1 15,-9-1 1-15,-9 1-9 0,-6 0 0 16,-3 0-4 0,0 0-54-16,-3 0-169 0,-15 0-142 15</inkml:trace>
  <inkml:trace contextRef="#ctx0" brushRef="#br0" timeOffset="184337.53">477 2527 313 0,'0'0'69'0,"0"0"45"15,0 0-8-15,0 0-44 16,0 0-24-16,0 0 2 15,0-77 13-15,0 72-12 16,0 2 14-16,0 2 20 16,0 1-34-16,0 0-16 15,0 0-11-15,0 0-9 16,-3 2-5-16,-1 22-3 16,-2 10 3-16,-2 16 6 0,2 9 16 15,0 2 0-15,0 3 0 16,2 1-7-16,-1 5-4 15,-1 4 4-15,-1-3-8 16,-5 1-2-16,0-3 3 16,0-1-2-16,-6-1-2 15,0-6 8-15,0-4-4 16,2-7-4-16,5-9 5 16,5-7 0-16,3-8-9 15,3-8 4-15,0-4-1 16,0-5 1-16,0-6-2 15,0-2 3-15,0-1-3 16,0 0 1-16,0 0 1 0,0 0-4 16,0-10-8-1,0-12-22-15,0-12-71 0,0-12-102 16,6-8-118-16</inkml:trace>
  <inkml:trace contextRef="#ctx0" brushRef="#br0" timeOffset="185892">489 2430 407 0,'0'0'84'0,"0"0"1"16,0 0 21-16,0 0-49 15,0 0-33-15,0 0 1 16,3-7-8-16,3 4 8 16,1 3-2-16,7-1-1 15,2-1-3-15,7 2-8 16,12 0-8-16,1 0 6 15,6 0-5-15,2 0 3 16,-3 0 2-16,-4 3-3 16,-4 0 2-16,-5 2-8 15,-4-2 3-15,0 1-1 16,1 2 1-16,5-2-2 16,12 1 9-16,7-3 0 0,5-1 11 15,4 1-13-15,-4-1 2 16,-4 2-9-16,-6 0 0 15,-7-1 0-15,0 1-1 16,-4-1 3-16,3 2-2 16,3-1 1-16,0 2 0 15,2-2 2-15,-2-1 2 16,0 1-3-16,1 0 2 16,-4 1-1-16,1-2-4 15,-7 1 1-15,6 2-1 16,3-2 0-16,-1-2 1 15,4 1 0-15,-3-1 1 16,1-1-2-16,-4 0 2 0,-2 1 0 16,-2-1-2-16,-1 0 3 15,0 0 0-15,1 0-1 16,-1 0 1-16,2 0-2 16,0 0 2-16,-2 0-3 15,2 0 3-15,1 0-3 16,-3 0 2-16,2 0 0 15,-3 0-2-15,-2 0 2 16,-2 0 0-16,-1 0-1 16,2 0 1-16,0 0 1 15,4 0 0-15,2-1-2 16,0 0 2-16,1 1 2 16,-1 0-3-16,-5-2-3 15,1 2 8-15,-4 0-7 0,3 0 1 16,-1 0 3-16,1 0-4 15,1 0 1-15,-4 0 0 16,-1 0 0-16,0 0 0 16,-3-1 2-16,-1 0-3 15,-3-1 4-15,2-1 0 16,-2 1-4-16,5 2 0 16,0-3 5-16,5 3-5 15,-4 0 5-15,8-2-5 16,-7 2 1-16,3 0-5 15,-5 0 8-15,-7 0-5 0,-3 0 4 16,-6 0 0 0,3 0 3-16,-6-1-4 0,6 1 10 15,-5-2-12-15,-2 1 5 16,-1 1 13-16,1-2-13 16,-1 1 7-16,-1 1-4 15,0 0 0-15,0 0-3 16,0 0 8-16,0 0-6 15,0 0 0-15,0 0 2 16,0 0 2-16,0 0-5 16,0 0-1-16,0 0-5 15,0 0 4-15,0 0-4 16,0 0 4-16,0 0-2 16,0 0 0-16,0 0 0 0,0 0 0 15,0 0 0-15,0 0-2 16,0 0 0-16,0 0 0 15,0 0 0-15,0 0 0 16,0 0 0-16,0 0 0 16,0 0 0-16,0 0-2 15,0 0 2-15,0 0 0 16,0 0 1-16,0 0 4 16,0 0-4-16,0 0 1 15,0 0-2-15,0 0-1 16,0 0-1-16,0 0 1 15,0 0 1-15,0 0 0 16,0 0-2-16,0 0 5 0,0 0-6 16,0 0 6-1,0 0-3-15,0 0 0 0,0 0-4 16,0 0-5-16,0 0 7 16,0 0-4-16,0 0-19 15,0 0-13-15,-6-1-74 16,-10-8-128-16,-2-6-540 15</inkml:trace>
  <inkml:trace contextRef="#ctx0" brushRef="#br0" timeOffset="191229.71">404 3642 95 0,'0'0'148'15,"0"0"-64"-15,0 0 35 16,0 0-31-16,0 0-26 16,0 0-29-16,-88-30 8 15,82 27 10-15,3 3-20 16,0-4 2-16,3 3 12 15,-3-1 11-15,3 2-7 16,0 0-9-16,-2 0-6 16,2 0-9-16,0 0-3 15,0 0-3-15,0 0 0 0,0 0-6 16,0 0 0 0,0 0-11-16,0 0 2 0,0 0-1 15,0 0-3-15,0 0 0 16,2 0-4-16,13 0 4 15,9 0 3-15,4 0 2 16,8 0-1-16,4 4 1 16,2 2 3-16,10 0-8 15,-1 2 3-15,1 0-1 16,-9 0-2-16,-4 0 1 16,-11-1-5-16,2 2 7 15,3-3-3-15,-2 1 0 16,8-2 5-16,0 2-9 15,1-2 8-15,5 1-4 0,-5-1 0 16,-1-2 1-16,4 0 0 16,3-3 0-16,4 0 5 15,2 0 0-15,0 0 2 16,0 0-7-16,-7 0 4 16,-6 0-5-16,-6 8-1 15,-5 1 1-15,-4-1 0 16,3 0 0-16,1 0 1 15,6-2 1-15,5 0 4 16,6-1-4-16,4-5 1 16,8 0-2-16,4 0 1 15,-3 3-2-15,-7-3 2 16,-8 3-3-16,-1-1 2 0,-5-1-2 16,5 0-1-16,7-1 2 15,6 0 4-15,5 0-1 16,-2 0 5-16,-1 0-6 15,0-5 4-15,-7 3-3 16,-6-4 4-16,-4 5-5 16,-3-2-2-16,-1-1 0 15,7 1 6-15,2-2-1 16,2 0 4-16,3 0 1 16,-1 1-6-16,6-2-2 15,-7 1 3-15,-2 3 0 16,-7-1-4-16,-8 2 0 0,-5 0-1 15,-4-3 5-15,-4 1 1 16,7-2 2 0,-1 1 3-16,0 0-5 0,-6 0-6 15,-3 1 5-15,-3 1 5 16,-5 1-6-16,2-1-2 16,0 2 3-16,0-1-5 15,3 1 0-15,-3-2 0 16,3 2 0-16,0 0 2 15,-3-1-1-15,0-1 3 16,-2 2 0-16,2-1-2 16,-3 0 1-16,0 0 4 15,4 1-3-15,1 0 3 16,4-2 3-16,4 2-9 0,-1 0 0 16,-3 0 1-16,-2 0 3 15,-4 0 2-15,-4-1 2 16,1 1 0-16,-6-2 4 15,3 0 1-15,-3 1 3 16,3 0-15-16,1-2 6 16,-1 3 2-16,0-1-8 15,2-2 4-15,2 2-6 16,-1-2 0-16,0-1 0 16,-3 4 10-16,0-3-9 15,0 0 19-15,0-1-4 16,-3 0-5-16,5-2 12 0,-4-4-16 15,1-1 1-15,-1-5 2 16,-1-2-9-16,2-3 5 16,-1-4 3-16,1-4-7 15,-2-1 5-15,0 0-7 16,0-3-5-16,0-2 5 16,0-4 0-16,-8 2-1 15,-4-1 5-15,-3 2-1 16,3 1-3-16,-1 2 2 15,4 2-1-15,0 3 3 16,1-2-4-16,0 3 0 16,0 4 2-16,2 1-2 15,0 2 0-15,-1 4 2 16,4-1 1-16,-2-3-1 0,1 0-2 16,2 0 0-16,2 1-3 15,0 0 2-15,0 2 1 16,0 2 4-16,0-2-3 15,0 1-1-15,0 1-1 16,0 0 1-16,0-2 7 16,2 3-7-16,-1 0-1 15,1 1 1-15,-1-1 2 16,1-1 2-16,1 3-7 16,0-3 4-16,-3 3-1 15,4-2 1-15,-4 1-1 16,3 2 0-16,0-1 0 0,0 1 0 15,0 0 0-15,-3 2 0 16,3-1 0-16,-1 1 0 16,-2 0 1-16,0 1-1 15,0 0-1-15,0-1-2 16,0 1 1-16,1 2 2 16,-1 1 0-16,0 1 1 15,0-1-2-15,0 2 0 16,0 0 1-16,0 1-1 15,0-1 1-15,0 3-2 16,0-2-2-16,-3-1 1 16,-6-2 1-16,-12 0-4 15,-16 2-6-15,-17 3-50 0,-22 2-38 16,-15 19-60 0,-7 2-109-16,2-6-365 0</inkml:trace>
  <inkml:trace contextRef="#ctx0" brushRef="#br0" timeOffset="192263.53">1449 2691 266 0,'0'0'53'16,"0"0"28"-16,0 0-27 15,0 0-12-15,0 0 6 16,0 0 0-16,8-64 5 15,-8 57 12-15,0 1-20 0,0 2-12 16,0 0-9-16,0 1 3 16,0-2 0-16,0 0 10 15,0 0 3-15,0 1-23 16,0 2 2-16,0 2 9 16,0 0-6-16,0 0-7 15,0 0-15-15,0 0 4 16,0 0-4-16,0 0 0 15,0 0-1-15,0 6 1 16,0 12 0-16,0 6 0 16,6 3 5-16,0 4 2 15,1-1 5-15,-2 2 0 0,-1 2 0 16,1 2-5 0,-1 3 5-16,-2 7 3 0,-1-1-6 15,-1 5 2-15,0 0 1 16,0 1-1-16,-3 0-1 15,-6-3 3-15,2-2-3 16,-2-1 0-16,3-3-1 16,3-1-6-16,0-2 14 15,3-1-13-15,0-1-1 16,0 1 3-16,0 0-2 16,0 0 0-16,-2-2 2 15,1-2 4-15,-1-6-5 16,-1-10-3-16,3-9 2 15,-1-6-3-15,1-3 2 0,0 0 0 16,0 0-2-16,0 0 1 16,0 0 2-16,0 0-3 15,0 0-1-15,-2 0 0 16,2 2-2-16,0 3 1 16,0-4-15-16,0-1-41 15,0 0-25-15,8-4 5 16,11-20-64-16,8-12-96 15</inkml:trace>
  <inkml:trace contextRef="#ctx0" brushRef="#br0" timeOffset="193067.23">2078 2663 508 0,'0'0'64'0,"0"0"42"15,0 0-30-15,0 0-33 16,0 0 6-16,0 0-11 16,0-49-4-16,0 40-22 15,0 1 6-15,0-1-3 16,0 2-5-16,0-3-1 15,0 4-1-15,0 0 4 16,0-1-8-16,0 4 3 16,2 2-6-16,-2 1 1 15,0 0 3-15,0 0-4 0,0 0-1 16,0 0 0-16,0 0-10 16,0 4 2-16,0 11 8 15,0 5 4-15,0 2-3 16,2 3 14-16,1 4 3 15,0 2-5-15,0 1 6 16,-2 4 9-16,-1 1-14 16,2 3 4-16,-2 6 5 15,0 6 2-15,0-1-1 16,0 1-10-16,0 1 0 16,1-4-5-16,1-3 4 15,1 1-4-15,-2-2 1 0,1 0 0 16,-2 1-1-1,0-3 4-15,0 2 0 0,0-4-6 16,0-2 3-16,0-1-9 16,0-1 5-16,0-1 2 15,-2-4-6-15,1-1 8 16,-2-10-10-16,3-9 1 16,0-8 1-16,0-2 2 15,0-2-2-15,0 0 5 16,0 0 6-16,0 0 0 15,0-5-4-15,0-4 5 16,0-4-14-16,0-2-21 16,0-7-65-16,0 0-102 0,6-6-152 15</inkml:trace>
  <inkml:trace contextRef="#ctx0" brushRef="#br0" timeOffset="194093.73">2781 2607 275 0,'0'0'140'16,"0"0"-59"-16,0 0 30 15,0 0-38-15,0 0-15 16,0 0-8-16,9-29-11 16,-9 24 8-16,0 3-3 15,0-1 6-15,0 0-8 16,0 3-7-16,0-1-5 16,0 1-8-16,0 0-13 15,0 0-1-15,0 0-2 0,0 0-5 16,0 0-2-16,0 4 1 15,0 12 0-15,-3 3 3 16,-3 7 5-16,1-1 6 16,0 5 2-16,2-1-6 15,0 2 15-15,3 1-10 16,0 1 1-16,0 0-6 16,0 3 7-16,0 3 2 15,0-1-9-15,0 1-4 16,0 2 3-16,0-2-1 15,0 3 2-15,0-2 4 16,0 2-1-16,0-5 0 16,-6 2-6-16,3-4-2 15,0 0 4-15,3-1 1 16,0-3-5-16,0-1-1 0,0 1 5 16,0-3-4-16,0 0 4 15,0 3 3-15,0 0-7 16,0 2 3-16,0-2-2 15,0-3-1-15,0-6-1 16,-3-4-1-16,3-6 4 16,0 1-3-16,-2-4 1 15,0-3 1-15,2 0 1 16,-2-4-5-16,1 1 3 16,1-3-2-16,-2 0-1 15,2 0 2-15,0 3-4 16,-1-1 0-16,-1 1 0 0,1-1 0 15,-2 1 3-15,1-3-3 16,1 0 0-16,1 0 3 16,0 0-3-16,0 0-13 15,0 0-31-15,-3 0-48 16,-12-13-76-16,-3-3-377 16</inkml:trace>
  <inkml:trace contextRef="#ctx0" brushRef="#br0" timeOffset="210586.46">1387 5187 9 0,'0'0'21'0,"0"0"17"16,0 0-15-16,0 0-9 0,0 0-1 16,0 0 4-16,0 0 3 15,0 0-3-15,0 0 16 16,0 0 45-16,0 0-12 16,0 0 2-16,0 0-3 15,0 0 11-15,0 0-32 16,0 0-1-16,0 0-13 15,0 0-10-15,0 0-9 16,0 0-5-16,0 0 9 16,0 0 19-16,0 0-2 15,0 0-9-15,0 0 3 16,0 0 1-16,0 0-10 16,0 0-6-16,0 0 3 0,0 0-8 15,0 0-4 1,0 0 0-16,0 0 3 0,0 0 5 15,0 0-8-15,0 0 6 16,0 0 0-16,0 0-8 16,0 0 0-16,0 0 0 15,0 3-52-15,0 1-59 16,-12-2-134-16</inkml:trace>
  <inkml:trace contextRef="#ctx0" brushRef="#br0" timeOffset="-203679.33">1736 3244 258 0,'0'0'79'16,"0"0"-51"-16,0 0 54 15,0 0 0-15,0 0-14 16,0 0 12-16,0 0 0 15,0 0-17-15,19-37-3 0,-19 35-7 16,0 2 4-16,0 0-14 16,0 0-14-16,0 0-8 15,0 0-11-15,0 0-6 16,0 0-4-16,0 0-1 16,0 2 1-16,0 10-1 15,0 10 3-15,-3 3-2 16,0 5 2-16,0 2 2 15,-4 1-2-15,4 0 4 16,0-2-4-16,0 3 1 16,1 0 1-16,1 4-3 15,-1 4 6-15,1 0-3 0,-1 2 7 16,2-2-4 0,0-1-4-16,0-4 2 0,-1-2-3 15,-1 0-1-15,-1-2 2 16,-2-1 0-16,2 0 1 15,3 3 0-15,-2-2 3 16,2 1 1-16,0-3-2 16,0 2-5-16,0-4 2 15,0-2 1-15,0 0-4 16,0-4 1-16,0 2 0 16,0-1 3-16,0-2-5 15,0 2 2-15,0-2-1 16,0-1 0-16,0-3 4 15,0-3 2-15,0-4-5 16,0-4 6-16,0-3-7 0,0-1 1 16,0 0-3-16,0-3 5 15,0 5-3-15,0 2 0 16,0-2 0-16,0 4 1 16,0-2 1-16,0-1-2 15,0-1 0-15,0 0 1 16,2-4-1-16,-2-1 0 15,1 0 0-15,-1 0 1 16,0 0-3-16,2 0-66 16,-2 0-53-16,0 0-103 15,0-11-213-15</inkml:trace>
  <inkml:trace contextRef="#ctx0" brushRef="#br0" timeOffset="-203094.95">1585 4284 637 0,'0'0'67'16,"0"0"-18"-16,0 0 40 15,0 0 5-15,0 0-29 16,0 0-33-16,-10-20-13 15,10 20-14-15,0 0-2 0,0 0-3 16,0 0-10-16,0 7 4 16,0 8 6-16,1 4 7 15,8 1 6-15,3 1 1 16,-3 0 2-16,3 0 4 16,0 0-3-16,-3-2 5 15,0-2-17-15,1-1 5 16,-1 1-6-16,0-3 5 15,-1 1-8-15,-1-2 0 16,-1 0 6-16,0-3-4 16,0 0 1-16,-3-1-2 15,1-4-1-15,-1-2 1 0,-1-3 0 16,-2 2-2-16,0-2 2 16,0 0 6-16,0 0-2 15,1 0 10-15,1 0 10 16,1 0 7-16,3-13-9 15,3-7-13-15,4-5-10 16,2-5 6-16,0 0-4 16,-3 0 0-16,3 1 2 15,-5 5-1-15,-2 6-2 16,-2 6 1-16,-2 3-1 16,2 2 1-16,2 1-2 15,-1 0-1-15,3-5-4 16,1 0-25-16,3 2-60 15,-6 4-87-15,-8 5-181 16</inkml:trace>
  <inkml:trace contextRef="#ctx0" brushRef="#br0" timeOffset="-202140.8">1111 4666 531 0,'0'0'75'0,"0"0"40"15,0 0 2-15,0 0-12 16,0 0-33-16,0 0-32 0,0-26-40 15,0 46-3-15,0 18 3 16,0 16 8-16,1 18 30 16,2 6-8-16,-1 4 4 15,-1-2-3-15,2 1-8 16,0-3-5-16,2-2 2 16,-2-7-10-16,4-9-2 15,-4-10-7-15,0-11 0 16,0-9 5-16,-3-9-4 15,3-7-1-15,-3-5 3 16,0-5-3-16,0-3 0 16,0 1 5-16,0-2-2 15,0 0-4-15,0-12-9 16,0-15-81-16,0-11-44 0,0-9-98 16,0-7-413-16</inkml:trace>
  <inkml:trace contextRef="#ctx0" brushRef="#br0" timeOffset="-200176.35">1105 4587 35 0,'0'0'427'16,"0"0"-423"-16,0 0 3 16,0 0 0-16,0 0 39 15,0 0-7-15,57 29-5 16,-35-27 1-16,2-2-4 15,1 0 8-15,6 0-5 16,2 0-9-16,6-1-4 16,0-3-13-16,4 1-4 15,-4 3-3-15,-6 0 7 0,-2 0-2 16,2 0 4-16,1 0-4 16,6 3 2-16,4-3 9 15,8 0-5-15,6 0-2 16,9 0-7-16,0 0 1 15,-1 0-4-15,-8 0 0 16,-6 0 0-16,-5 0 3 16,3 0 1-16,4 0-4 15,4-7-5-15,8-3 5 16,4-2 3-16,3-2 2 16,0-1-5-16,-3 2 1 15,-10 4 0-15,-8 1 0 16,-10 4-1-16,-8 1 4 15,-8 2 3-15,-1-2-5 16,6-2 0-16,8 0 5 0,12-2 14 16,13-3 1-16,12 1-6 15,3-2 11-15,-6 3-17 16,-4 2-8-16,-10 2-1 16,-8 1 3-16,-8 0-4 15,-8 2 0-15,-10 0 1 16,0-1 0-16,-4 0-1 15,-1-1 1-15,-1 3 3 16,-4-2-3-16,0-1 2 16,-8 2 1-16,-2 0 2 0,-1-1-3 15,2 2 2 1,0-3 4-16,9 2-7 0,3-3 5 16,6 1-5-16,-2 1 2 15,2-2-2-15,-5 1-2 16,-8 3 0-16,-1 0 0 15,-7-2 1-15,-1 2 4 16,-1 0-4-16,2 0 3 16,0 0 4-16,2 0-6 15,-2 0-1-15,0 0 2 16,-2 0-1-16,-1 0 6 16,0 0-3-16,0 0-2 15,0 0 3-15,0 0-1 16,0 0-4-16,0 2 3 15,0 10-4-15,0 7 7 0,-1 6 9 16,-2 3 8-16,0 7 4 16,-2 1-5-16,-1 10-11 15,-4 5 16-15,4 7 1 16,-2 5-10-16,2 2 0 16,3-2 8-16,3-3-12 15,0-3 5-15,0 2-11 16,8-3-4-16,4 2 3 15,3-5 1-15,-5-2 4 16,2-2-7-16,-6-6 0 16,3-2 1-16,0-4 3 15,1 1-2-15,1-4 0 0,1 0 5 16,3-1-9-16,-2-5 4 16,-1-2-1-16,-3-10-3 15,0-3-4-15,-6-6 4 16,0-2-1-16,-3-5-3 15,0 0 2-15,0 3 4 16,0-3-3-16,0 0 1 16,0 0-3-16,0 2 0 15,0 1-1-15,-4 0 3 16,-4-1 2-16,-4 2-5 16,-7-1 4-16,-13 0-3 15,-11 0 0-15,-9 0 5 16,-11-1-4-16,-4 1-2 15,-6 0-3-15,-5-1-6 16,-5 1 5-16,-2 0-12 0,-3 0 3 16,-6-1 12-16,3-2-10 15,-3 0 2-15,6 0 3 16,2 0 2-16,-2 0-10 16,-1 0 10-16,-6 0-10 15,1 4-8-15,-3 8 10 16,-3 2 12-16,-4 1-14 15,5 2 13-15,5-3 1 16,8-2-1-16,14-2 1 16,11-3 1-16,12-4 0 15,13 2-1-15,12-3 0 16,6-2 0-16,8 0 3 0,2 2-3 16,2-2 1-16,-3 3-3 15,-4 0 3-15,1 1-2 16,-4 1 2-16,-1 0-2 15,-2 1 1-15,0 0 0 16,-4-1-1-16,2-1 1 16,2 1 1-16,4-2 0 15,-1-1 0-15,-1 3-1 16,2-3 2-16,-1 3-2 16,-5-2 3-16,-1 4 0 15,-13 2-3-15,-4 2 7 16,-1 3-6-16,0-6 3 15,16-2 5-15,9-3-1 0,9-3 5 16,6 0 4-16,0 0 1 16,0 0-8-16,0 0 2 15,0 0 5-15,0-3-2 16,0-3 6-16,0-2-13 16,3-7-4-16,0 1-4 15,3 1 2-15,-1 2-4 16,-1 3 0-16,2-1 2 15,-2 1 0-15,1-1 2 16,-2 1-1-16,0-1 1 16,0-3-1-16,0 3-1 15,0-3 3-15,1-1-2 16,-1-2-1-16,0 1 0 16,-1-6 1-16,2 1-1 0,1-5 2 15,-2-2-2-15,0-1 0 16,0-2 0-16,-3-1 1 15,4-1-1-15,-4-1 0 16,0-1-3-16,0-1-32 16,0 1-56-16,0 3-86 15,-9 6-241-15</inkml:trace>
  <inkml:trace contextRef="#ctx0" brushRef="#br0" timeOffset="-199080.89">1469 5015 643 0,'0'0'84'16,"0"0"-33"-16,0 0 23 16,0 0-47-16,0 0-27 15,0 0-8-15,4 58 8 16,4-13 20-16,-2 7 24 15,1 3 5-15,-1 0-19 0,3-1-13 16,0-3-6-16,0-7-10 16,1-3-1-16,-2-10 1 15,-2-7 3-15,-3-7-4 16,-3-8 3-16,0-6 1 16,0-3 0-16,0 0 20 15,0 0 10-15,0 0 5 16,0 0 15-16,-3-9 15 15,-8-16-45-15,-5-9-15 16,-2-8-6-16,2-10 3 16,4-5-6-16,0-4 0 15,6 0-2-15,3 5 0 0,3 10 2 16,0 10-6 0,0 7-1-16,0 9 4 0,3 4-2 15,10 2-3-15,4 4 4 16,5 3 0-16,5 4-4 15,-2 3 7-15,-4 3-1 16,-3 14-6-16,-9 9 8 16,-3 1-6-16,-6 2-1 15,0 0 5-15,-6-1 2 16,-9 0 4-16,-1-4 1 16,2-4 9-16,-2-6-8 15,10-5-2-15,1-4-2 16,4-2-1-16,1-3-2 15,0 0-1-15,0 0-4 16,0 0 6-16,6 0-3 0,13 0 0 16,7 0 3-16,4 0 1 15,-2 0 3-15,0 0-4 16,-4 11-3-16,-5 3-2 16,-5 4 3-16,-1 4 0 15,-7-1-1-15,-1 4-3 16,-2 1 3-16,-3 1 1 15,0-1 2-15,0-1-2 16,0-4 2-16,-11-4-1 16,1-5 1-16,-4-1-1 0,0-4 1 15,-3 0 30 1,-4-4-1-16,-1-3-2 0,4 0 1 16,-3 0-7-16,2-3-6 15,1-9-11-15,0-3-4 16,6-2-17-16,6-2-60 15,6 0-32-15,1-2-121 16,16 2-458-16</inkml:trace>
  <inkml:trace contextRef="#ctx0" brushRef="#br0" timeOffset="-198355.47">2012 4646 478 0,'0'0'90'0,"0"0"-7"15,0 0 24-15,0 0-45 16,0 0-22-16,0 0 18 16,-5-13-10-16,5 13-9 15,-1 0-22-15,1 0-17 16,-2 16-5-16,2 11 0 16,0 13 5-16,0 10 15 15,0 5 5-15,0 1 5 16,0 1-9-16,6-2-8 15,-1 2 8-15,2-1-5 16,-4 0-5-16,0 4 0 0,3-4-1 16,0-1 7-16,2-2-1 15,0-6-7-15,0-1 6 16,-2-1-1-16,-3 0 5 16,0-3 8-16,-3-3-9 15,0-2-6-15,0-1 12 16,0-3-14-16,0-6 4 15,0 0-7-15,0-3 3 16,0-1 1-16,0-2-4 16,0-7 3-16,0-4-5 0,0-5 5 15,0-5-3-15,0 0 14 16,0 0 8-16,0 0-5 16,0-11-3-16,0-7-11 15,0-4-5-15,0-2-62 16,0 0-93-16,0 2-153 15</inkml:trace>
  <inkml:trace contextRef="#ctx0" brushRef="#br0" timeOffset="-197409.05">2552 4623 266 0,'0'0'10'0,"0"0"45"15,0 0 3-15,0 0-11 16,0 0 9-16,0 0 22 16,33-34-4-16,-33 32-21 15,1 2-11-15,-1 0-5 16,0 0-4-16,0 0-7 16,0 0 0-16,0 0 5 15,0 0 13-15,0 0 2 16,0 0-7-16,0 0-7 0,0 0-9 15,0 0-1-15,0 0-2 16,0 0-17-16,0 0-1 16,0 0-2-16,0 14-2 15,0 10 2-15,0 10 2 16,0 5-2-16,0 6 8 16,5 4 5-16,0 0-9 15,0 1 5-15,-4-2 1 16,2-3 3-16,-3 0-4 15,0-4 2-15,3 1-6 16,0-1-3-16,2 0 13 16,1-2-4-16,1 2 8 0,1-4-8 15,-2 1-4 1,-2-4-5-16,1 2 7 0,0-5-6 16,-3 1 6-16,1-5 1 15,0-1 0-15,0 0-2 16,0-2 8-16,0 0-7 15,0-1 0-15,-1-4-7 16,-1 0-2-16,1-7 0 16,1-4 6-16,-3-6-6 15,0-2 0-15,0 0 0 16,0 1 8-16,0-1-7 16,0 0-1-16,0 0 4 15,2 0-3-15,-2 4-1 16,0-2-2-16,0 3 0 15,0-2 0-15,0-3 2 0,0 0 3 16,0 0-3-16,0 0-1 16,0 0-1-16,0 0-59 15,0 0-50-15,-2 0-28 16,-6-11-192-16</inkml:trace>
  <inkml:trace contextRef="#ctx0" brushRef="#br0" timeOffset="-196134.45">3217 4560 155 0,'0'0'63'0,"0"0"-45"16,0 0 27-16,0 0-17 16,0 0-18-16,0 0 3 15,0 0 12-15,0-15 13 16,0 15 28-16,0-2 9 16,0 1-24-16,3 0 7 15,-3-2-9-15,0 1-9 16,0 1-6-16,0 0 2 0,0-2-4 15,0 3 1-15,0-2 5 16,0 2 6-16,0 0-1 16,0 0-6-16,0 0-13 15,0 0 1-15,0 0-14 16,0 0-11-16,0 0 2 16,0 2-2-16,0 12 0 15,0 8 6-15,0 4-4 16,0 5-2-16,0 2 14 15,0 1-8-15,0 4-5 16,0 4 7-16,0 4-6 16,0 1 12-16,0 2-14 15,0-3 10-15,0 1-6 16,3 0 5-16,0-2 2 16,-3-2-2-16,0-9-3 0,0-2 3 15,0-7 2-15,0-3 2 16,0 3-1-16,0-4-4 15,0 1 1-15,0 2 0 16,0-1-4-16,0 0-4 16,0 2 6-16,0 3 4 15,0-1-3-15,0 4-1 16,0-3-2-16,0-5 3 16,0-1 2-16,0-7-6 15,0 0 7-15,3-1-2 16,-1-5-4-16,-1 5-3 0,-1 0 7 15,3 2-6 1,-2-1 6-16,1-3 2 0,1 0-2 16,-2-5-1-16,-1-5-5 15,2 1 3-15,-2-3-2 16,0 0 0-16,0 3-3 16,0 0 4-16,0 3-2 15,0-1 3-15,0 0-4 16,0 1 7-16,0-5-9 15,0 0 1-15,0-1 5 16,0 0-3-16,0 0 1 16,0 0 0-16,0 0 4 15,0 0-2-15,0 0-6 16,-5-4-13-16,-5-5-54 0,-2-6-71 16,1 1-113-16,3 2-575 15</inkml:trace>
  <inkml:trace contextRef="#ctx0" brushRef="#br0" timeOffset="-186595.48">24925 8534 630 0,'0'0'20'15,"0"0"74"-15,0 0-10 16,-53-75-18-16,36 61 0 16,-5 2-9-16,-3 3-27 15,-2 4-4-15,-3 5-5 0,-1 0-9 16,-2 0-1-1,2 13-1-15,1 8-9 0,1 4 1 16,8 4 4-16,0 4-2 16,7 4-4-16,6 4 3 15,4-2-3-15,4-1 2 16,0-1 0-16,4-4-2 16,12-7-1-16,3-3 1 15,1-9 2-15,6-3 0 16,3-6-4-16,3-5 2 15,-1 0-1-15,0-4-1 16,-1-11-9-16,-1-5 11 16,-3-7-1-16,-3-7 0 0,-4-9 2 15,1-9 0 1,-5-9 2-16,-1-9-3 0,0-3 0 16,1-3 0-16,-3-2-2 15,0 0-4-15,0-2-5 16,-6 5 5-16,-3 9 0 15,-3 16 4-15,0 11-2 16,-3 15 8-16,-6 10 3 16,1 10-2-16,-1 4-5 15,0 14-3-15,2 22-4 16,-2 17 7-16,6 12 0 16,3 7 5-16,0 4-4 15,0-4 4-15,-1-6-3 16,-3-3 2-16,0-5-1 0,1 0-2 15,3-5-1-15,0-2 0 16,3-5-2-16,11-5 2 16,2-5 1-16,0-6-1 15,4-4-3-15,-3-9 3 16,3-3 3-16,4-8-3 16,3-4 0-16,4-2 3 15,3 0-3-15,1-8 0 16,-1-9 0-16,-4-6 0 15,-3-5 0-15,-5-10-1 16,-3-5 1-16,-4-6 0 16,-3 3 4-16,-6 0 0 15,-6 9 0-15,0 5 2 16,0 10-3-16,-12 6 17 0,-4 10-3 16,-5 3-5-16,-1 3-12 15,-3 3 0-15,2 16 1 16,3 8-1-16,5 8 0 15,4 7-3-15,8 1 3 16,3 1 2-16,0 0-1 16,0-7 0-16,10-4 3 15,2-5-5-15,3-5 4 16,4-4-3-16,2-4 0 16,4-4 2-16,0-5-1 15,0 1 2-15,-1-5-3 0,2-2-41 16,1 0-46-16,1 0-106 15,-1-5-124-15</inkml:trace>
  <inkml:trace contextRef="#ctx0" brushRef="#br0" timeOffset="-185829.16">25810 8442 746 0,'0'0'33'0,"0"0"49"16,0 0 31-16,-91-53-50 16,64 53-44-16,2 0-16 15,-4 14 0-15,2 8-3 16,4 6 0-16,3 5 2 15,8 1-2-15,5 2 2 16,7-2-2-16,0-1-1 16,0-4 1-16,9-5 0 15,4-7 0-15,5-5-1 16,1-7 1-16,1-5-9 16,-1 0 8-16,4-3 1 15,-2-14 0-15,3-7 4 16,-2-2 4-16,-3-5-4 0,-1-3-1 15,-3-1 3-15,-6 6 5 16,-6 5 4-16,-3 9 12 16,0 7 10-16,0 5 4 15,0 3-12-15,0 0-11 16,0 0-16-16,0 7-2 16,0 17-17-16,-6 12 17 15,-3 8 3-15,2 4 0 16,1 3 7-16,-3 0-5 15,-2 2 2-15,2 3-6 16,-1 4 6-16,4 3-6 16,0 2-2-16,6-2-2 15,0 2 3-15,0-8 3 0,0-4-2 16,0-11-1-16,0-10-1 16,0-10-7-16,-6-8 3 15,-2-8-2-15,2-2 2 16,-2-4 5-16,-6 0 1 15,-5-7 7-15,-4-7 10 16,-4-8 1-16,1-2 1 16,0-7-5-16,3-4 1 15,3 2 8-15,4 1 2 16,7 1-9-16,7-2-14 16,2 0 3-16,9-1-5 15,18 3-1-15,7 1-6 0,7 7-6 16,2 3-31-1,-1 6-32-15,-5-1-44 0,-6-2-95 16,-1-3-393-16</inkml:trace>
  <inkml:trace contextRef="#ctx0" brushRef="#br0" timeOffset="-184629.5">26065 8506 688 0,'0'0'112'16,"0"0"-95"-16,0 0 85 15,0 0-20-15,0 0-55 16,112-53-16-16,-75 53-9 15,-3 4-2-15,-4 16 0 16,-6 6 7-16,-6 9-4 16,-7 6 0-16,-6 4 12 15,-5 0-2-15,0 1-1 16,-1-4-4-16,-11-5-5 16,2-3-3-16,-7-5 0 15,4-9 0-15,-2-6 0 16,3-7 0-16,1-4 1 0,-3-3 2 15,-2 0 10-15,-6-8 3 16,1-10-9-16,5 0-7 16,7-8-7-16,9 0-17 15,0-7-30-15,18-3-11 16,9-5-38-16,6-5 33 16,4 1-14-16,6 3 3 15,3 11 33-15,-1 11 21 16,-8 12 27-16,-7 8 39 15,-9 0 57-15,-4 20-36 16,-4 4-19-16,2 5 12 16,0 5-19-16,1 0-3 15,2-2-1-15,-6-3-19 16,-1-4-2-16,-1-4-9 16,-1-4 4-16,0-7-1 0,3-1-2 15,1-7-1-15,6-2 0 16,4 0 9-16,1 0-6 15,0-7 1-15,-1-10-4 16,-3-2 0-16,1-5 5 16,-6-3-1-16,-6 1-2 15,-3-1 4-15,-5-2 0 16,-1 4 23-16,0-1-6 16,-7 4 6-16,-8 6-9 15,-2 3-16-15,-2 3 7 0,1 6-5 16,-1 4 0-1,-1 0-6-15,1 9-3 0,0 11 3 16,-2 7 0-16,4 4 0 16,2 3 7-16,5 4-4 15,2-1 1-15,5 2-4 16,3 0 0-16,0 1 0 16,3-4 1-16,11 0 0 15,2-5-1-15,1-6 0 16,2-3 0-16,0-2 2 15,1-6-1-15,4-2-1 16,-1-4 4-16,4-4-4 16,3-4 0-16,0 0-3 15,3 0 3-15,1-11 2 0,2-7 0 16,3-5 1-16,-2-8-3 16,2-5 2-16,-5-7-1 15,0-7 5-15,1-6-1 16,-2-2-5-16,-5-3 0 15,-6 4 0-15,-8 8 3 16,-9 8 1-16,-5 9 0 16,0 9 25-16,-10 4-11 15,-5 10-2-15,-3 4-6 16,-4 5-10-16,-4 13-1 16,-2 19-1-16,1 12 2 15,7 8 1-15,4 4 0 16,6 2-1-16,6-3 2 0,4-2-2 15,0-8-2-15,18-6 0 16,7-6 2-16,2-7 1 16,7-2 0-16,-3-7 3 15,1-5-4-15,-4-4-4 16,-1-5 0-16,0-1-27 16,1-2-39-16,1 0-77 15,-6-13-275-15</inkml:trace>
  <inkml:trace contextRef="#ctx0" brushRef="#br0" timeOffset="-183573.63">28387 8395 419 0,'0'0'80'0,"0"0"42"16,0 0-14-16,0 0-23 16,0 0-2-16,-7-82-24 15,4 72-1-15,0 3-8 16,0 4-16-16,-1 3-17 15,-4 0-10-15,-7 0-7 16,-12 20-3-16,-9 11 3 16,-4 11 7-16,6 4-3 15,7 3 0-15,12-2 4 16,11-3-4-16,4-4 0 16,0-6-4-16,15-7 0 0,7-5 2 15,5-5-2-15,1-7 2 16,2-5 0-16,-2-5 3 15,-1 0-4-15,-4-12 4 16,-1-10 3-16,-3-5-2 16,-4-7 7-16,-2-5 2 15,-6-9 4-15,-7 0-3 16,0-1-9-16,-4 7-1 16,-10 8-6-16,-4 11 2 15,1 7-1-15,2 8-2 0,4 8-4 16,3 0-7-16,0 0-42 15,4 17-29-15,1 2-69 16,3 3-38-16,4-5-201 16</inkml:trace>
  <inkml:trace contextRef="#ctx0" brushRef="#br0" timeOffset="-183017.96">28681 8053 750 0,'0'0'35'0,"0"0"-14"16,0 0 67-16,0 0-3 15,0 0-52-15,0 0-32 16,0 0 3-16,60 126 11 15,-59-51 10-15,-1 4-3 16,-1 2 12-16,-17 0-13 16,1-4-9-16,0 0-6 15,2-4-5-15,3-7-1 16,3-2 0-16,3-6 0 16,-1-7 1-16,4-8 1 15,3-11-2-15,0-10-14 16,0-10-1-16,0-6 2 0,11-6 4 15,9 0 8 1,10 0 1-16,1-17-2 0,1-8 2 16,-4-6 1-16,-3-8 2 15,-9-6 3-15,-7-2-4 16,-9-4 14-16,0-2 0 16,-19 1 15-16,-12 0 14 15,-5 1-8-15,-1 2-5 16,4 3-7-16,7 10 11 15,9 7-17-15,11 6-12 16,6 3 1-16,0 3-3 16,8 0 1-16,15-1-6 15,5 5-10-15,5 1-16 0,4 7-44 16,0 2-70-16,-1 3-128 16,-9 0-524-16</inkml:trace>
  <inkml:trace contextRef="#ctx0" brushRef="#br0" timeOffset="-182493.41">29636 8035 760 0,'0'0'28'0,"0"0"10"0,0 0 87 16,0 0-99-16,0 0-26 15,0 0 0-15,3 138 13 16,-9-54 34-16,-9 0-19 15,-6 3-6-15,-3-1-5 16,1-7-15-16,3-4 7 16,2-13-9-16,9-10-1 15,3-12 1-15,3-14 1 16,3-8-1-16,-2-10-4 16,2-5-18-16,0-3-27 0,0 0-74 15,-5-2 15 1,-4-16-118-16</inkml:trace>
  <inkml:trace contextRef="#ctx0" brushRef="#br0" timeOffset="-181375.38">29404 8461 642 0,'0'0'70'16,"0"0"10"-16,0 0-27 15,104-66-14-15,-52 59-30 16,4 5-1-16,2 2-8 15,-5 0 4-15,-7 7-4 16,-9 6 2-16,-7 5 0 0,-6 6 6 16,-7 6 3-1,-3 6 3-15,-3 1 1 0,-5 2 2 16,0 1-11-16,-6-2-2 16,0-3-4-16,0-2 0 15,0-4 1-15,-12-6-2 16,-5-2-3-16,0-5-10 15,-3-5-7-15,4-5 9 16,-2-6 10-16,4 0 2 16,1-2 15-16,3-12 7 15,0-5 23-15,4-8-20 16,4-4-3-16,2-6-13 16,0-2-9-16,15-5-1 15,8-1-6-15,10-1-3 0,5 5-25 16,-1 3-33-1,1 10 28-15,-3 9-2 0,-2 9 24 16,-4 6 6-16,0 4 7 16,-5 0 1-16,0 19 3 15,-5 5 1-15,-4 5 0 16,0 2 1-16,-5 4 2 16,2 0 4-16,-4-2-1 15,-2 0-5-15,0-5 7 16,0-3-8-16,1-8 0 15,2 0 0-15,3-8 2 16,4-2 0-16,3-4 2 16,4-3-3-16,1 0 0 15,-2-7 7-15,0-10-4 16,-2-3 11-16,-4-6 11 0,-2-5-2 16,-2-4-5-16,-6-2-9 15,-5 3-1-15,-1 4-2 16,0 9 2-16,-1 6 20 15,-12 9-16-15,-3 4 2 16,-6 2-12-16,-2 0 3 16,2 16 7-16,1 10-9 15,3 7 1-15,8 5-2 16,2 5 0-16,1-1-2 16,4 0 4-16,1-3-4 0,1-2-1 15,-1-6 3 1,2-5-3-16,0-4-2 0,0-5 2 15,14-1 0 1,5-3 0-16,8-1 2 0,4 0-1 16,2-6 0-16,0 0-1 15,-2-5 0-15,-2-1 1 16,-4 0 1-16,-3-9 0 16,0-11 7-16,3-5 12 15,-1-4 27-15,2-9-16 16,4-4-10-16,0-6-7 15,4-3-12-15,-1-1-2 16,-5 0-1-16,-8 6 0 16,-13 5-3-16,-7 11-2 15,0 9 5-15,-7 7 6 0,-14 9-3 16,-4 5-3-16,-4 8-1 16,1 24-2-16,5 12-6 15,6 12 4-15,6 5 5 16,3-5 2-16,1-3 2 15,3-5-1-15,2-7 1 16,2-5-4-16,0-7-6 16,2-4-1-16,15-3 5 15,9-6 2-15,10 1 6 16,6-6-6-16,2-2-8 16,-2-7-53-16,-9-2-25 15,-3-2-94-15,-5-22-157 0</inkml:trace>
  <inkml:trace contextRef="#ctx0" brushRef="#br0" timeOffset="-181057.04">31360 8395 847 0,'0'0'156'0,"0"0"-119"15,0 0 65-15,0 0-19 16,0 0-23-16,0-84-22 16,2 69-6-16,1 2-10 15,-2 4-7-15,1 5-12 16,-1 1 4-16,1 3-7 15,-1 0-1-15,3 0-14 16,-1 0-52-16,0 7-94 16,2 10-129-16,-2 7-260 15</inkml:trace>
  <inkml:trace contextRef="#ctx0" brushRef="#br0" timeOffset="-180833.43">31427 8942 429 0,'0'0'636'16,"0"0"-595"-16,0 0 87 16,0 0-48-16,0 0-39 15,0 0-26-15,11-42-6 16,-5 39-9-16,1 1-3 15,2-2-31-15,3-3-104 16,3-5-184-16</inkml:trace>
  <inkml:trace contextRef="#ctx0" brushRef="#br0" timeOffset="-180227.39">32033 8339 704 0,'0'0'61'15,"0"0"35"-15,0 0 18 0,0 0-71 16,107-32-39-16,-56 40-1 15,0 18-3-15,-12 4-6 16,-14 5 6-16,-13 4 8 16,-12 1-7-16,0-1 27 15,-21-6 18-15,-4-5-2 16,-2-9-13-16,-2-3-4 16,1-6-10-16,4-3 13 15,5-1-18-15,7-3-1 16,6 0 1-16,6-3-11 15,0 2 3-15,0-1-4 16,0 1 2-16,10 0-2 16,4 2 0-16,8 2 1 0,0 6-3 15,1 8 2-15,-5 4-8 16,-8 8 4-16,-5 3-1 16,-4 4 1-16,-1-4 4 15,0-1-5-15,-6-3 1 16,-4-5 1-16,-5 1-1 15,-2-8-5-15,-5 0 7 16,-5-7-3-16,-4-4 4 16,-8-7 2-16,-1-1 23 15,-3 0 20-15,5-11 7 16,10 1-5-16,9 1-16 16,10 6-13-16,9-1-12 0,0 1-5 15,0 0-4 1,14 0-123-16,7 3-72 0,0-1-558 15</inkml:trace>
  <inkml:trace contextRef="#ctx0" brushRef="#br0" timeOffset="-160475.02">2291 5346 273 0,'0'0'129'16,"0"0"-37"-16,0 0 18 15,0 0-42-15,0 0-11 16,0 0-17-16,0-19-9 16,0 12 6-16,0 4 0 15,0-1-3-15,4-4-6 16,-1 3 0-16,0-1-3 16,0 3 6-16,-3 0-6 15,3-1 0-15,-1 3-6 16,-1-1 3-16,-1 2-2 15,0 0-7-15,0 0-6 16,0 0 4-16,0 0-11 0,0 0-5 16,0 0 3-1,0 0-2-15,0 5 3 0,0 8 1 16,0 4 0-16,-6 3 2 16,0 5-1-16,-1-1 2 15,2-2-3-15,-1 0 0 16,2 2 1-16,-2-2 0 15,1 1 3-15,-2 0-3 16,1 1-1-16,0 2 4 16,1-2-2-16,1 1-1 15,-1-4 1-15,-2-1 7 16,1-1-6-16,0 1-1 0,0-1-2 16,3 0 0-16,-4 1 2 15,2 1 3-15,1-1-3 16,-1 0-2-16,1 3 0 15,-2 1-3-15,-3 1 8 16,0-2-5-16,3-1 3 16,0 0-1-16,0-2-1 15,2-3 9-15,1 0-10 16,1-1-1-16,-1-1 1 16,0-1 8-16,0 2-7 15,0 0 0-15,0 1-1 16,-4 0 0-16,4 2 0 15,0 1 0-15,-3 3 2 16,0-1 1-16,0 3-1 16,0 0-1-16,3 0-1 0,0 3 3 15,-3-2-1 1,3 2 1-16,-2-1-2 0,2-1 3 16,0-1-1-16,-1 2 2 15,0-3-3-15,-1 3 0 16,-1 0-1-16,0 0 4 15,-1 1-5-15,1 2 2 16,0 0 0-16,1-1-1 16,-1 0 8-16,2-3-4 15,-5-1-1-15,3 1-2 16,0-2 4-16,0-1-2 16,-1-2-3-16,-1 3 3 0,1-1 2 15,-4 1 0-15,1-1-4 16,4 0-1-16,-3-2 4 15,-1-3 1-15,2-1 3 16,2-4-7-16,0-3 8 16,3-4-8-16,-2-3 0 15,5-2-2-15,0-1 4 16,0 0-2-16,0 0-2 16,0 0 4-16,-2 0-1 15,2 0-3-15,-3-6-29 16,-5-11-60-16,-4-3-41 15,-4 0-178-15</inkml:trace>
  <inkml:trace contextRef="#ctx0" brushRef="#br0" timeOffset="-159784.86">1663 6711 646 0,'0'0'62'15,"0"0"16"-15,0 0 5 16,0 0-6-16,0 0-42 0,0 0-9 16,0-6-7-1,0 6-2-15,0 0-5 0,0 0 2 16,7 8 2-16,5 7 14 15,3 2-1-15,-3 1-13 16,1 3-4-16,-2 0 9 16,-2-1-9-16,1 0-3 15,-1-2 7-15,-4 2-16 16,-1 0 6-16,1-2-2 16,0 2 2-16,0-4-5 15,1 1 5-15,0-4-4 16,0 0 4-16,1-2-4 15,-4-5 4-15,-3 1-6 16,2 0 2-16,-2-3-2 16,0 3 2-16,1-1 2 0,-1 0 0 15,2 1-1-15,-1-1-3 16,1-3 0-16,-1 1 3 16,1-4-2-16,-2 0 1 15,1 0-1-15,1 0 10 16,-2 0 9-16,3 0 6 15,0 0-1-15,7-3 0 16,5-7-10-16,3-1-12 16,2-1 4-16,-1-1-3 15,-3-1-4-15,1-5 19 0,2-3-4 16,9-3 1 0,-1-1-6-16,1 2-2 0,-2 1-5 15,-1 4 1-15,-2 5-3 16,-8 7 1-16,-5 0-1 15,-4 3 1-15,-6 1-1 16,3 2-1-16,-3 1-3 16,0-2-4-16,0 1-55 15,0-3-88-15,-3-3-134 16,-6 6-376-16</inkml:trace>
  <inkml:trace contextRef="#ctx0" brushRef="#br0" timeOffset="-158653.83">1581 7417 279 0,'0'0'91'0,"0"0"-19"15,0 0 34-15,0 0-1 16,0 0-16-16,0 0-7 15,6-34 6-15,-6 32-17 16,0 2-9-16,0 0-16 0,0 0-15 16,0 0-11-1,0 0-7-15,0 0-10 0,0 2-3 16,0 18-8-16,-8 12 8 16,-7 8 5-16,2 7-2 15,-2 1 6-15,0 0 2 16,3 0 0-16,-1-3 3 15,2-1-7-15,4-2-3 16,-2-3 2-16,6 0-6 16,3-3 0-16,0-4 1 15,0-5 0-15,0-5 1 16,7-3 0-16,2-7 0 0,-1-3 1 16,-1-1 2-16,5-2-1 15,3-1-3-15,4-2 1 16,2-1-1-16,5-2 6 15,-1 0-6-15,2 0 1 16,0-5-2-16,-5-1 0 16,-4-3-8-16,-6 1-7 15,-6 0-29-15,-6-4-32 16,0-1-137-16,0-5-187 16</inkml:trace>
  <inkml:trace contextRef="#ctx0" brushRef="#br0" timeOffset="-158412.78">1554 7758 671 0,'0'0'113'0,"0"0"-85"16,0 0 38-16,0 0-23 15,0 0-27-15,0 0-5 16,80-9-9-16,-59 5 1 16,-3-1-3-16,-3-3-52 15,-3-3-36-15,-4-6-37 16,-4-5-265-16</inkml:trace>
  <inkml:trace contextRef="#ctx0" brushRef="#br0" timeOffset="-158218.89">1612 7533 703 0,'0'0'143'0,"0"0"-50"15,0 0 16-15,0 0-43 16,0 0-48-16,91-34-10 16,-33 24 4-16,2 2 1 15,-5 0-4-15,-7 2-9 16,-11 3-1-16,-25 0-32 15,-12 3-140-15,-16 0-311 16</inkml:trace>
  <inkml:trace contextRef="#ctx0" brushRef="#br0" timeOffset="-157625.41">1251 7262 319 0,'0'0'163'0,"0"0"-106"16,0 0 62-16,0 0-4 15,0 0-49-15,0 0-26 0,6-19-25 16,-6 39-13 0,0 16 5-16,0 14 22 0,0 15 21 15,-1 8-16-15,-13 5 3 16,2 0-6-16,-4 0-2 16,2 3-9-16,1-2-6 15,4-4 5-15,3-8-9 16,4-8-8-16,0-6 7 15,2-11-5-15,0-12-4 16,0-11 2-16,0-9 5 16,0-6 9-16,0-1-5 15,0-3-5-15,0 0-1 16,0 0-5-16,0 0 0 16,0-10-36-16,0-16-37 0,0-13-123 15,5-12-129-15</inkml:trace>
  <inkml:trace contextRef="#ctx0" brushRef="#br0" timeOffset="-156209.54">1415 7136 357 0,'0'0'33'0,"0"0"1"15,0 0 37-15,0 0-26 16,0 0-33-16,0 0 2 15,0 0 27-15,3 0 14 16,15 1-15-16,6 2 11 16,9 0-20-16,0 0-11 15,5 0-4-15,1-3-12 16,3 4 5-16,1-1-6 0,2 1-3 16,-3-1 7-1,1 2-4-15,9-2 2 0,2 0-2 16,9-2 13-16,0-1-12 15,-7 0 3-15,-1 2-4 16,-3-1 1-16,0 0 2 16,-2 1 1-16,-3 0 0 15,-2 0 3-15,0 0 1 16,0 1 1-16,4-1 1 16,6-1-3-16,6 2 1 15,2 0-4-15,-2-2 3 16,-5 1-6-16,-6-1-2 15,-9 0 15-15,-3-1-7 16,-4 3 0-16,2-3 3 16,7 3-3-16,2-3 1 0,10 0-8 15,-1 0 5 1,-3 0-6-16,-4 0-1 0,-6 0 3 16,-7 0 0-16,-7 0 3 15,-8 0-4-15,-4 0 9 16,-6 0 1-16,-6 0 7 15,-3 0 2-15,0 0 3 16,0 0-10-16,1 0 4 16,-1 0-17-16,0 0 5 15,0 0-5-15,0 0-1 16,0 0 4-16,0 0-3 16,0 0 6-16,0 0-6 0,0 0-2 15,0 0 2-15,0 0-2 16,0 5-4-16,0 10-4 15,0 7 7-15,2 5-1 16,-2 5 4-16,0 4-1 16,0 3 8-16,0 6 5 15,0-1-6-15,-5 5-3 16,1 0 17-16,4 5-13 16,0 2 1-16,0 5-3 15,0 2-2-15,0 0-3 16,0-5 0-16,0-4 1 15,0-4-3-15,0-4 0 16,0 0 4-16,-3-5-2 0,0 0 4 16,2-4-5-1,-1-10 7-15,2-1 0 0,0-7-5 16,-1-4-3-16,-2-4 3 16,-2-1-2-16,2-3-1 15,-3 1-2-15,-1 1 1 16,2-1 1-16,-4-1 0 15,-1 0 0-15,-5-1 0 16,0-2-1-16,-6 1 1 16,-9-2 5-16,-9-1-2 15,-16-2 1-15,-15 0 4 16,-15 0-8-16,-12-3-3 16,-12-6-5-16,-13-3-15 15,-5 0 12-15,-3-1-2 0,5 1 10 16,9 0 0-16,1 1 3 15,5 3 0-15,-2-2 0 16,6 1 0-16,3 0 4 16,3 2-4-16,0 3-1 15,9 3 0-15,8-1 1 16,20-1-2-16,24 0 3 16,23 0-1-16,11 3 0 15,5 0-4-15,0-2 4 16,0 2 5-16,0-2 9 15,0 1 6-15,0-1-5 16,0 0-10-16,0 0 2 16,0 1-4-16,0 1-1 0,0 0 3 15,0-2-4-15,0-1 5 16,0 3-1-16,0-4-5 16,0 1 1-16,0 2 0 15,0-1-2-15,0 0 1 16,0-3-2-16,3 1-26 15,6-4-59-15,9-6-101 16,12-4-387-16</inkml:trace>
  <inkml:trace contextRef="#ctx0" brushRef="#br0" timeOffset="-155392.05">2312 7248 514 0,'0'0'51'16,"0"0"16"-16,0 0 20 15,0 0-43-15,0 0-22 0,0 0-7 16,-17-10-5-16,13 10-3 15,1 0 11-15,-3 8 11 16,-2 0 8-16,2 3 2 16,-1 1-9-16,-2 6-7 15,3 5 1-15,-2 6-7 16,0 5 4-16,2 5-7 16,0 2 2-16,1 5 0 15,2 3 11-15,0-1-19 16,3 5 7-16,0 3 2 15,0 2-16-15,0 4 16 16,-3 0-9-16,-1-3-7 16,-4-2 4-16,2-4 1 0,-3-3-5 15,3-7 3-15,-4-1 4 16,4-9-2-16,3-5 3 16,3-5-6-16,0-5 2 15,0-1 3-15,0-2-2 16,0-1-1-16,0-3-1 15,0-3-1-15,0-2 1 16,0 0-4-16,0-6 2 16,0 0-1-16,0 0 4 15,0 0-4-15,0 0-1 16,0-2-61-16,0-16-57 16,0-8-120-16,0-7-308 15</inkml:trace>
  <inkml:trace contextRef="#ctx0" brushRef="#br0" timeOffset="-154739.52">2716 7265 429 0,'0'0'41'0,"0"0"55"16,0 0 19-16,0 0-42 15,0 0-29-15,0 0 4 16,32-30 4-16,-32 30-30 0,0 0 0 16,0 0-10-1,0 3-6-15,0 13-4 0,0 12 13 16,0 11 14-16,0 7 5 15,0 11-10-15,0 3-1 16,0 4-10-16,-2 3 4 16,-7 3-9-16,0 0 0 15,-3 2-5-15,0-4 0 16,-3-3 1-16,-3-3-4 16,0 0 7-16,5-3 0 15,5-3-1-15,5-5-2 16,3-8 20-16,0-9-6 15,0-6-12-15,0-7 1 0,0-4 5 16,3-4-12 0,-1-4 3-16,1-2-4 0,-2-1 2 15,1-2 1-15,-1-3 0 16,-1-1-2-16,0 0 3 16,0 0-6-16,0 0 2 15,2-1-71-15,-1-12-50 16,1-11-155-16</inkml:trace>
  <inkml:trace contextRef="#ctx0" brushRef="#br0" timeOffset="-153397.02">3117 7285 305 0,'0'0'63'0,"0"0"32"16,0 0 14-16,0 0-42 16,0 0-11-16,0 0 10 15,12-40-6-15,-12 35 3 16,0 3 15-16,0 0-16 16,0 1-22-16,0 1-10 15,0 0-6-15,0 0-5 16,0 0-7-16,0 0-6 15,0 0-6-15,0 6-4 16,0 15 3-16,0 8 1 16,0 5 3-16,0 8 11 15,0-1-5-15,-3 0 13 16,0-1-8-16,-2-2-7 16,1 0-1-16,-2 0 0 0,3-1-5 15,-1 2 7-15,1 0-6 16,-2-3 0-16,2 0-2 15,0-5 3-15,0-2 2 16,-1 0-1-16,1-2 1 16,0-5-2-16,0-1-2 15,1-3 7-15,-2 1-2 16,2-2-5-16,-1 3 1 16,2-1-1-16,-1-3 1 15,1 4-1-15,1-3 0 16,-2-2 1-16,1-1-1 15,1 1-1-15,-3-1 1 16,2-2-1-16,-1 2 1 0,-1-2 1 16,0 0-1-1,3 0 2-15,0-1-1 0,0 3 2 16,0-4 2-16,0 3-5 16,0-2 1-16,0-3 2 15,0-1-2-15,0-2-1 16,0 1 0-16,0 1 1 15,0 0 3-15,0 0-2 16,-3 4 0-16,0-4 1 16,3 3-1-16,0 2-1 15,-3-1 1-15,3 0 1 16,0-2 0-16,-3-1-1 0,3-1 0 16,-2-3-1-16,2-1 0 15,-1 0 2-15,-1 2-3 16,2-3 1-16,-1 1 1 15,-1 1-1-15,0 1-1 16,-1-2 3-16,1 2-3 16,1-4-1-16,1 1 2 15,0-2-1-15,0 0-2 16,-9 0-19-16,-14-3-111 16,-8-13-228-16</inkml:trace>
  <inkml:trace contextRef="#ctx0" brushRef="#br0" timeOffset="-149677.08">2428 7978 327 0,'0'0'55'0,"0"0"24"16,0 0 4-16,0 0-31 15,0 0-3-15,0 0 7 0,0 0-13 16,0-9-4-16,0 7-5 16,0 0 10-16,0 1 3 15,0-1-19-15,0 1 6 16,0 1-17-16,0-1 4 16,0 1-5-16,0 0-7 15,0 0-2-15,0 0 4 16,0 0-1-16,0 0 0 15,0 0 3-15,0 0-4 16,0 0 0-16,0 0-4 16,0 0 2-16,0 0-7 15,0 0 8-15,0 0-8 16,0 0-1-16,0 0 1 0,0 0 4 16,-2 2-4-1,-2 8-5-15,-2 0 5 0,-4 3 3 16,2 1 0-16,2 2 2 15,-4 1 6-15,5-1-5 16,-1 4 1-16,2-1-6 16,-1 1 4-16,2 1 5 15,2 1-10-15,-2 3 1 16,-3-3 10-16,3-3-7 16,-3 1-1-16,0 0-3 15,1 0 7-15,-1 0-6 16,-2-1 4-16,2 1-4 0,1-1 1 15,-1 0-2 1,3 0 3-16,-4-1 3 0,4 1-4 16,-3 1 1-16,1 2 4 15,-1-2-7-15,-1 2 1 16,1 0 5-16,-3-2-6 16,1 1 1-16,0 0 1 15,0-1 1-15,-1 2-3 16,0-3 0-16,0 3 0 15,-3-1 0-15,2-2 3 16,-2 1-2-16,3-2 1 16,0-1-2-16,-3 2 0 15,0-2-1-15,-4 1 1 0,2 0 0 16,-5-1 0 0,4 0-1-16,-12 0 1 0,5 2 1 15,-8-2 1-15,-1 3-2 16,-8-3 0-16,-4 2 3 15,4-2-1-15,0 0 4 16,6 2-6-16,3-3 2 16,-1 0-2-16,3 0 0 15,-1 0 0-15,1 1 0 16,1-3 3-16,-4 0-1 16,1 0-1-16,-3-1-1 15,0 1 1-15,5-4 1 16,4 0 0-16,2-1 1 15,7-3 3-15,0 0-2 16,3 1-3-16,0 0 4 0,-1-1 0 16,1 1-4-16,-6 1 5 15,3-1-4-15,-1 0 4 16,-1-1-1-16,2 2 0 16,3-4-2-16,-4 4-1 15,4-1 0-15,-4 1-1 16,-1 1 2-16,4 1-2 15,2-3 1-15,2 0 2 16,2-4-7-16,4 0 8 16,0-1-4-16,3-2 0 15,0 0 0-15,0 0 3 16,0 0 2-16,0 0-1 0,0 0-5 16,0 0 3-16,0 0 2 15,0 2-4-15,0-2-1 16,0 0 2-16,0 0-2 15,0 0-2-15,-3 0-6 16,-3 0-8-16,-10-4-68 16,-4-11-19-16,-1-4-144 15,8-1-217-15</inkml:trace>
  <inkml:trace contextRef="#ctx0" brushRef="#br0" timeOffset="-149068.58">993 9110 641 0,'0'0'96'15,"0"0"-62"-15,0 0 31 16,0 0-8-16,0 0-41 15,0 0-16-15,0 0 0 16,0 39 11-16,0-19 23 16,0 1 8-16,0-1-10 15,0 0-7-15,0 1-2 16,0 2-5-16,0 0 8 16,0 2-8-16,0-4-10 0,0-1 8 15,0-2-12 1,0 0 8-16,0-3 4 0,0-1-1 15,1-4-5-15,1-3 3 16,-2 1-11-16,3-1 1 16,-3 2-2-16,3-3 3 15,-3 1-1-15,0 0-1 16,0-1 3-16,0-2-5 16,0 0 0-16,0-1 1 15,0-3 1-15,0 0 6 16,0 0-5-16,3 0-2 15,0 0 12-15,-3 0 3 0,6 0 7 16,6 0-9-16,3 0 2 16,12 0-14-16,4 0 1 15,5-10 2-15,7 0-4 16,-3-1 3-16,-2-2 0 16,-7 3-3-16,-6 1 3 15,-10 4-4-15,-6 2 0 16,-1 1 0-16,-2 0-1 15,4 2-3-15,-1 0-20 16,4 0-29-16,-2-3-67 16,-8 1-171-16</inkml:trace>
  <inkml:trace contextRef="#ctx0" brushRef="#br0" timeOffset="-148177.59">171 9525 332 0,'0'0'88'0,"0"0"-39"0,0 0 36 16,0 0-8-16,0 0-8 16,0 0-16-16,6-56-17 15,-6 56 19-15,0 0-1 16,0 0-23-16,0 0-23 16,0 20-8-16,0 11 0 15,0 16 20-15,0 10 28 16,0 8-7-16,-6 3-2 15,-4 2-11-15,4 0-8 16,-2 1 0-16,1-1-7 16,-2-1-3-16,0-2-8 15,0-8 9-15,3-7-3 16,0-11-2-16,3-6 2 16,3-7-5-16,-1-9 4 15,1-7 7-15,0-4 1 0,0-6-6 16,0-2-7-16,0 0 5 15,0 0-3-15,0 0 8 16,0-8-12-16,0-11-31 16,0-12-61-16,0-10-76 15,6-5-119-15</inkml:trace>
  <inkml:trace contextRef="#ctx0" brushRef="#br0" timeOffset="-146587.55">216 9567 446 0,'0'0'134'15,"0"0"-84"-15,0 0 27 16,0 0-9-16,0 0-38 16,0 0-7-16,0 0-9 15,0 0-6-15,13 0 3 16,10 0 0-16,7 0-4 16,8 0-3-16,1 1 4 15,3 2 4-15,1 2-5 16,-10 0-1-16,1-2-3 15,2 1 0-15,10 1 3 16,5-1 5-16,6-1 8 0,-4-1-8 16,-2 0-5-16,-6-1-4 15,-5 1-2-15,2 1 1 16,-2-1 1-16,2 1-2 16,1-1 4-16,5 0 3 15,1 0 6-15,3-2-2 16,1 0 0-16,3 0-2 15,1 0-7-15,1 0 2 16,-1 0-1-16,-7 0 0 16,-5 0-2-16,-4 0 2 15,-1 0 4-15,-3 0-6 16,5 0 0-16,4 0 1 16,-1 0-2-16,-2 0 4 0,2 0-3 15,-5 0 2-15,-6-2 0 16,-7 0 4-16,-3-1-1 15,-6-1-5-15,4 4 0 16,1-3 4-16,9 0 5 16,6 0-9-16,4 0 2 15,1 2-1-15,-9-1 1 16,0 0-1-16,-8-1 3 16,-7 3-3-16,-4-2 8 15,-3 1-2-15,-4-1 7 16,-3 1 4-16,-2 0-4 0,-1 1-3 15,-1-2-1-15,-1 2-7 16,0 0 2-16,0 0-6 16,0 0-4-16,0 2-7 15,0 12 5-15,0 7 6 16,0 2 2-16,-4 6 3 16,-3 0 5-16,-1 1 3 15,-1 3-6-15,3 2 7 16,-1 3-5-16,2 3-6 15,-1 5 6-15,-1 2-4 16,1 2 1-16,-3-1 0 16,0 0 0-16,3-3-6 15,3-5 8-15,-2-7-6 16,2-8 5-16,-2-4-5 16,2-5 0-16,0-3 8 0,1-4-6 15,2 0-1-15,0-4 0 16,0 2 0-16,0-2-1 15,-1 2-1-15,-4-2-2 16,2-1 0-16,0 1 0 16,0-3-2-16,-1 0 2 15,-1-1 1-15,-1 0-2 16,-4-2 2-16,-11 0 1 16,-7 0 2-16,-8 0 4 15,-5 0-2-15,0-2-5 16,5 0 1-16,-3 2 2 15,0 0-3-15,-7 0 1 0,-9 0-1 16,-6 0 0-16,-5-3-6 16,-7-2 4-16,-12 0-7 15,-16-2 7-15,-10-2-13 16,-11 1 7-16,-2-1 5 16,11 2-7-16,11-1 3 15,13 2 5-15,13-2 2 16,7 4-2-16,-1-2 2 15,7 1 0-15,2 0 1 16,3 1 0-16,3 1-2 16,0 1-1-16,-5 2 1 15,8 0 2-15,7 0-1 16,15 0 1-16,11-3-1 0,13 2 0 16,6 1-6-1,0-3 6-15,0 3 9 0,0-1 13 16,0-1 4-16,-3 2-4 15,3-1-7-15,-6-2-5 16,0 2-3-16,-1-1-6 16,2 2 2-16,5 0-3 15,0-3 1-15,0 3-1 16,0 0-3-16,0 0-5 16,0-2 4-16,0 0 3 15,0 2-3-15,0 0 1 16,3-4-43-16,3-2-46 0,6-4-56 15,3-4-129-15,4-1-220 16</inkml:trace>
  <inkml:trace contextRef="#ctx0" brushRef="#br0" timeOffset="-146052.91">483 9885 506 0,'0'0'102'0,"0"0"-9"15,0 0 27-15,0 0-21 16,0 0-21-16,0 0-18 16,12-47-19-16,-12 45 0 15,0 1-17-15,0 1 7 16,0 0-12-16,0 0-19 15,0 9-2-15,0 13 2 0,0 14 0 16,-3 3 3-16,0 6 2 16,3 0 0-16,0-4 1 15,0-3 0-15,0-6-1 16,0-6-3-16,0-4-1 16,0-9 1-16,0-4-1 15,0-3 1-15,0-3-2 16,0-2 0-16,0-1-5 15,0 0 4-15,0 2-10 16,0-2-31-16,0 0-22 16,0-3-16-16,0-19-116 15,6-6-83-15</inkml:trace>
  <inkml:trace contextRef="#ctx0" brushRef="#br0" timeOffset="-145618.9">851 9869 396 0,'0'0'236'16,"0"0"-160"-16,0 0-76 15,0 0 60-15,-83 46 8 16,38-20 13-16,-4 0-9 16,4-4-39-16,5-4-4 15,14-4-8-15,7-4-7 16,16-7-13-16,3-1-1 15,0-2 0-15,0 1-8 0,0-1 4 16,12 1 8-16,15 1 8 16,10-2-5-16,0 0-2 15,-4 0-2-15,-6 0-2 16,-6 3 4-16,3-1-5 16,-5 3 0-16,-1 2 0 15,-3 0-3-15,-6 0 1 16,0 3 2-16,0 1 0 15,-3 3 5-15,-3-2-5 16,3 5 5-16,-3 0-4 16,0 2 6-16,-3-2-4 15,3-3 1-15,-3-3-3 16,0-3-1-16,0-3-1 16,0 0 0-16,0-4-5 0,0-1-92 15,0 0-151-15,0 0-296 16</inkml:trace>
  <inkml:trace contextRef="#ctx0" brushRef="#br0" timeOffset="-144847.58">1184 9653 311 0,'0'0'151'16,"0"0"-73"-16,0 0 4 16,0 0-17-16,0 0-21 15,0 0-6-15,3-5 9 16,-3 3 5-16,0 2 13 0,0 0 0 15,0 0-24-15,0 0-8 16,0 0-6-16,0 0-27 16,0 17 0-16,-3 9 0 15,-9 11 2-15,-3 9 0 16,3 4 0-16,6 4 4 16,2 2 4-16,4-1-1 15,0-2 10-15,4-1-8 16,2-7-8-16,0-3-1 15,-6-6 3-15,0-7 2 16,0-8-7-16,0-4 3 16,0-5 0-16,0-4-3 15,0-2 0-15,0-4 4 0,0-2-4 16,0 0 2 0,0 0 1-16,0 0-1 0,0 0-2 15,0 0-2-15,0-6-37 16,0-11-34-16,0-7-194 15,15-6-330-15</inkml:trace>
  <inkml:trace contextRef="#ctx0" brushRef="#br0" timeOffset="-144232.12">1542 9619 352 0,'0'0'89'0,"0"0"-39"0,0 0 38 16,0 0-24-16,0 0-29 15,0 0-1-15,4-4-6 16,-4 4-7-16,2 3 6 16,-2 13 4-16,3 6 4 15,0 7 20-15,-3 4-14 16,0 6-9-16,0 5-7 16,0 6-11-16,0 2 3 15,-3 1-3-15,-5-3 3 16,1 0-7-16,0-5-2 0,-1 3-4 15,5-7 4-15,3-5-5 16,-3-5-2-16,3-6 2 16,0-6 2-16,0-6-3 15,0-8-2-15,0-2 4 16,0-3-3-16,0 0-1 16,0 0 4-16,0 0-4 15,0 0-18-15,0-11-111 16,0-1-128-16,0-5-383 15</inkml:trace>
  <inkml:trace contextRef="#ctx0" brushRef="#br0" timeOffset="-143617.5">1848 9673 368 0,'0'0'166'0,"0"0"-104"16,0 0 53-16,0 0-10 15,0 0-56-15,0 0-26 16,4-14-8-16,-4 14-7 15,0 0 0-15,5 6-8 16,1 16 0-16,2 7 29 16,0 8-2-16,-5 3 2 15,-3 2 9-15,0 1-12 16,0 3-12-16,0 2-3 0,0 0-3 16,-3 3-3-1,-8-4-5-15,0-1 7 0,-3-5-6 16,4-5-1-16,4-7-1 15,3-5 1-15,0-7 3 16,1-3 1-16,2-4-2 16,0-2-2-16,0-3 7 15,0 2-7-15,0-4 0 16,0 0 1-16,0-3 0 16,0 0 0-16,0 0-1 15,5-1-45-15,-5-13-132 16,0-6-198-16</inkml:trace>
  <inkml:trace contextRef="#ctx0" brushRef="#br0" timeOffset="-142597.66">1539 9716 231 0,'0'0'12'16,"0"0"52"-16,0 0 53 16,0 0-22-16,0 0-47 15,0 0-14-15,-2-2-1 16,2 2 5-16,0 0-11 16,0 0-14-16,0 0 4 15,0 0-16-15,0 1 3 16,-5 10 6-16,-1 6 9 0,-2 2 7 15,-4 4-7-15,0 2 7 16,0 1-1-16,-4 2 8 16,-1 2-5-16,1 3 5 15,-2 0-15-15,2 1-2 16,-1 3-5-16,-2 0 8 16,3 1-1-16,2-1-10 15,2-4 5-15,2-7-10 16,2-4-2-16,4-6 8 15,1-5-7-15,1-2 6 16,1-1-3-16,-1-4-2 16,-2 4 1-16,-2 0 7 15,3-2-8-15,0 2 4 16,0-3-3-16,1-2 1 16,1-3-1-16,1 0 2 0,0 0-3 15,0 0 2-15,0 0-5 16,0-3-32-16,0-10-155 15,0-1-265-15</inkml:trace>
  <inkml:trace contextRef="#ctx0" brushRef="#br0" timeOffset="-141913.97">1879 9682 372 0,'0'0'123'16,"0"0"-48"-16,0 0-15 16,0 0-20-16,0 0-31 15,0 0-8-15,-27 29 8 16,2 0 16-16,-5 3 7 16,3 4-5-16,-1 3 0 15,7 2 2-15,0-1 4 16,7 0 4-16,1-2 2 0,1-1-11 15,-4 2-12 1,2 1-1-16,-8-2 2 0,4 0-2 16,-3-3-5-16,-1-3-5 15,4 0-1-15,0-4 5 16,5-3-7-16,4-6 3 16,3-4-1-16,3-8 0 15,3-1 5-15,-2-5-3 16,2-1 0-16,0 0 1 15,0 0-2-15,0 0-4 16,0 0 8-16,0 0-9 16,0 0 3-16,0 0-3 15,2-9-42-15,11-6-165 16,5-4-81-16</inkml:trace>
  <inkml:trace contextRef="#ctx0" brushRef="#br0" timeOffset="-141209.45">2273 9660 456 0,'0'0'64'0,"0"0"22"15,0 0-2-15,0 0-27 16,0 0-17-16,0 0-8 16,3-6-9-16,-3 6-17 15,-2 16-4-15,-17 15 1 16,-8 13 27-16,-6 10 28 16,-4 5-4-16,-2 5-18 15,0 0-15-15,1 1 0 16,-1-1-12-16,0-6-2 15,6-5 0-15,-4-9-3 0,9-7-4 16,2-6 6-16,4-5-1 16,7-6-3-16,3-4 6 15,6-8 2-15,3-5 5 16,3-1 3-16,0-2-5 16,0 0-5-16,0 0 7 15,0 0-10-15,0 0 2 16,0 0-7-16,3-3-10 15,6-9-83-15,-3 0-161 16,-6 0-250-16</inkml:trace>
  <inkml:trace contextRef="#ctx0" brushRef="#br0" timeOffset="-136514.12">2895 8158 232 0,'0'0'54'0,"0"0"-6"16,0 0 3-16,0 0-6 16,0 0-12-16,0 0-13 15,0 0-5-15,-3-9 38 16,3 9 10-16,0-1-31 16,0-1-13-16,0 0-4 15,0 1 1-15,0 1 7 16,0 0 5-16,0 0 0 15,0 0-3-15,0 0-7 16,0 0 8-16,0-2-8 16,0 1 1-16,0 1 2 15,0 0-6-15,0 0 6 16,0 0-2-16,0 0-3 0,0 0-3 16,0 0-2-16,0 0-3 15,0 0 2-15,0 0-8 16,0 0 3-16,0 0-5 15,0 0 2-15,0 0-2 16,0 0 0-16,0 0-2 16,0 0 2-16,0 0-1 15,0 0 0-15,0 0 1 16,0 0-1-16,0 0 1 16,0 0 1-16,0 0-1 15,0 0 2-15,0 0-4 16,-5 6 1-16,1 2 1 15,-1-1 8-15,2 2-5 0,0-2 2 16,-1-2-3-16,3-1 0 16,-1-2-2-16,1 1 1 15,-1-3 0-15,2 2 1 16,-3-1-2-16,3 1 0 16,0-1 4-16,-3 1-3 15,0 2 1-15,3 0 2 16,-3 0-1-16,0 1-3 15,0 2 2-15,1-4-1 16,1 2 0-16,-3-1-1 16,4-1 0-16,-2-1 1 15,1 3-1-15,1-1 2 16,-2 1-1-16,2 1-1 0,-3 1 0 16,2 2 3-16,-1-2-3 15,1 1 3-15,-1 0-3 16,1 1 0-16,1 0 0 15,0-1 0-15,0 3-1 16,0 2 1-16,0-1 1 16,0 0 0-16,0 1 2 15,0-2 0-15,0 0-1 16,0 0-1-16,0 0 2 16,0 0-1-16,0 1-1 15,0 3-1-15,0-1 1 16,0 1-1-16,0-1 2 0,0 3-2 15,1-5 0 1,-1 5 1-16,2-3 1 0,-2 0 0 16,1 0-2-16,2 0 0 15,-1 0-2-15,1 1 0 16,-2-1 2-16,3-1 0 16,-2 1 2-16,-2 2-1 15,0-2-1-15,0 2-3 16,0-1 2-16,0 1 0 15,0 2 2-15,0 3 0 16,0-2 1-16,0 3 0 16,0 1-1-16,-2 0-1 15,2 1 0-15,0-1 0 16,0 3 2-16,0-2-1 16,0 1-1-16,0-1 1 0,0 0-1 15,0-2 0-15,0-1 0 16,0 3 0-16,0-2 0 15,0 1 0-15,0-2 1 16,0 0 0-16,0 1-2 16,0 3-1-16,0-3 2 15,-4 2 1-15,3 0 0 16,-2-1-1-16,0-1 0 16,-2 0 0-16,1-2-1 15,-4-3-2-15,4 4 1 0,-2-1 2 16,0 2 1-1,0 2 0-15,0 4 0 0,-1 4 0 16,2 0 0-16,-1 4 0 16,3 3 2-16,0-3-3 15,0 0 8-15,3 0-2 16,-3-2-3-16,3 0 3 16,0-1 3-16,0-2 1 15,0 0-1-15,0-1 3 16,0-2-2-16,0-2-4 15,0-1 3-15,0 0 6 16,0 0 0-16,0-5-11 16,0 4 0-16,-3-5 7 15,-1 1-6-15,1 0-1 16,-3 1 5-16,1 1-4 0,2 2 2 16,-1-2-1-1,-1-1 1-15,1-1-2 0,1 1-5 16,0-1 0-16,0 1 3 15,0-3-2-15,-2 1 0 16,1 3 1-16,1 1-2 16,-4 2 1-16,1 1 3 15,-2 3-2-15,-1-2 0 16,0 0 7-16,0 1-4 16,2-5-2-16,-5 3 1 15,3-3-2-15,1 0 2 16,-1 2-3-16,-1 0 0 15,1 3 3-15,0 3-4 16,-3 3 5-16,2-1-2 0,-1 2-2 16,-2-3-1-16,-1 3 6 15,0-3-3-15,-3-1 0 16,-1 4-2-16,-4-1 0 16,4 1 0-16,-6 1 2 15,2 3 1-15,-2-3-3 16,1 3 7-16,-2-3-6 15,0 3-2-15,-5 5 7 16,3 0-1-16,0 4-3 16,-1 1 2-16,7-5-4 15,-3 1 2-15,2-6 2 16,0-3-5-16,2-2 1 0,1-3 2 16,5-4-3-16,1-6 0 15,5-8 4-15,4-7-4 16,2-3 0-16,2-3 0 15,0 0 1-15,0 0 3 16,0 0 2-16,0 0-5 16,0 0 3-16,0 0-4 15,0 0-1-15,-1 0-13 16,-7-14-52-16,-8-3-83 16,-2 0-37-16,2 0-221 15</inkml:trace>
  <inkml:trace contextRef="#ctx0" brushRef="#br0" timeOffset="-135801.22">1746 11530 560 0,'0'0'71'0,"0"0"-37"16,0 0 69-16,0 0-11 15,0 0-19-15,0 0-21 16,3-7-8-16,-3 7-16 0,0 0-6 16,0 0-7-16,0 0 0 15,0 0-4-15,0 0-2 16,3 0-1-16,0 0-3 15,-1 6-3-15,2 5 6 16,-1 3 6-16,0 1 1 16,2 5-5-16,-2 0 4 15,4 3-4-15,-1-3 5 16,0-1-4-16,0 0 3 16,-1-1-4-16,-3 0-5 15,3 0 0-15,-4 1 1 16,-1-2-1-16,0 0 4 15,0 0 0-15,0-1 1 16,0 0-2-16,0-2-1 0,0-2 0 16,0-4-5-16,0-1 4 15,0-3-1-15,3 1-3 16,-3-3 1-16,2 0-1 16,1-1-1-16,-3-1 2 15,0 0 0-15,0 0-2 16,0 0 2-16,0 0 3 15,1 0-3-15,1 0 2 16,1 0-3-16,3 0 11 16,16-7 18-16,8-10-14 15,9-2-7-15,7-6-6 16,-1 0-3-16,4-3 0 0,0 3 1 16,-4 6-4-16,-9 2 4 15,-11 8-2-15,-10 3 1 16,-9 1 0-16,-3 2 0 15,0 0-2-15,0-1-5 16,3-1-38-16,3 0-37 16,-5 2-66-16,-1 0-97 15,-3 3-451-15</inkml:trace>
  <inkml:trace contextRef="#ctx0" brushRef="#br0" timeOffset="-134961.08">1336 11887 551 0,'0'0'56'0,"0"0"30"15,0 0 30-15,0 0-27 16,0 0-40-16,0 0-49 16,0 17-1-16,0 36 1 15,0 19 5-15,-12 16 48 16,-6 9-32-16,-7 8 0 15,0-1-8-15,-5-1-1 16,6-8-7-16,0-16 2 16,9-16-5-16,6-17-2 15,3-14-1-15,6-9 1 16,-3-9 0-16,3-8 2 16,0-1-2-16,-3-5 2 15,3 0-1-15,0 0 6 16,0 0-2-16,0-9-5 15,0-9-19-15,0-14-92 0,3-6-119 16</inkml:trace>
  <inkml:trace contextRef="#ctx0" brushRef="#br0" timeOffset="-133845.15">1378 12100 445 0,'0'0'10'16,"0"0"59"-16,0 0 44 16,0 0-42-16,0 0-49 15,0 0-16-15,74-29-2 16,-32 26 3-16,6 3 0 15,0 0 3-15,4 0 1 16,3 0-3-16,6 0 6 16,14 0-8-16,10-2 2 15,7 1 7-15,1-2-8 16,-1 2-2-16,-1-1 1 16,-3 1 2-16,-1-1 1 15,-4-3-5-15,-8 0 1 16,-1-2-3-16,-11-3 6 15,-15 3 3-15,-5-1 7 16,-12 2 15-16,-7 3-6 0,-1-2-6 16,-4 1-3-16,-5 2 6 15,-6 1-11-15,-3 1 8 16,-2-2-5-16,-3 2-14 16,0 0 3-16,1 0-5 15,4 7 0-15,-2 13 0 16,0 8 0-16,-3 8 1 15,0 3 9-15,0 5 1 16,-9 4 5-16,0 4-3 16,-1 8 0-16,-1 0 1 0,2 8-6 15,3 0 5-15,-4 4-12 16,-1-5 1-16,-2-5-2 16,2-9 0-16,-1-6 0 15,1-5 1-15,3-6 0 16,2-3-1-16,3-3 0 15,0-4-2-15,3-6 2 16,0 0-1-16,0-8 2 16,0 0 0-16,0-4 1 15,0-1-2-15,0-3 2 16,0 2-2-16,0-2-2 16,0 3 2-16,-9-3-2 15,0 2 2-15,-6-1 10 16,-3-1-7-16,-4 1 5 15,-8-2-5-15,-4-1 7 0,-11 1-7 16,-6-3 0-16,-10 0-3 16,-9 0 3-16,-9 0 2 15,-10-8-5-15,-7-4-2 16,-11 0-7-16,-11 2 5 16,-12 3 1-16,0 3-4 15,8 3 5-15,22 1 1 16,23 0 1-16,14 0 0 15,21 0-1-15,11 0-2 16,10 0 2-16,15 0 1 16,4 0 0-16,1 0 0 15,-2 0 1-15,-3 0-1 0,-3 0 0 16,-3 0 0-16,2-5 1 16,-1 1 1-16,4 0-2 15,1 1 1-15,0 0 3 16,6-2 7-16,-3 2-10 15,0-1 6-15,3-3-6 16,-3 2 8-16,0-2-8 16,0-1 3-16,-2 3 0 15,2-2-2-15,0 5 6 16,-1-1-8-16,3 3 2 16,1 0-1-16,0-2 0 15,0 2-2-15,0-1-1 16,0-4-3-16,0-3-18 15,0-4-98-15,0-7-171 16</inkml:trace>
  <inkml:trace contextRef="#ctx0" brushRef="#br0" timeOffset="-133250.72">1452 12329 521 0,'0'0'95'16,"0"0"-34"-16,0 0 14 15,0 0-38-15,0 0-28 16,0 0-7-16,3 37 11 15,-1-10 19-15,-2 3 25 0,0 2-11 16,0-2-9-16,0 0-6 16,0 0 3-16,-11 1-19 15,-2 2 1-15,-2 1 2 16,3-1-10-16,2-7 1 16,5-4-5-16,2-8 1 15,3-6-2-15,0-5-2 16,0 0 3-16,0-2 2 15,8 1-1-15,11-2 5 16,9 3 11-16,2-3-11 16,6 0-4-16,0 0-5 15,-2 0 5-15,-1-5-6 0,-3-2-3 16,-5-3 2 0,-6 0-49-16,-5-4-21 0,-5 2-127 15,-7-3-146-15</inkml:trace>
  <inkml:trace contextRef="#ctx0" brushRef="#br0" timeOffset="-132712.15">1873 12135 475 0,'0'0'74'0,"0"0"33"15,0 0-8-15,0 0-43 16,0 0-40-16,0 0-16 16,-10 36 0-16,-7 2 16 0,-2 7 20 15,8 6 4 1,0 2-5-16,0 3 0 0,-1-5-11 16,5 5-10-16,-1-1 3 15,2 3-11-15,2 4-1 16,-1-7 9-16,-1-5-12 15,6-4 1-15,-4-9-3 16,1 1 0-16,3-6-1 16,0-2 1-16,0 0 2 15,0-8-2-15,0-3 0 16,0-4 3-16,0-7-1 16,0-2-2-16,0-3 1 15,0-3 0-15,0 0 2 16,0 0 1-16,0 0-4 15,0 0-30-15,0-8-158 0,0-8-94 16</inkml:trace>
  <inkml:trace contextRef="#ctx0" brushRef="#br0" timeOffset="-132066.95">2058 12465 337 0,'0'0'154'16,"0"0"-100"-16,0 0 38 16,0 0-21-16,0 0-26 15,0 0-15-15,-8-10-17 16,4 10-6-16,-3 0-1 0,-4 7 1 15,-2 8 15-15,-1 3-6 16,2 5-5-16,2 1-6 16,4 2 9-16,3 2 2 15,0-2-15-15,0 1 11 16,3-2-12-16,0-2 5 16,0-5-5-16,0-4 0 15,3-5 1-15,6-1 1 16,4-6-2-16,2-1 10 15,3-1-6-15,3 0 3 16,-3 0 2-16,-3-8-2 16,0-7 16-16,-6-2 11 15,-3-5-9-15,-6-5 9 16,0-6 14-16,0 2-19 0,0-1-8 16,-3 6-11-16,-3 9-3 15,-2 5-7-15,1 4-8 16,-5 7-1-16,6 1 8 15,-3 0-34-15,0 0-33 16,5 0-78-16,1 5-13 16,3-1-485-16</inkml:trace>
  <inkml:trace contextRef="#ctx0" brushRef="#br0" timeOffset="-131497.47">2380 12073 445 0,'0'0'136'0,"0"0"-116"0,0 0 51 15,0 0-11-15,0 0-53 16,0 0-5-16,-19 37-2 15,16 3 21-15,1 4 3 16,-5 5 9-16,4 1 8 16,-3-2-5-16,0 2-6 15,3 0 1-15,-2 4-9 16,0 2-9-16,0 6-4 16,-4-1-8-16,-3-3 2 15,-4-6-1-15,1-8 1 16,-3-6 1-16,7-4 0 15,3-7-5-15,3-1 1 0,2-6 0 16,2-1 0-16,1-5 4 16,0-4-1-16,0-3-3 15,0-4-2-15,0 0 2 16,0-3 0-16,0 0 3 16,0 0 0-16,0 0-3 15,0-6-49-15,0-13-199 16</inkml:trace>
  <inkml:trace contextRef="#ctx0" brushRef="#br0" timeOffset="-130875.52">2516 12408 544 0,'0'0'67'16,"0"0"32"-16,0 0-22 15,0 0-43-15,0 0-27 16,0 0-7-16,-27 23-6 15,15 4 6-15,0 4 4 16,2 1 1-16,2 1 1 0,1 0 1 16,7-2-4-1,0-4-3-15,0-4 0 0,9-6 0 16,3-4 0-16,4-6 3 16,1-3-3-16,2-4-5 15,-1 0 3-15,4-11 2 16,-4-5 1-16,-1-7 6 15,-4-2-2-15,-4-5 11 16,-3-3 9-16,-6 0 8 16,0 1-9-16,0 6-15 15,-14 4-8-15,1 8-2 16,-2 8 1-16,0 2-9 16,3 4-13-16,-4 0-45 15,7 0-50-15,1 0-224 16</inkml:trace>
  <inkml:trace contextRef="#ctx0" brushRef="#br0" timeOffset="-129808.89">2762 12001 456 0,'0'0'49'15,"0"0"55"-15,0 0-4 16,0 0-57-16,0 0-26 15,0 0-8-15,55-12-1 0,-22 12-5 16,6 0-1-16,7 0 4 16,2 0-3-16,-2 0 7 15,5 0-7-15,-2 0 9 16,-3 0-3-16,-7 0 3 16,-3 0 5-16,-11 0-15 15,-7-3 19-15,-6 1 12 16,-6 1-4-16,-3 1-9 15,0 0-7-15,0 0-11 16,3 4 0-16,-2 12-2 0,2 6 2 16,0 4 5-1,-1 3 4-15,-1 3 9 0,-2 3-5 16,-2-2-2-16,0 5-4 16,0-1 8-16,0 1-13 15,0 5 9-15,0 1-6 16,0 1 5-16,-2 2 1 15,2 2-9-15,0 4-4 16,-1 0 2-16,-2-1 1 16,0-5-3-16,-3-5-1 15,1-9 1-15,1-4 3 16,-5-1 0-16,6-3-2 16,-3 0-1-16,6 3 0 15,-3 0 1-15,3-2 1 16,0 1 2-16,0-1-4 0,0-2-1 15,0-2 1-15,0-7 3 16,0-3 0-16,0-2-3 16,0-3 3-16,0 0-3 15,0 0 6-15,0 0-2 16,0-2-2-16,0 4-2 16,0-1-4-16,-6-2 4 15,0 0 1-15,-6-1 0 16,0 0-1-16,-1-1 1 15,2 1 0-15,-1-4 4 16,-1 3-5-16,2-3-2 16,-2 1 2-16,0 0 0 15,-2-2 8-15,-2 0 7 0,-2 0-3 16,-4 0 6-16,-5-4-5 16,-7-2 0-16,-7-2-8 15,0 2 5-15,0 0-9 16,11 1 4-16,13 4-5 15,8-1 2-15,10 2-2 16,0-3-37-16,1-1-45 16,18-4-92-16,8-6-345 15</inkml:trace>
  <inkml:trace contextRef="#ctx0" brushRef="#br0" timeOffset="-129058.79">3220 12610 67 0,'0'0'197'0,"0"0"-190"15,0 0 86-15,0 0-11 16,0 0-33-16,0 0 14 16,-30-42-14-16,26 38-20 15,-1-1-7-15,2 0 23 16,0 4 2-16,3-2-9 16,0 0-4-16,0 3 4 15,-4-4-4-15,4 1 2 16,-3 1 2-16,3 2 0 0,0 0-12 15,0 0-19-15,-6 0-4 16,-5 0-3-16,-5 9 0 16,-4 4 0-16,1 3 3 15,3 4-6-15,5-1 2 16,2 3 0-16,5-2 0 16,4 3 0-16,0-1 1 15,0-2 0-15,0-3 0 16,7-5 1-16,2-3-2 15,-1-3 1-15,5-3 0 16,2 0 1-16,3-3 0 16,3 0 5-16,-3 0-2 15,-2-3-3-15,-2-8 17 16,-1-4-2-16,-4-7 10 0,-3-3 14 16,0-5-2-16,-3-2-10 15,-3 6-17-15,0 4-3 16,0 6-8-16,0 10-5 15,-12 2-9-15,-7 4-19 16,-11 2-39-16,-1 12-7 16,3 3-119-16,6-1-398 15</inkml:trace>
  <inkml:trace contextRef="#ctx0" brushRef="#br0" timeOffset="-122691.04">3262 7850 263 0,'0'0'79'16,"0"0"-24"-16,0 0 7 16,0 0-10-16,0 0-12 15,0 0-18-15,0 0 5 16,0-1-2-16,0 1 10 15,0 0 0-15,0 0 0 16,0 0-7-16,0 0-3 16,0 0-3-16,0 0-6 15,0 0-7-15,0 0 1 0,0 0 1 16,0 0-5-16,0 0 2 16,0 0-3-16,0 0 2 15,0 0-2-15,0 0-1 16,0 0 0-16,-3 0 2 15,3 0-6-15,0 0 0 16,0 0 3-16,0 0 0 16,0 0-4-16,0 0 2 15,0 0-1-15,0 0 0 16,0 0 10-16,0 0-9 16,0 0 2-16,0 0-4 15,-2 0 2-15,1 1 9 16,-1 2-9-16,1 2 1 0,-1-2 2 15,1 0 0 1,-1 0-4-16,1 2 8 0,-1 1-7 16,-1-1 5-16,0 2-2 15,0 0-1-15,2 1 4 16,-5 1-6-16,3-1 5 16,3-2-1-16,-3 2 0 15,3-1-5-15,0-1 1 16,0 2 4-16,0-1-5 15,0 1 0-15,0-2 0 16,0-1 1-16,0 3 0 16,0-1-1-16,0-2 0 15,0 1 0-15,3 0 0 16,-3 1 0-16,3-1 0 0,0-2 0 16,1-1 0-16,-1-1 3 15,-1 1-3-15,1-1 1 16,-2-1-1-16,1-1 1 15,-1 0 1-15,1 0 1 16,-1 0 2-16,2 2 3 16,0-1-8-16,2-1 4 15,2 1-4-15,-1-1 0 16,0 0 6-16,-1 0-1 16,1 0 0-16,-1 0 13 15,-2-1-4-15,2-3 4 16,-2-2-14-16,0 2 3 0,0-2 2 15,3 0-6-15,-3-1 3 16,1 0-5-16,1-1 4 16,-2-1-3-16,0-1 3 15,0 3 0-15,0-4-3 16,-2 2-1-16,2-3-1 16,0 3 2-16,-3-3 7 15,2 0-8-15,-2 2-1 16,0-1 0-16,0-1 7 15,0 1 2-15,0 1-9 16,0 1 2-16,0 4-1 16,-5-1 11-16,2 3-11 15,0 0 3-15,0 0 0 0,0-1 0 16,-1 1-3-16,1 0-1 16,0 2 3-16,-3-1 6 15,3 1-9-15,-3 1-3 16,0-3 2-16,0 3-2 15,-4 0 3-15,-4 0-18 16,-4 9-73-16,-8 5-102 16,-4 0-65-16</inkml:trace>
  <inkml:trace contextRef="#ctx0" brushRef="#br0" timeOffset="-118463.43">2959 5317 345 0,'0'0'72'0,"0"0"-9"15,0 0 3-15,0 0-30 16,0 0-11-16,0 0 2 16,0 0-1-16,6-6 3 15,-6 6-12-15,0 0 0 16,0 0-2-16,0 0-3 15,0 0 3-15,0 0-5 16,0 0-1-16,0 0 0 16,0 0-5-16,0 3-1 15,0 7 3-15,0 1 5 16,0 3 1-16,0 0 2 0,0-2-5 16,0 3 8-16,0 1-12 15,0-3 15-15,-2 1-11 16,2-2-1-16,-4-1-2 15,4 3-1-15,0 2-1 16,0 2-3-16,0 1 10 16,0 0 1-16,-1 0-6 15,1 1 2-15,-2-3-1 16,1 0-1-16,-1-3 1 16,-1 1-4-16,0 1 1 0,0-2 0 15,0 3-1 1,3 1 1-16,-3 2-3 0,0 1-1 15,1 1 1-15,-1 0 2 16,-1 0-2-16,3-5 0 16,-2 2 0-16,1 0 1 15,-1-2 1-15,2 0-1 16,-2 2-2-16,0-4 0 16,-2 2 1-16,2 0-1 15,-1-2 0-15,1 1 2 16,3-2-2-16,0 1 0 15,-3-3 1-15,3 0 0 16,0 1-1-16,0-1 0 0,0 2 0 16,0 1 2-1,0 1 4-15,0 3-5 0,0 0 1 16,0-1 0-16,0 1-2 16,0-3 0-16,-3 3-1 15,1-1 4-15,-1-1-6 16,2 0 8-16,1 1-5 15,0-4 0-15,0-1 0 16,0 1 0-16,0-1 0 16,0 1 0-16,0-2 0 15,0 1 1-15,0-2-1 16,1 0-3-16,4-1 1 16,1-2-1-16,7 1 3 15,-1-1 0-15,3-1 1 0,3-1-1 16,0-1 0-16,0 1 2 15,3-1 5-15,-4 0-7 16,0-1 1-16,4 1-1 16,-6-2 0-16,1 0 0 15,-2 2 2-15,2-1-2 16,6 1 0-16,1 0 1 16,7 1-4-16,0-3 1 15,-4 4 2-15,1-2 2 16,-6-2-1-16,-3 2 0 15,-2 0-2-15,-2-1 2 16,2-2-1-16,-1 1 0 16,3-1 3-16,1-2-1 15,1 1-2-15,-1 1 0 16,0-2 0-16,-2 0 0 0,1 1 1 16,-5-1 0-16,2 0 0 15,0 1-1-15,1 2 0 16,1-3 0-16,7 0 3 15,1 3-3-15,6 0 0 16,1 0 0-16,-1 0 0 16,-4-1 1-16,-2 1 1 15,-2-1-2-15,-1-1 0 16,-1-1 2-16,-3 1-2 16,3-1 0-16,-5 2 0 15,-1-2 0-15,3 1 3 16,-5 1-3-16,2-2 2 0,3 3-2 15,3 2 2-15,0 1 0 16,-5 0 0-16,-1 1 1 16,-1-2-2-16,-4 0 2 15,2 2-3-15,-3-2 2 16,-1 0-1-16,-1 0 1 16,-4-1-2-16,1 0 0 15,-1 1-2-15,0 1 2 16,2 0-1-16,-2 2 1 15,0 3 2-15,4 2 1 16,2-1-3-16,-1 1 7 16,-1 1-5-16,0-2-1 15,-2 3 1-15,-2 1 2 0,-3 0-4 16,3-2 0-16,-3 3 0 16,0-3 2-16,0 1-2 15,0 2 3-15,3 4-3 16,-3-3 0-16,0 1 2 15,0 5 3-15,0-2-4 16,0 3 0-16,-3 2 4 16,-3 0-1-16,1 1-1 15,-2 2 1-15,3-3-2 16,-2 3 2-16,3-2-4 16,-5 0 1-16,5-2 4 15,0 3-3-15,-4-2 2 0,5-1-1 16,1 3-3-16,-2 2 0 15,1-2-1-15,2 0 1 16,0 2 5-16,-1-1 1 16,1-1-3-16,0 2-2 15,0-2 0-15,0 0 1 16,-2 3 2-16,-1-3-4 16,2 1 2-16,-2-1-1 15,1-1 3-15,2-1-3 16,-1 1 3-16,-1-2-3 15,1 2 2-15,-2 3-3 16,0-1 0-16,-3 1 2 16,3 3 1-16,0 2-3 15,3-2 3-15,0-5-2 16,0-2 4-16,0-4-5 0,0-2 0 16,0-2 0-16,0 1 1 15,0-1-2-15,0 1 4 16,0-4-3-16,0 0 2 15,0-3 3-15,3-5-5 16,-3-2-1-16,0-1 1 16,0-5 1-16,0 2-1 15,0-1 5-15,0 2-9 16,0-2 5-16,0 1-2 16,3-2-1-16,-3 0 2 0,0 0-6 15,0 0-10-15,0 0-37 16,0 0-27-16,-3 0-47 15,-9-6-66-15,0-7-186 16</inkml:trace>
  <inkml:trace contextRef="#ctx0" brushRef="#br0" timeOffset="-117743.84">3948 8110 429 0,'0'0'132'16,"0"0"-103"-16,0 0 19 15,0 0 17-15,0 0-24 16,0 0-14-16,0-3-10 15,0 6-10-15,0 11 12 16,0 1 18-16,6 3-2 16,-3-1-11-16,4 0 5 15,-4-1-6-15,5-2-10 16,-2 3 1-16,0-2 5 16,2-1-6-16,-3 2-5 15,4-3-6-15,-6-3 7 0,5-1-8 16,-3-1 0-16,-2 2 3 15,0-1 1-15,-1 0-2 16,-1 1-3-16,2-3 0 16,-1-2 1-16,-1 0-1 15,1-1 0-15,-1-1 5 16,1 0-8-16,1-2 6 16,-3 0-3-16,0-1 1 15,0 0-1-15,0 0 1 16,0 0 10-16,0 0-1 15,0 0 12-15,3 0 6 16,1 0 7-16,-1 0-3 16,6-7-13-16,2-4-4 0,2-3 14 15,-1-2-2 1,6-1-4-16,-2-1-6 0,2-3-4 16,3 0-6-16,-3-4-2 15,4 0-1-15,-1-2-2 16,-4 4-2-16,0 6 1 15,-3 2-1-15,-6 6-3 16,-3 7 2-16,-3 1 2 16,-2 1-2-16,0-1 1 15,1 1-2-15,-1 0-10 16,0-2 5-16,2 2-26 16,-1-1-18-16,1-1-45 0,-2-1-29 15,0 2-97-15,0 1-35 16</inkml:trace>
  <inkml:trace contextRef="#ctx0" brushRef="#br0" timeOffset="-116265.97">3702 8990 387 0,'0'0'81'0,"0"0"-3"16,0 0 45-16,0 0-32 16,0 0-37-16,0 0 18 15,0-21-31-15,-2 21-37 16,-1 21-4-16,0 11 0 16,-4 11 26-16,1 10 8 15,0 3-9-15,1 5 2 0,-1-3-6 16,-1-1-10-16,1-7-4 15,2-6-2-15,-1-7-4 16,2-7-1-16,3-9 3 16,0-7-3-16,0-7 0 15,0-3 4-15,0-4-1 16,0 0-3-16,0 0 16 16,-3 0-9-16,3-6 55 15,0-10-26-15,0-10-25 16,0-5-3-16,0-5-3 15,6-7 4-15,3-6-8 16,-3-7-1-16,3 2 7 16,0 4-7-16,3 7-1 0,3 9-8 15,0 8 6 1,-2 4 3-16,2 8 0 0,0-1 3 16,0 0-3-16,9 1-5 15,1 2 3-15,8 4-3 16,-2 2 2-16,-1 6 3 15,-5-3-5-15,-11 3 3 16,-7 0 2-16,-4 0-2 16,2 0-4-16,-2 0-3 15,0 0-14-15,0 11-9 16,0-2-23-16,-3 1-60 16,0 1-111-16,0-4-239 0</inkml:trace>
  <inkml:trace contextRef="#ctx0" brushRef="#br0" timeOffset="-116032.33">3696 9296 492 0,'0'0'15'0,"0"0"123"16,0 0 12-16,0 0-45 15,94 14-34-15,-54-14-24 16,3 0-23-16,-1 0-14 0,-6-7-7 16,-9 3-3-1,-14-1-12-15,-10 1-47 0,-3 0-129 16,-21-1-383-16</inkml:trace>
  <inkml:trace contextRef="#ctx0" brushRef="#br0" timeOffset="-115545.73">3490 8847 496 0,'0'0'39'15,"0"0"8"-15,0 0 97 16,0 0-64-16,0 0-51 15,0 0-28-15,3 20 0 16,-12 31 23-16,-4 12 27 16,-4 9-2-16,-4 13-4 15,-4 7-18-15,4 4-16 0,0-3 3 16,6-9-6-16,8-9-8 16,7-14 0-16,0-11 0 15,0-13 4-15,4-11-4 16,1-9 0-16,-1-4 0 15,-1-9 0-15,-3-1 0 16,3-1 0-16,-3-2 11 16,6 0-11-16,0-12-28 15,2-14-166-15,-1-9-192 16</inkml:trace>
  <inkml:trace contextRef="#ctx0" brushRef="#br0" timeOffset="-114465.88">3488 8833 520 0,'0'0'27'16,"0"0"29"-16,0 0 13 16,0 0-30-16,0 0-35 15,105-9 0-15,-42 9 0 0,5 2-3 16,10 3-1-16,5 2 2 16,5-3 2-16,2 0-4 15,-4-3 1-15,2 0-1 16,3-1 5-16,0 0-5 15,-4 0 0-15,-8 0 0 16,-12 0 8-16,-4 0 2 16,-1 0 17-16,5 5-10 15,-1 0-3-15,-5-2 0 16,-6 0 3-16,-13-1 0 16,-11-2 7-16,-10 0 2 15,-12 1 3-15,-4-1-4 0,-5 2-11 16,0-2-3-16,0 5-8 15,1-1 1-15,2 2-4 16,2 3 6-16,-4 1-2 16,2 1-4-16,-3 3 3 15,0 5 0-15,0 3-3 16,0 6 5-16,-6 6-3 16,-3 7-1-16,-3 6 4 15,2 13 3-15,1 4-2 16,0 3 3-16,0 3-3 15,3-7-5-15,-3-3 2 16,1-6-3-16,-3-4 1 16,0-1 0-16,2-8-1 15,6-3 4-15,3-6-3 0,0-3-1 16,0-6 4-16,0-4 3 16,3-3-7-16,-3-6 2 15,0-2-2-15,0-4 5 16,0 1-5-16,0-3-11 15,0 1 11-15,-10 0 3 16,-5 1 11-16,-9-2 3 16,-1 0-5-16,-10-2-8 15,-8 0-1-15,-11 0-2 16,-11 0 0-16,-14-4 2 16,-12-4-2-16,-11-2 6 0,-8-1-7 15,4 2-9 1,-1-2 5-16,5 2 1 0,1 1 2 15,7 2-1-15,10 2 2 16,11 2 0-16,17 2 0 16,17 0 7-16,15 0-6 15,15 0 1-15,4 0 0 16,1-4-1-16,-3 1 2 16,-2 1-1-16,-5-3 1 15,-7 0-3-15,-4 0 0 16,0 0 0-16,2 1 3 15,4 1 4-15,8 1 4 16,4 1-1-16,7-1 7 16,-3 0 6-16,3 2-7 15,-3-3-2-15,3 3-1 0,-3-2-8 16,3 1 3-16,0 1 2 16,0 0-5-16,0 0-5 15,0-1-3-15,0-2-4 16,0-4-14-16,3-3-83 15,12-3-57-15,6-4-207 16</inkml:trace>
  <inkml:trace contextRef="#ctx0" brushRef="#br0" timeOffset="-113685.8">4206 8815 311 0,'0'0'76'16,"0"0"12"-16,0 0 17 16,0 0-39-16,0 0-10 15,0 0-9-15,-12-26 8 16,12 26 5-16,0 0-8 16,0 0-20-16,0 0-16 0,0 0-16 15,-3 5-3-15,-3 12 3 16,1 5 1-16,2 5 7 15,-1 3-5-15,3 3 14 16,1 3 0-16,-2-1-6 16,1 3 2-16,-2 2-2 15,-2 3-1-15,1 4 5 16,-1 4-9-16,2-1 7 16,0-2-13-16,-4 1 8 15,4-6-5-15,0 1 1 16,-2-2-4-16,1-2 3 15,1-1-3-15,-2 0 0 16,4-5 3-16,-3-2-3 16,-1-6 2-16,2-6-2 15,3-7 2-15,-3-2 0 0,3-5-2 16,0-2 2-16,0 0 1 16,0-1-3-16,0 0 3 15,0-1-1-15,0-1-2 16,0-1 0-16,0 1 2 15,0-1 0-15,0 0-2 16,0 0 0-16,0 0-5 16,0-12-59-16,0-11-225 15</inkml:trace>
  <inkml:trace contextRef="#ctx0" brushRef="#br0" timeOffset="-112777.5">4550 8843 433 0,'0'0'53'15,"0"0"43"-15,0 0-1 16,0 0-34-16,0 0-10 16,0 0-13-16,0-8-19 15,0 8-10-15,-1 7-5 0,-1 8 25 16,-1 3-5-16,0 5 2 16,2 6 7-16,-3 3-12 15,1 3-4-15,-2 7-5 16,1 7 0-16,-4 4 6 15,-2 8-7-15,4 4 2 16,-3-2-8-16,1-1 8 16,1-7-10-16,-2-4-1 15,3-2-1-15,1-5 6 16,-2-1-7-16,-2-4 3 16,5-2-3-16,-4-4 4 15,8-6-2-15,-3-3-2 0,3-4 2 16,0-7-2-16,0-5-1 15,0-2 1-15,0-5 2 16,0 1-1-16,0-2 1 16,0 0 4-16,0 0-6 15,0 0-6-15,0-9-64 16,0-8-162-16,0-9-306 16</inkml:trace>
  <inkml:trace contextRef="#ctx0" brushRef="#br0" timeOffset="-111705.58">4849 8846 328 0,'0'0'76'16,"0"0"14"-16,0 0 9 16,0 0-20-16,0 0-11 15,0 0-45-15,40 0-18 0,-12 0 2 16,2 0 6-16,6 1 1 16,7 4-4-16,-1 0 3 15,0-2-9-15,-2-2 3 16,-4-1-3-16,-3 0 6 15,-5 0 0-15,-3 0 11 16,-5 0 8-16,-2 0-3 16,-5 2-8-16,-1-1-2 15,-6 1-3-15,0 1 0 16,0 3-8-16,3 5 4 16,-3 3-6-16,1 4 5 15,-1 4 3-15,-1 5 2 0,-1 1-4 16,-1 3-5-16,-3 2 3 15,0 5-2-15,0 5 5 16,0 3-9-16,-7 5 4 16,-2 2 4-16,-5-2-5 15,-2 0 0-15,5-1-3 16,0-3 0-16,-1-1-1 16,1-5 0-16,4-3 1 15,-1-4 2-15,4-3-3 16,1-4 3-16,1-2-4 15,2-3 2-15,0 1-1 16,0-3 1-16,0-1 0 16,0 1-1-16,0-4 0 15,0-3 0-15,3-2 3 16,0-3-3-16,-1-2 0 0,-2-3 3 16,0-2-3-16,0-1-6 15,0 0 5-15,0 1-11 16,0-1-2-16,0 1 14 15,-5 1 4-15,-5-1-2 16,-5-1 7-16,-2 2 8 16,-3-2-14-16,-4 0 5 15,-6 0-7-15,-1 0 6 16,-5 0-2-16,0-5 0 16,-4 4 2-16,6 0-7 0,4-2 1 15,3 2-4 1,13-2 8-16,2-2-10 0,2-1-5 15,1-8-61-15,9-5-198 16,0-5-498-16</inkml:trace>
  <inkml:trace contextRef="#ctx0" brushRef="#br0" timeOffset="-110797.52">4917 9049 305 0,'0'0'69'0,"0"0"-10"16,0 0 57-16,0 0-36 0,0 0-14 15,0 0-23-15,18-7-36 16,-28 34-5-16,-8 14 9 16,-9 11 39-16,-4 7-6 15,-2 2-3-15,1 0 16 16,1-5-28-16,7-7-10 16,-1-5-9-16,7-4-6 15,3-8-3-15,2-3 1 16,7-7 3-16,0-5-5 15,4-6 1-15,2-5-2 16,-1-2 0-16,1-4 0 16,0 0-32-16,0 0-101 15,0-2 44-15,6-14-178 0</inkml:trace>
  <inkml:trace contextRef="#ctx0" brushRef="#br0" timeOffset="-110242.49">5305 9126 377 0,'0'0'129'15,"0"0"-87"-15,0 0-24 16,0 0 12-16,0 0 30 15,-60 123 2-15,29-65-7 16,1 4-12-16,2-3-14 16,7-5-12-16,3-3-10 15,5-6-3-15,2-6-2 16,1-7-2-16,1-7 0 16,6-6 0-16,0-6-27 0,3-7-33 15,0-6-84-15,0 0-233 16</inkml:trace>
  <inkml:trace contextRef="#ctx0" brushRef="#br0" timeOffset="-109441.42">4473 9124 407 0,'0'0'67'15,"0"0"24"-15,0 0-6 16,0 0-31-16,0 0-22 15,0 0-13-15,0 0-9 16,0-6-8-16,0 22 3 16,-9 10-2-16,-10 4 9 15,-1 8 13-15,-5 5-7 16,1 5 0-16,-1 0 3 16,2-1 3-16,4-3-16 15,3-3-1-15,5-5-6 16,2-4 0-16,3-6-1 0,0-9-1 15,5-5-10-15,1-5-22 16,0-4-24-16,0-1-69 16,0-2-188-16</inkml:trace>
  <inkml:trace contextRef="#ctx0" brushRef="#br0" timeOffset="-107587.61">4161 7865 353 0,'0'0'92'0,"0"0"-37"0,0 0 61 16,0 0-36-16,0 0-20 15,0 0-12-15,0-21-4 16,0 20-4-16,0 1-2 16,0 0-6-16,0 0-10 15,0 0-8-15,0 0-1 16,0 0-2-16,0 0-3 16,0 0-8-16,0 0-1 15,0 0-5-15,-6 0 2 16,0 6 4-16,3-2 3 15,-4 4-1-15,4-1 0 16,-2 3 2-16,1-1-4 0,1 1 0 16,-2 1 3-16,2 0 1 15,-1 1 5-15,-2-1-8 16,3 1 6-16,-3 3 2 16,0-1-3-16,0 2 5 15,-1 3-2-15,2-5 2 16,1 5-5-16,-1 0 1 15,-1-2-1-15,3 0 1 16,3-1-1-16,0-1-3 16,-4 1-2-16,4 1 6 15,0 1 0-15,0-3-5 16,-3 2 2-16,3-2 2 16,-3 1-3-16,0-2-1 15,1 0 4-15,1 0-1 16,1 1-3-16,-2-1-1 0,1-2 5 15,1 3-3-15,0-1-3 16,0 1 1-16,0 1 1 16,0-2-1-16,0 2 6 15,0-2-5-15,0 3-1 16,0 0 3-16,0 0-1 16,0 2 1-16,0-2-2 15,0-2 1-15,0 0-2 16,1-4 1-16,-1 0 3 15,0 0-5-15,0 2 0 16,0 1 1-16,0 0 1 16,0 2-1-16,0 0 0 0,-6-2 1 15,0-1-2-15,1 0 3 16,0-2 2-16,2-2-3 16,0-1-2-16,0-2 2 15,3-1-1-15,0-3 0 16,0 2 0-16,-3 1 1 15,0 2 0-15,1 2-2 16,-1 1 0-16,-2 2 1 16,2 0-1-16,0-3 0 15,0-2 3-15,3-3-1 16,-2-1-2-16,2-1 0 16,0-2 0-16,0 1 2 15,0-1-1-15,0 0 1 0,0 0-2 16,0 0-18-16,0-10-93 15,-7-11-150-15,-5-2-290 16</inkml:trace>
  <inkml:trace contextRef="#ctx0" brushRef="#br0" timeOffset="-106823.31">3769 8314 495 0,'0'0'50'15,"0"0"2"-15,0 0 58 16,0 0-21-16,0 0-38 15,0 0 4-15,0 0-31 16,-11-17-22-16,11 19 0 16,0 9 4-16,0 4 14 15,3 4 9-15,5 3 0 16,5 5 0-16,4 4 7 16,-3 1-10-16,0-2-2 0,1-2-2 15,0 1-6 1,1-1-1-16,1-1-1 0,-1-1-2 15,-1-1-6-15,0 0 5 16,-3-3-5-16,-3 0 0 16,-2-2 3-16,1-2-3 15,-2-2-6-15,0 1 6 16,0-2-4-16,-1-3 3 16,0 0-2-16,1-2-1 15,-3-1 2-15,0-1-3 16,2-3 4-16,-2-1-5 15,-2-1 3-15,2-1-3 16,-2-2 4-16,-1 3-4 16,0-3 0-16,0 0 4 0,0 0-3 15,0 0 2-15,0 0 1 16,0 0 4-16,0 0-4 16,0 0 2-16,2 0 0 15,-1 0 4-15,1 0 10 16,5 0 13-16,7-8 12 15,7-8-14-15,7-4-12 16,6-9 1-16,5-5-8 16,6-7 4-16,5-7-14 15,3-2 7-15,2 1-5 16,-9 6-4-16,-9 8 4 16,-11 6-8-16,-14 12 8 15,-6 5-3-15,-3 7-1 0,-3 5-7 16,0 0-8-16,0 0-85 15,-2 15-68-15,-13 11 13 16,-4 3-113 0,2 2-457-16</inkml:trace>
  <inkml:trace contextRef="#ctx0" brushRef="#br0" timeOffset="-102075.18">2417 2922 277 0,'0'0'34'15,"0"0"34"-15,0 0 41 16,0 0-30-16,0 0-16 16,0 0 16-16,-1 16-21 15,1-16 5-15,-2 0 33 16,2 0-24-16,0 0-12 16,0-7 2-16,0-10-5 15,0-8-22-15,0-5 0 0,0-7-8 16,6-4-3-16,0-5 4 15,2-9-6-15,-2-6-19 16,3-7 1-16,-3-2 0 16,1-2 1-16,-2 7-3 15,-2-3 0-15,-2 2 0 16,-1 1-1-16,0 0-1 16,0 5 1-16,-7 8 0 15,1 7-1-15,1 8 0 16,2 8 0-16,2 7 1 15,1 5-1-15,0 5 2 16,0 2 1-16,0 3 1 0,0 3-4 16,0-1 1-16,0 2 0 15,0 3-1-15,0-2 1 16,0 0 4-16,0 1-4 16,0 0-2-16,0 1-7 15,0 0-5-15,0 0-23 16,0 0-41-16,-12 1-80 15,-3 16 35-15,-9 3-30 16,-3-1-33-16,5-5-112 16</inkml:trace>
  <inkml:trace contextRef="#ctx0" brushRef="#br0" timeOffset="-101617.54">2258 1930 323 0,'0'0'45'0,"0"0"62"15,0 0-1-15,0 0-39 16,0 0-15-16,0 0 10 16,0 3-5-16,0-3 17 15,0 0 11-15,0 0-24 16,12-3-6-16,6-10-26 15,7-6-12-15,2 2-10 0,-2-2 3 16,-1-1-2 0,-4-1 7-16,-1-1-4 0,2-4 0 15,-3-1-5-15,-2-2 0 16,2 2 4-16,-5 5-8 16,-5 5 6-16,1 5 6 15,-2 7-7-15,-2 1 3 16,-1 4-10-16,2 0-3 15,5 7-3-15,2 10 3 16,8 5 3-16,-3-1 0 16,3 1 0-16,-5 0 0 15,-1-3-1-15,-3 1 1 16,0-8 0-16,-3 2 0 16,-6-6 0-16,3-1-2 15,-6 0-55-15,0 0-60 0,0-7-167 16</inkml:trace>
  <inkml:trace contextRef="#ctx0" brushRef="#br0" timeOffset="-100711.72">1992 626 475 0,'0'0'41'15,"0"0"13"-15,0 0 50 16,0 0-51-16,0 0 3 16,0 0-17-16,-30-63 4 15,27 62 1-15,1 1-5 16,2 0-31-16,0 5-8 16,-2 22-21-16,1 12 21 15,-4 15 7-15,4 14 3 0,-2 10 5 16,-2 8 13-1,2 5-2-15,-7 1-2 0,-1-2-14 16,1-2 0-16,-8-9 0 16,9-10-10-16,3-20 8 15,1-14-3-15,5-17-2 16,0-9 1-16,0-5-1 16,0-4 2-16,0 0 3 15,0 0 3-15,0-6 4 16,0-13-10-16,11-10-5 15,3-9-75-15,3-18-145 16,-3-12-280-16</inkml:trace>
  <inkml:trace contextRef="#ctx0" brushRef="#br0" timeOffset="-99173.9">2000 522 347 0,'0'0'215'16,"0"0"-208"-16,0 0 31 0,0 0 17 15,0 0-50 1,113-42-2-16,-59 39 0 0,6 3-3 15,4 0 1-15,4 0 0 16,4 0 2-16,2 0-3 16,1 0-1-16,2 0 1 15,-2 0 26-15,-3 0-5 16,-1 0-1-16,1 0-7 16,10 0 8-16,12 0-3 15,0-4 2-15,0-2-9 16,-6 0-4-16,-9 4-2 15,-9-1 3-15,-4 0-4 16,-11 3 0-16,-9 0-2 16,-7-2 6-16,-8 2-2 0,-3 0 5 15,-2 0-1 1,-2 0-2-16,3 0 5 0,1 0 1 16,6 0-5-16,2 0 6 15,3 0 2-15,-8 2-11 16,-1-2 0-16,-12 3 7 15,-5-3-1-15,-7 3 5 16,-4-3-8-16,-2 1-2 16,1-1-2-16,-1 1-4 15,2 5 1-15,1 0-2 16,0 6 0-16,3 1 5 16,-2 3-5-16,2 1 3 15,2 0-3-15,-5 3 3 0,0 3 2 16,-3 1-3-16,1 6 2 15,-1 2 2-15,3 4 2 16,0 4 0-16,4 2 5 16,1 7 9-16,1 3-9 15,4 3 7-15,-2 2-4 16,-4 0-5-16,-2 2-3 16,-1-1-5-16,-1 1 11 15,0 3-12-15,3-4 3 16,-3-2-3-16,2-8 6 15,-2-7-5-15,-2-5-2 16,1-7-2-16,-2-2 2 16,0-5-1-16,0-4 4 15,0-5-4-15,0-4 0 0,0-4 1 16,0-4-1-16,0 1 3 16,0-2-1-16,0 0-2 15,0 0 5-15,0 0-5 16,0 0 5-16,0 0-5 15,-2 0 3-15,-7 0-2 16,-3 0 2-16,-6-5 9 16,-4 1-12-16,1 1 5 15,-3-4 0-15,-4 2-2 16,-8-2-3-16,-7 0 0 16,-7-2 0-16,-6 3 2 0,-1-1 4 15,5 2-5 1,6 3 3-16,6-3-3 0,1 3-1 15,0 1 2-15,-4-1 0 16,-5 0-2-16,-6 0-3 16,-1 1 0-16,-3-1 6 15,0 2 0-15,-3 0-1 16,-8 0-2-16,2 0 0 16,1-3 7-16,5 3-5 15,15-4-3-15,7 1 2 16,5-2-2-16,1 0 1 15,-2 0 0-15,0 1 2 16,-4 0-2-16,2 0 0 16,-4 0-1-16,1 1 2 0,1 1-1 15,2 2 3-15,3 0-3 16,-3 0 0-16,2 0-5 16,1 0 5-16,1 0 0 15,2 0 0-15,1 0-2 16,6 0-3-16,3 2 5 15,-1 5 8-15,-5-3-8 16,3 0 1-16,-1-2-4 16,1 3 6-16,3-3 0 15,6-2-3-15,2 3 0 16,-2-3 1-16,-2 0 8 16,-5 0 0-16,-2 0-9 15,3 0 5-15,5 0-2 0,5 2 2 16,-5-2-3-1,4 0 5-15,-1 0-2 0,-1 0-5 16,2 0 6-16,-1 0-5 16,8 0 2-16,1 0-2 15,4 0-1-15,0 0 0 16,0 0 0-16,0 0-2 16,0 0 0-16,0 0-3 15,0 0 8-15,0 0-3 16,0 0 5-16,0 0-4 15,0 0-1-15,0 0 0 16,0 0-1-16,0 0-5 0,0 0-28 16,0 0-63-16,0-2-70 15,0-14-215-15</inkml:trace>
  <inkml:trace contextRef="#ctx0" brushRef="#br0" timeOffset="-98378.02">2437 827 210 0,'0'0'218'16,"0"0"-140"-16,0 0 20 15,0 0-28-15,0 0-25 16,0 0-2-16,0 0-9 15,0-22 9-15,0 19-8 16,0-1-4-16,-3 3-14 16,-8 1-4-16,-8 0-10 15,-6 0 0-15,-2 0 4 16,1 0 2-16,1 3 0 16,7 5 6-16,2 3-15 15,1 0 1-15,3 3-1 0,-1 5 8 16,-1-1-7-16,5 4 5 15,0 1 11-15,2-1-7 16,1 0 0-16,4 1-3 16,2 1-3-16,0-2 10 15,0-2-13-15,2-3 11 16,11-3-10-16,2 1 7 16,2-5 5-16,2-2-12 15,0 0 8-15,1-5 10 16,-1 1-14-16,6-1 5 15,1-1-4-15,-4-2 3 16,-1 0-10-16,0 0 0 0,-6 0 3 16,0 0-1-16,-3 0-1 15,0-2 2-15,-2-5-3 16,4-1 0-16,0-2-24 16,-3-4-63-16,-2-3-147 15,-6-4-312-15</inkml:trace>
  <inkml:trace contextRef="#ctx0" brushRef="#br0" timeOffset="-97756.45">2748 615 499 0,'0'0'35'0,"0"0"76"15,0 0-9-15,0 0-35 16,0 0-28-16,0 0-19 16,8-9-7-16,-8 9-6 15,0 0-6-15,3 3-1 16,0 14 0-16,3 9 6 15,0 6 7-15,1 8 22 16,-2 4 1-16,1 3-13 16,0 5 5-16,0 4-2 15,4 6-7-15,1-1 7 16,-2 7-12-16,-2 0 3 0,-4 2-3 16,0 3 3-1,0-6-15-15,0-6 9 0,3-12-3 16,-1-11-7-16,-2-9 2 15,1-11 1-15,-4-7 5 16,1-5-6-16,-1-3 1 16,2-2 3-16,-2-1-2 15,0 0 0-15,1 0-3 16,-1 0-2-16,0 0-22 16,0-5-60-16,0-9-74 15,0-2-150-15</inkml:trace>
  <inkml:trace contextRef="#ctx0" brushRef="#br0" timeOffset="-96121.66">3293 628 88 0,'0'0'263'0,"0"0"-239"16,0 0 48-16,0 0 7 0,0 0-4 15,0 0-2-15,0 0-8 16,36-44 1-16,-36 42 11 16,0 2-12-16,0-1-23 15,0 1-24-15,0 0-9 16,0 0-9-16,0 0-6 15,0 13 3-15,0 6 2 16,0 8 2-16,3 2 5 16,-2 1 6-16,4 5-6 15,-2 2 2-15,-2 0 4 16,2 3 3-16,-1-2-6 16,1 2-1-16,0-2 3 15,1-1-9-15,2 4 9 0,2-2 8 16,-2-1-19-16,0 0 6 15,-5-3-1-15,2 2 7 16,-3 1-11-16,0 0 5 16,0 1 5-16,0 0-7 15,0-3 6-15,0 0-8 16,3-4 10-16,0-4-8 16,-2-1 0-16,2-5-4 15,-1 1 4-15,-2-4-2 16,3-4 0-16,-3-2-2 15,0-5-2-15,0 1 2 16,0-2 3-16,0 0-3 0,0 1-6 16,0-4 6-16,0 2 0 15,0-4 4-15,0 1-4 16,0-3 0-16,0 0-6 16,0 0-44-16,0 0-18 15,0-5-38-15,0-16-193 16</inkml:trace>
  <inkml:trace contextRef="#ctx0" brushRef="#br0" timeOffset="-94995.49">3654 592 231 0,'0'0'122'0,"0"0"-60"0,0 0 18 16,0 0-8-16,0 0-23 16,0 0-6-16,7-16-3 15,-7 14 1-15,0 1-1 16,0 1 1-16,0 0 10 16,0 0 1-16,0 0-13 15,0 0-17-15,0 0-10 16,0 0-4-16,0 0-1 0,0 0-7 15,0 0 0 1,0 0 0-16,0 0 7 0,0 0-7 16,0 0-6-1,0 0 5-15,0 0 2 0,0 1-2 16,0 9-3-16,0 2 4 16,3 4 2-16,0 1 15 15,2 3-17-15,1 2 7 16,0 5 10-16,1-3-12 15,-1 5 7-15,0 1 2 16,0 0-7-16,0 3 4 16,0-4-8-16,-3 1 11 15,-3-2-13-15,3-1 6 16,0 0-2-16,-3 1 2 16,6 1 2-16,-3-2-2 0,0 3 0 15,2-2-2-15,-1 0 0 16,0 2 0-16,-1-2 2 15,2 2-6-15,-2-1 4 16,0 1 1-16,0-2-3 16,0-2-1-16,0 3 4 15,-3 0-1-15,4-1-3 16,-4 0 3-16,0-3-2 16,0 0 3-16,0-3-2 15,0-2-3-15,0-6 7 16,0-3-8-16,0-2 0 15,0-4 4-15,0-3-4 16,0 1-3-16,0-1 3 16,0 3 0-16,0 2 1 0,0 0 0 15,0 0-1-15,0-3 0 16,0 2-3-16,0-3 3 16,0 1-1-16,0-3-21 15,0-1-93-15,0 0-177 16</inkml:trace>
  <inkml:trace contextRef="#ctx0" brushRef="#br0" timeOffset="-84943.38">3175 1325 180 0,'0'0'55'0,"0"0"-4"15,0 0 1-15,0 0 10 16,0 0 7-16,0 0-27 0,0 0-17 15,0 0-7 1,0-17 1-16,0 12 11 0,0 1-17 16,0-1 15-16,3 0-6 15,-3-1-10-15,0 2-2 16,0-3 4-16,0 4 0 16,0 0 0-16,3-2-2 15,-3 3 0-15,0 0-4 16,0 0 1-16,0 2 6 15,0-3-5-15,0 3-3 16,0 0 2-16,0 0-2 16,0 0-7-16,0 0 5 15,0 0-5-15,0 0-3 16,0 0 1-16,0 0 2 16,0 0-1-16,0 0 1 0,0 0-1 15,0 8 1-15,0-2 0 16,-3 0 0-16,3 2 0 15,-7-3 2-15,4 4 4 16,0 3-5-16,-2 1-1 16,2 4 0-16,2 3 0 15,-2-2 0-15,1 2 4 16,1-2 1-16,-2-2-3 16,3-3 8-16,-3-3-5 15,3 1-2-15,-3-3 3 16,3 0-4-16,-1 1-1 15,-1 1 6-15,2 2-7 0,-3 0 3 16,3 1 0 0,0 1 2-16,-3-3 3 0,3 3-1 15,0-1 2-15,0-3-4 16,0 1-3-16,-3-1 3 16,3-1-5-16,0-3 1 15,0 3 2-15,0-1 0 16,-3 2-3-16,3 2 4 15,0-1-1-15,0 2 1 16,0-3-2-16,0 1 1 16,0-1-3-16,-3-2 6 15,3 1-3-15,0-3-2 16,0 1 1-16,0-3 1 16,0 2-2-16,-3 1 0 15,3 0-1-15,-2 1 0 0,1 0 3 16,-1-1-3-1,1 1 0-15,-1 2 1 0,2-4 3 16,0-2-4-16,0 0 2 16,0-1-1-16,0-1-1 15,0 0 1-15,0 1 1 16,0 0-2-16,0 1 0 16,0 1 0-16,0 0 0 15,0 2 0-15,0-1 0 16,0 0 3-16,0-1-3 15,0 1 2-15,3 0-1 16,0-3 0-16,-1 2 0 0,1-1 0 16,3 0 0-16,-3-1-2 15,0 2 1-15,0-2 0 16,0 0 0-16,3 2 1 16,-2-1-1-16,2 1 0 15,0 0 3-15,-1-1-2 16,-2 1 0-16,7 0-1 15,-2 0 0-15,1-1 2 16,2-1-1-16,-3 0 1 16,4 1-1-16,-2-3-1 15,1 2 0-15,-2-2 0 16,7 2 1-16,-2-2 1 16,0 0 0-16,0 1 1 0,-4-1-2 15,2 1 0 1,-4 1-2-16,2-1 7 0,-1-1-10 15,2-1 5-15,0 1-1 16,0-1 0-16,7 0 0 16,-5 0 0-16,1 0 2 15,2 1-3-15,-2-1 2 16,-3 0-2-16,-3 0 2 16,1 0 0-16,0 0-1 15,-2 0 0-15,4 0 0 16,-1 0 1-16,2 0 0 15,-1 0 1-15,-3 0-1 16,0 0-1-16,-2 0 1 16,0 0 3-16,0 0-8 0,3 2 4 15,-3-2 0-15,-2 1 0 16,4-1 0-16,2 1 6 16,-1 2-5-16,5-1 0 15,-1 0-1-15,-1-2-1 16,4 3 1-16,-4-3 1 15,0 2 3-15,0-2-4 16,-1 1 0-16,0-1 0 16,0 2 1-16,-2-2-1 15,3 0 0-15,0 0 0 16,-2 1 2-16,2 1-2 16,0-1 0-16,3 0 1 15,-3 1-1-15,6-2 7 0,-2 0-7 16,-1 0 1-1,2 0-6-15,-3 2 12 0,0-2-7 16,-1 0 0-16,1 0-6 16,0 0 6-16,0 0 3 15,5 0-3-15,1 0 0 16,1 0 4-16,-2 0-4 16,-4 0 0-16,-2 0 0 15,-2 0-3-15,-2 0 3 16,1 0 2-16,1 0-2 15,-2 0 3-15,-2 0-4 16,0 0 1-16,-2 0 0 0,-2 0 3 16,0 0-3-1,-3 0 0-15,3 0 0 0,0 0 0 16,2 0-5-16,2 0 5 16,0 0 0-16,-2 0 0 15,1 0 0-15,-3 0 2 16,0 0-2-16,1 0 2 15,-1 0-2-15,0 0 0 16,0 0-3-16,0 0 3 16,2 0 1-16,-1 3 0 15,1-3-1-15,-1 2 0 16,-1 1-2-16,-2-2 1 16,1 2 1-16,1 0 0 15,-3-1 1-15,3 1-2 16,-3 2-2-16,3 1 3 0,0 0-2 15,0 3 1-15,0-1 1 16,0 2-2-16,1 1 2 16,-1 1 0-16,-3 1 1 15,2-1-3-15,-2 0 2 16,0-1 0-16,3 2 0 16,-3-3 1-16,1 3-1 15,1 0 1-15,-2-1-1 16,1-1-3-16,2-2 3 15,-1-1 1-15,-2-3 0 0,0-1-1 16,0 0 1 0,0-3-2-16,0 1 2 0,0-2 1 15,0 0 0-15,1 0-2 16,-1 0 0-16,0 0 0 16,0 0 0-16,0 0 2 15,0 0-2-15,0 0 0 16,0 0-5-16,0 0-9 15,0 0-36-15,0 0-28 16,0 0-28-16,0 0-51 16,-7 0-24-16</inkml:trace>
  <inkml:trace contextRef="#ctx0" brushRef="#br0" timeOffset="-84275.39">4131 2172 480 0,'0'0'83'0,"0"0"-33"16,0 0 24-16,0 0-19 0,0 0-32 16,0 0-5-16,0 0 4 15,24 17 1-15,-13-4-1 16,-1 0 3-16,-1-1 11 16,0 0-4-16,4-4-13 15,-4 1 5-15,0-1-15 16,-1 1 4-16,-1 1-5 15,-4 0-7-15,3-1 4 16,-3 2-2-16,0-2-1 16,0 1-1-16,-1-1-1 15,1-4 4-15,1 1-4 16,-3-3 2-16,1 0 4 16,-1-1-6-16,-1-2 1 15,2 3-1-15,-2-3 2 16,1 0 1-16,1 0-2 0,1 1 2 15,-3-1 4-15,3 2-2 16,0-2 0-16,0 0-3 16,0 0 8-16,4 0 6 15,-2 0-12-15,2 0 16 16,1 0 4-16,2 0 8 16,-1-8-4-16,8-4-7 15,2 0 1-15,3-5-7 16,2 2-7-16,-1-2-7 15,-1-4 9-15,0 1-9 0,-7 1 1 16,0 2 0 0,-7 3 2-16,-1 4-4 0,-4 2-3 15,-1 3-20-15,-2 3-69 16,0 0-78-16,4 2-550 16</inkml:trace>
  <inkml:trace contextRef="#ctx0" brushRef="#br0" timeOffset="-83474.19">4237 2442 406 0,'0'0'59'0,"0"0"-9"16,0 0 57-16,0 0-3 15,23-73-43-15,-20 67-8 16,-3 3 7-16,0 1-4 16,0 2-22-16,0 0-9 0,0 0-10 15,0 0-12 1,0 0-3-16,0 8-9 0,0 12 7 15,0 11 2-15,0 5 5 16,0 4 1-16,0 4 3 16,-2 1 1-16,-1 2 3 15,2 1 3-15,-4-4-4 16,2 2-5-16,0-4-2 16,0-1-1-16,0-3-2 15,3-4 1-15,0-6-1 16,0-5 2-16,0-4-4 15,-3-7 0-15,3-2-1 16,0-3 0-16,-4-5-1 16,4 1 2-16,0-1 4 0,0-2-4 15,0 2 0-15,0-2 1 16,0 0 0-16,0 0 3 16,0 0-4-16,0 0-5 15,0 0-19-15,4-2-11 16,2-13-77-16,3-6-78 15,3-9-147-15</inkml:trace>
  <inkml:trace contextRef="#ctx0" brushRef="#br0" timeOffset="-82633.42">4293 2452 235 0,'0'0'34'15,"0"0"-15"-15,0 0 31 16,0 0 18-16,0 0-16 0,0 0-4 15,-11-9 15 1,11 9-16-16,0 0-7 0,0-1-7 16,0 1 1-16,0 0-9 15,0 0-6-15,0 0 11 16,0-1 1-16,6-2-14 16,12 0-8-16,7 1-3 15,5-1-3-15,6-1 0 16,0 4-4-16,1-3 1 15,-1 1 0-15,-1-2 3 16,0 0-1-16,-1 0-2 16,5-1 0-16,10 1 0 15,11-2 3-15,4 4 1 16,0-1-1-16,-1 1-3 16,-8 2 4-16,-7 0-4 0,-7 0 0 15,-3 0 6 1,-4 0 0-16,2 0-4 0,-2 0 8 15,0-3 3-15,-1 2 2 16,-3 0-2-16,-2-1-3 16,-2 2-1-16,-4-3-5 15,-1 2-1-15,-6 1 4 16,1 0 3-16,-4-1-6 16,0 1-4-16,-6 0 5 15,-1 0-2-15,-2 0 0 16,-3 0-1-16,1 0 3 15,-1 0-4-15,3-2 4 16,2 2-3-16,0 0-2 16,-2 0 0-16,0 0 4 0,-1 0 5 15,-2 0-9-15,1 0 3 16,-1 0 1-16,0 0 0 16,0 0 5-16,0 0-9 15,0 0 2-15,0 0-2 16,0 0 2-16,0 0 0 15,0 0-1-15,0 0 1 16,0 0-1-16,0 0 0 16,0 0-1-16,0 0 0 15,0 0 2-15,0 0-3 16,0 0 1-16,0 0-32 16,0-1-67-16,-14-4-95 15,-6-2-108-15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23:17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2511 2109 239 0,'0'0'32'0,"0"0"43"16,0 0 16 0,0 0-30-16,0 0-17 0,0 0 29 15,0 0 2-15,0-39-20 16,0 29 5-16,0-4-15 16,0 2-3-16,0-5-5 15,0 1-16-15,0 2-2 16,0 3 20-16,5 1-13 15,-4 3-7-15,1 2 0 16,-2 4 6-16,0 1 5 16,0 0-14-16,0 0 2 15,0 0-10-15,0 0-7 16,0 0 2-16,0 0-4 16,0 0 1-16,0 10-6 0,0 8 4 15,-6 7 2-15,1 6 3 16,-3 2 2-16,2-1-5 15,-2 1 2-15,-1 3-2 16,2 3 0-16,-2 3 0 16,3 2 1-16,-2 1-1 15,-2 1 1-15,4 4-2 16,1-3 1-16,2 1 0 16,0-4 0-16,2-3 1 15,-1-4 3-15,1 0-4 16,-1-2-4-16,0 1 4 15,0-2 0-15,-1 3 1 16,0 1 2-16,0 0-5 16,0-2 4-16,0-3-2 15,3 3 1-15,0-3-1 0,0 1-4 16,0 2 4-16,-3-1 3 16,3-2 0-16,0-6-1 15,0-7-2-15,0-6 2 16,0-5-2-16,0-5-1 15,0 0 1-15,0-4 5 16,0 0-4-16,0 0 5 16,0 0-1-16,0 0-5 15,0-5 0-15,0-18-63 16,0-10-217-16</inkml:trace>
  <inkml:trace contextRef="#ctx0" brushRef="#br0" timeOffset="2265.75">2616 2006 6 0,'0'0'395'0,"0"0"-323"16,0 0 28-16,0 0-17 15,0 0-29-15,0 0-19 16,0 0-13-16,-14-5-8 16,14 5 8-16,0 0-5 15,0 0-7-15,0 0 0 16,0 0-6-16,0 0 15 16,5 0-4-16,10 0-3 15,9 0-2-15,7 0-2 16,2 0-4-16,10 1 1 15,-3 2-2-15,1 1-1 16,2-1 2-16,-1-1-4 0,2-2 2 16,0 3 1-16,-1-3-2 15,-3 2-1-15,-4-1 5 16,0-1-6-16,-6 2 1 16,4-2-4-16,6 0 4 15,2 1 6-15,7-1-6 16,-1 2-2-16,4-1 2 15,-4 0 0-15,3 3 1 16,-11-1-1-16,0-1 0 16,-6-1 0-16,1 1 0 15,-1 1 1-15,5-1 0 16,10 0 0-16,9 0-1 0,8 1 3 16,7-1-1-16,0 2 1 15,-4-1 1-15,-5 0-3 16,-1-3 0-16,2 2 8 15,-1 0-6-15,3-2 0 16,-4 0-3-16,-2 0 0 16,5 0 3-16,1 0-2 15,9 0 0-15,0 0 2 16,0 0-2-16,-3 0 3 16,-3 0-3-16,-9 0 1 15,-5 0 0-15,-1-2 0 16,-3-1-2-16,0 1 1 15,-4-1 1-15,1 0-1 0,-4 0-1 16,1 0 3 0,-1 1 2-16,4 0-5 0,-4 0 0 15,-5-1 0-15,-9 0 0 16,-14 1 1-16,-5 2 4 16,-11 0 9-16,-1-3 8 15,0 3-4-15,0 0-1 16,0 0-5-16,0 0-2 15,0 0 6-15,0 0-12 16,0 0-2-16,0 0-2 16,0 0-2-16,0 0 2 15,0 0-3-15,0 0-2 0,0 0 4 16,0 0-1 0,-1 3 2-16,-2 9 0 0,-3 1 3 15,0 2-2-15,3 3-1 16,0 1 2-16,-3 3-2 15,0 0 3-15,-1 4-2 16,1-2 2-16,1 3 3 16,-1 2 0-16,6 3-1 15,-3 2 5-15,3 2-2 16,0 5 0-16,0 2-2 16,0 2 8-16,0-2-9 15,0-2 4-15,0-3-1 16,0-1-5-16,0-1 3 15,0 1-6-15,0 2 6 16,0-2-3-16,0-1 1 0,0-3 0 16,0-2-3-16,0-2 2 15,0 0-3-15,0-2 3 16,0 3-2-16,0 3 2 16,0 3-2-16,0 0 7 15,0-1-7-15,0-5 1 16,0-2-1-16,0-4 3 15,0-6-3-15,0-1 1 16,0-1 0-16,0-5-1 16,3 0 1-16,-3-2-1 15,0-4 0-15,3 1 0 16,-3-5 1-16,0 2-2 0,0-3 1 16,0 1 4-16,0-1-5 15,0 0 2-15,0 0 1 16,0 0 2-16,0 0-1 15,0 0 1-15,0 0-1 16,0 0-3-16,0 0-1 16,-6 0 0-16,-13 3 1 15,-8-3 0-15,-1 3 3 16,-4-3 4-16,-5 0-6 16,-5 0 3-16,-7 0-10 15,-6 0 12-15,-12 0-5 16,-11-7-2-16,-10 0-6 15,-13 1 5-15,-7 1 1 16,-8 2-9-16,-2 2 6 16,0 1-1-16,2 0-4 0,4 0 8 15,3 0-1-15,2 0-3 16,13 0-1-16,0 0 1 16,6 0 3-16,4 0-2 15,2 0 2-15,3 1-1 16,6-1-3-16,4 1 3 15,1-1 2-15,10 0-1 16,13 0 0-16,12 0 1 16,14 0 0-16,7 0 0 15,4 0 3-15,-2-5-1 0,-2 1-2 16,3-2 0 0,-4 1-2-16,-1 2 2 0,2 0-2 15,-1-1 3-15,-5 0-1 16,-6 1 0-16,0 1-1 15,-6 1 1-15,0-1-1 16,2 1 3-16,3-1-2 16,-2 1 0-16,3-1-5 15,-1-1 5-15,1 3 6 16,-3-4-6-16,3 1 1 16,2-1 9-16,4 3-4 15,3-2 1-15,0 1-7 16,2 0 12-16,-4-3-9 15,-2 3 6-15,-5-1-9 16,-3 1 0-16,-1 1 0 0,1 1 9 16,-5 0-6-16,-3 0-3 15,1 0 2-15,-4 0 0 16,4 0 7-16,1 0-3 16,8 0-1-16,7 0-3 15,12-1 3-15,3 1 4 16,3-1 7-16,0 1-5 15,0 0-5-15,0 0-2 16,0-2-4-16,0 2 0 16,0 0-1-16,0 0-5 15,0 0-2-15,0-1-52 16,0 1-47-16,0-4-105 0,-3-2-222 16</inkml:trace>
  <inkml:trace contextRef="#ctx0" brushRef="#br0" timeOffset="3187.6">2844 2503 516 0,'0'0'44'0,"0"0"21"0,0 0 36 16,0 0-49 0,0 0-35-16,0 0-17 0,0 39 1 15,-7 1 4-15,-4 7 21 16,2 1 15-16,3 4-12 15,-4 0-18-15,7 0 0 16,0-1-4-16,-3-4-5 16,1-8 1-16,1-11-3 15,1-11 2-15,3-9 1 16,-1-5-2-16,1-3-1 16,0 0 24-16,-2 0 33 15,1-3 12-15,-1-20-4 16,-4-10-46-16,3-9-13 15,0-10-6-15,-3-8-2 16,6-1-2-16,-3-3-16 0,3 0 3 16,0 2 2-1,3 8 2-15,9 7-6 0,3 9 11 16,-2 11 4-16,5 6 4 16,-3 4 4-16,1 5-4 15,1 4 2-15,-1 2-2 16,-2 4 0-16,2 2 0 15,-2 0-1-15,2 0 1 16,-1 9-7-16,4 7 7 16,-5 5 0-16,2 6 0 15,-4 5 2-15,0 4-2 16,-3 3 14-16,-3 3-2 0,3 1-4 16,-2 0 10-16,-1 1-11 15,-1-2 2-15,-2 1-2 16,1-1 1-16,-2 2-5 15,-2-5 0-15,0-3-3 16,0-5 4-16,0-7-1 16,0-3-3-16,0-5-2 15,0-5 2-15,0-4 3 16,0-5-2-16,0 0 0 16,0-2-1-16,0 0-2 15,0 0 0-15,0 0 2 16,-8-7-52-16,-8-14-36 15,-2-8-169-15</inkml:trace>
  <inkml:trace contextRef="#ctx0" brushRef="#br0" timeOffset="3406.92">2770 2757 512 0,'0'0'141'0,"0"0"-98"15,0 0-2-15,0 0 8 16,92-34-21-16,-46 25 18 16,-4 0-6-16,-3 0-3 15,1 1-24-15,-9 2-9 16,-4-1 1-16,-2 2-1 16,-8 0-4-16,-6 0-117 0,-11-2-184 15</inkml:trace>
  <inkml:trace contextRef="#ctx0" brushRef="#br0" timeOffset="3908.56">3469 2119 576 0,'0'0'38'0,"0"0"87"15,0 0-21-15,0 0-36 16,0 0-40-16,0 0-28 15,3 19 2-15,-3 20-2 16,0 14 11-16,0 7 9 16,0 10 11-16,0 9-2 15,0 7-4-15,0 3-1 16,0-1-9-16,0 3-9 0,0-3-1 16,0-1 5-16,0-8 1 15,0-13-6-15,0-13 2 16,0-9-5-16,0-10-1 15,0-10 3-15,0-7 0 16,0-5-4-16,0-3-1 16,0-5 1-16,0 0 3 15,0-4 1-15,0 0 1 16,0 0 1-16,0 0-6 16,0-9-29-16,-1-19-81 15,-2-12-138-15</inkml:trace>
  <inkml:trace contextRef="#ctx0" brushRef="#br0" timeOffset="4418.62">4051 2143 377 0,'0'0'210'16,"0"0"-146"-16,0 0 49 0,0 0-20 15,0 0-12-15,0 0-46 16,7-10-18-16,-7 10 0 15,0 0-17-15,0 15-13 16,0 9 13-16,-3 14 4 16,-1 7 19-16,1 11-1 15,0 10-5-15,1 12 3 16,2 6-3-16,0 6-2 16,0 0-2-16,2-1-5 15,4 0-6-15,1-6 5 16,-7-6-1-16,0-9-5 15,0-10 1-15,0-10 1 16,-3-11-3-16,-1-9 0 0,4-7 2 16,0-8-4-1,0-5 3-15,0-5-3 0,0-3 4 16,0 0-2-16,0 0 5 16,0 0-5-16,0-20-5 15,4-7-89-15,-4-12-174 16</inkml:trace>
  <inkml:trace contextRef="#ctx0" brushRef="#br0" timeOffset="5025.87">4695 2163 456 0,'0'0'97'15,"0"0"-32"-15,0 0 67 16,0 0-22-16,0 0-23 16,0 0-28-16,0-37-22 15,0 37-15-15,0 0-12 16,0 17-9-16,0 16 2 15,0 16 7-15,3 14 16 16,3 12 3-16,3 10-3 16,1 6 6-16,-1 1-17 15,-4-2 1-15,-4-6-8 16,1-5 1-16,1-4 3 16,0-8-8-16,0-3 7 0,4-9-4 15,-4-7-6-15,-3-6 7 16,0-9-6-16,0-9 0 15,0-9 1-15,0-8 2 16,0-4 0-16,2-3-4 16,-1 0 7-16,1 0-5 15,-1 0 4-15,2-1 1 16,2-14-8-16,2-11-40 16,2-3-138-16,-3-5-185 15</inkml:trace>
  <inkml:trace contextRef="#ctx0" brushRef="#br0" timeOffset="6744.42">3751 2670 401 0,'0'0'93'16,"0"0"24"-16,0 0-4 0,0 0-50 16,0 0-17-16,0 0 12 15,0-19-12-15,0 19-24 16,0 0-13-16,-4 6-5 15,-7 14-4-15,-1 10 11 16,-4 7 8-16,-5 7-4 16,9 1 14-16,0 0-6 15,5-1-10-15,7-3 1 16,0-1-1-16,0-3-1 16,0-1 1-16,0-2-5 15,0 4 6-15,0-1-7 16,0-3 10-16,0 2-11 15,-3-2 3-15,-2-2-7 16,-1 2 3-16,3-2-5 16,-3-3 2-16,0 1 1 0,3-3 1 15,-1 2 5-15,1-1 1 16,1-1-2-16,1 0 0 16,-1-2-3-16,1 4-2 15,-1-1 7-15,-1-2-9 16,2 2 7-16,-2-2-4 15,1 4-3-15,-2-1 5 16,-2 1 7-16,3 1-7 16,0-2-4-16,3 1 7 15,-3 1-3-15,1 1 4 16,-1-2-9-16,0 0 1 16,2-2 3-16,-2 1 1 0,0-2-2 15,0-2-1-15,0 1 1 16,0 1-3-16,0 1 1 15,0 0 1-15,0-2 0 16,0-2 6-16,0-1-9 16,0-2 4-16,3-3 0 15,-4-1 10-15,4-1-13 16,0 0 4-16,-2-1 2 16,1 1-5-16,-2 4-1 15,-2 2 0-15,1 3 4 16,-1 3 0-16,1-4 0 15,-2-1-1-15,3-3 13 16,0-5-10-16,3-2-1 0,0-4 2 16,0-6-5-1,0 2-3-15,0-4 4 0,0-1-2 16,0 2-1-16,0 1-1 16,0-3 3-16,0 3-3 15,0-2 0-15,0-1 1 16,0 0 1-16,0 0 0 15,0 0 1-15,0 0-3 16,0 0-18-16,0-16-23 16,-6-3-48-16,0-4-90 15,0 2-111-15,-3 7-136 16</inkml:trace>
  <inkml:trace contextRef="#ctx0" brushRef="#br0" timeOffset="7405.32">3344 4345 349 0,'0'0'227'16,"0"0"-128"-16,0 0-14 15,0 0 17-15,0 0-2 16,0 0-40-16,-21-23-17 15,21 22-5-15,0 1-8 0,0 0 0 16,0 0-4 0,0 0-13-16,0 0 11 0,0 0-13 15,0 0 3-15,0 0-8 16,0 7 3-16,0 7-1 16,6 5 3-16,4 4 6 15,1 0 7-15,-1 2-13 16,4 1 6-16,-4-3-9 15,0 0 1-15,1-3-1 16,1-3 0-16,-2 1-2 16,1-1 5-16,-1 0-3 15,-4-3-3-15,3 2-2 0,-3-2 6 16,0-2-7 0,-2 2 3-16,-1-2-1 0,0-1 2 15,-1-2-4-15,1-1 1 16,-3 1-3-16,3-3 2 15,0 1 0-15,-3 0 0 16,3-4-2-16,-3 0 4 16,3 0-3-16,-3-3-1 15,0 0 3-15,0 0 2 16,3 0 4-16,1 0 12 16,2-6 8-16,5-14 1 15,8-15-13-15,9-10-10 16,4-4-5-16,-1 2 2 15,0 6-2-15,-7 9-1 16,-3 8 1-16,-6 4 1 16,-6 5 0-16,2 2-3 0,-1 2 0 15,-1 2-1-15,0 1-13 16,4-1-68-16,-1 2-71 16,-6-1-108-16,-6 5-521 15</inkml:trace>
  <inkml:trace contextRef="#ctx0" brushRef="#br0" timeOffset="8319.82">1976 4609 207 0,'0'0'68'0,"0"0"-55"15,0 0 11-15,0 0 1 16,0 0 4-16,0 0-3 15,36 11-26-15</inkml:trace>
  <inkml:trace contextRef="#ctx0" brushRef="#br0" timeOffset="9449.48">2750 5145 699 0,'0'0'47'0,"0"0"-5"16,0 0 43-16,0 0-13 0,0 0-46 15,0 0-26 1,-19 46 0-16,11 10 7 0,-5 11 17 16,4 5 16-16,0 6-13 15,-1 0-9-15,2-3-4 16,8-7 2-16,0-10-11 16,0-15-5-16,0-11 5 15,0-14-4-15,0-9 2 16,0-5 1-16,0-4 6 15,0 0 38-15,0-4 19 16,5-18-10-16,-2-12-20 16,2-12-26-16,0-9-5 15,1-12 0-15,-3-3-3 16,-3-6-3-16,0-2-6 0,0 1-10 16,0 7 4-16,3 8-2 15,16 12 4-15,6 13-30 16,7 14 36-16,-1 11-4 15,2 12-1-15,0 0 8 16,0 26-7-16,-5 6 6 16,-4 7-2-16,-11 1 0 15,-11 0 2-15,-2 1-3 16,-12-3 5-16,-15-2 1 16,-6-5 4-16,3-8 13 15,2-2-15-15,10-9 12 16,6-7-2-16,6-2-6 15,6-3-3-15,0 0 5 0,0 0-4 16,0 0 6 0,3 0-11-16,15 0-15 0,6 0 8 15,7 0 7-15,4 0-5 16,1 5 4-16,2 13-6 16,-2 5-3-16,-5 6-15 15,-7 2 12-15,-7 3 6 16,-11-1-13-16,-6-2 8 15,0-1 12-15,-11-4-1 16,-14 2-8-16,-2-3 9 16,-4-5 3-16,-4-1 3 15,1-6 4-15,1-6 19 16,2-2 14-16,-2-5 3 16,3 0-19-16,0-5-7 0,5-7-7 15,4-2-6-15,8-6-7 16,10 1-15-16,3-3-115 15,4 0-128-15,14-2-627 16</inkml:trace>
  <inkml:trace contextRef="#ctx0" brushRef="#br0" timeOffset="9960.31">2252 4827 559 0,'0'0'87'0,"0"0"28"0,0 0 23 16,0 0-71-16,0 0-58 15,0 0-9-15,19 103 0 16,-14-11 23-16,-5 17 13 15,0 14-10-15,0 9 1 16,-18 3 11-16,1-3-23 16,0-8 7-16,3-18-2 15,8-21-7-15,2-22-2 16,4-22-3-16,0-17 3 16,0-11-2-16,0-9 5 15,0-4-2-15,4 0-2 16,-1 0 2-16,0-17-12 15,5-14-9-15,-2-16-112 0,0-17-122 16,2-15-440 0</inkml:trace>
  <inkml:trace contextRef="#ctx0" brushRef="#br0" timeOffset="11611.22">2279 4759 487 0,'0'0'88'0,"0"0"-67"16,0 0 48-16,0 0-18 15,0 0-33-15,0 0-15 16,67-13-1-16,-27 10-2 16,5 2 3-16,4 1 7 15,-1-1-9-15,7 1 1 16,3 0 1-16,3 0 7 16,2 0-2-16,1 0-5 15,-1 0-1-15,0 1-2 16,1 0 2-16,1 5 7 15,4-6-8-15,-2 0 0 16,-3 0 3-16,-1 0 3 16,1 0 5-16,4 0-7 15,7 0 1-15,13-3 3 0,9-1-4 16,7 0 5-16,-2 3-8 16,-11-2 7-16,-9 1-1 15,-9 2-4-15,-1-2 0 16,5-1 13-16,2-2 0 15,2 1-2-15,-1 1-3 16,2-2-2-16,-1 2-6 16,7 1-1-16,3 2 1 15,-5 0-2-15,-2 0 7 16,-8 0-3-16,-2 2-6 0,-8 1 12 16,-6-1-5-16,-2-1-6 15,0-1 14-15,14 0-1 16,5 0-8-16,1 0 9 15,-5 0-10-15,-16 0-3 16,-10 0 2-16,-12 0 2 16,-10 0 4-16,-11 0 1 15,-6 0 10-15,-8 0 16 16,0 0 4-16,0 0-14 16,0 0-8-16,0 0-14 15,0 0 0-15,0 0-4 16,0 0-1-16,0 0 0 15,0 0-1-15,0 0-2 0,0 0 0 16,0 7-1 0,0 8-5-16,-4 9 9 0,-6 8 0 15,2 4 2-15,-1 4 1 16,0 6-3-16,2 0 4 16,1 7-4-16,3 2 6 15,1 4 0-15,2 3-5 16,0 4 8-16,2-2-5 15,1 4-3-15,-3 1 4 16,0 1-5-16,-3-4 6 16,-9-6 0-16,1-4-3 15,4 2 1-15,1-2-1 16,0-2 9-16,6-5-12 16,0-9 5-16,0-7-3 0,0-8 7 15,0-5-7-15,0-9 0 16,0-2-2-16,0-6 1 15,0-1 1-15,0-2-1 16,0 3 0-16,0-3 2 16,0 0-3-16,0 0 1 15,0 0-1-15,-1 2 0 16,-2 1 0-16,0-2 1 16,-2 0-1-16,2 1-1 15,-3-2 0-15,-7 0 1 0,-5 0 2 16,-12 3 0-1,-12-3 0-15,-10 0 3 0,-18 0-2 16,-8 0-6-16,-14 0 3 16,-14 0 0-16,-5 0 0 15,-11 2-5-15,-6 4 5 16,-2 0 0-16,-4-3 0 16,-3 1-3-16,-2-3 3 15,0-1 0-15,-2 0 0 16,2 0-8-16,3 0 2 15,3 0 2-15,11 0-4 16,18 0 6-16,17 0 2 16,19 0 0-16,15 0 0 15,9 0 4-15,6 0-4 16,5 0 1-16,-1 0-1 0,0 0 0 16,-12 0 0-16,-11 0 0 15,-6 0-5-15,-10 0 5 16,-3 2 2-16,6-1-2 15,13 1-5-15,23-2 5 16,15 0 0-16,13 0 9 16,6 0-3-16,-2 0-1 15,1 0 0-15,-2 0-2 16,-5 0 1-16,-2 0-3 16,-2 0 1-16,-3 0-2 15,0 0 8-15,-1 0-7 16,1 0 2-16,-3 0 5 15,1 0-4-15,1 0 1 0,-2 0-2 16,-3 0 4 0,-9-5-2-16,-10 2 2 0,-12 1 8 15,-12-1 4-15,-6 3-5 16,11 0-6-16,16 0 9 16,21 0-1-16,16 0 2 15,6 0 10-15,0 0-16 16,0-1-2-16,0-2-10 15,0 1-1-15,3 1-7 16,2-1-7-16,3 1-46 16,4-3-58-16,3-2-73 15,3-8-176-15</inkml:trace>
  <inkml:trace contextRef="#ctx0" brushRef="#br0" timeOffset="12436.29">3615 4804 312 0,'0'0'58'0,"0"0"20"15,0 0 33-15,0 0-43 16,0 0 1-16,0 0 7 16,5-24 2-16,-5 24 0 15,0 0-11-15,0 0-24 16,0 0-17-16,0 0-11 16,0 0-15-16,0 0 5 15,0 0-2-15,-2 11-1 16,-2 7 0-16,1 11 4 15,0 7 4-15,1 12 5 16,-1 8 8-16,0 8 3 16,-4 5 8-16,1 7-18 0,0 1-10 15,0 5 2-15,1-2-3 16,0 2-2-16,0-9 0 16,1-1 9-16,-4-4-6 15,2-4-4-15,3-4 3 16,-1-8-1-16,4-5 0 15,0-8 6-15,0-1-1 16,0-3 3-16,4-4-3 16,5-5 0-16,-6-6-7 15,3-7-1-15,-3-5 3 16,-1-8 1-16,-1 3-2 16,-1-3 10-16,2 0-5 0,-2 0-8 15,1-12-3-15,-1-12-91 16,3-10-99-16,-2-11-349 15</inkml:trace>
  <inkml:trace contextRef="#ctx0" brushRef="#br0" timeOffset="13126.07">4409 4783 524 0,'0'0'84'0,"0"0"16"16,0 0 11-16,0 0-21 16,0 0-39-16,0 0-14 15,0-11-6-15,0 14-4 16,0 18-27-16,0 14 1 16,0 12 22-16,0 11 5 15,0 11 2-15,0 8 1 16,0 11-18-16,0 1 9 15,0 1-4-15,0-3 4 16,0 2-5-16,0-7-12 0,0 1 7 16,-3-7-11-16,-2-7 11 15,1-10-12-15,-2-16 2 16,0-13-1-16,3-11 0 16,0-10 1-16,3-7-1 15,0-2 4-15,0 0 3 16,0 0 0-16,0 0 1 15,0 0-2-15,0 0 0 16,0 0-7-16,0 0 0 16,0 0-2-16,6-5-51 15,4-12-76-15,-2-9-76 16,1-15-240-16</inkml:trace>
  <inkml:trace contextRef="#ctx0" brushRef="#br0" timeOffset="13988.52">5144 4793 487 0,'0'0'164'16,"0"0"-78"-16,0 0 27 15,0 0 5-15,0 0-62 16,0 0 3-16,0 0-21 16,4-27-8-16,-4 27-9 15,0 6-21-15,0 19-6 16,0 11 6-16,0 15 7 16,0 7 8-16,-5 12 4 15,2 6 5-15,-2 9 0 16,-1 1-15-16,0-4-2 15,0-4-1-15,2-5-5 16,1-11 1-16,0-3-1 0,-2-6 0 16,-1-6 1-16,2 2-2 15,-2-3 5-15,-1-1 3 16,-1-3 0-16,2-5 0 16,6-8 2-16,0-4-4 15,0-8-1-15,0-3 0 16,0-5 6-16,0 1-3 15,0-3 1-15,0 3-4 16,0-3 2-16,3 3 4 16,-3-3-3-16,3 0 0 15,-3-2-4-15,0-2-1 0,0-3 2 16,0 0 7 0,0 0 6-16,3 0-5 0,-3 0-3 15,3 0-4-15,-1 0-2 16,-1 0-1-16,-1 0-2 15,2 0-1-15,-2 0-1 16,0 0-21-16,0-3-40 16,0-9-52-16,-5-3-77 15,-10-4-229-15</inkml:trace>
  <inkml:trace contextRef="#ctx0" brushRef="#br0" timeOffset="15930.62">3904 5503 503 0,'0'0'92'0,"0"0"43"15,0 0-18-15,0 0-27 16,0 0-22-16,0 0-13 16,0-22-22-16,0 22-9 15,0 0-12-15,0 0-6 16,0 0-6-16,0 8-1 16,0 14-8-16,0 12 9 15,0 3 4-15,0 4 18 0,0 2-4 16,0 4 2-1,0 8 0-15,0 2-9 0,0 4 2 16,0-2-4-16,2-3-1 16,4 3-3-16,-3 4-3 15,0 2 6-15,-3 1-6 16,0-3 13-16,0-1-4 16,0-4-8-16,0-3-1 15,-6-1 3-15,0-1 2 16,-1 2-2-16,2 1 2 15,2-2 8-15,0 2-3 16,0 2 3-16,-3 3 1 16,0 0 0-16,-4-2 3 15,4-3 0-15,1-6-1 16,1-5-3-16,2-3-7 0,1-6-2 16,1 1-1-16,0-2 0 15,0-4 0-15,0 0 0 16,0-6-1-16,0-1 2 15,0-5-1-15,0-6-2 16,0-6-1-16,0-1 0 16,0-5 2-16,0 1-3 15,0-2 6-15,0 0-4 16,0 0 1-16,0 0-4 16,-3 0-13-16,-6-16-40 15,-3-3-71-15,-1-4-60 16,4 1-98-16,0 3-292 15</inkml:trace>
  <inkml:trace contextRef="#ctx0" brushRef="#br0" timeOffset="16546.32">3612 7190 649 0,'0'0'75'0,"0"0"-37"16,0 0 68-16,0 0-22 15,0 0-32-15,0 0-6 0,-3-29-9 16,3 29-8 0,0 0-14-16,8 0-8 0,5 13 2 15,5 5 8-15,-3 5 0 16,-3 0-3-16,-3 4 8 15,-2 0-7-15,4 2-1 16,-4-3-3-16,5 1-1 16,-3-6 0-16,3 4-3 15,1-3-1-15,-1 0 2 16,-1-3-3-16,-2-2 3 16,-5-1-1-16,-1-3-2 15,0-2-2-15,-1-1 0 16,-1-1 0-16,2-3-2 15,-1-1-2-15,-1 0 3 0,2-1 3 16,0-1-3-16,-2 1-1 16,1-1 0-16,-2-2-1 15,0 1 4-15,3-2-8 16,-3 0 9-16,0 0-2 16,3 0 7-16,6-6 31 15,3-10 6-15,3-6-34 16,4-6 2-16,1-5-3 15,-1-4-6-15,3-2-6 16,-2-2 5-16,-1 2-4 16,-1 4 2-16,-6 10-3 15,-1 8 1-15,-4 6 0 16,-3 6-2-16,-1 0-4 0,6 1-19 16,2 3-66-16,10 1-62 15,-2 0-65-15,-7 0-337 16</inkml:trace>
  <inkml:trace contextRef="#ctx0" brushRef="#br0" timeOffset="17332.16">2604 7618 416 0,'0'0'46'0,"0"0"26"0,0-96 69 16,0 77-45-16,0 5-10 16,1 8 16-16,-1 6-47 15,2 3-34-15,1 28-18 16,3 17-3-16,3 22 38 16,0 17-11-16,-2 15-2 15,-2 11 2-15,-2 8-11 16,-3-2-1-16,0-10-10 15,0-12-2-15,1-19-3 16,4-8 0-16,-3-15 0 16,0-9 5-16,-2-10-2 15,0-9 6-15,0-9 0 16,0-7-1-16,0-6-1 0,0-2-1 16,0-3-1-16,0 0 5 15,0 0 0-15,-4-19-10 16,-5-11-34-16,-2-10-60 15,5-15-35-15,6-13-101 16,0-10-325-16</inkml:trace>
  <inkml:trace contextRef="#ctx0" brushRef="#br0" timeOffset="19042.32">2605 7623 453 0,'0'0'62'0,"0"0"-11"16,0 0 57-16,0 0-45 16,0 0-48-16,0 0-15 15,17-8 0-15,18 8 8 16,7 0-1-16,9 0 10 15,-3 0-10-15,4 0-2 16,-7 0 2-16,-2 0-6 16,0 0 3-16,-1 0 6 15,-3 6-1-15,-3 0 24 16,1-1-22-16,3-1 8 16,5 0 8-16,4-4 4 0,9 0-15 15,5 0 1-15,4 0-7 16,5 0 0-16,4 0-2 15,-3 0 8-15,3 0-7 16,-6 0-3-16,-4 0-2 16,1 0 3-16,6 0-6 15,0 0 8-15,1-4-2 16,0-3-3-16,3 3 4 16,-1-1-8-16,2-1 4 15,-8 2-4-15,-6-2 2 0,-6 1-2 16,-3 1 5-1,-1-2-3-15,0 2 0 0,10-2 2 16,3 2-4-16,6-1 2 16,3 0-2-16,2 2 0 15,1-1 0-15,-6 2 3 16,-3-4-3-16,-6 4 0 16,-7-1 0-16,-5 0 7 15,-6 0-4-15,-7 0-2 16,-9-1 2-16,-6 0-1 15,-6-2 18-15,-2 3-2 16,-2-2 0-16,-1 1 3 16,-3 0-6-16,-2 1 0 15,1 0-1-15,-3 2-9 16,-3 1-5-16,-3-2 5 0,0 2-5 16,0 0-4-16,0 0 4 15,0 0 4-15,0 0-4 16,0 0-1-16,0 0-3 15,0 10 3-15,1 4 1 16,1 4 2-16,-2 6-2 16,0 5-5-16,0 3 5 15,0 6 8-15,-6 4-2 16,-6 6 4-16,6 4 3 16,3 5-8-16,3 4 9 15,0 3-5-15,0 6-3 16,0-4-3-16,6-1 3 15,3-3-6-15,-3-4 11 16,-2 1-11-16,-1 0 13 0,-3-1-3 16,0-1-1-16,0-7-2 15,0-3 3-15,-10-6-6 16,-2-4 12-16,6-6-10 16,0-2-2-16,4-5-4 15,2-1 4-15,0-3-2 16,0-4 3-16,0-2-4 15,0-6 2-15,0-2-3 16,0-2 2-16,0-1 2 16,0-2 0-16,0-1-1 15,0 1-3-15,0 2-4 0,0 0 4 16,-3 2-1 0,-1 0 6-16,-2 1-7 0,2-3 6 15,-2 0-2-15,-2 2-1 16,2-3-2-16,-6-1 1 15,-1 1 0-15,-11 0 3 16,-4-1-2-16,-10-1-1 16,-11 0 8-16,-6 0-8 15,-2 0-7-15,-4 1 7 16,-3-1 0-16,0 2-1 16,-5-2 1-16,-4 1 0 15,-12-1 0-15,-6 0-1 0,-16 0-1 16,-11 0-1-1,-18-3-2-15,-13-1 0 0,-2 1 3 16,-5 0-8-16,2-2-4 16,14 1 5-16,7 3 2 15,15-2 7-15,15 3-6 16,11-1 1-16,14 1 2 16,14 0 3-16,6 0 2 15,16 0-2-15,11 0 0 16,7 0-1-16,12 0-1 15,2 0 2-15,2-2 0 16,-2-1 0-16,2 1 2 16,-1-3 0-16,-1 2-2 15,-2 0 0-15,3 1 3 16,1-1-3-16,0 2 1 0,3-2 5 16,1 1-1-16,-2 1-5 15,-2-2 5-15,-2 0 2 16,2 1-7-16,-2 1 0 15,0-1 2-15,-1-1 0 16,2 1 0-16,2 1 0 16,-2-1-2-16,-5-1 4 15,-7 0 4-15,-7 0-2 16,-5-2 7-16,0 1-8 16,8 1-3-16,8 2 8 15,9 1-5-15,6-2 15 16,2 2-9-16,0 0-9 0,0 0 9 15,0-1-3 1,0 0-2-16,0 1-5 0,0 0 7 16,0 0-8-16,0 0 0 15,0 0 0-15,0 0 0 16,0-2-5-16,0-1-6 16,-4-4-55-16,-1-4-89 15,-4-10-110-15,-1-5-422 16</inkml:trace>
  <inkml:trace contextRef="#ctx0" brushRef="#br0" timeOffset="19598.27">3141 8015 609 0,'0'0'76'0,"0"0"-50"16,0 0 21-16,0 0 13 16,0 0-28-16,-79 67-2 15,55-25 17-15,5 5-6 16,-1 3-14-16,1-2 6 15,7-2-3-15,2-3-13 16,7 1-7-16,3-2 1 16,0-3-2-16,0-4-2 15,7-6-3-15,8-6 3 16,4-7-3-16,-2-4 3 0,-1-4 2 16,5-4-5-16,3-2 1 15,1-2-1-15,5 0 6 16,-2 0-10-16,1-9 0 15,-4-4-22-15,-7 0 1 16,-5 1-32-16,-8-2-46 16,-5-3-125-16</inkml:trace>
  <inkml:trace contextRef="#ctx0" brushRef="#br0" timeOffset="19801.59">3057 8364 817 0,'0'0'46'16,"0"0"21"-16,0 0 10 15,0 0-56-15,0 0-16 16,0 0 1-16,69-15-6 16,-41 11 0-16,-4-2-11 15,-6-1-39-15,-5-4-101 16,-8-4-38-16</inkml:trace>
  <inkml:trace contextRef="#ctx0" brushRef="#br0" timeOffset="20002.88">3024 8098 650 0,'0'0'94'16,"0"0"-82"-16,0 0 38 15,83-51 13-15,-40 43-1 16,-1 0-27-16,-2 2-5 16,0 1-23-16,-9 0-2 15,-7 5-5-15,-10-2-62 16,-14 1-163-16</inkml:trace>
  <inkml:trace contextRef="#ctx0" brushRef="#br0" timeOffset="20558.41">3642 7718 468 0,'0'0'170'0,"0"0"-108"15,0 0 51-15,0 0-4 16,0 0-39-16,0 0-38 15,-3-28-22-15,-3 41-6 16,-4 16-2-16,-2 18 2 16,1 10 11-16,1 12-1 15,7 9 10-15,3 9-6 16,0 1 2-16,3 1 1 16,7-4-9-16,-2-6-5 15,-5 0-2-15,0-2 8 16,-3-5 5-16,0-9 0 0,0-12-7 15,0-10 2 1,-2-4 0-16,-7-11 0 16,-1-3-5-16,4-8-1 0,3-4-2 15,3-6 1-15,0-3 1 16,0-2-3-16,0 0 2 16,0 0 3-16,0 0 0 15,0-10-9-15,0-9-26 16,0-4-100-16,0-3-189 15</inkml:trace>
  <inkml:trace contextRef="#ctx0" brushRef="#br0" timeOffset="22178.45">4313 7618 365 0,'0'0'87'0,"0"0"-24"16,0 0 52-16,0 0-31 15,0 0-30-15,0 0 18 16,11-32-1-16,-11 32-21 16,0 0-18-16,0 0-8 15,0 0-12-15,0 16-11 16,0 10 0-16,0 12 14 0,0 9 5 15,0 8 11-15,0 4-12 16,0 8 1-16,0 9-3 16,-3 8-2-16,3 3-5 15,0 3 1-15,0-3-5 16,10-7-1-16,-7 0-2 16,0-8 2-16,-3-9 4 15,0-11 8-15,0-7-15 16,0-14 3-16,0-7 0 15,0-4-1-15,0-8-2 16,3-2 4-16,-1-3-2 16,-1 0 0-16,2 0 2 15,-1-4-1-15,-1 2-7 0,1-3 2 16,-1-2 0 0,2 0 3-16,0 0-3 0,0-7-13 15,-3-8-50-15,0-4-84 16,0-10-201-16</inkml:trace>
  <inkml:trace contextRef="#ctx0" brushRef="#br0" timeOffset="22881.33">4894 7638 414 0,'0'0'86'15,"0"0"43"-15,0 0 4 16,0 0-44-16,0 0-9 16,0 0-13-16,3-10-26 15,-3 10-9-15,0 0-20 16,0 12-11-16,0 22 1 16,3 12 6-16,4 9 32 15,-3 6-8-15,-1 9-13 16,-1 10 10-16,-2 7-7 15,0 3-1-15,0-4-9 16,0-5-1-16,0-8-4 0,1-4 7 16,4-5 11-16,4-8-8 15,0-5-4-15,-2-6-2 16,-1-7-2-16,0-6-2 16,-3-8-4-16,1-7-2 15,-2-7 1-15,-2-1-2 16,1-5 0-16,1 0 3 15,-2-2-3-15,0 1 0 16,0-3 1-16,3 0 2 16,0 0-3-16,3 0-20 15,-3-13-25-15,-3-1-38 0,0-3-79 16,-6 1-208 0</inkml:trace>
  <inkml:trace contextRef="#ctx0" brushRef="#br0" timeOffset="24938.27">3926 8373 546 0,'0'0'75'0,"0"0"-26"16,0 0 67-16,0 0-27 15,0 0-29-15,0 0-5 16,0 0-14-16,-20-53-8 15,18 53-10-15,2 0-14 0,-1 0-9 16,-6 10 0-16,1 11 0 16,0 11 0-16,-2 12 7 15,1 7 13-15,1 7-1 16,-3 0 0-16,1 4 10 16,0-3-10-16,0 1 4 15,-1 4-17-15,6 3 12 16,0 0-11-16,3 3 0 15,0 5-5-15,0 3 5 16,0 2-6-16,0 0 10 16,0-3-9-16,-9-4 1 15,0-6-1-15,-3-5 0 16,-4-4-1-16,4-5 0 0,-3-3 8 16,3-5-1-16,6-1 32 15,0-5-26-15,3-2-7 16,0-1 12-16,0-7-7 15,-1-1-10-15,2-6 3 16,1-5-5-16,1-4 3 16,0-9 9-16,0-1-4 15,0-1-3-15,0-2-1 16,0 0-2-16,0 0 5 16,0 0-1-16,0 0-6 15,0-16-33-15,0-4-44 16,-6-2-45-16,-3-4-142 15,-5 2-316-15</inkml:trace>
  <inkml:trace contextRef="#ctx0" brushRef="#br0" timeOffset="25470.44">3460 9721 742 0,'0'0'23'0,"0"0"50"16,0 0 55-16,0 0-62 15,0 0-33-15,0 0-18 16,-3-11-11-16,3 12 2 16,14 14 1-16,5 2 18 0,5 6 11 15,-3 2-4-15,6 2-5 16,-5 2-1-16,0-1-8 15,-2 2-2-15,-4-3-11 16,-1 2 0-16,-3-1-3 16,-3-3 4-16,-3 1-4 15,-3-4 0-15,1-2 1 16,-4-1 0-16,5-5 1 16,-2 0-1-16,0-3 3 15,0-2 1-15,0-4-4 0,1-2 5 16,1-1-4-1,2-2 3-15,-1 0 6 0,3 0 4 16,6 0 6-16,-2-13-6 16,7-6 2-16,2-5-1 15,5-5 0-15,3-9-6 16,3-6 0-16,-2-3-1 16,-4 2-5-16,-5 3 1 15,-7 9-2-15,-6 9-4 16,-6 9 3-16,0 5-3 15,0 6-1-15,2-1-44 16,3 3-80-16,3 2-125 16,-2-2-443-16</inkml:trace>
  <inkml:trace contextRef="#ctx0" brushRef="#br0" timeOffset="26257.69">1939 10263 223 0,'0'0'96'0,"0"0"-95"16,0 0 2-16,0 0-2 15,0 0-2-15,0 0 2 16,-90-42 0-16,74 33 1 16,10 0 18-16,1 1 25 15,-1-2 22-15,2 1 20 16,-1-3-6-16,-2-1-16 16,1 5-16-16,3 2 5 15,3 4 21-15,0 2 7 16,0 0-47-16,0 7-26 0,0 24-8 15,0 17 8-15,0 21 26 16,9 17 13-16,-2 11-15 16,-4 12-7-16,2 2-2 15,-1-2-9-15,4-5-3 16,1-12-11-16,6-10 6 16,-6-9 6-16,-3-4-3 15,-6-5-8-15,0-8 5 16,-11-8 11-16,-4-16-12 15,5-10 2-15,7-12-6 16,3-9 2-16,0-1 8 16,0-2 6-16,0-20-15 15,0-8-3-15,-3-7-77 16,-3-9-83-16,-2-7-158 0</inkml:trace>
  <inkml:trace contextRef="#ctx0" brushRef="#br0" timeOffset="27825.08">1746 10193 401 0,'0'0'65'0,"0"0"-57"0,0 0-3 16,0 0 2-16,0 0 2 15,0 0-5-15,24 0 28 16,9 0 14-16,7 3-13 16,8 2-22-16,0-1 6 15,-2-2 15-15,0 3-22 16,-4-2 7-16,1 0 9 15,5 0-16-15,7-2 6 16,9-1 12-16,8 0-9 16,1 0 13-16,4 0-25 15,-2 0 4-15,4 0-2 16,2 0 7-16,-2-1-3 16,-3-1 4-16,4 1-6 0,-2 1 5 15,-2 0 4-15,1 0-4 16,-3 0 6-16,-4 0-10 15,0 0-8-15,0 0 6 16,2 0-6-16,2-6-1 16,4 1-3-16,-2 0 3 15,-3 2 3-15,-3 0-6 16,-5 0 3-16,-5 0 8 16,-6 1-5-16,-2-1-4 15,0 0 6-15,3 0-6 16,11 0-1-16,12-2 5 15,4-1 1-15,0 2-2 0,-9 2-3 16,-6-3 2-16,-9 0 2 16,-9 2 4-16,-10-4-2 15,-6 0-2-15,-9 0 5 16,-2 0 1-16,-7 2-1 16,-3-1 13-16,5 0-10 15,0 1 7-15,4-1-8 16,-4 2-4-16,-4 2 2 15,-7-1 4-15,-3 3-3 16,-3 0-2-16,0 0-9 16,0 0-1-16,0 0-9 15,0 8 8-15,0 9 1 0,0 3 4 16,0 0-2-16,0 0 2 16,-3 4-4-16,-3 5 1 15,-3 5 0-15,-1 7 0 16,-5 8-1-16,4 1 0 15,1 1 4-15,0-2-1 16,2 1 0-16,5-1 1 16,3-2 2-16,0 4 1 15,0 2 5-15,12 0 2 16,0 2-5-16,-2-3 6 16,-2 2-5-16,-4 0 3 15,2-1-4-15,-3 2 1 16,0-1 1-16,0-5-7 15,0-5 0-15,2-10-1 0,-2-9-1 16,-2-6 2-16,-1-4-2 16,0-1-2-16,0-4 3 15,0 1-2-15,0 0 1 16,0-5 2-16,-6 2 0 16,0-2 0-16,0 2 2 15,0-5-2-15,3 3-3 16,-1-3 2-16,1 2-2 15,-2-1 0-15,-5 0-1 16,-3-1 0-16,-9 0 3 16,-7 0-2-16,-17-1 0 0,-17 1-1 15,-9 0 3-15,-14-2 1 16,-14 1-4-16,-15-2-3 16,-9 0-2-16,-8 0-8 15,-6 0 5-15,-5 2-9 16,-9 5 15-16,-8 6-4 15,-5 4 4-15,-4 2 2 16,4-1 1-16,5 0-1 16,6-1-6-16,17-5 6 15,9-3 0-15,17-1 3 16,17-5-2-16,17-3-1 16,23 0 0-16,14 0-2 15,15 0 2-15,4 0-1 16,7 1 2-16,2 3-3 15,-1-1 7-15,4-2-8 0,3 1 4 16,-1-2-1-16,4 0 1 16,-3 0 1-16,0 0-1 15,-9 0 0-15,-2-3 0 16,-8-5 1-16,1-1 3 16,-1 3-4-16,4 1-1 15,0 2 0-15,7 3 4 16,6-2-2-16,3 2 6 15,4-1 2-15,1-1 1 16,0-1-3-16,-2 2-7 16,1-3 9-16,-4-1 3 15,-1 3-12-15,6-1 0 16,-3 0 3-16,3 3-1 0,0-1-2 16,0 1-1-16,0-2 0 15,0 1-3-15,0-7 0 16,0-2-60-16,0-7-89 15,8-13-104-15,-2-6-454 16</inkml:trace>
  <inkml:trace contextRef="#ctx0" brushRef="#br0" timeOffset="28372.33">2197 10542 730 0,'0'0'84'0,"0"0"-61"16,0 0 64-16,0 0-52 15,0 0-27-15,-14 105 45 16,13-42-8-16,1 6-8 16,0 1 5-16,4-8-19 15,14-4 9-15,2-5-12 16,-1-7-5-16,-7-7-2 16,0-10-10-16,-8-5 12 15,-1-7-13-15,-1-2 4 0,1-7-1 16,-2-1-5-1,1-2 0-15,-1-2-1 0,1-1 1 16,-1-2-13-16,1 0-36 16,1 0-21-16,4-16-1 15,8-14-125-15,9-14-123 16</inkml:trace>
  <inkml:trace contextRef="#ctx0" brushRef="#br0" timeOffset="28770.22">2605 10674 697 0,'0'0'48'0,"0"0"1"16,-98 8 53-1,56 11-23-15,5 6-29 0,1 6-16 16,5 2 1-16,-2 6-4 16,0-1-1-16,5-4-8 15,4-7-2-15,9-9 2 16,9-9-17-16,6-3 1 15,0-3-6-15,12 1-1 16,15 0 1-16,10 1 10 16,2-3-6-16,6 0 1 15,-4 2-5-15,-5 0 2 16,-9 2-4-16,-3 2 5 16,-12 4-3-16,4 1 0 15,-7 3 0-15,-1 7-3 16,-4 3 3-16,-1 3 0 0,-1 3 6 15,-2-1-3-15,0-4-3 16,0-4 2-16,0-8-1 16,0-5 0-16,2-7-1 15,0-3-10-15,-2 0-67 16,0 0-43-16,0-10-86 16,0-13-401-16</inkml:trace>
  <inkml:trace contextRef="#ctx0" brushRef="#br0" timeOffset="29204.28">2902 10310 723 0,'0'0'19'15,"0"0"39"-15,0 0 89 16,0 0-85-16,0 0-50 16,0 0-9-16,0 62-3 15,0 6 17-15,3 14 15 0,-3 10 14 16,0 9-2-16,3 6-27 15,-3 1 10-15,3-2 6 16,-3-6-22-16,0-7-2 16,0-3-3-16,-3-4 2 15,-13-8 7-15,-2-6-13 16,-3-18 6-16,7-20-7 16,6-17 1-16,6-15 0 15,2-2 27-15,0-5 17 16,2-19-45-16,9-11-1 15,3-12-107-15,8-4-61 16,2-4-159-16</inkml:trace>
  <inkml:trace contextRef="#ctx0" brushRef="#br0" timeOffset="29863.27">3490 10321 314 0,'0'0'151'16,"0"0"-96"-16,0 0 64 16,0 0-33-16,0 0-26 0,9-75 6 15,-9 75 29 1,0 0-29-16,0 0-36 0,3 15-19 16,-3 21-11-16,7 17 28 15,-2 14 24-15,-2 6-15 16,1 7-1-16,-1 4-6 15,-1 2-11-15,-1 1-3 16,1 0-1-16,-1-4 8 16,2-2 6-16,-1-2-12 15,-2-6 4-15,4-7-7 16,-4-10-11-16,0-3 2 16,0-4-3-16,0-3-1 15,0-3 0-15,0-7 1 16,0-14-1-16,0-13-1 15,0-9 1-15,0 0 4 0,0-18-5 16,9-17-3-16,9-8-74 16,0-7-78-16,4-3-53 15,2 3-384-15</inkml:trace>
  <inkml:trace contextRef="#ctx0" brushRef="#br0" timeOffset="30749.8">4152 10278 413 0,'0'0'35'0,"0"0"59"15,0 0 12-15,0 0-31 16,0 0-5-16,0 0 9 16,9-38 8-16,-9 38-34 15,0 0-17-15,0 0-8 16,0 0-7-16,0 0-3 15,0 0-6-15,0 0-6 16,0 0-6-16,0 11-1 16,2 13 1-16,2 12 0 15,-1 11 13-15,0 3-2 16,0 1 8-16,-2 0-1 16,-1 0-1-16,0 6 3 15,0 7-11-15,0 6 0 0,0 2-7 16,-4-3 13-16,3-7-15 15,1-8 18-15,0-2 14 16,1-6-11-16,11-2 12 16,-6-5-8-16,0-3-12 15,3-2-5-15,0-2-4 16,3 0 9-16,1-1 3 16,2-5-1-16,-2-2-5 15,-5-14-6-15,-5-3-2 16,0-4 6-16,0-3 14 15,-3 0 5-15,0 0-11 16,0 0-8-16,3-11-8 16,-3-5-13-16,0-4-49 15,0-6-57-15,0-2-87 0,-3-3-192 16</inkml:trace>
  <inkml:trace contextRef="#ctx0" brushRef="#br0" timeOffset="31650.5">3056 10789 554 0,'0'0'84'0,"0"0"27"16,0 0 6-16,0 0-44 15,0 0-43-15,0 0-18 16,-24 14-12-16,16 9 13 16,1 4 5-16,3 2 0 15,4 3 3-15,0-3-5 16,0 0-1-16,16 0-2 15,-1-3-6-15,4-6 2 16,-2-3-4-16,2-5-2 0,-4-3 0 16,-3-6-2-1,-3-3 6-15,4 0 2 0,-2 0-3 16,1-10 18-16,1-4 3 16,-2-8-10-16,0-2 8 15,-3-2-11-15,-5-5-10 16,0-2 2-16,-3-4 9 15,0 4-14-15,-6 5 5 16,-7 8-5-16,-1 7 7 16,-5 5-8-16,1 4-6 15,-9 4 5-15,-6 0-7 16,2 5-66-16,4 10-69 16,18 2-96-16,9-3-226 15</inkml:trace>
  <inkml:trace contextRef="#ctx0" brushRef="#br0" timeOffset="32370.39">3745 10704 603 0,'0'0'83'0,"0"0"-14"0,0 0 44 15,0 0-40-15,0 0-36 16,0 0-5-16,-4-1-2 16,-1 1-8-16,2 0-10 15,-3 8-5-15,-4 11 2 16,-1 9 0-16,4 4 14 16,2 2-9-16,5 0-6 15,0-1-2-15,14-2-1 16,5-5-3-16,2-5 2 15,0-4-1-15,-2-5-2 16,-4-5-1-16,0-4 2 16,-3-3 2-16,0 0 1 15,0-3 1-15,-3-10 1 0,1-7 2 16,-1-4 10-16,-4-2 1 16,-4-4 0-16,-1-6-7 15,0-1-1-15,0-4-8 16,-9 4-3-16,-7 9-1 15,1 11-1-15,-6 8-2 16,-4 9-3-16,-5 0-5 16,6 7-18-16,6 10-44 15,12 0-62-15,6-2-221 16</inkml:trace>
  <inkml:trace contextRef="#ctx0" brushRef="#br0" timeOffset="33104.71">4613 10643 235 0,'0'0'450'0,"0"0"-404"16,0 0 26-16,0 0 14 15,0 0-34-15,0 0-24 16,-83-3-1-16,69 20-2 16,-1 8-11-16,6 3-2 15,2 5 5-15,4 0-5 16,3 1-1-16,0-1-3 16,0-3-4-16,9 0 0 15,6-3-4-15,1-4 1 16,2-7-2-16,-3-3-5 15,1-6-5-15,-2-7 6 16,-1 0 3-16,2 0 2 16,4-11 2-16,-2-7 0 15,1-3 0-15,-6-4 16 0,-3-1 6 16,-5-6 12-16,-4-5 1 16,0-2 8-16,0-3-29 15,-12 5-10-15,-3 7-6 16,-4 8 0-16,0 12-1 15,-4 9 0-15,-4 1-7 16,-3 0-32-16,2 13-57 16,6-2-82-16,8-5-451 15</inkml:trace>
  <inkml:trace contextRef="#ctx0" brushRef="#br0" timeOffset="34968.98">4646 8500 416 0,'0'0'51'16,"0"0"59"-16,0 0 5 16,0 0-38-16,0 0-9 0,0 0 3 15,0 0-22 1,0-18-20-16,0 18-1 0,0 0-10 15,-3 5-13-15,-2 14-5 16,-1 8 1-16,-2 8 5 16,2 3 11-16,-2 5-2 15,8 3 7-15,0-1-2 16,0 3-6-16,0 0 4 16,6 0-13-16,0 1-5 15,-4-1 8-15,-2 0-2 16,0-1-1-16,0-2-1 15,1 5 1-15,1-3-2 16,3-2-2-16,1-6 0 16,0-7-1-16,2-1 2 0,-5-4 0 15,4-1-2-15,-4-2 1 16,-3-1 2-16,2 1-3 16,-2 1 0-16,0-4 0 15,0-3 3-15,0-4 0 16,0-5-2-16,1-2 0 15,2-3-1-15,3-1-5 16,2-3 5-16,2 3 11 16,8-3 5-16,1 0 1 15,5 0-10-15,6 0 1 16,6 0-7-16,7 0 4 16,6 0-2-16,2-3-3 15,0 0 1-15,1-1 0 0,-3 2-1 16,-4-1-5-1,-3 3 5-15,-2 0 6 0,-3 0-4 16,2 0-2-16,6 0 2 16,4 0-2-16,6 0 1 15,5 0 2-15,0 0-2 16,-4 0 0-16,-8 0-2 16,-14 0-1-16,-11 0 0 15,-10 0 2-15,-7 0-3 16,-4 0 1-16,-2 0 1 0,0 0 0 15,0 0 1 1,0 0 3-16,1 0-1 0,1 0-2 16,-1 0 6-16,1 0-3 15,-1 0-2-15,-1 3 1 16,0-3-2-16,0 3 1 16,0 0-1-16,0 0 0 15,0 2 2-15,0 1 1 16,2 3-1-16,-1 3 5 15,5 5 2-15,-2 4-5 16,2 4 12-16,2 4-1 16,-2 2-11-16,-2 3 12 15,-2 2-12-15,-2-2 3 16,0 3-2-16,0-1 0 16,0 0 0-16,0 0-4 15,3-4-1-15,1 4 7 16,-1-3-5-16,-1-3 2 0,-2-6-3 15,0-4 3-15,0-3-1 16,0-1-3-16,0-2 0 16,0-4 0-16,0-1 5 15,0-4-5-15,0-2 3 16,0-3-4-16,0 1 4 16,0-1 1-16,0 0 0 15,0 0-4-15,0 0 2 16,0 0 5-16,0 0-7 15,0 0-17-15,0 0-58 0,-12 0-64 16,-11-1-101 0,-2-6-334-16</inkml:trace>
  <inkml:trace contextRef="#ctx0" brushRef="#br0" timeOffset="35516.61">5595 10103 622 0,'0'0'53'16,"0"0"13"-16,0 0 41 15,0 0 2-15,0 0-51 0,0 0-22 16,10-11-7-16,-4 11-8 15,3 0-2-15,13 11 3 16,2 6 2-16,-1 2 10 16,-1 1-21-16,-1-1 7 15,-5 2-14-15,-1-1-5 16,-3 0 1-16,-2 2 0 16,-4-2 0-16,0 0-2 15,-1 3 9-15,1-3-8 16,3 0 1-16,-3-4-1 15,0-7-1-15,-3-2 1 16,0-6 0-16,-2-1 2 0,-1 0 0 16,3 0 1-16,6 0 0 15,0 0 15-15,3 0-2 16,0-8-2-16,0 2-8 16,1-5 4-16,2 0-5 15,3-2-2-15,0-2 8 16,1-2 6-16,-2-2-1 15,2-3 8-15,-4-2 0 16,-3-3-5-16,0 1-2 16,1-4-13-16,1-3-3 15,-1 4-2-15,1 4-31 16,-4 9-75-16,-7 11-63 16,-3 5-125-16</inkml:trace>
  <inkml:trace contextRef="#ctx0" brushRef="#br0" timeOffset="36492.98">5430 10489 129 0,'0'0'369'0,"0"0"-315"16,0 0 69-16,0 0-3 16,0 0-23-16,0 0-19 0,0-34-38 15,0 34-11-15,0 14-17 16,0 20-7-16,0 14 1 15,0 19 38-15,0 11-12 16,0 8 6-16,0 7-6 16,0 0-16-16,0-2-7 15,0-8-5-15,0-10-4 16,0-12 2-16,0-13-2 16,0-13 1-16,0-11 0 15,0-10 5-15,0-8-10 16,0-6 6-16,0 0-2 15,0 0 9-15,0-5 1 16,0-8-10-16,-1-11-11 16,-14 1-76-16,0-5-41 0,6-7-106 15,5-4-218-15</inkml:trace>
  <inkml:trace contextRef="#ctx0" brushRef="#br0" timeOffset="37992.28">5374 10542 480 0,'0'0'60'0,"0"0"-19"15,0 0 73-15,0 0-60 16,0 0-18-16,0 0-11 16,33-13-23-16,1 9-1 15,12 3 2-15,2-1-2 16,6 2 4-16,2-3-5 16,5-1-1-16,-1 0 1 15,1-2 5-15,2 3-2 16,1-4-2-16,2 2-1 15,-2-1 0-15,3 0 1 16,-5 0-5-16,-2 1 7 0,-2-5-3 16,2 2 3-1,1-2-1-15,6 1 1 0,0 2 1 16,-1 1 6-16,-3-1-5 16,-2 0 6-16,3 1-1 15,3-2-4-15,0 2 17 16,3-1 17-16,1 0-23 15,3 4-12-15,1 1-4 16,5 2 4-16,-1 0-2 16,-6 0-2-16,-4 0 17 15,-8 3-14-15,-7-1 13 16,-11-2-5-16,-6 0 0 16,-7 0 4-16,-9-2 5 0,-3-5-10 15,-9 2 15 1,3-2 5-16,-5 2-3 0,1 1-11 15,-2-2 0-15,2 3-15 16,0-1 11-16,-2 2-13 16,-1 0 1-16,-4 1 4 15,1 1-1-15,-2 0-4 16,0 0 2-16,0 0-4 16,0 0 1-16,0 0 1 15,0 0 5-15,0 0-5 16,0 0-4-16,0 0 1 15,0 0 1-15,0 0 0 0,0 7 0 16,0 12 2 0,0 3 1-16,0 6 1 0,0 3 4 15,0 2 4-15,0 8-6 16,0 0 11-16,0 9 0 16,0 5-6-16,0 7-7 15,0 4 11-15,0 4-1 16,0 1-8-16,0-2 6 15,1 2-1-15,2-3 2 16,3-3 0-16,-3-7 3 16,-3-8-11-16,0-7-1 15,0-6 11-15,0-7-11 16,0-3 5-16,-2-2-4 16,-5-7 5-16,4-3-1 15,0-2-2-15,0-2-5 0,2-5 2 16,-1 4 2-16,-1-4-1 15,3-2-2-15,-3 3-1 16,0-2 0-16,1 0 1 16,-1-3-1-16,-1 3-5 15,1-3 5-15,-3 0 0 16,-1 0 6-16,-11-2-4 16,-3 0-2-16,-12 0 0 15,-12 0 4-15,-13 0 0 16,-15-8-3-16,-13-4-1 0,-20-1-9 15,-13-1 5 1,-14-2-11-16,-18 3-1 0,-3 1 4 16,-5 0-2-16,-1 7-2 15,8 1 15-15,0 3-7 16,12 1 8-16,13 0-2 16,15 0 2-16,21 0 0 15,15 0 0-15,12 0 0 16,24 0-2-16,11 0 2 15,17 0 1-15,8 0 3 16,2 0-4-16,1 0 1 16,1 0 0-16,-6 0-1 15,0 0 0-15,-3 0 0 16,-4-5 0-16,-1 1 3 16,-2 0-7-16,7 1 7 15,0 0-3-15,3 2 1 16,0-3 4-16,0 1 4 0,3 0-1 15,-3-2 2-15,0 2 2 16,-3-3-8-16,0 5-2 16,0-3-2-16,3 3 0 15,-1-1 0-15,4 2 0 16,0-1 7-16,0-1-5 16,3 1 7-16,-2-1 3 15,2 2-10-15,0 0 6 16,0 0 3-16,0 0-7 15,0 0-1-15,0 0-3 0,0 0-2 16,0-5-14 0,0-3-56-16,0-5-72 0,8-7-85 15,8-2-291-15</inkml:trace>
  <inkml:trace contextRef="#ctx0" brushRef="#br0" timeOffset="38613.43">5678 10727 472 0,'0'0'49'0,"0"0"109"16,0 0-43-16,0 0-40 15,0 0-12-15,0 0-21 16,0 0-14-16,2-9-11 0,-2 9-6 16,0 12 10-16,0 10-5 15,-5 5 18-15,-1 4-3 16,3-2 3-16,0 3-10 16,-3-1-5-16,2-2-1 15,-2 2 3-15,-2-1-12 16,2-4-1-16,-1 3 1 15,1-5 0-15,3-5-4 16,1-4 1-16,2-5-3 16,0-6 1-16,0-1-1 15,0-2-1-15,18 1 7 16,6-1 13-16,6 0-3 16,3-1-10-16,-3 0 2 0,-2 0-8 15,-4 0-2 1,3 0-1-16,-5 0 0 0,2 0 2 15,-3 0-2-15,0-2-39 16,-1-4-29-16,-3-3-51 16,-4 0 10-16,-10-5-110 15,-3-5-393-15</inkml:trace>
  <inkml:trace contextRef="#ctx0" brushRef="#br0" timeOffset="39102.85">6182 10519 589 0,'0'0'99'16,"0"0"-33"-16,0 0 64 16,0 0-56-16,0 0-46 15,0 0-22-15,0 29-2 0,0 12-3 16,0 13 32-16,0 6 12 15,0 6-30-15,0 7 12 16,0-1-2-16,5 3-6 16,-2-5-9-16,-2-3-5 15,1-6 3-15,-2-10-5 16,0-13 2-16,0-11-3 16,0-11 1-16,0-7 3 15,0-2-1-15,0-7-2 16,0 0 2-16,0 0-1 15,1 0 0-15,1 0 4 16,-2 0-8-16,0-10-34 0,0-8-68 16,0-7-180-1</inkml:trace>
  <inkml:trace contextRef="#ctx0" brushRef="#br0" timeOffset="39634.17">6546 10794 476 0,'0'0'98'0,"0"0"-27"0,0 0 15 15,0 0-12-15,0 0-31 16,0 0-16-16,-24-16-16 16,11 31 3-16,-2 6-5 15,3 4-3-15,0 7 3 16,5 0 9-16,-1 3 2 16,5-1-11-16,3-1 6 15,0-2-4-15,0 0-7 16,0-5 1-16,6-4-2 15,8-5 1-15,2-6-2 16,2-3-1-16,3-3 2 16,1-5 0-16,3 0 2 0,-2 0-3 15,-2-14 4-15,-5-5 15 16,-1-1 13-16,-6-7-1 16,-2-1-5-16,-4-3 2 15,-3-8-7-15,0-3-12 16,0 0-6-16,-11 4-1 15,-6 9-4-15,2 7-7 16,-3 10 4-16,-4 8-4 16,-5 4 4-16,-3 0-7 15,5 10-54-15,7 7-35 16,11-3-89-16,7-5-348 16</inkml:trace>
  <inkml:trace contextRef="#ctx0" brushRef="#br0" timeOffset="40128.33">6894 10381 528 0,'0'0'173'16,"0"0"-118"-16,0 0-8 15,0 0-21-15,0 0-22 16,0 0 29-16,-14 116 17 15,14-54-16-15,0 10 17 16,0 5-20-16,0 5-1 16,0 0-3-16,0-2-10 15,-1-4-3-15,1-4-5 16,0-7-6-16,0-4 5 16,0-7-2-16,3-6-2 15,3-3-2-15,-2-8 10 16,4-8-9-16,-1-8 2 0,-4-13-4 15,0-4-1-15,-3-4 8 16,0 0 0-16,3-3-3 16,-3-12-5-16,0-5-10 15,0-3-55-15,0 0-102 16,0-1-148-16</inkml:trace>
  <inkml:trace contextRef="#ctx0" brushRef="#br0" timeOffset="40706.3">7203 10805 362 0,'0'0'124'15,"0"0"-42"-15,0 0 39 0,0 0-35 16,0 0-28-16,0 0-21 15,-35-12-14-15,23 22-4 16,-3 9 14-16,3 2-12 16,3 3-3-16,4 1-7 15,5 2 0-15,0-2-2 16,0 0-8-16,4-2 0 16,6-3 0-16,4-2 2 15,2-6 2-15,1-4-3 16,-1-4-1-16,5-4 2 15,-3 0 2-15,-2 0 1 16,-4-7 4-16,1-10 22 0,-5-1-1 16,-2-5 2-16,-3-5 0 15,-3-5-8-15,0-3-8 16,0-3-7-16,0 8-4 16,-9 5-1-16,3 10-5 15,0 10-1-15,0 6-6 16,-4 0-3-16,-5 0 0 15,0 4-37-15,2 7-76 16,10-4-146-16</inkml:trace>
  <inkml:trace contextRef="#ctx0" brushRef="#br0" timeOffset="41710.11">7465 10437 256 0,'0'0'118'0,"0"0"-13"16,0 0 39-16,0 0-57 16,0 0-20-16,0 0 8 15,9-56-1-15,-9 53-15 16,0 1-1-16,0 2-21 15,0 0-15-15,0 0-19 16,0 20-3-16,0 14-2 16,0 12 2-16,5 6 18 15,2 5-3-15,-1 3 3 16,-3 3 6-16,0 2-5 16,0-2-6-16,0 0-1 0,0-5-12 15,0-4 4-15,-3-5-3 16,0-2 0-16,0-7-1 15,-3-2 0-15,-8-4 0 16,2-4 2-16,2-4 0 16,4-3-1-16,3-2 0 15,0-3-1-15,0-3 2 16,0-6-2-16,0-2 0 16,0-4 0-16,0-3 1 15,0 0-2-15,0 0 0 16,0 0 0-16,0 0-16 15,2 0-29-15,1-12-28 16,-3-5-72-16,0-1-111 16</inkml:trace>
  <inkml:trace contextRef="#ctx0" brushRef="#br0" timeOffset="42328.07">7711 10826 414 0,'0'0'68'0,"0"0"46"15,0 0-11-15,0 0-45 16,0 0-18-16,0 0 3 0,-14-14-28 15,13 14-14 1,-5 10-2-16,-1 7 5 0,-1 5 10 16,-1 2 4-16,2 0 4 15,4-2-7-15,3 2-6 16,0-4-1-16,0-3-6 16,0-4 2-16,12-3-2 15,-3-3-1-15,1-2-1 16,2-4 0-16,0-1 2 15,-1 0-2-15,-1 0 1 16,-3-6 3-16,-2-7 13 16,1-4 17-16,-3-3 4 15,-3-4-8-15,0-2-10 16,0-3 1-16,0 3-8 0,0 1-9 16,-3 5-2-16,0 8-2 15,0 7 0-15,0 5-7 16,-3 0-40-16,-6 5-45 15,-3 11 16-15,-4 2-75 16</inkml:trace>
  <inkml:trace contextRef="#ctx0" brushRef="#br0" timeOffset="43160.58">7528 11226 529 0,'0'0'102'0,"0"0"-7"15,0 0-19-15,0 0-19 16,0 0-28-16,0 0 33 16,-23 29-25-16,17-9-5 15,2 1-12-15,-1 1-5 0,1 4-2 16,-2 1-2-16,-3-1-7 15,3 2 2-15,1-3-3 16,-1-3-1-16,2-5-2 16,1-6 1-16,3-5-1 15,0-2 0-15,0-3-1 16,0-1-5-16,0 0-30 16,0 0-45-16,0 0-88 15,0-7-226-15</inkml:trace>
  <inkml:trace contextRef="#ctx0" brushRef="#br0" timeOffset="47847.01">4789 5564 370 0,'0'0'34'0,"0"0"22"16,0 0 42-16,0 0-22 15,0 0-30-15,0 0 8 16,0 0-3-16,0-36 0 0,0 36-6 15,0-3-14 1,0 3 3-16,0 0-13 0,0 0 3 16,0 0-6-16,0 0-3 15,0 0-6-15,-5 0-9 16,-3 7 0-16,-3 9 1 16,-1 6 4-16,-1-1-4 15,4 5 5-15,1 0 0 16,1 4-2-16,3 1 6 15,4 6-4-15,0 1 0 16,0 2-4-16,0 0 6 16,0-2-7-16,3-3 3 15,-3-3 3-15,0 1-6 16,0-4 1-16,0 1 2 0,0 1 0 16,-2 2-3-1,-1 1 0-15,2 3 1 0,-1-1-1 16,2-2 1-16,-3 0-1 15,3-2 1-15,-3-2-2 16,0-1 0-16,0 2 6 16,-4-1-2-16,4 1-4 15,-2 2 0-15,2-2 6 16,2 1-6-16,1-2 9 16,0-2-5-16,0-3 1 15,0 0-5-15,0-4 0 16,-2-3-1-16,2-1 2 15,-1-1 1-15,1-3 2 16,-2 0-3-16,2-2 2 16,0 1-3-16,-1-2 0 0,1-1 0 15,0 1 0-15,0-1 2 16,0-1-5-16,0-2 2 16,0-2 1-16,12 2 1 15,4-3 2-15,8-2-1 16,3-1 1-16,10 0 2 15,0 0 0-15,4 0-4 16,-1-1 0-16,-1 1 0 16,1-2-1-16,9 2 0 15,2 0 1-15,7 0 0 16,5 0-1-16,5 0 1 16,-1 4-1-16,2 1 0 0,0 0 0 15,8 1-4-15,5 0 6 16,-1-3-2-16,1-3 2 15,-2 0-2-15,0 0-2 16,3 0 0-16,2 0 4 16,1 0-1-16,-3 0-1 15,-3 0-1-15,-8 0 1 16,1 2 1-16,-9 0 0 16,-1-2-1-16,-2 3-3 15,-2-3 3-15,7 2 6 16,4 1-6-16,6-1 0 15,-1 1 0-15,1 2-2 16,-9-1 2-16,-7 0 0 0,-11 0 0 16,-18 0 0-1,-10-3-1-15,-11 1 1 0,-7-2-3 16,-3 0 3-16,0 0 6 16,2 0 2-16,-2 0 4 15,0 0 3-15,3 0-8 16,-3 0-3-16,0 0-2 15,0 0 4-15,0 0-5 16,0 0 3-16,0 0-3 16,0 0-1-16,0 0 0 15,0 0 3-15,0 0-3 16,0 0 0-16,0 0 1 0,0 0 0 16,0 0 2-16,0 0-3 15,0 0 2-15,0 0-1 16,0 0-1-16,0 0 0 15,0 2-1-15,0 1 1 16,0 1 1-16,0 1 0 16,0 4 0-16,0 4 1 15,0 2-1-15,-3 6 0 16,-2-1-1-16,-1 5 1 16,-1 1-1-16,0 4 3 15,-1 1-2-15,-1 2 0 16,-3 1-1-16,5 5 0 15,1 4 1-15,3 4 2 16,3 3 6-16,0-3-7 16,0-6 5-16,0-5-4 0,0-10 1 15,0-6-1-15,0-11-3 16,0-4 1-16,0-3 2 16,0-2-1-16,0 0 9 15,0 0 7-15,1 0-6 16,-1 0-7-16,2 0-5 15,-2 0-10-15,0-2-52 16,0-8-78-16,-3 3-73 16,-12-3-160-16</inkml:trace>
  <inkml:trace contextRef="#ctx0" brushRef="#br0" timeOffset="48491.15">7086 7391 493 0,'0'0'61'0,"0"0"-49"16,0 0 93-16,0 0-5 15,0 0-27-15,0 0 30 16,-12-20-30-16,12 19-29 15,0 0-19-15,0 1 6 16,0 0-11-16,0 0 0 0,0 0-8 16,0 0-2-16,0 0-6 15,0 0-3-15,5 2 1 16,1 10 1-16,5 2-2 16,2 2 9-16,1-1 3 15,0 3 2-15,-1 0-11 16,1 2-2-16,-4-1 4 15,0-1-2-15,-2 0 1 16,-2-1-2-16,0-1-1 16,-1-1 3-16,0 0-2 15,0-2-1-15,-1-1 2 16,1-3-2-16,-1-2-2 0,-2-2 4 16,1-4-4-16,-3 1 6 15,0-1-5-15,0-1-1 16,0 2 4-16,0-2 0 15,4 3-4-15,-4-3 2 16,3 0-1-16,0 0 0 16,3 0 1-16,5 0 19 15,5 0 13-15,6-5-16 16,4-7 1-16,5-4-6 16,3-2 3-16,2-6-1 15,0-5-4-15,-2 0-4 16,-4 0-4-16,-5 0 0 15,-6 5 1-15,-8 7 0 16,-6 5-4-16,-4 6-1 16,-1 2-3-16,0 4-58 0,-7 0-110 15,-11 0-297-15</inkml:trace>
  <inkml:trace contextRef="#ctx0" brushRef="#br0" timeOffset="49263.34">6862 7858 308 0,'0'0'63'16,"0"0"3"-16,0 0 44 0,0 0-18 15,-7-75-25 1,7 66-9-16,0 1-2 0,-2 6 32 16,2 2-21-16,-1 0-34 15,-1 0-21-15,1 21-11 16,-2 15 0-16,-1 18 15 15,1 20 17-15,1 13 1 16,1 9-7-16,1 5-12 16,0-1 2-16,0-6-12 15,0-10-4-15,4-9-2 16,3-14 2-16,-4-13 3 16,-1-8-3-16,-2-7-1 15,0-7 1-15,0-4 1 16,0-5 3-16,0-6-5 15,0-5 4-15,0-4 4 0,0-2 19 16,0 0-10 0,4-5-1-16,4-11-16 0,-2-8-14 15,4-6-55-15,-4-6-33 16,-1-4-148-16,2-7-262 16</inkml:trace>
  <inkml:trace contextRef="#ctx0" brushRef="#br0" timeOffset="50824.84">6892 7833 408 0,'0'0'101'16,"0"0"-89"-16,0 0 33 15,0 0 26-15,0 0-28 16,0 0-24-16,21-3 3 16,19 3-4-16,11 3-2 15,4 5-4-15,5 0-12 16,1-4 11-16,6 1-11 15,6-2 0-15,9-1 1 16,3-1 4-16,1 2-4 0,-3-2 0 16,0 1-1-16,-6 0 0 15,-9 0 0-15,-5-2 0 16,-8 0 0-16,-1 0 3 16,4 0 11-16,3 0 3 15,3 0-6-15,0-4 0 16,2 4-10-16,1-2 7 15,2 2-3-15,5 0-4 16,4 0 3-16,4 0 1 16,4 2 6-16,5 5 2 15,-1-3-7-15,-5 0-6 16,3-3 3-16,-3 2-3 16,1-2-1-16,-4-1 1 15,1 0 0-15,-6 2 3 0,2 0-3 16,3 1 0-16,0-1 1 15,0 1-1-15,-7 0 0 16,-11-2 0-16,-10-1 8 16,-17 0 6-16,-6 0 32 15,-7 0-8-15,-6 0 0 16,-5 0-5-16,-5-1-14 16,1-2 3-16,-6 1-10 15,-3 2 10-15,0 0-14 16,0 0-6-16,0 0 4 15,0 0-6-15,0 0-4 0,0 5 1 16,0 10 3 0,-9 7 0-16,0 6 1 0,0 5-1 15,-3 9 1-15,2 6 4 16,-1 0-4-16,-1 8 1 16,5 0 0-16,-2 4 0 15,-3 0 9-15,4 0-7 16,-1 2 4-16,0-4-8 15,2-2 6-15,0-4-4 16,-1-1 1-16,2-3-1 16,-3-1-2-16,2-6 0 15,2 1 1-15,-1-5 0 16,2-3-1-16,1-3-1 16,0-4-6-16,0-7-4 0,3-6 7 15,0-4 0-15,-3-4 3 16,3-5 1-16,0-1 1 15,0 0 1-15,0 0-2 16,0 0 0-16,0 0 1 16,0 0 0-16,0 0-1 15,0 2 0-15,0-2 0 16,0 0-3-16,0 0-1 16,-3 0 2-16,-2 1-8 15,-2 1 9-15,-8-1 1 16,-3-1 3-16,-6 0-2 15,-6 0 0-15,-7 0 0 16,-9 0 3-16,-6-4-8 0,-5-3 8 16,-11-2-9-1,-9-1 4-15,-12 3 0 0,-11-1 1 16,-12-2 0-16,-9-1 0 16,-9-2-1-16,-8 0-1 15,-7 1 1-15,5 1 1 16,7 0-2-16,6 5 0 15,2 4 2-15,6-1 1 16,-1 3-1-16,3-2-1 16,3 1-2-16,1-2 3 15,1 1 0-15,3-2 0 16,3-1 0-16,9 0-1 16,12-2 1-16,18 0 4 0,18-1-4 15,24 3 2-15,11-1-1 16,11 5-1-16,0-2-3 15,1 1 3-15,-6-1 4 16,-3 2-3-16,-1-4-1 16,-6 3-1-16,3-1 1 15,-1 2 10-15,4-2-4 16,3 1-2-16,3 1 1 16,0-1 10-16,0-5-1 15,-7 2-4-15,1-3-5 16,-6-1 9-16,3 4-11 15,-3 0-3-15,2 3 9 16,1-1-4-16,3 1-2 16,3 1-2-16,5 1 4 0,4-1 4 15,0 1 0-15,0-2 4 16,0 2-12-16,0 0 3 16,0-1 1-16,0 1-4 15,0 0-1-15,0 0-6 16,0-2-17-16,0-1-60 15,0-5-48-15,0-5-194 16</inkml:trace>
  <inkml:trace contextRef="#ctx0" brushRef="#br0" timeOffset="51640.92">7131 8165 539 0,'0'0'70'16,"0"0"-2"-16,0 0 53 16,0 0-21-16,0 0-31 15,0 0-31-15,0-8-35 16,-2 38-2-16,-4 9 8 0,-1 2 17 16,3 7 0-16,1 1-13 15,1 2-5-15,2 2-5 16,0-7 0-16,0-4-1 15,0-10 1-15,0-11-2 16,0-7 1-16,0-8-1 16,2-3 0-16,-1-3 20 15,-1 0 21-15,2 0 20 16,1-3-19-16,1-11-28 16,-1-5 2-16,0-3-9 15,-2-7-4-15,-1-2-3 16,0-6-1-16,0-4-1 15,0-2 1-15,-7-1-1 16,-2 1-1-16,3 2 0 0,3 2-6 16,3 4 7-16,0 5 1 15,0 8-4-15,3 7-1 16,8 5-13-16,-1 3 14 16,2 4 4-16,7 0 0 15,2 2 0-15,5 1-1 16,-1 0 1-16,0 0 0 15,-3 0-1-15,-3 0 1 16,-3 0-2-16,-7 0-9 16,-2 0-11-16,-5 0-13 15,-2 0-21-15,0 0-20 0,0 7-58 16,-5 4-24 0,-10 2-75-16</inkml:trace>
  <inkml:trace contextRef="#ctx0" brushRef="#br0" timeOffset="51859.46">7159 8321 483 0,'0'0'69'16,"0"0"37"-16,0 0 12 15,0 0-54-15,0 0-15 16,82 0 0-16,-51 0-21 15,-1 0-9-15,-4-3-10 16,2 0-6-16,-4 2-3 0,-8 0-36 16,-5-4-122-16,-8-2-219 15</inkml:trace>
  <inkml:trace contextRef="#ctx0" brushRef="#br0" timeOffset="53589.4">7629 7994 42 0,'0'0'49'15,"0"0"-43"-15,0 0 84 16,0 0 17-16,0 0-24 15,0 0-12-15,0 0-45 16,0 0-13-16,0 0 12 16,0 0 32-16,2 0-8 15,1-3-5-15,-1-2-11 16,1 1 4-16,0-1 0 0,2-2-6 16,1-3-4-16,0-1 0 15,1-2 8-15,1-1 9 16,-2-2-23-16,0 2 0 15,-2 3 2-15,-1 0 0 16,0 6 11-16,-3 1-8 16,1 3-8-16,-1 1-2 15,0 0-6-15,0 0-6 16,0 0-2-16,0 0-2 16,0 0-3-16,0 10-3 15,0 14 6-15,0 5 0 16,0 10 0-16,0 8 4 15,2 5 3-15,1 1 0 16,-3-2 5-16,3-2-1 0,-3 0-7 16,3-1 3-16,-3-1-3 15,0 3 3-15,0-1-3 16,0-3 3-16,0-2-1 16,-3-3 5-16,0-3 10 15,3-3 4-15,0-3-13 16,0-1-6-16,0 1-2 15,0-1-1-15,0-3 3 16,6 0 2-16,2-2-3 16,-4-2-2-16,1-2-2 0,0-4 4 15,-3-2 1 1,-1-6-6-16,1-5 3 0,-1-5-2 16,-1 0 4-16,0 0-1 15,2 0 5-15,-1 0-2 16,-1 0-7-16,0 0-6 15,0-11-52-15,0-3-74 16,0-5-77-16,0-1-329 16</inkml:trace>
  <inkml:trace contextRef="#ctx0" brushRef="#br0" timeOffset="54189.61">8141 8315 509 0,'0'0'79'15,"0"0"-4"-15,0 0 8 0,0 0-16 16,0 0-38 0,0 0-17-16,-35-26 7 0,26 26-9 15,-4 5-7-15,-2 15 4 16,2 5 5-16,2 8 1 15,5 2 20-15,2 5-9 16,4-2-7-16,0-2-6 16,0-1-8-16,10-6-1 15,6-5-1-15,1-6 2 16,4-3-3-16,1-8 0 16,1-4 5-16,-1-3-5 15,5 0 0-15,-8-3 1 0,1-9 2 16,-6-5 9-1,-6-7 26-15,1-5 11 16,-1-7-23-16,-3-3 3 0,-2-4-12 16,-3 2-5-16,0 4-6 15,0 8 0-15,-8 8-6 16,-3 8 0-16,-3 6-4 16,-5 5 1-16,-3 2 1 15,-5 0-2-15,1 0-21 16,-2 2-36-16,9 5-117 15,11-2-275-15</inkml:trace>
  <inkml:trace contextRef="#ctx0" brushRef="#br0" timeOffset="54701.42">8585 7975 620 0,'0'0'45'0,"0"0"12"0,0 0 63 15,0 0-20-15,0 0-48 16,0 0-11-16,0-28-10 16,0 28-14-16,0 0-12 15,0 11-4-15,0 23 0 16,2 20 2-16,4 14 15 16,0 6 2-16,-2 3 9 15,-2-1-15-15,-2 0 4 16,0 1-7-16,2 0-9 15,1-2-1-15,0-3 3 16,-1-5-4-16,-2-13 1 16,0-9 1-16,0-14-1 15,0-10 1-15,0-8-2 16,0-8 10-16,0-2 0 16,0-3 20-16,0 0 0 0,1 0-13 15,-1-5-17 1,0-10-7-16,0-2-74 0,0-2-51 15,0-4-116-15,2-2-593 16</inkml:trace>
  <inkml:trace contextRef="#ctx0" brushRef="#br0" timeOffset="55248.18">9006 8265 588 0,'0'0'51'0,"0"0"-28"15,0 0 55-15,0 0-18 16,0 0-38-16,0 0-17 16,-48-15-2-16,42 30 1 15,0 6 1-15,1 7 25 16,-2 5 8-16,4 3-24 0,2 3 10 16,1 1-5-16,0-3-14 15,1-5-3-15,12-6-1 16,0-4-1-16,3-8-2 15,0-4 2-15,5-9 2 16,4-1 0-16,-2 0 2 16,2 0-2-16,-4-6 3 15,-4-8 18-15,-4-5 19 16,-2-6 3-16,-1-1 8 16,-7-10-12-16,0-6-3 15,-3 1-22-15,0 2-4 16,-5 8-11-16,-9 7-2 15,-3 9 1-15,-4 9-2 16,0 5-4-16,0 1 0 16,-1 0-11-16,6 10-19 0,5 4-56 15,7 0-87-15,4-4-168 16</inkml:trace>
  <inkml:trace contextRef="#ctx0" brushRef="#br0" timeOffset="55864.15">9483 7953 609 0,'0'0'84'16,"0"0"-36"-16,0 0 82 16,0 0-42-16,0 0-56 15,0 0 8-15,18-56-6 16,-18 56-19-16,0 0-8 0,0 0-5 15,0 10-2 1,0 18 0-16,0 9 0 0,0 11 10 16,0 5 8-16,0 3-5 15,0 1-6-15,0-3-7 16,0-1 7-16,0-2-4 16,0 0-1-16,0 1-2 15,0-4 0-15,-8-5 0 16,-6-2 0-16,-1-7 0 15,-3-3 0-15,4-1 0 16,3-3 0-16,0-1 0 16,5 0 0-16,-2-1 0 15,1 1 5-15,3-2-5 16,4 5-6-16,0-5 6 16,0-2 0-16,0-2 1 15,0-4-1-15,4-6 0 0,-2-6 0 16,-1-1 1-16,-1-3 1 15,2 0-2-15,5 0 5 16,-3-3-5-16,1-10 0 16,1-2-74-16,-3-4-69 15,2-1-97-15</inkml:trace>
  <inkml:trace contextRef="#ctx0" brushRef="#br0" timeOffset="56440.75">9755 8349 575 0,'0'0'48'0,"0"0"28"16,0 0 22-16,0 0-56 16,0 0-16-16,0 0 2 15,-35-27-23-15,26 41-4 16,-1 5 5-16,-2 4 8 15,0 4 3-15,0-1-5 16,2 1-9-16,4 0 10 16,1-1-6-16,5-4-6 15,0 1 7-15,0-8-3 16,8-1-4-16,2-5 4 16,2-2-3-16,-2-4 1 15,0-1 2-15,0-2 0 0,0 0 5 16,-1-3 3-1,3-11 26-15,-1-4-10 16,-2-3 7-16,-1-8-11 0,-2-3-1 16,0-1 9-16,-1-3-18 15,-2 8-8-15,-3 7-7 16,0 6 2-16,0 8-4 16,-3 2 2-16,-11 2-5 15,-3 3-31-15,0 0-15 16,2 0-48-16,6 0-135 15,8 3-503-15</inkml:trace>
  <inkml:trace contextRef="#ctx0" brushRef="#br0" timeOffset="60955.63">4376 2721 120 0,'0'0'261'0,"0"0"-242"16,0 0 70-16,0 0 14 16,0 0-24-16,0 0-23 15,0-36-14-15,0 33 0 16,0-2-3-16,0 5 13 16,0-2-11-16,0 2-5 15,0 0 1-15,-3 0-19 16,3 0 0-16,0 0-4 15,-3 0-8-15,3 0-3 0,0 0-3 16,0 0-2-16,-3 9-1 16,0 4 3-16,0 6 1 15,0 0-1-15,0 1 4 16,2-4-3-16,1 2 4 16,0 2-3-16,0 1 2 15,0-1-3-15,0 0 1 16,0 1 2-16,0 0-2 15,5 1-2-15,-2-1 2 16,-3-1-1-16,0 2 1 16,0 1 0-16,0-3 8 15,0 3-9-15,0 1 0 16,0-5 1-16,0-1 0 0,0-1-2 16,0-2 0-16,0 0 1 15,0-3 0-15,0 1 0 16,0 1-1-16,0 2 0 15,0 0 1-15,0 2-1 16,0 2 0-16,0 1 2 16,0-1-1-16,3 0-1 15,2 0 0-15,1-3 0 16,0 0 0-16,3-3 4 16,-5 2-4-16,-1 1 1 15,-1 0-1-15,-2 2 0 16,0 3-1-16,0 0 1 0,0 2 0 15,0 1 0 1,0 0 0-16,0 0 0 0,0-3 1 16,0-2-2-16,0-1 1 15,0-1 0-15,0-1 1 16,0-2-1-16,-2 0 0 16,2 0-1-16,0 0-1 15,0-1 2-15,0 0 2 16,0 2-2-16,0-2 0 15,0 0 1-15,5 0-1 16,-1-4 0-16,-1 0 0 16,2-4-1-16,-1 0-1 15,5-4 2-15,2 1 1 0,5-1 1 16,8-2-2 0,7 0 7-16,9 0 3 0,5 0-3 15,4-5 4-15,5 0-7 16,1-2-1-16,-1 2-2 15,-2 0 3-15,0-1-1 16,-2 0-1-16,0 1-1 16,1-1-1-16,-3 3 0 15,4 0 0-15,6 0 1 16,3 1 2-16,2 0-3 16,1 0 0-16,2-1 3 15,1 0-2-15,0 0 9 16,0 0-5-16,-3 2-5 15,-1-1 0-15,0 1-2 0,1 0 2 16,0-2 2-16,3 3-2 16,0-1 2-16,0-4-1 15,2 1 0-15,-2-3 0 16,-5 5 1-16,-6 0-2 16,-4 0 0-16,-3 1 1 15,2-1 0-15,6 2 2 16,4 0-3-16,10 0 0 15,2 0 0-15,-1 0 3 16,-2 0-3-16,-12 0 2 16,-5 0-2-16,-3 0 0 15,4 5 1-15,4-1-1 16,-3-2 2-16,1 1 2 0,-6-1 1 16,-8-2 3-1,-2 0 1-15,-1 0-7 0,7 0 0 16,2 0 7-16,1 1-2 15,-1 1-3-15,4-1-2 16,-1 1 4-16,0 1-4 16,2-2 2-16,2 3-3 15,-1-3 7-15,1 1-5 16,-4-2-3-16,-3 0-2 16,-8 0 1-16,-6 0 1 15,-5 0 0-15,-9 0 6 16,-7-2 1-16,-5 2 3 0,-5-1 9 15,0 1 3 1,0-1-10-16,-1 1-5 0,-1-3 0 16,1 3-4-16,-2 0-3 15,0 0 6-15,0 0 0 16,0 0 2-16,0 0-7 16,0 0 7-16,0 0-5 15,0 0-3-15,0 0 4 16,0 0-1-16,0 0-2 15,0 0 0-15,0 0-2 16,0 0 1-16,0 0-1 16,0 0 0-16,0 0 0 15,0 0-5-15,0 0 6 0,0 0-8 16,0 0 0-16,0 0 4 16,0 7 4-16,-2 1 1 15,-1 1 2-15,3 2-3 16,-1 0 0-16,1 1 3 15,-2 5-3-15,1 0 0 16,-1 4 2-16,-3 2-4 16,0 5 2-16,-1 1 0 15,0 0 3-15,4 3-3 16,2 0-2-16,0-1 2 16,0-2-2-16,0 1 4 15,0 1-5-15,0-2 7 16,0 0-5-16,0-2 3 15,0-1-3-15,-1-5 3 0,-1-3-2 16,1-4 0-16,1-4 0 16,0-3 4-16,0-3-3 15,0-1-2-15,0-1 1 16,0-2 0-16,0 0 0 16,0 0 0-16,0 0 1 15,0 0-1-15,0 0 0 16,0 0-16-16,0 0-37 15,0 0-55-15,-3-9-93 16,-9-8-293-16</inkml:trace>
  <inkml:trace contextRef="#ctx0" brushRef="#br0" timeOffset="61826.45">8078 4210 677 0,'0'0'61'0,"0"0"-16"16,0 0 87-16,0 0-42 15,0 0-49-15,0 0-14 16,0 0-5-16,5-5-3 0,-5 5-2 15,0 0-9 1,3 0-4-16,4 2 4 0,5 12-1 16,0 0 8-16,6 3 20 15,-5-2-15-15,-3 0-13 16,1-1 1-16,2 3 2 16,-2-2-6-16,1-1 3 15,-2 0-5-15,2-2 2 16,0 1 7-16,0-2-4 15,-3 0-7-15,-1-3 4 16,-3-2-3-16,-2 4 6 16,-1-5-5-16,-1 2 0 15,1-1 0-15,1-1-1 0,-2 1 2 16,1-1-1-16,1-2-2 16,-2 0 1-16,2-2 1 15,-1 2 0-15,-1 1 0 16,-1-4-2-16,0 0 0 15,0 0 1-15,0 3 0 16,2-3-2-16,-2 0 3 16,4 0-1-16,-4 0-1 15,0 0 3-15,0 2-1 16,0-1 1-16,3 1-2 16,0-1-1-16,0 1 1 15,-1-1-1-15,-2 0-1 0,1-1-2 16,1 0 3-1,-2 0 8-15,1 0-4 0,2 0 11 16,-1 0 2-16,1 0-7 16,-2 0-1-16,2 0 1 15,-1 0-9-15,2 0 5 16,0 0-1-16,1 0-5 16,4-1 6-16,3-5-3 15,1-4-2-15,5 0 7 16,0-6 4-16,6-5-5 15,7-3 4-15,1-3-2 16,-1-1-3-16,-1 2-1 16,-3 0 0-16,-7 4-3 15,-6 4 0-15,1 3 9 16,-8 4-1-16,-1 2-2 16,-1 3-1-16,-2 3-6 0,0-1-1 15,0 3-16-15,-3-1-35 16,4 2-61-16,-1-2-55 15,-3-1-64-15,0-1-463 16</inkml:trace>
  <inkml:trace contextRef="#ctx0" brushRef="#br0" timeOffset="62725.83">7788 4509 618 0,'0'0'71'0,"0"0"2"15,0 0 47-15,0 0-60 16,0 0-44-16,0 0-16 0,0 53 1 16,0 6 0-16,0 15 35 15,0 8-14-15,0 5-5 16,0 0 10-16,0 4-7 15,-4-2-6-15,4-4-10 16,0-10 1-16,0-8-4 16,6-13-1-16,3-10 10 15,-1-8-10-15,-2-10 6 16,-3-7 2-16,-1-6 1 16,0-6-5-16,-2-5-3 15,0 0 8-15,1-2 0 16,-1 0 2-16,0 0 7 0,0-11-18 15,0-9 0 1,0-6-47-16,-5-4-40 0,2-6-82 16,3-3-140-16</inkml:trace>
  <inkml:trace contextRef="#ctx0" brushRef="#br0" timeOffset="64548.97">7783 4645 327 0,'0'0'120'16,"0"0"-76"-16,0 0 73 15,0 0-70-15,0 0-36 16,0 0-8-16,91-24 17 16,-60 24-5-16,6 0 0 15,2 0 10-15,3 0-13 16,7 3-4-16,8 1-3 16,-4-1 1-16,1-1-1 15,-2-2-1-15,2 0-3 16,1 0-1-16,5 0 10 15,1 0 7-15,0 0-5 0,3 0-3 16,0 0 0-16,1 0 0 16,2 0-3-16,0-2 2 15,4-1-5-15,0-1 12 16,-4-2-2-16,0 1-8 16,0 1-3-16,-2 1 5 15,6 0-4-15,-1 1 4 16,6 2 2-16,-3 0 2 15,3 0-1-15,2 0-7 16,7 2 5-16,7 4-5 16,8-2 2-16,1 1-5 15,1 0 2-15,-5-1 1 16,-9 0-3-16,-3 0 0 0,-6-1 3 16,-6 1-1-16,-3-4-2 15,-6 0-1-15,-7 0 1 16,-6-5 0-16,-5 0 9 15,-12-2 6-15,-3 2 11 16,-8 1 2-16,-10-1-3 16,-1 1 1-16,-3 3-4 15,-3-1-2-15,-1 1-1 16,-4 1-10-16,1 0 1 16,-1 0-4-16,-1 0-6 15,0 0 0-15,0 0-4 16,0 0-2-16,0 0 5 0,0 0-1 15,0 10-5 1,0 14 3-16,0 5 4 0,-1 10-1 16,-4 5 1-16,-1 0 6 15,6 4 2-15,0-2 0 16,0 7 11-16,0 2 7 16,0 6-3-16,0 2-15 15,0 5-1-15,0 2 2 16,0 0-5-16,0-2 2 15,0-1-2-15,0-1 0 16,0-3 1-16,0-5 2 16,0-3-4-16,0-5-1 15,0-5 0-15,0-5 2 16,0-7-2-16,-2-2 0 16,-2-6-1-16,-3-7 3 0,4-1-3 15,0-5 0-15,0-6-1 16,3-1 0-16,0-3 2 15,0 0-2-15,0-2 0 16,0 2 0-16,-2-2 0 16,2 0 0-16,0 0-1 15,-1 0-2-15,-1 3 3 16,-1-3-1-16,-3 0-2 16,-1 0 1-16,-4 0 3 15,-2 3-1-15,0 0 1 0,-1 0 0 16,-1-3 2-1,2 0 0-15,-5 0-2 0,1 0-1 16,-8 0 0-16,-5 0 0 16,-11 0 2-16,-9-3 1 15,-17-3-3-15,-12 1 1 16,-9-1-1-16,-12 0-1 16,-7 3 1-16,-5-2-5 15,-6-1-1-15,2 1-2 16,4 0 2-16,10 1 6 15,10 1 0-15,5 3-2 16,1 0 1-16,0 0 2 16,-7 0-2-16,4 0 2 15,-1 0-1-15,6-1 1 16,1-1-1-16,1-3 0 16,0 0 2-16,0-1 1 0,-3-2-3 15,0 0 0-15,7 1 0 16,8-3 0-16,12-1 3 15,7-2 0-15,5 2-3 16,1 0 1-16,2 4 0 16,1 1-1-16,6 0-3 15,5 1 3-15,6 1 0 16,5-1 3-16,7 2-9 16,1 1 6-16,3-1 0 15,3 0 3-15,0-1 1 16,-3-1-7-16,2 1 3 0,-4 0 0 15,-2 1 5-15,-1 0-5 16,0 0-2-16,3 3-1 16,-1-4 0-16,-1 1 3 15,1-1 3-15,-3 1 1 16,4 0-2-16,1-2 1 16,0 2-3-16,2 1 1 15,2-1 0-15,3 3 0 16,0-2 0-16,0 2 7 15,-1-1-7-15,1-4 11 16,-2 2 0-16,-2-5 6 16,1 2-6-16,-3-2 10 15,0-1-6-15,0 2-11 0,1 0 6 16,1 4-9 0,1 0 1-16,3 1 0 0,0 0 0 15,3 1 3-15,-3 1-3 16,3-2 2-16,0 2-3 15,0-1 0-15,0-1-1 16,0-2 0-16,0-3 2 16,0 1-3-16,0-3-6 15,6 1 0-15,-1-3 5 16,-1 2 0-16,1 1-2 16,-1 0-17-16,-3 1-29 15,1 0-58-15,-1-2-95 0,1-8-349 16</inkml:trace>
  <inkml:trace contextRef="#ctx0" brushRef="#br0" timeOffset="65283.21">8442 5073 606 0,'0'0'74'15,"0"0"40"-15,0 0-15 16,0 0-29-16,0 0-31 15,0 0-20-15,0 0-5 16,-106-20-2-16,73 34 8 16,1 4-6-16,-1 4 4 15,0 3-2-15,3 3-5 0,3 2-2 16,6 3 6 0,5 1-4-16,8 5-11 0,5 0 6 15,3-1-3-15,3-4-1 16,18-3 3-16,7-5 5 15,8-6-6-15,0-4-1 16,0-5 6-16,1-6-4 16,-2-5-1-16,-1 0 1 15,-6 0-3-15,-7-5-2 16,-3-5-3-16,-6-2-2 16,-7-7-41-16,-5-3-79 15,0-3-291-15</inkml:trace>
  <inkml:trace contextRef="#ctx0" brushRef="#br0" timeOffset="65868.32">8994 4657 561 0,'0'0'73'0,"0"0"66"15,0 0-46-15,0 0-33 16,0 0-26-16,0 0-16 16,0-14-12-16,0 39-6 15,0 15 0-15,0 13 3 16,0 10 16-16,0 7 9 0,0 7-6 15,-3 8-7 1,-2 7 3-16,1-2-8 0,-4-1-5 16,0-5-2-16,-1-4-1 15,-2-9 0-15,6-7-1 16,0-8-1-16,0-6 3 16,4-5 10-16,-2-4-5 15,1-7-5-15,2-5 7 16,0-10-2-16,0-4-2 15,0-10-2-15,2-3 11 16,2-2 8-16,4 0-8 16,2-8-15-16,-2-11-23 15,-4-5-83-15,-4-9-181 16</inkml:trace>
  <inkml:trace contextRef="#ctx0" brushRef="#br0" timeOffset="66566.33">9708 4724 302 0,'0'0'90'16,"0"0"-15"-16,0 0 57 0,0 0-36 16,8-76-30-16,-8 70-21 15,0 1 24-15,0 5 15 16,0 0-34-16,0 0-25 15,0 0-3-15,0 12-22 16,0 17-2-16,0 13 2 16,0 10 12-16,0 12 10 15,0 6 10-15,0 10-2 16,0 4 1-16,0 0-8 16,0 3 5-16,0-4-18 15,-5 0-2-15,-4-3-3 16,-4-5-1-16,5-3-3 15,-2-10 2-15,3-8-3 0,2-10 1 16,1-10-1-16,4-5 0 16,-2-11 2-16,1-5-1 15,-1-7-1-15,2-5 0 16,0-1 0-16,0 0 12 16,0 0 0-16,0 0-8 15,0-1-1-15,0-13-3 16,-6-9-66-16,3-6-81 15,-3-3-234-15</inkml:trace>
  <inkml:trace contextRef="#ctx0" brushRef="#br0" timeOffset="67256.1">10329 4613 448 0,'0'0'91'0,"0"0"28"15,0 0 14-15,0 0-46 16,0 0 6-16,0 0-40 0,6-20-12 16,-6 20-26-16,0 3-6 15,6 18-9-15,-3 16 0 16,4 14 24-16,-1 10 13 15,-3 6-12-15,-3 8 16 16,0 6-4-16,0 8-22 16,-4 1 11-16,-7 1-10 15,-4-1-13-15,0-5 9 16,1-3-10-16,0-7-2 16,1-9 1-16,5-11-1 15,4-9 4-15,2-10-4 16,2-9 2-16,0-9 3 0,0-7 6 15,0-5 5 1,0-3-1-16,0-3 1 0,0 0-4 16,0-2-8-16,0-14-4 15,0-7-97-15,-4-6-96 16,-11-3-227-16</inkml:trace>
  <inkml:trace contextRef="#ctx0" brushRef="#br0" timeOffset="70158.3">9347 5288 287 0,'0'0'169'16,"0"0"-97"-16,0 0 18 15,0 0-29-15,0 0-22 16,0 0-12-16,0 0-10 16,2 0-12-16,-1 6 4 15,1 5 21-15,-2 4 3 16,0 1-3-16,0 6 18 15,0 3-9-15,0 4-20 16,-8 4 1-16,1 4-2 16,-2 2-5-16,0 1 4 15,0 1-7-15,0 0-2 16,3 1 5-16,2 2 2 0,4 6 7 16,0-1-2-16,0 4-1 15,0-3-4-15,0-3 4 16,0-3-5-16,0 1-13 15,-6 4 9-15,-6 0-7 16,4 1-1-16,-4-4 5 16,1 0-3-16,2-6 0 15,1-2-3-15,5-6 1 16,3-4 5-16,0-3-2 16,0-6 5-16,0-2-10 15,0-1 0-15,0-2 2 16,0 1 3-16,6 1-5 0,-3 2 6 15,3 1-4 1,1 3 0-16,1 0 0 0,-1-2 6 16,2-1-5-16,8-2 0 15,6-3 0-15,7-2-2 16,6 0 5-16,3-4-1 16,7-1-4-16,-1 0 3 15,4 0-4-15,8-1 5 16,2-1-4-16,7-1 0 15,12 3 0-15,4 2-1 16,6-3 0-16,1 1 1 16,1 0-5-16,-2-1 4 15,-6-2 0-15,1 0 4 16,7 1-1-16,4 0-6 0,4 1 5 16,2 1-8-16,-6 2 8 15,-3-2-2-15,0 0 0 16,-3-3-1-16,-6 0-6 15,-4-2 6-15,-8-2-1 16,-10 0 1-16,-10 0 1 16,-9 0 1-16,-15 0 0 15,-8 0-2-15,-9 0 2 16,-3 0 1-16,-3 0 1 16,2 0-3-16,-4 0 0 15,2 0 0-15,-2 0 0 16,-1 0 0-16,0 0 0 15,0 0 1-15,0 0-1 0,0 0-3 16,0 0 2-16,0 0-3 16,0 0 4-16,0 3 0 15,2 6 0-15,-1 1-3 16,-1 5 3-16,2 6 0 16,-1 6 3-16,-1 2 7 15,3 5 0-15,-1 0-5 16,1 7-3-16,6 0 10 15,1 3-10-15,-2 5 17 16,-1 1-6-16,-4 1-2 16,-1 7 0-16,-1 1-1 15,2 7-2-15,6 4 3 0,2 4 5 16,3 1-4-16,0-3-2 16,2-7-5-16,-8-7 4 15,-4-14-4-15,-2-15-4 16,-2-13-1-16,0-10 6 15,0-6-4-15,0 0 9 16,0 0 5-16,0 0-1 16,3-2 0-16,-2-6-15 15,1-1 0-15,-1-3-3 16,-1-1-47-16,0-2-45 16,-4 4-61-16,-13-3-98 15,-4 3-263-15</inkml:trace>
  <inkml:trace contextRef="#ctx0" brushRef="#br0" timeOffset="70742.83">11486 7745 603 0,'0'0'106'16,"0"0"-74"-16,0 0 73 15,0 0-13-15,0 0-23 0,0 0-15 16,20-18-14-16,-11 18-24 16,2 0-3-16,0 0 7 15,-3 11 3-15,0 0-16 16,0 5 13-16,2 2 7 15,2 2-8-15,2 1 8 16,2 2-4-16,-1 2-8 16,3 0-12-16,-3-5 12 15,-2-1-9-15,-4-2 0 16,-1-3 0-16,-4-2-4 16,1 0 5-16,-1-3-4 15,-1 2 0-15,-2-2-1 0,2 0 4 16,0-1-4-1,0 0 0-15,-1-4-1 0,1-3 2 16,-3 0-1-16,3-1 0 16,0 0 9-16,3 0 13 15,1 0 1-15,4-11-1 16,2-4-5-16,5-7-3 16,3-3 12-16,7-4-9 15,5-5-8-15,3-3-5 16,1-2 4-16,-1-3-7 15,-3 5-3-15,-11 9-1 16,-7 11-1-16,-7 9 2 16,-8 7-7-16,0 1-68 15,-11 0-91-15,-23 0-124 16</inkml:trace>
  <inkml:trace contextRef="#ctx0" brushRef="#br0" timeOffset="71574.06">11691 8213 499 0,'0'0'67'15,"0"0"32"-15,0 0 8 0,0 0-36 16,0 0-4-16,0 0-36 16,-27-43-21-16,22 60-5 15,-1 15-3-15,-4 16 52 16,-7 17-7-16,1 6-8 16,1 9 3-16,-1 2-4 15,5-1-14-15,2-3 9 16,3-5-7-16,1-1-7 15,0-5-3-15,2-5-7 16,-3-7-3-16,3-9-3 16,-2-8 1-16,2-9-1 15,-1-7-3-15,3-9 0 16,1-8 6-16,0-5-3 0,0 0 1 16,0 0-1-16,0-2 2 15,0-14-5-15,5-8-15 16,-2-9-58-16,2-2-52 15,-4-8-84-15,1-7-217 16</inkml:trace>
  <inkml:trace contextRef="#ctx0" brushRef="#br0" timeOffset="72948.05">11662 8317 595 0,'0'0'9'16,"0"0"-2"-16,0 0 82 15,0 0-25-15,0 0-33 16,0 0-7-16,85-64-6 16,-47 61-13-16,15 2 6 15,10 1-5-15,10 0 3 16,8 0-3-16,-1 0-2 15,9 0-2-15,5 0-1 16,10-2-2-16,3-2 3 16,0-4-4-16,-4 4 5 0,-12-1-4 15,-12 5 5 1,-10-3-2-16,-12 1 18 0,-4-1 0 16,1-1 14-16,1 1-16 15,3 0 4-15,5 2-11 16,1 1-3-16,3 0-7 15,-1 0 2-15,-6 3-1 16,-8 2-2-16,-13-1 2 16,-11 0 0-16,-10-3 2 15,-8 1 6-15,-4-2 6 16,-1 0-2-16,5 2-1 16,4-2 0-16,6 1 2 15,7 2-9-15,9 3-1 16,3 1-2-16,1 0-2 15,-7-2-1-15,-12-2 1 0,-8-1 4 16,-7-1 1-16,-3-1 6 16,-1 0 6-16,1 0 2 15,3 0-3-15,2 0-10 16,3 0-3-16,-2 0-3 16,0 0 1-16,-5-1-2 15,-2 1 1-15,-2 0 16 16,0 0-7-16,0 0-10 15,0 15 1-15,0 8-1 16,0 7 8-16,-8 6-1 16,-2 6 2-16,1 7-1 15,0 5-1-15,-3 3-3 0,2 2 7 16,-4 0 3-16,-1 6-4 16,1 2 3-16,0 5-5 15,2 2 21-15,0 1-13 16,2 0-9-16,0 1-1 15,3-2-4-15,1-9 4 16,0-9-4-16,2-10-1 16,-1-10 1-16,-2-5-2 15,3-9 2-15,-1-5-2 16,5-4 0-16,0-4 0 16,0-4 0-16,0-2 4 15,0 1-3-15,0-1-1 16,0 1 0-16,-5 1 0 0,-1-3-4 15,-5 3 2-15,-4-2 2 16,-5-3-9-16,-1 0 6 16,-4 0 1-16,-6 0-1 15,-11-3 1-15,-12-6-5 16,-13-2 4-16,-8-2-6 16,-9 0-3-16,-7-3-10 15,-3 0-4-15,3 3 9 16,0 3-2-16,0 0-5 15,-3 0 15-15,-8-1 6 16,-4-3-4-16,-4 1 4 16,-5-4 0-16,-1 2 3 0,4-1 0 15,4 3 3-15,9 3-3 16,11 3 6-16,13 1-6 16,23 2-3-16,19 2 3 15,18 0 0-15,9 2-4 16,6 0 4-16,0 0 4 15,-1 0 0-15,-4 0-4 16,-2 0 3-16,-4 0-3 16,-1 0 13-16,2 0-8 15,1 0 7-15,3-3-4 16,3 3-4-16,3 0 18 16,0 0-4-16,0 0-2 15,0-2-3-15,0 2 8 16,0 0-2-16,0 0-13 15,0 0 6-15,-1 0-12 0,-1 0 4 16,1 0-4-16,-4-1 0 16,3-1 3-16,-1 2 0 15,3 0-2-15,0 0 1 16,0 0 3-16,0-1-4 16,0 1 4-16,0-3-4 15,-1 0 1-15,1-2-2 16,0-4-13-16,0-7-61 15,0-3-118-15,15-5-135 16</inkml:trace>
  <inkml:trace contextRef="#ctx0" brushRef="#br0" timeOffset="73824.25">11941 8676 659 0,'0'0'3'0,"0"0"4"16,0 0 40-16,0 0-5 15,0 0-7-15,0 0-16 16,17 26 6-16,-1-21-8 16,2-2-5-16,3-3 3 15,-2 0 12-15,2 0-8 16,0 0-7-16,-6-5-9 15,0-4 5-15,-6-4 5 16,-3 1-10-16,-3-2 3 16,-3 0 3-16,0 0-7 0,0 0 17 15,-6 3-14-15,-8 3 0 16,-4 1 5-16,-1 3-6 16,-2 4-1-16,-1 0-1 15,-2 0-2-15,4 5 9 16,-5 9-5-16,7 6 6 15,-1 5-9-15,1 4 5 16,6 5-5-16,0 3 9 16,5 1-10-16,2-3 2 15,2-2 0-15,3-5-2 16,0-5-3-16,12-7 3 16,4-3 6-16,1-4-6 15,5-1 0-15,2-3-3 16,-1-3 3-16,-1-2-1 15,5 0 1-15,-5-2 0 0,-1-11 1 16,-3-1-1-16,-2-3 0 16,-2-5 6-16,-2 0-3 15,4-1 9-15,-4-1-7 16,1 3 2-16,-4 2-3 16,-1 8-2-16,-1 5 1 15,-2 6-3-15,4 0-3 16,1 0 2-16,3 12 0 15,3 5 0-15,-6 7 2 16,-4 5-1-16,-5 1 0 16,-1 3 0-16,0-1-1 15,0-2 1-15,-4-2 1 0,-5-4-1 16,2-5 0 0,-1-3 0-16,3-6 0 0,1-4-7 15,2-3 6-15,2-2-21 16,0-1-15-16,0 0-34 15,-1-4-86-15,-2-15-196 16</inkml:trace>
  <inkml:trace contextRef="#ctx0" brushRef="#br0" timeOffset="74311.27">12630 8265 534 0,'0'0'60'16,"0"0"32"-16,0 0 40 15,0 0-45-15,0 0-26 16,0 0-21-16,3-27-20 16,-3 27-18-16,0 15-1 0,0 18 2 15,-1 16-1-15,-10 13 19 16,0 11 8-16,0 5 8 16,2 3-23-16,-1 2 3 15,2-1-9-15,2-1-6 16,0-3-2-16,3-5 6 15,0-2-6-15,-1-8 1 16,4-3 0-16,-5-11-1 16,1-11 0-16,-2-11 0 15,3-10 1-15,0-8 0 16,3-8 0-16,0-1 1 16,0 0 10-16,0-18-7 15,9-6-5-15,-2-5-22 0,-2-7-48 16,2-3-85-1,-5-2-121-15</inkml:trace>
  <inkml:trace contextRef="#ctx0" brushRef="#br0" timeOffset="74957.78">13130 8193 382 0,'0'0'67'0,"0"0"49"15,0 0 19-15,0 0-63 16,0 0-14-16,0 0-10 0,1-19-1 15,-1 19-9-15,0 0-21 16,0 8-8-16,0 14-7 16,0 14 13-16,-7 9 23 15,1 8 4-15,0 9-16 16,0 8-1-16,-3 3-9 16,2 4 3-16,-2-2-13 15,-2 2 2-15,1 1-6 16,1-3-2-16,1-2 2 15,4-1-2-15,-2-2 1 16,2-6 2-16,1-5-3 16,-2-12 1-16,-1-8 0 0,3-10 1 15,0-4-2 1,-3-6 0-16,3-5 2 0,2-5-2 16,-1-4 0-16,2-5 2 15,0 0 5-15,0 0 1 16,0-6-8-16,0-12-20 15,0-8-42-15,-4-2-88 16,1-5-132-16</inkml:trace>
  <inkml:trace contextRef="#ctx0" brushRef="#br0" timeOffset="75684.75">13525 8276 375 0,'0'0'45'15,"0"0"-5"-15,0 0 118 16,0 0-49-16,0 0-47 16,0 0 14-16,20-24-5 15,-20 24-16-15,0 0-20 16,0 0-2-16,0 0-10 16,0 0-7-16,0 1-12 15,0 20-4-15,0 8 7 16,0 13 5-16,0 10 2 15,-6 9 2-15,-3 9 10 16,0 1-9-16,3 4 4 0,1 2 2 16,-2 3-14-16,-5-5 0 15,-3 0-3-15,-1-3-5 16,-1-4 7-16,4-1-2 16,2-4-3-16,4-7 16 15,1-7-9-15,0-8 2 16,2-10-5-16,1-7-4 15,3-9 8-15,0-7 8 16,0-4 14-16,0-2 2 16,0-1-13-16,0-1 1 0,0 0 1 15,1 0-11-15,5 0-8 16,-2 0-4-16,-1 0-1 16,-1 0-19-16,-2-1-23 15,0-8-55-15,0-5-96 16,0-4-118-16,0 0-422 15</inkml:trace>
  <inkml:trace contextRef="#ctx0" brushRef="#br0" timeOffset="76554.14">12836 8685 371 0,'0'0'107'0,"0"0"-37"16,0 0 4-16,0 0-22 16,0 0-39-16,0 0 23 15,-28 30 5-15,19-12-10 16,-3 2-1-16,0-1-12 15,3 0 3-15,0-1-17 16,3-2 11-16,5-2-10 16,-1 0 7-16,2-3-2 0,0-1-1 15,0-3-2-15,3-2-1 16,6 0 26-16,1-5-1 16,1 0-4-16,4 0-9 15,-3 0 1-15,0-7-4 16,-2-3 0-16,1-4 10 15,-4-4-4-15,-1-3-6 16,1-3-5-16,-4-1-2 16,0 2-5-16,-3 3-1 15,0 2 2-15,0 3-4 16,-6 5-1-16,-8 5-14 16,-3 5-26-16,1 0-11 15,1 0 6-15,3 14-46 16,6 1-34-16,6-1-125 15</inkml:trace>
  <inkml:trace contextRef="#ctx0" brushRef="#br0" timeOffset="77222.67">13270 8743 529 0,'0'0'68'0,"0"0"-27"15,0 0 63-15,0 0-54 16,0 0-31-16,0 0-16 16,-39 0-3-16,25 15 3 15,-3 4 6-15,5 3 5 16,2 4 9-16,4-3-13 16,1 3 6-16,5-5-11 15,0-2 0-15,0-5-2 16,3-5-2-16,5 1 8 15,1-8-4-15,4-1-3 16,2-1 7-16,1 0 8 16,-2 0-14-16,4-10 19 0,-6-2-10 15,1-3 0 1,-4-4 13-16,-1-3-12 0,-5-4 5 16,-2-1-12-16,-1 2-1 15,0 6-4-15,0 5-1 16,-9 7-1-16,-3 6-3 15,-3 1-12-15,2 0-23 16,1 4-45-16,3 7-58 16,4-1-206-16</inkml:trace>
  <inkml:trace contextRef="#ctx0" brushRef="#br0" timeOffset="77821.5">13676 8799 14 0,'0'0'517'0,"0"0"-472"16,0 0 60-16,0 0-49 15,0 0-44-15,0 0-4 16,-33 29-1-16,23-9 7 16,-2 4-3-16,0-1 0 15,1 1-3-15,5-1-3 16,3-1-2-16,3-5-1 16,0 0-2-16,5-3 2 0,8-1-2 15,7-6 1 1,-4 0-1-16,2-7 0 0,-3 0-1 15,-2 0 1-15,-2-8 4 16,-1-6 26-16,-1-5 42 16,-1-1-29-16,-2-6-7 15,-2-4 2-15,-3 1-17 16,-1-1-15-16,0 5 3 16,0 8 0-16,-1 5-3 15,-9 8-6-15,-1 4-5 16,-5 0-22-16,-1 0-46 15,0 6-123-15,0 1-391 16</inkml:trace>
  <inkml:trace contextRef="#ctx0" brushRef="#br0" timeOffset="80299.31">10096 5124 568 0,'0'0'111'0,"0"0"-52"0,0 0 65 16,0 0-26-16,0 0-51 16,0 0-7-16,-9-29-3 15,8 29 1-15,-2 0-10 16,3 0-10-16,-5 0-10 16,1 0-8-16,-5 12 0 15,-3 7 0-15,1 5 0 16,0 3 2-16,3 4 0 15,-1 2 4-15,3 0-5 16,3-3 0-16,-1-2 0 16,4-4 0-16,0-5-1 15,0-5 0-15,5-4 0 16,3-3 2-16,3-4-2 0,2-3 0 16,-3 0 3-16,1 0-2 15,2-7 7-15,-2-10 8 16,-4-5 6-16,0-3 2 15,-2-5 3-15,-5-4-19 16,3-2 2-16,-3-6-7 16,0 4-2-16,0 6 0 15,-6 10-2-15,-4 10 1 16,2 7-4-16,-2 5-7 16,-5 0-18-16,0 8-15 15,2 8-38-15,10 2-79 16,3-2-173-16</inkml:trace>
  <inkml:trace contextRef="#ctx0" brushRef="#br0" timeOffset="80882.19">10697 5107 648 0,'0'0'84'0,"0"0"-79"16,0 0 30-16,0 0-12 15,0 0-5-15,0 0 5 16,-65 83 1-16,60-49-9 0,4 1 4 15,1-1-8-15,0-2-8 16,1-5-1-16,8-6 1 16,3-4 0-16,0-5 2 15,1-7-1-15,1-3 4 16,2-2 19-16,-1 0 6 16,4-9 1-16,-2-8 7 15,-1-3 2-15,-2-5-7 16,-1-3 9-16,-5-5-15 15,-5-2-20-15,-3-2-1 16,0 3-5-16,0 8 2 16,-8 7-6-16,5 9-6 15,-2 6-10-15,-2 4-55 16,-5 0-61-16,-1 3-173 0</inkml:trace>
  <inkml:trace contextRef="#ctx0" brushRef="#br0" timeOffset="83807.48">5386 2556 694 0,'0'0'28'0,"0"0"76"16,0 0 18-16,0 0-68 16,0 0-41-16,0 0-9 15,0 15-3-15,0 23-1 0,0 6 11 16,-2 8 1-16,2 6 20 16,0 2-17-16,0 5 1 15,0-2 8-15,0 0-17 16,0-8 1-16,0-7-7 15,2-9 0-15,8-7 1 16,-1-6-1-16,0-5 0 16,1-2 3-16,-2-2-2 15,1-3-1-15,-3-2-1 16,0 0 0-16,-2 0 3 16,-1 1-3-16,0-3-1 15,0-4 1-15,0-1 2 16,-1-5-1-16,-2 0-1 0,1 0 0 15,-1 0-3-15,0 2 7 16,0-1-3-16,0 2 0 16,0 0-1-16,2 0 0 15,1 0-1-15,-3-1 3 16,7 0-6-16,-4 1 8 16,5-3-3-16,-2 3 0 15,-2-2-1-15,3 2 1 16,-2-3 0-16,-2 4-1 15,0-3-1-15,0 2 1 16,0 0 4-16,3-2-4 16,4 2 0-16,-1-2 0 0,3 2 3 15,0-1 1 1,8-1 7-16,5 1-9 0,8-2 1 16,8 1 6-16,1-1-5 15,3 0 8-15,1 0-7 16,2 0-4-16,3-4 3 15,2-3-1-15,4-2 0 16,0 1 0-16,-2-1-3 16,-3 1 6-16,2 1-3 15,-1-3-2-15,1 1 1 16,-3 1-4-16,0 1 8 16,-2 1-5-16,-4 1-1 15,-5 0 0-15,-3 2 4 16,0-2-1-16,2 0 0 15,7 0-3-15,7 0 4 0,5-2-3 16,10 4 1-16,-2-2 1 16,0 2-2-16,-4 3-1 15,1-3 0-15,-2 3-4 16,2 0 4-16,1 0 4 16,3 0-4-16,3 0 1 15,6 0-1-15,3 0 0 16,5 0 0-16,-2 0 0 15,1 0 1-15,1 0 0 16,-5 0 0-16,-6 0 2 0,-3 0-3 16,-6 0-4-1,-1 0 2-15,3 5 2 0,7-2 1 16,4 0-1 0,5-2 0-16,3 1 0 0,-1 1-2 15,-5-1 4-15,4 0-2 16,-4 0 2-16,-2 3-2 15,0-2 0-15,4 2 0 16,4 1 2-16,4-1-2 16,2 2-2-16,3-1-2 15,9 2 3-15,4 2 0 16,10 1 1-16,-1 4-9 16,-4-2-5-16,-5-1 13 15,-7 1 1-15,-4-2 3 0,2 3-3 16,2-5 2-1,2 2-2-15,6 1-2 0,4-3-1 16,3 3 2-16,3-2-1 16,-3 2-1-16,-5 0 0 15,-8 0-9-15,-4-4 9 16,-2 1 3-16,2 2-1 16,3-1 1-16,7 1-3 15,4-1 2-15,1-2-1 16,8-2 2-16,-2-2-2 15,-1 2-6-15,-7-2 7 16,-9 4-6-16,-8 3 0 16,-7 3 6-16,-6-1 2 0,-6-3-2 15,-4 0 1-15,-3-2-2 16,4 2 2-16,2 0-1 16,7 2 1-16,-2 0 1 15,-9-4 0-15,-9-1 0 16,-14-1-1-16,-6-4 0 15,-4 1 3-15,5-1 5 16,7-1 1-16,3 0 3 16,0 1-9-16,-6-1-3 15,-8-1 8-15,-8 1-5 16,-9-1 8-16,-9 0 3 16,-6 0 1-16,-2 0-3 0,-1 0 0 15,3 0 4-15,2 3-4 16,3-3 0-16,2 0-4 15,-1 3-7-15,1-3 3 16,-4 2 1-16,-3-1-2 16,-1-1-3-16,-4 0 2 15,-1 0 2-15,0 0 0 16,0 0-1-16,0 2-2 16,0-2-1-16,0 0 2 15,0 0-2-15,0 0 0 16,0 1-4-16,0 4-4 15,0 4 7-15,0 2-3 16,0 1 3-16,-3 1-4 0,-4 0 5 16,-1 4-1-1,2 3 6-15,0-1-4 0,3 5 0 16,2 3-1-16,-1 2 3 16,1 2 0-16,1 1-3 15,0-3-3-15,0 5 3 16,-3-5 1-16,1 3 4 15,1-1-5-15,-1 2-3 16,1 3 3-16,-2 0 3 16,0 1-3-16,0 1 0 15,-3 2 6-15,0 1-6 16,1 2 3-16,-2 1-1 16,1 0 5-16,0 0 1 15,2 1-6-15,1-3 4 16,1-3 5-16,-1-7-10 0,0-10-1 15,0-5 0 1,0-6 0-16,1-2 6 0,1-2-6 16,-1-1 0-16,1-2 0 15,-3-1 0-15,1-1 2 16,1 0-2-16,2-1-2 16,-3 2-5-16,0 0-32 15,-4 0-22-15,-10-3-44 16,-1 0-56-16,-5 0-136 15</inkml:trace>
  <inkml:trace contextRef="#ctx0" brushRef="#br0" timeOffset="84526.78">13801 4606 553 0,'0'0'69'0,"0"0"-6"16,0 0 50-16,0 0-20 15,0 0-15-15,0 0-13 16,0-7-24-16,0 7 0 0,0 0-21 15,0 0-8-15,0 0-6 16,3 5-3-16,8 11 7 16,3 4 5-16,0 3-2 15,1 2-4-15,-3 2 4 16,0-1 0-16,-2-1-1 16,1-2-8-16,-2 1 1 15,1-3 0-15,-1 0 2 16,0-1-3-16,3-1 0 15,-3-2-3-15,-2-3 0 16,1 3 1-16,-1-5 0 16,1-2-2-16,-4-3 0 15,2 0 6-15,-1-2 0 0,-1 0 0 16,0-2-1-16,1 1 5 16,-1-1-7-16,1-1-3 15,-2 3 2-15,2-2 0 16,-4-2-2-16,-1-1 2 15,0 0 0-15,0 0 0 16,0 0 6-16,2 0 4 16,-2 0 14-16,0 0 2 15,2 0-3-15,1 0-5 16,2-1-11-16,2-7-6 16,2-4 4-16,6-2-4 15,2-6 10-15,3-1 11 0,4-6-7 16,1-2 1-1,1-5-4-15,0-4-2 16,0-1-6-16,1 0-6 0,-2 5-3 16,-2 6 1-16,-7 11-5 15,-3 7-34-15,-8 5-18 16,-2 5-41-16,-3 0-43 16,-3 0-79-16,-18 0-199 15</inkml:trace>
  <inkml:trace contextRef="#ctx0" brushRef="#br0" timeOffset="85794.99">13843 4539 650 0,'0'0'64'16,"0"0"0"-16,0 0 26 16,0 0-6-16,0 0-34 15,0 0-31-15,49 16 14 16,-25-1 9-16,0 4-19 15,-2 5-2-15,-1 6-5 16,3 6 0-16,5 3 6 16,3 6 1-16,8-1 2 15,-2 2 4-15,-5-4-12 16,-7-3-9-16,-3 0-5 16,-5-4 0-16,-4-1 8 0,0-6-8 15,-2-3-2-15,-2-6-1 16,-4-4 0-16,-1-3 3 15,0-4-1-15,-3-3-2 16,1-2 1-16,-1-2 1 16,-2-1 4-16,1 0 7 15,1 0 23-15,2 0 6 16,5-4 5-16,9-14-26 16,4-9-8-16,8-7-4 15,4-9-7-15,7-8 4 16,2-5 2-16,0-8-5 15,-2-5-3-15,-8 1 0 16,-4 3-2-16,-6 10 1 16,-6 10-1-16,-3 9 2 15,-3 8-1-15,-1 11-4 0,-6 7-17 16,-2 10-17-16,-2 0-50 16,0 24-67-16,0 17 1 15,0 10-49-15,-8 7-300 16</inkml:trace>
  <inkml:trace contextRef="#ctx0" brushRef="#br0" timeOffset="86831.33">13637 5293 742 0,'0'0'22'15,"0"0"14"-15,0 0 60 16,0 0-35-16,0 0-61 16,0 0 4-16,-3 97-3 15,6-25 34-15,-1 11 8 0,-2 6-10 16,0 7-9-16,-5-1-6 15,-2 0-1-15,2-8-11 16,5-10-1-16,0-12-3 16,0-12-2-16,0-13 1 15,0-10-1-15,0-11 1 16,0-8-1-16,0-4 0 16,0-6 1-16,0-1 1 15,0 0 6-15,0-1 1 16,2-19-9-16,1-10-49 15,-2-8-75-15,4-7-56 16,4-6-156-16</inkml:trace>
  <inkml:trace contextRef="#ctx0" brushRef="#br0" timeOffset="88366.05">13815 5329 478 0,'0'0'4'0,"0"0"49"16,0 0 51-16,0 0-33 16,0 0-27-16,0 0-15 0,13-55-15 15,13 55-6-15,12 0-5 16,7 0 1-16,12 0-2 15,2 7 1-15,1 0 1 16,1-1-3-16,-3 0 1 16,3 1-1-16,11 0-1 15,16-1 4-15,8 1 0 16,9 0 1-16,-2-2-1 16,-9 5-4-16,-6-4 0 15,-4 2 1-15,-6-3 0 16,2-1 5-16,5-4 0 15,1 0 7-15,4 0 4 16,4 0-1-16,10 0-11 16,11 0 9-16,4 0-14 15,4 0-2-15,-7 0 2 0,-3 0 2 16,-8 0 2-16,-7 0-4 16,0 0 1-16,-2 0 12 15,1 0-1-15,3 0-1 16,0 0-7-16,-2 0-3 15,-12 0-1-15,-15 0 0 16,-13-2 1-16,-16-2 13 16,-8-3 8-16,-11 3 17 15,-8-1-3-15,-5 4-2 16,-5 1 0-16,-4 0-5 16,-1 0-12-16,0 0-11 15,0 0-6-15,0 0-2 0,0 0-3 16,0 7 0-16,0 9 5 15,0 2 1-15,0 6 1 16,0 3-1-16,0 4 0 16,-12 5 2-16,-4 3 5 15,-2 5 4-15,1 5-12 16,0 4 17-16,3 9-9 16,3 11 8-16,6 6-1 15,3 2 11-15,2 1-5 16,0-6-13-16,0-1-3 15,-1-3 0-15,-1-4-5 16,2-4 0-16,0-5 0 16,0-4 1-16,0-7 1 0,0-6-1 15,0-8 5 1,0-9-6-16,0-8 0 0,0-6 0 16,0-6 2-16,0-3-1 15,0-2-1-15,0 0 0 16,0 0 1-16,0 0-1 15,0 0-2-15,-9 1 2 16,-5 0 2-16,-3 1-2 16,-5-2 1-16,-2 0 4 15,-4 0-2-15,-5 0-3 16,-6 0-2-16,-10 0 1 16,-8 0 0-16,-12-3-2 0,-11-8-11 15,-17 2 8-15,-9-2 3 16,-4 0-5-16,-1 3-4 15,-1 1 2-15,4 2-2 16,-2-1-4-16,0-1 7 16,-3-2-3-16,1 0 12 15,0-3-6-15,-3 2 5 16,6-2-5-16,-3 0 3 16,-1 1-14-16,2 0 4 15,-2-1 8-15,0 2-11 16,1-2 0-16,-6 3 3 15,5-2 10-15,6 2-2 16,11 2 4-16,11 2 1 16,15 3 1-16,7 0-1 15,10 2-1-15,11-1 1 0,9-1 0 16,8 0 0-16,4-1 0 16,3 2 1-16,-3 1-1 15,-3-3 1-15,0 2-1 16,3-1 3-16,4-1 3 15,7 1 3-15,6 0 0 16,4 1 12-16,0-1 3 16,0 0 5-16,0-2-4 15,-3 0-9-15,-3-3-9 16,-1 2-3-16,-2 1 1 16,-2-4 2-16,-4 3-6 15,0-2 4-15,-1 0 0 0,-3 0 2 16,4 0 1-1,1 1-2-15,7 4 2 0,5-1 5 16,2 3-5-16,0-2 5 16,0 2 0-16,0-1-3 15,0 1-3-15,0 0 0 16,0 0-3-16,0 0-1 16,0 0-2-16,0 0 1 15,0 0-1-15,0-1 0 16,2-1 1-16,-1-1-2 15,4-2 0-15,2-4-6 16,-1-1 2-16,0-4-21 16,2-4-18-16,-1-1-48 15,0-3-57-15,4-1-144 16</inkml:trace>
  <inkml:trace contextRef="#ctx0" brushRef="#br0" timeOffset="88966.35">14127 5660 715 0,'0'0'34'15,"0"0"11"-15,0 0 83 0,0 0-49 16,0 0-39-16,0 0-15 16,-13-28-25-16,7 55-7 15,-4 13 7-15,-2 14 16 16,-2 6 12-16,-2 4-16 15,3-5-1-15,1-8 1 16,3-7-11-16,3-10 4 16,1-6-5-16,1-5 2 15,1-8-1-15,3-5-2 16,-1-3 2-16,1-3-3 16,0-2 2-16,0-2 0 15,0 0 0-15,0 0-7 0,0 0-18 16,-3-3-27-1,-8-13-28-15,-7-6-12 0,-3-7-3 16,-3-2-100-16,1-2-89 16</inkml:trace>
  <inkml:trace contextRef="#ctx0" brushRef="#br0" timeOffset="89334.06">13913 5726 378 0,'0'0'45'15,"0"0"8"-15,39-75 72 16,-24 51-44-16,1 0-25 16,5 5-29-16,3 2 0 0,3 4-3 15,1 4-10 1,2 2-7-16,-2 4-1 0,-3 3 2 16,1 0 9-16,-2 17 5 15,3 12-13-15,0 10-9 16,-2 9 10-16,-3 10-3 15,-7 7 1-15,-6 1-1 16,-6-3-3-16,-3-8-3 16,-9-8 0-16,-12-7 1 15,-4-7-1-15,-4-7-1 16,3-4 3-16,-1-4 4 16,0-5 0-16,-4-4-1 15,-2-4 4-15,-6-5 3 16,-2 0-10-16,0-3-3 0,7-8-35 15,10-4-48-15,21-2-27 16,3-4-178-16</inkml:trace>
  <inkml:trace contextRef="#ctx0" brushRef="#br0" timeOffset="89890.06">14805 5503 570 0,'0'0'67'16,"0"0"-19"-16,0 0 79 15,0 0-28-15,0 0-23 0,0 0-29 16,9-53 0-16,-9 53-32 15,0 9-15-15,0 27-5 16,0 17 5-16,-9 19 5 16,-4 12 6-16,1 8 8 15,1-2-2-15,4 2-6 16,1-11 1-16,1-5-8 16,-1-6-2-16,-2-3 2 15,-1-9-3-15,-4-9-1 16,0-9 3-16,4-10-3 15,3-10 0-15,3-10 1 16,3-3 3-16,0-7-3 16,0 0-1-16,0 0 2 0,0 0-2 15,0-5-10-15,0-12-68 16,0-5-139-16,-1-3-287 16</inkml:trace>
  <inkml:trace contextRef="#ctx0" brushRef="#br0" timeOffset="92154.19">15730 5511 359 0,'0'0'71'0,"0"0"65"15,0 0-46-15,0 0-27 16,0 0-5-16,0 0-5 16,0 0-2-16,27-78-3 15,-27 73 5-15,0 3-4 0,0 1-12 16,0 1-6-16,0 0-28 15,0 6-3-15,-5 22-3 16,-4 17 3-16,2 15 10 16,1 12 9-16,1 11 9 15,-1 4-1-15,-3 2-8 16,-2 0 0-16,0-3-3 16,-2-2-11-16,4-4 0 15,3-1-4-15,3-7 4 16,1-8-3-16,-1-10-2 15,0-6 3-15,-4-7-3 16,2-9 1-16,2-8-1 16,0-10 2-16,3-9 3 15,0-2-2-15,0-3 7 0,0 0-8 16,0-7-2-16,0-11-82 16,0-6-75-16,0-7-227 15</inkml:trace>
  <inkml:trace contextRef="#ctx0" brushRef="#br0" timeOffset="92792.62">16631 5428 499 0,'0'0'60'15,"0"0"67"-15,0 0-15 16,0 0-28-16,0 0 31 15,0 0-47-15,18-53-34 16,-18 53-17-16,0 0-13 16,0 24-4-16,0 16 2 15,-5 19 2-15,-5 13 10 16,1 14 15-16,-5 8 14 16,4 6-14-16,-3 0-14 15,1-2-13-15,-2-6 7 0,-1-8-5 16,0-8-4-16,0-9 2 15,0-6-1-15,-1-11-1 16,4-6 0-16,-3-7 5 16,6-8-4-16,2-6 0 15,1-8-1-15,3-6 0 16,3-4 0-16,0-4 0 16,0 1-8-16,2-2-36 15,11 0-80-15,-1-17-161 16</inkml:trace>
  <inkml:trace contextRef="#ctx0" brushRef="#br0" timeOffset="94419.74">15306 6018 422 0,'0'0'94'0,"0"0"-40"16,0 0 82-16,0 0-61 16,0 0-25-16,0 0 13 15,2-23-4-15,-1 20-11 16,-1 1-21-16,0 0 5 15,0 0-14-15,0 0-10 16,0 1 15-16,0-1-13 16,0 1 10-16,0-1-5 0,0 2 0 15,0 0-3 1,0 0-1-16,0 0-1 0,0 0-3 16,0 0-4-16,0 0-3 15,0 0-1-15,0 0-4 16,0 0 3-16,0 0-3 15,0 10 2-15,-1 5 3 16,-2 3 1-16,-3 4-1 16,1 5 1-16,2 4 1 15,0 3 6-15,3 2 3 16,-1 3-5-16,-1 0-1 16,-2 0-1-16,1 0 0 15,-2 1-1-15,-2 1 0 16,-2 0-1-16,-3 1 4 0,2-1-1 15,-1 1-4-15,2-1-1 16,3 0 0-16,0-2 3 16,3 1-3-16,0-1 1 15,-2-3 8-15,2-1 1 16,-2 2-7-16,2 1 0 16,-2 1-1-16,4 2-1 15,1-1 1-15,-2-1-1 16,1-1-1-16,-4-1 1 15,-2-3 0-15,-2-1 0 16,0 2-1-16,0-3 3 16,2 1-3-16,-1-2 0 15,4-3 0-15,-1 0 1 0,2-1-1 16,-2-4 0-16,2 2 2 16,0-2-2-16,-1-1 1 15,1 6-1-15,0-2 0 16,0 2 4-16,2-2 6 15,-1 0-6-15,2-2 0 16,0 1 2-16,0 1-3 16,0 1 14-16,0 4-9 15,0 3-6-15,0 2 6 16,0 2-7-16,0 4 2 16,-4 2 3-16,-3 3 6 15,2 5-5-15,-1 0-3 0,2-2 5 16,1-4-5-16,3-2 2 15,0-4 2-15,0-2-3 16,0 1-1-16,0 0-3 16,1-5 8-16,1 0-8 15,-1-5 1-15,-1-5 0 16,2-6-2-16,-1-3 5 16,1-7-4-16,-1-5-1 15,-1-3 0-15,0 0 3 16,0 0 3-16,2 0 0 15,-2 0 0-15,0 2 1 16,0-2-3-16,0 0-3 16,0 1-1-16,0-1 0 0,0 0 0 15,0 0 0 1,0 0-1-16,1 0 0 0,-1 0-18 16,0 0-31-16,0 0-37 15,0-8-90-15,-15-11-143 16</inkml:trace>
  <inkml:trace contextRef="#ctx0" brushRef="#br0" timeOffset="95115.96">14923 8188 556 0,'0'0'44'15,"0"0"-24"-15,0 0 101 16,0 0-37-16,0 0-34 16,0 0 12-16,0-35 4 15,0 33-26-15,0 2-11 16,0 0 0-16,0 0-5 15,1 0-11-15,2 0-1 16,5 0-7-16,4 10 0 16,3 6 3-16,1 1 5 15,-1 0-1-15,-3 0 8 0,3 0-12 16,-3-2-5 0,1 2 3-16,1-1 3 0,-4-2-4 15,0-3-3-15,-4-1 2 16,-3-2-3-16,0 1 4 15,-1-2-4-15,-2 2 2 16,0-1 0-16,0-1-1 16,0-1 3-16,0-3-4 15,0 0 1-15,0-2-2 16,0-1 1-16,0 3 4 16,0-3-4-16,0 1 0 15,0 1 0-15,0 0-1 16,0-1 2-16,0 3-2 0,0-3 2 15,0 2 5-15,0-2-3 16,0 0 0-16,0-1-4 16,0 0 2-16,0 2-1 15,0-2 0-15,0 0 1 16,0 1 0-16,0 0 0 16,0-1-1-16,0 2 6 15,0-2-3-15,0 0 1 16,0 0-3-16,0 0-1 15,0 0 2-15,0 0-1 16,0 0-2-16,0 0-2 16,0 0-32-16,0-3-85 15,-15-11-137-15,-7-5-237 16</inkml:trace>
  <inkml:trace contextRef="#ctx0" brushRef="#br0" timeOffset="95784.63">14780 7949 649 0,'0'0'25'16,"0"0"17"-16,0 0 44 16,0 0-13-16,0 0 5 15,0 0-17-15,-6-43-36 16,6 43-17-16,0 0-7 16,3 14 7-16,9 11 16 15,4 4 12-15,-1 5 2 16,-2 1-17-16,-1 4 7 15,3 3 0-15,0 4-1 16,3-3-1-16,3-2-6 0,1-1-7 16,1-2-8-1,-4-2 2-15,-1-1-3 0,-4-5-1 16,-6 1 0-16,-2-5 1 16,-4-2 4-16,-1-5-6 15,-1-1 4-15,2-4 0 16,-1 0 2-16,1-4-1 15,1 0 0-15,0-5-1 16,-2 0-1-16,2-2-2 16,-2-3-2-16,2 0 6 15,7 0 4-15,7-3 28 16,6-14-11-16,7-7-15 16,-2-8 8-16,0-7-10 15,2-9 3-15,-1-4-3 0,2-4-5 16,-1-3 2-1,1 0-7-15,0 1 2 0,-2 13-3 16,-2 9 0-16,-5 10-2 16,-10 14 1-16,-5 6-4 15,-1 3-13-15,-4 3-19 16,-1 0-33-16,2 0-70 16,0 3-60-16,0 3-90 15,2-1-300-15</inkml:trace>
  <inkml:trace contextRef="#ctx0" brushRef="#br0" timeOffset="96585.63">14799 8683 112 0,'0'0'377'0,"0"0"-366"16,0 0 105-16,0 0 8 16,0 0-59-16,0 0-7 15,13-53 11-15,-13 62-31 16,0 21-38-16,0 17 26 0,-4 15 31 16,-5 13-20-1,0 8 1-15,3 7-18 0,2 7-2 16,-2-2-3-16,-5-6-12 15,-1-14-1-15,-4-14-1 16,1-12 1-16,-1-8 2 16,2-4-4-16,2-5 3 15,0-5 0-15,5-5 3 16,4-5-6-16,0-6 1 16,3-5-3-16,0-6 4 15,0 0-1-15,3 0 4 16,12-12-5-16,4-10 0 15,-4-8-36-15,-3-7-49 16,-3-5-74-16,-1-8-170 16</inkml:trace>
  <inkml:trace contextRef="#ctx0" brushRef="#br0" timeOffset="97870.68">14971 8664 579 0,'0'0'0'16,"0"0"2"-16,0 0 0 0,0 0 30 15,108-35-15-15,-63 32 1 16,6 1 2-16,1 1-15 15,2 0 0-15,6-1-4 16,11 2 10-16,10 0-4 16,10 0 11-16,11 2-14 15,-2 5 7-15,1-1-3 16,0-2-8-16,-9-1 13 16,-4-2-2-16,-9-1 0 15,-6 0 7-15,-4 0-1 16,-5 0 0-16,-6 0 1 15,-7 1 10-15,-14 1 4 16,-11-2 10-16,-10 0 0 16,-6 0-1-16,-2 0-3 15,-2 0-13-15,-1 0-13 0,-4 0-2 16,2 0-6-16,-3 0-3 16,0 0 2-16,0 0-3 15,0 0-1-15,0 0 1 16,0 0-4-16,2 3 8 15,-1 2-4-15,2 5 0 16,1 2-1-16,-4 0 1 16,0 5-4-16,0 2 8 15,0 6-2-15,-4 3 2 16,-2 4-4-16,5 9 6 16,1 7 7-16,0 8 14 15,1 5 4-15,4 4-18 0,-5 4 0 16,0 5 1-16,0 0 12 15,0 2-9-15,-3-5-6 16,3-1 5-16,0-3-10 16,0-4 10-16,8 0-10 15,0-8 6-15,-1-7-9 16,-4-7 11-16,-1-9-11 16,-2-8 8-16,0-6-6 15,0-7-5-15,0-5 10 16,0-1-7-16,0-2 0 15,0-2-2-15,0-1 5 16,0 2-3-16,0 1-3 16,-3 1-1-16,-5-2 1 0,-1 1 2 15,-7-1-1 1,-6-2 1-16,-5 0-2 0,-6 0 0 16,-4 0 4-16,-7 0-3 15,-8 0 0-15,-7-9 0 16,-12-2-1-16,-11-5 0 15,-12-1-5-15,-11-2-5 16,-12 0-2-16,-15-1 1 16,-3 0 3-16,0 2 4 15,8 1-1-15,18 5 3 16,12 2 1-16,18 3 2 16,14 4-1-16,23 0 0 0,18 3 0 15,13 0 0 1,10-1-2-16,-1 1 2 0,1 0 0 15,-4 0 2-15,-1 0-2 16,-7 0 0-16,-4 0 0 16,-7 0 2-16,-1 0-1 15,3 0-1-15,7-2 4 16,5 1-1-16,5-1 6 16,4 2 0-16,-4-3-4 15,2-1 5-15,-2 0-5 16,1 2-3-16,1 1 10 15,0 0-7-15,3-1-5 16,0 2 4-16,0 0 2 16,0 0-4-16,0 0 1 15,0 0 0-15,0-3-1 0,0 1 1 16,-6-3 3-16,-1 1-6 16,-4-2 1-16,-2-1-1 15,-1 2 0-15,0 0-1 16,1 0 1-16,4 1 1 15,1 1 3-15,5 0-8 16,1 1 2-16,1-2-12 16,-2-5-24-16,-2-10-69 15,-1-9-186-15,0-8-572 16</inkml:trace>
  <inkml:trace contextRef="#ctx0" brushRef="#br0" timeOffset="98335.15">15091 8973 631 0,'0'0'62'16,"0"0"-16"-16,0 0 78 16,0 0 2-16,0 0-62 15,0 0-31-15,-1-16-24 16,-11 48-5-16,-6 13 25 15,-3 8 10-15,3 7-9 16,2 1 9-16,2-1-8 16,5-6-12-16,2-11-8 15,4-6-5-15,3-8-2 16,0-7 3-16,0-3-3 16,0-9-2-16,0-3-1 15,0-4-1-15,2-1-2 0,-2-2 1 16,0 0-28-16,0 0-40 15,0-8-40-15,-2-14-125 16,1-11-377-16</inkml:trace>
  <inkml:trace contextRef="#ctx0" brushRef="#br0" timeOffset="98686.67">15410 8922 696 0,'0'0'38'0,"0"0"63"15,0 0 38-15,0 0-101 0,0 0-28 16,0 0-5-16,-5 73 21 16,-1-25 21-16,-2 5-13 15,1 2-6-15,-1 1 5 16,-2 0-13-16,-1-5-4 15,0-7-8-15,0-5-8 16,2-10 11-16,-1-8-10 16,5-8 1-16,1-4 3 15,4-4-4-15,0-4 0 16,0 0-1-16,0-1 2 0,0 0-4 16,0 0-1-1,0 0-43-15,-3-14-51 0,-5-4-80 16,-5-4-82-1,-4-1-359-15</inkml:trace>
  <inkml:trace contextRef="#ctx0" brushRef="#br0" timeOffset="98875.4">15051 9238 470 0,'0'0'85'0,"0"0"-65"15,0 0 98-15,0 0-19 16,0 0-65-16,0 0-9 15,9-34-6-15,13 31-12 16,10 3-5-16,5 0 0 16,4 0 0-16,0 0-2 0,-5 0-1 15,-6 0-60-15,-15 0-160 16</inkml:trace>
  <inkml:trace contextRef="#ctx0" brushRef="#br0" timeOffset="99564.06">15767 8756 512 0,'0'0'61'15,"0"0"7"-15,0 0 59 0,0 0-64 16,0 0-23-16,0 0-3 16,4-21 4-16,-4 21-30 15,0 0-3-15,0 0-3 16,0 6-5-16,0 18 0 15,0 13 17-15,0 7 30 16,0 5-9-16,-5 3-15 16,-6 1 5-16,4 3-12 15,-1 2 2-15,2 5-11 16,3 4-2-16,-1-1 10 16,-2-7-9-16,-2 0-1 15,-5-5 10-15,1-1-4 0,-4-4 0 16,2-6 8-1,5-2-15-15,0-7 0 0,5-4 2 16,4-5 0-16,0-5 0 16,0-8-6-16,0-5 0 15,0-3 3-15,0-3 2 16,0-1 4-16,0 0-8 16,1 0 8-16,4-5-9 15,-1-11-28-15,1-4-60 16,-4-5-51-16,2 0-119 15,2-3-336-15</inkml:trace>
  <inkml:trace contextRef="#ctx0" brushRef="#br0" timeOffset="101334.82">16432 8637 346 0,'0'0'115'16,"0"0"-70"-16,0 0 44 16,0 0-29-16,0 0-21 15,0 0-6-15,0 0 3 16,20 0-16-16,3 0-18 15,7 0 4-15,2 0 4 16,2 0-6-16,2 0 4 16,3 0 0-16,2 0-2 15,1 0-4-15,6 0 5 16,8 0 3-16,9 0-4 16,3 0 10-16,0 0-7 0,-7-5-2 15,-6-3 1 1,-2-1 13-16,0-2-6 0,5 3-3 15,3 1-4-15,-3 3-2 16,-4 3-2-16,-8 1-2 16,-12 0 6-16,-11 0 2 15,-7 0 3-15,-7 4-2 16,-3 1-4-16,3 1-2 16,-1 1 6-16,-1 0-6 15,-1 0 5-15,1-4-5 16,-4 1 2-16,0-2-2 15,-3 1 2-15,0 1-5 16,0 4 0-16,0 7 1 16,0 2 0-16,0 9 6 0,0 1 2 15,-3 2-1-15,-7 4 4 16,1 2-2-16,2 6-3 16,2 5-2-16,2 2 1 15,1 8 6-15,2 3 3 16,-1 5-12-16,-6 4 8 15,-1 2-5-15,-5-2 1 16,-2-8 2-16,0-6-2 16,-1-2-3-16,2-3 1 15,2-3 3-15,5-2-3 16,-1-5 1-16,4-5-4 0,1-3 3 16,-1-4-3-1,4-3 1-15,-2 2 0 0,2-4-1 16,0-1-2-1,0-2-1-15,0-1 1 0,0-2-1 16,0-2 0-16,0 0-1 16,0-5 0-16,0-1 4 15,0-1-3-15,0-5-1 16,0-1 0-16,0 1 2 16,0-1 0-16,0 0-2 15,-6 4 2-15,-2 0-2 16,-1 1 4-16,-1-2-2 15,0 0 3-15,-1-1-2 16,-1 0 0-16,3-1-1 0,-1-2 3 16,-4 0-1-16,-2 0-2 15,-8 0 5-15,-10-10-5 16,-11 0-1-16,-11-4-1 16,-12 1 3-16,-12 2-3 15,-4 1 0-15,1 3 5 16,9 4-5-16,19 3 0 15,15 0-6-15,16 0 6 16,6 0 3-16,8 0-3 16,-2 0 1-16,0 0-1 15,-6-2 0-15,-4-1 0 16,-7-1-1-16,-1 0 2 16,4 0-1-16,5-1 0 15,9 1 1-15,7 1-1 0,1-4-1 16,4-6-6-16,0-7-29 15,0-5-79-15,0-1-51 16,4-6-199-16</inkml:trace>
  <inkml:trace contextRef="#ctx0" brushRef="#br0" timeOffset="102361.9">16293 8738 213 0,'0'0'87'16,"0"0"-43"-16,0 0 44 16,0 0-28-16,0 0-10 15,0 0 0-15,17-37-27 16,-14 32 11-16,3-1 4 16,-2-1 7-16,1 0-6 15,1-1-8-15,-2 1-8 16,0 3 4-16,-1-1 12 15,-2 2 24-15,-1 3-14 16,0 0-9-16,0 0-5 0,0 0-7 16,0 0-8-16,0 0-13 15,0 0-7-15,0 0 1 16,0 0-1-16,-1 8 0 16,-9 8 0-16,0 1 2 15,0 5 1-15,-1 5 6 16,2 2 7-16,-1 4 1 15,2 1 5-15,1 0-10 16,-1 0-3-16,0 0 0 16,0-2-3-16,2-1 0 15,1 0 3-15,-1 0-2 16,-1 1 3-16,1 2 0 16,-1-2-4-16,-1 4-2 0,-4-2 0 15,3-1-3 1,-1-3 3-16,0-1-2 0,5-4 2 15,0-2-1-15,4-1-1 16,-2 0 1-16,0-1 1 16,-2 0-3-16,2 2 2 15,-4 4-2-15,0 2 1 16,1 4-2-16,-2 0 3 16,2-3-3-16,3-5 0 15,2-2 1-15,1-1-1 16,0-2 0-16,0 2 1 15,0-3-1-15,0-2 4 0,0 1-4 16,0-2 2 0,1-4 2-16,1-1-2 0,-2-3-2 15,0-1 1-15,0-3 0 16,0 2-1-16,1-3 2 16,-1 5-2-16,2-2 0 15,-2 4-2-15,0-4 2 16,0 0 0-16,0-3 3 15,0-1-6-15,0-1 2 16,0-1-24-16,0 0-31 16,0 0-39-16,0-14-102 15,0-3-304-15</inkml:trace>
  <inkml:trace contextRef="#ctx0" brushRef="#br0" timeOffset="104184.64">15832 9484 3 0,'0'0'226'16,"0"0"-205"-16,0 0 3 16,0 0 30-16,0 0 8 15,0 0 1-15,19 0 9 16,-19 0-24-16,0 0 7 15,0 0-20-15,0 0-18 0,0 0-5 16,0 0 8-16,0 0 6 16,0 0-7-16,0 0 8 15,0 0 1-15,0 0-9 16,0-2 0-16,1-1 12 16,-1 2 24-16,0-1-6 15,2 0-12-15,-2 0-6 16,0-1-1-16,0 3-15 15,0-2 0-15,0-1-12 16,0 1 6-16,1 1-7 16,1 1 0-16,-1 0 3 15,-1 0 4-15,0 0 1 16,0-1 5-16,0 1-2 0,0 0 0 16,0 0 0-1,0 0 5-15,0 0-5 0,0 0-4 16,0 0-5-16,0 0 0 15,0 0-3-15,0 0 3 16,0 0-4-16,0 0 0 16,0 0-1-16,0 0 1 15,0 0 0-15,0 0 1 16,0 0 0-16,0 0-2 16,0 0 0-16,0 0 1 15,0 0 1-15,0 0 0 16,0 0-1-16,0 2 0 15,0 5 0-15,2-2 1 16,2 0 0-16,-4 5-1 0,3-4 0 16,-3 2-1-16,0-2 1 15,0 0 0-15,0 2 0 16,0 0 3-16,0-2-3 16,0 3-1-16,0 1 0 15,0 2 2-15,0 1-2 16,-3 1 1-16,-3 1 0 15,2 1 2-15,1-1-2 16,0 3 3-16,1-3-3 16,-1 4-1-16,2 0 1 15,-4 2 0-15,2 1 0 16,-1-1 0-16,-1-1 0 16,2 1 0-16,-3-2-1 0,2 3 1 15,-1-2 0 1,1 0 4-16,0-1-2 0,2-2 0 15,1-4-2-15,-1-2 3 16,2-2-2-16,-1-1 5 16,-2 0-6-16,-1 1 1 15,3 2 2-15,-2 0-3 16,0 1 0-16,0 2-1 16,0 3 5-16,-1-3-2 15,2-1-2-15,-1-4 4 16,2-1-1-16,1-3 0 15,-2-4-1-15,1 4 2 16,1 1-4-16,0 5 4 16,0 3 1-16,0 3 12 0,0 2-10 15,0 1 3-15,-2 0 6 16,-2 1 0-16,1 0-13 16,0 0 3-16,3-1 1 15,0 0-1-15,0-4-5 16,0-2 3-16,0-6-4 15,0 1 2-15,0-4-2 16,-2 2 2-16,1-2 0 16,-2 0 0-16,1 1 3 15,-1-3-4-15,2 3 0 16,-1 1 6-16,2-1-7 0,-1 8 6 16,-1 0 4-1,1 3-1-15,-1 0 11 0,-1 5-11 16,2 1-9-16,1 7 13 15,-2 6 6-15,2 4-13 16,0 10 8-16,-1 3-5 16,-1 5-5-16,-4-2-1 15,-5-3 2-15,-3-2-5 16,-2-5 0-16,1-3 1 16,0-2 0-16,1-5 0 15,1-2 0-15,1-2-1 16,3-6 1-16,0-7 1 15,6-6-3-15,0-6 1 16,3-5 0-16,0-2 3 0,0 0 5 16,0 0-7-16,0 0 8 15,0 0-8-15,0 0 0 16,0 0 4-16,0 0-10 16,0-6-1-16,0-8-54 15,-7-4-54-15,-11-3-74 16,-5 0-69-16,-1 0-187 15</inkml:trace>
  <inkml:trace contextRef="#ctx0" brushRef="#br0" timeOffset="104798.54">15225 10810 384 0,'0'0'251'16,"0"0"-199"-16,0 0 2 16,0 0 32-16,0 0-6 15,0 0-4-15,3-5-18 16,13 17 8-16,6 1-21 15,5 4-5-15,1 3 2 0,2 2-15 16,-5 3 1-16,-7 1-7 16,0 1 0-16,-6 1 3 15,-3 0-9-15,0-3-8 16,-2 1 13-16,-1-3-12 16,-1 1-4-16,0-2 7 15,0 3-4-15,0-1 0 16,-1-1-5-16,-2 0-2 15,-2-4 9-15,0-1-8 16,0-7 0-16,0-4-1 16,0-3 2-16,0-3-1 15,0-1 2-15,0 0 3 16,0 0 1-16,0 0-5 0,0 0 5 16,4 0 4-1,5 0 15-15,8-12-1 0,6-9-11 16,6-6 0-1,6-7 2-15,6-5-1 0,6-1-10 16,1-1 4-16,3 1-9 16,-6 2-2-16,-1 4 0 15,-6 5-5-15,-8 6-3 16,-8 9-21-16,-11 5 0 16,-7 9-5-16,-4 0-38 15,-6 0-76-15,-18 0-102 16,-4 0-255-16</inkml:trace>
  <inkml:trace contextRef="#ctx0" brushRef="#br0" timeOffset="106352.01">14817 11352 679 0,'0'0'31'0,"0"0"38"16,0 0 44-16,-15-76-16 15,15 72-32-15,0 4-5 16,0 0-30-16,0 22-19 16,0 19-11-16,0 12 37 15,0 10 16-15,-9 3-14 0,2 2-9 16,2 4-1-16,2 6-14 15,2 6 4-15,-4 6-10 16,-5 4-9-16,-2 0 10 16,-3 2-10-16,3-4 0 15,-2-1 0-15,-2-2 2 16,-2-11-2-16,3-17-1 16,3-22-3-16,7-19 4 15,5-12 0-15,0-8 3 16,0 0 0-16,0 0 9 15,7-17-2-15,2-11-10 16,1-5-11-16,2-4-70 0,2-5-77 16,5-2-154-16</inkml:trace>
  <inkml:trace contextRef="#ctx0" brushRef="#br0" timeOffset="108037.75">14841 11435 394 0,'0'0'41'0,"0"0"3"16,0 0 81-16,107-4-21 15,-62 4-49-15,-2-3-14 16,2-3-10-16,-2-1 2 15,6 2-13-15,6 0-8 16,5 1-5-16,7 3-1 16,7 1-6-16,11 0 0 0,7 5-1 15,4 8 1-15,-1 3 0 16,0 0 1-16,-2-5 2 16,5-1-3-16,5-3 1 15,3-2 7-15,3-2-7 16,4 3 8-16,1-1 2 15,2-2-9-15,-1 1-1 16,-2-1 3-16,-4 0-4 16,-4 1 0-16,-5-1 0 15,-1 0 0-15,3 0 0 16,1 5 1-16,4 1 9 0,2 1 12 16,-1 0-13-1,-1-1-6-15,-6 1 3 0,-5 0-3 16,-8-3-5-16,-12 2 4 15,-12-2-2-15,-6-1 5 16,-7 1-1-16,-4-6 7 16,-9-1-3-16,-8 0 19 15,-7 0 1-15,-4 0 3 16,-3-3-6-16,-6 1-5 16,-2-1 0-16,-4 0 5 15,-2 3-2-15,-1 0 6 16,-1 0-11-16,0 0-10 15,0 0-8-15,0 0-2 16,0 0-2-16,0 3-1 0,0 9-1 16,0 4 6-16,0 3 0 15,-3 5 0-15,-7 5 3 16,-1 7-1-16,-1 7-2 16,-2 7 3-16,0 8-2 15,-1 3 1-15,5 1 1 16,-2 0 10-16,3-1-9 15,1-1 5-15,4 1-3 16,4 4-5-16,0 1 9 16,0 3-2-16,0 2 2 15,0 1-7-15,0 0 0 16,0-4-2-16,0-7 2 16,0-10-1-16,0-5 1 15,0-6 1-15,0-6-3 0,0-4 4 16,0-4-3-16,0-4-1 15,-5 0 7-15,0-1-5 16,2 1 1-16,1 0 0 16,1 0 2-16,-1 0-6 15,2-3 6-15,-1-2-6 16,-1-5 0-16,2-5 2 16,-1-1-1-16,1-3-1 15,0-3 1-15,-2 1-1 16,2-1 0-16,0 0 0 15,0 0-1-15,0 2 0 0,-1-1-4 16,-4 1 5-16,-4 0-1 16,-1-2 1-16,-4 0-1 15,-5 0 0-15,-6 0 1 16,-8 0 2-16,-8-5 2 16,-14-4-4-16,-12-5 0 15,-10 0-1-15,-7 0-5 16,0 0-7-16,-2 3-14 15,-11-2 4-15,-9 1-13 16,-8 0-5-16,-9-3 11 16,1 1-3-16,-4 1 2 15,3-3 5-15,-1 0 0 16,5 1-7-16,7 0 7 16,10 5 0-16,10 0 5 15,7 4 16-15,5 2 1 0,8 0 4 16,1-2 0-1,6 0 0-15,-3 3 0 0,-3-2 6 16,-1 0 8-16,4 1-12 16,1 1 9-16,7-1 0 15,5 1-3-15,3 2 2 16,3-2 0-16,10-1-4 16,7 2 7-16,7-3-3 15,3 0-2-15,-1-4 17 16,-7-1-12-16,-5-2 0 0,-4 3-3 15,-6 1 0 1,-4 1-1-16,-6 3-6 0,0 1 5 16,5 1-1-16,6-1 2 15,6 0 3-15,5-1-8 16,-2 0 12-16,-4-2-5 16,-3-1-1-16,-3 0 6 15,-4 2-4-15,1-3 5 16,1 4-2-16,3 0-6 15,10 0 1-15,15 1-3 16,7 0 2-16,9 3-3 16,3-2 3-16,0 2-9 15,0-3 0-15,0 0-5 16,7-4 2-16,7 1-6 16,5 0-37-16,4-1-44 0,5-1-99 15,2-5-279-15</inkml:trace>
  <inkml:trace contextRef="#ctx0" brushRef="#br0" timeOffset="109065.56">15378 12028 513 0,'0'0'67'0,"0"0"-22"16,0 0 78-16,0 0-38 15,0 0-62-15,0 0-19 0,1 3 0 16,-13 24-3-16,-3 8 40 15,-2 9-11-15,3 4 25 16,-1 0-26-16,8-1-8 16,2-2-1-16,2-7-6 15,2-8-9-15,1-9 4 16,-2-6-9-16,2-8 2 16,0-4 3-16,0-3-1 15,0 0 9-15,0 0 22 16,0-9 28-16,3-10-27 15,9-9-17-15,1-5-15 16,0-7-3-16,-3-4 0 0,-1-4-1 16,-5 0 0-16,-1-1-4 15,2 4-23-15,2 8 5 16,5 5 14-16,0 11-5 16,-1 5 7-16,-3 10-1 15,0 1 6-15,-2 5-9 16,3 0 10-16,6 5-3 15,4 20 0-15,-2 8 2 16,-1 11 1-16,-7 2 0 16,-6-1 0-16,-3-5 0 15,0-2 5-15,0-9-4 16,0-5 1-16,0-9-2 16,0-8 3-16,2-5-1 0,-2-2 0 15,1 0 4-15,1 0 1 16,2-2 29-16,5-15-16 15,1-10-14-15,4-2-4 16,2-4-2-16,-1-6-4 16,3 0 3-16,0 3-14 15,-5 8-5-15,2 10-4 16,-6 8 14-16,-1 5 2 16,2 5 7-16,8 0-8 15,9 0 6-15,10 10 2 16,2 12 0-16,-2 4 1 15,-11 7-2-15,-10 1 2 16,-8 1 1-16,-7 0 2 16,-1-4 6-16,0-1-4 0,0-3 0 15,0-2 1-15,-4-4-3 16,2-4-5-16,-1-4 6 16,1-4-3-16,-1-4-1 15,0-2-2-15,-3-2-15 16,-8-1-68-16,-6 0-58 15,-1 0-171-15</inkml:trace>
  <inkml:trace contextRef="#ctx0" brushRef="#br0" timeOffset="109568.23">16312 11529 522 0,'0'0'33'0,"0"0"68"0,0 0 20 15,0 0-38 1,0 0-33-16,0 0-48 0,1 43 1 16,-14 17 60-16,-5 12-7 15,1 11-10-15,1 5-6 16,4 1-11-16,6 3 0 16,6 2-5-16,0 0 1 15,9-1-19-15,6-1 0 16,0-5-5-16,-8-3-1 15,-4-8 3-15,-3-13-1 16,0-12-1-16,0-13 0 16,-4-12 2-16,-2-11-3 15,4-8 1-15,2-4 1 16,0-2 2-16,0-1 0 16,0 0 3-16,0 0-6 0,0 0 5 15,8 0-6 1,1-13-14-16,4-2-71 0,2-7-58 15,4-4-161-15</inkml:trace>
  <inkml:trace contextRef="#ctx0" brushRef="#br0" timeOffset="110243.14">16740 12073 432 0,'0'0'30'15,"0"0"101"-15,0 0-2 0,0 0-58 16,0 0-21-16,-3-72 10 15,-5 67-22-15,-2 3-11 16,-7 2-6-16,-5 3-16 16,-2 17 14-16,0 7 12 15,2 7-10-15,8 3 1 16,3 6-3-16,5 0-8 16,6 3-1-16,0 0-5 15,0-4 1-15,0-4-2 16,11-5-2-16,4-6 0 15,5-7-1-15,-2-6-1 16,2-6 0-16,0-8 6 0,1 0-4 16,3 0 5-16,-2-17-1 15,2-5-1-15,-8-3 5 16,-1-6 12-16,-4-8 2 16,-5-6-12-16,-3-8-8 15,-3-3-2-15,0 0-2 16,0 8 1-16,-14 9-7 15,-4 12 6-15,-5 13-4 16,-5 8 2-16,-9 6-5 16,-3 0-24-16,1 11-30 15,11 6-72-15,13 0-157 16</inkml:trace>
  <inkml:trace contextRef="#ctx0" brushRef="#br0" timeOffset="110746.02">17157 11575 656 0,'0'0'10'0,"0"0"43"16,0 0 39-16,0 0-21 16,0 0-24-16,0 0-38 15,15 17-8-15,-15 41 5 16,-3 21 39-16,-6 15 6 15,-1 11-26-15,-2 8-6 16,-3 3 1-16,1 0-9 16,1 6-2-16,7-1-8 15,3-7-1-15,3-1 3 16,0-12-6-16,-1-9 6 16,-7-11-3-16,-5-14 1 15,1-14 0-15,-3-18-2 0,7-11 1 16,5-13 0-1,2-8 0-15,1-3 1 0,0 0 16 16,6-6 10-16,6-14-27 16,1-9-2-16,-5-3-51 15,-1-7-107-15,4-2-201 16</inkml:trace>
  <inkml:trace contextRef="#ctx0" brushRef="#br0" timeOffset="111316.27">17635 12155 679 0,'0'0'10'0,"0"0"64"16,0 0 19-16,0 0-25 0,0 0-36 15,-93-41-17-15,68 61 7 16,-4 8 6-16,4 6 8 15,7 5-10-15,5 5-6 16,7 2-1-16,6-2-8 16,0 1-7-16,12-4 1 15,7-5-4-15,3-4 1 16,2-8-2-16,-4-9 1 16,-1-7 3-16,-2-8-1 15,0 0 2-15,4-6 4 16,-3-15 0-16,2-6 10 15,-5-2 1-15,-2-7 6 16,-6-4-4-16,-4-10-6 16,-3-3-12-16,0-4 0 0,-15 3-4 15,-8 8 0-15,-1 12-1 16,0 13 1-16,1 15-6 16,1 6 1-16,1 4-2 15,3 17-17-15,9 7-30 16,9 2-38-16,4 1-122 15,25-7-165-15</inkml:trace>
  <inkml:trace contextRef="#ctx0" brushRef="#br0" timeOffset="111870.05">18069 11643 572 0,'0'0'9'0,"0"0"37"15,0 0 58-15,14-83-44 16,-14 73 3-16,0 3-6 0,0 7-4 16,0 0-19-16,0 10-27 15,-11 21-7-15,-3 14 11 16,1 14 23-16,2 10-6 16,4 8 9-16,1 7-9 15,-1 1-11-15,4 2 6 16,1 2-13-16,-1 1-5 15,0 0 1-15,-3-1-4 16,-6-1-2-16,-3-6 1 16,-4-7-1-16,-4-10 1 15,1-10-1-15,1-7 2 16,9-4 3-16,6-7-5 0,6-4 1 16,0-8-1-1,0-5 0-15,2-7 3 0,1-6-2 16,0-4 6-16,1-3 4 15,1 0 3-15,1 0-10 16,-3-14-4-16,-3-3-5 16,0-3-58-16,0-1-64 15,-5-2-100-15,2 3-299 16</inkml:trace>
  <inkml:trace contextRef="#ctx0" brushRef="#br0" timeOffset="112365.95">18336 12296 602 0,'0'0'71'0,"0"0"14"16,0 0 21-16,0 0-45 15,0 0-43-15,0 0-10 16,-24 9 7-16,7 13 21 0,-1 6-3 16,8 2-12-16,4 1 5 15,3 0-14-15,3 0-3 16,0-4-7-16,4-4 0 15,5-4 0-15,2-7 0 16,2-4-2-16,1-4 2 16,7-4 4-16,-5 0-5 15,2-1 2-15,-3-15 3 16,-2-6 0-16,-2-5 1 16,-4-6 1-16,-4-8 11 15,-3-4-1-15,0-5-14 16,-9 5-3-16,-1 8 0 15,-2 13-1-15,1 18 0 16,-2 6-6-16,-5 4-37 0,-3 19-5 16,-1 5-15-16,-1 1-113 15,1-2-133-15</inkml:trace>
  <inkml:trace contextRef="#ctx0" brushRef="#br0" timeOffset="121755.64">16174 6059 375 0,'0'0'61'0,"0"0"18"16,0 0 37-16,0 0-46 15,0 0-15-15,0 0-15 16,0 0-3-16,-7-9-10 16,7 9-10-16,-3 0-13 15,2 0-1-15,-2 0-3 16,-4 3 4-16,-3 11-4 15,-3 8 3-15,1 5 6 16,-5 6 8-16,5 4 5 16,3 4-8-16,-1 0 1 15,6 0-2-15,0 0-1 0,0-2-10 16,2 0 1 0,-1 2 5-16,-1-2 2 0,-1 0-9 15,0 1 6-15,0-3 4 16,1 1 4-16,-1-1-13 15,1-3 7-15,-1 0-9 16,-1 1 3-16,2-2-3 16,-1 4 1-16,1 0 5 15,-2 1-6-15,0-1 0 16,-3-4 0-16,1-2 0 16,1-5 0-16,1 3 4 15,-3-5-3-15,2 3 1 16,-1-2 5-16,2 3-2 0,0-3-1 15,2 1-3 1,1 1 5-16,1-1-4 0,1-2 0 16,-2-3 0-16,0-3 2 15,0 1-2-15,-2-1-2 16,0-1 3-16,-1 0 2 16,-1-1-4-16,1 1 0 15,2 0 5-15,-3-1 1 16,2 1 0-16,2-3-6 15,0 0-1-15,2-3 1 16,-1-2 2-16,2-3-3 16,0-1 0-16,0 0 0 15,0-1 1-15,0 2 2 16,0 0 1-16,0 2-3 0,0 1 0 16,2 0-1-16,2 0 5 15,4-3-7-15,3-1 5 16,3 2-3-16,4-2 4 15,9-3-3-15,5 1 10 16,12-3-11-16,6 0 2 16,6 0 0-16,-5 0-1 15,-5 3-1-15,-9 0 0 16,-4-2 1-16,-2 0 0 16,4-1-1-16,8 0 0 15,3 0 1-15,8 0-1 16,2 0 0-16,1-1 0 15,-4-3-1-15,-2 4 2 16,-2-3 0-16,1 3 0 16,1 0-1-16,1 0-2 0,1 0 2 15,0 0 0-15,0 0-1 16,4 0 1-16,4 0 0 16,5 0-1-16,7 0 1 15,3 0 1-15,-2 0-1 16,-3 0-1-16,-7 0 1 15,-8 0 0-15,-8 0 1 16,-9 0-1-16,-8 0 0 16,-4 0 0-16,0 0 0 15,4 0 2-15,5 0-2 0,1 0 0 16,1 0 2 0,-1 0 0-16,0 0-2 0,-4 0 0 15,-5 0 0-15,-4 0 5 16,-1 0-4-16,-6 0-1 15,-3 0 4-15,-2 0-4 16,-2 0 4-16,-1 0 0 16,9 0 5-16,3 0 7 15,-1 0-8-15,0 0 3 16,-3 0-3-16,1 0-3 16,-1 3 15-16,-2 0-9 15,2-1-3-15,-5 1-5 16,0-2-2-16,1 2 3 0,5 0-3 15,6 1 4 1,7 1 3-16,5 0 1 0,1 0 2 16,-4 2 1-16,-6-4-7 15,-3-1-2-15,-2-1 5 16,-1-1-2-16,-3 0 0 16,-3 0-3-16,-6 0 1 15,-3 0-1-15,-2 0-2 16,-1 0 1-16,0 0-2 15,2 0 0-15,-1 0 1 16,-1 0-1-16,-1 0 1 16,-2 0 1-16,0 0-2 15,0 0 0-15,0 0 0 16,0 0 0-16,0 0 2 0,0 0-2 16,0 0 0-16,0 0 0 15,0 0 1-15,0 0 1 16,0 0-2-16,0 0 0 15,0 0 1-15,0 0 3 16,0 0-2-16,0 0 0 16,0 0-2-16,0 0 1 15,0 0 0-15,0 0 0 16,0 0 1-16,0 0-2 16,0 0 0-16,0 0 0 15,0 0-3-15,0 0 3 16,0 0 2-16,0 0-1 15,0 0-1-15,0 0 2 0,0 0 0 16,0 0-2 0,0 0-3-16,0 0 3 0,0 0 0 15,0 0 3-15,0 0-3 16,0 0 1-16,0 0-2 16,0 0 1-16,0 0-2 15,0 1 2-15,-3 1 0 16,-2-1 0-16,2 2 2 15,-1-3-1-15,2 1-1 16,-1 2-3-16,2-3 3 16,-2 3 0-16,0-1 0 15,0 1 0-15,1-1-2 0,1 2 2 16,-2-1 1-16,1 2-1 16,-1-1 0-16,0 2 0 15,0-1 0-15,-4 4 0 16,1 3 0-16,-1 2 3 15,-1 6-6-15,2 0 3 16,-1 4-1-16,1 3 1 16,0 3 10-16,0-1-10 15,-3 0 0-15,1 3 0 16,2 2 6-16,-1-2-6 16,1 5 0-16,-1-1 1 15,2 0-1-15,-1 0-4 16,1-2 4-16,-2 0 2 15,-2 2-2-15,0-2 6 16,0 0-7-16,1 4 2 0,1-4 0 16,0 4-1-16,2 4 0 15,2-4 10-15,0 4-10 16,-1-1 0-16,1-1 1 16,0-2-1-16,0-2 1 15,0 0-1-15,0-2 0 16,0 0 0-16,-2 2 0 15,1 0-3-15,0-2 3 16,1 2 5-16,1-5-5 16,1 0-3-16,-1 0 3 15,-1 2 5-15,0-1-5 16,0 4 0-16,2 2-2 0,1-4 2 16,0-1-2-16,0-2 6 15,0-2-8-15,0 3 9 16,0-1-10-16,0 0 7 15,0 0-2-15,0 0 4 16,0 1-4-16,0 0 0 16,3 1 0-16,0 4 0 15,0 4-1-15,0 1-2 16,0-1 3-16,0-1 1 16,1 4 3-16,0-1-2 15,1 3-2-15,0 1 0 16,-2 3 4-16,-2-2-4 15,1-1 5-15,-2 0-5 0,0 2 1 16,0 5 0 0,0 1 0-16,0 3 0 0,0-4 0 15,0-1-1-15,0-5 0 16,6-3 0-16,1-3 3 16,2-1-1-16,0-4-2 15,4-1-2-15,-1-7 2 16,-1-2 0-16,0-7 0 15,-1-4 0-15,-3-7-2 16,-1-5-1-16,-2 0 1 16,2-4-1-16,2 0 2 15,4 0 1-15,4 0 1 0,6 0 0 16,7 0 0-16,5 0-2 16,2 0 1-16,1 0-2 15,-4 0 1-15,-4 0 0 16,-4 6-2-16,-3 1 3 15,2 1 0-15,0 0-2 16,6 1 2-16,4-1-1 16,3 1 1-16,2-1 0 15,-3-1 1-15,-3 1 0 16,-8-1 0-16,-4 0-1 16,-4-2 0-16,-3-1 1 15,-2-1-1-15,2 1 1 16,-2-3-1-16,1 2 0 0,0-1 0 15,0-1 1 1,1 2-1-16,-2 0-1 0,2 1 0 16,-5 1 1-16,1-2-5 15,-1 0 5-15,-3 0 0 16,-2 0-2-16,-2 1 0 16,1 1 2-16,2 4 0 15,-1 1-4-15,3 4 4 16,-2 3 0-16,-1 4 0 15,1 3 4-15,-1 6-1 16,6 6-3-16,1 4 2 16,1 4 2-16,3 4-2 15,-3 4-1-15,0 8 7 16,-2 7-4-16,-4 5 3 16,0 3 4-16,1 2 1 0,-4 4 0 15,2 5-2-15,0 3 3 16,-2-1-7-16,3 1 7 15,1-1-7-15,2-3 2 16,0-5-7-16,0-4 0 16,0-1 0-16,0-5-1 15,0-9 3-15,-1-5-3 16,2-15 0-16,-4-9 1 16,0-11 0-16,-2-8-1 15,-1-8-1-15,-2-2 0 16,-1-3 1-16,0 0 3 15,0 0 5-15,0 0-4 0,2 0-4 16,-1-9-12 0,-1-8-37-16,0-5-48 0,-20-4-59 15,-4 1-37-15,6 6-92 16,11 6-138-16</inkml:trace>
  <inkml:trace contextRef="#ctx0" brushRef="#br0" timeOffset="122416.19">19384 12634 448 0,'0'0'86'16,"0"0"10"-16,0 0 27 15,0 0-33-15,0 0-6 16,0 0-14-16,0 0-22 16,0-7-11-16,0 7-23 15,0 5 5-15,0 10-4 16,0 9 16-16,0 1-3 15,5 1 0-15,5 3-4 16,2-3-4-16,0 1 3 0,2-1-10 16,-3 1 0-16,0-4-7 15,-2 0 8-15,-2-4-3 16,2-2-3-16,-1-5-5 16,1 1-1-16,1-2 3 15,0 0-3-15,1 3 0 16,4-5 1-16,-3 2-2 15,1-2 0-15,-4-1 0 16,-1-4-1-16,-4 1 1 16,0-3-3-16,-4-2 4 15,2 2-1-15,-2-2-1 16,0 0 2-16,1 0 3 0,4 0 1 16,4 0 11-1,4 0-2-15,2-9-5 0,1-3 4 16,1-3 2-16,2-7 6 15,7-6-11-15,-2-5 9 16,3-5-2-16,-1-3 0 16,-2 0-9-16,1 1-6 15,-1 2 1-15,-1 7-4 16,-2 5-2-16,-4 6-18 16,-1 6-33-16,-2 2-28 15,-3 3-83-15,-7-2-161 16</inkml:trace>
  <inkml:trace contextRef="#ctx0" brushRef="#br0" timeOffset="125100.28">16443 9274 314 0,'0'0'101'15,"0"0"-71"-15,0 0 52 16,0 0-21-16,0 0-27 15,0 0-18-15,0 0-8 16,0-10-8-16,0 10 7 0,0 0 0 16,0 0-1-1,0 0 2-15,0 0 0 0,0 0 13 16,0 0-3-16,0 0-2 16,0 0-7-16,0 0-5 15,0 0 4-15,0 0 1 16,0 0-1-16,0 0-4 15,0 0-3-15,0 0 0 16,0 0 1-16,0 0 0 16,0 0-3-16,0 0 2 15,0 0 0-15,0 0 4 16,0 0 4-16,0 0-3 16,0 0 4-16,0 0-7 15,0 0 18-15,0 0-6 0,0 0 2 16,0 0 3-16,0 0 3 15,0 0-1-15,0-1 5 16,0-1 0-16,-2 1-2 16,2-1-6-16,0-1-1 15,-1 3 2-15,-2-1-6 16,0 1-1-16,-2 0-4 16,1 0-1-16,-5 0-4 15,-3 0-4-15,2 6 0 16,-3 7 0-16,2 4 4 15,0 4-4-15,2 4 3 16,1 2-2-16,0-2 1 16,2 1 1-16,1-2-3 0,2-4 0 15,2 0 1-15,1-3 0 16,0-1-1-16,0-5 0 16,0-1 0-16,1-2-1 15,10-4-2-15,4-2-1 16,4-2 3-16,2 0 0 15,-3-4 1-15,-2-10-1 16,-4-3 3-16,0-5-2 16,-4-5 4-16,-4-2 1 15,1-5 10-15,-2-2-3 16,0-3-3-16,1 0-1 16,-3 3-3-16,-1 7-3 0,0 8 1 15,0 7-3 1,0 10-1-16,-1 4-2 0,-11 0-7 15,-3 9-12-15,-3 9-18 16,6 6-35-16,6-2-130 16,6-3-284-16</inkml:trace>
  <inkml:trace contextRef="#ctx0" brushRef="#br0" timeOffset="125790.14">17142 9206 637 0,'0'0'42'0,"0"0"6"15,0 0 52-15,0 0-43 16,0 0-30-16,0 0-17 16,-76-27-5-16,61 42 5 15,-2 9 8-15,1 5-4 16,3 3 10-16,4 3 2 15,2 1-14-15,1-1-4 16,6-2-5-16,0-6 0 16,0-3 0-16,6-4-2 0,9-3-1 15,4-8-5-15,5-2 4 16,0-6-2-16,1-1 2 16,2 0 1-16,-5-17 1 15,-2-3 2-15,-2-8 17 16,-5-4 33-16,-4-5-3 15,-3-5-16-15,-5-3 0 16,-1 0-13-16,0 3-8 16,0 6-8-16,-6 12-5 15,-7 12 0-15,-3 12-10 16,-10 0-27-16,-5 14-2 16,0 11-30-16,1 1-31 0,8 1-106 15,8-4-294 1</inkml:trace>
  <inkml:trace contextRef="#ctx0" brushRef="#br0" timeOffset="127329.78">19438 13185 614 0,'0'0'23'16,"0"0"58"-16,0 0 9 16,0 0-82-16,0 0 9 15,-58 95 43-15,35-29 9 16,-2 13-9-16,-5 11-14 15,3 9-2-15,2 3-16 0,8-2-1 16,4-5-16-16,4-6 0 16,5-10-3-16,1-9-2 15,3-17-6-15,0-14-1 16,0-11 1-16,0-11 0 16,0-7 3-16,1-6-3 15,-1-4 1-15,3 0 6 16,3 0-7-16,3-18-30 15,7-13-59-15,1-11-109 16,4-11-130-16</inkml:trace>
  <inkml:trace contextRef="#ctx0" brushRef="#br0" timeOffset="128553.79">19521 13263 522 0,'0'0'17'15,"0"0"-9"-15,0 0 41 16,0 0-21-16,114-9-17 15,-53 9 2-15,14 0 1 16,14 9-3-16,17-1 1 0,6 1-4 16,4-1-6-16,0-2-2 15,1-3 1-15,4 0-1 16,4-1 4-16,-1 1 0 16,1 1-2-16,-3 1 16 15,-1 3 2-15,0-1 4 16,-11 0-6-16,-14-2 8 15,-19-3-4-15,-20-2 3 16,-14 0-4-16,-10 0 16 16,-6 0-5-16,-2 0-7 15,3 0-15-15,4 0 4 16,4 1-6-16,4 7-4 16,-1-2-2-16,-4 3 0 0,-12 1 1 15,-8 2 6-15,-9 4-9 16,-6 4 1-16,0 7 6 15,-3 2 3-15,-12 7 0 16,-1 5 7-16,2 6 2 16,2 11-12-16,2 8 11 15,1 3-5-15,-2 2 5 16,1 4-7-16,-5 2-1 16,-2 5-3-16,-2 0-1 15,0 1-3-15,4-6-1 16,2-5-2-16,5-6 0 15,4-4 0-15,-2-6 0 0,3-9 0 16,-1-4 0-16,1-5-2 16,-1-6-9-16,0-6 10 15,1-6-9-15,-2-5 9 16,2-4-5-16,0 0 8 16,0-3-6-16,0-2 7 15,2-2-3-15,-5 0 1 16,0 0 0-16,-2-2 2 15,-1 1-2-15,-2-1 1 16,-4-2-1-16,-8 0 0 16,-5 0 1-16,-6 0-2 15,-10-5 0-15,-12-9-1 0,-14 2 1 16,-20-4 1-16,-13 1-1 16,-18-3-1-16,-9 1-1 15,-10 1 1-15,1 1 1 16,10 0-5-16,10 6-7 15,13 1 2-15,7 3 2 16,7 0-6-16,4 0-6 16,4-2 15-16,1-1 5 15,2-3-2-15,-3 0 2 16,4-2 1-16,5-1 1 16,10 1 3-16,14-1 0 15,18 1-3-15,15 4 11 16,14 4 26-16,4 2-17 0,0 1-14 15,0-1 0 1,0-1 2-16,0 0 3 0,0-1 10 16,0 3-7-16,-2-4-9 15,2 2 0-15,0-2 0 16,0 1-3-16,0 1 0 16,0 0-1-16,0-2-2 15,0 3-1-15,0-1 0 16,0 1 0-16,0-1-1 15,0-1 2-15,-1 0 1 16,-2 0-2-16,0 0 2 16,0-1-2-16,0-1 2 15,-3 1-2-15,2 1 1 16,-1 0 1-16,1-3-2 0,1 1-6 16,1-2-2-16,2-2-59 15,0-1-36-15,0-6-127 16,6-1-263-16</inkml:trace>
  <inkml:trace contextRef="#ctx0" brushRef="#br0" timeOffset="129040.97">19805 13730 684 0,'0'0'23'16,"0"0"31"-16,0 0 68 15,0 0-16-15,0 0-54 0,0 0-39 16,-14-17-8 0,7 58-3-16,-3 13 4 0,1 7 16 15,6 4-6-15,0-2-6 16,3-6-4-16,0-6-5 15,0-9-1-15,0-9 0 16,0-12 0-16,0-8 1 16,0-6-1-16,0-4 2 15,0-2-1-15,0-1 1 16,0 0-2-16,0-9-7 16,0-12-42-16,-5-8-59 15,-5-8-70-15,1-5-309 16</inkml:trace>
  <inkml:trace contextRef="#ctx0" brushRef="#br0" timeOffset="129290.4">19611 13704 561 0,'0'0'41'15,"0"0"26"-15,0 0 33 16,0 0-60-16,0 0-35 15,98-50 3-15,-47 44 10 16,0 1-3-16,-5 3-2 16,-9-1 8-16,-7 3-8 15,-10 0-6-15,-13 0-7 16,-4 0 0-16,-3 0-8 0,0 0-56 16,0 16-37-1,-17 5-56-15,-12 5-142 0</inkml:trace>
  <inkml:trace contextRef="#ctx0" brushRef="#br0" timeOffset="129514">19596 14193 413 0,'0'0'67'15,"0"0"16"-15,0 0 57 16,0 0-62-16,0 0-29 0,55 75-1 15,-22-71 17-15,7-1-25 16,5-3-21-16,4 0-9 16,-2-5-5-16,-4-7-5 15,-9 2-5-15,-9-3-47 16,-14 0-40-16,-11 0-89 16</inkml:trace>
  <inkml:trace contextRef="#ctx0" brushRef="#br0" timeOffset="130112">20403 13321 368 0,'0'0'154'0,"0"0"-72"16,0 0 36-16,0 0-35 15,0 0-63-15,0 0-16 16,-21 25 2-16,8 23 25 16,-1 10 14-16,1 12 12 15,5 8-10-15,1 9-17 16,1 5-2-16,3 0-13 15,2-1-10-15,1-3 0 16,0-4-5-16,0-6 2 16,8-8-1-16,-3-8 0 15,-4-8-1-15,-1-5 1 16,0-10-2-16,-1-2 0 16,-9-7 1-16,0-4 1 0,3-4-1 15,1-7-4-15,4-5-1 16,1-6-7-16,1-1 7 15,0-3-4-15,0 0 0 16,6 0-10-16,6-7-33 16,4-11-76-16,-7-3-35 15,-6-4-262-15</inkml:trace>
  <inkml:trace contextRef="#ctx0" brushRef="#br0" timeOffset="130682.79">20665 13946 512 0,'0'0'39'0,"0"0"26"0,0 0 38 16,0 0-41 0,0 0-33-16,0 0-1 0,-23-35-15 15,12 41-12-15,-5 16 0 16,-2 6 15-16,1 6 4 15,4 5 3-15,4 0 5 16,5 2-17-16,1-2-1 16,3-3-7-16,0-6 0 15,0-3-1-15,12-7 0 16,4-3 0-16,6-7-1 16,2-7 8-16,6-3-8 15,0 0 7-15,0 0-8 16,-6-12 4-16,-4-6-3 15,-3-6 15-15,-4-5 4 0,-4-7-5 16,-4-7-3-16,-5-1-1 16,0-2-6-16,0 8-3 15,-9 6-2-15,-5 10 0 16,-5 7-2-16,-2 5-2 16,0 6-16-16,-3 4-40 15,5 0-24-15,2 0-11 16,6 9-72-16,3-3-185 15</inkml:trace>
  <inkml:trace contextRef="#ctx0" brushRef="#br0" timeOffset="131283.34">21135 13402 498 0,'0'0'36'16,"0"0"34"-16,0 0 21 15,0 0-69-15,0 0-20 16,0 0 3-16,-10 48 27 15,7 2 15-15,0 18 0 16,-4 14 4-16,-4 8 4 16,-4 6-25-16,-3-5-9 15,1-2-8-15,1-2-3 0,6-6-3 16,0-3-6 0,2-7 1-16,0-6 0 0,-2-6-2 15,3-7-3-15,-1-7 3 16,4-6 3-16,-1-6-3 15,2-7-1-15,3-4 1 16,0-7 2-16,0-6 0 16,0-3-2-16,0-5 1 15,0-1 1-15,0 0-2 16,2 0-3-16,4-14-24 16,-2-5-85-16,1-6-72 15,-2-4-334-15</inkml:trace>
  <inkml:trace contextRef="#ctx0" brushRef="#br0" timeOffset="131778.1">21329 13961 507 0,'0'0'47'16,"0"0"22"-16,0 0 39 0,0 0-37 16,0 0-46-16,0 0-24 15,-25 3 2-15,7 28 12 16,4 6 8-16,3 5 1 15,5 1-9-15,6-1-3 16,0-4-6-16,0-1-2 16,11-6-1-16,5-6 0 15,-2-7 1-15,0-6-3 16,-2-5 1-16,1-7 5 16,1 0 6-16,2 0 10 15,1-14 5-15,0-8-5 16,-3-4 7-16,1-7 2 0,-6-4-14 15,-2-8 3-15,-4-1-13 16,-3-1-7-16,0 5 4 16,-4 7-5-16,-11 10-2 15,-3 8-3-15,-2 9-12 16,-2 8-40-16,1 0-46 16,6 1-23-16,6 9-78 15</inkml:trace>
  <inkml:trace contextRef="#ctx0" brushRef="#br0" timeOffset="133136.57">21821 13405 433 0,'0'0'43'0,"0"0"68"15,0 0-5-15,0 0-67 16,0 0-22-16,0 0-10 15,93-24-6-15,-41 24 10 16,4 0-3-16,2 0 8 16,-5 5-16-16,-1 0 9 15,-2 3-1-15,-1-3 1 16,-3 2 2-16,-3-2-4 16,-1 1 2-16,-5 0 0 15,-4-1 1-15,-5 1 0 16,-5-2-4-16,-1 3-4 0,-1-4 5 15,-4 3-4 1,-4-1 3-16,-2 1-6 0,0-1 0 16,-3-1 0-16,1 6 0 15,-3-2 0-15,2 4-1 16,-3 1 1-16,-2 4 5 16,-1 5 13-16,-2 0 15 15,0 4-7-15,0 2 8 16,0 0-14-16,0 6-2 15,0 0 1-15,0 9-6 16,0-2 5-16,-3 3-6 16,-2 1-2-16,-1 2 0 15,0 1-5-15,0 1 1 0,-1-1-1 16,1-1-2 0,-1-2-1-16,-1-3-1 0,2-2-1 15,-2 1 1-15,0-2 0 16,2 0-1-16,0-3 0 15,1-2 0-15,-1-2 0 16,-3 0 0-16,2-4 0 16,-1-3 1-16,1-2-1 15,-2 2 0-15,3-1 0 16,3-2 0-16,3 1 3 16,0 0-3-16,0-1 1 15,0-2-1-15,0-2-1 16,0-1 1-16,0-1 2 15,0-2-2-15,0 0 0 0,0-3 0 16,0 1 1-16,-5 1-1 16,-2-1 0-16,-2 1 0 15,3-1 0-15,2-2 0 16,-1-4 0-16,2-1 0 16,0 0 0-16,-1-4 1 15,2 1-2-15,1-2 2 16,-2 1-2-16,-2-1 3 15,-4 0-1-15,-2 1 1 16,-6-1-2-16,-5 0 8 16,-7 0-8-16,-5 0 1 0,-6 0 3 15,-3 0-4 1,1 0 0-16,0 0 0 0,-1 0 2 16,2-4-1-16,1-5 1 15,0 1 22-15,1-3-5 16,0-1-2-16,-2-3-10 15,-4 1-6-15,-4-1 4 16,1 4-5-16,5 1-7 16,13 6-3-16,15 3-4 15,10 1-44-15,5-2-32 16,8-1-81-16,22-5-51 16</inkml:trace>
  <inkml:trace contextRef="#ctx0" brushRef="#br0" timeOffset="133720.67">22275 14101 521 0,'0'0'61'16,"0"0"50"-16,0 0 0 15,0 0-51-15,0 0-21 16,0 0-22-16,-30-14-13 16,15 32 13-16,-1 6 14 15,-4 3-7-15,8 4-4 16,2-2-7-16,6 3-3 16,4-3-6-16,0-2 0 15,4-3 2-15,12-5-6 0,0-4 2 16,1-5-2-1,1-6-3-15,-1-3 2 0,0-1 0 16,-2 0 1-16,0-13 1 16,-1-9 3-16,-1-4 1 15,-6-10 10-15,0-3 19 16,-7-7-17-16,0-3-9 16,0 4 3-16,-14 8-8 15,-2 10 1-15,-4 11-4 16,-1 11 0-16,-3 5-7 15,-1 0-22-15,3 20-37 16,2 3-67-16,7 5-12 16,6-5-287-16</inkml:trace>
  <inkml:trace contextRef="#ctx0" brushRef="#br0" timeOffset="138152.38">16965 6050 286 0,'0'0'63'0,"0"0"9"16,0 0 43-16,0 0-23 15,0 0-21-15,0 0-16 16,-8-50-5-16,4 47-6 16,3 1-11-16,-2 2-1 15,0 0-18-15,0 0-14 16,-5 6-7-16,-1 15 7 0,-1 10 4 16,4 5 8-16,1 6 6 15,1 6-2-15,-3 5-4 16,0 2-1-16,-3 6 6 15,2 2-3-15,0 4 0 16,2 1-6-16,3-3 11 16,-1-3-14-16,0-3-3 15,-2-3-1-15,-4 1 2 16,-1 1-3-16,-1-2 0 16,-4-1 3-16,2-2-2 15,-2-5-1-15,1-3 0 16,-1-5 0-16,1-2 1 0,1-5-1 15,7-8 0 1,2-5 6-16,5-8-12 0,0-5 11 16,0-2-10-16,0-2 10 15,5-1-4-15,8-2 0 16,5 0 2-16,3 0-1 16,3 0 0-16,3 0-2 15,6-7 0-15,4 1 0 16,0-1-1-16,2-2-2 15,1 1 3-15,2 2-1 16,0-4 1-16,5 0-7 16,1-1 7-16,6 0-5 15,-2 0 5-15,-2 0 2 0,-1 3-2 16,-2-1 0 0,0 4 0-16,0-1-2 0,3-2 2 15,2 1 0-15,4-1 0 16,5 0 0-16,4 2 1 15,0-1-4-15,1 4 6 16,4 0-6-16,-1 3 6 16,1 0-2-16,1 0 0 15,-4 0-1-15,-2 0-1 16,-4 0-1-16,1 0-1 16,3 0 4-16,-1 0-1 15,2 0 2-15,-4 0-2 16,-1-4 0-16,-3 0 0 0,-1-2 0 15,-3 3 1-15,1 0 0 16,0 2 0-16,-4-1-1 16,-1 2-1-16,-5-5 1 15,-3 0 1-15,0-2 1 16,2-1-2-16,6 2 2 16,8 3-2-16,-1-1 0 15,-2 3-1-15,-9-1 1 16,-7-1 0-16,-11-1 0 15,-5 1 2-15,-6-1-1 16,0-1 2-16,-2-2 10 16,-2-1-7-16,1 0 5 15,-4 1-4-15,-1 0-1 16,-5 4-4-16,-2 0 3 0,-2 3 0 16,0 0-2-16,0 0 0 15,0 0-1-15,0 0-2 16,0 0-1-16,0 0 1 15,0 0-1-15,0 0 1 16,0 0-3-16,0 0 2 16,0 0-2-16,0 4 3 15,-2 3 0-15,-5-1 1 16,0 0-2-16,1 4 1 16,-2 0 0-16,-1-1 3 15,2 1-3-15,-1 1-1 16,-1 2 1-16,-3-1-1 0,2 2 4 15,-1-3-1 1,-2 3-2-16,1-2 0 0,-1 3 0 16,4 0 0-16,1 1 0 15,1 3-3-15,0-2 3 16,0 6 1-16,1 0-1 16,2 2 0-16,-5 0 2 15,3 0-2-15,-1 2 0 16,-3-1-2-16,-1 1 4 15,2 2-4-15,0-3 1 16,0 1 1-16,5-2 0 16,-1-2 0-16,0 1-1 15,2-1 1-15,2-2-2 0,-1 1 2 16,2 0-1-16,0 2 0 16,0 2 1-16,0-1 0 15,-1 2 0-15,-1-4 0 16,1 5 1-16,-1-2-1 15,-2 2-7-15,1 0 7 16,-1 1 4-16,-2 2-4 16,1 3-2-16,2 3 2 15,3 3 0-15,0-1 0 16,0-1-3-16,0 0 3 16,0-1 1-16,8 0-1 15,2 1 0-15,-1-1 0 0,0 4 1 16,-2-1-2-1,-2 1 3-15,-2-1-3 0,-3 1 1 16,0-2-1-16,0 2 1 16,0 0-1-16,3 1 0 15,4 1 1-15,2-2 0 16,2 3 0-16,-1-3-1 16,-1-2 1-16,-3-2 0 15,-4-2 0-15,-1-3 0 16,-1-3 0-16,0 0-3 15,0-3 3-15,-4-2 0 16,-1-2 1-16,-2-1 1 16,2 4-2-16,-1-3-3 15,2 2 3-15,1 0 2 16,0 1-2-16,-3 4 0 0,4 0-2 16,-1 5 3-16,2 0-1 15,1 2 5-15,0 3-2 16,0 1-3-16,0 2 5 15,0-1-5-15,0 2 1 16,3-1-1-16,6-2 1 16,0-1 3-16,-1 1-4 15,2-1 0-15,-3 1 0 16,-2-1 1-16,0 2 0 16,-2 1-1-16,2 0 0 15,-1 0 1-15,6 1-2 16,0-2 3-16,0 0-4 0,2-1 2 15,3-1 0 1,-3-3 0-16,3-3 0 0,-3-6 0 16,0-7 0-16,-3-4 1 15,-3-6-1-15,-2-6 0 16,-2-1 0-16,1-3 2 16,-3 0-2-16,3 0 8 15,-2 0-5-15,2 0-2 16,0 0 2-16,-3 0-3 15,0 0 0-15,1 0 0 16,-1 0-1-16,0 0 0 16,0 0-1-16,3 0 1 15,2 0 1-15,0 0 0 0,1 0 0 16,-3 0 0 0,1 0-2-16,-4 0-4 0,1 0 3 15,-1 0 1-15,0 2 1 16,3 1-1-16,2 1-1 15,1-1 2-15,3 3 2 16,1 2 0-16,2-2-1 16,7 3 0-16,4 2-1 15,7 3 1-15,7 5 1 16,0 0 0-16,4 3 1 16,6 4-2-16,8 0 0 15,8 2 0-15,12 1 3 16,7 4-1-16,7 2-1 15,7 1 1-15,10-3 2 0,7 4-3 16,9-1-1-16,8 1 2 16,7 0-2-16,8-2 1 15,12 1-1-15,1-4 3 16,10-3 0-16,2 0-1 16,-3-1-2-16,1 0-2 15,-8-4 0-15,-8-1-1 16,-3-2 1-16,-9-4 1 15,-6-1 0-15,-2 1 1 16,-5-5-2-16,-4 2 2 16,-1 2 0-16,-7 0-1 15,-8-2 1-15,-1 1 0 16,-9-2 0-16,-7-5-2 0,-12 1 4 16,-10-2-4-16,-13-2 1 15,-12-1 1-15,-8-1 3 16,-9-1-2-16,-6-2 0 15,-4 0-1-15,-1 0 1 16,0 0-1-16,4 0 0 16,4 0-1-16,-1-2 1 15,4-1 1-15,-6 3-1 16,1-2 0-16,-3 2-1 16,1 0 0-16,4 0 1 15,1 0-1-15,4 0 1 16,2 0-2-16,3 0 2 0,0 2 0 15,1 3 2 1,-1-1-2-16,-4 0 1 0,0 0 1 16,-7-1 0-16,-5-3 0 15,-4 1 2-15,-1 1 0 16,0 1-2-16,6 0 3 16,-2 2 0-16,4-2-5 15,2 3 1-15,-1-3 2 16,-2 4-2-16,-5-4 1 15,-4-2-1-15,-7 2 0 16,-3-3-1-16,0 0 0 16,0 6 0-16,0 2-5 15,0 6 5-15,0 7 1 0,0 2 0 16,0 4 0 0,0-1 1-16,2 7-1 0,2 1 0 15,1 2 4-15,-4 4-2 16,1 3-2-16,-2 4 2 15,0 7 1-15,0 1-2 16,0 3 8-16,0 0-3 16,0 6-3-16,0 3 6 15,4 5-3-15,11 4 2 16,-1-1-4-16,0-4-2 16,-3-4-2-16,-4-9 0 15,0-15-1-15,-2-13 2 16,-2-14-3-16,-1-10 2 15,-1-6-1-15,-1 0 7 0,0 0 0 16,0 0-4-16,0 0 11 16,0 0 0-16,0 0-11 15,0 0-3-15,0-6-22 16,-1-5-49-16,-4-7-34 16,0-3-85-16,1 1-41 15</inkml:trace>
  <inkml:trace contextRef="#ctx0" brushRef="#br0" timeOffset="138872.69">24766 12388 421 0,'0'0'173'0,"0"0"-149"15,0 0 36-15,0 0 33 16,0 0-27-16,0 0-1 0,0 0 5 15,-8-24-38-15,8 24-15 16,5 0-6-16,7 8-1 16,6 6 12-16,-3 1 0 15,-1 1-11-15,0 3 1 16,-1 0 0-16,1 3 6 16,-1 2-4-16,2 3-1 15,-1-1-5-15,2 3-5 16,-1-2 3-16,1 0 0 15,-4-5-1-15,0-4-5 16,-4-5 3-16,-4-3-3 16,1-1 0-16,-1-4 0 15,3 2 0-15,1 1 1 0,0 2 1 16,2-3-2 0,-3 2 3-16,-1-4-4 0,-1 0 2 15,-1-2-1-15,-2-2 0 16,-1-1 0-16,-1 0 1 15,0 0-1-15,2 0 0 16,-2 0 0-16,4 0 6 16,2 0 8-16,3-1 4 15,3-7-2-15,4-1-2 16,2-3-9-16,2-3 8 16,4-5 6-16,1-4-5 15,2-5 7-15,2-2 1 16,1-3-9-16,3-4 0 15,-2 1-12-15,-2 1 5 0,-5 5-5 16,-6 9 0-16,-9 8-1 16,-2 7-8-16,-3 7-53 15,4 0-72-15,3 0-73 16</inkml:trace>
  <inkml:trace contextRef="#ctx0" brushRef="#br0" timeOffset="139658.84">24672 12925 656 0,'0'0'33'15,"0"0"18"-15,0 0 52 16,0 0-78-16,0 0-22 15,-5 101-3-15,1-21 54 16,0 12 7-16,-7 7-31 16,-4 0 0-16,-3-2-11 15,-4-3-8-15,1-6-6 16,4-11 4-16,4-9-2 16,7-13-3-16,2-8 7 15,2-8-9-15,1-5 4 16,1-3-3-16,0-3-3 15,0-3 12-15,0-8-10 0,0-4-2 16,0-5 0-16,0-5 3 16,0-3 5-16,0 0-6 15,3 0-2-15,4-17-29 16,0-7-24-16,1-1-67 16,-2-4-18-16,0-5-50 15,6-4-245-15</inkml:trace>
  <inkml:trace contextRef="#ctx0" brushRef="#br0" timeOffset="141048.04">24793 13095 385 0,'0'0'39'0,"0"0"75"16,0 0 7-16,0 0-31 15,0 0-42-15,0 0-24 16,9-30-2-16,34 30-21 16,18 5 3-16,11 3 4 15,4 1 6-15,9-1-10 16,9 1-3-16,11-1 3 0,8 1-2 15,12-2 1 1,3-1-1-16,5 0 1 0,11 2-3 16,4 3-3-16,-2-1 3 15,-2 3 0-15,-12-2 0 16,-17-5 0-16,-14 2 0 16,-13-3-2-16,-8 2 2 15,-4 1 5-15,-8 1-5 16,-3 2-1-16,-6-1-1 15,-8-1 2-15,-6-2 0 16,-4-2 0-16,-8 0 13 16,-6 0-2-16,-4 1 0 15,-4 0 10-15,-3-1-7 0,-2 1-9 16,-5-3 0 0,-5-1 2-16,-1 1 2 0,-2 3-6 15,-1 3 1-15,0 7-2 16,0 4 23-16,0 4-6 15,0 3-2-15,-7 4 2 16,-2 6-2-16,-3 5 7 16,-3 5-6-16,-3 4-3 15,-4 4 2-15,-2 5-6 16,-1 1 2-16,1 5-4 16,0 1 7-16,3-4-8 15,2 2-7-15,2 3 0 16,4 0 4-16,1 0-1 15,4-3-3-15,1-7 1 0,1-7 0 16,0-10-1-16,2-6-2 16,-2-5-2-16,-2-8 3 15,2-1 0-15,0-5 6 16,3-5-6-16,2 1-1 16,-2-4-4-16,0-1 3 15,-2 0 1-15,-2-3 0 16,1 2 1-16,-2-2 0 15,-2-1-3-15,-5 0 3 16,-3-2 1-16,-1-1 0 16,-5 0-1-16,-1 0 0 15,-7 0 4-15,-4-4-4 16,-5-5 0-16,-10-1-3 0,-6-4 3 16,-10-4-1-16,-13-3 0 15,-13-3-1-15,-11-5-2 16,-11-1 1-16,-7-1-3 15,-5 0 1-15,-6 2-4 16,-3 5-2-16,-2 2-6 16,3 4-5-16,8 1 12 15,19 3 3-15,18 5 6 16,19 2 1-16,12 1 0 16,12-1-1-16,5 0 2 15,6 0-1-15,3 0 2 16,2-1-1-16,-2 2-1 15,-2 0 1-15,-3-1 2 0,1 3-2 16,4 0-1-16,6 2 2 16,11 0-2-16,8 0 1 15,7 1 1-15,1-1-1 16,-2 2 3-16,2-1 10 16,0 1 1-16,-3-1 0 15,-3-1-8-15,-1-1 3 16,-5 0-8-16,1 1 1 15,1-3-2-15,3 2 5 16,2 2-6-16,2 0 8 16,2 1-5-16,-2-2 3 15,1 2-5-15,1 0 4 0,1 0 0 16,-2 0-1 0,1 0 5-16,-3-3-7 0,0 3 7 15,3-2 1-15,-1-1-5 16,1 1 6-16,-2 1-9 15,-2 0 3-15,4-2 6 16,-2 3-8-16,3-2 6 16,-2 2-5-16,2 0 5 15,0 0-2-15,0 0-4 16,0-2-3-16,0 1-2 16,0-6 1-16,0 1-25 15,0-5-39-15,2-1-75 0,5-4-215 16</inkml:trace>
  <inkml:trace contextRef="#ctx0" brushRef="#br0" timeOffset="141640.26">25166 13450 175 0,'0'0'420'0,"0"0"-381"15,0 0 92-15,0 0-28 16,0 0-15-16,0 0-14 16,0-61-10-16,0 61-39 15,0 0-11-15,-5 10-13 16,-3 13 4-16,0 10 18 16,2 3-4-16,0 5 12 15,1 2-5-15,4 3-9 16,-1 4-6-16,2 0 0 15,0-3-3-15,0-3-4 0,0-6-2 16,-1-8-1-16,-2-2 3 16,-3-9 0-16,1-5-1 15,1-5 1-15,1-4 6 16,-2-2 2-16,-1 0 0 16,-1 0 2-16,-2-2-6 15,-5-1-1-15,-3 0 2 16,-2 0-1-16,3 0-2 15,2-3-2-15,3-1-1 16,1-4-2-16,-1-1 0 16,2-5-1-16,0 1-7 15,-1-5-29-15,1 2-41 0,-3-5-44 16,-1 3-62 0,4-1-114-16</inkml:trace>
  <inkml:trace contextRef="#ctx0" brushRef="#br0" timeOffset="141881.17">24867 13466 512 0,'0'0'57'0,"0"0"-31"15,0 0 42-15,124-7-19 16,-63 7-17-16,8 0-1 0,-1 0-9 15,3 3-5-15,-4-1-7 16,-8-2-10-16,-11 0 0 16,-15 0-2-16,-18-2-31 15,-12-2-68-15,-3 1-96 16,-14 0-164-16</inkml:trace>
  <inkml:trace contextRef="#ctx0" brushRef="#br0" timeOffset="142382.72">25721 13230 55 0,'0'0'513'15,"0"0"-475"-15,0 0 88 16,0 0-30-16,0 0-59 0,0 0-37 15,8-8 4-15,-8 43-4 16,-11 15 32-16,-8 13 49 16,-6 10-24-16,-3 6-18 15,-1 8-15-15,3-2-1 16,5 1-13-16,6-3-1 16,3-8-5-16,5-9-2 15,1-6-1-15,2-6 0 16,1-10-1-16,0-11 1 15,0-7 0-15,-1-9-1 16,3-7 0-16,1-5-2 16,0-3-4-16,0 1-6 15,0-3-8-15,0 0-13 0,0-7-107 16,0-10-121-16</inkml:trace>
  <inkml:trace contextRef="#ctx0" brushRef="#br0" timeOffset="142900.51">26044 13653 496 0,'0'0'52'0,"0"0"50"15,0 0 1-15,0 0-54 16,0 0-32-16,0 0-7 16,-73 17 14-16,60 14 4 15,1 9 9-15,-2 2 2 16,5 4-9-16,2-3-11 15,2-1-8-15,5-3-4 16,0-8-5-16,5-1-1 0,10-8 1 16,3-4-1-16,1-6 2 15,2-7-6-15,0-5 6 16,-3 0-3-16,1-1 4 16,-1-16 3-16,-5-6 20 15,-2-10 5-15,-1-9-8 16,-5-8-9-16,-4-9-10 15,-1-4-5-15,0 4 0 16,-7 10 0-16,-11 15-1 16,-4 14-1-16,-3 14-9 15,-1 6-24-15,-1 3-2 16,6 16-11-16,6 4-54 16,8 4-17-16,7-4-195 15</inkml:trace>
  <inkml:trace contextRef="#ctx0" brushRef="#br0" timeOffset="143394.18">26488 13353 507 0,'0'0'86'0,"0"0"-58"16,0 0-10-16,0 0-11 15,0 0 43-15,0 0 23 16,-47 111-23-16,28-50-1 16,-6 7 0-16,0 10-4 15,-3 1-22-15,1 4-2 16,3-4-10-16,5-4-2 16,1-3-5-16,3-1 1 15,2-6-5-15,0-8 2 16,-1-8-1-16,0-8-1 15,1-8 0-15,4-10 0 0,3-8 0 16,4-6 0-16,1-1 1 16,1-5-1-16,0-2-1 15,0-1 0-15,0 0-28 16,9-3-61-16,5-15-44 16,0-6-188-16</inkml:trace>
  <inkml:trace contextRef="#ctx0" brushRef="#br0" timeOffset="144091.47">26735 13711 509 0,'0'0'64'15,"0"0"50"-15,0 0-36 16,0 0-34-16,0 0-13 16,0 0-18-16,-54-32-1 0,30 59 14 15,-1 8 25-15,5 3-1 16,3 5-18-16,4-2-14 16,5-2-2-16,6 0-6 15,2-8-8-15,0-2-2 16,2-5 6-16,11-6-6 15,2-4 4-15,4-4-4 16,5-4 1-16,1-6-1 16,-2 0 1-16,-1-4 2 15,-2-15 2-15,-4-5 19 16,2-7 7-16,-3-6-9 16,-3-9-16-16,-3-7-1 15,-3 2-2-15,-6 4-3 0,0 10-8 16,0 14 5-1,0 11-15-15,-5 10-21 0,-10 2-58 16,-3 0-108-16,2 0-438 16</inkml:trace>
  <inkml:trace contextRef="#ctx0" brushRef="#br0" timeOffset="145712.26">27370 13329 381 0,'0'0'59'16,"0"0"78"-16,0 0-30 16,0 0-36-16,0 0-14 15,0 0 2-15,6-10-24 0,11 7-21 16,8-1-3-1,5 3-4-15,4 1 1 0,6 0 0 16,1 0 4-16,4 0-5 16,4 0 2-16,-2 0-6 15,1 0-1-15,0 0 3 16,-5 0-4-16,2 1 2 16,-5 1-1-16,-3 0 3 15,-4-1-3-15,-4 1-1 16,-6-2 1-16,-2 0 8 15,-7 0-3-15,-4 0 7 16,-7 0 1-16,-2 0-4 0,-1 0 6 16,0 0-6-1,0 0-6-15,0 0-5 0,0 9-5 16,0 2 2-16,0 8 3 16,3 0 3-16,-1 3 2 15,-2 4 8-15,0 5-6 16,0 4 3-16,0 3 1 15,-8 4 0-15,-5 4-5 16,3 5 1-16,-5 8 1 16,4 0-2-16,1 4 5 15,0-3-5-15,4-2 0 16,-4 1-4-16,-1-1-1 16,0-2 1-16,-1-1-1 15,-1-5 0-15,1-4 1 16,0-4-2-16,2 1 2 15,0-2 0-15,3-1-2 16,-2-2 2-16,5-1 2 0,1-2 1 16,1-1-5-16,1-3 5 15,-1-1-5-15,1-3 5 16,-1-1-5-16,-1-4 1 16,-3-2-1-16,2-7 2 15,-1-3-2-15,2-2 5 16,0-3-5-16,3-4 0 15,-1 0 0-15,1 1 1 16,-2 1-2-16,1-1 4 16,-2 0-3-16,-2 1 1 15,0-1-1-15,0 1 2 16,-1 1 2-16,1-1-2 0,1-1-2 16,-2 1 1-16,0-3 0 15,0 1 1-15,2 0-2 16,-2 0 0-16,0-1 1 15,-3 0 0-15,3 0 1 16,-2 0-1-16,1 0 0 16,-2 0 1-16,-3 0-1 15,-4-3 0-15,-4-5 0 16,-5 3-1-16,-3-2 2 16,-5 0 0-16,1 1-2 15,1 2 0-15,3 0 1 16,1 1-1-16,2 3 0 15,-1-4 0-15,2-1 7 0,-3-2-3 16,-1 0-1-16,-3-6 3 16,-5-1-3-16,-7-3-2 15,-1-1-1-15,3-1 3 16,8 5-3-16,12 6 0 16,11 4 0-16,8 2 3 15,2 2-3-15,0-3 0 16,2-4-4-16,18-1-13 15,10-4-51-15,9 2-30 16,6 0-114-16,-6-1-570 0</inkml:trace>
  <inkml:trace contextRef="#ctx0" brushRef="#br0" timeOffset="146484.09">27652 14016 75 0,'0'0'147'15,"0"0"-98"-15,0 0 58 16,0 0-25-16,0 0-7 15,0 0-30-15,-5-29-16 16,5 26 11-16,0-3 19 16,0 3-4-16,0-4-16 0,0 3-6 15,0-2 4-15,0 1 0 16,0-4-1-16,0 3-3 16,0-5-17-16,0 3-2 15,0 1 2-15,0 1-8 16,-6 6 5-16,-2 0 1 15,-4 0-12-15,-9 6-1 16,0 9 15-16,-2 5-4 16,6 3 0-16,5 4-2 15,2-1-3-15,5 4-1 16,3 0-3-16,2-1 3 16,0-2-1-16,0-4-4 15,0-2 2-15,0-3-3 0,4-3 1 16,4 0 2-16,4-5-2 15,4 0 2-15,0-6 0 16,0-1 1-16,-3-3 3 16,2 0-5-16,0-3 1 15,0-11 8-15,-1-8-7 16,-2-5 3-16,1-9 3 16,-3-5-5-16,-2-1-3 15,-1-1 1-15,-4 0-3 16,-3 7 0-16,0 6-1 15,0 5-1-15,-3 7-7 16,-12 8-15-16,-4 10-21 16,-7 0-76-16,-3 24-77 15,2 8-87-15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6:30:12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22367 10926 491 0,'0'0'44'16,"0"0"42"-16,0 0-7 15,0 0-24-15,0 0 0 0,0 0-5 16,0 0 1-16,0 0-20 16,8-34-11-16,-8 34-9 15,0 1-11-15,0 17 4 16,-3 11-2-16,-8 6 5 16,-2 5 10-16,2 4 5 15,-2 1-9-15,3 4-3 16,-4 4 3-16,-2 3-6 15,-1 1 6-15,-2 2-4 16,1-6-4-16,5-4-1 16,5-10-1-16,3-11-1 15,3-8 0-15,2-8 3 0,0-5-1 16,0-4 9-16,-2-3 10 16,2 0 15-16,0 0 11 15,0-20 0-15,0-10-27 16,6-16-14-16,9-11-8 15,3-6 4-15,2-2-7 16,0 3 3-16,1 3-16 16,-3 7 1-16,-2 2 5 15,-2 5 4-15,1 3-2 16,-2 1 5-16,2 2 1 16,-1 4-4-16,0 7-4 15,2 6 0-15,-2 6 10 16,1 6-5-16,1 8 6 15,1 2-4-15,1 0 3 16,-1 9 0-16,2 13 0 0,-1 7 1 16,1 8-1-16,-3 5 10 15,-4 3 2-15,1 3-8 16,-5 3 4-16,-2 0 2 16,-3 0-1-16,-3-1-8 15,0-1 2-15,-1 0-1 16,-10-1 3-16,0 0 3 15,1-7-4-15,6-5-4 16,-1-7 2-16,5-7-1 16,0-6-1-16,0-5-2 15,0-7 2-15,0-1 7 16,0-3-5-16,0 0-2 0,0 0-3 16,0 0-14-16,0-12-12 15,0-12-76-15,9-10-47 16,1-2-151-16</inkml:trace>
  <inkml:trace contextRef="#ctx0" brushRef="#br0" timeOffset="232.51">22342 11266 552 0,'0'0'72'0,"0"0"43"0,0 0-11 15,0 0-40-15,0 0-12 16,0 0 5-16,43-16-23 16,-1 9-19-16,3-4 10 15,-2 2-18-15,-7 1-1 16,-8 3-6-16,-8-1-3 16,-3 3-40-16,1-1-116 15,-1 0-210-15</inkml:trace>
  <inkml:trace contextRef="#ctx0" brushRef="#br0" timeOffset="1201.32">23825 10978 381 0,'0'0'54'0,"0"0"-8"15,0 0 48-15,83-23-32 16,-56 20-22-16,-1 1-1 0,-7 2 7 16,-2 0-5-16,-3 2-5 15,0 13-12-15,-1 7-4 16,-6 6 14-16,-4 2 0 15,-3 3-13-15,0 1-1 16,-15-1-7-16,-10 0-1 16,-3-3-5-16,-1-7 8 15,1-3-9-15,7-4 0 16,6-6-4-16,8-4 0 16,5-4 1-16,2-2-2 15,0 0 8-15,0 0-9 16,0 0 3-16,0 0 1 0,11 0-4 15,6-5 0-15,6 2-8 16,7 3-5 0,4 0-7-16,2 0 7 0,-3 8 9 15,-9 6-4-15,-5 3 3 16,-10 0-2-16,-3 3 7 16,-6 3-2-16,0 0 1 15,0 3 2-15,-3 0-2 16,-6 1 4-16,-1-3-5 15,-4 1 2-15,2-3 0 16,-1-2 2-16,-4-2-2 16,1-3 1-16,1-4 8 15,1-4-4-15,-3-4 14 0,-1-3 10 16,-2 0 0-16,0 0-2 16,-3-3 4-16,4-4-7 15,-2-2-4-15,2 1 8 16,5-1-19-16,3 0 3 15,4 1-8-15,3 1-1 16,2 2-3-16,1 0 0 16,-1 1-11-16,2 1-11 15,0 1-30-15,0-4-80 16,0-3-228-16</inkml:trace>
  <inkml:trace contextRef="#ctx0" brushRef="#br0" timeOffset="1531.29">24289 11314 763 0,'0'0'40'0,"0"0"12"16,0 0 65-16,97-18-64 16,-65 15-35-16,0 2 5 15,-2-2-13-15,-8 3-8 16,-6 0-4-16,-7 0-2 15,-7 0-27-15,-2 0-113 16,0-2-178-16</inkml:trace>
  <inkml:trace contextRef="#ctx0" brushRef="#br0" timeOffset="2855.81">25283 11296 610 0,'0'0'63'15,"0"0"37"-15,0 0 4 0,-43-73-32 16,18 60-25-16,-4 4-22 15,1 5-2-15,4 4 1 16,2 0-17-16,4 5 6 16,-1 12-7-16,-2 7-5 15,4 5 1-15,0 3 3 16,0 5-5-16,2 3 0 16,2 1 0-16,2 4 0 15,5-5 1-15,5-4 8 16,1-1-9-16,0-8 0 15,9-6 0-15,9-5-7 16,1-6 6-16,1-2 1 16,3-6-4-16,3-2 4 15,2 0 0-15,0-3 1 16,0-13-1-16,2-5-2 0,-1-8 2 16,0-6 0-16,-3-9 5 15,1-6-5-15,-5-7 7 16,-3-3-5-16,-3-4 0 15,-3-4-2-15,-3 0 0 16,-4 2-1-16,-1 7-1 16,-5 6 3-16,0 10-1 15,0 9 0-15,0 6 1 16,-2 10-1-16,-1 5 4 16,0 9-4-16,2 2 10 0,1 2-8 15,-5 7-1 1,1 22-1-16,-2 9 0 0,-1 8 1 15,1 5 0-15,0 1 0 16,-1 3 5-16,0 3-6 16,1 0 3-16,-1-2-1 15,1-3-2-15,1-4-3 16,5-3 1-16,0 1 1 16,0-5 1-16,6-2 6 15,8-5-6-15,0-6-7 16,2-5 0-16,1-4 4 15,4-6-12-15,-1-5 9 16,5-4 2-16,2-2-4 0,0-3 7 16,1 0-3-1,2-4 2-15,1-9 2 16,5-6-2-16,0-8 1 16,1-7 1-16,-4-7 3 0,-8-4-1 15,-7-2 9-15,-7 1 2 16,-10 2-9-16,-1 6 6 15,0 4 0-15,-6 2 10 16,-7 9-5-16,-4 3 4 16,4 6-5-16,1 8-7 15,3 4 1-15,-3 2-8 16,-6 7-6-16,-1 18 0 16,1 8 6-16,0 9 0 15,3 5 0-15,2 2 0 16,4 2 0-16,3-3 1 0,6-3-1 15,0-6 0-15,4-4-3 16,13-8-1-16,5-3-10 16,3-7-1-16,4-2 5 15,0-7-7-15,3-2 8 16,-2-5-18-16,-5-1-28 16,-4 0-24-16,-5-5-101 15,-2-14-414-15</inkml:trace>
  <inkml:trace contextRef="#ctx0" brushRef="#br0" timeOffset="3688.41">26228 11368 689 0,'0'0'44'0,"0"0"-8"16,0 0 68-16,0 0 1 15,-78-75-70-15,59 74-18 16,-5 1 3-16,-3 0-6 0,-4 5-7 15,2 12 6-15,3 6 0 16,3 4-9-16,5 5 9 16,3 3-8-16,9 2-1 15,6 1-4-15,0-4-1 16,0-3-6-16,14-9-8 16,1-3-5-16,5-8-6 15,4-8 13-15,-1-3-9 16,4 0 19-16,-2-16 0 15,0-4 6-15,-4-6-2 16,-4-8 6-16,-4-4 17 16,-4-4-2-16,-2 2-2 15,-3 9 8-15,-1 7-6 0,-3 10 11 16,0 3 11-16,0 8-17 16,0 3-6-16,0 0 1 15,0 0-20-15,0 0-4 16,0 14-5-16,0 9 7 15,0 9 2-15,0 8-2 16,0 7 3-16,0 0 1 16,0 5 0-16,0 1-3 15,0-3 2-15,0 4-2 16,0 1-1-16,7 6-1 16,-4-2-5-16,-2-1-11 15,-1-4-10-15,0-5 13 0,-3-9 0 16,-10-5 9-16,-1-9-12 15,1-8 9-15,1-6 8 16,1-7 0-16,-2-5 1 16,1 0 1-16,-7 0 15 15,-3-7 1-15,-4-10 9 16,-1 0-3-16,3-2-9 16,8 3 6-16,7 1 13 15,6-1-10-15,3-1-5 16,0-2 3-16,2-5-9 15,15-5-9-15,6-3 0 16,10-4-4-16,7-3-16 16,8 3-53-16,8 3-85 0,7 5-75 15,0 2-514 1</inkml:trace>
  <inkml:trace contextRef="#ctx0" brushRef="#br0" timeOffset="4918.05">26501 11485 343 0,'0'0'425'0,"0"0"-417"16,0 0 33-16,0 0 36 15,74-74-45-15,-47 68-6 16,1 6-12-16,1 0 2 16,-2 3 5-16,-2 17-7 15,-1 7-1-15,-2 12-3 16,-2 7 2-16,-7 6-2 15,-7-1 1-15,-6-5-2 16,0-5-4-16,-6-7-2 0,-9-7 0 16,1-7-1-1,0-6-1-15,2-6 2 0,-3-2-2 16,3-4 8-16,-3-2-4 16,3 0 4-16,1-7-3 15,3-9-2-15,6-8 2 16,2-9-6-16,0-9-1 15,3-8-16-15,15-9-3 16,4 2-10-16,-1 7 12 16,0 11 2-16,-2 17 4 15,-2 10 5-15,2 7 5 16,5 5 2-16,6 0 1 16,3 3 1-16,3 12-2 15,0 6 0-15,-5 5 1 0,-6 5 0 16,-10 3-1-16,-6 0 10 15,-6-2-4-15,-3-5 10 16,0-3-8-16,0-6-7 16,3 0 8-16,5-7-4 15,3-3-2-15,4-3-3 16,1-3 7-16,3-2-3 16,0 0 3-16,-1-4-5 15,1-11 0-15,2-4 0 16,-3-6 0-16,1-4-2 15,1 0 2-15,-4 0 0 16,-1 2-4-16,-7 4 4 16,-5-1 0-16,-3 3 16 0,0 3 5 15,-10 2 0 1,-4 4-2-16,0 4 4 0,0 7-3 16,-2 1-17-16,-3 2-2 15,1 18-2-15,-1 9-1 16,0 9-1-16,2 4 1 15,-1 5 0-15,5 0 2 16,1-5 2-16,7-3-4 16,5-5-3-16,0-1-3 15,5-2 0-15,8-5-9 16,1-3-22-16,2-5 13 16,-1-5 0-16,4-1 10 0,-1-5 7 15,6 0 5 1,3-1-2-16,0-4-8 0,1-2 11 15,0 0 1-15,1-5 0 16,1-14 0-16,-1-5 13 16,6-8 7-16,1-10 0 15,4-5-6-15,5-10 0 16,-2-7-14-16,-2 0 4 16,-8 2-3-16,-15 6-1 15,-12 11 0-15,-6 8 20 16,-13 10 29-16,-9 7-16 15,-1 8-7-15,-1 12-10 16,-1 3-10-16,-2 28-5 0,0 15 6 16,6 18-7-1,8 11 3-15,7 4 0 0,6-2-3 16,0-11 2 0,6-10-6-16,12-9-6 0,1-12-3 15,7-9-13-15,0-10 10 16,3-6-3-16,1-7-11 15,-1-3 0-15,-2 0-14 16,-2-6 5-16,-5-11-57 16,-4-3-221-16</inkml:trace>
  <inkml:trace contextRef="#ctx0" brushRef="#br0" timeOffset="8053.54">29305 10861 427 0,'0'0'49'0,"0"0"60"16,0 0 22-16,0 0-39 15,0 0-7-15,0 0 12 16,0 0-59-16,0-56-20 15,0 68-8-15,0 20-6 16,0 16 22-16,0 13 26 16,0 11-6-16,0 8-10 15,-6 2-5-15,-12 2-10 16,-2-1-10-16,0-3-9 16,5-2 3-16,1-11 1 15,4-11-5-15,2-14-1 0,0-9-1 16,-1-8-12-1,4-8-9-15,-1-6-4 0,3-6-20 16,1-5-14-16,-3 0-40 16,-4-5-101-16,-3-19-61 15</inkml:trace>
  <inkml:trace contextRef="#ctx0" brushRef="#br0" timeOffset="9298.48">29014 11388 592 0,'0'0'77'16,"0"0"-6"-16,0 0 17 16,62-90-3-16,-26 72-40 15,6 1-32-15,3 2 9 16,-2 3-2-16,0 5-2 0,-4 4 4 16,-3 0-2-16,1 3-3 15,2 0-5-15,-3 3 0 16,0 10-1-16,-4 3 2 15,0 9-7-15,-2 3 5 16,-4 6-4-16,-3 9 2 16,-8 2 9-16,-5 8-16 15,-4 0 15-15,-4-3-6 16,-2-1-8-16,0-11 1 16,0-3 3-16,-2-6-7 15,-11-5 0-15,-1-5-2 16,-2-5 3-16,1-3-1 0,-1-5 1 15,1-6 0-15,-3 0 5 16,0 0 1-16,-3-17-3 16,0-4 2-16,5-9-3 15,5-8 0-15,11-10-3 16,0-8-8-16,23-2 7 16,3 2-3-16,1 8-21 15,3 9 12-15,-2 12 1 16,1 6 9-16,-4 6-2 15,-1 5 4-15,0 1 1 16,4 6 0-16,5 3-6 16,3 0 4-16,5 3 1 15,-2 9-7-15,-4 2 6 0,-8 6 1 16,-11 2 1-16,-9 2-8 16,-5 1 8-16,-2 7 0 15,0 1 2-15,0 4 4 16,-2-1 3-16,2-3-8 15,0-2 0-15,0-4 0 16,0-2 0-16,9-4-1 16,2-2 0-16,2-5 0 15,-2-3 0-15,3-5-1 16,2-3-1-16,3-3 2 16,3 0 0-16,2 0 3 15,3-9-3-15,0-10 4 0,-2-4-7 16,-1-7 3-16,-4-5 0 15,-3-3 3-15,-3-3-3 16,-4-4 0-16,-5 5 4 16,-5 4-2-16,0 4 9 15,0 7 0-15,-6 7-5 16,-8 4 3-16,2 6 1 16,-2 2-7-16,0 6 5 15,0 0-7-15,-2 15-2 16,3 12-4-16,-2 9 5 15,4 7-1-15,1 6 1 16,0 1 0-16,0 1 0 16,2-2 0-16,2-5 0 15,6-1 0-15,0-6 0 16,0 0-9-16,11-4 8 0,8-4-19 16,4-7-4-16,1-1 13 15,3-8-8-15,1-3 11 16,0-4 0-16,0-5 4 15,2-1 4-15,-2 0-4 16,2-13 8-16,0-8-1 16,-1-4 7-16,1-9-1 15,0-7 9-15,3-5 7 16,0-5-8-16,-2-2-8 16,-3-2 1-16,-4 2 7 15,-8 4 0-15,-7 8-3 16,-4 8 16-16,-5 10-7 0,0 8 9 15,0 8-12-15,-5 5-6 16,-4 2-14-16,-5 20-7 16,-3 22 7-16,-2 12 2 15,4 7 1-15,0 3 2 16,6-7-3-16,6-5-2 16,3-6 4-16,0-4-4 15,4-6 0-15,13-8 3 16,4-7-2-16,7-5-1 15,2-3 2-15,4-8-2 16,1-4-25-16,-4-1-54 16,-1-3-84-16,-3-15-202 15</inkml:trace>
  <inkml:trace contextRef="#ctx0" brushRef="#br0" timeOffset="15163.95">19476 13057 122 0,'0'0'33'16,"0"0"36"-16,0 0-6 0,0 0-17 15,0 0 24-15,0 0 1 16,0 0-11-16,-16-24-32 16,16 20 11-16,0 1-6 15,0 3 4-15,0-2-15 16,0 1 3-16,0-2 3 16,-1 2 4-16,1-4-7 15,-2 3 6-15,2-1-5 16,-1 0 11-16,-2 0 3 15,3 3-5-15,-3 0-15 16,0 0-3-16,-3 6-17 0,-2 18 6 16,-5 15-5-1,-5 12 11-15,-3 10 17 0,2 9-16 16,-2 4-4-16,3 3-4 16,0-3-1-16,3-8-4 15,3-11 1-15,5-17-1 16,4-17 1-16,0-8-1 15,3-10 3-15,-2-3 0 16,2 0 10-16,0 0 17 16,0-18 8-16,0-10-17 15,0-14-10-15,9-8-8 16,3-8-2-16,3-3-1 16,-3-8-3-16,0-2-15 15,1 0-9-15,0 2 1 0,4 7 4 16,2 8 6-1,0 8 4-15,0 11 10 0,-1 7-1 16,1 6 3-16,2 6-1 16,-1 5-2-16,3 5-3 15,1 6 3-15,2 0 3 16,-3 3 0-16,-5 17 0 16,-1 13 4-16,-5 9 3 15,-3 9 13-15,-2 5-2 16,-3 4-7-16,6-2 4 15,0-2-11-15,3 0 7 16,-1-5-9-16,0 1-2 16,-4-5 3-16,-1-4-3 15,-1-7 0-15,0-7 0 0,1-2 7 16,0-9-7-16,-1-7-1 16,0-6 0-16,-1-3 1 15,3-2 1-15,4 0 11 16,6-17 12-16,5-9 0 15,2-8-8-15,-2-7-6 16,1-10-3-16,-3-7-4 16,-1-3 1-16,-4 1-5 15,-6 2 3-15,-2 1-2 16,-8 4 1-16,0 5 0 16,0 7-1-16,0 10 2 15,-3 7-2-15,3 12 0 16,0 6-4-16,0 6-24 0,0 0-42 15,13 3-50-15,5 16-23 16,0 3-36-16,-4-2-310 16</inkml:trace>
  <inkml:trace contextRef="#ctx0" brushRef="#br0" timeOffset="15517.08">20324 13338 650 0,'0'0'57'15,"0"0"-16"-15,82 0 50 16,-37 0-31-16,0 0-26 16,-7-4 0-16,-8 2-20 15,-8-1-8-15,-7 3-4 0,-6-1-1 16,-1 1-1-16,2 0-82 15,4 0-100-15</inkml:trace>
  <inkml:trace contextRef="#ctx0" brushRef="#br0" timeOffset="16183.95">21253 13285 563 0,'0'0'31'16,"0"0"-4"-16,0 0 90 15,-42-80-43-15,20 66-29 16,1 4 15-16,2 5-5 16,-5 5-23-16,-1 0-20 15,-4 17 1-15,-1 12 2 16,4 3-6-16,3 9-4 16,4 3 4-16,8 3 0 0,4 0-3 15,7-3-4 1,0-1-2-16,7-5 1 0,8-9-3 15,3-4 0-15,0-11-11 16,4-6 2-16,2-8 0 16,3 0 11-16,1-14 1 15,-2-10 3-15,-2-6 1 16,-4-4-4-16,-4-5 1 16,-5-7 3-16,-3-5-5 15,-4-1 0-15,-2 8 2 16,-1 8-1-16,-1 11 2 15,0 9-1-15,0 10 4 16,0 2 13-16,0 4-1 16,0 0-18-16,3 13-6 0,9 16 6 15,3 11 3-15,4 9 3 16,-2 6-3-16,-2-1-3 16,-2 1 6-16,1-9-6 15,-2-8 1-15,2-7-1 16,0-8 0-16,1-6 0 15,0-5 0-15,1-5 0 16,2-5 0-16,1-2-27 16,4 0-13-16,-1-13-92 15,-1-10-105-15</inkml:trace>
  <inkml:trace contextRef="#ctx0" brushRef="#br0" timeOffset="16617.95">21523 13255 368 0,'0'0'257'16,"0"0"-208"-16,0 0 32 16,0 0-15-16,96-18-12 15,-65 18-9-15,2 12 13 16,-3 7-19-16,-2 7-5 15,-4 5-5-15,-5 6-12 16,-5 2 0-16,-4 2-3 16,-3 0 0-16,-4 1-7 0,-3-6-3 15,0-2 1 1,0-6-3-16,-1-5-1 0,-8-4-2 16,2-7-1-16,-2-5 2 15,-6-7 0-15,-3 0 2 16,-6-5 6-16,-4-15-5 15,1-6 2-15,10-6 13 16,12-3 2-16,5-6-9 16,8-9-10-16,19-7-1 15,7-3 0-15,8 6-33 16,10 8-9-16,3 17-10 16,-2 12 4-16,-10 13-22 15,-12 4-27-15,-19 13-8 16,-10 7-118-16</inkml:trace>
  <inkml:trace contextRef="#ctx0" brushRef="#br0" timeOffset="17307.04">22166 13274 756 0,'0'0'13'0,"0"0"10"15,0 0 27-15,0 0-41 16,0 0-8-16,0 0 16 16,-7 115 23-16,7-69-17 15,0-4-6-15,0-4-5 16,9-8-7-16,4-7-1 15,0-7 0-15,4-7 3 16,2-7 5-16,7-2-9 16,0-3 9-16,0-13-6 15,-1-6 8-15,-4-7-7 16,-2-6 11-16,-1-5 0 16,-1-6-5-16,-4 0-7 15,-6 4 1-15,-4 9 3 16,-1 7 18-16,-2 9 8 0,0 7-2 15,0 6-2-15,0 4-4 16,0 0-28-16,0 1-1 16,0 19-15-16,0 10 16 15,0 9 9-15,0 9-1 16,0 4 1-16,0 4 2 16,0 3-1-16,0 5-7 15,0 6-2-15,0 3 3 16,0 1-4-16,12-6 0 15,3-5-1-15,0-2-2 16,-2-8 1-16,-5-5-8 16,-4-11-5-16,-2-13 6 0,-2-8 0 15,0-8 7-15,-6-6 2 16,-14-2 8-16,-7 0 16 16,-5-15-6-16,-1-8 12 15,3-9 15-15,7-6-9 16,10-1-11-16,9-2-11 15,4 2 1-15,0 1-15 16,17-1-5-16,15 2-2 16,14 3-52-16,23 3-104 15,19-1-182-15</inkml:trace>
  <inkml:trace contextRef="#ctx0" brushRef="#br0" timeOffset="17735.32">23868 12833 838 0,'0'0'6'0,"0"0"23"16,0 0 36-16,0 0-46 15,-5 106 49-15,5-23-8 16,0 10-28-16,0 2-6 15,0 0-13-15,0-8-5 16,0-12-5-16,0-13-2 16,0-13 1-16,-1-13-2 15,-4-12 0-15,2-9-2 16,2-10-4-16,1-4-4 16,-3-1-12-16,-9 0-42 15,-8-16-80-15,-9-13-186 0</inkml:trace>
  <inkml:trace contextRef="#ctx0" brushRef="#br0" timeOffset="18800.21">23744 13201 363 0,'0'0'110'16,"0"0"-71"-16,119-53 69 15,-65 45-35-15,9 5-50 16,1 3 13-16,-1 3-21 15,-10 16 3-15,-11 7 13 16,-11 7-13-16,-5 4 30 16,-7 8-6-16,-2 1 12 15,-6 2-13-15,-3-2-19 0,-7 2-1 16,-1-10-17-16,0-2 2 16,0-6-6-16,-7-7 0 15,-2-5 0-15,0-8 2 16,-2-7-1-16,0-3 0 15,-4 0 4-15,-5-8 2 16,-1-15 0-16,4-7-4 16,3-6-2-16,5-5 0 15,9-8-1-15,0-2-12 16,2 1-15-16,19 3 9 16,7 9-12-16,6 9-9 15,5 10 32-15,4 9 6 16,-4 5 1-16,1 5 1 0,0 0 0 15,-2 7 0-15,-1 6 3 16,-4 8 5-16,-5 2-7 16,-5 3 0-16,-8 3 7 15,-5 0 4-15,-4 0 3 16,-1 0 3-16,-1-3-8 16,2-2-4-16,3-6-2 15,3-2 0-15,6-7-1 16,3-3-3-16,6-4 4 15,1-2-3-15,-1 0-1 16,-2-5 0-16,-3-11 4 16,-4-7 2-16,-3-7-5 0,-4-4 8 15,-5 0-8-15,-6 2-2 16,0 3 1-16,0 8-1 16,-12 3 10-16,-3 7 7 15,0 4-5-15,3 4-9 16,-5 3 4-16,1 6-7 15,0 17 0-15,-2 11 3 16,6 11 4-16,3 2 4 16,3 3 1-16,3 0-4 15,0-3-5-15,3-3-3 16,0-4-3-16,0-3 0 16,5-3 3-16,9-5 0 15,1-5 0-15,5-8-12 0,5-5 3 16,3-2 3-1,5-6-5-15,3-3 4 0,1 0 7 16,2-7 0-16,-2-15 2 16,1-8 3-16,-1-8-4 15,4-10 5-15,3-6-6 16,-2-5 1-16,1-3-1 16,-7 1 4-16,-11 8-4 15,-13 9 0-15,-9 12 5 16,-3 7 19-16,-1 8-9 15,-15 5 3-15,-1 7-2 16,-3 5-11-16,-2 7-1 0,-2 23-4 16,2 13-2-1,4 9 2-15,5 5 5 0,8 4 3 16,5-3 16-16,0-3-16 16,3-4-1-16,13-9-6 15,5-9 1-15,6-6 3 16,5-9 0-16,7-6 0 15,8-3-2-15,7-5-3 16,1-1-16-16,1-3-72 16,-12-5-81-16,-17-14-246 15</inkml:trace>
  <inkml:trace contextRef="#ctx0" brushRef="#br0" timeOffset="19917.91">18298 12308 145 0,'0'0'73'0,"0"0"-30"16,0 0 9-16,0 0-16 15,0 0 25-15,0 0-9 16,2-37-27-16,-2 33 6 16,0 1 24-16,0 1-38 15,-2 2 6-15,-4 0-5 16,-5 0-15-16,-3 18 0 16,-4 18 25-16,1 14 28 15,-2 23-6-15,0 13-1 16,2 10 3-16,1 5-13 0,7 4-4 15,3 4-6-15,1 1-12 16,0 3 5-16,-6-1-6 16,-4 1-4-16,-9 6 6 15,-2 2 1-15,-4-2-3 16,0-4-4-16,2-2-1 16,4-3-1-16,3 4 0 15,0-2-2-15,-3 6 1 16,-4 3 8-16,-5 15-9 15,-9 6 14-15,-2 5-17 16,-1 0 0-16,0-10-2 0,6-13-2 16,3-16 0-16,5-16 2 15,3-12 1-15,1-7-4 16,-4-3 5-16,-4-5 10 16,-2-4 2-16,-2-11-15 15,10-16 5-15,10-19-6 16,11-15 2-16,8-27-6 15,22-29-39-15,24-21-61 16,15-12-25-16,12-5-108 16,3-3-344-16</inkml:trace>
  <inkml:trace contextRef="#ctx0" brushRef="#br0" timeOffset="23144.72">18232 12380 139 0,'0'0'20'16,"0"0"28"-16,0 0 24 16,0 0-14-16,0 0-49 15,0 0 1-15,59-24 12 16,-43 24 16-16,-1 0-27 16,2 0-4-16,5 0 5 15,9 0 27-15,11 0-9 16,10 0-10-16,9 0-6 15,8-1-8-15,4 1-5 16,-1 0-1-16,-4 0 4 16,-3 0-3-16,-6 9-1 0,-2-1 0 15,0 0 0-15,4 1 1 16,4-3 0-16,13-1-1 16,17-4 3-16,10-1-3 15,8 0 7-15,5 1-1 16,-6 2-2-16,-5 4 1 15,-7 2 20-15,-13 1-20 16,-7 2-1-16,-2-2-4 16,1-3 2-16,6-3-1 15,9-1 3-15,6-3-4 16,4 0 3-16,-1 0-3 16,-6 0-3-16,-7 0 3 15,-7 0 2-15,-6-3-1 0,-9 0-2 16,-6 0-1-1,-2-5 2-15,-2 2 3 0,0-2-3 16,8 3 2-16,6 0-2 16,7 4 0-16,5 1-2 15,0 0 2-15,1 0 0 16,-6 0 0-16,-3 0-1 16,-4 0 1-16,1 3 0 15,6 0 1-15,3 4 1 16,13-2-4-16,8 2 2 15,12 1 0-15,4-1 3 16,4 3-2-16,2-3-1 16,-4 2 0-16,-2 0-4 15,-1-1 6-15,-6-1-2 0,1-1 0 16,2 2 0-16,-2-2 2 16,-2-1-2-16,1 2 7 15,3 2 0-15,4 2 2 16,2 1-5-16,-3 0 0 15,-3 0 2-15,-7 0-6 16,-6 0-2-16,-3 1 2 16,-3-2 3-16,-2 2 3 15,2 2 1-15,1-1 7 16,4 2 3-16,6-1-14 16,4 0 5-16,-4 1-5 15,0 1-3-15,-8 1 0 16,-8-3 1-16,-8-1 7 0,-6-3 0 15,-4-2 11-15,-3-1 0 16,2-3-9-16,2 0 2 16,2-1-11-16,3 1 2 15,0 3 1-15,-1-3-4 16,-3 0 2-16,-4 0-2 16,-7-1 0-16,-3 0 3 15,-3 2-5-15,4 2 2 16,3 3-1-16,7 1 1 15,5 1 1-15,1-2 0 16,1 0-1-16,-2 0 1 16,1-4-1-16,0 3 7 0,-2-4-7 15,3 0-1-15,2 4 1 16,7-3 1-16,1 3 4 16,1-3-5-16,1 5 0 15,-1 1-1-15,1-2 2 16,2-1-5-16,-4-1 4 15,-1-3 0-15,0-2 3 16,-1-2-3-16,-4 3 0 16,1 1 3-16,-1 1-2 15,7 0-1-15,2 3 1 16,4-1 0-16,-2-1-2 16,0-3 2-16,-4-4-4 15,-6-1 5-15,-5 0-6 0,-13-6 5 16,-11-8-1-16,-11-2 2 15,-12 0 25-15,-6 4 49 16,-7 3-48-16,-7 3-6 16,-7 6 9-16,-4-2-12 15,-1 2-8-15,0 0-7 16,0 0-4-16,0 0-2 16,0 14 2-16,0 3 1 15,-3 5 3-15,-3 0-2 16,0 3 0-16,-3-2-2 15,-1 3 2-15,-2 1 4 16,-3 0-2-16,0 0 3 16,-4 3-4-16,0 3-1 0,0 1 3 15,0 2 0-15,1 3 5 16,2 1 4-16,-1 2-3 16,-2 1-5-16,-1 2 2 15,4 5-2-15,-2 5 7 16,3 3-2-16,-1 3-1 15,2 0 4-15,1 1-9 16,1 3 6-16,-2 1-11 16,-3-1 4-16,-1 3 2 15,-2-5-4-15,-2-2-1 16,0-3 0-16,-4-1 5 16,4-4-5-16,1 1-1 15,2-2 0-15,2-1 1 0,1 1-1 16,4 3 0-16,0 5 0 15,3-1 1-15,-2 4 0 16,2-8 0-16,-1-3-1 16,3-5 1-16,0 1-1 15,-1-3 1-15,2 0-1 16,3 2 0-16,0-3 1 16,3-1-2-16,0 0 1 15,0-2 0-15,0-3 1 16,0-4-1-16,0-4 0 15,0-2-2-15,-5-7 2 16,2-3-1-16,-3-4-2 16,-2-3 2-16,-2-2-5 0,1-1 0 15,-2-5-5-15,-3 3 3 16,-2 1 6-16,-7-1-2 16,-2-1 0-16,-5 1 1 15,-1-2 2-15,1 0-1 16,2-1 0-16,-2-1-1 15,-3 0-1-15,-1-1-3 16,-8-1 7-16,-4 0-4 16,-10 0 0-16,-6 0 0 15,-8 0-4-15,-11-6 6 16,-8-4-11-16,-11-3 2 16,-9 0-5-16,-7-1-14 15,-10 0 13-15,-4-1-2 0,-7 0-1 16,-2-3-23-16,-5-2 6 15,-5 0 9-15,-6-1 3 16,-5 1-1-16,-10-2 21 16,-7-2-2-16,-11 0 6 15,-11 2 0-15,-2-2 1 16,-4 2 0-16,4 0 0 16,-3 3 1-16,1 2-1 15,3 3 0-15,2-1-1 16,3 1 0-16,5 3 2 15,3 1 9-15,4 2-2 16,5 0 10-16,4 1-13 0,8-1-1 16,10 2 0-16,8 0 0 15,12-1-1-15,2 1 6 16,6 1-5-16,7-2-4 16,6 1 7-16,9 1 7 15,3 1 1-15,0 1-4 16,2-1 10-16,1 1-15 15,5 1 4-15,2 1 1 16,-1 1 1-16,-5 0-10 16,-2 0-1-16,0 0 1 15,5 0-1-15,10 1-1 16,5 2 0-16,5-1-3 16,-3-2 3-16,-5 0 1 15,-7 0-1-15,-10 0 1 16,-9 0-3-16,-17 4 4 0,-10 3-1 15,-2 0 2-15,8-3-3 16,8 0 0-16,19-2 0 16,10-1 0-16,9 3 8 15,1-1 3-15,-3 7-9 16,-11 1-1-16,-4 5 0 16,2 0 3-16,3-2-3 15,4-2 0-15,2-2-1 16,8-5 2-16,6-1-4 15,3-1 1-15,1-3 1 16,-4 0 0-16,-4 0 2 16,-4 3-1-16,-2-1 0 0,-4 5-1 15,-7 3 0-15,-3 2 1 16,-1 1 3-16,0-1 3 16,7-3-3-16,10-2 5 15,8-4-1-15,12-2-4 16,1 2 3-16,6 2-5 15,5 3-1-15,3-2 9 16,6 2-4-16,6-2-2 16,10-3-3-16,9 0 4 15,7-3 3-15,4 0 9 16,-1 0 6-16,-3 0-4 16,-4 0 0-16,-4 0-12 15,-6 0 1-15,-6 0-8 0,-4 0 14 16,-5 0-4-16,3 3-6 15,4-1 2-15,7 0-2 16,12-1 10-16,8-1-3 16,6 0 1-16,1 0 3 15,0 0 2-15,0 0-17 16,0 0 0-16,0 0-6 16,0 0 5-16,0 0 1 15,0 2-21-15,0 2-24 16,0 3-28-16,10 1-11 15,11-6-88-15,6-2-99 16</inkml:trace>
  <inkml:trace contextRef="#ctx0" brushRef="#br0" timeOffset="25416.19">18232 14300 700 0,'0'0'34'0,"0"0"17"15,0 0 35 1,0 0 12-16,0 0-45 0,0 0-33 15,0 0-20-15,0-10 1 16,-5 47-1-16,-6 13 10 16,-4 12 4-16,-7 8 13 15,-5 5-6-15,-4 5-9 16,1-4-5-16,2-7-6 16,8-9 0-16,10-18 0 15,5-14-1-15,5-14 1 16,0-6-2-16,0-7 3 15,0-1-1-15,0 0 2 16,0 0 9-16,0-17 15 16,0-9 4-16,0-11-15 0,0-12-15 15,6-4 5 1,3-7-2-16,5-5-4 0,-1 1-1 16,2-1-17-16,0 5-11 15,4 10 2-15,-1 9 14 16,3 7 10-16,-2 7 0 15,1 3 2-15,-1 2 0 16,4 3 0-16,0 1-2 16,2 3 3-16,0 6-1 15,2 3-3-15,-2 3 4 16,-4 3 2-16,-5 0-2 16,-1 14-2-16,-4 12-4 15,-2 8 6-15,-1 8 11 0,-3 8-2 16,-2 4-4-16,-2 4 11 15,-1 3-11-15,0 1 4 16,0-3-5-16,0 0-3 16,-3-5 1-16,-3-4-1 15,-1-8-1-15,1-9-1 16,3-11 1-16,0-10 0 16,3-6 0-16,0-6 1 15,0 0-1-15,0 0 4 16,0 0 0-16,0-8-4 15,0-8-17-15,-1-6-51 16,-2-5-77-16,-2-2-83 16,-1 3-283-16</inkml:trace>
  <inkml:trace contextRef="#ctx0" brushRef="#br0" timeOffset="25613.5">18145 14682 211 0,'0'0'280'0,"0"0"-237"15,0 0 68-15,0 0 20 16,0 0-73-16,0 0-20 16,18-31-37-16,23 25 4 15,4 1-1-15,1-1 5 16,-4 1-7-16,-3-1 3 16,-5 1-5-16,-4-2-52 15,-6 0-164-15</inkml:trace>
  <inkml:trace contextRef="#ctx0" brushRef="#br0" timeOffset="26037.91">19013 14302 453 0,'0'0'293'0,"0"0"-260"16,0 0 48-16,0 0 11 15,0 0-57-15,0 0-30 16,13 28-5-16,-11 21 50 16,-2 9-17-16,0 10-10 15,-3-1-9-15,-6-1-7 16,4 0-3-16,2-9-4 16,3-4-2-16,0-12 0 15,0-10-10-15,0-12-8 0,0-11-7 16,0-3-1-16,0-5 3 15,0 0-2-15,0 0-60 16,-6-9-91-16,-6-6-369 16</inkml:trace>
  <inkml:trace contextRef="#ctx0" brushRef="#br0" timeOffset="27155.68">18849 14659 631 0,'0'0'19'15,"0"0"9"-15,46-77 57 16,-7 54-29-16,1 3-16 0,6 4-10 16,-3 5-19-1,-1 6 7-15,-2 5 0 0,-2 0-4 16,-2 0-12-16,-3 18 13 16,-5 5 2-16,-1 7-6 15,-7 3 7-15,-4 1-6 16,-9 5-2-16,-3 2-10 15,-4-2 7-15,0 1 2 16,0-5-9-16,-1-7-3 16,-6-5 3-16,-1-11-3 15,5-5-1-15,-2-5-3 16,1-2 2-16,-3 0 5 16,-4-6 18-16,-3-12-11 15,0-5-2-15,2-7-2 16,6-4 4-16,6-5-6 0,0-4-1 15,12-3-2-15,16 2-5 16,2 3-8-16,4 7-2 16,-2 10 5-16,-6 7 12 15,1 7-2-15,-3 8 2 16,2 2-8-16,4 0 8 16,1 3 0-16,3 11 0 15,-3 5 0-15,-7 4 1 16,-4 1 8-16,-10 2 4 15,-1 1 2-15,-6-1 4 16,-2-1-13-16,2-1-1 16,2-2-4-16,4-1 1 0,3-2 0 15,1-4 0-15,6-3-1 16,4-5-1-16,3-6 2 16,0-1 0-16,1 0-1 15,0-14 4-15,-5-3-1 16,-2-6 0-16,-1-1-2 15,0-2 4-15,-4-3 5 16,-1-1-6-16,-10 0 5 16,-4-3 0-16,0 4-6 15,-6 5 4-15,-9 2-5 16,-1 8 1-16,1 6 4 16,1 3-7-16,1 5-2 15,-2 0 1-15,-1 20-1 0,1 9 1 16,2 5-5-1,4 7 5-15,4 0 1 0,2 3 1 16,3-1 2-16,0-1-7 16,0-1 8-16,4-6-10 15,10-3 5-15,4-9-1 16,0-7 0-16,6-4-7 16,0-6 5-16,2-4 2 15,6-2-3-15,1 0 4 16,1 0 0-16,0-8 3 15,-1-6-8-15,-2-5 10 16,-4-6-2-16,0-9 0 16,-2-5 1-16,-1-5 1 15,1-3-1-15,1-5 0 0,-1 2-2 16,-5-1-2-16,-8 5 0 16,-11 10 1-16,-1 10-1 15,-3 9 4-15,-13 6 15 16,-5 9-10-16,0 2-3 15,0 7-6-15,-1 21-11 16,4 9 10-16,6 8 1 16,4 1 0-16,5 1 1 15,-2 2 1-15,5-3 4 16,0-1-6-16,0-4-4 16,20-8 1-16,9-5 2 0,5-10 0 15,6-9-1 1,3-9-4-16,1 0-2 0,-3 0-8 15,0-13-27-15,-2-1-106 16,-1-11-274-16</inkml:trace>
  <inkml:trace contextRef="#ctx0" brushRef="#br0" timeOffset="27824.92">21296 14243 595 0,'0'0'241'16,"0"0"-224"-16,0 0 90 16,0 0-11-16,0 0-73 15,0 0-23-15,-8 32 0 0,8 33 16 16,0 13 5-16,0 7-10 15,0 3-3-15,0 3-4 16,-3-7 0-16,-5-6-4 16,3-17 0-16,4-21-1 15,1-20-7-15,0-13 6 16,0-7 2-16,0 0 2 16,0-3 11-16,0-21 12 15,1-5-12-15,5-15-3 16,1-4-3-16,0-5-7 15,5-1-2-15,1 5 0 16,5 9-14-16,-3 8-2 0,0 9 12 16,-3 9 1-16,0 6-8 15,6 8 4-15,9 0-6 16,15 16-3-16,11 13 10 16,-1 9 6-16,-7 10 1 15,-15 0 1-15,-17 2 1 16,-13 0 1-16,0-5-2 15,-9-8 17-15,-7-6-5 16,4-3-2-16,2-9-6 16,5-1-4-16,5-6-5 15,0-3-41-15,21-1-123 16,7-5-94-16</inkml:trace>
  <inkml:trace contextRef="#ctx0" brushRef="#br0" timeOffset="28319.86">22014 14599 756 0,'0'0'32'16,"0"0"41"-16,0 0 33 15,0 0-58-15,-83-36-34 16,66 56-6-16,-4 13 3 15,4 6-9-15,6 10 3 16,8 4-1-16,3 2-2 0,0-3-1 16,14-7-1-16,5-9-8 15,3-14-18-15,0-6-20 16,2-11 6-16,-6-5 23 16,1 0 3-16,-2-12 14 15,-4-12 0-15,-1-9 4 16,-4-7 28-16,0-9 0 15,-5-3-24-15,0 0 0 16,-1 8-8-16,0 10 0 16,1 12 0-16,-3 11 1 15,1 7 15-15,-1 4-2 0,0 0-14 16,6 22 0 0,3 12 0-16,4 11 18 15,2 7-2-15,0 3 0 0,-1-4-12 16,1-8-3-16,-3-6 0 15,-1-12-1-15,0-7 2 16,0-8-2-16,2-5-12 16,0-4-21-16,0-1-67 15,0 0-31-15,-2-14-429 16</inkml:trace>
  <inkml:trace contextRef="#ctx0" brushRef="#br0" timeOffset="28707.19">22240 14558 836 0,'0'0'35'0,"0"0"116"15,0 0-59-15,0 0-58 16,0 0-30-16,0 0 12 16,108 70 16-16,-74-28 0 15,-4 1-14-15,-7 8 2 16,-6 1-5-16,-5-1-1 15,-3-6-6-15,-4-12-6 16,1-7-1-16,-3-13 0 16,-2-6-1-16,1-4 0 15,-1-3 0-15,-1 0 12 16,5-1 1-16,-1-17 5 16,4-10-10-16,2-8 16 0,2-9 0 15,6-7-13 1,3-5-11-16,4-1 1 0,-1 4-3 15,-3 5 1-15,-6 12-15 16,-4 14-4-16,-3 10 2 16,-3 12-16-16,2 1-29 15,5 10-31-15,5 12 39 16,6 2-84-16,7-6-175 16</inkml:trace>
  <inkml:trace contextRef="#ctx0" brushRef="#br0" timeOffset="28952.46">23006 14595 575 0,'0'0'235'0,"0"0"-233"16,0 0 63-16,0 98 42 15,-5-51-33-15,-5 4-45 16,1-1-3-16,0-3-12 15,-4-7-12-15,4-13-2 16,1-9 0-16,5-8-2 16,1-6-12-16,2-4-20 15,0 0-4-15,0-10-120 16,0-14-165-16</inkml:trace>
  <inkml:trace contextRef="#ctx0" brushRef="#br0" timeOffset="29112.93">22985 14389 822 0,'0'0'61'0,"0"0"87"15,0 0-51-15,0 0-50 16,0 0-22-16,0 0-25 16,0 0 0-16,52-49-35 15,-46 66-143-15,2-2-301 16</inkml:trace>
  <inkml:trace contextRef="#ctx0" brushRef="#br0" timeOffset="30088.49">23340 14705 608 0,'0'0'10'0,"-9"75"64"16,2-34 19-16,-1-4-52 15,0-7-29-15,2-7-4 16,1-11-6-16,2-5 3 16,1-4 4-16,-1-3 2 15,3 0 42-15,-1-5 59 16,-2-15-49-16,0-5-30 0,0-9-9 15,0-4 2-15,3-3-19 16,0-6-1-16,0-2-6 16,0-2 0-16,4 1-7 15,15 10-13-15,6 7 4 16,0 16 4-16,0 9 7 16,-1 8 3-16,-3 0-5 15,1 20 4-15,1 11 3 16,-3 10 2-16,0 3 2 15,-1-3-3-15,-2-2 0 16,2-7 0-16,0-5 1 16,0-7 0-16,0-7 3 0,2-6-3 15,-2-7-2-15,3 0 10 16,-1-13-5-16,-1-10-2 16,-1-5-2-16,-1-5 3 15,-2-5-4-15,-1-5-1 16,-7 1-6-16,-7 1-10 15,-1 12 7-15,-13 9 9 16,-14 12-4-16,-9 8 1 16,2 3 4-16,6 22-1 15,11 4-6-15,11 4 7 16,6 0-2-16,3-5 2 16,15-6-11-16,3-10 10 15,0-5-11-15,-3-7-3 0,0 0 15 16,-2-5 2-16,0-9 2 15,-3-6-3-15,1-1 0 16,-2-1 3-16,1 2-4 16,-3 6 0-16,-4 6 7 15,-3 4 5-15,-3 4 0 16,0 0-10-16,0 12-2 16,0 18 0-16,-6 10 6 15,-3 7 4-15,-2 7 0 16,1 7 5-16,-4 8-8 15,-4 3-3-15,1 2-2 16,-4 4-1-16,-5-1-1 0,-4-1 0 16,-2-4-1-1,-1-8-27-15,6-7-14 0,8-15 30 16,8-19-12-16,7-9 15 16,2-12 9-16,1-2 15 15,-3 0 63-15,0-19-9 16,1-4-12-16,-4-10-17 15,-1-6-4-15,-2-3-4 16,4-2-16-16,6 1 4 16,0-1-6-16,12 1-14 15,19 2-4-15,17 3-18 16,15 5-64-16,14 4-98 16,5 5-277-16</inkml:trace>
  <inkml:trace contextRef="#ctx0" brushRef="#br0" timeOffset="31301.84">24811 14637 700 0,'0'0'11'15,"0"0"42"-15,-18-91 49 16,-2 67 17-16,0 4-58 16,0 8-21-16,1 7-9 15,-1 5-13-15,-2 0-10 16,-5 20-5-16,-3 8 0 16,-3 9-2-16,5 8 4 15,4 4-2-15,8 5 2 16,5 4-5-16,10-1 1 15,1-4-1-15,3-10 0 16,15-10-10-16,4-9-9 16,2-9-10-16,3-8 6 0,1-7 2 15,1 0 11-15,-4-18 10 16,-1-10 0-16,-3-9 4 16,1-11 0-16,0-8 17 15,2-7-8-15,-1-7-6 16,-1-2-7-16,-3-3 0 15,-5 0-1-15,-3 2-9 16,-7 10 1-16,-4 13 2 16,0 15 5-16,0 12 2 15,-2 10 4-15,-7 6 7 16,3 3-1-16,0 4-8 16,2 0-2-16,-4 0 0 15,1 14-5-15,-1 12 5 0,-1 8 0 16,2 8 7-16,-2 5 5 15,3 2-5-15,0 5 4 16,2 1-5-16,4 1 1 16,0 2-2-16,0 0-4 15,3-2 2-15,6-3-3 16,1-6 0-16,2-7-1 16,-1-11-1-16,0-9 0 15,3-9-8-15,3-2 4 16,8-7 0-16,3-2-1 15,5-2 5-15,2-13 2 16,-2-7 2-16,0-5-2 16,-2-4 1-16,-2-9-1 0,-3-7 1 15,-3-2-1-15,-2-2 2 16,-5 3 1-16,-8 5-1 16,-5 10-2-16,-3 6 0 15,0 6 3-15,-15 6 2 16,-2 7 3-16,-5 4-5 15,0 4-3-15,2 0-3 16,-1 20-2-16,2 11 4 16,1 6 1-16,2 7-1 15,4 1 1-15,4 4 0 16,8 1 1-16,0-1-1 16,0-2-1-16,12-8 1 15,3-9-1-15,2-8 2 16,2-5-1-16,1-6 0 15,3-4 0-15,1-4 2 0,3-2-2 16,0-1 0-16,1 0-48 16,0 0-132-16,-2-15-157 15</inkml:trace>
  <inkml:trace contextRef="#ctx0" brushRef="#br0" timeOffset="32015.87">25691 14541 803 0,'0'0'34'16,"0"0"109"-16,0 0-58 15,-87-46-68-15,66 46-14 16,-6 17-1-16,1 14 2 15,2 5 0-15,6 3 1 16,6 5-5-16,9-2 0 16,3-3-2-16,0-4 1 15,6-5-3-15,9-9-16 16,3-7 1-16,1-8-5 0,5-6 15 16,0 0 7-1,-3-19 2-15,0-6 3 0,-1-6 5 16,-3-4 12-16,1-5-3 15,-2-1 0-15,-1 3-5 16,-1 5 5-16,-4 8-13 16,-7 11 19-16,-2 9 8 15,-1 2 2-15,0 3-9 16,0 0-24-16,0 17-14 16,-7 13 14-16,-3 12 6 15,3 8 5-15,3 8 6 16,1 5-2-16,1 4-8 15,-5-1-4-15,0-4-1 16,-1 0-2-16,-4-2 2 16,-3-1-4-16,2-2-7 0,-2-8-6 15,3-6 2-15,2-9 0 16,4-6-4-16,3-10 2 16,0-8 10-16,3-6 5 15,-3-3 0-15,-2-1-4 16,-5 0 4-16,-4 0 4 15,-2 0 12-15,-1-12 15 16,0-9 16-16,3-7-2 16,-1-2-10-16,6-8 5 15,5 2 2-15,4 0-11 16,0-1-5-16,0 0-11 16,13 4-15-16,7-1-1 0,5 4-3 15,5 2-9 1,9 9-36-16,8 5-71 0,0 3-79 15,-1 6-243-15</inkml:trace>
  <inkml:trace contextRef="#ctx0" brushRef="#br0" timeOffset="33088.6">26023 14650 382 0,'0'0'398'0,"0"0"-390"15,0 0 46-15,91-34 4 16,-64 34-34-16,1 16-17 15,1 11 2-15,-9 10 18 16,-6 13-7-16,-8 6 10 16,-6 4-8-16,0-3-4 15,-7-5-9-15,-9-12-5 16,-1-7-3-16,-1-8 7 0,1-10-8 16,7-8 0-1,-2-5 2-15,3-2 3 0,-3-2 8 16,-1-16 0-16,2-10-10 15,3-5 0-15,3-6-3 16,5-5-7-16,0-3-15 16,16-5 0-16,11-1-16 15,7 2-44-15,7 9 36 16,5 10 6-16,-3 17 26 16,-5 14 11-16,-5 1-3 15,-8 9 6-15,-3 13 0 16,-3 2 12-16,1 8 13 15,1 3-6-15,-1 1-1 0,0-4-6 16,1-4-11 0,-2-7 0-16,-2-9 5 0,0-7 1 15,-3-5 1-15,1 0 14 16,0-8 4-16,0-10-1 16,-3-5-2-16,0-4-18 15,-4 1 5-15,-3-3-9 16,-4 2 0-16,-1 4-1 15,0 3 0-15,-9 8 13 16,-8 4-4-16,-3 7-7 16,-2 1 8-16,-5 4-8 15,2 18 4-15,-1 11-6 16,6 11 4-16,5 8 2 16,5 5-4-16,3-3 1 0,4-7-3 15,3-8 0-15,0-7 2 16,0-6-2-16,3-6-3 15,14-4 2-15,3-3 0 16,9-7 1-16,2-1-1 16,2-4 1-16,0-1-2 15,-2 0 2-15,2-15 1 16,0-4-1-16,1-10 0 16,2-12 2-16,4-6 0 15,2-10-2-15,0-4-1 16,-1 5 1-16,-8 10 2 15,-9 10-2-15,-9 10 0 16,-9 7 1-16,-3 6 10 0,-3 7 26 16,0 1-8-1,-3 5-19-15,-17 0-10 0,-6 14-8 16,-3 15 5-16,1 9-1 16,4 13 4-16,5 4 5 15,5 1-2-15,4-2 4 16,3-4-2-16,7-8 0 15,0-5-4-15,0-7-1 16,13-6-3-16,9-10 3 16,4-5 1-16,5-7-1 15,0-2-3-15,2 0-26 16,-3-8-52-16,-2-4-103 0,2-1-663 16</inkml:trace>
  <inkml:trace contextRef="#ctx0" brushRef="#br0" timeOffset="35480.03">27807 14579 350 0,'0'0'362'0,"0"0"-305"15,0 0 63-15,0 0 9 16,0 0-75-16,0 0-22 16,11-47-24-16,-11 65-8 15,-6 16 0-15,-9 14 0 16,-6 9 8-16,2 8 2 16,-1 3-3-16,1 0-2 0,2-6 0 15,2-11-5-15,6-14 0 16,5-16-3-16,2-12 3 15,2-6 2-15,0-3 1 16,0 0 6-16,0-2 20 16,0-15 0-16,0-9-7 15,0-9-9-15,0-8 2 16,0-15-15-16,0-4 0 16,0-2-12-16,0 2-5 15,6 5-22-15,11 8 9 16,4 10-6-16,1 9 15 15,-1 8 16-15,0 7 3 16,3 6 2-16,1 4-5 0,0 3 2 16,-1 2 2-1,2 0 0-15,-4 14 1 0,-5 3 3 16,-4 8-1-16,-7 2 10 16,-3 6-2-16,-3 3 4 15,0 1-2-15,0 5-1 16,0 1-2-16,0 1-2 15,-2-1 3-15,2-1-8 16,0-8 1-16,0-2-1 16,8-8-1-16,4-7 0 15,-2-5 0-15,5-5 1 16,0-4 1-16,4-3 1 0,2 0 1 16,3-3 1-16,1-15 2 15,-2-7 3-15,-5-9 14 16,1-12 13-16,-7-10-1 15,0-4-6-15,-6-2-13 16,-5 5 0-16,3 3-8 16,-1 9-10-16,0 6 3 15,4 13-3-15,-3 9 0 16,1 6-8-16,4 11-53 16,4 0-86-16,-4 21-126 15,-7 9-251-15</inkml:trace>
  <inkml:trace contextRef="#ctx0" brushRef="#br0" timeOffset="48118.01">2025 1398 703 0,'0'0'37'16,"0"0"11"-16,0 0 57 15,0 0 10-15,0 0-72 16,0 0-33-16,0 0-10 15,-7 7-8-15,1 36 8 16,0 23 14-16,-5 10 3 16,-2 10 2-16,-2-4 5 15,-3-2-9-15,-4-2-8 0,4-5 4 16,-9-3-5 0,5-11-5-16,2-11 2 0,4-13-3 15,7-12 0 1,4-10-3-16,0-8 3 0,3-5 6 15,2 0-6-15,0 0 22 16,0-8 39-16,0-19-11 16,0-14-42-16,0-14-8 15,0-12 0-15,0-11-3 16,0-8-26-16,0-6 13 16,9 0-11-16,12 3-9 15,7 10 11-15,4 15 7 16,-1 14 5-16,0 17 8 15,-4 8 0-15,-3 11 4 16,-2 7 2-16,0 7-2 0,1 0-3 16,1 11 1-1,-2 13 3-15,5 11 5 0,-6 8 7 16,-2 15-3-16,-5 9 2 16,-4 5 12-16,-7 2-3 15,2-1-7-15,-5-3 1 16,0-1-5-16,0-2 4 15,-8-5-10-15,2-10 5 16,-1-7-8-16,5-9 1 16,1-11 0-16,1-6-1 15,0-9 0-15,0-3 0 16,0-5-1-16,0-2-6 0,0 0-10 16,0-10-22-1,0-14-42-15,0-11-148 0,-11-7-213 16</inkml:trace>
  <inkml:trace contextRef="#ctx0" brushRef="#br0" timeOffset="48308.83">1818 1916 838 0,'0'0'32'15,"0"0"-9"-15,0 0 27 16,125-41-7-16,-58 30-7 15,-4 2-7-15,-2-1-9 16,-4 3-9-16,-7 0-9 16,-11 3-2-16,-10-2-93 0,-20 3-172 15</inkml:trace>
  <inkml:trace contextRef="#ctx0" brushRef="#br0" timeOffset="48928.28">3551 1649 779 0,'0'0'14'15,"0"0"56"-15,0 0 39 16,36-80-54-16,-8 56-43 15,2 5-9-15,0 4 5 16,-3 10-7-16,-8 3 4 0,-1 2 0 16,-2 5-1-16,-2 17 0 15,2 11 3-15,-2 13 11 16,-7 4-1-16,-5 2-3 16,-2-1 3-16,-5-6-3 15,-16-1 1-15,-6-2-10 16,-4-2 2-16,-2-1-6 15,-1-3 2-15,3-2 0 16,7-4-1-16,4-4-2 16,11-4-2-16,8-5 2 15,1-4-2-15,0-4 2 16,21-3-6-16,16-3 6 0,8-2 15 16,4-1-10-1,-1 0-4-15,-5 0-1 0,-6 0-4 16,-8-4 4-16,-6 0 0 15,-6-1 0-15,-1 0 0 16,-2-1-28-16,2-5-62 16,-1-3-164-16,1-1-500 15</inkml:trace>
  <inkml:trace contextRef="#ctx0" brushRef="#br0" timeOffset="49184.1">4233 1855 696 0,'0'0'107'16,"0"0"-73"-16,0 0 56 15,0 0 7-15,85-3-53 16,-38 3-28-16,3 0-9 15,-6-2 2-15,-6 0-9 16,-10 1-4-16,-10-1 3 16,-12-2-53-16,-6-2-141 15,0-3-635-15</inkml:trace>
  <inkml:trace contextRef="#ctx0" brushRef="#br0" timeOffset="49880">5110 1813 769 0,'0'0'35'16,"0"0"57"-16,0 0 33 0,0 0-84 16,-45-74-16-16,29 69-7 15,-1 1 0-15,1 4-8 16,-1 0-3-16,-5 3-4 16,-2 12-1-16,-4 8 1 15,8 3 4-15,1 7-4 16,4 4-1-16,5 2 1 15,5 3-3-15,5-2 1 16,0-3-3-16,0-8-17 16,9-5-5-16,6-7 6 15,6-6-4-15,3-6 2 16,1-4 15-16,2-1-3 0,0 0 3 16,-5-10 5-1,-1-5 0-15,-3-7 4 0,-6-4 22 16,0-7 2-16,-5-10 13 15,1-7-15-15,-5-8-5 16,0-9-19-16,4-7 3 16,-4-10-4-16,-3-1-2 15,0 4-3-15,0 14-1 16,0 14-3-16,-10 19 4 16,2 12 3-16,1 11 0 15,4 10 1-15,0 1-1 16,3 18-4-16,0 23-14 15,0 18 19-15,0 17 3 16,1 11-1-16,5 7 2 16,0-6 3-16,-1-4-4 0,5-15-2 15,5-10-2 1,4-9 5-16,3-12-6 0,1-10 2 16,0-8-3-16,0-8 3 15,3-5-12-15,-2-4-9 16,0-3-31-16,-5 0-187 15</inkml:trace>
  <inkml:trace contextRef="#ctx0" brushRef="#br0" timeOffset="63158.18">5465 1755 775 0,'0'0'62'16,"0"0"-57"-16,0 0 13 16,0 0 22-16,0 0-19 15,0 0 1-15,0 0 5 16,37 27 7-16,-13-27-5 15,6-2-8-15,-2-12-14 16,-1-1-1-16,-5-3-2 16,-5-2 0-16,-4 0-4 15,-7-2 5-15,-3-3 0 16,-3 2 10-16,0 1-1 16,-13 2-11-16,-4 6 1 15,-2 4 7-15,-1 9-1 16,-2 1-5-16,-5 4-2 0,-3 17-3 15,1 11 1-15,0 6 0 16,7 3 0-16,7 2-1 16,7-1 0-16,7 0 0 15,1-3 1-15,0-2 0 16,15-4-1-16,6-2 0 16,0-6-1-16,9-6 1 15,4-5 0-15,0-6 6 16,8-7-6-16,0-1-3 15,5-3-31-15,-2-13-54 16,0-1-90-16,-3-2-151 0</inkml:trace>
  <inkml:trace contextRef="#ctx0" brushRef="#br0" timeOffset="63817.66">6145 1627 771 0,'0'0'32'0,"0"0"3"15,0 0 73-15,-87-17-46 16,62 20-49-16,-2 21-8 16,0 7-2-16,5 6 6 0,5 2-8 15,6-3 0-15,9-2 0 16,2-6-1-16,0-3-4 15,18-8-4-15,6-7 5 16,4-6 2-16,5-4 1 16,0 0 0-16,-5-14 0 15,0-8-7-15,-11-2 7 16,1-3 1-16,-8-4 4 16,-5 0 0-16,-4 3-4 15,-1 3 13-15,0 8 0 16,0 7 9-16,0 4 5 15,0 5-4-15,-1 1-13 0,-1 0-11 16,1 14-4 0,1 12-5-16,-2 13 9 0,2 6 1 15,0 7 4-15,0 4 3 16,0 3-3-16,3 2 6 16,5 6-9-16,4 0-1 15,1 2-1-15,3-3 0 16,1-3 2-16,-1-3-1 15,-4-10 0-15,-3-11-1 16,-6-12-14-16,0-12 6 16,-3-8 4-16,0-4 0 15,0-3 4-15,-3 0 7 16,-12 0 14-16,-8-8 12 16,-7-11 13-16,-3-5-9 15,3-10 0-15,6-2-14 16,5-7-16-16,4 1-6 0,9 1-1 15,6 1-2-15,0 4-3 16,6 3 3-16,12 4-21 16,2 0-20-16,6 5-39 15,1-3-63-15,0-1-203 16</inkml:trace>
  <inkml:trace contextRef="#ctx0" brushRef="#br0" timeOffset="64854.52">6443 1665 646 0,'0'0'19'16,"0"0"4"-16,82-24 61 15,-46 24-40-15,0 0-24 16,1 17-8-16,-3 10-3 16,-7 10-1-16,-7 7 6 15,-7 3 7-15,-7 1-8 16,-6-1 1-16,0-7-9 16,-3-5 0-16,-9-13-1 0,-1-8 1 15,-2-7 2 1,0-6 14-16,-4-1 19 0,-1-2-32 15,4-17-4-15,-1-4-4 16,4-7-44-16,8-9-39 16,4-4 11-16,1-4 10 15,0 0-43-15,6 5-17 16,18 9-6-16,4 7 121 16,8 8 1-16,6 7 5 15,-1 9 0-15,-2 2 1 16,-4 2 0-16,-7 16 0 15,2 0 32-15,-5 1 36 16,-4 3 5-16,-3-2 5 16,0-1-34-16,0-2 2 0,1-3-11 15,5-2-15-15,1-4-9 16,-1-4-8-16,2-3 2 16,-1-1-4-16,-1 0-1 15,-1-9 1-15,-4-5 0 16,-5-5 0-16,-3-2 1 15,-5-2 3-15,-3-1 9 16,-3 0 6-16,0 4 16 16,-5 1 9-16,-10 5-9 15,-4 3-10-15,-2 5-2 16,2 6-15-16,-1 0 14 16,2 3-3-16,-1 17-20 15,8 5 5-15,0 8-3 16,6 4 2-16,5 3-2 0,0 5-1 15,0-2-1-15,3-3 3 16,9-2-3-16,0-4-2 16,9-7 0-16,-2-7-3 15,5-3-5-15,3-6-17 16,6-5-9-16,3-4-24 16,1-2 10-16,0 0 14 15,-1-8 16-15,-6-6 10 16,-2-6 6-16,-4-5 4 15,-3-3 0-15,-2-6 15 16,-1-7 30-16,0-7-22 0,-3-5 1 16,-3 1-12-1,-6 4-10-15,-6 8 0 0,0 15 30 16,-3 9 21-16,-15 10-12 16,-6 6-22-16,-3 0-10 15,0 22-4-15,4 12 0 16,6 12-5-16,11 6 1 15,6 5 2-15,0-4-3 16,20-3 0-16,2-8 0 16,-1-8 0-16,3-5 0 15,3-10-6-15,-1-9-20 16,4-3 19-16,2-7-36 16,-1 0-60-16,2 0 33 15,1-14-89-15</inkml:trace>
  <inkml:trace contextRef="#ctx0" brushRef="#br0" timeOffset="65468">8743 1298 558 0,'0'0'122'16,"0"0"-70"-16,0 0 56 16,6-79 16-16,-6 71-43 15,0 8-31-15,2 0-32 16,2 32-18-16,2 23 0 16,3 23 4-16,-1 11 10 15,-2 10-5-15,-3-1-3 16,1-5-2-16,-3-7-3 15,-1-15-1-15,0-16 1 16,0-16-1-16,0-11 0 0,2-11-8 16,1-6-9-16,-2-8-5 15,-1-3-31-15,0 0-46 16,0-9 11-16,-4-13-100 16,-17-11-248-16</inkml:trace>
  <inkml:trace contextRef="#ctx0" brushRef="#br0" timeOffset="66466.42">8605 1656 575 0,'0'0'18'0,"0"0"6"15,83-67 62-15,-34 52-52 16,8 5-21-16,7 5-5 16,0 3-3-16,-3 2 0 0,-7 0 2 15,-8 19-6 1,-6 8 2-16,-12 8 7 0,-6 6 6 15,-9 2-2-15,-7 1 3 16,-6-1-5-16,0-5 2 16,0-1-5-16,-10-5-9 15,-1-6-1-15,-2-5 1 16,1-11 0-16,0-3 0 16,4-7 1-16,-2 0 18 15,0-13 2-15,-5-15-5 16,0-3-16-16,1-8-9 15,3-7-29-15,3-2 6 0,8 0-15 16,0 1-16 0,0 9 35-16,21 9 11 0,3 6 8 15,9 7-3-15,8 9 2 16,3 4 3-16,0 3-3 16,0 0 8-16,-5 9 2 15,-8 8 2-15,-3 3 3 16,-7 4 10-16,-5 2 8 15,-2 2 3-15,-7 0 8 16,2-3-2-16,2-1-18 16,-2-4-8-16,1-3 0 15,5-5-3-15,1-5-2 16,4-7 0-16,5 0 1 16,-1 0 4-16,-2-10-4 15,-4-7 21-15,0-4 8 0,-6-4-9 16,-2-4-9-16,-5-2 12 15,-4 1-11-15,-1 4-7 16,0 4 11-16,-1 6-6 16,-11 6 10-16,2 5 0 15,-5 5-6-15,4 0-5 16,-4 5-9-16,-4 14 5 16,1 5-2-16,5 11-1 15,2 2 1-15,7 3-4 16,2 4 0-16,2 0 4 15,0-2-1-15,0-2-2 16,9-7-2-16,8-2-2 0,0-9-1 16,3-3 3-16,4-4 0 15,1-7-1-15,3-2 0 16,5-5 1-16,-1-1-10 16,-1 0 0-16,0-10 9 15,-4-7 1-15,1-5 2 16,-1-7 2-16,0-10 3 15,4-7 1-15,-1-7-4 16,-3-4 3-16,-3-1-2 16,-9 4-4-16,-11 10-1 15,-4 13 22-15,0 11 4 16,-9 7 1-16,-5 10-3 16,-6 3-24-16,-2 9 0 0,-7 20-8 15,4 11 5-15,7 7 0 16,8 4 0-16,8 2 3 15,2-4 0-15,0-4 0 16,15-6 0-16,3-7 0 16,6-7-3-16,1-8 2 15,5-8-5-15,7-5-16 16,2-4-40-16,4 0-63 16,1-9-139-16</inkml:trace>
  <inkml:trace contextRef="#ctx0" brushRef="#br0" timeOffset="67082.82">11403 1484 888 0,'0'0'113'15,"0"0"-88"1,0 0 14-16,0 0-35 0,0 0 1 16,0 103-3-16,-2-39 13 15,-5 1 3-15,-1-4-4 16,1-8-4-16,-1-12-9 15,3-7-1-15,2-11 3 16,1-7-4-16,1-6 2 16,1-8-2-16,0-2 0 15,0 0-22-15,0-5-15 16,0-19-147-16,1-15-342 16</inkml:trace>
  <inkml:trace contextRef="#ctx0" brushRef="#br0" timeOffset="67233.17">11470 1240 861 0,'0'0'1'15,"0"0"6"-15,0 0 70 16,0 0-20-16,0 0-57 16,0 0-51-16,7-17-107 15,14 32-155-15</inkml:trace>
  <inkml:trace contextRef="#ctx0" brushRef="#br0" timeOffset="67531.17">11779 1364 801 0,'0'0'38'0,"0"0"-25"0,-45 94 74 15,38-51-21-15,7 7-21 16,3 5-20-16,19-1 7 16,6 3-21-16,0-8-6 15,-2-7-2-15,-10-12-3 16,-2-7 4-16,-10-10-2 16,-4-6-2-16,0-7 5 15,0 0 1-15,-6 0-6 0,-13-10 0 16,-5-14-11-16,1-10-61 15,7-8-68-15,7-10-3 16,6-11-233-16</inkml:trace>
  <inkml:trace contextRef="#ctx0" brushRef="#br0" timeOffset="67735.77">11765 1477 426 0,'0'0'62'16,"-57"146"61"-16,13-55-31 15,-7 3-59-15,-4-7-19 16,1-9-12-16,11-14 9 16,9-12 11-16,13-15 5 0,7-15-6 15,10-10-2 1,4-8-3-16,0-4-13 0,1 0 6 16,25-5-9-16,11-19-70 15,12-12-412-15</inkml:trace>
  <inkml:trace contextRef="#ctx0" brushRef="#br0" timeOffset="68045.23">12759 1143 741 0,'0'0'202'16,"0"0"-202"-16,0 76 0 16,0-1 59-16,0 16-1 15,0 9-25-15,-2-1-19 16,-7-7-5-16,-3-12-7 16,5-15-2-16,-1-19 0 15,4-17 0-15,2-12 0 16,2-10 1-16,0-4-1 15,0-3-10-15,0 0-8 16,9-13-30-16,17-13-161 16,8-13-388-16</inkml:trace>
  <inkml:trace contextRef="#ctx0" brushRef="#br0" timeOffset="68393.97">13009 1352 701 0,'0'0'17'16,"0"0"38"-16,-106 113 27 16,61-72 2-16,2-4-15 15,7-7-19-15,13-7-19 16,9-9-13-16,11-3-4 16,3-5-13-16,0-1 0 15,11 1-1-15,18 0 3 0,15 1 1 16,2 0-2-1,-3 3-3-15,-10 4 1 0,-9 4-2 16,-6 6 0-16,-6 4 2 16,-5 3-2-16,-3 2 2 15,-2-4 0-15,-2 1 0 16,0-4 0-16,0-4-2 16,0-6 2-16,0-2-5 15,0-8-9-15,0-4-16 16,0-2-28-16,0 0-67 15,0-5-89-15</inkml:trace>
  <inkml:trace contextRef="#ctx0" brushRef="#br0" timeOffset="68844.39">13188 1551 708 0,'0'0'26'16,"0"0"-21"-16,0 0 40 16,17 100 0-16,-7-54-18 15,0 3 8-15,-4 1-18 16,-3-2-15-16,-3-6 0 16,0-8-2-16,0-12-2 0,0-13 0 15,0-4-4 1,0-5 6-16,0-2 24 0,-3-18 65 15,0-9-64-15,0-9-9 16,2-8-12-16,-1-6-3 16,2-4-2-16,0-3-12 15,0 6 1-15,3 12-5 16,11 16 11-16,1 16 6 16,3 6-4-16,6 3-13 15,5 11-1-15,7 14 17 16,0 12-1-16,-3 5 2 15,-6 5 4-15,-11 3 2 16,-8-2 27-16,-7-3-17 16,-1-6-5-16,0-5-7 15,0-7-2-15,-6-5-2 0,1-5-1 16,5-8-74-16,0-7-73 16,5-2-309-16</inkml:trace>
  <inkml:trace contextRef="#ctx0" brushRef="#br0" timeOffset="69217.72">13694 1526 755 0,'0'0'24'15,"0"0"-23"-15,0 0 35 0,-33 75-8 16,28-31 6-16,1 6-3 15,2-1-12-15,2-1-15 16,0-2-3-16,6-9 5 16,8-6-6-16,7-9 0 15,1-8 0-15,5-6 1 16,3-8 1-16,-2 0 3 16,-1-4 5-16,-1-15 42 15,-3-7 15-15,-2-8 2 16,-4-7-26-16,-3-10-2 15,-9-7-22-15,-5 0-3 16,0 7-11-16,-21 10-5 16,-6 16-2-16,-7 14-6 0,-3 11 5 15,-4 0-5-15,3 21-18 16,8 11-46-16,16-3-129 16,14-3-206-16</inkml:trace>
  <inkml:trace contextRef="#ctx0" brushRef="#br0" timeOffset="69744.67">14192 1521 805 0,'0'0'4'0,"0"0"5"15,-21 92 48-15,16-47-3 16,4-1-30-16,1 0-17 16,0-5-7-16,3-8 2 15,11-9-2-15,2-8 4 16,-3-6-8-16,5-8 8 16,-1 0 0-16,4-13 10 15,2-11 7-15,3-8 0 16,-2-6 0-16,0-1-10 15,-4 2-4-15,-3 9-4 16,-8 13-2-16,-8 11 10 16,-1 4 11-16,0 0-22 15,0 16-16-15,0 11 14 0,0 9 2 16,6-2 1-16,8-2-1 16,7-6 0-16,1-6-1 15,2-8 0-15,-5-5 0 16,0-7 2-16,2 0 0 15,-3-9 3-15,0-12 28 16,-4-4 14-16,-3-8 4 16,-5-7-14-16,-4-7-24 15,-2-3-11-15,0 4 3 16,0 8-1-16,-6 13-3 16,-1 11-8-16,4 14-26 15,1 0-50-15,1 5-202 0,1 10-63 16</inkml:trace>
  <inkml:trace contextRef="#ctx0" brushRef="#br0" timeOffset="70177.88">14815 1581 675 0,'0'0'14'15,"0"0"55"-15,13 87 4 16,-8-42-31-16,1 0 3 16,-1-1-28-16,-1-5-13 0,-1-8-1 15,0-8-3 1,-3-9 3-16,0-9 4 0,0-2-6 16,0-3 17-16,0 0 96 15,0-16-24-15,-1-8-65 16,-2-9-9-16,1-3-7 15,2-9-4-15,0-2-1 16,17-6-4-16,4 0-1 16,6 7-6-16,-2 14-16 15,0 14 8-15,5 16 8 16,0 4-10-16,6 26 14 16,-2 14-4-16,-4 6 5 15,-5 5 3-15,-7 0-1 16,-8-2 11-16,-2-5 2 0,-5-6-6 15,-3-6 0-15,0-7-6 16,0-9 0-16,-3-5-2 16,-3-7-34-16,1-6-213 15</inkml:trace>
  <inkml:trace contextRef="#ctx0" brushRef="#br0" timeOffset="71513.38">2480 3343 629 0,'0'0'59'0,"0"0"58"16,0 0-41-16,-16-80 18 15,5 63-25-15,-2-2-22 16,-4 2-10-16,-3 6-10 16,-4 3-10-16,-9 5-2 15,0 3-11-15,-3 3 0 16,2 13-4-16,7 9 0 16,5 6-3-16,8 7 1 15,1 5 0-15,10 4 2 16,3 1 0-16,0 4-3 15,10-4 2-15,10-9 1 0,5-8-2 16,2-15 0-16,3-10 0 16,1-6 2-16,-1-3 0 15,6-19-6-15,-6-6-3 16,-5-5 8-16,-4-5 2 16,-9-1 3-16,-3-4-4 15,-6-1 1-15,-3-6 0 16,0 4 1-16,-5 7-2 15,-2 14 0-15,2 11-1 16,2 14 1-16,3 0 0 16,0 22-25-16,0 15 18 0,3 9 6 15,11 2 0 1,2 1 0-16,5-5-2 0,-3-4 6 16,1-2-7-16,-2-5 5 15,2-8-2-15,3-2-33 16,1-14-37-16,2-5-72 15,4-4-40-15</inkml:trace>
  <inkml:trace contextRef="#ctx0" brushRef="#br0" timeOffset="71828.52">2864 3166 696 0,'0'0'34'16,"0"0"8"-16,0 0 38 16,-90 82-33-16,86-48-16 15,4 1-10-15,3 5 11 16,19-1-11-16,3 2-8 16,2 2-11-16,0-1 3 15,-6-4 0-15,-6-3-4 16,-8-6 3-16,-4-7 5 15,-3-5-7-15,0-6-1 16,-9-3 5-16,-13-3-3 16,-5-5-3-16,-6 0-2 15,0-10-44-15,7-15-60 0,6-11-17 16,7-10-124-16</inkml:trace>
  <inkml:trace contextRef="#ctx0" brushRef="#br0" timeOffset="72045.98">2789 3219 614 0,'0'0'41'15,"-33"122"91"-15,12-44-47 16,-7 10-29-16,-8 3-22 16,-3-1-18-16,-5-4-13 15,2-12-2-15,1-8 0 16,7-13-1-16,12-16 0 0,7-13 1 15,12-15-1-15,3-4-5 16,0-5-21-16,0-3-65 16,3-13-186-16</inkml:trace>
  <inkml:trace contextRef="#ctx0" brushRef="#br0" timeOffset="72787.61">4270 2911 839 0,'0'0'44'16,"0"0"1"-16,0 0 52 16,0 0-97-16,0 0-4 15,0 0 4-15,-7 132 8 16,12-52 17-16,-5 2-17 16,0 2 2-16,0-3-8 15,0-6 0-15,-1-13 0 16,-2-12-1-16,3-18-1 15,0-15-4-15,0-11 0 16,0-6 4-16,0 0 5 16,6-20 30-16,6-15-12 15,6-8-19-15,0-4-4 0,-2 0-6 16,5-2-14-16,3 2-20 16,4 8-27-16,5 8-25 15,0 15 26-15,0 12 27 16,-5 4 19-16,-4 17 5 15,-3 12 13-15,-6 4-2 16,-2 2 4-16,-7 1 1 16,0 3 2-16,-6-3-1 15,0 3 2-15,0-3 3 16,-15-6 13-16,-4-5 10 16,-8-5 51-16,-1-8 8 15,-4-5-24-15,1-6-4 0,3-1-34 16,4 0-14-16,4-1-7 15,4-6-6-15,7 1-7 16,4 0-78-16,5-2-177 16</inkml:trace>
  <inkml:trace contextRef="#ctx0" brushRef="#br0" timeOffset="73045">4856 3188 938 0,'0'0'0'0,"0"0"-2"0,0 0 2 16,0 121 50-16,5-66-19 16,-1 4-11-16,1-6-14 15,0-7-2-15,-3-11-4 16,1-11 1-16,0-10-1 15,-3-10-2-15,0-4-22 16,0 0-45-16,0-18-12 16,0-8-124-16</inkml:trace>
  <inkml:trace contextRef="#ctx0" brushRef="#br0" timeOffset="73208.86">4928 3023 296 0,'0'0'595'0,"0"0"-555"16,0 0 94-16,0 0-67 16,0 0-51-16,0 0-16 15,0-26-1-15,7 26-41 16,-4 0-217-16,3 0-357 16</inkml:trace>
  <inkml:trace contextRef="#ctx0" brushRef="#br0" timeOffset="73644.25">5192 3371 679 0,'0'0'7'0,"0"0"29"15,-6 99 14-15,6-64-29 16,0-3-14-16,0-6-2 15,0-11-2-15,0-8 5 16,0-7 7-16,0 0 10 16,0-1 121-16,0-19-50 15,-2-10-74-15,-1-12-17 16,0-4-2-16,2-9-6 16,1-6-5-16,0 0-16 15,0 5-14-15,15 11-22 0,4 14 43 16,1 14 0-16,-1 10 2 15,8 7-1-15,7 7 3 16,8 18 6-16,4 9 6 16,-7 6 1-16,-3 4 7 15,-11 2-2-15,-9-3 7 16,-7 1 22-16,-7-4-10 16,-2-3-1-16,0-1-3 15,0-6-10-15,-5-5-4 16,-1-7-5-16,2-5-1 15,4-9-73-15,0-4-155 16</inkml:trace>
  <inkml:trace contextRef="#ctx0" brushRef="#br0" timeOffset="74124.43">5929 3124 786 0,'0'0'41'0,"0"0"-39"15,0 0 41-15,0 0-15 16,-105 54-20-16,78-11 9 16,4 10-12-16,4 0-2 15,9 0-3-15,10-3 0 16,0-5-1-16,12-3 0 0,11-6-18 15,2-11-33-15,3-11 10 16,-1-14-22-16,-2 0 5 16,-4-25 31-16,-3-8 28 15,-3-5 2-15,-9-5 6 16,0-4 0-16,-6-4 31 16,0-3 24-16,0 1-41 15,0 7 8-15,0 17 2 16,-3 12 19-16,3 10 9 15,0 7-47-15,0 0-13 16,0 22-27-16,6 9 25 0,10 11 2 16,1 5 9-16,-1-3 7 15,1 2-5-15,-1-5-7 16,-1-7 2-16,-2-3-6 16,-1-9 0-16,3-5-23 15,5-9-24-15,5-8-52 16,5 0-219-16</inkml:trace>
  <inkml:trace contextRef="#ctx0" brushRef="#br0" timeOffset="74468.64">6182 3103 670 0,'0'0'40'0,"0"0"-6"16,84 49 46-16,-43-13-40 16,-6 10 6-16,-5 4-21 15,-10 0-17-15,-9 0-1 16,-11 0 2-16,0-3-8 16,-5-8 2-16,-14-11-3 15,-3-10-2-15,4-9 1 16,-6-9 1-16,3 0 17 15,3-5 32-15,0-17-6 16,8-6-16-16,8-8-8 16,2-6-15-16,17-8 2 0,21-7-6 15,7-4-5-15,7-1-40 16,-2 5-115-16,2 11-24 16,-9 13-353-16</inkml:trace>
  <inkml:trace contextRef="#ctx0" brushRef="#br0" timeOffset="75097.17">6789 3159 816 0,'0'0'23'0,"0"0"-23"16,0 0 0-16,0 0 0 16,-34 109 0-16,34-68 5 15,0-5-5-15,3-4 0 16,10-9 0-16,5-9-1 16,3-3 0-16,11-9-2 15,5-2 3-15,0-2-1 16,0-14-4-16,-10-5 3 15,-5-5 2-15,-5-5 9 0,-2-6 28 16,-6-1 7 0,-3 1 31-16,-6 3-26 15,0 9-3-15,0 9-30 0,0 7 24 16,0 8-1-16,0 1-30 16,0 0-9-16,0 14-12 15,0 17 2-15,0 14 10 16,3 11 0-16,-3 2 5 15,0 5-1-15,0 7 0 16,0 5 1-16,0 3-3 16,-3-1-2-16,1-7 1 15,1-4 3-15,-2-8-7 16,-2-10 4-16,-2-10-2 16,0-15-2-16,-1-11 0 15,-1-10 3-15,3-2 16 0,-9-10 68 16,0-17-22-16,2-4-17 15,2-5-1-15,7-3-27 16,4 2-5-16,0-4-12 16,7-2 0-16,11-3-2 15,12 0-25-15,6 0-17 16,4 5-33-16,2 9-33 16,-5 9-31-16,-13 10-177 15</inkml:trace>
  <inkml:trace contextRef="#ctx0" brushRef="#br0" timeOffset="75660.13">8197 2793 771 0,'0'0'4'16,"21"92"-2"-16,-10-32 61 0,-1 4 21 15,2 7-35-15,-3 1-14 16,0 3-10-16,1-3-18 16,-1-7-4-16,-4-6-2 15,-1-11-1-15,-2-10 0 16,-2-10 0-16,0-6-7 15,0-8-40-15,0-7-70 16,-15-7-31-16,-12-5-386 16</inkml:trace>
  <inkml:trace contextRef="#ctx0" brushRef="#br0" timeOffset="76658.47">8015 3179 107 0,'0'0'672'0,"0"0"-663"15,65-89 41-15,-19 68 8 16,10 7-35-16,7 6-14 16,4 8-5-16,0 0 2 15,-1 13-4-15,-2 16 7 16,-10 6-1-16,-10 3 2 16,-12 2 2-16,-11-1-2 15,-5-3-3-15,-5 0-5 16,-7-5 4-16,-2-4-4 15,-2-6-1-15,0-5 2 16,-2-5 0-16,-5-7-1 0,-7-4 9 16,-2 0 9-16,-11-1-8 15,-3-12-4-15,0-7-5 16,7-5-3-16,9-8-9 16,12-7-6-16,2-10-46 15,8-6-10-15,16 5 3 16,6 4-13-16,4 15 25 15,5 14 21-15,-1 11 13 16,-3 7 21-16,-1 1 1 16,0 18 15-16,4 5 28 15,0 5-1-15,-5 0-7 16,-9-1-11-16,-3-3-4 16,-5-1-6-16,-4-6 11 15,-1-3 0-15,2-2-10 0,2-5-2 16,8-2-2-16,6-4 5 15,6-2-11-15,-1 0 1 16,2-15-5-16,-6-3 2 16,-6-6 1-16,-4-2 0 15,-9-3 8-15,-5-2-1 16,-6-1 36-16,0 6-19 16,0 3 6-16,-12 6-5 15,0 5-8-15,-3 6 1 16,0 3-13-16,-3 3-7 15,-1 6-2-15,-1 17-11 16,1 8 10-16,5 6-3 16,3 5 4-16,5 1 0 0,3 1 1 15,3 1-1-15,0-4-1 16,0-4 1-16,0-4 0 16,7-4 0-16,11-7-1 15,6-5 0-15,6-3-2 16,4-3-1-16,11-6-3 15,2-3-20-15,0-2 6 16,2 0 16-16,-10-10 0 16,-6-9-4-16,-8-9 9 15,0-3 0-15,-1-8 11 16,-2-9 7-16,-2-5-5 16,1-8-10-16,-6 4-3 15,-5 6-1-15,-10 12 1 16,0 10 0-16,-7 12 9 15,-11 8-2-15,-9 9 4 0,0 0-3 16,0 15-5-16,2 18-3 16,10 8 1-16,6 7-1 15,7 3 1-15,2-1 0 16,6-3 1-16,14-7-1 16,4-5 4-16,4-11-5 15,-1-5 1-15,6-8 0 16,-2-6 0-16,2-5-1 15,-3 0-33-15,-2-3-50 16,-3-12-100-16,-4-2-216 0</inkml:trace>
  <inkml:trace contextRef="#ctx0" brushRef="#br0" timeOffset="79020.22">411 1765 614 0,'0'0'133'0,"0"0"-109"16,0 0 34-16,0 0-13 16,0 0-8-16,0 0 0 15,0 0-19-15,84 8 26 16,4-6 26-16,16 0-43 15,4 1-13-15,-4-1-6 16,-13 1-7-16,-15 0 1 0,-12-2-1 16,-16-1 0-1,-18 0 2-15,-8 0-2 0,-13 0 1 16,-1 0 2-16,-4 0 2 16,-4 0-1-16,2 0-2 15,-2 0 2-15,0 0-5 16,0 0-8-16,0 0-71 15,0-6-133-15,-11-4-372 16</inkml:trace>
  <inkml:trace contextRef="#ctx0" brushRef="#br0" timeOffset="79478.31">1024 1613 736 0,'0'0'27'0,"0"0"69"16,0 0 16-16,0 0-39 15,0 0-42-15,0 0-15 16,-16-7-16-16,16 7 0 16,10 0-9-16,13 0-1 15,13 0 10-15,7 2 8 16,2 7-1-16,-1 1-7 15,-5 0 1-15,-6 0 4 16,-5 1-5-16,-7-1 0 16,-4 1 3-16,-4 0 0 0,-7 1-3 15,0-1 0-15,-3-2 0 16,-3 3 3-16,0 0 1 16,0 5-4-16,0 0 12 15,-12 5 4-15,-3 0 4 16,-3 2-1-16,-6-1 5 15,-4 0-7-15,3-3 4 16,-2-3-10-16,9-2 3 16,3-5-5-16,3-2-6 15,4 1 0-15,0-1-3 16,2 0-3-16,4 0-2 16,2 1-79-16,0-1-72 15,13-5-244-15</inkml:trace>
  <inkml:trace contextRef="#ctx0" brushRef="#br0" timeOffset="80986.53">862 5173 752 0,'0'0'44'0,"0"0"-2"16,0 0 42-16,0 0-4 0,0 0-43 15,0 0-35-15,-11 0-2 16,46 0-21-16,23 0 21 16,22 0 10-16,13 0 0 15,7 0-5-15,-2 0-4 16,-2 0 6-16,-1 0-7 15,-11 0-1-15,-13 0 1 16,-16 0 6-16,-14 0-2 16,-18 0-4-16,-12 0 3 15,-5 0 1-15,-6 0 3 16,0-2 2-16,0-1-9 16,0-3-4-16,-3-3-88 15,-6-3-77-15,-7 0-182 16</inkml:trace>
  <inkml:trace contextRef="#ctx0" brushRef="#br0" timeOffset="81449.93">1478 4930 686 0,'0'0'24'15,"0"0"6"-15,0 0 55 16,0 0-48-16,0 0-35 0,0 0-2 16,-15-7-8-1,25 7 4-15,7 9 4 0,2-4 7 16,8 3 9-16,1 1-2 16,11-1-4-16,3 3 10 15,7 0-10-15,-1 1-8 16,1 0 0-16,0 2-2 15,-7-2 0-15,0 2 0 16,-9-1 0-16,-8-3 0 16,-4 0 0-16,-9-1 0 15,-2-3 0-15,-4 2 0 16,-3 4 0-16,-3 1 0 16,0 4 9-16,-9 3 11 0,-15 2 33 15,-10 3 2 1,-6-3-11-16,-5 0-3 0,3-2-22 15,9-1-2-15,3-1-12 16,8-3-5-16,0 2-1 16,5-2-1-16,-2-1-27 15,-3 3-78-15,2-2-129 16,2-5-391-16</inkml:trace>
  <inkml:trace contextRef="#ctx0" brushRef="#br0" timeOffset="82679.75">2744 4838 453 0,'0'0'165'0,"0"0"-103"16,0 0-19-16,0 0-36 15,0 76 21-15,0-12 41 0,0 9-18 16,-13 4-19-16,-2 0-15 16,6-8-7-16,3-14-9 15,3-9 3-15,3-18 2 16,0-11-4-16,0-9 2 16,0-5 8-16,0-1 16 15,0-2 24-15,0 0 4 16,-2-10 9-16,-2-16-46 15,-3-12-16-15,-4-10-3 16,5-9-3-16,0-12-13 16,3-5-12-16,3-8-13 15,9-2-6-15,13 3-13 16,4 8-22-16,2 12 53 16,1 16 19-16,-1 15 5 15,-1 17 1-15,1 11 1 0,2 2-3 16,1 23 2-16,-1 21 4 15,0 12 0-15,-5 8 11 16,-3 5 18-16,-8-4 13 16,2 2-8-16,-8 0-4 15,-4-5-10-15,-2 1-2 16,-2-7-9-16,0-3-3 16,0-7-2-16,-3-7 3 15,1-9-7-15,2-9 0 16,0-5 0-16,0-8 5 15,0-5-2-15,0-1-1 16,0-2-2-16,0 0 0 0,0 0-78 16,0-7-87-16,-6-13-438 15</inkml:trace>
  <inkml:trace contextRef="#ctx0" brushRef="#br0" timeOffset="82862.69">2640 5173 726 0,'0'0'53'16,"0"0"-43"-16,0 0-5 15,0 0 11-15,130-47-16 16,-75 37 3-16,0 3 1 16,-12 2-4-16,-4 2-5 15,-12 0-85-15,-6 0-200 16</inkml:trace>
  <inkml:trace contextRef="#ctx0" brushRef="#br0" timeOffset="83363.23">3305 4976 553 0,'0'0'27'0,"0"0"-24"0,6 99 84 16,-3-46-21-16,-3 4-34 15,0-1-9-15,0-6-13 16,0-5-9-16,0-8 0 16,0-11 0-16,0-11 0 15,0-8 0-15,0-7-1 16,0 0 27-16,0-1 78 15,0-17-1-15,0-9-86 16,0-9-17-16,0-3-1 16,0-7 0-16,-3-4-5 15,3-1-44-15,0 2-34 16,0 5 41-16,9 12 26 16,13 7 7-16,7 8 6 15,2 9 4-15,3 8-2 0,2 0 2 16,-3 11-2-1,-5 13 2-15,-7 9 5 0,-6 5 17 16,-6 6 12-16,-5 1-3 16,-2-2-9-16,1-2-5 15,-3-5-15-15,0-2 4 16,0-5-7-16,0-3 0 16,0-4-18-16,0-6-78 15,0-10-21-15,0-6-309 16</inkml:trace>
  <inkml:trace contextRef="#ctx0" brushRef="#br0" timeOffset="83985.25">3887 4957 595 0,'0'0'18'0,"0"0"-13"16,0 0 7-16,6 91 32 16,1-49 4-16,-1 3-15 15,3-3-13-15,-3-3-15 16,2-10-2-16,2-8-1 16,0-7-1-16,5-6 0 0,6-5-1 15,3-3 8-15,7 0-5 16,-2-15 3-16,-7-7 19 15,-2 0-3-15,-9-5 27 16,-3-3 42-16,-5-4-23 16,-3-8-37-16,0 3-18 15,0 4 10-15,0 8-14 16,0 12-1-16,0 7 6 16,0 7 3-16,0 1-11 15,0 0-6-15,0 5-7 16,0 16-5-16,0 11 8 15,0 9 8-15,0 5-3 16,4 8 0-16,5 6 1 16,-3 7-2-16,3 5 0 0,0 1 2 15,-2 0-2-15,-5-5-2 16,-2-8-3-16,0-7 0 16,0-11-31-16,-10-9 16 15,1-8 1-15,-2-6 7 16,1-7-8-16,4-7 6 15,0-5 14-15,-3 0 3 16,-3-10 79-16,-3-13-19 16,2-7-2-16,2-1-5 15,5-6-13-15,3-1-21 16,3-2-11-16,3-7-10 16,22 0-1-16,13 4-56 15,10 4-72-15,5 9-166 16</inkml:trace>
  <inkml:trace contextRef="#ctx0" brushRef="#br0" timeOffset="85747.64">5572 4749 48 0,'0'0'388'16,"0"0"-300"-16,0 0 33 16,0 0-25-16,0 0-15 15,0 0-23-15,0-27-14 16,0 37-44-16,0 21-25 16,3 16 25-16,6 15 9 15,-3 5 13-15,-1 4 0 16,-1 3 1-16,0-4-16 15,-1-3-6-15,2-8 2 16,1-8-3-16,-3-10 0 16,3-11-1-16,-6-12-43 0,0-10 10 15,0-5 23-15,0-3 6 16,0 0 5-16,0-11 7 16,0-14 0-16,-6-12 16 15,-5-8 15-15,4-11-20 16,-3-7-11-16,4-6-4 15,1-3-3-15,5-2-3 16,0 3-16-16,3-3-23 16,21 6 15-16,9 14 4 15,-2 10 6-15,2 18 14 16,-9 14-4-16,-5 6 7 16,-1 6 3-16,3 1 0 0,3 25 0 15,3 14 3-15,0 10 28 16,-4 6-7-16,-2 2-5 15,-6-4-4-15,1 1-3 16,-5-2-7-16,1-2-7 16,-2-1 0-16,-1-8 0 15,2-6-1-15,-1-8 1 16,4-11 1-16,5-9 1 16,9-8-3-16,7 0 0 15,2-12-5-15,-1-14 4 16,-2-6 0-16,-10-6 1 15,-5-7 1-15,-10-5 24 16,-4-7 16-16,-5-4-11 16,0-6-15-16,-2 1 4 15,-10 3-14-15,-1 14-2 0,4 15-2 16,3 17 2-16,3 12-3 16,3 5-26-16,-2 10-78 15,2 18-42-15,0 7 50 16,0-3-207-16</inkml:trace>
  <inkml:trace contextRef="#ctx0" brushRef="#br0" timeOffset="85967.52">6478 4979 637 0,'0'0'36'0,"0"0"-10"16,119-1 66-16,-73-3-50 15,-4 0-35-15,-1 1-2 16,-6 0-5-16,-14-2-17 16,-5-4-198-16</inkml:trace>
  <inkml:trace contextRef="#ctx0" brushRef="#br0" timeOffset="86481.8">7156 4816 821 0,'0'0'24'0,"0"0"1"16,0 0 87-16,-88-20-55 15,64 23-46-15,-1 22-8 16,4 4-2-16,0 9 0 16,5 3-2-16,2 1 4 15,7 1-6-15,5 3 4 0,2-5-2 16,0 1-5-16,18-9 4 15,8-5-17-15,2-10-46 16,5-11 22-16,0-7-6 16,1 0 18-16,-3-12 18 15,-4-12 4-15,-3-2 9 16,-7-8 3-16,-4-6 27 16,-6-3 3-16,-5-7 4 15,-2-3-1-15,0 2-17 16,0 7-8-16,-6 10 8 15,1 12-7-15,2 14 12 16,3 8-17-16,0 0-7 0,0 25-31 16,0 14 9-1,5 9 21-15,10 3-2 0,6 3 3 16,4-2 2-16,5-3-2 16,4-5-35-16,2-10-86 15,4-11-187-15</inkml:trace>
  <inkml:trace contextRef="#ctx0" brushRef="#br0" timeOffset="86886.9">7326 4766 761 0,'0'0'27'16,"0"0"-19"-16,117 3 57 16,-61 19-17-16,1 6-4 15,-5 6-15-15,-7 7-17 16,-8 1 10-16,-8 1 2 16,-10 1-14-16,-10-3-6 15,-6-3-2-15,-3-4-2 16,0-5-1-16,-3-6 0 15,-14-6-2-15,-3-6 3 16,-1-4 3-16,3-7-3 0,0 0 12 16,6-12 49-16,0-11-15 15,3-8-20-15,3-7-8 16,6-6-13-16,0-6-1 16,17-4-4-16,8-4-14 15,5 0-23-15,4 0-33 16,6 10-81-16,2 11-56 15,-3 16-273-15</inkml:trace>
  <inkml:trace contextRef="#ctx0" brushRef="#br0" timeOffset="87607.9">8066 4830 552 0,'0'0'51'16,"0"0"-48"-16,0 0 8 15,0 0 46-15,0 92-14 16,0-60 3-16,12 0-12 0,1-5-22 16,4-1 0-16,4-5-9 15,2-3-1-15,2-6 1 16,3-7-2-16,0-5 4 16,-1 0 2-16,-2 0-7 15,-4-17 6-15,-3-7 15 16,-2-2-12-16,-5-10-1 15,4-3 2-15,-8-8-5 16,1-2 11-16,-2 1 6 16,-3 7-3-16,1 14 16 15,-4 10 29-15,0 11-22 16,0 4-10-16,0 2-18 0,0 0-14 16,0 21-5-1,3 17-4-15,6 12 9 0,-3 11 2 16,-1 6 2-16,-4 0-4 15,-1 5 5-15,0 1-1 16,0 0 2-16,0 3-6 16,0 2 0-16,0-3 0 15,0 0-2-15,0-8-18 16,-3-10 16-16,2-10-15 16,-4-11-15-16,-1-11 14 15,0-13 11-15,-3-7 2 16,0-5 7-16,-6-3 5 15,-6-20 64-15,-4-9-3 16,-3-5 0-16,3-5 20 16,1 1-21-16,9-1-30 0,4 1 0 15,11-2-17-15,0 1-18 16,15 4 0-16,18 6-35 16,15 6-54-16,0 8-114 15,-1 5-344-15</inkml:trace>
  <inkml:trace contextRef="#ctx0" brushRef="#br0" timeOffset="88197.83">9662 4325 679 0,'0'0'236'0,"0"0"-231"15,0 0 72-15,0 0-59 0,0 0-8 16,0 0-10-16,24 126 39 16,-8-39-10-16,-5 10-4 15,-4 0-8-15,-2-5-17 16,-5-5 8-16,0-14-5 15,0-11-3-15,-6-10-2 16,-5-12-7-16,1-8-10 16,-2-8-19-16,3-8-37 15,-6-6-44-15,-3-7 3 16,-1-3-137-16</inkml:trace>
  <inkml:trace contextRef="#ctx0" brushRef="#br0" timeOffset="89233.97">9410 4867 754 0,'0'0'11'0,"0"0"0"16,33-99 64-16,3 70 11 15,13 3-75-15,10 1 0 16,15 8-8-16,12 5-3 16,5 5 1-16,-3 6-1 15,-9 1 0-15,-16 1-3 16,-17 15 3-16,-10 7 6 15,-9 8-1-15,-8 10 6 16,-8 3 11-16,-5 2-9 16,-2-1-4-16,-4-1-1 0,0-3-4 15,0-4 0 1,-3-4 0-16,-7-7-4 0,-1-6 0 16,-1-8 1-16,-1-7 0 15,-5-3 1-15,-2-2 5 16,-5-3 0-16,-2-14-2 15,2-8-5-15,7-3 0 16,3-8 0-16,9-2-21 16,6-3-12-16,0-9 2 15,22-5-21-15,8 1 4 16,6 3 6-16,3 9 18 16,1 13 15-16,5 13 5 15,-3 14-3-15,4 2 7 0,-3 21 3 16,0 15 14-16,-5 5-1 15,-4 2 28-15,-6-2-15 16,-4-6-12-16,-4-3 7 16,-3-6-9-16,-1-7-1 15,0-2-6-15,-3-8-2 16,5-4-3-16,4-5 7 16,5 0-7-16,3 0 2 15,3-16 1-15,-2-5-2 16,-4-4-1-16,-1-6 0 15,-7-2-2-15,-8-2 5 16,-7 1-3-16,-4 5 4 16,0 4-6-16,-9 6 18 15,-3 10-2-15,-6 5-12 0,-3 4-2 16,3 0 2-16,-7 13-2 16,4 15-3-16,5 7 0 15,-1 9-2-15,8 2 1 16,3 2 1-16,2 0 1 15,2 1 1-15,2-6-2 16,0-4 0-16,0-3 2 16,11-6-2-16,8-9-2 15,11 1 2-15,6-6 0 16,4-5 0-16,6-5-4 16,-2-6-8-16,-1 0 6 15,-6-3 5-15,-1-14 1 16,-2-8 0-16,-2-6 3 0,-1-11 1 15,0-5 1-15,-2-9 5 16,-1-5-7-16,-6-6 2 16,-5-2-1-16,-9 6-1 15,-8 10 1-15,0 19 10 16,-14 13 1-16,-10 13-10 16,-6 8 2-16,-1 11-4 15,-2 25-3-15,8 19-2 16,8 7 0-16,9 4-1 15,8-3 4-15,0-5-1 16,17-5 2-16,1-10-1 16,0-8-1-16,4-11-1 15,-1-7 1-15,7-4 2 0,1-8-2 16,2-2-1-16,2-3-37 16,4 0-76-16,-2-3-95 15,-6-13-336-15</inkml:trace>
  <inkml:trace contextRef="#ctx0" brushRef="#br0" timeOffset="90625.75">12682 4464 636 0,'0'0'98'0,"0"0"-34"16,0 0 45-16,0 0 0 16,0 0-69-16,-102-64-25 15,60 85-8-15,-7 17-4 16,-2 14 12-16,2 9-4 15,8 5-4-15,11 3-2 16,14-2-2-16,13-7-2 16,3-5-1-16,13-10-2 15,16-4 2-15,7-7 1 16,6-7 2-16,5-5-6 16,4-9 2-16,6-5-35 15,-1-8-110-15,1 0-14 0,-5-6-45 16,-4-17-191-1</inkml:trace>
  <inkml:trace contextRef="#ctx0" brushRef="#br0" timeOffset="91053.86">13005 4708 545 0,'0'0'111'16,"0"0"-28"-16,0 0 20 16,-20-76-9-16,9 74-38 15,-2 2-33-15,-7 12-23 16,-9 17-1-16,-2 16 1 15,0 5 1-15,9-2 0 16,6-2-1-16,12-6 0 0,4-6-4 16,0-7 4-1,12-5-3-15,10-10-3 0,6-4 6 16,4-8 2-16,-1 0-2 16,-1 0-26-16,-6-8 0 15,-8-8 22-15,-4-4 4 16,-7-9 30-16,-5-7-1 15,0-8-11-15,0 0 3 16,-5 1-13-16,2 12-3 16,0 15 8-16,0 8 12 15,3 8-9-15,0 0-16 16,0 4-7-16,0 18-16 16,0 12 20-16,0 8 3 15,6 3 0-15,2-4 0 16,2-1 3-16,2-3-3 0,1-7 0 15,7-5-1 1,-2-5-1-16,6-8-20 0,1-6-62 16,0-6-38-16,-1 0-92 15</inkml:trace>
  <inkml:trace contextRef="#ctx0" brushRef="#br0" timeOffset="91511.61">13297 4638 721 0,'0'0'40'16,"0"0"-34"-16,0 0-6 15,9 111 22-15,-2-58 3 16,1 5-6-16,-1-4-8 0,-1-1-3 16,-1-3-7-16,-5-6-1 15,0-10 1-15,0-8 4 16,0-13-8-16,0-9 6 15,0-1-2-15,0-3 4 16,0 0 12-16,0-7 95 16,0-13-49-16,0-10-34 15,0-6-15-15,0-6-5 16,0-5-2-16,3-9-7 16,13-4 0-16,8-3-15 15,4 7-13-15,4 12 0 0,2 19-19 16,0 16 0-1,-1 9 26-15,-1 19 9 0,-6 21 6 16,-2 12 6-16,-3 5 6 16,-6 4 11-16,-4-6 4 15,-3-4-4-15,-3-4-15 16,-4-9 5-16,-1-6-5 16,0-9-1-16,0-8-1 15,0-6 2-15,0-5-2 16,0-4-55-16,12 0-69 15,23-3-189-15</inkml:trace>
  <inkml:trace contextRef="#ctx0" brushRef="#br0" timeOffset="92073.8">14543 4160 896 0,'0'0'26'0,"0"0"-26"16,0 0 0-16,1 104 6 16,8-29 61-16,0 10-30 15,-8 6-18-15,-1 4-6 16,0-6-11-16,-10-8 7 15,-5-17-8-15,-3-14-2 16,5-14 1-16,4-12 0 0,3-5-2 16,3-9-1-16,3-4-1 15,0-4-3-15,0-2-4 16,0 0 3-16,12-13 3 16,7-15 3-16,8-9-1 15,3-13 3-15,1-9 4 16,4-8-4-16,0 6-8 15,-5 10-34-15,-4 19 21 16,-4 18 4-16,-1 14 4 16,1 5-2-16,4 24 6 0,0 18 2 15,-5 9 7 1,-9 2-3-16,-10-4 3 0,-2-5 3 16,-6-6 4-16,-11-4 1 15,-4-7 1-15,-1-6 1 16,-3-7 22-16,-5-5 1 15,-1-6 1-15,1-6-2 16,1-2-11-16,7 0-11 16,1-2-4-16,3-10-6 15,8-5-28-15,10-6-127 16,1-7-201-16</inkml:trace>
  <inkml:trace contextRef="#ctx0" brushRef="#br0" timeOffset="92523.35">15090 4809 651 0,'0'0'36'0,"0"0"19"16,0 0-4-16,0 0-46 15,88-14-3-15,-58-1-1 16,-7-8 0-16,-1-5-1 16,-5-8-4-16,-6-5 0 15,-4-1 3-15,-7 2-3 0,0 5 3 16,-3 9 1-16,-9 12 36 16,2 6-4-16,-3 8 11 15,1 0 0-15,-6 2-26 16,-3 20-15-16,-2 12 8 15,1 13-1-15,5 9 18 16,6 6 0-16,5-1-18 16,6-7-7-16,0-5 0 15,10-10-1-15,10-7 1 16,2-7-1-16,2-7 5 16,0-6-5-16,6-6 7 15,1-4-4-15,2-2-2 16,-3 0-2-16,-4-5 0 0,-3-10-13 15,-6-6-139 1,-3-4-130-16</inkml:trace>
  <inkml:trace contextRef="#ctx0" brushRef="#br0" timeOffset="94090.6">826 6513 785 0,'0'0'36'16,"0"0"29"-16,0 0 52 15,28-90-65-15,-7 70-26 16,6 3-16-16,4 8-4 16,2 6-6-16,12 3 0 15,4 4-1-15,5 22 1 16,-3 15 0-16,-5 7 2 16,-6 8-2-16,-10 2 3 15,-8 0 1-15,-11-2-3 16,-10-7 2-16,-1-7-3 0,-6-9 2 15,-10-10-1-15,-2-8-1 16,0-9 0-16,-3-6 9 16,2 0-8-16,-5-14 11 15,4-6-9-15,6-8-3 16,3-8-3-16,11-5-22 16,0-10 0-16,0-3-5 15,14-1-37-15,11 4 0 16,18 10 26-16,8 9 8 15,10 8 7-15,3 12 4 0,-4 10 17 16,-5 2-2 0,-9 12 4-16,-13 12 3 0,-10 4 0 15,-10 0-4-15,-4-3 8 16,1-6-4-16,1-4 2 16,4-6 2-16,7-7 0 15,5-2-4-15,4 0-2 16,-1-19-6-16,-2-3-44 15,-7-1 16-15,-7-3 30 16,-5 1 6-16,-9-3 28 16,0 3 30-16,-12 0-11 15,-14 7-1-15,4 9-14 16,-2 6 8-16,0 3-28 16,-3 18-3-16,-1 19 0 15,1 11-5-15,2 8 5 0,10 6-1 16,7 2-2-16,8-1-5 15,0-7 6-15,8-6-6 16,7-12 1-16,6-8-1 16,1-12-1-16,5-6 4 15,4-11-4-15,5-1 0 16,4 0-81-16,5-14-42 16,-6-4-191-16</inkml:trace>
  <inkml:trace contextRef="#ctx0" brushRef="#br0" timeOffset="94594.18">2037 6479 636 0,'0'0'2'0,"0"99"22"16,0-27 79-16,0 11-29 15,-1 6-40-15,-13 0-10 16,-4-1-11-16,1-5 1 16,0-9-13-16,8-14 3 15,0-13-4-15,6-16 0 16,2-14-1-16,1-7-2 16,0-10 3-16,0 0 16 0,0-19 88 15,0-15-53 1,0-13-7-16,0-13-6 0,0-12-16 15,0-8-14-15,3-8-5 16,3-1-3-16,1 3-4 16,2 7-6-16,9 16-20 15,1 17 11-15,5 17-3 16,0 15 8-16,4 11 3 16,-5 3 0-16,9 11 8 15,-2 19 0-15,-7 7-1 16,-4 4-1-16,-10 2 4 15,-9 1-7-15,0-5 0 0,-15-8 5 16,-13-4 3 0,-7-7 10-16,-3-5 16 0,-1 0 1 15,6-5-17-15,6-5-10 16,9-3-25-16,11-2-154 16,7-4-157-16</inkml:trace>
  <inkml:trace contextRef="#ctx0" brushRef="#br0" timeOffset="95297.23">2371 6936 749 0,'0'0'55'0,"0"0"-5"16,0 0 85-16,0 0-92 15,0 0-37-15,0 0 4 16,106-95 3-16,-78 64-7 16,-5-8-3-16,-2-4 1 15,-6-8-2-15,-2-2-2 16,-7 0 0-16,-6 7-2 16,0 9-6-16,-12 11 1 15,-6 13 7-15,-7 9 1 16,0 4 0-16,-8 0-1 15,3 14 6-15,9 1-6 16,8-3 0-16,13 2-1 0,4-3-7 16,29 1 8-1,19-1-2-15,11-2 2 0,-2-3-5 16,0 1-28-16,-12 1-4 16,-10 6 16-16,-11 6 13 15,-10 6 6-15,-7 4-3 16,-8 7 3-16,-3 0 2 15,0 2 6-15,-2-3 7 16,-2-3-9-16,4-8-4 16,0-3 0-16,13-10-2 15,14-8-1-15,9-4-9 16,4-4-10-16,3-18 4 16,-3-2 11-16,-4-4 7 0,-6-7 0 15,0-2 24-15,-6-7 16 16,-5-3-17-16,-4 1 1 15,-9 4-16-15,-6 6-3 16,0 14-1 0,-10 10 25-16,-11 10-7 0,-9 2-19 15,-3 14-1-15,-1 19-2 16,7 7 2-16,9 7 0 16,12 0-2-16,6 2 0 15,3-3 0-15,15-8 1 16,0-5-1-16,6-5 0 15,-2-6-13-15,-1-6-27 16,0-6-23-16,7-7 29 16,2-3-102-16,3 0-322 0</inkml:trace>
  <inkml:trace contextRef="#ctx0" brushRef="#br0" timeOffset="95634.7">3642 6512 800 0,'0'0'28'0,"0"0"-27"15,0 0 42-15,-63 106 21 0,63-66-15 16,11 5-17-16,19 1-10 15,4 1-5-15,3-2-4 16,-7-3-12-16,-9-3 0 16,-9-8 3-16,-12-6-4 15,0-9 0-15,-2-7 5 16,-17-4-3-16,-5-5 5 16,-10 0-2-16,-5-8-4 15,-1-14-1-15,7-8-13 16,9-9-71-16,14-5-61 15,10-9-138-15</inkml:trace>
  <inkml:trace contextRef="#ctx0" brushRef="#br0" timeOffset="95842.39">3578 6611 641 0,'0'0'16'16,"-30"92"36"-16,12-33 50 15,-7 6-32-15,-6 5-24 16,-4 3-23-16,-2 2 1 15,-2-11-8-15,8-13-12 16,4-15-2-16,8-11 3 16,8-10-4-16,5-6 1 15,6-6 0-15,0-3-2 16,0 0-32-16,3-5-97 16,18-18-255-16</inkml:trace>
  <inkml:trace contextRef="#ctx0" brushRef="#br0" timeOffset="96235.77">3929 6793 656 0,'0'0'19'16,"0"0"-16"-16,0 0-3 15,0 0 30-15,0 0 25 16,0 0-46-16,89-9-3 16,-65-6-5-16,-8-5-1 0,-4-2 0 15,-9-2 0-15,-3-3 5 16,-1 3-3-16,-20 1 29 16,-2 6 9-16,-2 6 3 15,-2 7-7-15,2 4 6 16,0 7-30-16,5 20-11 15,4 10 3-15,8 8 5 16,8 4 7-16,0 2-7 16,3-3 0-16,12-2 1 15,6-3-3-15,1-7-6 16,2-8-1-16,4-7-2 16,4-9 0-16,4-11-70 15,-2-1-48-15,2-8-106 0</inkml:trace>
  <inkml:trace contextRef="#ctx0" brushRef="#br0" timeOffset="96685.62">4300 6657 789 0,'0'0'0'16,"0"0"0"-16,0 93 28 15,9-49 0-15,0 3-10 16,-6 1-9-16,0-1-6 0,-3-1-3 16,0-10 0-16,0-9-1 15,0-15-4-15,0-8 5 16,0-4 0-16,0-2 40 16,0-19 88-16,0-9-106 15,0-11-13-15,0-4-6 16,0-4-2-16,0-3-1 15,0-5-8-15,0 3-23 16,4 6-30-16,11 7-10 16,9 17 48-16,9 11-2 15,6 13 3-15,4 0 15 16,2 17 5-16,-5 14-1 16,-6 10 3-16,-10 4 0 0,-6 6 16 15,-9 1 21 1,-3 0 3-16,-6-1-28 0,0-3 0 15,0-7-7-15,-12-7-7 16,4-11 2-16,1-12-43 16,0-8-16-16,4-3-100 15,3-6-359-15</inkml:trace>
  <inkml:trace contextRef="#ctx0" brushRef="#br0" timeOffset="96977.4">4858 6138 787 0,'0'0'18'15,"0"83"-10"-15,16-13 29 16,-1 6 66-16,4 7-32 15,-7 4-39-15,-7 0-20 16,-5 0 1-16,0-10-9 16,0-9-3-16,0-15-1 15,-3-15-5-15,3-15-8 16,0-11 3-16,0-8-57 16,0-4-62-16,0-7 15 15,0-16-523-15</inkml:trace>
  <inkml:trace contextRef="#ctx0" brushRef="#br0" timeOffset="97847.71">4847 6597 724 0,'0'0'2'16,"0"0"-1"-16,0 0 43 16,114-7-9-16,-53 7-23 15,13 0-12-15,1 5 0 16,-2-5 0-16,-12 0 0 15,-7-5 3-15,-14-10-3 16,-7-7 1-16,-6-5 1 0,-5-3 7 16,-10 1-2-1,-6 2 7-15,-6 4-6 0,0 9 3 16,-9 7 17-16,-12 7-17 16,-4 0 2-16,-5 18 3 15,-1 13-3-15,1 5 11 16,3 6-6-16,3 5-6 15,9 1 10-15,8 1-19 16,7-3 1-16,0-2-4 16,9-5 0-16,13-6 2 15,2-6-4-15,3-8-32 16,1-5 4-16,5-11-10 16,3-3-2-16,3 0 4 0,1-14 22 15,0-1-4-15,-1-2 11 16,-2 3 9-16,-8 0-2 15,-9 4 1-15,-9 5 0 16,-8 1 1-16,0-1 6 16,-3-1 20-16,0-2-5 15,0-2 3-15,0-3 0 16,0-1-9-16,-3 0 27 16,-3 1 0-16,-3 2 0 15,-4 5-4-15,-7 1-23 16,2 5 3-16,2 0-15 15,-5 2-3-15,0 17-2 16,0 6 2-16,2 5 0 16,-2 2 0-16,9-2 1 0,0-1 0 15,6-1-1-15,5-6 0 16,1-4-2-16,0-2-5 16,10-3-8-16,5-4-11 15,9-4-10-15,1-5-38 16,-2 0 11-16,2-2 43 15,-1-15 20-15,-2-5 6 16,-1-9 43-16,0-10 25 16,1-10-26-16,-1-12-22 15,-4-9-10-15,-1-11-15 16,-6-1-2-16,-5-2-20 16,-5 2-2-16,0 11 4 15,-3 20 15-15,-8 17 4 0,4 19 16 16,4 17 14-16,-1 0-29 15,-4 36-1-15,5 20-6 16,-3 19 5-16,6 10 2 16,-2 2-1-16,1-2 3 15,-2-9-2-15,3-12 0 16,0-14-1-16,0-9-16 16,0-17-154-16,9-10-180 15</inkml:trace>
  <inkml:trace contextRef="#ctx0" brushRef="#br0" timeOffset="98584.08">7082 6508 871 0,'0'0'22'0,"0"0"-16"15,-60-74 104-15,36 65-34 0,-6 9-56 16,-5 0-9 0,-3 20-9-16,-1 13 0 0,8 11-1 15,7 4-2-15,9 1 3 16,8-1-2-16,7-2 0 16,0-9-1-16,10-4-3 15,11-11 0-15,8-9 4 16,5-9 0-16,9-4-8 15,-1-5-13-15,-1-16 6 16,-9-6 3-16,-11-5-3 16,-2-9 11-16,-7-5 4 15,-5-5 2-15,-5 1 0 16,-2 12-2-16,0 10-1 16,0 14 1-16,0 12 4 15,0 2-4-15,0 21-10 16,0 16 9-16,0 9 1 0,0 7 6 15,0 0 11-15,6-2-7 16,8-8-9-16,3-2 0 16,0-9-1-16,8-7 3 15,5-6-6-15,6-10-54 16,10-9-90-16,3 0-59 16</inkml:trace>
  <inkml:trace contextRef="#ctx0" brushRef="#br0" timeOffset="98867.95">7493 6416 749 0,'0'0'34'0,"0"0"-16"16,-70 73 42-16,66-26-24 15,4 2-14-15,34 6 18 16,9 0-4-16,5 0-17 15,-5-5-8-15,-10-6-10 16,-11-8 0-16,-11-7 1 16,-8-9 3-16,-3-7-5 15,0-7 3-15,-12-5 3 16,-18-1-6-16,-4-11-3 16,-6-15-63-16,2-8-20 0,13-3 15 15,13-10-57 1,12-7-193-16</inkml:trace>
  <inkml:trace contextRef="#ctx0" brushRef="#br0" timeOffset="99055.68">7595 6495 569 0,'0'0'74'16,"-50"104"-18"-16,12-36 67 16,-10 7-16-16,-9 5-41 15,-4 2-47-15,0-2-4 16,7-7-13-16,9-7 1 15,7-14-3-15,15-14 0 0,10-13-2 16,7-13-5 0,6-6-73-16,3-6-97 0,18 0-316 15</inkml:trace>
  <inkml:trace contextRef="#ctx0" brushRef="#br0" timeOffset="99759.93">8718 6116 936 0,'0'0'22'16,"0"0"-10"-16,0 0-10 0,0 0-1 16,-3 113 50-16,3-38-1 15,3 8-12-15,0 2-20 16,-3 1-9-16,0-8-6 16,0-7 0-16,0-15 1 15,-6-17-3-15,4-17-1 16,1-12 2-16,1-8-2 15,0-2 1-15,0 0 7 16,0-15 4-16,0-13-4 16,0-11-8-16,6-7 0 15,7-4-3-15,-1 1-6 16,2 5-21-16,4 11-24 16,4 9 22-16,11 14-5 0,13 10-13 15,12 2 24 1,5 26 24-16,-8 8-1 0,-19 11-1 15,-17 4 2-15,-19-2 0 16,0-3 2-16,-19-6 2 16,-4-8 1-16,-2-6 21 15,1-6 2-15,-1-6-10 16,-2-4 23-16,-3-6-10 16,-1-4-6-16,3 0-10 15,-1 0-13-15,5-11-3 16,0-3-49-16,7-1-101 15,11-4-19-15</inkml:trace>
  <inkml:trace contextRef="#ctx0" brushRef="#br0" timeOffset="99987.86">9308 6461 851 0,'0'0'20'15,"0"0"7"-15,0 0 11 16,19 71 33-16,-15-18-27 16,-2 3-23-16,-2 2-5 15,0 0-14-15,0-8 1 16,-6-8-3-16,-5-11-47 16,5-11-57-16,3-14 41 15,3-6-98-15,0-7-447 0</inkml:trace>
  <inkml:trace contextRef="#ctx0" brushRef="#br0" timeOffset="100151.9">9455 6181 1010 0,'0'0'4'0,"0"0"-4"16,0 0-4-16,0 0 2 15,0 0-37-15,0 0-33 16,9 44-117-16</inkml:trace>
  <inkml:trace contextRef="#ctx0" brushRef="#br0" timeOffset="100585.87">9704 6635 656 0,'0'0'6'16,"-15"73"1"-16,10-34 53 15,4 0-34-15,1-5-14 16,0-5-10-16,0-10-2 16,0-12-1-16,0-2 1 0,0-5 7 15,0 0 54-15,0-11 83 16,0-12-86-16,0-6-27 15,-3-5-15-15,0-6-15 16,-2-4 2-16,2-3-3 16,3-1-7-16,0 2-2 15,3 3-10-15,19 9-23 16,7 9-29-16,13 11 43 16,4 14 5-16,6 0 10 15,0 30 9-15,-10 10 4 16,-10 9-1-16,-16 7 2 15,-13 0 6-15,-3-4 14 16,0-3-11-16,-12-9-4 0,2-5-3 16,1-9-1-16,3-4 0 15,3-10-4-15,3-2-15 16,0-9-68-16,12-1-161 16</inkml:trace>
  <inkml:trace contextRef="#ctx0" brushRef="#br0" timeOffset="100826.27">10423 6399 857 0,'0'0'15'0,"0"0"32"15,0 0 11-15,0 0-43 16,-99 43-14-16,74 6-1 15,2 6 0-15,6 6-1 16,2-1 1-16,12 0-1 16,3-8-20-16,3-10-63 15,19-10-1-15,2-10-61 16,3-12-135-16</inkml:trace>
  <inkml:trace contextRef="#ctx0" brushRef="#br0" timeOffset="101057.46">10438 6786 502 0,'0'0'107'0,"13"-84"8"15,-7 34-41 1,0-3-32-16,0 5-34 0,0 12-5 16,0 10 2-1,-1 16 17-15,0 10-2 0,0 0-20 16,4 19 8-16,3 14-8 16,1 7 30-16,-1 6 14 15,1 2-14-15,-2-2-9 16,4-3-15-16,-2-6 1 15,1-7-7-15,2-6-4 16,3-8-17-16,1-8-47 16,5-5-9-16,-1-3-57 15,-3-2-144-15</inkml:trace>
  <inkml:trace contextRef="#ctx0" brushRef="#br0" timeOffset="101410.1">10655 6392 762 0,'0'0'78'0,"0"0"-32"15,0 0 47-15,0 0-47 16,117 25-46-16,-55 17 14 16,-2 10-13-16,-18 1 4 15,-11 1 2-15,-16-1 3 16,-7-4-5-16,-8-7-2 15,0-4 2-15,-11-10-5 16,-5-7 3-16,1-9-3 16,-3-10 1-16,-1-2 26 0,-1-4 13 15,2-17-2-15,3-5 3 16,2-7 3-16,8-3-6 16,5-3-13-16,0-7-17 15,21-1-8-15,9-6-2 16,12 0-5-16,4 7-36 15,2 10-39-15,-4 16-27 16,0 14-100-16,-5 6-266 16</inkml:trace>
  <inkml:trace contextRef="#ctx0" brushRef="#br0" timeOffset="102057.03">11336 6461 871 0,'0'0'45'16,"0"0"-44"-16,0 0-1 16,0 0 0-16,0 0 3 15,-24 113 14-15,24-68 15 16,0-1-26-16,3-4 2 15,10-8-7-15,5-8-1 16,3-6 1-16,6-13 1 0,4-4 1 16,1-1-2-16,-1-1 0 15,-4-15 10-15,-2-4-2 16,-6-6 10-16,-2-7 22 16,-2-2-2-16,-3-6-6 15,-1 1-5-15,-3 3-15 16,-2 8 10-16,-1 10-11 15,-4 8 22-15,1 7 0 16,-2 4-24-16,0 0-10 16,0 0-1-16,0 12-17 15,0 11 18-15,-8 8 6 16,2 5-2-16,-2 3 11 16,1 6-3-16,4 6 2 0,3 5-8 15,0 8-6 1,0 10 1-16,0 5-1 0,5 4 2 15,-1-3-2-15,-4-5 1 16,0-6-1-16,-10-10 0 16,-4-11 0-16,2-14-14 15,5-13 11-15,1-10-8 16,0-11 0-16,-4 0 11 16,-6-17 27-16,-6-13 5 15,-5-9 6-15,5 0 5 16,2 2-9-16,11 3-11 15,9-1-4-15,2-3-19 16,28-1-1-16,12 1-54 16,13 11-59-16,-2 11-73 0,-8 11-138 15</inkml:trace>
  <inkml:trace contextRef="#ctx0" brushRef="#br0" timeOffset="102721.22">12668 6036 231 0,'0'0'577'16,"0"0"-533"-16,0 0 107 16,0 0-84-16,0 0-65 15,0 0-1-15,38 110 26 16,-17-32 15-16,3 11-19 15,-2 1-8-15,-5-1-6 16,-5-2-8-16,-12-9 2 16,0-12-3-16,0-19-4 15,-6-14-11-15,-1-9 3 16,2-12-28-16,0-6-65 16,-7-6-98-16,-5 0-150 15</inkml:trace>
  <inkml:trace contextRef="#ctx0" brushRef="#br0" timeOffset="103742.06">12580 6434 628 0,'0'0'17'0,"0"0"30"16,108-67 46-16,-64 60-50 15,3 7-28-15,7 0 8 16,7 6 12-16,5 14-18 15,4 8 10-15,-4 10-9 16,-11-1-11-16,-12 2 1 16,-20-3 8-16,-12 1-1 0,-11-4-7 15,0 0-1 1,-11-4 2-16,-11-2-7 0,0-7 5 16,3-6-5-16,1-8-1 15,2-3-1-15,-1-3 6 16,-2 0 1-16,0-16-5 15,0-9-2-15,5-7-9 16,8-7 2-16,6 0-5 16,0-5-33-16,6 1 4 15,17-2-14-15,9 1 15 16,11 1 5-16,5 13-26 16,2 10-2-16,-5 12 44 15,-10 8 9-15,-12 0 10 0,-6 15 33 16,-2 4 17-16,4 6 14 15,8 6-30-15,4 2-3 16,3 1-10 0,-1-3-11-16,-6-3-9 0,-5-4 1 15,-8-5-1-15,-3-4-1 16,-3-6 0-16,-2-2 0 16,2-6 0-16,2-1 1 15,8 0 0-15,4-8-1 16,2-9-2-16,-3-3-1 15,-1-4 3-15,-4-4 0 16,-1-4 1-16,-4-1 0 16,-7-1 11-16,-4 3 0 15,0 7 3-15,0 7 17 16,-9 6 4-16,-5 9-12 0,-2 2-13 16,-2 2-11-16,-3 22 5 15,2 5-4-15,2 7 2 16,4 3 2-16,4 3-2 15,3-1-1-15,5 0-2 16,1-3 1-16,0-2-1 16,4-7 0-16,10-5 0 15,0-6 0-15,5-5 2 16,3-3-2-16,2-6 0 16,4-1 1-16,0-3 1 15,2 0-2-15,-2-6 3 16,1-8-1-16,-1-5 0 15,2-6 1-15,-1-9 5 0,3-2 3 16,-2-8-1-16,-1-4-6 16,-6 0-3-16,-8-3 1 15,-6 3-2-15,-9 10 8 16,0 8-6-16,-4 13 5 16,-10 8 3-16,-1 9-10 15,-7 3 0-15,2 25-11 16,0 16 6-16,5 11-1 15,10 1 6-15,5-1 0 16,0-5 1-16,15-8-2 16,5-8 1-16,2-7-1 0,5-7-2 15,4-7 3 1,3-5 7-16,2-4-3 0,3-4-4 16,-6 0-1-16,-4 0-15 15,-3-7-94-15,-5-10-219 16</inkml:trace>
  <inkml:trace contextRef="#ctx0" brushRef="#br0" timeOffset="105123.78">1121 7991 568 0,'0'0'50'15,"0"0"93"-15,0 0-82 0,0 0-56 16,0 0-2-16,-19 102 1 16,16-37 23-16,3 8 30 15,0-4-27-15,0-4 13 16,6-6-31-16,7-10-2 16,4-8-10-16,5-10 2 15,8-12-1-15,7-9 1 16,11-10 0-16,1-4 6 15,-4-21-7-15,-3-6 1 16,-11-2 0-16,-10-6 4 16,-8-3 10-16,-13-6 17 15,0-4-1-15,-18-5-16 16,-5-4-15-16,0 14-2 0,11 12-18 16,6 19-12-16,6 16-41 15,5 4-128-15,17 22 15 16,12 3-124-16</inkml:trace>
  <inkml:trace contextRef="#ctx0" brushRef="#br0" timeOffset="105439.76">1825 8065 794 0,'0'0'11'16,"0"0"-4"-16,-50 103 23 0,48-53 0 16,2 2-2-16,27 0 15 15,13-1-16-15,2 0-14 16,0-5-2-16,-9-5-7 16,-17-9 5-16,-13-10-4 15,-3-8 1-15,-3-5 14 16,-19-4 1-16,-16-4 5 15,-12-1-21-15,-4-2-5 16,0-16-23-16,15-8-42 16,11-4-34-16,13-6 15 15,12-10-92-15,3-5-225 0</inkml:trace>
  <inkml:trace contextRef="#ctx0" brushRef="#br0" timeOffset="105641.76">1830 8207 521 0,'0'0'46'15,"-14"96"62"-15,-11-31 6 16,-6 3-37-16,-8 7-12 16,-3 0-32-16,-1-1-7 15,-2-7-9-15,2-6-9 16,4-9-8-16,3-9 0 16,12-12 2-16,7-12 3 15,9-8-5-15,8-8-7 0,0-3-4 16,19-3-111-1,22-23 23-15,15-14-198 0</inkml:trace>
  <inkml:trace contextRef="#ctx0" brushRef="#br0" timeOffset="105853.27">2152 8196 413 0,'0'0'365'15,"0"0"-365"-15,-13 87 26 16,13-47 22-16,0 3-14 16,0 3-20-16,0 1-3 15,10-3-5-15,-1-7-6 16,0-6 0-16,3-13-1 0,-3-9-47 16,-2-9-90-16,5-2-197 15</inkml:trace>
  <inkml:trace contextRef="#ctx0" brushRef="#br0" timeOffset="105996.5">2180 7950 665 0,'0'0'9'16,"0"0"-8"-16,0 0-2 15,0 0 1-15,0 0-5 16,0 0-75-16</inkml:trace>
  <inkml:trace contextRef="#ctx0" brushRef="#br0" timeOffset="106901.9">2492 8453 403 0,'0'0'25'15,"0"0"0"-15,0 0 64 16,0 75-21-16,0-69-25 16,0-4 3-16,0-2 67 15,0-2 55-15,0-18-67 0,0-9-70 16,0-8-16 0,0-4-13-16,0-5 0 0,2-4-2 15,2-4-4-15,1-4-27 16,5 8 0-16,2 12-26 15,9 15-11-15,1 17 27 16,4 6 30-16,-1 18 7 16,-4 14 3-16,-2 10 2 15,-4 5 16-15,6-3 12 16,0-3-10-16,6-8 2 16,4-7-14-16,-1-8-3 15,1-8-1-15,-4-10 5 16,-2 0 25-16,1-11 1 15,-4-13-11-15,-7-7-11 16,0-6 8-16,-9-6-6 0,-3-5-7 16,-3-5-5-16,0 2-2 15,-8 5-8-15,-11 15 1 16,0 13 5-16,-4 16 0 16,1 2-2-16,-2 22-5 15,7 11 6-15,4 9-3 16,12-4 6-16,1-3-10 15,6-4 5-15,16-11 5 16,2-4-2-16,1-11-1 16,-2-5-3-16,-1 0-9 15,-4-7 7-15,-5-10 7 16,-5-2 1-16,-1-2 1 16,-2-1 17-16,-2 1 0 0,-3 2 0 15,0 5 1-15,0 4-9 16,0 5-1-16,0 5-5 15,0 0-4-15,0 22-10 16,0 15-3-16,1 10 11 16,2 8 2-16,0 5 1 15,2 0 9-15,2 4-6 16,-1 3-3-16,3-2 2 16,-3 3-3-16,4-3 2 15,-2-2-2-15,-1 0 0 16,1-9 0-16,-5-2 1 15,1-10-2-15,-4-8 0 16,0-13-9-16,0-9 4 0,-7-12 3 16,-4 0 3-16,-11-8 61 15,-6-17 6-15,-7-6-5 16,1-2-8-16,3-3-10 16,4 2-24-16,13 0-1 15,7-7-11-15,7-4-8 16,24-6-5-16,31 0-57 15,27 7-56-15,12 5-93 16,6 9-482-16</inkml:trace>
  <inkml:trace contextRef="#ctx0" brushRef="#br0" timeOffset="107907.72">4898 8652 629 0,'0'0'9'16,"0"0"-4"-16,0 0 18 16,0 0 58-16,0 0-41 0,121 8-19 15,-75-31-12-15,-6-7 5 16,-5-3 11-16,-7-8-7 15,-3-3-1-15,-4-6-9 16,-6-3-2-16,-3-8-6 16,-6-7 2-16,-6-10 1 15,0-1-3-15,0-1 0 16,0 5-11-16,0 5 8 16,0 11 0-16,-2 12 3 15,-8 18 1-15,1 11 25 16,-3 14 11-16,2 4-30 15,-4 4-7-15,-3 28-3 16,0 13 3-16,4 14 3 16,8 11-1-16,5 11-2 0,0 5 6 15,0-2 8-15,5-3-10 16,8-9-2-16,8-9 0 16,0-5-1-16,9-7-2 15,1-7 2-15,5-6 0 16,2-6 7-16,-2-11-8 15,2-8-1-15,-1-8-5 16,0-5-21-16,-4-3-13 16,-3-19 17-16,-8-4 6 15,-1-8 16-15,-5-5 1 16,-4-8 2-16,-7-6 8 16,-5-2 29-16,0-6-23 15,0 1-12-15,0 2-3 0,-11 12 0 16,0 15 3-16,3 20 25 15,-4 11-16-15,-3 18-13 16,-3 24 0-16,-4 13 2 16,3 5 10-16,10 1-2 15,7-3-3-15,2-4-7 16,15-5 0-16,15-3 0 16,7-10 1-16,0-6-1 15,-1-14 6-15,0-6-6 16,-3-9-1-16,-2-1 0 15,-2 0-15-15,-7-15-39 16,-4-2-57-16,-8-8-86 0</inkml:trace>
  <inkml:trace contextRef="#ctx0" brushRef="#br0" timeOffset="108433.6">5918 7752 742 0,'0'0'26'16,"0"0"-10"-16,0 0-11 0,0 0 3 15,69 120 29-15,-29-50 7 16,-9 11-5-16,-8 10-5 15,-13 3 6-15,-10 4-13 16,0-6-15-16,-7-4-4 16,-7-6-6-16,2-7-2 15,4-11 1-15,3-8 0 16,5-10 0-16,0-8-1 16,0-8-26-16,18-10-7 15,0-9 12-15,10-8 11 16,4-3 4-16,-1-5-29 15,3-15 17-15,-7-6 14 16,-8-3 4-16,-10-5 3 16,-7-3 32-16,-2-4 12 0,-14-2 7 15,-20-1-5-15,-14-2-6 16,-8 0-11-16,-7 5-10 16,5 1-3-16,13 5 2 15,15 4 0-15,14 3 0 16,10-1-12-16,6-1-4 15,3 0-5-15,27-1-4 16,14 5-8-16,9 8-14 16,2 8-52-16,0 6-42 15,-16 3-94-15</inkml:trace>
  <inkml:trace contextRef="#ctx0" brushRef="#br0" timeOffset="108793.98">6491 7737 859 0,'0'0'7'0,"0"0"-7"15,0 0 11-15,0 0-9 16,6 107 39-16,3-23 34 16,-2 16-26-16,-7 4-17 15,0-1-14-15,-4-6-10 0,-8-14-6 16,6-11-1-16,1-14-1 16,5-15-1-16,0-11-2 15,0-15-20-15,11-5 15 16,7-9 3-16,1-3-18 15,4 0-2-15,3-9-22 16,1-11-20-16,0-10-2 16,-6-6-219-16</inkml:trace>
  <inkml:trace contextRef="#ctx0" brushRef="#br0" timeOffset="108958.52">6479 8201 802 0,'0'0'20'0,"0"0"13"16,0 0 57-16,0 0-30 16,0 0-60-16,130-77 1 15,-69 75-1-15,-3 2-3 16,-7 0-98-16,-11 0-143 16</inkml:trace>
  <inkml:trace contextRef="#ctx0" brushRef="#br0" timeOffset="109489.68">8343 7919 930 0,'0'0'18'16,"0"0"-15"-16,-80-24 64 15,52 34-25-15,-5 24-32 16,-3 16 6-16,-3 15 16 15,11 5-17-15,4 2-5 16,13-6-1-16,11-10-9 0,0-8 0 16,8-8 0-16,16-7 0 15,4-13 1-15,3-6-1 16,11-6 2-16,7-8-2 16,4 0-13-16,4-11-58 15,-8-12-99-15,-12-7-93 16</inkml:trace>
  <inkml:trace contextRef="#ctx0" brushRef="#br0" timeOffset="110149.93">8587 7646 831 0,'0'0'35'0,"0"0"-2"15,0 0-25-15,0 0-6 16,0 119 18-16,7-43 12 15,6 16-10-15,-2 11 5 16,-5 1-20-16,-6-4-2 16,0-8-3-16,-6-18-2 15,-7-16 0-15,4-15-9 16,3-16-2-16,4-13 11 16,2-6-3-16,0-7 3 15,0-1 4-15,0-1 6 16,0-21-4-16,0-11-5 15,0-9-2-15,0-7-1 16,3-5-11-16,11-6-22 16,8-1-35-16,11 3 11 0,5 14-18 15,0 18 37-15,-7 19 24 16,-6 7 14-16,-8 21 2 16,2 11 29-16,-2 8 23 15,-1 3-21-15,1 0-8 16,0 0-11-16,0 0-10 15,-1-2-1-15,0-5 3 16,-2-6-4-16,1-8-1 16,-5-12 1-16,1-6 4 15,5-4-3-15,4-1 0 16,4-17 7-16,1-9 0 16,-3-4 2-16,-4-5 19 15,-3-4 12-15,-4-4-12 0,-3-1-3 16,-5 5-10-16,-3 10 4 15,0 12 5-15,0 10-1 16,0 8-13-16,0 7-11 16,2 20-13-16,2 12 11 15,2 3 2-15,-1 1 0 16,-2 1 0-16,-3-4 0 16,0-1 0-16,3-8 0 15,0-9-2-15,3-8-6 16,0-6-20-16,3-8 10 15,4 0-7-15,-1-6-70 16,6-15-83-16</inkml:trace>
  <inkml:trace contextRef="#ctx0" brushRef="#br0" timeOffset="110330.33">9222 7833 911 0,'0'0'16'0,"0"0"34"16,0 0 61-16,0 0-59 16,0 0-30-16,0 0-22 15,-8-59 0-15,13 67-44 16,13 13-52-16,3 5-147 16</inkml:trace>
  <inkml:trace contextRef="#ctx0" brushRef="#br0" timeOffset="111087.28">9504 8436 709 0,'0'0'6'0,"0"0"52"16,0 0 12-16,0 0-20 15,0 0-1-15,0 0 1 0,63 28-13 16,-38-45-10-16,-1-5-12 16,-3-6-1-16,-2-8 0 15,-4-14 5-15,0-12-16 16,-6-16 3-16,-2-6-4 16,-7-7-2-16,0 0 0 15,0 3-8-15,-13 6 7 16,-1 7-13-16,-3 11 14 15,0 17-1-15,1 15 0 16,5 15-2-16,3 16 3 16,-3 1-7-16,2 32-3 15,-3 19 7-15,6 18 2 16,6 8-1-16,0 5 2 0,18 5 1 16,3 2 2-1,0-1 0-15,-5-4-3 0,-4-6 0 16,-3-11 0-16,1-6 0 15,1-14 0-15,4-9-6 16,6-10-4-16,9-10-7 16,6-10-10-16,2-7-57 15,7-1 25-15,-2-4 19 16,-4-15 10-16,-3-9 15 16,-5-5 13-16,-3-9 2 15,-1-11 3-15,-3-9 17 16,-3-10 5-16,-6-2-15 15,-6 2-4-15,-8 9 3 16,-1 20 19-16,-4 12 22 0,-15 15 22 16,-3 10-43-16,-4 6-11 15,-1 11-17-15,2 20 4 16,8 15-1-16,13 11 3 16,4 2-3-16,10 2 9 15,10-8-7-15,2-5 4 16,-1-6-5-16,-5-3-3 15,-1-1-1-15,2-6-2 16,-3-4 6-16,-3-6-3 16,1-7-2-16,-5-6-6 15,-1-5-8-15,-1-4-53 16,-1 0-39-16,2 0-14 16,-5-14-553-16</inkml:trace>
  <inkml:trace contextRef="#ctx0" brushRef="#br0" timeOffset="111906.11">10384 7939 492 0,'0'0'96'0,"0"0"-14"15,0 0 35-15,-82-52-26 16,52 47-10-16,-1 5-15 0,3 0-41 16,0 3-11-1,2 17-7-15,2 6 6 0,2 7-12 16,3 9 10-16,6 8-5 15,6 6 13-15,7 0-18 16,0 0 8-16,1-6-9 16,14-4 1-16,0-5 0 15,6-7-1-15,-3-7 0 16,1-5-6-16,-1-8-17 16,0-5 5-16,4-8 2 15,-2-1 2-15,4-1 5 16,-4-18 9-16,0-7 4 15,-2-7 4-15,1-9 21 16,-2-12-12-16,-3-13-1 0,-3-10-6 16,0-9-10-16,-7-5 4 15,-4-2-1-15,0 4-3 16,-7 6-3-16,-12 5-4 16,-3 9 7-16,-2 15 1 15,5 15 0-15,6 17 1 16,3 18-1-16,4 8-1 15,3 35-15-15,3 25 0 16,0 20 15-16,11 12-1 16,13 6 5-16,-6 1-7 15,-2-7 7-15,-2-8-4 16,-7-12 0-16,2-15 4 16,-3-14-8-16,6-13 3 15,1-11 0-15,2-8-2 16,8-5-6-16,3-4 4 0,3 0-13 15,-1-3-70-15,-4 1-40 16,-9-3-81-16</inkml:trace>
  <inkml:trace contextRef="#ctx0" brushRef="#br0" timeOffset="112147.82">10963 8478 737 0,'0'0'13'0,"0"0"32"16,-22 106 50-16,11-66-25 15,-4 1-57-15,-3 1-3 16,-3-6-10-16,-1-7-82 15,-4-9-100-15,1-8-395 16</inkml:trace>
  <inkml:trace contextRef="#ctx0" brushRef="#br0" timeOffset="113047.78">10988 7840 877 0,'0'0'6'16,"0"0"27"-16,39-74 47 0,7 60-67 15,12 14-9-15,3 0-1 16,-1 17 7-16,-12 21-3 15,-11 12 2-15,-11 8 6 16,-10 2 4-16,-10 2-8 16,-5-2 2-16,-1-8-11 15,0-8 1-15,-1-9-1 16,-8-9-2-16,-1-6 0 16,1-9 0-16,1-7 0 15,2-4 0-15,-4 0 6 16,-2-12 9-16,-3-15-9 15,6-8-1-15,6-12-1 16,3-9-4-16,3-7-6 16,19-4-16-16,6 1-24 0,5 3-33 15,5 10-2-15,1 7 25 16,-4 14 17-16,2 16 23 16,-2 13 16-16,-5 3 2 15,-2 4 16-15,-4 11 6 16,-3 3 12-16,0 3-7 15,-1 0-16-15,-1 0 2 16,-5 0 11-16,-2-1-13 16,-3 1-1-16,-3 1-2 15,5 5-2-15,-2 2 1 16,-1 7-7-16,0 7 1 16,-4 2-2-16,1 2 0 15,0-3 0-15,-1-8-1 0,3-6 3 16,-2-9-3-16,-1-9 0 15,-1-7-5-15,0-5-51 16,2 0 21-16,-1-8-31 16,2-13-230-16</inkml:trace>
  <inkml:trace contextRef="#ctx0" brushRef="#br0" timeOffset="113224.12">11937 7702 877 0,'0'0'15'16,"0"0"22"-16,0 0 64 0,0 0-74 15,0 0-27-15,0 0-18 16,-9 13-39-16,19 9-103 16,8-4-290-16</inkml:trace>
  <inkml:trace contextRef="#ctx0" brushRef="#br0" timeOffset="113849.97">12332 7786 816 0,'0'0'17'0,"0"0"27"0,0 0 59 16,-106-12-65-16,75 35-27 15,-1 9-6-15,4 7 4 16,3 4-9-16,7 2 2 16,12-1-2-16,6 1 0 15,0-6-1-15,22-6 0 16,5-14-7-16,1-9-3 16,2-10 1-16,0 0 2 15,-3-14 8-15,-5-11 2 16,-1-9 4-16,-9-4 7 15,0-2 10-15,-9-2-1 16,0 3 4-16,0 4-17 16,-3 12 7-16,0 10 4 0,0 6-2 15,0 7-18-15,0 5 0 16,0 19-12-16,0 13 11 16,0 11 2-16,0 11 2 15,0 13-2-15,3 3 0 16,2 5-1-16,-1 1 2 15,2-3-2-15,-6-1 2 16,0-6-2-16,0-8-4 16,0-10-22-16,-7-9-4 15,-4-8 2-15,-3-7 5 16,-2-8-8-16,0-3 18 16,-2-6 3-16,-3-5 8 15,1-5 2-15,-2-2 2 16,1 0 38-16,5-17 5 0,0-3 8 15,2-6-18-15,5-3-12 16,3 0-2-16,6-2-2 16,0-3-12-16,2-4-2 15,17-1-5-15,9 0-2 16,5-4-21-16,3 2-44 16,1-3-78-16,-2 4-141 15</inkml:trace>
  <inkml:trace contextRef="#ctx0" brushRef="#br0" timeOffset="114389.19">12593 7579 82 0,'0'0'758'0,"0"0"-734"16,0 0 73-16,0 0-76 16,0 0-21-16,-3 86 0 15,9-10 11-15,2 7 8 16,-5 4-14-16,-3 5 2 16,0-5 1-16,-11-1-6 0,-4-10-2 15,-1-15 0 1,1-16-29-16,6-14-33 0,3-13 41 15,4-11 14-15,2-7 7 16,0-3 3-16,0-18 40 16,11-13 4-16,4-9-14 15,-3-13-21-15,2-10-7 16,-3-7-5-16,3-5-2 16,-1 7-3-16,2 8-21 15,4 17-14-15,3 13 15 16,5 16 4-16,0 11 9 15,6 6-4-15,1 12 11 16,1 16-2-16,-3 10 7 16,-2 8 2-16,-6 4-2 0,-10 8 1 15,-7 1 10-15,-7 0-2 16,0-2-5-16,0-5 1 16,0-5-5-16,0-6 0 15,0-6 0-15,0-6-19 16,0-8-55-16,10-10-84 15,2-11-184-15</inkml:trace>
  <inkml:trace contextRef="#ctx0" brushRef="#br0" timeOffset="114718.55">13300 7527 784 0,'0'0'20'0,"0"0"-16"16,0 0 32-16,19 102 51 16,-13-36-16-16,-4 13-18 15,-2 8-24-15,-8 13-4 16,-12 2-9-16,-6-4-13 15,4-13-2-15,1-20-1 16,9-18 0-16,11-15 0 0,1-10 0 16,4-7-2-1,14-3 2-15,9-9-5 0,6-3-3 16,2 0-50-16,0-10-146 16,-7-14-276-16</inkml:trace>
  <inkml:trace contextRef="#ctx0" brushRef="#br0" timeOffset="114891.75">13328 7919 842 0,'0'0'10'16,"0"0"21"-16,0 0 79 0,85-45-73 16,-44 41-23-16,3 2-10 15,0 2-4-15,-4 0-1 16,-6 0-42-16,-13 4-156 15,-12 1-323-15</inkml:trace>
  <inkml:trace contextRef="#ctx0" brushRef="#br0" timeOffset="117276.28">15020 7833 673 0,'0'0'16'0,"0"0"62"16,0 0 53-16,0 0-51 15,0 0-40-15,0 0-28 16,0 0-11-16,-103-19 6 0,77 52-2 16,7 3 0-16,10 6 3 15,9 3-6-15,0 5 8 16,18 5-8-16,6 1 0 15,1-2 1-15,-3-10 0 16,-5-4-3-16,-6-12 1 16,-6-8-1-16,-5-7 2 15,0-7-2-15,0-1-8 16,-20-4 8-16,-12-1 3 16,-7 0-1-16,-5-7-2 15,5-8-2-15,11-5-9 16,10-3-28-16,12-4-47 0,6-5-35 15,0-9-54 1,19-7-162-16</inkml:trace>
  <inkml:trace contextRef="#ctx0" brushRef="#br0" timeOffset="117499.99">14893 7850 586 0,'0'0'39'0,"0"0"3"15,0 0-30-15,-37 115 41 16,1-34 12-16,-7 8-28 15,-11 2-14-15,-1-2-15 16,-3-9-3-16,3-5-4 16,5-11 1-16,4-13-2 15,10-14 1-15,12-13 0 0,11-13 1 16,10-7 1 0,3-2 13-16,0-2-11 0,0 0-5 15,3-14-53-15,21-11-131 16,10-5-272-16</inkml:trace>
  <inkml:trace contextRef="#ctx0" brushRef="#br0" timeOffset="117876.66">15260 7905 168 0,'0'0'651'16,"0"0"-639"-16,0 0-4 15,0 0-1-15,1 103 67 16,-1-43 0-16,0 4-37 16,0-5-23-16,-8-4-2 15,2-10-11-15,0-8 2 16,3-10-2-16,0-9-1 0,1-6 0 16,2-7-6-16,0-5-52 15,0 0-38-15,0-7 47 16,5-18-189-16</inkml:trace>
  <inkml:trace contextRef="#ctx0" brushRef="#br0" timeOffset="118050.02">15336 7638 765 0,'0'0'24'16,"0"0"43"-16,0 0 41 15,0 0-78-15,0 0-26 0,0 0-4 16,8-36-32-16,6 45-37 16,7 4-104-16</inkml:trace>
  <inkml:trace contextRef="#ctx0" brushRef="#br0" timeOffset="118662.21">15603 7577 746 0,'0'0'33'0,"0"0"14"15,0 0-22-15,0 0-23 16,-2 83 19-16,2-22 31 16,2 11-8-16,-2 7-4 15,0 6-20-15,0 0-12 16,-5-3 2-16,-4-12-10 16,1-15 2-16,2-14-2 15,1-13 1-15,4-8-1 16,-1-9 1-16,2-5-1 15,0-3 4-15,0-3-4 0,0 0 0 16,0 0 14-16,0-11 37 16,5-15-33-16,1-6-12 15,-3-10 0-15,0-6-2 16,4-5-4-16,0 0 3 16,6 5-3-16,6 9 0 15,2 16-6-15,4 14-3 16,5 9-4-16,7 1-8 15,0 27 11-15,-4 9 7 16,-7 10-2-16,-14 4 3 16,-9-2 2-16,-3-5-4 15,-3-6-1-15,-14-6-1 16,-2-5 3-16,-3-6 2 16,0-4 1-16,0-5-1 0,-2-5 1 15,-1-6 1-15,-3-1 13 16,-1 0-3-16,3-8-2 15,3-1-9-15,5-4 0 16,9-2-51-16,6-5-190 16</inkml:trace>
  <inkml:trace contextRef="#ctx0" brushRef="#br0" timeOffset="118963.88">16095 7943 804 0,'0'0'7'0,"0"0"1"16,-18 106 95-16,11-55-11 15,3 2-58-15,-1-3-18 16,2-7-10-16,3-3 2 15,0-8-5-15,0-8-3 16,0-5 0-16,0-9-1 16,-2-5-3-16,2-3-14 15,0-2-19-15,0 0 5 0,0-3-14 16,8-17-64 0,8-10-105-16</inkml:trace>
  <inkml:trace contextRef="#ctx0" brushRef="#br0" timeOffset="119143.37">16241 7720 757 0,'0'0'35'0,"0"0"35"16,0 0 57-16,0 0-79 15,0 0-28-15,0 0-18 16,-12-39-2-16,12 39-20 15,0 7-119-15,0 3-49 0</inkml:trace>
  <inkml:trace contextRef="#ctx0" brushRef="#br0" timeOffset="119681.43">16462 8371 554 0,'0'0'90'0,"0"0"-79"0,0 0 76 16,0 0-27-16,0 0-26 15,0 0-1-15,16 61 15 16,-3-61-8-16,1 0 16 15,3-10-2-15,2-10-18 16,-2-6-4-16,2-8-11 16,2-7-10-16,-3-10 3 15,0-11-12-15,-3-11-1 16,-4-7 2-16,-1-2-3 16,-6-1 0-16,-1 5-11 15,-3 6 7-15,0 6-5 16,0 14 2-16,0 13 2 0,-10 15 1 15,-3 14 0 1,-4 10-12-16,-4 14 11 0,-2 29 3 16,-2 20 1-16,9 16 0 15,11 7 1-15,5 6 0 16,13 0 0-16,10-5 1 16,-1-7 0-16,-1-13-2 15,-4-14 2-15,-3-13-2 16,3-7 2-16,1-8-2 15,6-3 2-15,-2-7 0 16,5-4-1-16,0-3-3 16,0-8 1-16,-2 0-82 15,-7-6-169-15</inkml:trace>
  <inkml:trace contextRef="#ctx0" brushRef="#br0" timeOffset="119914.67">17060 8047 595 0,'0'0'15'0,"0"77"76"16,0-28-24-16,0 2-24 16,0-5-23-16,-3-2-17 15,-4-5 7-15,-3-6-7 0,2-5-3 16,-3-9 0-1,7-5 0-15,-2-8 0 0,3-6-35 16,3 0-96-16,0-11-235 16</inkml:trace>
  <inkml:trace contextRef="#ctx0" brushRef="#br0" timeOffset="120080.69">17074 7813 455 0,'0'0'231'16,"0"0"-195"-16,0 0 39 15,0 0-51-15,0 0-24 16,0 0-10-16,12-21-127 0</inkml:trace>
  <inkml:trace contextRef="#ctx0" brushRef="#br0" timeOffset="121011.02">17330 8385 506 0,'0'0'20'0,"0"0"20"15,0 0 52 1,0 0-17-16,0 0 12 0,0 0 24 16,-14 21 9-16,14-52-96 15,0-8-16-15,0-8-3 16,0-10 2-16,0-7-7 16,0-6-5-16,7 3 5 15,9 8-21-15,7 19-18 16,3 19-14-16,1 18-18 15,1 3 36-15,-2 29 26 16,-4 9 6-16,-1 10 1 16,-3 4 2-16,2-1 0 15,0-7 2-15,3-8-2 16,-2-13 0-16,1-9 2 0,2-12 1 16,0-2 36-16,3-5-5 15,0-16-5 1,-2-7-4-16,-4-6-9 0,-6-3 2 15,-4-8-11-15,-6-1-2 16,-4 0-1-16,-1 8-4 16,0 9 1-16,-6 10 5 15,-8 9-6-15,-1 10-5 16,-5 0 5-16,1 3 3 16,2 14-3-16,7 4-4 15,6 1 3-15,4 0-1 16,0-2 2-16,14-4-2 15,3-9 3-15,1-2-1 0,1-5 4 16,-1 0-3-16,0-14 2 16,-4-3 9-16,-1-2-3 15,-4-1 2-15,-2-2-5 16,1 5 14-16,-4 3-11 16,-2 7 9-16,-1 6-3 15,-1 1-5-15,0 0-10 16,0 16-7-16,-7 14 3 15,-4 12 4-15,1 7 5 16,1 9 16-16,0 2-8 16,3 4-2-16,0 2 0 15,0-2-10-15,-3 4 0 16,2-1 1-16,-2 0-2 0,3-4 0 16,3-9-3-1,-2-4 2-15,2-7-6 0,0-5-3 16,-1-5 9-16,-5-7-3 15,-3-7-22-15,2-8-2 16,-4-8 11-16,1-3 17 16,1-11 20-16,-3-16 47 15,1-8 1-15,1-4 11 16,3-5-26-16,7 1-4 16,3-2-17-16,9-2-26 15,27-2-6-15,19 4-17 16,17 6-92-16,2 13-146 0,-3 16-645 15</inkml:trace>
  <inkml:trace contextRef="#ctx0" brushRef="#br0" timeOffset="122646.16">2507 9644 703 0,'0'0'76'0,"0"0"-20"15,0 0 22-15,0 0 2 16,97-76-44-16,-58 76-23 16,5 0-3-16,3 15-1 15,0 16 2-15,-3 11-1 16,-10 8-1-16,-6 4 0 15,-7 5-6-15,-7 0 1 16,-8-5-2-16,-6-5-2 16,0-10 0-16,0-9-5 15,-12-11 4-15,-2-6 0 0,-2-9 1 16,-6-4 7-16,-1-2-1 16,-1-18 0-16,5-7 4 15,8-7-3-15,11-5-1 16,0-8-6-16,9-6-11 15,14-5 11-15,5 1-14 16,9 7-8-16,7 10 4 16,6 13-7-16,1 12 6 15,-6 10-12-15,-1 5 10 16,-11 2 15-16,-3 13-3 16,-3 7 7-16,-4 0-1 0,-1 2 2 15,-3 2 0 1,-1-4 1-16,-3-4 0 0,0-4-3 15,3-8 3-15,-3-4 0 16,7-2-2-16,-1-2 2 16,0-14 0-16,-5-4 2 15,-1-1-2-15,-9-3 4 16,-3-2 4-16,-3 1-1 16,0 1 13-16,-15 4 13 15,-6 6-17-15,-4 9 9 16,0 5-10-16,-1 5-14 15,1 24 6-15,2 14-7 16,1 10 1-16,9 6 3 16,4 2-4-16,7-6 2 15,2-6-2-15,0-6 0 0,8-11 0 16,5-6 2-16,5-9-2 16,6-9-1-16,4-5-4 15,7-3 5-15,5 0 0 16,-3-14-4-16,-1-5-55 15,-3-2-83-15,-5-2-50 16</inkml:trace>
  <inkml:trace contextRef="#ctx0" brushRef="#br0" timeOffset="123360.93">3788 9635 793 0,'0'0'41'15,"0"0"50"-15,0 0-13 16,0 0-78-16,-10 115-12 15,7-50 12-15,-3 1 29 16,0 0-5-16,-3-2-15 16,0-4 3-16,0-8-7 15,0-9-3-15,3-8 0 16,2-9-4-16,1-7 4 16,1-9-2-16,2-6 1 15,0-4-1-15,0 0 1 0,-1-6 11 16,-2-15 35-1,1-10 14-15,1-10-40 0,-1-11-8 16,2-10-5-16,0-8-7 16,0-7-1-16,3-2-7 15,8-2-18-15,2 6-1 16,9 12-2-16,1 15-2 16,5 20-11-16,1 17 25 15,2 11-3-15,3 0-20 16,6 29 22-16,-4 10 1 15,-9 7 16-15,-12 2-2 16,-15-4 2-16,0-8-3 16,-12-4-3-16,-12-6-6 15,-7-6 12-15,-5-3 21 0,3-5 2 16,-3-2-13-16,6-3-4 16,10-2-6-16,12-5-18 15,8 0-212-15</inkml:trace>
  <inkml:trace contextRef="#ctx0" brushRef="#br0" timeOffset="124093.65">4146 9939 703 0,'0'0'11'0,"0"0"5"15,0 0 64-15,0 0-35 16,0 0 6-16,0 0 40 16,56-32-43-16,-30 6-17 15,-2-3-22-15,-2-8 4 16,-5-9-9-16,-1-2-1 16,-7-8-3-16,-6-2 0 15,-3 4-3-15,-1 4-2 16,-19 11-6-16,-8 11 9 15,-5 11-8-15,-2 9 8 16,0 8 1-16,7 0-2 16,8 5 6-16,7 7-5 0,13 3 2 15,0-1-11 1,27-2 3-16,17 0 8 0,16-7 1 16,7 1-1-16,-4-2-3 15,-11 6 2-15,-12-1 0 16,-14 9-1-16,-10 6 0 15,-7 3 2-15,-6 6-1 16,0 1 1-16,-3 0 0 16,0-3 6-16,3-2-1 15,6-5-1-15,4-7-4 16,4-2 1-16,10-8-1 16,6-5 0-16,4-2-3 0,3 0 2 15,-3-16-1-15,-4-4-4 16,-6-5-1-16,-6-3 7 15,-3-6 2-15,-5-5 1 16,1-7 4-16,-7-2-2 16,-2 2-1-16,-5 7-1 15,0 8 0-15,-6 9-3 16,-8 12 3-16,-5 10 7 16,-2 2-7-16,-3 25-3 15,2 13 0-15,4 11-1 16,9 7 1-16,9-1 4 15,0 1-1-15,6-8-2 16,15-8 0-16,-1-9-1 16,0-8 0-16,4-10 0 15,3-5-3-15,4-8 3 0,5-2 1 16,7 0-1-16,-4-12-98 16,-2-8-139-16</inkml:trace>
  <inkml:trace contextRef="#ctx0" brushRef="#br0" timeOffset="124581.78">5302 9419 768 0,'0'0'52'15,"0"0"56"-15,0 0-9 16,0 0-83-16,-104 76-9 16,80-29 9-16,9 1 5 0,7 5-5 15,8 0-6-15,5 1-2 16,23 0-6-16,8-4 0 16,0-7-2-16,-8-8 0 15,-10-11 5-15,-9-8-5 16,-9-8 0-16,0-6-1 15,0-2-1-15,-21 0-2 16,-10-2 2-16,-5-16-3 16,2-3-5-16,4-6-49 15,14-6-76-15,8-7 44 16,8-7-124-16,0-4-253 16</inkml:trace>
  <inkml:trace contextRef="#ctx0" brushRef="#br0" timeOffset="124775.68">5220 9564 574 0,'0'0'49'16,"-9"110"-34"-16,-13-32 93 16,-11 5-3-16,-10 1-34 15,-5-6-20-15,-3-7-29 16,-1-10-8-16,6-14-8 16,7-10-6-16,14-11 0 15,7-11 5-15,15-9-5 16,3-6 4-16,3 0-4 15,31-11 0-15,23-17-45 16,16-11-198-16</inkml:trace>
  <inkml:trace contextRef="#ctx0" brushRef="#br0" timeOffset="125165.76">5490 9729 776 0,'0'0'42'16,"0"0"-42"-16,0 0 13 16,0 0-10-16,0 0-3 15,82 6 1-15,-49-6-1 16,-9-9-1-16,-2-7-3 16,-7-4-1-16,-12-5 0 15,-3 0 2-15,0 0 0 0,-15 0 3 16,-4 9 10-16,-2 6-4 15,-3 5 11-15,0 5 10 16,-1 12-10-16,-2 19-8 16,3 13 3-16,6 7 8 15,11 2 21-15,7 1-19 16,0-3-7-16,9-3-8 16,13-9-6-16,2-4 8 15,1-12-8-15,2-4 0 16,-1-10-1-16,5-6-1 15,-3-3 1-15,-2 0-12 16,-3-17-91-16,-3-10 2 16,-2-4-143-16</inkml:trace>
  <inkml:trace contextRef="#ctx0" brushRef="#br0" timeOffset="125616.22">5888 9576 733 0,'0'0'3'16,"-9"72"9"-16,5-23 48 15,1 3-35-15,2 0-2 16,-4-1 5-16,-1-3-10 16,0-3-7-16,3-7-4 0,-2-10-2 15,4-11-1 1,-2-7-2-16,3-8-2 0,0-2 0 15,0 0 29-15,0-14 49 16,0-9-10-16,6-10-36 16,0-5-20-16,0-6-10 15,0-6 1-15,3-6-2 16,1-2-1-16,4 4 0 16,5 8-6-16,2 15-26 15,0 14 10-15,4 15-4 16,7 2 6-16,2 27-5 15,6 13 17-15,-4 13 8 16,-6 2 1-16,-12 0 14 16,-11-3 5-16,-7-5-17 15,0-6 2-15,0-7-5 0,-3-8 0 16,-7-7 1-16,-1-9-2 16,2-5-8-16,-1-5-37 15,4 0-77-15,6-19-101 16</inkml:trace>
  <inkml:trace contextRef="#ctx0" brushRef="#br0" timeOffset="125864.33">6403 9211 821 0,'0'77'8'15,"0"16"-3"-15,0 7 78 16,0 3 30-16,-3 2-72 16,-5-5-8-16,-2-13-18 15,1-15-13-15,3-19-3 16,0-17 1-16,6-16 0 16,0-9-1-16,0-11-60 15,0 0-113-15,0-17 2 16</inkml:trace>
  <inkml:trace contextRef="#ctx0" brushRef="#br0" timeOffset="126389.02">6398 9631 596 0,'0'0'3'0,"120"-13"8"15,-59 10 23-15,-3-2-21 16,-10 2-12-16,-5 1-1 15,-10-2 0-15,-12 3 2 16,-9 1 2-16,-11 0 33 16,-1 0 45-16,0 0-27 15,-13 10-23-15,-4 12-20 16,-2 6 60-16,4 5-22 16,6 2-22-16,3 4-17 15,6 0-9-15,0-1 1 0,0-1-1 16,0-7-2-16,6-7-2 15,3-6 1-15,3-8 0 16,3-8-8-16,0-1 0 16,6 0 7-16,-2-10-3 15,-1-9 4-15,0-3 1 16,-6-7 5-16,-3-5-1 16,0-5 2-16,-6-2 5 15,-2 0 2-15,-1 4 1 16,0 9-9-16,0 13-3 15,0 8 1-15,2 7 0 16,4 7-3-16,3 18-6 16,4 14-3-16,-1 4 9 15,-4 3 4-15,2-1 1 0,0-1-4 16,1-7 0-16,8-6 1 16,-3-6-2-16,1-9 3 15,1-6-3-15,3-6-7 16,6-4-19-16,1 0-136 15,5-17-119-15</inkml:trace>
  <inkml:trace contextRef="#ctx0" brushRef="#br0" timeOffset="126673.63">7237 9065 843 0,'0'0'58'16,"0"0"-9"-16,-3 97-41 15,13-15 21-15,11 10 45 16,0 7-31-16,0 1-4 16,-9-3-24-16,-8-3-8 15,-4-12-7-15,0-12 3 16,-3-17-8-16,-6-15-4 15,0-13-47-15,2-10-1 16,1-10-45-16,3-5-25 16,0-3-67-16,-2-18-348 0</inkml:trace>
  <inkml:trace contextRef="#ctx0" brushRef="#br0" timeOffset="126949.19">7186 9436 556 0,'0'0'10'0,"0"0"6"16,111-30 73-16,-65 44 8 15,0 21-52-15,2 11-16 16,-8 7 8-16,-7 3-1 16,-8-1-3-16,-7-5-7 0,-9-5-3 15,-3-4-6 1,-3-4-16-16,-3-6 0 0,0-6-1 15,0-5 1-15,0-7-1 16,-3-4 0-16,3-4 0 16,0-4-38-16,0-1-77 15,0 0-33-15,9-10-116 16</inkml:trace>
  <inkml:trace contextRef="#ctx0" brushRef="#br0" timeOffset="127125.62">7727 9358 819 0,'0'0'56'0,"0"0"100"0,0 0-60 16,0 0-57-16,0 0-14 16,0 0-25-16,-10-9-13 15,23 24-56-15,4 2-87 16,5-4-103-16</inkml:trace>
  <inkml:trace contextRef="#ctx0" brushRef="#br0" timeOffset="127824.74">8235 9399 851 0,'0'0'20'0,"-90"24"16"16,50 15 82-16,7 14-73 15,9 10-33-15,11 5 6 16,4 2-12-16,3-3-5 16,4-6 5-16,2-11-6 15,0-10-1-15,2-13-43 16,8-11-2-16,1-11 9 15,2-5 23-15,5 0 6 16,6-5 8-16,1-16 4 16,1-3 1-16,-1-5 4 0,-3-8 4 15,-4-5 2 1,-7-10 6-16,-7-6-17 0,-1-5 12 16,-3 5 3-16,3 9-8 15,3 14 2-15,6 17 0 16,5 16 2-16,8 2-15 15,8 19-9-15,1 19-1 16,-4 6 9-16,-8 6 1 16,-7-1 0-16,-11-6 2 15,-4-3-1-15,0-6 2 16,0-8 3-16,0-7-6 16,0-9 1-16,0-3 0 15,0-6-1-15,0-1 0 16,-1 0 5-16,-2-18 43 0,-1-11 21 15,1-8-43-15,3-10-19 16,0-9-7-16,3-4 2 16,16-5-2-16,12 2-20 15,5 9 3-15,7 19-43 16,-1 19 6-16,-3 16 16 16,-6 19 13-16,-8 21 12 15,-9 15 10-15,-5 7 3 16,-8 5 9-16,0 0 12 15,-3-3-2-15,0-6 4 16,0-10-15-16,0-6-7 0,-6-9-1 16,0-8 0-1,3-9-44-15,3-9-126 0,0-7-140 16</inkml:trace>
  <inkml:trace contextRef="#ctx0" brushRef="#br0" timeOffset="128256.62">9246 9944 663 0,'0'0'282'16,"0"0"-253"-16,0 0 77 15,0 0-11-15,0 0-15 16,0 0-38-16,-2 0-30 0,2 0-10 16,0 0-2-16,0 0-2 15,-2 0-53-15,-9 0-46 16,-3 0-71-16,1 0-205 15</inkml:trace>
  <inkml:trace contextRef="#ctx0" brushRef="#br0" timeOffset="132824.38">11558 9757 539 0,'0'0'48'0,"0"0"46"15,0 0-4-15,0 0-32 16,0 0 10-16,0 0 14 0,0 0-6 16,59-56-47-1,-70 83-29-15,-6 11 1 0,-4 11 5 16,5 5 14-16,-4 8 1 16,4 4-6-16,0 2-5 15,-1-1-3 1,4 0-5-16,-3-5 0 0,2-4-1 15,2-8 4-15,5-14-5 16,1-9 0-16,4-12 0 16,1-9-1-16,-1-4 1 15,2-2 1-15,0 0-1 16,0-13 7-16,0-14 0 16,0-10 5-16,9-11-5 15,4-5-1-15,4-5-3 0,1-7 1 16,-3-3-4-16,4-2-3 15,-1-1-7-15,3 2-8 16,0 3-6-16,-5 5 10 16,1 3 1-16,-4 10 7 15,-3 10 5-15,-1 14 1 16,-2 10 0-16,-1 11-6 16,7 3 6-16,5 9 0 15,9 13-5-15,4 7 5 16,-1 3 11-16,-5 5 4 15,-1 3-6-15,-3 6-6 16,-8 2 3-16,-5 3 3 16,-8 2-9-16,0 2 0 0,-6 2 4 15,-12-4-3 1,1 0-1-16,4-3 6 0,4-3-5 16,8-3 3-16,1-8-1 15,0-4-3-15,0-7 0 16,0-10 0-16,3-3 1 15,0-7-1-15,-2-2 0 16,2-2 0-16,-3-1-1 16,1 0-5-16,-1-6-11 15,0-16-15-15,0-5-111 16,0-6-156-16</inkml:trace>
  <inkml:trace contextRef="#ctx0" brushRef="#br0" timeOffset="133028.71">11577 10113 628 0,'0'0'10'0,"0"0"23"16,109-27 85-16,-73 17-55 15,0 2-16-15,-2 0-7 16,0-1-26-16,-3-2-14 15,-2-1-13-15,-8-2-108 16,-8-1-314-16</inkml:trace>
  <inkml:trace contextRef="#ctx0" brushRef="#br0" timeOffset="134375.72">11887 9324 406 0,'0'0'41'0,"0"0"50"15,0 0-1-15,-99-36-36 16,73 33-20-16,-2 3 10 16,-5 0-16-16,-1 0-3 15,-5 5 12-15,2 5-9 16,-2 4-6-16,-6 2-2 15,5 3 2-15,-5 0-4 16,3 3-1-16,3 4-12 16,-1 2 2-16,3 4-1 15,1 3 1-15,3 0 1 16,2 3 1-16,1 0 6 0,2 3-1 16,3 0-8-16,1 1 9 15,4 1-4-15,1 3 0 16,3-3-3-16,2 1-5 15,-1 1 6-15,5-3-2 16,1 0-3-16,1 0 2 16,4-3-5-16,3 2 5 15,1-7-4-15,0 5-1 16,1-3 1-16,11 3 1 16,0-3-1-16,1 0 4 15,1-2-3-15,0-4-1 0,1 2 3 16,2-4-2-16,1-3-1 15,1-2-2-15,6-1 2 16,-2 0-2-16,2-3 0 16,1 0 0-16,-3-1 2 15,3-2-2-15,2-4 2 16,3 1-2-16,4-5 0 16,2 1 0-16,0-5 0 15,2-1 1-15,-5 4 0 16,-2-4 1-16,-4-2-2 15,2-1 0-15,-2 0 1 16,6 0 0-16,2-9 4 16,2-2-4-16,-2-4 1 15,-1 1 20-15,-1-1-15 0,-2 2 10 16,-7-2 1-16,2 1-2 16,-3 0 3-16,0-1-4 15,-2-4-1-15,2 0-2 16,0-1-2-16,1-3-6 15,1 1 3-15,-6-1-3 16,-2 0-4-16,-3 2 4 16,-4 0 4-16,-2-1 8 15,-1-2 4-15,-3-2-4 16,3-1 2-16,-1 1-4 16,3-4-11-16,-1 1 9 15,2-3-9-15,1-1 0 0,-3 2-3 16,0 2 1-16,-2-1 1 15,-1 2-2-15,-3 3 2 16,-2 1 0-16,-1 0 1 16,0 0 6-16,0 1-2 15,0 1-3-15,0 1 0 16,0 0-2-16,0-1 0 16,0 1 2-16,0 0-1 15,-1 0-6-15,-8 2 4 16,2-1-2-16,-1-1-7 15,1 1 8-15,-5 1 7 16,9-1-4-16,-3 1-1 16,3 2-2-16,-2 0 2 15,1 0 0-15,-2 1 1 0,2 1 1 16,-2 0-3-16,-2 2-1 16,2 0 0-16,-1 1 1 15,-2-3-1-15,0-1 0 16,0-1 0-16,-5-1 1 15,4 0-1-15,-3-1 0 16,-4 1-1-16,2 1-2 16,-1 0 2-16,-5 2-3 15,-3 3 1-15,-6-2 1 16,-7 1 1-16,-8 2-1 16,-6 3-9-16,-4 5 8 15,0 3-16-15,-1 0-93 0,5 13-109 16,0 10-115-16</inkml:trace>
  <inkml:trace contextRef="#ctx0" brushRef="#br0" timeOffset="135591.87">10963 10420 481 0,'0'0'67'0,"0"0"56"16,0 0-64-16,0 0-18 15,0 0-31-15,0 0 0 16,-112 83 15-16,70-43 19 16,-7 7 3-16,-5 2 17 15,-1 4-10-15,-2-4-17 0,5-1-10 16,6-4 4-16,1-4-8 16,2-2-11-16,-6-1 3 15,-1 0-11-15,-2-4 2 16,3-1 12-16,9-6 0 15,10-9 0-15,12-5-8 16,9-7 6-16,8-1-3 16,1-4 2-16,0 0 3 15,0 0 8-15,0 0-6 16,0 0 9-16,0 0-11 16,0 0 10-16,0 0-15 15,0 0 9-15,0 0-5 0,0 0-2 16,0 0-7-16,0 0 6 15,0 0-7-15,0-2-6 16,0-3-1-16,0 1-1 16,0-3-2-16,1-2 1 15,4 2-15-15,-1 0-51 16,-2-1-54-16,-2 3-57 16,0 2-155-16</inkml:trace>
  <inkml:trace contextRef="#ctx0" brushRef="#br0" timeOffset="137069.09">9571 11506 447 0,'0'0'92'16,"0"0"31"-16,0 0-27 16,0 0-27-16,0 0 0 15,0 0-11-15,3 11-21 16,-1 19-25-16,-2 16-9 15,0 11 13-15,0 7 18 16,0 2-12-16,0 3-6 16,0-2 3-16,0-7-6 0,0-5-11 15,0-8 1-15,-3-13 1 16,0-8-4-16,0-10-2 16,1-8 2-16,2-5 5 15,0-1-5-15,0-2 1 16,-1 0 5-16,1 0 3 15,0-15 9-15,0-14 30 16,0-9-26-16,0-8-14 16,3-13-6-16,8-7-1 15,6-5-1-15,-1-4-1 16,2 0-8-16,0 5 8 16,-4 5-11-16,-1 11-6 15,-4 17 4-15,-3 13 14 16,0 11-7-16,0 8 7 0,4 5-2 15,11 0 0-15,12 8-10 16,4 22 4-16,-1 10 8 16,-9 10 0-16,-18 3-1 15,-9-4 1-15,0 0 0 16,-23-6-3-16,-9-3-2 16,1-8 5-16,3-5 0 15,3-7 3-15,10-9 3 16,6-4 4-16,6-4-10 15,3-3 7-15,0 0-3 16,0 0-3-16,0 0 7 16,3-4-1-16,11-7-1 15,5 2-6-15,2 1-3 0,3 3 2 16,1 5-1-16,-1 0-2 16,0 1-1-16,-3 15-2 15,-3 4 2-15,-2 4 4 16,-5 1-4-16,-7 3 3 15,-4-2 1-15,0-1 1 16,0-1-7-16,-4-2 3 16,-9-4 3-16,0-3-1 15,-2-2 0-15,-4-2 0 16,-3-3-2-16,-3-3 4 16,-3-1 1-16,-5-1 10 15,-2-1 16-15,2-2-3 0,2 0 1 16,5 0-7-16,7 0-5 15,4-3 0-15,6-5-3 16,4-7-10-16,5-3 0 16,0-6-23-16,2-4-93 15,10-1-114-15,1 1-407 16</inkml:trace>
  <inkml:trace contextRef="#ctx0" brushRef="#br0" timeOffset="138507.81">9977 11223 313 0,'0'0'79'16,"0"0"-3"-16,0 0 36 16,0 0-23-16,0 0-29 15,-91-72-10-15,68 64-17 16,0 1-9-16,-4 2-1 16,-6 3 4-16,-6 2-3 15,-4 0 18-15,1 6-12 16,-1 10-7-16,0 1 6 15,-1 7-12-15,0-2-8 0,3 2 3 16,4 3-1 0,1 2-4-16,1 5-4 15,0 7-1-15,2 5 3 0,2 3 6 16,1-2-5-16,2 0 0 16,3-4 1-16,3 0 7 15,2-6-8-15,2 0 0 16,6-1-6-16,0 1 5 15,0 2-1-15,0 3-2 16,3 2-1-16,-3-4 7 16,3 1 0-16,0-3-3 15,2-1-2-15,4-2 0 16,3-2 2-16,0-2 5 16,0-5-8-16,6 1 6 15,4-1-6-15,1-3 0 16,0 3 0-16,0-3 6 15,1 1-4-15,1-2-4 0,1-1 5 16,2-1-4-16,-1 0 3 16,3-2-1-16,4-1-1 15,1-1 0-15,8-4 2 16,2 0 0-16,0-2 11 16,5-6-13-16,0-1 8 15,-2 1-9-15,-2-3 2 16,-3 1 6-16,-4-1-8 15,3-1 1-15,0 0 1 16,4 0-3-16,5 0 0 16,1-8 0-16,5-7 2 15,-2 1-1-15,-4 0 0 0,-2 0 0 16,-5 1 2-16,-4 1 0 16,-3-1 3-16,-1 1 2 15,-2-5 2-15,-2 0-3 16,5-2 2-16,-4-1-2 15,3 1-1-15,-5-3 0 16,-1 4-2-16,-1 0 0 16,-4 1 4-16,2-2 1 15,-3 1 2-15,-2-2 1 16,-2-2 0-16,2-3-2 16,-1 0-2-16,2-1 0 0,-1 0-4 15,-1 4-1 1,0 3-1-16,-3 1-1 0,1 1 2 15,-2 2 1-15,-2-3 1 16,0 1 2-16,-2-2 3 16,-1-4-3-16,0 1-2 15,0-5 9-15,0 0-9 16,2 2-2-16,-1 5 0 16,1 3-1-16,-2 3-1 15,0 0 4-15,0 1-2 16,0-1 1-16,0 2 0 15,0-5 1-15,0 3-3 16,0-4 5-16,-2-1 4 16,-1-1-9-16,-1-1 0 0,-1-3 3 15,1 4-3-15,-2 0 0 16,2 0-1-16,-4 3 0 16,2-2-1-16,-4-1 0 15,1 1 2-15,1-1 0 16,-1 0-2-16,-1-4 0 15,-2 2 0-15,-3-2 1 16,0 1 2-16,-3-6-3 16,-3-1 0-16,-1 3 0 15,-2 0 0-15,-3 4 0 16,-1 6-2-16,-8 5-8 16,-10 6 1-16,-11 6 7 15,-6 0-7-15,2 5-23 0,8 9-103 16,17-1-116-16,15-1-114 15</inkml:trace>
  <inkml:trace contextRef="#ctx0" brushRef="#br0" timeOffset="145921.67">8979 12329 532 0,'0'0'38'16,"0"0"94"-16,-131 93-34 15,77-47-20-15,-6 12-4 16,-8 9-16-16,-2 0 1 15,-8 2 14-15,-1-8-17 16,4-6-11-16,4-4-21 16,7-8-2-16,4-4-10 15,12-8-3-15,10-6-8 16,12-9 7-16,13-7 1 16,5-5-7-16,5-2 0 15,0 0 8-15,3-2 2 0,-4 0 8 16,4 0-1-16,-3-10-18 15,3-4-2-15,0 0-28 16,0 4-40-16,12-2-78 16,3 5-154-16</inkml:trace>
  <inkml:trace contextRef="#ctx0" brushRef="#br0" timeOffset="146527.19">7714 13324 515 0,'0'0'58'16,"0"0"34"-16,0 0 30 15,0 0-27-15,0 0-16 16,0 0-39-16,18-15-35 16,-31 36 2-16,-7 11 42 15,2 6-2-15,-1 2-14 16,4 4-9-16,2 0-16 15,4-1 16-15,1 4-11 16,2 2-3-16,3-3-9 16,3-4 9-16,0-4-10 0,0-9 0 15,11-4 0-15,9-6 2 16,3-5 4-16,4-5-5 16,0-6 2-16,1-3-2 15,0 0-1-15,-1 0 0 16,1-12-21-16,-4-4-41 15,-3-6-48-15,-3-1-108 16,-3-7-278-16</inkml:trace>
  <inkml:trace contextRef="#ctx0" brushRef="#br0" timeOffset="146747.51">7738 13583 432 0,'0'0'253'0,"0"0"-212"16,0 0 53-16,0 0-11 15,0 0-38-15,0 0-27 16,27-17-9-16,1 10-7 16,6-1-2-16,-5 2-9 15,-7-2-38-15,-7-4-41 16,-9-2-111-16</inkml:trace>
  <inkml:trace contextRef="#ctx0" brushRef="#br0" timeOffset="146947.49">7629 13367 417 0,'0'0'380'0,"0"0"-373"15,0 0 10-15,0 0 46 16,110-60-47-16,-61 53-11 16,-2 2 1-16,-7 4-6 15,-6 1-6-15,-14-3-87 16,-14 0-199-16</inkml:trace>
  <inkml:trace contextRef="#ctx0" brushRef="#br0" timeOffset="148169.9">7984 13054 334 0,'0'0'157'15,"0"0"-112"-15,0 0 85 16,0 0-40-16,-100-17-44 16,66 17-6-16,-8 13 6 15,-1 5-9-15,-5 3 6 16,5 0-13-16,1 3-4 15,5 4-8-15,-1 1-7 16,-2 3-3-16,0 5 10 16,1 0-6-16,-1 0 6 15,4 1 3-15,2-4-3 16,11 2-5-16,4 1 3 16,5-2-8-16,4 5-3 15,1 3-1-15,3 6 4 0,0 6-2 16,-1-1-6-16,4-4 7 15,1-5-3-15,1-10-3 16,-1-6-1-16,2-2 6 16,0-4 8-16,0 0-2 15,0-1 2-15,8 2-1 16,8 0 0-16,-1 3-8 16,3 2-1-16,4 3 1 15,-1 0-1-15,3-2-1 16,-3-5-2-16,-4-4 1 15,0-4 0-15,-3-4 5 16,7-4 1-16,1-1 0 16,5-3 6-16,1 0-1 0,3-4-8 15,2-1 2-15,-3 0-2 16,3 0-3-16,-5 0 4 16,2-4-6-16,-2-6 9 15,2-1 4-15,0-3-7 16,0 0 11-16,-2-3-6 15,-4 2-9-15,2 1 7 16,-4-3-6-16,0 2-1 16,-1 0 5-16,0-4-3 15,-2-1 1-15,1-1 1 16,-2-1 2-16,1-2-6 16,-4 1 8-16,6-1-5 15,-3-1-1-15,1 2-4 0,-2 0 1 16,-4 1 3-1,-2 3 0-15,-3 2 0 0,0 0-1 16,-1 0 3-16,-2-5 1 16,1 0-2-16,-2-3 2 15,4 4-7-15,-2-3 3 16,0 3 3-16,-2 1-1 16,-1 3 1-16,-1 2 2 15,-2 3 1-15,2 0-4 16,-2 3 2-16,0 0-1 15,0-2 0-15,0 2-5 16,0-4 4-16,0-1-4 0,0-1 4 16,0-2 2-16,2 1-5 15,-1 2 3-15,1 1-3 16,-1 3 2-16,-1-2 0 16,2 2 0-16,-2 0 0 15,0-3 1-15,0 0 2 16,0-1-4-16,0-1 2 15,-3 0-3-15,-2-2-1 16,0-2 3-16,-1-1-3 16,1 1 1-16,-1-1-1 15,0 0 0-15,-4 0-1 16,1 3 0-16,-2-2-1 16,-8 0 1-16,1 2 0 0,-3-3 0 15,-6-2-1 1,-4 0-1-16,-5-3 2 0,-10 3-10 15,-6 2-19-15,-2 11-76 16,-3 9-64-16,5 0-152 16,13 18-440-16</inkml:trace>
  <inkml:trace contextRef="#ctx0" brushRef="#br0" timeOffset="150179.28">10213 12361 186 0,'0'0'81'0,"0"0"23"0,0 0 17 15,0 0-24-15,0 0-13 16,0 0-4-16,-32-29-12 16,29 26-17-16,3 3 9 15,0-2-1-15,0 2-26 16,0 0-14-16,0 0-9 15,0 0-10-15,5 0 3 16,17 5-3-16,8 9 12 16,4 3 2-16,-1 3-8 15,0 8 4-15,1 4-3 16,0 9 16-16,2 7-8 16,0 3 7-16,4 0-4 15,5 3-5-15,0-4-1 0,1-1 1 16,-3 1-12-16,-3-1 8 15,-5-1-9-15,-7-2 2 16,0-4 0-16,-3-7 5 16,-3-5-5-16,0-7 2 15,-1-3 14-15,-3-4-11 16,0-3 9-16,-5-7-8 16,-5 0-1-16,-3-3 0 15,-3-1 2-15,-2-2 1 16,0 0 1-16,0 3 1 15,0-3-4-15,0 0-4 16,0 0-4-16,0 0-24 0,-7-5-91 16,-4-5-70-16,4-2-452 15</inkml:trace>
  <inkml:trace contextRef="#ctx0" brushRef="#br0" timeOffset="151096.72">11389 13372 352 0,'0'0'94'16,"0"0"-14"-16,0 0 35 15,0 0-29-15,0 0-28 16,0 0-12-16,0-43 6 16,-7 36 0-16,-5-1-10 15,-6 3-11-15,-1 1-2 16,-2 4-6-16,-3 0 1 16,0 0-10-16,-1 4 9 15,1 9-10-15,0 3 3 16,-3 1-4-16,6 0-2 15,-1 7 3-15,2-2-2 16,0 5-3-16,-1 0 2 16,1 1 4-16,1 1-10 15,1 1 4-15,5-1 2 0,2 4-8 16,8 1-2-16,0 1 0 16,3 1 0-16,0-1 1 15,17-3 0-15,2-3 5 16,2-4-1-16,4-4-5 15,1-6 2-15,0-3 2 16,3-7-4-16,-1-1 3 16,5-4 2-16,0 0-3 15,-2 0-2-15,0-4-10 16,-2-4-30-16,-7-4-43 16,-8-4-105-16,-7-9-257 0</inkml:trace>
  <inkml:trace contextRef="#ctx0" brushRef="#br0" timeOffset="152634.97">11336 13029 360 0,'0'0'47'0,"0"0"2"16,0 0 63-16,0 0-56 16,-90-23-9-16,68 20-6 15,-1 2-12-15,-2 1 2 0,-2 0-9 16,-1 0 4-16,-5 4 0 15,-3 7-3-15,-1 1 16 16,1 2 4-16,3 4-8 16,3 3-7-16,2 1-18 15,6 4 4-15,1 3 3 16,4-3-3-16,1-1-3 16,1-1-4-16,0 2 3 15,-1 1-2-15,-4 0 4 16,1 3-2-16,1 1 2 15,-1 2 1-15,2 1-1 16,4 0-8-16,2-1 6 0,7 2 3 16,-2-3-7-1,3 1-1-15,3-1 5 0,0 3-6 16,0-1 5-16,0 2-3 16,0-3 1-16,2-2 0 15,6 0 6-15,0-1-8 16,1-4 5-16,1 2-8 15,2-5 5-15,0 1-2 16,3-1-3-16,-1-2 0 16,2 0 4-16,1 1-5 15,3-2-1-15,1-1 2 16,6 0 5-16,-3-2-5 16,1-4-1-16,-1 2 1 0,1-2 2 15,1-3-1 1,-1 0-1-16,1-3-2 0,-1 0 0 15,0-4 4-15,-1 1 3 16,0 1 0-16,-6-2 0 16,3-1-1-16,-5 1-3 15,1-1-1-15,-1-2 2 16,0 0-2-16,1 0 0 16,1 0 6-16,1 0-3 15,-2 0 4-15,0 0-4 16,1-5 7-16,-1-2-4 15,0 2 0-15,0-4 5 16,1 1 7-16,-3-1-8 16,4 1 2-16,-4-1 0 0,0 1-3 15,-1 1 3-15,-1-2-5 16,-1-1 5-16,3 2-3 16,-2-4-1-16,3 0 2 15,-2-2-2-15,-1-1 0 16,1 3 1-16,-2 1 0 15,0 1 2-15,-5 1 0 16,1 0 2-16,0 0 1 16,0-1-9-16,-2-1-5 15,3 0 9-15,0-1-8 16,0-2 4-16,-3 0-5 16,1-1 1-16,2 0 5 15,-3-2-6-15,2 0 7 0,-2 1-5 16,1-4 0-16,-3 1 0 15,1-1-1-15,-1 1-3 16,1-1 2-16,-2 2 0 16,-1 3 2-16,-1-2-3 15,2 2 1-15,-3-4-2 16,0-3 3-16,0 0 1 16,0 1-4-16,0-1 3 15,3 0-2-15,-3 3-1 16,0 2 1-16,1 5 0 15,-1-2 3-15,0 3-2 16,0-1-4-16,0-1-5 0,0-3 7 16,0 4 0-16,-1-5 0 15,-5 3 0-15,0-3 3 16,3-1 1-16,0 0-5 16,0 1 2-16,0 1-1 15,-2 0 5-15,0-1-5 16,-1-3 0-16,-3-2-5 15,-5-3 5-15,2 0-1 16,-4-4 2-16,-2-2-2 16,-4-1 1-16,-2 3 0 15,1 3-3-15,-8 7 0 16,-8 3-11-16,-12 5 6 16,-14 3-6-16,-13 6-10 0,-5 2-53 15,8 0-51 1,5 12-49-16,15 3-98 0,15 6-660 15</inkml:trace>
  <inkml:trace contextRef="#ctx0" brushRef="#br0" timeOffset="157579.47">7234 14076 261 0,'0'0'46'0,"0"0"17"16,0 0 34-16,0 0 33 15,0 0-25-15,0 0-46 0,0 0-3 16,7-14 9-16,-7 14-4 16,0 0-26-16,-7 0-15 15,-8 14-16-15,-12 14 6 16,-6 10 9-16,-6 7 7 15,-7 7 7-15,-6 3 8 16,-6 1-11-16,2-1-2 16,-2-2-6-16,6-2-5 15,5-3-6-15,6-4 4 16,7 0-8-16,1-7-4 16,5-1 2-16,-1-5-5 15,1-3 13-15,1-5-11 16,8-4 10-16,4-8-7 15,9-5-1-15,4-3 7 0,2-1 3 16,0-2 0-16,0 0-2 16,0 2-2-16,-1-1-7 15,1 1 9-15,-2-2-12 16,2 0 1-16,0 0 0 16,0 0 6-16,0 0-3 15,0 0-2-15,0 0 1 16,0 0 1-16,0 0-3 15,0 0 1-15,0 0 0 16,0 0 3-16,0 0-1 16,0-5-4-16,0-3-26 15,0 4-35-15,0 4-57 16,0 0-79-16,0 0-183 0</inkml:trace>
  <inkml:trace contextRef="#ctx0" brushRef="#br0" timeOffset="159080.59">5914 15389 454 0,'0'0'57'16,"0"0"53"-16,0 0-25 16,0 0-27-16,0-73-9 15,1 65 11-15,-1 8 27 16,0 0-16-16,0 0-69 15,0 24 2-15,-4 10-3 0,-8 15 25 16,3 6 9-16,0 3-6 16,0 0 3-16,5 1-9 15,1-4-6-15,1-4-6 16,-1-7-8-16,3-6 3 16,-3-6-2-16,0-6-2 15,0-6-2-15,0-4 0 16,-3-3 4-16,2-2 0 15,-1-1-4-15,-1-2 4 16,3-2-2-16,3-5-2 16,0-1-9-16,0 0-28 15,0-3-20-15,15-16-72 0,9-12-92 16,6-8-202-16</inkml:trace>
  <inkml:trace contextRef="#ctx0" brushRef="#br0" timeOffset="159508.41">6251 15433 608 0,'0'0'58'16,"0"0"-15"-16,-84 40 54 16,47-9-25-16,-2 4-10 15,-1 3-4-15,1 0-15 16,2-1-14-16,4-5-9 0,8-4 5 15,7-9-12 1,10-6-9-16,7-8 3 0,1-2-7 16,0-3-3-16,0 0 2 15,1 0 1-15,17 0 5 16,3 0-2-16,0-1 1 16,0 1-4-16,-6 0 0 15,1 0-1-15,-1 7 0 16,0 5-2-16,2 2 3 15,0-1 0-15,0 3 2 16,4-2-2-16,-1 0 1 16,-1 2-1-16,-5 1 0 15,-2 3 1-15,-7-1-1 0,-1 4 0 16,-4-4 0 0,0-4 1-16,0 1-1 0,-4-9 0 15,1 0-13-15,1-7-64 16,2 0-98-16,0-14-86 15</inkml:trace>
  <inkml:trace contextRef="#ctx0" brushRef="#br0" timeOffset="160773.63">6312 15042 454 0,'0'0'47'16,"0"0"49"-16,0 0-15 16,-97-27-15-16,67 23-14 15,-1 1-23-15,-4 3 8 0,-3 0-8 16,-1 0-8-16,-6 0-2 16,-1 10 0-16,-6 12 4 15,-5 4-7-15,2 3-2 16,0 5 5-16,6 2-9 15,8 3 0-15,5 1-2 16,5 1-6-16,3 1 11 16,2 0-8-16,1 0 7 15,4 0-4-15,5-1-4 16,1 4 8-16,9-1-6 16,3 1 18-16,3-2-4 15,0-2-4-15,6-2 1 16,10-3-4-16,-2-2-5 0,2-2 13 15,-2-1-11 1,3-1-5-16,0 3 4 0,4 3-5 16,-2 0 2-16,4 1 0 15,-1-1-2-15,3-5-4 16,-1-4 0-16,1-5 7 16,-2 0 0-16,2-5-1 15,-1-2-4-15,0-4 6 16,1-2-3-16,5-1-2 15,3-2-1-15,6 0-1 16,0 1 5-16,-2 0-5 16,0-4 3-16,-6 2-3 15,-1-3 4-15,-3-2-3 0,4 0 5 16,2-4 5 0,9-9-3-16,4-4-1 0,2-2 2 15,-2 2-7-15,-7 1-2 16,-5-1 6-16,-4 1-2 15,-5-3-1-15,-1 0 3 16,-3-5 3-16,3-6 2 16,-2-5-1-16,2-3-1 15,-1 1-5-15,-4-1 2 16,-3 6-7-16,-4 5 5 16,-4 2-3-16,-2-1 0 15,-6-1 10-15,4-1-11 0,-4-2 4 16,2 1 4-1,-1-2-7-15,2 4-2 0,2 4 0 16,-4 4 2-16,1 2 4 16,-1 1-5-16,-1-1 2 15,0 0 5-15,0 0 1 16,0-2 3-16,0-2-9 16,0-1 2-16,0-1-2 15,0 2 0-15,0 2 0 16,0 0-2-16,0-1 0 15,0 3 8-15,0 0-7 16,0-3 1-16,-4 3 1 16,-4-5-2-16,-2 3 1 15,1-1 0-15,3 2-1 0,-3 1 3 16,-1 0-5-16,-1 1 1 16,2 2 0-16,-3-2-1 15,2 2-1-15,-5 0 0 16,4 0 1-16,-1 0 1 15,-1 4-1-15,1-2-2 16,-3 3-2-16,3-2 4 16,-4 0 5-16,-2-1-5 15,-6-5-7-15,-3 5 6 16,-4-1 0-16,-3 3-1 16,-5 6-1-16,-6 2 2 15,-8 2 1-15,-13 0-7 16,-6 11-13-16,-5 7-52 0,5 4-62 15,15-3-96 1,23-10-283-16</inkml:trace>
  <inkml:trace contextRef="#ctx0" brushRef="#br0" timeOffset="161989.91">8099 14226 385 0,'0'0'113'16,"0"0"-24"-16,0 0 31 16,0 0-46-16,0 0-28 0,0 0 10 15,0-26 1-15,0 24-16 16,0 2-25-16,-2 0-11 16,2 0-4-16,0 2-1 15,2 10 1-15,13 5 3 16,10 3 8-16,2 6 1 15,4 9 6-15,1 5-4 16,-4 4 7-16,-1 8-13 16,-8 2 11-16,1 4-6 15,-1 2 5-15,-1 4 1 16,3 4-4-16,3 1-3 16,1 0-5-16,2-7 3 15,-2-11-6-15,-1-12-4 16,-5-10 3-16,-3-8 0 15,-6-8 3-15,-4-4 13 0,-3-6-1 16,-2-3-2-16,1 0-9 16,-2 0 10-16,1 0-7 15,1 0-2-15,-2 0-2 16,0 0 1-16,0 0-8 16,0 0-4-16,0-11-71 15,0-3-83-15,0-6-320 16</inkml:trace>
  <inkml:trace contextRef="#ctx0" brushRef="#br0" timeOffset="162953.64">8573 15533 649 0,'0'0'37'15,"0"0"-5"1,0 0 52-16,0 0-26 0,0 0-9 16,0 0-7-16,0 0-16 15,75-60-26-15,-74 65 2 16,2 12-2-16,-1 6 18 15,-1 2 9-15,-1 1-5 16,0 1-9-16,2 3-4 16,-2 4-1-16,0 6-1 15,0 1 4-15,0 2 2 16,0 4-4-16,-5-1-3 16,-2-3-2-16,-1-4-2 15,1-9-1-15,4-7 0 0,3-10 0 16,-3-7-1-1,3-3 3-15,0-1-3 0,0-2 5 16,0 0 8-16,0 0 1 16,0-2 14-16,0-16 18 15,3-12-31-15,5-7-8 16,-3-8 0-16,-2-1-6 16,-1-1 9-16,-1 4-9 15,4-4 3-15,2 2 3 16,1-1-7-16,5 4-2 15,-2 4 2-15,-1 0 0 16,-1 7 3-16,-3 4-3 0,0 9-1 16,1 7-1-1,-4 6-4-15,-1 4 5 0,-1 1 1 16,8 0-10-16,9 0 8 16,12 0 2-16,7 0 1 15,4 0-1-15,2 0 0 16,-3 0 1-16,-7 3 0 15,-5-1-1-15,-11-1-1 16,-7 0 1-16,-4-1-3 16,-6 0-37-16,0 1-48 15,0 4-61-15,0 1-67 16,-3 3-182-16</inkml:trace>
  <inkml:trace contextRef="#ctx0" brushRef="#br0" timeOffset="163176.04">8798 15731 669 0,'0'0'27'0,"0"0"-8"16,0 0 79-16,0 0-18 15,0 0-22-15,0 0-16 16,112 0-26-16,-70-6-11 15,-3 2-3-15,-2-1-2 16,-7 1-1-16,-11 1-23 16,-8-1-71-16,-8-3-105 0</inkml:trace>
  <inkml:trace contextRef="#ctx0" brushRef="#br0" timeOffset="164463.67">8949 15124 315 0,'0'0'54'15,"0"0"11"-15,0 0 27 16,-80-24-14-16,51 21-5 16,-2 1-10-16,3 2-17 15,-5 0-7-15,3 0-8 16,-3 3 7-16,2 7-17 15,-4 3-7-15,-2 4 2 16,-1 6 0-16,0 6-4 16,1 4 2-16,1 6 5 15,5 4-3-15,1-1 8 0,3-2-10 16,6-3 6-16,3-3-1 16,5-5-1-16,4 2-6 15,3-1-2-15,1 1-1 16,1 3-7-16,4 2 6 15,0 2 3-15,0 0-3 16,0 2 5-16,0-1-1 16,0 0-5-16,6-2-4 15,1-3 10-15,-1-1-12 16,0-4 4-16,-1-2 4 16,5-1 4-16,1 1-5 15,3-5 0-15,0-1-3 16,5-1-2-16,1-3 5 15,-1-1-4-15,2 0-3 16,-3 1 2-16,0 2-1 0,0 0-2 16,0-2 0-16,1-3 0 15,-1-4 2-15,4-5-2 16,2-5 3-16,9 0 11 16,-2 0 3-16,4 0-5 15,-4-6-4-15,-1 2 0 16,-2-3-5-16,-3 2 2 15,1-1 1-15,-4 2-3 16,1 0 1-16,-1-2 2 16,2-1-3-16,-5 0 0 0,5-1 0 15,1-3-2 1,-1-1 6-16,-3 0-4 0,0 0 5 16,-3 2 10-16,-3-2 1 15,-3 2-5-15,0 0-6 16,-2-2 8-16,2 0-5 15,-3-1-5-15,6-2 1 16,0-4-4-16,0-3 5 16,0-6-2-16,0 2-1 15,-2-3 3-15,1 3-2 16,-4 6-4-16,-3 0 6 16,-2 1 0-16,-1 0-1 15,2-4 6-15,-1 3-11 0,-1-3 3 16,-1 1-3-1,0-1-1-15,0-1-1 0,0 2 0 16,0-1 8-16,-3 4-7 16,0 2 4-16,0 0-5 15,0 1 11-15,0 0-6 16,-4 2-4-16,-1-1 7 16,1-1-5-16,-2 2-1 15,3-1 0-15,1 1-1 16,1-1 2-16,-4 0-2 15,2 0-1-15,-1 2 0 16,-2-1-1-16,-1 1 1 16,-1-2-3-16,-1 3 5 15,1-2-2-15,-2-1 0 0,1 0 1 16,2-1-1-16,-5-4 4 16,4 3-1-16,-4-5-3 15,1 0 0-15,-3 1-1 16,-1-1 2-16,-1 5-2 15,-4 0-1-15,-1 2-1 16,-7 2-3-16,-9 5 5 16,-8 3-9-16,-12 1 8 15,-10 4-6-15,-6 0-16 16,-1 4-106-16,5 8-135 16,9 5-392-16</inkml:trace>
  <inkml:trace contextRef="#ctx0" brushRef="#br0" timeOffset="165162.44">8649 15756 252 0,'0'0'437'0,"0"0"-407"16,0 0 56-16,0 0-13 15,0 0-38-15,0 0-17 16,96-4-9-16,-60 1-6 15,-5-1-3-15,-1 0-2 16,-11-2-80-16,-4-4-305 16</inkml:trace>
  <inkml:trace contextRef="#ctx0" brushRef="#br0" timeOffset="178551.43">6564 16137 345 0,'0'0'264'16,"0"0"-186"-16,0 0 48 16,0 0-17-16,0 0-36 15,0 0-23-15,0 0-26 16,-12-24-5-16,12 31-18 15,8 14 4-15,12 12 1 16,7 13 24-16,6 5 10 16,1 7-3-16,4 3 1 15,-2 1-9-15,-2-3-16 0,1-2 10 16,-5-10-13 0,0-6-2-16,-7-10-6 0,-4-8 2 15,0-3-1-15,-5-6 7 16,-5-5-10-16,-2 0 0 15,1-6 0-15,-5-2 0 16,0 1 0-16,0-2-32 16,1 0-90-16,-1 0-161 15</inkml:trace>
  <inkml:trace contextRef="#ctx0" brushRef="#br0" timeOffset="179069.34">7079 16997 648 0,'0'0'99'0,"0"0"-33"16,0 0 13-16,0 0-39 0,0 0-29 16,0 0-2-16,0 72 53 15,0-29-10-15,0-3-13 16,0 3 1-16,0-3-3 15,0-2-6-15,-5-1-6 16,2 1-13-16,0-3-2 16,2-4 2-16,1-3-12 15,0-11 6-15,0-3-4 16,0-4 5-16,4-1 1 16,2-3 0-16,3-1 4 15,6 1-2-15,9-3 9 16,4 0-10-16,11-3 0 0,3 0-5 15,2 0-1-15,-3-3-2 16,-8 0-1-16,-8-3-4 16,-11 3-51-1,-6 1-58-15,-6-3-41 0,-2-2-171 16</inkml:trace>
  <inkml:trace contextRef="#ctx0" brushRef="#br0" timeOffset="180374.4">7153 16805 358 0,'0'0'43'0,"0"0"74"16,0 0 20-16,0 0-75 16,0 0-6-16,-79-65-2 15,64 58 2-15,0 5-12 16,-4 2-8-16,-2 0-13 15,-6 0-14-15,-6 10 0 0,-3 7 3 16,-5 4 5-16,2 2-3 16,9 0 6-16,5 4-4 15,8-1-2-15,3 5 4 16,3 7-10-16,-2 7 7 16,2 0-1-16,2 0-4 15,-1-4 4-15,4-4 2 16,3-2-3-16,3 1 2 15,0-4-3-15,0 2-2 16,0 2 3-16,6-3-6 16,4 1 3-16,-2 0-2 15,-1-2-4-15,4-3 1 16,2 2-3-16,1-4 2 0,2-2 1 16,-1-2 6-16,1-1-6 15,1 0-3-15,-1-2 6 16,5 2-5-16,-3-4-1 15,4 0 4-15,0-1-6 16,0-3 0-16,1-2 0 16,0-2 6-16,-1-3-5 15,-4 1 3-15,-2 0 0 16,-2-4 3-16,1 3 1 16,-2-6 0-16,5 1-1 15,0-2 5-15,3 0-3 16,3 0-8-16,2 0 1 0,1 0 7 15,-1 0-8 1,1-6 1-16,-5-2 0 0,2 0 11 16,-6 0-11-16,0 1 10 15,-2 0 3-15,-4-1-1 16,2 1-4-16,-1 2-2 16,-4 2-1-16,0-2-4 15,1 1 0-15,2-3-1 16,3 0 3-16,0-5 4 15,0-1 0-15,0-1-2 16,-2 0 2-16,4-2-2 16,-4 3-1-16,-4 3 6 15,0-1-12-15,-3 0 14 0,1 0-5 16,-2 0-4 0,-1-3 5-16,2-1-2 15,0-4 1-15,3-5-5 0,0 2 3 16,-1-1-4-16,-1 2-3 15,-2-1 2-15,-1 1 2 16,-3 6 0-16,-1-2 3 16,0 0 4-16,0 1-1 15,0-2-4-15,0-3 4 16,0 1-8-16,0-4 3 16,0 4 0-16,-1-3-3 15,-1-1 3-15,0 2 4 16,-1 5-9-16,0-3 1 0,0 0 1 15,-2 2-1-15,-1-2 6 16,-3 2 2-16,0-2-8 16,0 2 4-16,0 1-3 15,-4 0-2-15,4 0 3 16,-2 3-2-16,1 0-1 16,0 2 0-16,-1 0 0 15,-2 0-1-15,1 3 1 16,-6-2 0-16,3 0-1 15,-3 1 0-15,-4 0 2 16,1-6-1-16,-3 2 1 16,2-2 0-16,-2 1 1 15,1 3-2-15,-2 1 0 16,-8 0-2-16,-7 1-3 0,-11 6-2 16,-17 4-49-1,-10 2-46-15,-16 25-77 0,-9 9-71 16,-3 1-493-16</inkml:trace>
  <inkml:trace contextRef="#ctx0" brushRef="#br0" timeOffset="200003.94">10757 14231 327 0,'0'0'260'16,"0"0"-190"-16,0 0 23 16,0 0-43-16,0 0-34 15,-82 53 37-15,42-12 0 16,-2 11 15-16,-3 10-16 16,0 8-8-16,-2 4 14 15,-1 2-16-15,-1-1 8 0,4-4-12 16,7-7-15-16,10-12 0 15,9-12-12-15,7-13 7 16,3-7-3-16,3-8-1 16,3-5-3-16,0-6-9 15,3-1 7-15,0 0 3 16,0 0-4-16,0 0-4 16,0-1-2-16,0-11-2 15,0-3-61-15,14-1-90 16,0 4-137-16,-2 5-413 15</inkml:trace>
  <inkml:trace contextRef="#ctx0" brushRef="#br0" timeOffset="200925.21">10180 15548 877 0,'0'0'29'16,"0"0"25"-16,0 0 10 16,0 0-41-16,0 0-2 15,0 0-14-15,-2 0-4 16,14 0 2-16,2-8-2 15,0-6 6-15,-2-1-9 16,-4-5 0-16,2-4 3 16,-8 1 0-16,-2-1 2 15,0 4-4-15,0 3-1 0,-12 5 9 16,-3 4-5-16,-6 6 1 16,-1 2 1-16,-1 0-6 15,-1 0 7-15,5 5-6 16,2 6 6-16,4 4-6 15,4 6-1-15,0 7 2 16,-1 6 4-16,2 4 0 16,2 3-1-16,5-2 4 15,1-3-1-15,0 0-4 16,0-6 0-16,12-3-2 16,3-3 0-16,0-5 1 15,1-4-3-15,-2-4 0 16,-4-3 1-16,0-3-1 15,-2-5 0-15,-2 0 5 0,7 0-3 16,4-10 24-16,5-9-14 16,3-1-5-16,-1-3-3 15,-1 0-4-15,-4 4 0 16,-1 3 5-16,-8 7-5 16,-2 3 0-16,-5 3 1 15,0 1-1-15,0 2-1 16,4-2 1-16,1 2 0 15,2 0-2-15,2 0-5 16,-3 0 2-16,-1 10-3 0,2 7 7 16,-4 4 1-1,-2 3 3-15,-1 1 0 16,-1 1-2-16,-1-2 2 0,1-3 0 16,-2-3 4-16,0 1-5 15,0-4-2-15,0 0 0 16,0-1 1-16,0-2-1 15,0-5 0-15,0 0-8 16,-2-4-39-16,1-3-26 16,-1 0-62-16,-2-7-82 15</inkml:trace>
  <inkml:trace contextRef="#ctx0" brushRef="#br0" timeOffset="202247.89">10327 15071 366 0,'0'0'74'0,"0"0"12"0,0 0 41 15,-97-17-47-15,71 17-36 16,-3 0-1-16,1 8-3 16,1 3-14-16,-1 3-4 15,-2 5-4-15,-3 1 2 16,0 9 3-16,-1 3 1 15,4 2 9-15,3 4-9 16,2 1-3-16,4-3-4 16,3-1-5-16,3 3-7 15,3-4 9-15,3 5-5 16,0 0-2-16,1 1 0 16,0-1-1-16,3-3-3 15,-1 1 3-15,3-3 1 0,2-3 2 16,1-2 4-1,0-1-7-15,0 0 1 0,0-1 0 16,3 2-6-16,1-2 1 16,1 0-2-16,4-2 1 15,0 2-1-15,0-4 0 16,3 0-1-16,1 1 1 16,1-2 0-16,0-5 3 15,0 2 0-15,2-1-2 16,-1-2-1-16,0 1 1 15,0 0 1-15,1-5 0 16,-2 2-1-16,5-1-1 16,-2-2 3-16,2-3 2 15,0-1 6-15,-1 1 3 16,0-3-5-16,0 1-2 0,0-3 3 16,0 2-4-16,-2 0 2 15,4-1-7-15,1-1 7 16,4 0-7-16,3-3 4 15,4 0 0-15,-2 0 2 16,-2 0-1-16,-3 0 7 16,-6 0-7-16,-2-5 1 15,1 0 6-15,-3-1-9 16,4-1 6-16,-1-2 7 16,5-5-10-16,-3-1-7 15,1-1 3-15,0 1 7 16,0 0-5-16,-2 1 1 0,1 0 1 15,-7 0 2 1,7 0-1-16,-4 0 0 0,-1-3-7 16,3 0 8-16,-5-5-5 15,2-2 0-15,-3 2-1 16,-2 1 1-16,-2 1 3 16,-2 1 11-16,-3 0-5 15,2 2 5-15,-2 0-7 16,2 0-8-16,0-3 4 15,1-1 0-15,-2 1-4 16,1-1-3-16,-1 1 6 16,-2 0 0-16,-2-1 0 0,0-1-1 15,0 3 1-15,0 2-1 16,0 0 2-16,0 3-3 16,0-1-1-16,0 1 0 15,0 1-2-15,0-2 0 16,-2 1 1-16,-1 2 0 15,-1-2-2-15,-2-1 0 16,1 2-2-16,-2 1 4 16,-2 1 1-16,0-2-2 15,0-1 2-15,0 2 1 16,0-2-1-16,2 3-2 16,-1-2 0-16,1 2 3 15,-1 0-3-15,1 0 0 16,-5-1-1-16,-3-1 1 15,-3-2-1-15,-6 0 1 0,-1-4-1 16,-5-3 0-16,-3-1 1 16,-1-1 3-16,0 1-3 15,1 2 0-15,-3 3-1 16,-3 2-2-16,-7 5 2 16,-12 7-4-16,-9 4-39 15,-8 11-84-15,-7 19-71 16,-1 7-288-16</inkml:trace>
  <inkml:trace contextRef="#ctx0" brushRef="#br0" timeOffset="-213388.91">25542 5045 167 0,'0'0'471'16,"0"0"-454"-16,0 0-15 15,0 0 28-15,0 0 14 16,0 0-20-16,0 0-24 16,0 0-15-16,-8 21-62 15,8-21-194-15</inkml:trace>
  <inkml:trace contextRef="#ctx0" brushRef="#br0" timeOffset="-212751.48">28510 5504 439 0,'0'0'115'16,"0"0"-31"-16,0 0 19 16,0 0-32-16,0 0-21 15,0 0-23-15,3 0-8 16,-3 0-8-16,0 0-3 16,0 0-8-16,0 0-3 15,0 0-42-15,0 0-74 16,-8 0-219-16</inkml:trace>
  <inkml:trace contextRef="#ctx0" brushRef="#br0" timeOffset="-212211.95">25565 5199 559 0,'0'0'35'16,"0"0"-22"-16,0 0 40 15,0 0-31-15,0 0-22 16,0 0-61-16,33 6-125 16</inkml:trace>
  <inkml:trace contextRef="#ctx0" brushRef="#br0" timeOffset="-211731.01">28628 5317 421 0,'0'0'88'16,"0"0"-15"-16,0 0 20 0,0 0-20 15,0 0-37-15,0 0-22 16,0 12 1-16,0-12 2 16,0 0-11-16,0 0-4 15,0 0-1-15,-8 0-1 16,-8 0-52-16,-5 0-40 15,-2 0-125-15</inkml:trace>
  <inkml:trace contextRef="#ctx0" brushRef="#br0" timeOffset="-210951.44">23919 7246 566 0,'0'0'149'0,"0"0"-138"16,0 0-8-16,0 0-1 15,0 0-2-15,0 0 0 16,9 0-14-16,5 0-106 16,3-6-239-16</inkml:trace>
  <inkml:trace contextRef="#ctx0" brushRef="#br0" timeOffset="-210599.83">25832 7213 629 0,'0'0'29'0,"0"0"-24"16,0 0-4-16,0 0 19 15,0 0 7-15,0 0-27 16,0 2-1-16,0-2-42 15,0 0-35-15,0 0-169 16</inkml:trace>
  <inkml:trace contextRef="#ctx0" brushRef="#br0" timeOffset="-210150.03">23677 7210 456 0,'0'0'0'16,"0"0"-11"-16,0 0-8 16,0 0 17-16,0 0-45 0</inkml:trace>
  <inkml:trace contextRef="#ctx0" brushRef="#br0" timeOffset="-209767.22">25798 7240 730 0,'0'0'11'0,"0"0"-11"16,0 0 1-16,0 0 29 15,0 0-5-15,0 0-25 16,0 0 0-16,0 0-29 16,-13 0-24-16,-13 0-89 15,-11 0-359-15</inkml:trace>
  <inkml:trace contextRef="#ctx0" brushRef="#br0" timeOffset="-209406.38">23711 7230 427 0,'0'0'13'0,"0"0"-13"16,0 0-26-16,0 0-19 16,0 0-62-16</inkml:trace>
  <inkml:trace contextRef="#ctx0" brushRef="#br0" timeOffset="-209000.35">25810 7263 574 0,'0'0'32'15,"0"0"-31"-15,0 0 0 16,0 0 32-16,0 0-10 0,0 0-20 16,0 4-3-16,0-4-12 15,-4 0-58-15,-10 0-125 16</inkml:trace>
  <inkml:trace contextRef="#ctx0" brushRef="#br0" timeOffset="-208590.23">23638 7279 447 0,'0'0'1'0,"0"0"-1"16,0 0-5-16,0 0 5 15,0 0-7-15,0 0-84 16,44 0-154-16</inkml:trace>
  <inkml:trace contextRef="#ctx0" brushRef="#br0" timeOffset="-208088.04">25831 7233 306 0,'0'0'135'16,"0"0"-120"-16,0 0-15 15,0 0 10-15,0 0 40 16,0 0-28-16,0 0-22 15,0 2 0-15,0-2-2 16,0 1-91-16,-5-1-258 16</inkml:trace>
  <inkml:trace contextRef="#ctx0" brushRef="#br0" timeOffset="-207224.05">25702 5153 408 0,'0'0'14'15,"0"0"-12"1,0 0 4-16,0 0 37 0,0 0 3 16,0 0-14-16,-7 7-18 15,7-7-12-15,0 0 6 16,0 0-8-16,0 0 0 15,0 2-33-15,0-2-103 16</inkml:trace>
  <inkml:trace contextRef="#ctx0" brushRef="#br0" timeOffset="-206527.09">28598 5369 324 0,'0'0'13'0,"0"0"-12"16,0 0 0-16,0 0-1 16,0 0-28-16</inkml:trace>
  <inkml:trace contextRef="#ctx0" brushRef="#br0" timeOffset="-205988.06">25494 5141 151 0,'0'0'237'0,"0"0"-227"15,0 0-10-15,0 0 3 16,0 0 23-16,0 0-7 0,-2 5-13 16,2-5-4-1,0 0 0-15,0 0-2 0,2 2-29 16,13-1-77-16,7-1-124 15</inkml:trace>
  <inkml:trace contextRef="#ctx0" brushRef="#br0" timeOffset="-205453.09">28367 5380 48 0,'0'0'250'16,"0"0"-248"-16,0 0 2 15,0 0-4-15,0 0-3 16,0 0-3-16,-69-14-37 16,52 11-153-16</inkml:trace>
  <inkml:trace contextRef="#ctx0" brushRef="#br0" timeOffset="-204930.6">25390 5307 305 0,'0'0'18'0,"0"0"-10"15,0 0-8-15,0 0 1 16,0 0 0-16,0 0 10 16,-2 1-4-16,2-1-5 0,-2 0 5 15,2 0 17-15,0 0 2 16,0 0-9-16,0 0-10 16,0 0 2-16,0 0-3 15,0 0-5-15,0 0-1 16,0 0 0-16,0 0 0 15,0 0 0-15,0 0 0 16,0 0-1-16,0 0-1 16,0 0-24-16,0 0-51 15,0 0-15-15,0 0-6 16</inkml:trace>
  <inkml:trace contextRef="#ctx0" brushRef="#br0" timeOffset="-204712.83">25647 5327 419 0,'0'0'17'0,"0"0"-17"16,0 0 17-16,0 0 23 16,0 0 25-16,0 0-23 15,72-9-31-15,-72 8-11 16,0 1-2-16,0 0-38 15,0 0-49-15,-11 3 16 16,-5 9 8-16,-2-3-73 16</inkml:trace>
  <inkml:trace contextRef="#ctx0" brushRef="#br0" timeOffset="-202616.55">11695 14173 365 0,'0'0'84'16,"0"0"32"-16,0 0 7 15,0 0-70-15,0 0 1 16,0 0-13-16,0 0-3 0,-30-73 30 16,30 69-28-16,0 1-2 15,-1 3-19-15,1 0-6 16,0 0-6-16,0 0 0 15,0 0-7-15,10 15-1 16,13 6 1-16,2 7 1 16,2 7 5-16,1 5-6 15,5 7 0-15,6 2 1 16,2 3 14-16,3 1 2 16,-5-3-6-16,-2 0-10 15,-3-4 2-15,2 0-1 16,-3-6 1-16,-3-3 0 0,-7-5-1 15,-6-3 1 1,-1-5 1-16,-5-6 8 0,0-1 1 16,-5-6-3-16,2-1 6 15,-3-4-5-15,-2-3 4 16,0 0 6-16,1-3-8 16,-3 0-10-16,1 3 0 15,-1-3-3-15,-1 0-6 16,0 0-93-16,-7 0-234 15</inkml:trace>
  <inkml:trace contextRef="#ctx0" brushRef="#br0" timeOffset="-201866.62">12444 15394 23 0,'0'0'502'15,"0"0"-417"-15,0 0 8 16,0 0 1-16,0 0-22 16,0 0 7-16,9-44-10 15,-9 44-31-15,0 0-22 16,0 5-13-16,0 17 7 16,-9 10 19-16,0 6 2 15,2 2-1-15,4 6 10 16,3-2-10-16,0-1-12 0,0 0-3 15,0-5-3 1,0-4-5-16,0-6-7 0,-2-7 2 16,2-5 4-16,0-5-4 15,0-3-2-15,0-4 1 16,0-4-4-16,0 0 3 16,0 0-16-16,0 0-10 15,0-7-24-15,0-10-39 16,0-10-105-16,0-4-170 15</inkml:trace>
  <inkml:trace contextRef="#ctx0" brushRef="#br0" timeOffset="-201477.43">12387 15369 568 0,'0'0'6'15,"0"0"56"-15,0 0 18 16,0 0-9-16,0 0-39 16,94-69-14-16,-67 63 13 15,0 3-1-15,0 3-11 16,-1 0-10-16,1 12-3 16,-3 12-1-16,-1 7 3 15,-6 6 11-15,-8 4 7 16,-7-2 2-16,-2 2-3 15,0-3-2-15,-12-2-4 0,-4-3 0 16,-1-2-17-16,-2-2 8 16,-2-4-6-16,-3-2 3 15,-3-6-5-15,-1-7 6 16,-2-2-2-16,0-5-1 16,0-3-1-16,5 0-4 15,6 0 2-15,10 0-1 16,9-1-1-16,0-11-34 15,6-8-141-15,17-4-290 16</inkml:trace>
  <inkml:trace contextRef="#ctx0" brushRef="#br0" timeOffset="-200405.07">12759 15044 279 0,'0'0'14'16,"0"0"10"-16,0 0 61 0,0 0-7 16,-80-68-5-16,52 57 2 15,-3 1-15-15,-5 0-22 16,-6 6 7-16,3 1-7 16,-1 3-11-16,0 0-3 15,3 0 5-15,-1 12-18 16,1 5 6-16,-3 7-8 15,-2 7 23-15,3 8-9 16,-1 1 0-16,6 5 4 16,1 1-7-16,5-1-5 15,2 0 4-15,5 0-5 0,3 0-10 16,5 3 6 0,0 0-5-16,2-1-3 0,2-3 1 15,6 1 1 1,3-6-2-16,0-1 12 0,0-4-6 15,6-3 11-15,3-2 0 16,2 1 0-16,0 1-2 16,4-1-3-16,3 3-7 15,2-1 0-15,7-1 0 16,4 0 4-16,2-4-10 16,1-3 13-16,2-3-13 15,-4-1 4-15,1-3-2 16,0-3 2-16,-3-2-2 15,3-6-3-15,-2-2 8 0,4-1 1 16,-1-3 2-16,0 0 1 16,3 0 2-16,-2 0-8 15,-3 0 9-15,1-5-10 16,0-5 3-16,-3-1-4 16,1-3 5-16,1-3 6 15,-1-5-12-15,2 0 6 16,-3-6 12-16,-4 2-11 15,1-5-6-15,-3 1 10 16,0 1-12-16,0 0 1 16,-3 2 3-16,-5-2 0 15,-1 0 8-15,-1-2 10 16,-3-1-4-16,-2-1 5 0,1-3-10 16,-2 2-4-1,0 1-4-15,-4 0-2 0,-1 3-3 16,-3 2 1-16,0 1 0 15,0-1-2-15,-9 2 2 16,-7-5 3-16,-1 2-3 16,-3-2-1-16,-1-1 2 15,4 1-2-15,1 0-2 16,4 2 2-16,0 4 0 16,-3-1 0-16,0 3-2 15,-4-2 0-15,-8-3-5 16,-6-1 5-16,-6-4 2 0,-7-3-2 15,-2-3 0-15,1-3 2 16,-1 3-4-16,5 3 1 16,1 8-1-16,-1 14-28 15,-2 14-49-15,-3 21-50 16,3 27-73-16,7 14-68 16,11 0-298-16</inkml:trace>
  <inkml:trace contextRef="#ctx0" brushRef="#br0" timeOffset="-199159.31">12039 16220 324 0,'0'0'44'16,"0"0"22"-16,0 0 6 15,0 0-18-15,0 0-22 16,0 0-1-16,22-39 31 16,-22 37-22-16,0 0 6 15,0 2-5-15,0-2 4 16,0 2-6-16,0 0 0 15,0 0 7-15,0 0-7 0,-2 0-28 16,-18 15-4-16,-12 15 8 16,-10 16 21-16,-6 8 4 15,1 11-5-15,-1 0 3 16,3-1 0-16,5-4-17 16,4-5-4-16,6-8-6 15,11-10-3-15,6-10-8 16,5-9 2-16,3-7 4 15,4-6-4-15,-1 0 3 16,2-5-4-16,0 0 6 16,0 0 0-16,0 0-2 15,0-2-5-15,0-9-10 16,0 0-62-16,0 1-73 0,0 3-142 16</inkml:trace>
  <inkml:trace contextRef="#ctx0" brushRef="#br0" timeOffset="-198693.56">11379 16907 733 0,'0'0'53'16,"0"0"25"-16,0 0 43 15,0 0-68-15,0 0-49 16,0 0 1-16,3 61 27 16,-8-18 7-16,-2 3-10 0,-3 1-6 15,2-3-9-15,-1-4 9 16,-3-1-10 0,2-5-6-16,-5-2-3 0,6-6-2 15,0-7 1-15,4-7-2 16,2-4 0-16,3-3-1 15,0-5 0-15,0 0-3 16,0 0-32-16,0 0-37 16,6-10-90-16,9-10-177 15</inkml:trace>
  <inkml:trace contextRef="#ctx0" brushRef="#br0" timeOffset="-198363.35">11731 16888 767 0,'0'0'58'0,"0"0"-43"16,0 0 84-16,0 0-30 16,0 0-55-16,0 0-14 15,-1 48 10-15,-7-4 13 16,-3 5 11-16,0 1-17 15,0-3 4-15,4-4-10 16,2-4-10-16,5-6 7 16,0-4-7-16,0-8 0 15,0-5-1-15,0-4 3 16,0-3-3-16,0-4-1 0,0-5 1 16,0 3-2-16,0-3-4 15,0 0-16-15,0 0-25 16,0 0-79-16,0-8-147 15</inkml:trace>
  <inkml:trace contextRef="#ctx0" brushRef="#br0" timeOffset="-198161.19">11352 17152 222 0,'0'0'599'0,"0"0"-558"0,0 0-11 15,0 0 65-15,0 0-64 16,82-29-29-16,-24 18 0 16,2 2-2-16,-5 0-1 15,-9-1-30-15,-11 0-68 16,-12-2-56-16,-15 2-219 16</inkml:trace>
  <inkml:trace contextRef="#ctx0" brushRef="#br0" timeOffset="-197186.87">11828 16736 344 0,'0'0'31'15,"0"0"7"-15,0 0 58 16,0 0-5-16,0 0-49 16,-93-77 10-16,72 66-6 15,-2-1 8-15,-3 2-17 0,-5 1-14 16,-3 4 0-1,-4 0 6-15,-2 5 3 0,-2 0-13 16,0 0 8-16,-2 16-16 16,2 6 7-16,3 6 9 15,2 3-16-15,3 1 0 16,1 1 1-16,2 4-3 16,-2-1-2-16,0 1 0 15,0 0 0-15,6 0 5 16,5 0-2-16,10 1-1 15,6 3 5-15,3-1-7 16,3-1 4-16,0-4-1 16,0-1-3-16,1-2-2 15,5 1 1-15,-1-2 1 0,-2 1 1 16,3 0-7-16,0-3 2 16,3 1 2-1,1-4 0-15,3-2 0 0,1-1-1 16,4-3 1-16,-2-1 2 15,5-5-6-15,1 2 12 16,1-4-7-16,2-1 3 16,4-1-2-16,2-1 0 15,3-1-2-15,5-2 0 16,3-6-2-16,0 0 0 16,1 0 2-16,-3 0 2 15,-4-6-5-15,-3-3 11 16,-5 1-3-16,-1-2 6 0,-2-1 0 15,1-1-3-15,0-4-1 16,4-1-1-16,-3 1 0 16,4-1-2-16,-6 3-2 15,-3-1 6-15,0 1 1 16,-5 0-1-16,0-3 5 16,0 2-5-16,-4-5 5 15,1-3-7-15,4-4 0 16,2-5-1-16,-3-2-3 15,5 1-2-15,-7 1-1 16,-3 5 3-16,-4 1-1 16,-5 0 7-16,-3-4 6 15,0-1 1-15,0 1-8 0,0-3-3 16,-8 1 3 0,0-7-10-16,-2 3 1 0,0-1 1 15,-2 4-2-15,-8 4-2 16,-3 5-1-16,-15 4-1 15,-17 2-1-15,-15 3-5 16,-20 3 7-16,-8 4-55 16,1 4-75-16,19 1-125 15,26 1-429-15</inkml:trace>
  <inkml:trace contextRef="#ctx0" brushRef="#br0" timeOffset="-191664.91">11060 17239 364 0,'0'0'45'16,"0"0"6"-16,0 0 48 16,0 0-51-16,0 0-17 0,0 0 4 15,0 0-5-15,-2-35 6 16,2 32-6-16,0 1-2 16,0 1-6-16,0 1 3 15,0 0 0-15,0 0-2 16,-1 0-4-16,-4 0-4 15,-4 0-4-15,-7 0-6 16,-4 3-1-16,-5 8 0 16,-2 6 10-16,-3 5 1 15,-4 5 9-15,-3 3-5 16,-5 6-1-16,-1 3 2 16,-2-3 0-16,3 0-3 15,2-3-8-15,3-6 5 16,6-2-1-16,4-6-1 15,9-3-1-15,1-4 0 0,2 0-3 16,-2 0 4-16,-2-2 3 16,-3 0 5-16,0-1 1 15,4-1-6-15,3-5-9 16,6 0 8-16,6-3 1 16,3 0 4-16,0 0-1 15,0 0-9-15,0 0 2 16,0 0-6-16,0 0 1 15,0 0-4-15,0 0 4 16,0 0-4-16,0 0-2 16,0 0 0-16,0 0 0 15,0 0-19-15,0 0-54 0,0 0-67 16,0 0-171-16</inkml:trace>
  <inkml:trace contextRef="#ctx0" brushRef="#br0" timeOffset="-190572.94">9893 17648 596 0,'0'0'75'16,"0"0"-20"-16,0 0 55 15,0 0-26-15,0 0-66 16,0 0-15-16,0 0-3 16,-49 70 21-16,42-27 12 15,2 6 6-15,5-3-12 16,0 0-7-16,0-3-3 16,0-4 1-16,0-6-18 15,6-10 9-15,-1-2-9 0,-2-12 2 16,-3-6 3-1,0-3 1-15,0 0 9 0,1 0 17 16,-1 0 12-16,0-6 1 16,0-14-12-16,0-12-29 15,-1-7 0-15,-5-11-8 16,0-4 4-16,1-2-20 16,2 6-6-16,3 7-9 15,0 11 20-15,0 12 3 16,9 7 9-16,-4 9 1 15,-1 4 1-15,5 0-2 16,3 6-11-16,9 13 12 16,5 3-2-16,0 1 8 15,-2 2-1-15,1 2-3 0,-4-3 1 16,-6 5 6-16,-6-5 4 16,-5 3 8-16,-4-2-12 15,0-2 7-15,0-6-10 16,0-6 2-16,0-5-6 15,0-3 1-15,0-3-1 16,0 0 5-16,0 0-1 16,0-6 17-16,0-15-18 15,0-12-3-15,-5-3-2 16,3-3-19-16,2 6-11 16,0 9 0-16,0 7 20 15,0 10-2-15,0 4 10 16,0 3 0-16,3 0-8 0,10 1 5 15,4 9 7 1,5 2 0-16,4 5 0 0,-1 0 0 16,-1 4 2-16,-5 4 2 15,-4-1 2-15,-3 2-2 16,-7 3 10-16,-5-5-3 16,0-2 0-16,0-2 3 15,0-3-14-15,0-1 0 16,0-3 0-16,0-2-1 15,0-5-34-15,0 1-26 16,0-5-60-16,0-2-50 16,0 0-41-16,0-15-348 0</inkml:trace>
  <inkml:trace contextRef="#ctx0" brushRef="#br0" timeOffset="-189711.88">10220 17470 416 0,'0'0'27'0,"0"0"57"16,0 0 24-16,-87-47-40 15,56 40-40-15,-6 4 13 16,-5 1-2-16,-3 2 0 16,-2 0 5-16,2 9-13 15,-3 8-15-15,6 2 7 16,2 1-8-16,4 2-3 16,5 3-2-16,-2 0 3 15,2 5 5-15,-2 1-8 16,2 5 8-16,1 0-6 15,0 6 11-15,11-1-11 16,7 0 9-16,6 0-16 16,6-2 7-16,0 1-10 15,0-5 3-15,7 3-4 0,5-1-1 16,3-2 0-16,-1 2 0 16,6-3 2-16,1 1-1 15,0-1 7-15,6 1-2 16,-2-3 1-16,4 2 1 15,-1-3 0-15,2 1-4 16,1-5 3-16,0-1-3 16,2-3 3-16,2-5-6 15,2 1 9-15,3-5-6 16,5-3-3-16,1-1 4 16,-1-6-1-16,-2-3-2 15,-4-1 1-15,-3 0-2 16,-5 0 3-16,0 0 0 0,-1-10 9 15,5-3 2-15,-1-4-5 16,4-10 2-16,-3-3-1 16,-2-3-4-16,-5-3-4 15,-1-3 4-15,-6-4 1 16,1-6 0-16,-4-2 2 16,-1 3-3-16,-1 4-4 15,-3 8 1-15,-1 2-3 16,-7 3 7-16,-2 1-4 15,-3-1 12-15,0-3-6 16,-2 1-1-16,-11-6 0 16,-1 0-5-16,-3-6-1 0,-3 0-2 15,-4-4-1-15,-3 3 1 16,-4 5-1-16,0 6 1 16,-7 9-3-16,-6 9-2 15,-6 7 4-15,-8 8 0 16,-3 2-1-16,9 5 0 15,5 14-7-15,7 8-58 16,6 3-87-16,7 3-131 16</inkml:trace>
  <inkml:trace contextRef="#ctx0" brushRef="#br0" timeOffset="-188872.13">11938 17490 546 0,'0'0'60'16,"0"0"12"-16,0 0 42 15,0 0-52-15,0 0-16 16,0 0 7-16,6-48 0 16,6 46-22-16,3 2-13 0,6 0-2 15,7 2 1-15,7 15-3 16,2 10 9-16,6 6-5 16,2 6 3-16,-2 1-10 15,0-1 9-15,5-2-12 16,0 2-2-16,4-3 1 15,6-2-3-15,-3-6 3 16,-4-6-6-16,-8-5 0 16,-8-6 2-16,-13-3-3 15,-12-7 5-15,-3 1-2 16,-7-2 1-16,0 0-2 16,0 0 3-16,0 0-5 15,0 0-42-15,0 0-56 0,-14 0-98 16,1 0-335-1</inkml:trace>
  <inkml:trace contextRef="#ctx0" brushRef="#br0" timeOffset="-188367.9">12908 17969 692 0,'0'0'69'0,"0"0"-11"16,0 0 63-16,0 0-23 15,0 0-65-15,0 0-33 16,-17-4 0-16,17 28 8 16,-3 10 16-16,2 5 15 15,-3 5-5-15,1 4-3 16,1 0-10-16,-1-1-9 0,3-7-10 15,0-7 2 1,0-14-4-16,0-5 4 0,0-7-3 16,0-4-2-16,0-2-1 15,0-1-1-15,0 0-16 16,0 0-2-16,0 0 2 16,0-5-10-16,0-15-49 15,0-6-79-15,0-12-3 16,-3 4-113-16,-6 1-81 15</inkml:trace>
  <inkml:trace contextRef="#ctx0" brushRef="#br0" timeOffset="-188150.5">12745 18093 359 0,'0'0'111'0,"0"0"-19"15,0 0 8-15,0 0-14 16,-57-83-23-16,57 70-20 16,0 2 3-16,0-1-13 15,2-2-16-15,9-1-7 16,2 1 5-16,2-2 5 15,7 0-17-15,8-3 5 16,6 0-6-16,4 4 2 16,-3 4-3-16,-1 3-1 15,-8 5-11-15,-8 3-18 16,-11 0-25-16,-9 0-40 16,0 12-45-16,-18 5-59 15</inkml:trace>
  <inkml:trace contextRef="#ctx0" brushRef="#br0" timeOffset="-187879.97">12538 18424 392 0,'0'0'62'16,"0"0"84"-16,0 0 1 15,0 0-70-15,94 49-4 16,-70-44-12-16,2 0-9 0,4-1-14 16,5-4-18-1,2 0-15-15,6 0 4 0,-3 0-6 16,-1-3-1-16,-4-3-2 16,-7-2-15-16,-4-2-61 15,-8-6-66-15,-7-1-104 16</inkml:trace>
  <inkml:trace contextRef="#ctx0" brushRef="#br0" timeOffset="-187161.16">12990 17730 512 0,'0'0'48'0,"0"0"15"16,0 0 30-16,-82-45-11 16,61 41-46-16,-5 0-2 15,-2 4-14-15,-5 0-11 16,-4 0 2-16,0 0 0 15,-8 14 10-15,-6 6 5 16,-4 5 1-16,-1 5 1 16,2 3-9-16,8 3 2 0,10 2-9 15,9 1 3-15,12 1-5 16,2 2-2-16,3-1 1 16,0 5-7-16,3 7 12 15,1 3-10-15,4 2 3 16,2 0-2-16,0 0 3 15,9-5 1-15,12-3-4 16,4-10 11-16,5-2-2 16,3-3-1-16,0-7 0 15,0-1-3-15,0-5 1 16,1-1-4-16,-1-1-5 16,4-6 3-16,2-2-3 15,4-2 2-15,3-6-1 16,1-4-2-16,0 0 1 15,-3 0-2-15,-3-11 2 0,-2-6-1 16,-2-5 4-16,2-9 2 16,4-7 4-16,1-9 25 15,-3-9-10-15,-5-9 0 16,-2-12-8-16,-11-12-3 16,-13-11-5-16,-10 1-1 15,0 4-5-15,-22 10 1 16,-14 9-4-16,-9 10-1 15,-10 11-4-15,-5 11 4 16,-7 13 0-16,-10 11-24 16,-13 20-11-16,-10 2-30 15,-1 36-29-15,11 14-9 0,20 11-19 16,30 0-96-16,28-5-453 16</inkml:trace>
  <inkml:trace contextRef="#ctx0" brushRef="#br0" timeOffset="-180072.77">13409 18185 128 0,'0'0'59'0,"0"0"-34"15,0 0 38-15,0 0 54 0,0 0-47 16,0 0 12-16,0 0-6 15,-40 75-18-15,35-70 5 16,2-4-1-16,2-1 1 16,1 0 30-16,0 0-19 15,0 0-8-15,0 0-15 16,0 0-6-16,0 0-4 16,6 0-14-16,18 0 4 0,7 8-10 15,13 3 15 1,7 2-11-16,11 4-5 0,6 0-2 15,1-2-10 1,-5 7 1-16,-8 0-8 0,-11 0 0 16,-9 1-1-16,-9 1 1 15,-5-3-1-15,-6-1 5 16,-3-2-2-16,-3-1 1 16,-3-5 0-16,-2-4-2 15,-1-2 4-15,-2-3-6 16,-1-1 4-16,1-2-4 15,-2 0-2-15,0 2-16 16,0 2-65-16,-3 3-67 16,-13 2-102-16,-1-3-375 15</inkml:trace>
  <inkml:trace contextRef="#ctx0" brushRef="#br0" timeOffset="-179443.66">14478 18595 522 0,'0'0'172'0,"0"0"-78"16,0 0 42-16,0 0-15 15,0 0-62-15,0 0-5 16,18-19-19-16,-18 19-12 15,0 0-11-15,0 6 1 16,0 9 18-16,0 4 13 16,0 5-3-16,0 1-11 0,3 1-14 15,2-2-1 1,-1 2-10-16,1-2-2 0,1-1-2 16,-3 0 3-1,-2 0-4-15,-1-1 0 0,0-1 1 16,0-1 3-16,-3 0-3 15,-3-4 2-15,0-4-6 16,-1-2 6-16,-4 1-2 16,1-2-1-16,-4 1 0 15,-8 0 1-15,-3-2 15 16,-5 1-4-16,-3-6 6 16,2 4-8-16,4-5-3 15,8 0-2-15,7-2-4 16,2 0 0-16,6 0-1 0,1 0-7 15,3-11-26-15,0 1-33 16,0-6-49-16,4-4-44 16,7 0-103-16,-2 1-87 15</inkml:trace>
  <inkml:trace contextRef="#ctx0" brushRef="#br0" timeOffset="-179143.42">14331 18649 445 0,'0'0'187'0,"0"0"-117"15,0 0 4-15,0 0 9 0,0 0 9 16,0 0-16-16,-72-72-24 16,72 71-20-16,9-6-13 15,16 0-9-15,16-3 0 16,12-2 13-16,7 3-14 15,1-2 13-15,-6 3 1 16,-11 2-8-16,-11 2-7 16,-11 3-8-16,-13 1-5 15,-6 0-21-15,-3 0-28 16,0 13-22-16,0-1-71 16,-11 1 0-16,-1-7-121 15,-2 0-259-15</inkml:trace>
  <inkml:trace contextRef="#ctx0" brushRef="#br0" timeOffset="-177523.53">14618 18354 344 0,'0'0'51'0,"0"0"12"16,0 0 35-16,0 0-19 16,0 0-20-16,-25-80-8 15,9 71-15-15,1 1-16 16,0 2 3-16,0 2 5 0,-3 0-1 16,0 4-10-16,-4 0-2 15,-5 0-4-15,-3 0 6 16,-1 0 4-16,-2 0 3 15,3 4 2-15,2 0 1 16,3 0-6-16,4 3-6 16,1 5 1-16,-1 2-1 15,2 3-3-15,-4 3-3 16,-2 3-7-16,-3 1 4 16,-2 2-4-16,2-2 3 15,1 1-2-15,3-4-3 16,3 1 1-16,5 0 6 15,2-1-4-15,4 2 4 16,4-3-3-16,1-1 1 0,4 2 0 16,1 0-2-16,0 4 1 15,0-3 0-15,0 2 0 16,0 2 0-16,0-2 0 16,0-2-4-16,0 0 1 15,0-2-1-15,0-4 0 16,3 2 1-16,3-4 10 15,0 2-3-15,0 1 3 16,-2-4-3-16,1-1-1 16,1 2 4-16,3-3-4 15,3 2-6-15,-2 2 8 0,3-3-5 16,-1 4-2-16,-4-3-2 16,2-4 2-16,-2-1 1 15,-4-6-5-15,1-1 2 16,-2 5 0-16,0-6 1 15,0 0-1-15,4 0 0 16,1 0 3-16,-1 0-1 16,6 0 3-16,1 0-1 15,2 0 1-15,1 0 2 16,-1 0-7-16,-1 0 2 16,0 0 0-16,-2 0 0 15,2 0 1-15,2 0-3 16,2 0 3-16,1 0 6 0,3 0-7 15,0 0 0-15,-3 0-1 16,-3 0 3-16,-1 0 8 16,-2 0-4-16,1 0 0 15,-2 0-4-15,-1 0 1 16,3 0-2-16,-3 0-2 16,3 0 0-16,0 0 4 15,3 0-4-15,1 0 8 16,-2 0-9-16,-3 0 12 15,-3 0-4-15,-2 0 1 16,1 0-2-16,-5 0-1 16,2 0 1-16,2 0-5 15,3 0 2-15,3 0-3 16,1 0-1-16,-1 0 0 0,0 0 1 16,-3 0 4-16,-3 0-5 15,1-4 0-15,-5 2 2 16,-1 1 1-16,1-1 3 15,0-2 1-15,3-3-5 16,1 3 0-16,2-5 1 16,-1 0 1-16,-1 1-2 15,0 2 6-15,0-1 0 16,-2 0 6-16,-2 4-6 16,-1 0 1-16,1-3-2 0,0 2-2 15,1-2 1 1,-1 2-4-16,1-3 4 0,-1-1-1 15,-1 1 0-15,1-3 3 16,2 3-6-16,-1-6 5 16,0 2-2-16,-1-1 2 15,-1 2 6-15,-2-1 0 16,-1 2 3-16,-1-5-2 16,2-3-2-16,-1 0-1 15,1 1-5-15,2 1-2 16,-1-1 2-16,-2 5-6 15,1 1 5-15,-2 1-3 16,0 2 2-16,0 0-1 16,0-3 0-16,0 3 3 15,0-7 0-15,0 2 0 0,0-1-3 16,0-4-2 0,3 5 4-16,3-5-1 0,-3 3 0 15,2 2-1-15,-2 4 0 16,1 1-1-16,-3 1-1 15,1 3 1-15,-2 0-1 16,1 1 1-16,-1-1-1 16,0-3 0-16,2 0 0 15,-1-4 0-15,-1-2 0 16,0-3-1-16,0 0 0 16,0-5 0-16,0 0 0 15,0-2 1-15,-1 1 0 0,-9 1 1 16,-1 0-2-1,-1 3 0-15,-1 0 0 0,1 1 0 16,-6-1-1-16,-2-3-1 16,-10 1 2-16,-4-6-3 15,-6-3-9-15,-6 3-52 16,-11 8-53-16,-14 16-38 16,-13 1-113-16,-4 26-223 15</inkml:trace>
  <inkml:trace contextRef="#ctx0" brushRef="#br0" timeOffset="-170029.23">10999 10433 76 0,'0'0'52'16,"0"0"9"-16,0 0 6 15,0 0-28-15,0 0-14 16,0 0 1-16,0 0 9 16,-9 0-3-16,4 0 21 15,2 0-24-15,0 0 16 16,0 0 4-16,-3 0-23 15,0 0-9-15,2 0 1 16,-2 4 6-16,1 3-5 16,1-2 2-16,-5 1 2 15,0-1-7-15,-3 2 3 16,-1 2 6-16,-1 2-9 0,-1-1 0 16,3 1-3-16,-1 0 1 15,1 1 1-15,-4-1-5 16,-1 0-5-16,-4 4 10 15,-1-3-6-15,-1 4-4 16,-2-2 7-16,0 0-4 16,-2 1 6-16,3 0-6 15,0-1-8-15,5 0 1 16,0-2 0-16,3 1 4 16,-1-2-5-16,0-1 2 15,-1 0-1-15,2 1 1 16,-2 2 2-16,0 1-3 0,0 3 2 15,-1-3 1 1,1 3 1-16,0 1 0 0,-1-2 0 16,1-1-3-16,-3 1 5 15,3-3-6-15,3-1 1 16,3-1 0-16,0-5 1 16,3 2 0-16,0-1 2 15,-1-3 3-15,-1 1-3 16,-2 2 5-16,-2 0-2 15,1 1 2-15,-3 0-2 16,-1-1 2-16,3-1-3 16,2-1-5-16,5-2 4 15,4 0 0-15,-1-3-5 0,5 2 3 16,-3-2 1-16,1 1 1 16,-1 1 3-16,-5 1-3 15,0-2 2-15,-2 4 2 16,1 0-2-16,3-3-2 15,1 1-5-15,2-1 2 16,2-1 2-16,1 0-4 16,0-1 0-16,0 0 8 15,0 0-2-15,0 0 4 16,0 0 4-16,0 0-1 16,0 2-9-16,0-2-1 15,0 0 3-15,0 0-6 0,0 0 4 16,0 0-1-1,0 0-2-15,0 0-2 0,0 0 0 16,0 0 0-16,0 0 0 16,0 0-4-16,0 0 0 15,0 0-21-15,7 1-57 16,7 6-44-16,-2 0-68 16,-3 3-151-16</inkml:trace>
  <inkml:trace contextRef="#ctx0" brushRef="#br0" timeOffset="-168763.35">10092 12204 478 0,'0'0'94'0,"0"0"-16"16,0 0 24-16,0 0-34 16,0 0-16-16,0 0-3 15,0-14 15-15,0 14-19 16,0-1-11-16,0 1 0 16,0 0-2-16,0 0-7 15,0 0-3-15,0 0-7 0,0 0-1 16,0 0-7-16,0 0 2 15,0 0-6-15,0 0-2 16,0 0-1-16,0 0 0 16,0 2 0-16,10 8 4 15,5 0 1-15,1 2 4 16,1 0-3-16,-2 0 2 16,-3 2-3-16,-2 1 5 15,-1-3-8-15,-1 3 0 16,-1-1 6-16,2 2-3 15,0-2 0-15,0 0-2 16,4-2 6-16,-1 3-9 0,1-2 5 16,-2 0-1-1,1-1 0-15,0 1-3 0,-2-1 5 16,1 1-6-16,-2 1 1 16,-2-1-1-1,-1 1 0-15,-1-1 0 0,1-1 0 16,2 3 1-16,0-1-1 15,4 1 6-15,3-1-5 16,-2 1 7-16,4-3-3 16,-5-2 3-16,2-1-3 15,-6-6 2-15,-2 2-5 16,-3-4 0-16,-1 1-1 16,-2-1-1-16,0 0 2 15,0 1-5-15,0 0 3 16,1 1 0-16,-1-1 5 0,0-1-5 15,2 1 0-15,-1-2-1 16,-1 0 1-16,3 0 2 16,-3 0-2-16,0 0 0 15,0 0 3-15,0 0-3 16,0 0-3-16,1 0 1 16,-1 0 2-16,0 0-11 15,0 0-2-15,0 0-3 16,0 0 2-16,0 0-6 15,0 0-5-15,2 0 10 16,-1 0 5-16,-1 0 8 16,0 0-7-16,0 0 1 15,0 0 2-15,0 0-17 16,0-2-35-16,-8-4-49 0,-8-2-64 16,-6 4 58-16,-3-1-42 15,-2 1-125-15</inkml:trace>
  <inkml:trace contextRef="#ctx0" brushRef="#br0" timeOffset="-167743">9009 12317 204 0,'0'0'63'16,"0"0"-13"-16,0 0 29 0,0 0-9 15,0 0-24-15,0 0-10 16,-9 3 12-16,3 4-21 15,-5 2 12-15,-3-1-5 16,2 3 16-16,-1-2-23 16,2 0-14-16,-1 1 2 15,3-1 5-15,-3 4-4 16,0 1-3-16,-1 3 3 16,-1 2 8-16,-4 7 11 15,-1 4-4-15,-4 2 0 16,-3 1 11-16,-4 1-20 15,0-1 0-15,-1-3-13 0,-2-5 6 16,-2 1 2-16,-6-4-12 16,-4-2 3-16,3-2-4 15,-1-2-1-15,12-7-1 16,11-2-2-16,7-4 0 16,8-3 0-16,4 0-5 15,1 2-28-15,0-2-22 16,0 0-114-16,12-2-164 15</inkml:trace>
  <inkml:trace contextRef="#ctx0" brushRef="#br0" timeOffset="-163327.97">7314 12210 491 0,'0'0'120'16,"0"0"-83"-16,0 0 29 0,0 0-1 15,0 0-20 1,0 0-6-16,0 0 7 0,-3 8-26 16,3-2 17-16,0 0-8 15,3 2-10-15,6 0-5 16,3-4-5-16,3-3 4 15,6-1-3-15,1 0 2 16,1-8 6-16,1-11 15 16,-4-1-12-16,-1-4 1 15,-5-2 1-15,0-6-5 16,-4-5-1-16,2-7-11 16,-3-7 0-16,3-6-5 15,-3-7 0-15,0 2-1 16,1-1-1-16,-5 1-4 15,-5 2 1-15,0-2-14 0,-5 2 16 16,-14 3-2-16,0 8 0 16,-1 13 4-16,2 15 0 15,5 12 0-15,-2 9-4 16,1 13-10-16,-3 21 14 16,-7 13 2-16,7 6-2 15,4 2-1-15,7-5 1 16,6-2 0-16,0-7 3 15,0 2 0-15,16-1-5 16,1 1 4-16,2 4-2 0,3 3 1 16,1-1 0-1,1-1-1-15,1-4 0 0,0-4 2 16,1-5-2-16,2-5 0 16,0-7 0-16,4-4 1 15,2-7 1-15,0-2 0 16,-1-8-2-16,-3-2 0 15,-8 0 0-15,-5 0-52 16,-4-5-53-16,-7-9-109 16,-3-8-192-16</inkml:trace>
  <inkml:trace contextRef="#ctx0" brushRef="#br0" timeOffset="-162877.49">8223 11807 515 0,'0'0'62'15,"0"0"51"-15,0 0 1 16,0 0-38-16,0 0 10 16,0 0-35-16,-60-60-13 0,26 60-20 15,-6 7 7 1,1 13-4-16,1 6 0 0,4 0 8 16,6 6-17-16,2 1-2 15,7 2-8-15,9 5 3 16,8-1 5-16,2 0-8 15,11-3-1-15,14-2 12 16,6-7-7-16,4-3 2 16,0-7 0-16,4-5-2 15,-5-5-6-15,-2-2 2 16,-4-5 3-16,-3 0-5 16,-5 0-5-16,-4 0-7 15,-4-8-32-15,3-3-55 16,2-3-167-16</inkml:trace>
  <inkml:trace contextRef="#ctx0" brushRef="#br0" timeOffset="-158784.08">11121 12478 86 0,'0'0'435'0,"0"0"-425"15,0 0 73-15,0 0 7 16,0 0-25-16,0 0 2 16,0 0-20-16,80 6-19 0,-53-15-4 15,-3-6-1-15,-4 1 15 16,-4-3-5-16,-3-3-4 16,-1-3-8-16,-1 0-7 15,-1-5-3-15,2-4-8 16,-1-6 5-16,2-3-6 15,2-3-2-15,-3 1 1 16,1 3-2-16,-8 8-1 16,-5 8 2-16,0 9 0 15,-18 8-3-15,-5 7 3 16,-8 0 3-16,-6 0-1 16,7 9 2-16,6 4-3 15,3 2 2-15,5 0-3 0,8-1-3 16,1-1 2-1,4-1 0-15,1-1 1 0,2 0 0 16,0 0-5-16,2-2 5 16,16-1 3-16,10 0-2 15,8-3 1-15,1-3 2 16,-1-2-3-16,3 0-2 16,-5 0 1-16,-2 0 0 15,-6-4 0-15,-3-2 0 16,-4-1 0-16,-1 3 0 15,1 0 0-15,-2 1 0 16,1 3 0-16,-8 0 0 0,0 0-2 16,-2 0 1-1,-5 3-2-15,5 10 2 0,-5 6 0 16,-2 3 1-16,-1 0 0 16,0 2 1-16,0-1 1 15,0 0-2-15,0-2 0 16,0-1 1-16,3-2-1 15,3-2-1-15,-2-2 1 16,2-2 0-16,-1-1 1 16,-1-3-1-16,2 1-1 15,2-3 0-15,-1 4-22 16,2-4-84-16,4-2-77 16,-2-4-284-16</inkml:trace>
  <inkml:trace contextRef="#ctx0" brushRef="#br0" timeOffset="-158354.95">12241 12182 159 0,'0'0'437'0,"0"0"-351"15,0 0 33-15,0 0-54 16,0 0 1-16,0 0-11 16,-79-56-18-16,47 56-6 15,-3 11-13-15,1 10 12 16,4 5-15-16,3 3 2 15,7 2 2-15,4 1-12 16,9 2 3-16,7-5-7 16,0-2-2-16,6-4 2 15,16-1 7-15,2-5-8 16,4-4 0-16,2-6 4 16,-2-2 1-16,2-5-5 15,-6 0-2-15,-2 0 0 0,-1-7-1 16,-6 0-48-1,-5-2-83-15,-5 1-147 0</inkml:trace>
  <inkml:trace contextRef="#ctx0" brushRef="#br0" timeOffset="-156727.15">10136 12238 206 0,'0'0'114'0,"0"0"-63"15,0 0 30-15,0 0 7 16,0 0-17-16,0 0 12 16,29-11-2-16,-28 7-27 15,-1-1-9-15,0 3 19 16,0-1-19-16,0 1-21 16,0 2 6-16,0 0-11 15,0 0-3-15,0 0 1 16,0 0-9-16,0 0-2 0,0 0 0 15,0 0 2 1,2 0-2-16,1 0 2 0,3 0-2 16,2 0 0-16,3 5 0 15,6 6-5-15,-1 5 3 16,-1 2 3-16,6 4-1 16,-1 3 0-16,3-3-2 15,1 2 9-15,3-3-4 16,3 1 1-16,-1-3 5 15,0 1 0-15,-4-1-11 16,-3 3 7-16,-4 2-11 16,-1 0 3-16,-4 4 2 0,3 0-2 15,0 3-3-15,3-1 7 16,8-1 4-16,1 0-1 16,5-3-4-16,0 1 1 15,-5 0-2-15,-3-3 0 16,-5-1-5-16,-4-3 2 15,-4 0 0-15,-2-3 0 16,-2 0-2-16,1-2 7 16,0-1-2-16,3 0-1 15,0-2 11-15,1 0-14 16,-1 0 7-16,0-2 7 16,-2 0-7-16,-2-6-1 15,-2 1-2-15,-3-2 6 16,-3-1 1-16,2 0-3 15,-2-2 10-15,0 1-6 0,0 1-2 16,0-2-2-16,0 0 0 16,0 0-7-16,0 0 0 15,0 0 2-15,0 1-4 16,0-1-1-16,0 0 1 16,0 0 1-16,0 0-1 15,0 0 0-15,0 0-3 16,0 0-46-16,0-1-65 15,-5-16-87-15,-10-5-192 16</inkml:trace>
  <inkml:trace contextRef="#ctx0" brushRef="#br0" timeOffset="-155445.28">9085 12337 398 0,'0'0'47'0,"0"0"17"16,0 0 66-16,0 0-90 15,0 0-23-15,0 0 8 16,0 0 3-16,-48 27 11 15,29-5-10-15,-5 1-7 16,4 2-2-16,-5 1 18 0,1 3-16 16,-3 0-2-1,-2 6 8-15,-6 2-5 0,-1 0 1 16,-3 0 0-16,-2-3-6 16,2-1 8-16,2-2-8 15,2-3-3-15,1-2-5 16,3-1-2-16,0 0 2 15,-2 2 7-15,0 0-11 16,3-2-2-16,3 1 4 16,5-4 5-16,-1 1-4 15,4-3 2-15,1-2-1 16,3 0-5-16,2-3 2 16,-2-1-3-16,3-2 2 15,-4 0-3-15,2-3 3 16,-2 2 0-16,7-4 3 0,-2 0-4 15,0-1 4-15,0-2 6 16,2 1-5-16,-4-3 9 16,4 1-6-16,-2-1 6 15,1-1-4-15,5 1 4 16,1-1-9-16,4-1-2 16,0 0-1-16,0 0-1 15,0 0 2-15,0 0-1 16,0 0-4-16,0 0 6 15,0 0-3-15,0 0 1 16,0 0-3-16,0 0 1 16,0 0-1-16,0 0-1 0,0 0 2 15,0 0-3-15,0 0-1 16,0 2 1-16,0-2 0 16,0 0 0-16,0 0-2 15,0 0 1-15,0 0-1 16,0 0 1-16,0 0-2 15,0-3-2-15,4-9-14 16,1 2-40-16,-2-4-47 16,-3 1-106-16,0 3-215 15</inkml:trace>
  <inkml:trace contextRef="#ctx0" brushRef="#br0" timeOffset="-154057.18">7222 14120 314 0,'0'0'83'0,"0"0"-71"16,0 0 48-16,0 0-2 15,0 0-23-15,0 0 0 16,7-3 27-16,-7 1 0 16,0 2-2-16,0 0-8 15,0-2-5-15,0 2 9 16,0 0-10-16,0 0-12 16,0 0-18-16,0 0 3 15,0 0-2-15,0 0-13 0,0 0 9 16,0 0-10-16,-1 0 3 15,-7 4-2-15,-3 4 13 16,0 4 5-16,-1 0-6 16,-3 1-1-16,2 1-3 15,-4 2 1-15,1-3 6 16,-5 3-1-16,2 1-5 16,-2 0 5-16,-2 3-6 15,3-3-3-15,1 2 0 16,0 0 0-16,0-2 0 15,1 2-1-15,0 1 4 16,3-2-10-16,2-2 8 16,-1 0 5-16,1-4-8 15,4 1 3-15,-2-4-1 0,1 1 4 16,0 0-1-16,-4 0 0 16,2-1 1-16,0-1-5 15,-1 1-3-15,-1 2-3 16,1 0 0-16,-2 0-2 15,1 3 1-15,0 0 0 16,2 0-1-16,-3-2 1 16,6 1-1-16,-2-1 2 15,0 0 0-15,0 0 0 16,-2 0 2-16,1 2-3 16,0-1 3-16,-3 1 3 0,4 0-7 15,-2-3 5-15,-2 0-1 16,3 1-1-16,-3 1 4 15,-4-1 1 1,-4 2 6-16,-5 3-1 0,4 0-4 16,-1-1 3-16,11-4-4 15,4-4-8-15,6-3 2 16,4-3-1-16,0-2-1 16,0 0 4-16,0 0-3 15,0 0 2-15,0 0 2 16,0 0-5-16,0 0 4 15,0 0-3-15,-2 0-1 16,2 1-17-16,0-1-41 16,0 0-28-16,0-3-57 0,3-21-115 15,21-4-267-15</inkml:trace>
  <inkml:trace contextRef="#ctx0" brushRef="#br0" timeOffset="-152902.72">7966 14142 558 0,'0'0'81'0,"0"0"-38"16,0 0 58-16,0 0-39 16,0 0-13-16,0 0 10 15,0-8 2-15,0 8-28 16,0-2-4-16,0 2-1 16,0 0 0-16,0 0-8 15,0 0-7-15,0 0-3 16,0 0-7-16,0 7-1 15,7 8 3-15,4 6 9 16,3-1-2-16,2 3 17 16,-4-2-14-16,3 0-5 0,-3 2 3 15,-2-2 1-15,-1 2-1 16,-3-3 4-16,0 0-5 16,1-1 1-16,-2-2-5 15,1 0 6-15,1 4-6 16,1-1-2-16,4-1 4 15,1 1-5-15,2 0-1 16,0 0-3-16,3-2 0 16,-5 2 0-16,2-3 0 15,-3 0 4-15,-1 0-3 16,-1-1 1-16,2-2-2 16,1 1 3-16,1-2-2 0,-1-2 9 15,-1-2-3-15,-6-3-4 16,-1 0 4-16,-1-3-8 15,-2 0 4-15,2-1 2 16,-4 0-4-16,0-1 7 16,1 1-3-16,-1-2 1 15,0 0-1-15,0 1-4 16,0-1 1-16,0 0-1 16,0 1 0-16,0-1 3 15,0 0-2-15,0 3 0 16,0-3 0-16,0 0-1 15,2 0 5-15,-2 0-2 16,0 0-4-16,1 0 1 0,-1 0-2 16,0 0 4-1,0 0-8-15,0 0-10 0,0 0-46 16,0 0-50-16,-4 0-86 16,-12 0-119-16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06:44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9898 2012 30 0,'0'0'106'0,"0"0"-68"16,0 0 7-16,0 0 11 16,0 0-17-16,0 0-8 15,0 0-6-15,0 0-5 16,4-3-10-16,-4 3-6 0,0 0 8 15,-1 0 11 1,-5 0 6-16,-3 0 15 0,0 0-5 16,-2 0-10-16,2 0 7 15,-4 0-9-15,4 0 2 16,0 0 6-16,4 0 3 16,1 0-5-16,3 0-2 15,1 0-1-15,0 0-5 16,0 0-1-16,0 0-22 15,0 0 0-15,0 0 0 16,0 0 6-16,0 0-8 16,0 0-3-16,0 0 1 15,0 0-12-15,0 0 14 16,3 0 5-16,7 1 4 16,7 1-3-16,2 0 2 0,2-2 1 15,0 3-1-15,1-3-5 16,0 2 1-16,2-2 0 15,0 0-4-15,2 1 4 16,0-1-5-16,0 0 8 16,2 0-5-16,-1 0-2 15,-2 0 0-15,-1 0 0 16,-1 0 1-16,0 0-1 16,0 0 5-16,1 0-5 15,3 0 3-15,2 0-3 16,1 0 0-16,-1 0-2 15,-3 0 5-15,-2 0-4 16,0 0 2-16,-1 2-2 16,-1-1 1-16,2-1 0 0,2 2 1 15,1-1 0-15,3 0-1 16,3-1 0-16,-3 2 0 16,-2-2 0-16,-1 2 1 15,-3-2-2-15,1 3 2 16,1-3 3-16,-3 0-2 15,1 0-2-15,-3 0 0 16,2 0-1-16,-1 2 2 16,2-2-2-16,0 1 2 15,1-1 0-15,0 0-1 16,2 2 0-16,-2-1 0 16,1 1-6-16,-2-2 6 15,1 1 0-15,4 0 2 0,-3-1-2 16,4 0 2-16,0 0-2 15,1 0 0-15,4 0 0 16,1 2 0-16,-2-2 0 16,0 0 0-16,-1 0 2 15,-2 0-2-15,-1 0 0 16,3 0 7-16,-2 0-7 16,0 0 0-16,1 0 1 15,-7 0-4-15,5 0 3 16,-3 0-1-16,4 0 1 15,2 0 3-15,1 0-1 16,-1 0-1-16,3 0-1 0,4 0 1 16,5-2-3-16,1 1 3 15,-1-2-1-15,-2 2 3 16,2-1-2-16,-3 1 1 16,1-1-2-16,-3 2 1 15,1 0-6-15,0 0 6 16,-1 0-1-16,2 0 2 15,3 0-1-15,-2 0 0 16,0 0 1-16,-1 0 0 16,0 0 0-16,0 0-1 15,-2 0-1-15,1 0 10 16,0 0-9-16,-4 0-1 16,1 0 1-16,-2 0-1 0,2-3 0 15,1 3-2-15,0 0 2 16,4 0 1-16,-1 0-1 15,-2 0 0-15,-1 0 0 16,-5 0 0-16,-1-2 1 16,0 0-2-16,-2 1 2 15,2 0 6-15,0-2-5 16,3 3-2-16,2-2 0 16,1 1 1-16,0 1 1 15,-5 0 1-15,-4 0 2 16,-1 0-4-16,-3 0-1 15,-2 0 5-15,3 0 0 16,-3 0-5-16,-2-2 3 16,2 2-2-16,1-3 4 0,1 3 1 15,-1-2-1-15,-1 0 2 16,0 1-3-16,-6-1 6 16,-3 2-9-16,-2 0 3 15,1-1-2-15,0 1 14 16,4 0-15-16,0-1 9 15,0-1-5-15,0 2 7 16,-3-1-10-16,-3 0 2 16,-3 1 9-16,-6-1-1 15,3-1-1-15,1 2 0 0,-2-1-1 16,1 1-3 0,3 0-4-16,-1-2 8 15,2 2-9-15,-3 0 5 0,-1-2-1 16,1 2 9-16,-4-1-5 15,0 1-2-15,-1 0 0 16,-2 0 6-16,0 0 1 16,0 0-10-16,0 0 3 15,0-2 6-15,0 2-10 16,0 0-4-16,0-1 12 16,0 1 3-16,0 0-6 15,0 0 4-15,0 0-11 16,0 0-1-16,0 0-1 15,0 0-19-15,0 0-71 16,-8 0-91-16,-29-1-179 0</inkml:trace>
  <inkml:trace contextRef="#ctx0" brushRef="#br0" timeOffset="11337.91">11421 5324 331 0,'0'0'54'16,"0"0"-9"-16,0 0 31 15,0 0-26-15,0 0-10 16,0 0 13-16,0 0-16 15,0 0-13-15,-32 0 7 16,32 0-7-16,0 0-2 16,0 0 4-16,0 0-4 15,0 0-4-15,0 0-16 16,0 0 2-16,0 0 0 16,2 0-3-16,10 0 1 0,3 0 13 15,4 0-2-15,2 0-1 16,1 1-7-16,-1-1 0 15,0 0-1-15,-3 0-3 16,3 2 0-16,1 0 1 16,5-2-2-16,3 2 8 15,1-1-5-15,6 1-3 16,5 0 0-16,9 1 1 16,1 2-1-16,2-3 0 15,-2 1 3-15,-8 1 0 16,-3-1-2-16,-5-1-1 15,-3 1 5-15,1-1 3 16,-1-2-8-16,3 0 0 16,4 0 0-16,-1 0 3 0,0 0-3 15,-5 0 0-15,-3 0 1 16,-4 0-1-16,-5 0 2 16,1 0-2-16,-4 0 1 15,2 3-1-15,4-3 1 16,2 0 1-16,4 0-2 15,2 2 1-15,2-1-1 16,1 0 2-16,-2 1-2 16,1 1 0-16,-3 0 1 15,-1 1-1-15,-3-1 7 16,1-1-7-16,-2 1-5 16,4-1 5-16,3 1 2 15,0 1-2-15,4-1 0 0,-5-2 3 16,-2 0-3-16,-1 1 0 15,-3-1-3-15,-4-1 3 16,-1 0 0-16,-3 0 4 16,-3 0-4-16,-4 0 0 15,2 0 0-15,-1 0 2 16,2 0 2-16,3 0-4 16,3 0-3-16,-2 0 3 15,2 0 2-15,-2 0-1 16,-1 0-1-16,-1 0 0 15,-4 0 2-15,3 0-3 16,0 0 6-16,-2 0-6 0,1 0 2 16,2 0-2-16,-2 0 2 15,2 0 0-15,0 0-1 16,-2 0 1-16,1 0 0 16,4 0-1-16,2 0 0 15,2 0 8-15,-3 0-8 16,1 0-3-16,-1 0 3 15,-4 0 5-15,-1 0-5 16,-1 0 0-16,1 0 0 16,-2 0 6-16,2 2-6 15,-1-2 7-15,1 0 3 16,1 0-4-16,-1 0 12 16,-4 0-2-16,0 0 7 0,-3 0 2 15,-3 0-4-15,0 0 5 16,-3 0-10-16,-1 0 5 15,0 0-7-15,0 0 1 16,-2 0-1-16,0 0-1 16,1 0 0-16,-1 0-2 15,0 0-2-15,0 0-4 16,0 0-4-16,0 0 0 16,0 0-2-16,0 0-5 15,0 0-51-15,-1 0-90 16,-20 0-145-16</inkml:trace>
  <inkml:trace contextRef="#ctx0" brushRef="#br0" timeOffset="19833.43">21567 2017 381 0,'0'0'73'16,"0"0"0"-16,0 0 25 16,0 0-38-16,0 0-24 15,0-80 0-15,0 66 8 16,0 5-2-16,0 3 3 15,0 3-8-15,0 1-8 16,0 2-9-16,0 0-8 16,0 0 0-16,0 0-6 15,0 0 3-15,0 0-9 16,0 3-6-16,0 16 1 16,0 7 4-16,4 10 1 15,-1 3 7-15,-2 8 0 16,-1 1 2-16,2 8 0 0,-2 1 5 15,0 5-9 1,1 2 0-16,-1 4 3 0,0-3-2 16,0-4-5-16,0-9 3 15,0-7 1-15,-4-2-2 16,-8 3 11-16,1-1-10 16,-1 0-4-16,-1-4 3 15,6-4 4-15,1-8-4 16,4-10-3-16,2-3 6 15,0-7-6-15,0-3 1 16,0-4 8-16,0 1-9 16,0-3 0-16,0 0 1 0,0 0 2 15,0 0 12-15,0 0-15 16,0-7 4-16,0-8-4 16,0-7-55-16,0-7-41 15,0-5-146-15,0-4-199 16</inkml:trace>
  <inkml:trace contextRef="#ctx0" brushRef="#br0" timeOffset="22195.21">21589 1813 252 0,'0'0'63'16,"0"0"-33"-16,0 0 52 16,0 0 11-16,0 0-33 15,0 0-17-15,-28 1 7 16,28-1-20-16,0 0-7 15,0 0 0-15,0 2-8 16,0-2 8-16,0 0-13 16,0 2-3-16,0-2-5 15,0 3 1-15,1-1 1 16,12 2 7-16,7 2 15 16,7-1 1-16,6 1-6 0,-1 0-9 15,4-1-1 1,-2 0-4-16,-1-1 0 0,1-1-7 15,1 2 7-15,4 0-6 16,1-2 1-16,3 1-1 16,3-4-1-16,-2 4 2 15,-2-1-1-15,-3-2-1 16,0 1 2-16,5-1-2 16,3-1 3-16,4 0 4 15,-2 0-7-15,5 0 0 16,-2 0 1-16,-2 0 1 15,-4 0 0-15,-3 0-2 16,-3 0 2-16,-3 0 0 16,-1 0-2-16,0-3 2 0,4 0-1 15,4-2-1-15,2 2 2 16,-1 0-3-16,-5 0 1 16,-7 0 0-16,-6 2 4 15,-4-3-1-15,-3 1-3 16,-1 3 0-16,5 0-1 15,4 0 1-15,4 0 0 16,5 0 0-16,2 0-1 16,1 0-3-16,0-3 4 15,0 2 0-15,-2 1 0 16,-1-2 4-16,5 1-4 16,3 1 2-16,4 0-2 15,-1 0 0-15,1 0 0 0,-3 0 2 16,2 0 0-1,-8 0 2-15,-5 0-1 0,-7 0-2 16,-7 0 12-16,-6 0-2 16,-2 0 0-16,-6 0 7 15,0 0-4-15,-4 0 5 16,-3-2 2-16,0 2 5 16,1 0-19-16,-1 0 2 15,0 0-7-15,0 0 2 16,0 0 0-16,0 0-4 15,0 0 0-15,0 0 0 16,0 0 1-16,0 0-1 16,0 0 0-16,0 0-1 15,0 0 0-15,0 0-5 0,0 0 5 16,0 0-1-16,0 0-4 16,0 0 0-16,0 5 4 15,0 6-3-15,0 2 5 16,0 4 0-16,6 2 9 15,1 3-5-15,-1-3-3 16,2 4 1-16,0 0 4 16,-3 4-3-16,-2-2-1 15,-1 3-2-15,-2 0 0 16,0 2 0-16,0 2 1 16,0-1 0-16,0 0 4 15,0-1-1-15,0-1-1 16,0 3 0-16,-3 1-1 0,-1-2-2 15,0 6 5 1,0-1-4-16,2 0-1 0,2 3 3 16,0-3 0-16,0 3 2 15,0-2-2-15,0-2-3 16,0 0 6-16,0-2-4 16,0-2 0-16,0 0-2 15,0-1-6-15,0-2 6 16,0 0 3-16,0 1 1 15,0-4-5-15,0 0 1 16,0 0-1-16,-1-3-4 16,-1 0 10-16,1-2 0 15,1-2-4-15,0 1 0 0,0-2 1 16,0-2-1-16,0-3-1 16,0-3 0-16,0-3-10 15,0-2 9-15,0-1-1 16,-2-1-6-16,2-1 6 15,-1 0 2-15,-1-1-2 16,1 2-7-16,-1 1 5 16,-1 0 4-16,-3 0 2 15,-1-1 10-15,-2 0-12 16,-3-1 0-16,-4 1 1 16,-6-2 0-16,-6 0 3 15,-9 0-4-15,-8 0 5 16,-11 0 8-16,-12-5-13 15,-7 0 0-15,-5-3-2 0,0 3 4 16,8 1-2-16,12 2 1 16,11 2-1-16,14-1 0 15,6 1 0-15,4 0 1 16,-2-2-1-16,-3 1 0 16,-4-2 0-16,-8 1 0 15,-4 1 2-15,-4 1-2 16,1-3 0-16,2 2-1 15,5-2 1-15,11 2 0 16,7-1 2-16,7-1 0 16,-1 2-2-16,0-3 1 15,-7 1-1-15,-6 2 1 0,-4-1-1 16,-2 2 0-16,-2 0-2 16,1 0 2-16,3 0 7 15,4 0-7-15,7 0 0 16,5 0 0-16,4 3-2 15,-1-2 2-15,-3 2-1 16,0 0 1-16,-3-2 0 16,-3 1 0-16,-2-2 0 15,-2 0 3-15,-6 0-3 16,0 0 0-16,1 0-1 16,3 0 9-16,5 1-16 15,10 1 14-15,2-2-6 16,5 0 0-16,0 0-6 0,-4 0 6 15,-4 0 3-15,-5 0 2 16,-9 0-5-16,-8 0-1 16,-4 0 0-16,4 0 0 15,11 0 1-15,10 0 0 16,10 0 0-16,7 0 0 16,1 0 0-16,0 0 0 15,0 0 4-15,0 0 2 16,-2 0-2-16,-2 0 13 15,-5-3-11-15,-3 0 0 16,0-1-3-16,3 1 2 16,2 0-1-16,4 2 6 0,3-1-5 15,0 2 9-15,0-2 2 16,0 2 2-16,0 0 0 16,0 0-6-16,0 0-6 15,0 0 11-15,0 0-1 16,0-2 1-16,0 2-9 15,0-1 4-15,0-1-5 16,0 1-1-16,0 0-5 16,0-2 1-16,0 1-2 15,0 0-5-15,0-4 4 16,0-1-38-16,-3 0-29 16,-2 0-53-16,-2-1-70 15,-2 0-125-15</inkml:trace>
  <inkml:trace contextRef="#ctx0" brushRef="#br0" timeOffset="23448.48">22290 2119 263 0,'0'0'119'0,"0"0"-51"16,0 0 43-16,0 0-22 15,0 0-39-15,0 0-11 16,18-57 13-16,-15 51-7 16,0 1 9-16,-3 2-12 15,0 1-5-15,0 2-10 16,0-3-3-16,0 0 3 16,0-1 14-16,0-1-22 15,1-1 10-15,-1-2-7 0,0 1 4 16,0 3-1-1,0 3 1-15,0-1-16 0,0 2-1 16,0 0 0-16,0 0-5 16,0 0-8-16,0 0 3 15,0 0-1-15,0 0-3 16,0 0-4-16,0 0 7 16,0 11-7-16,0 9 6 15,0 3 3-15,0 5 0 16,0 3-3-16,0 5 3 15,0 1 0-15,0 1 3 16,2 4-3-16,4 0 6 16,-1 0-5-16,3 4 8 15,0-2-4-15,-2 2-5 0,2-1-1 16,-2-1 1-16,-1-2 9 16,-1 1-9-16,-1-4-1 15,0-1 1-15,-1 1 1 16,-1-5 0-16,2-1 8 15,0-4-9-15,-3 1-3 16,2-4 3-16,-2 1 9 16,0-1-9-16,0 3 0 15,0 0 0-15,0-1 1 16,0-2 2-16,0-1-3 16,0-7 0-16,0-3 5 15,0-6-3-15,1-1 0 16,-1-3-1-16,0-2 1 15,0-3 0-15,0 0-1 0,2 0 2 16,-2 0 2-16,0 0-5 16,0 0 1-16,0 0-2 15,0 0 1-15,0 0-19 16,-9 0-26-16,-12 0-4 16,-9 0-85-16,0-14-85 15,9-7-287-15</inkml:trace>
  <inkml:trace contextRef="#ctx0" brushRef="#br0" timeOffset="24565.03">23252 1985 328 0,'0'0'99'16,"0"0"-18"-16,0 0 31 15,0 0-33-15,0 0-6 16,0 0-10-16,0-32-2 15,0 29-17-15,0 0-7 16,0 2-5-16,0 1 5 16,0 0-21-16,0 0 3 15,0 0-13-15,0 0-6 16,0 0-3-16,-2 1-3 16,-1 13-5-16,0 10 9 0,-1 5 2 15,-2 8 11 1,3 4-2-16,0-1 2 0,3 2 2 15,-3-1-4 1,3 1 1-16,0 2-8 0,0 3 8 16,0 2-8-16,0 2 2 15,0-1 1-15,0-4 2 16,0-3 1-16,-1-3-3 16,-6-2 0-16,0-2 8 15,1-2-7-15,5-2 8 16,-1-1-7-16,2 1-2 15,0-3 1-15,0-3-4 16,0 1 2-16,0-1-2 16,0-2 1-16,0-1-3 0,0 1 1 15,0 1 2-15,0-4 0 16,0-2-2-16,0 0 0 16,0-3 4-16,0-2-3 15,0-5-1-15,0 0 1 16,0-5-2-16,0 0 4 15,0-1-2-15,0 1 0 16,-1 2 4-16,-1 0-3 16,1-1 7-16,-1 2-6 15,1-2 6-15,1 1-2 16,0-5 0-16,0 0-2 16,0-1-3-16,0 0 6 15,0 0-2-15,0 0-5 16,0 2 3-16,0-2-3 15,0 0 0-15,0 0 0 0,0 0-1 16,0 0 2-16,0 0-2 16,0 0 1-16,0 0 2 15,0 0-2-15,0 0-2 16,0-3-35-16,-5-14-73 16,-4-10-89-16,-1-8-258 15</inkml:trace>
  <inkml:trace contextRef="#ctx0" brushRef="#br0" timeOffset="25968.09">21789 1194 232 0,'0'0'312'16,"0"0"-298"-16,0 0 71 0,0 0 1 16,0 0-35-1,0 0-25-15,-4-12-14 0,4 12-12 16,0 12-12-16,0 13 12 16,0 15 15-16,0 9 6 15,0 7 14-15,0 4-2 16,0-4-21-16,0 1 3 15,0-7-9-15,0-3-2 16,-3-8-2-16,-4-7 0 16,4-8 0-16,-1-7 2 15,1-8-2-15,1-4 2 16,1-2 2-16,-1-3 11 16,2 0 17-16,0 0 6 15,0 0 4-15,0-8 7 0,0-12-3 16,-3-10-37-16,-3-10-8 15,-4-7 4-15,1-4-4 16,-2-10-3-16,0-3 0 16,5-2-5-16,3 5 3 15,3 12 1-15,0 12-7 16,0 12 7-16,4 8-7 16,10 2 2-16,2 3-20 15,3 5 16-15,4 2 2 16,-2 0 2-16,-1 3 6 15,-1 2-1-15,-3 0-4 16,-1 0 3-16,0 0 2 16,-2 0-3-16,0 5 0 0,-4 2-3 15,1 0 5-15,0 5-3 16,-3 4-1-16,-2 2 0 16,-2 3 0-16,-3 4 3 15,0-1-5-15,0-1 7 16,-5 3 3-16,-4-2-3 15,-2-3-1-15,1-3 1 16,0 0 4-16,-2-5-4 16,2-6 0-16,-1-2 0 15,-1-2 3-15,-1 2 6 16,-8-5-2-16,-1 2 7 16,-4-2-6-16,1 0-8 0,2 0-7 15,9 0-74 1,11 0-93-16,3-5-357 0</inkml:trace>
  <inkml:trace contextRef="#ctx0" brushRef="#br0" timeOffset="27879.94">22734 953 308 0,'0'0'38'0,"0"0"48"15,0 0-11-15,0 0-8 16,0 0 1-16,0 0-25 15,-7-50 10-15,-3 41-24 16,-6 1-12-16,0 2 7 16,0-1-12-16,-4 6-8 15,0-1 2-15,-2 2 12 16,0 0-16-16,1 0 1 16,3 7-2-16,4 5 0 15,1 2-2-15,2 2 6 0,3 3-13 16,2 2 8-16,2 1 0 15,4 0 0-15,0-2 0 16,0-1 0-16,0-5 2 16,1-2 0-16,8-4-1 15,3-5 4-15,5-1 6 16,5-2-6-16,3 0 10 16,3 0 12-16,-1-10-17 15,-1-5 0-15,-2-2 7 16,-1-7-15-16,0-2 11 15,-10-4-3-15,-2-6-5 16,-6-1-5-16,-5-3-1 0,0-1 1 16,0 4 5-1,-7 1-4-15,-5 3-1 0,2 6 0 16,-2 4 0-16,3 2-1 16,-2 3-4-16,1 7 4 15,3 3-1-15,2 4 2 16,4 4 3-16,1 0-2 15,0 0-1-15,-3 0-4 16,-1 11-9-16,-1 17-2 16,-1 6 15-16,3 7 0 15,1 2-3-15,2 1 3 16,0-2-1-16,0-5-1 16,11-1 0-16,7-8 2 15,2-6 3-15,-1-3-1 16,0-5 0-16,0-4 2 0,-5-3-4 15,2-1-6-15,-4-2-44 16,-4-4-86-16,-7 0-142 16</inkml:trace>
  <inkml:trace contextRef="#ctx0" brushRef="#br0" timeOffset="28577.4">23015 811 473 0,'0'0'55'0,"0"0"-29"0,0 0 13 16,0 0-17-16,0 0-10 15,0 0-2-15,-84 44 3 16,74-19-1-16,2-4 4 16,5 1-7-16,2 2-6 15,1-2 0-15,0-5 4 16,0 2-5-16,4-6-1 16,5-3-1-16,2-3 0 15,2-5-1-15,-1-2 0 16,4 0 1-16,0-2 0 15,-2-13 9-15,0-4-9 16,-3-4 4-16,-3-5-4 0,0-3 2 16,-4 1-2-1,-2 4 2-15,1 6-4 0,-1 8 5 16,-2 6 2-16,0 5 9 16,0 1-2-16,0 0-6 15,0 0-6-15,0 0-8 16,3 9-1-16,3 9 4 15,3 4 5-15,5 4 4 16,-2 1-3-16,1 2-2 16,2-5 2-16,-3-2 0 15,-2-5-1-15,-2-4 0 16,-1-4-2-16,-1-3 2 16,2 2-17-16,-1-3-77 15,-4-2-66-15,0-3-191 16</inkml:trace>
  <inkml:trace contextRef="#ctx0" brushRef="#br0" timeOffset="28996.99">22764 1223 635 0,'0'0'14'16,"0"0"41"-16,0 0 27 15,0 0-32-15,0 0-50 16,0 0-2-16,0 1-22 16,0 36 19-16,0 15 5 15,0 5 8-15,0 1-5 16,-1-1 7-16,-9-7-9 16,0-8 2-16,3-6-2 15,2-7 1-15,4-8 0 0,1-4-2 16,0-7-26-16,0-4-30 15,0-5-25-15,0-1-62 16,-5-1-48-16</inkml:trace>
  <inkml:trace contextRef="#ctx0" brushRef="#br0" timeOffset="29578.27">22642 1436 324 0,'0'0'10'16,"0"0"-4"-16,94-31-1 0,-54 20 2 16,5 2-7-16,-5-2-1 15,-4 0 1-15,-6 1 6 16,-12 4 22-16,-9 3 35 16,-6 3 18-16,-3 0-25 15,0 0-5-15,0 0-51 16,0 12 0-16,0 10 9 15,0 2 21-15,-2-2-8 16,1 2-10-16,-1 0-5 16,2-2 7-16,0 1-5 15,0-3-6-15,0-4 0 16,0-2-1-16,0-5-1 16,0-1-1-16,0-6-4 15,6 1 4-15,4-3 2 0,1 0 12 16,3-3-12-16,-1-10 15 15,-3-4-12-15,-2-2-1 16,0-6-4-16,-3-3-1 16,-5-3 1-16,0 0 22 15,0 1-20-15,-9 7 5 16,0 7-5-16,5 7 11 16,2 4-3-16,2 5-6 15,0 0-4-15,0 0 0 16,0 10-21-16,0 12 4 15,5 9 17-15,6 1 4 16,2 2-1-16,-1-1 0 16,2-4-2-16,2-4-1 0,1-6 0 15,-3-3-2 1,2-5-3-16,-2-4-2 0,0-2-14 16,2-5-2-16,-2 0-44 15,0 0-116-15</inkml:trace>
  <inkml:trace contextRef="#ctx0" brushRef="#br0" timeOffset="30317.1">23605 1182 532 0,'0'0'57'0,"0"0"21"0,0 0 0 16,0 0-46-16,0 0-32 16,0 0 0-16,17 27 0 15,-11 2 3-15,1 4 11 16,-2 6 8-16,-2-2 5 15,-2 1-14-15,1-4-4 16,-1-5 1-16,-1-4-3 16,0-9-1-16,0-7-1 15,0-5 9-15,0-2-13 16,0-2 10-16,0 0 11 16,0 0 17-16,0 0-5 15,0-10 12-15,0-11-34 0,0-10-8 16,0-6-4-16,5-12-5 15,-2 3-1-15,3 0-17 16,2 5 3-16,3 9-10 16,1 8 17-16,6 5-27 15,3 9 10-15,-3 6 15 16,4 4 1-16,-1 0 12 16,2 3-1-16,-1 13 1 15,-5 5-7-15,-3 6 5 16,-5 5 0-16,-8 7 4 15,-1 5 0-15,0-1 4 16,0 0 9-16,0-9-5 16,0-5 8-16,0-7-15 0,0-7 10 15,0-6-9 1,0-2 0-16,5-4-2 0,14-1 0 16,10-2-15-16,2 0-165 15</inkml:trace>
  <inkml:trace contextRef="#ctx0" brushRef="#br0" timeOffset="41702.05">18080 1001 637 0,'0'0'14'0,"0"0"36"16,0 0 20-16,0 0-54 16,0 0-16-16,0 0 5 15,0 84 0-15,-5-34 6 16,-7 7 5-16,-5 8 10 16,-1 5 12-16,-4 5-4 15,4-1-4-15,0-5-11 16,6-7 12-16,5-7-17 15,5-5-6-15,2-7-3 16,0-7-2-16,0-8 2 0,9-7-4 16,-4-6 1-1,-1-3-2-15,-1-5 2 0,-1-3-4 16,-2-2-25-16,0-2-38 16,0 0-55-16,0-19-15 15,-6-12-249-15</inkml:trace>
  <inkml:trace contextRef="#ctx0" brushRef="#br0" timeOffset="42172.81">17658 1470 516 0,'0'0'50'15,"0"0"-47"-15,0 0 10 0,105-24 0 16,-45 23 1-16,2 1 4 15,2 0 5-15,5 0-8 16,-1 0 6-16,3 0-12 16,-1 0 6-16,-5 0-7 15,-9-11-7-15,-12-1 4 16,-8-5-3-16,-11-3-2 16,-9-2 7-16,-8-2 9 15,-5 1 7-15,-3 1-4 16,0 2 10-16,-16 5-28 15,-2 2 9-15,-6 7-5 16,-3 6 4-16,-3 0-7 16,-1 10-1-16,3 12 4 0,3 9-1 15,2 10 8-15,10 6-6 16,7 3-3-16,6 1 3 16,0-5 9-16,7-3-3 15,9-1-6-15,1-6 3 16,1-5-8-16,-3-7 1 15,1-7-2-15,1-4 2 16,-1-6-7-16,2-6 14 16,3-1-5-16,-2 0-4 15,1 0-8-15,0-9-66 16,1-8-87-16,-4-7-321 16</inkml:trace>
  <inkml:trace contextRef="#ctx0" brushRef="#br0" timeOffset="42900.33">18662 1402 579 0,'0'0'79'16,"0"0"-79"-16,0 0 0 15,0 0 21-15,-10 112 15 16,9-62-5-16,-1-1-13 15,2 0-9-15,0-4-4 16,0-9-3-16,-2-10-2 0,1-9 3 16,1-9-2-1,-2-5 1-15,2-3 12 0,0 0 52 16,0-5 8-16,-1-15-29 16,-1-9-45-16,1-9 5 15,-4-4-2-15,1-1 1 16,1-6-8-16,3 1 4 15,0 2-12-15,0 8-12 16,9 7 9-16,6 11 5 16,6 8 10-16,4 7-21 15,2 5 15-15,3 5 2 16,-4 14-4-16,0 5 8 16,-4 5 3-16,-2 1-3 15,-4 1 0-15,-3-1 5 0,-3-2 0 16,-6-2-5-16,-1-6 16 15,-3-1-8 1,0-6-1-16,0-4-6 0,0-4 8 16,0-4-4-16,0-1 3 15,0 0 4-15,0 0 11 16,0-4 0-16,0-15-15 16,0-10-4-16,0-5-4 15,-3-5-22-15,-3-2 7 16,3 2-11-16,3 5-11 15,0 7 28-15,0 9-5 16,15 5 10-16,3 5-21 16,6 8-5-16,5 0 22 0,1 14 8 15,-1 12-2-15,-4 8 1 16,-5 4 1-16,-6 1 0 16,-5 2 16-16,-4-4-8 15,-5 3 4-15,0-5-4 16,0 1-8-16,-2-7 3 15,-7-2-7-15,-1-6 6 16,0-2-5-16,0-5-3 16,4-3-34-16,5-6-47 15,1-5-71-15</inkml:trace>
  <inkml:trace contextRef="#ctx0" brushRef="#br0" timeOffset="43455.09">19281 1376 532 0,'0'0'44'0,"0"0"-41"15,0 0 42-15,2 113 25 16,-1-64-24-16,-1 3-2 15,0 2-8-15,0 2-10 16,0 2-9-16,-4-2-11 0,-7-3-1 16,0-7-4-16,0-9 3 15,5-11 1-15,1-14 1 16,4-7-3-16,1-5-2 16,0 0 14-16,0 0 29 15,0-12 27-15,0-13-28 16,10-9-37-16,4-10 12 15,-1-10-16-15,-2-7-1 16,-1-5-1-16,-5-4-1 16,-2 2-12-16,-3-2-5 15,0 0 7-15,3 12 0 16,3 10-2-16,1 18 10 16,5 13-3-16,2 3 5 15,6 8-6-15,9 6-17 16,8 0 1-16,-3 9 17 0,-5 15-1 15,-9 7 6 1,-12 5-3-16,-8 3 2 0,0 1-1 16,-14-6 3-16,-8-4 7 15,-5-7 4-15,-3-5-7 16,2-3 4-16,-2-5-1 16,4-3-7-16,-1 0-5 15,-3-3-36-15,2-1-186 16</inkml:trace>
  <inkml:trace contextRef="#ctx0" brushRef="#br0" timeOffset="44280.49">19007 2420 651 0,'0'0'45'0,"0"0"-23"16,0 0 36-16,0 0-16 16,0 0-41-16,0 0-1 15,0 0-3-15,0 3 3 16,0 0 1-16,0 1 0 15,0-4 0-15,0 0 5 16,4 0-4-16,2 0 21 16,5-9 21-16,1-6-14 15,-5 1-12-15,0 2 2 16,-5 1 9-16,-2 5-5 0,0 6-6 16,0 0-17-1,0 0-1-15,0 0-1 0,-6 1-4 16,-4 11 5-16,-1 4 0 15,5-2-6-15,5 6 1 16,1-3 5-16,0-1 1 16,0-3 2-16,1-4 2 15,5-4-4-15,2-3 4 16,-2-2 5-16,4 0-6 16,-1-4 1-16,2-8 12 15,-1-2 18-15,-6 3-2 16,-1-1-16-16,-3 3 15 15,0 2-17-15,0 1-15 16,0 2 0-16,-7 1-6 16,-6 3-13-16,-3 0-21 0,-3 0-86 15,4 8-161-15</inkml:trace>
  <inkml:trace contextRef="#ctx0" brushRef="#br0" timeOffset="44908.63">18707 2092 547 0,'0'0'61'15,"0"0"-31"-15,0 0 2 16,0 0-17-16,0 0-11 15,-17 82 23-15,4-29 10 16,4 5-3-16,5 2-3 16,2 4-14-16,2 0 0 15,0-2-3-15,0-4-8 16,0-8 1-16,0-8 13 0,0-6-19 16,-4-7 6-1,-2-2 7-15,3-8-13 0,0-5 4 16,1-4-3-16,2-7 8 15,0-1-10-15,-1-2 0 16,-1 0-2-16,-2 0-16 16,-4-15-20-16,-3-10-79 15,0-8-37-15,5-9-414 16</inkml:trace>
  <inkml:trace contextRef="#ctx0" brushRef="#br0" timeOffset="46125.06">18693 2077 432 0,'0'0'33'0,"0"0"-13"15,0 0 58-15,0 0-27 16,0 0-26-16,0 0-7 16,-4-7 12-16,4 7-11 15,11 0-14-15,11 0-1 16,11-2 3-16,4 2-5 16,2-1-1-16,-1 1 1 15,-2-2 1-15,-1 2 0 16,2-2-3-16,3 2 8 0,3-1-2 15,1-1 5-15,2 1-9 16,0-1 7-16,5 1-6 16,3 1-3-16,1 0 0 15,-4 0 4-15,-4-2 0 16,-6 1 2-16,-10-1-4 16,-6 2-2-16,-4 0 16 15,-1-3-8-15,2 3 7 16,3 0-13-16,4 0 11 15,-3 0-12-15,-2 0 4 16,-6 0-5-16,-5 3-3 16,-7-3 3-16,-2 0 7 15,-4 2-7-15,0-2 0 0,0 1-5 16,0 2 8 0,0 0-3-16,0 0 2 0,0 2 2 15,0 0 0-15,0-1 1 16,0 3 3-16,0 3-1 15,0 2 9-15,0 5-4 16,0 6-7-16,0 5 15 16,0 5-7-16,0 4-9 15,0 4 16-15,0 2-10 16,0 9 1-16,1 2 1 0,8 1-9 16,1 0 0-1,-2-6 2-15,-2-4 1 0,-5-3 1 16,-1-1-4-1,0-3-2-15,0-3 6 0,-9-2-6 16,3-1 3-16,2-6 0 16,1-3-4-16,0-3 5 15,2-4-4-15,-1-4-1 16,1-3 5-16,-1-1-5 16,1-3-3-16,1-2 3 15,-2-1 2-15,2-1 1 16,0-1-3-16,-1 0-6 15,-1 0 6-15,0 0-8 16,-1 1 8-16,0 1 2 16,-2-1 6-16,-1 0-4 0,-2 2 2 15,-4-3 1-15,-6 0-4 16,-7 2 4-16,-5-1-1 16,-7-1-6-16,-9 0 7 15,-5 0-1-15,-9 0-3 16,-2 0-3-16,0 0 4 15,4-3-8-15,3-2 4 16,5 1 0-16,2-2 1 16,2 2 0-16,5-2 3 15,5 2-2-15,3 0 3 16,1 0-4-16,2-3 3 16,0 3 4-16,2-1 8 15,2 0-6-15,7 0 1 16,7 1-3-16,3 3 7 0,5-1 2 15,2 1-5-15,2-1 7 16,0 2-6-16,0 0 9 16,0 0-15-16,0 0 3 15,0 0 5-15,0 0-14 16,0 0 5-16,0-2-6 16,0 2 0-16,0 0 4 15,0 0-1-15,0 0-1 16,0 0-2-16,0-3-37 15,0-2-42-15,0-4-47 16,3-8-121-16,4-7-512 0</inkml:trace>
  <inkml:trace contextRef="#ctx0" brushRef="#br0" timeOffset="46988.11">19057 2380 401 0,'0'0'64'16,"0"0"-35"-16,0 0 21 16,0 0-32-16,0 0-12 15,0 0 2-15,13 53 19 16,-7-38-6-16,-1-2-9 16,0-3-3-16,-2-5-3 0,1-2 2 15,1-3-2-15,1 0 0 16,1 0 12-16,1-4 4 15,-1-9 8-15,1-4-6 16,-4 3 2-16,2 2-8 16,-5 2 8-16,-1 7-11 15,0 3 15-15,0 0-30 16,0 0-6-16,-1 0 6 16,-9 10-9-16,2 5 9 15,1 1 0-15,4-2-9 16,3-4 8-16,0-2 1 15,0-3 7-15,10-3-4 16,1 0 3-16,0-2-3 0,2 0 15 16,-3-4 0-1,-4-4-2-15,0-1 12 0,-5 1-7 16,-1-1-2-16,0 0-19 16,0 1 9-16,0 1-18 15,-4 4 9-15,-4 3-17 16,-2 0-17-16,-2 7-19 15,-1 6-95-15,5 2-62 16</inkml:trace>
  <inkml:trace contextRef="#ctx0" brushRef="#br0" timeOffset="48495.21">19046 2419 357 0,'0'0'98'15,"0"0"-61"-15,0 0 60 16,0 0-33-16,0 0-31 16,0 0-7-16,-5 0 9 15,5 0-19-15,12 0-8 16,5 0-7-16,9 0 5 15,4 0-4-15,5 0-1 16,-1 0-1-16,0 0 3 0,2 0 0 16,-3 0-2-1,1 0 5-15,-1 0-3 0,1 0 9 16,0 0-1-16,4 0 2 16,-1 0 4-16,0 0-12 15,1-3 6-15,-4-2-3 16,-1 0 6-16,-2 3-13 15,-3 0 10-15,2-1 8 16,2 0-17-16,2 1 8 16,3 0-5-16,-1-1 6 15,1 3-8-15,-1-2 7 16,-3-1-9-16,-2 2 0 0,-1-2 6 16,-3 0-5-1,0 2 7-15,-2 0-3 0,2-2 2 16,-2 1 0-16,3 1-2 15,2-1 4-15,3 2-9 16,0 0 2-16,-2-1 4 16,-2 1-4-16,-7-2 2 15,-1 2 8-15,-2 0-7 16,1-1-1-16,1-2-4 16,2 3 4-16,3-4-5 15,0 3 3-15,6 1-3 16,4-2 0-16,1 2 2 15,4 0-2-15,-9 0 0 16,-3 0 1-16,-9 0-1 16,-2 0 0-16,-6 0 0 0,3 0 0 15,-3 0 3-15,-1 0-1 16,3 0-1-16,1 0 1 16,3-1 5-16,3 0-4 15,0 1 0-15,-2 0-3 16,0 0 2-16,-3 0-2 15,-4 0 7-15,-1 0-7 16,-3 0 2-16,1 0 0 16,3 0 0-16,1 0 3 15,2 0-2-15,2 0-3 16,-3 0 3-16,-1 0 0 16,1 0-3-16,-2 0 6 0,-1 0-2 15,-2 1 3-15,-5-1-1 16,-1 0 4-16,2 0-3 15,4 0 2-15,4 0 3 16,2 0 8-16,3 0 0 16,-2 0 0-16,1 0 0 15,-4 0-4-15,0 0-6 16,-2 0-3-16,-2 0-4 16,1 0 0-16,4 0 0 15,5 0 4-15,2 0 3 16,2 0-3-16,-6 0 2 15,-3 0-4-15,-6 0 8 16,-3 0-5-16,0 0 6 16,-4 0 0-16,1 0-1 15,-2 0-12-15,0 0 2 0,1 0-2 16,-1-1-1-16,0 1 0 16,0 0-1-16,2 0 1 15,-2 0-2-15,0 0-23 16,0 0-31-16,0-3-44 15,-16-2-98-15,-13-4-89 16,-4 1-357-16</inkml:trace>
  <inkml:trace contextRef="#ctx0" brushRef="#br0" timeOffset="49763.42">21037 2129 452 0,'0'0'226'0,"0"0"-196"15,0 0 73-15,0 0-6 16,0 0-53-16,0 0-11 15,-11-10-3-15,11 10-3 16,0 0-4-16,0 0-4 16,0 0-2-16,0 0 4 0,0 0-11 15,0 0-3-15,6 0-14 16,8 0 13-16,7 9-6 16,4 1 6-16,2 1 0 15,-4 0-4-15,-1 0 1 16,0-1-2-16,-1 2 1 15,-2-1 1-15,2-2-2 16,-2 0 1-16,-2-1 3 16,-1 0-5-16,1-2 0 15,1 2 0-15,-5-3 0 16,0-1 1-16,-2-1 1 16,-5 1-2-16,-1-3 1 0,-2 1-1 15,1 0 2 1,0 1-2-16,4-1 10 0,2 3-10 15,2 0 2-15,-1-2-5 16,-1 2 5-16,0-3-2 16,-2 0 4-16,-3-1-1 15,-2 0 3-15,-3-1 0 16,0 3-4-16,0-3 0 16,0 0 3-16,0 0-3 15,0 0-2-15,1 0 3 16,1 0-2-16,-1 0-1 15,1 0 9-15,0 2-9 16,0-2-5-16,-2 0 5 16,0 1 1-16,1 1-1 15,1-2 0-15,-1 1 2 0,1-1-2 16,1 2 2-16,1 1-1 16,2-2 1-16,3 3-1 15,-3-1 2-15,0 0-1 16,-1-2-2-16,-2 2 1 15,-2-3 2-15,-1 1-2 16,0-1 1-16,0 0 0 16,0 0 2-16,0 0-3 15,2 0 0-15,-1 0 1 16,2 2 0-16,3-2 0 0,-3 0 6 16,-2 0-8-1,-1 2 12-15,0-2-11 0,0 0 1 16,0 0 1-16,0 0 0 15,0 0 0-15,0 0-2 16,0 0-1-16,0 2-1 16,0-2 0-16,0 1 0 15,-6 1 0-15,-7 2 1 16,-2 4 2-16,-6 2 5 16,-4 2 1-16,-2 0 0 15,0 4 2-15,-2-2 5 16,0 4 0-16,2-1-9 15,-1 0 4-15,-1 2 1 16,1-4-1-16,4 2 0 16,4-6 9-16,7 0-18 0,4-6 3 15,4-1-4-15,3-3 11 16,1 1-10-16,1-2 16 16,0 0-9-16,0 0 15 15,0 0-12-15,0 0 7 16,0 0-14-16,0 0 5 15,0 0 7-15,0 0-10 16,0 0 6-16,0 0 5 16,0 0-7-16,0 0-6 15,0 0 7-15,0 0 1 16,0 0-7-16,0 0-3 16,0 0 2-16,0 0 1 0,0 0 1 15,0 0-3-15,0 0 5 16,0 0-8-16,0 0-3 15,0 0 1-15,0 0-53 16,3-6-102-16,-3-5-42 16,-3-4-192-16</inkml:trace>
  <inkml:trace contextRef="#ctx0" brushRef="#br0" timeOffset="51263.53">18626 2727 289 0,'0'0'121'16,"0"0"-66"-16,0 0 2 15,0 0-5-15,0 0-23 16,0 0 4-16,0-6 5 16,0 6-2-16,0-2 7 15,0 2-3-15,0 0-12 16,0 0 3-16,0 0-14 16,0 0 6-16,0 0-13 15,0 0-9-15,0 0 2 16,0 0 0-16,0 0-3 15,0 2 8-15,0 7-7 16,0-1 1-16,0 3 8 16,0 0-9-16,0 1 14 0,0 1-10 15,0 0 3-15,0-1 0 16,0 1-1-16,0-3 1 16,2-1-5-16,-1 1 1 15,-1-3-2-15,2 0 0 16,-2 0 0-16,0 0 6 15,0 1-5-15,1-2 3 16,-1 0-2-16,0 2 4 16,2-2-6-16,-1-1 4 15,2 1 0-15,-1-2-4 16,-2-2-1-16,0 1 0 16,0-3 0-16,1 0 0 15,-1 0 3-15,0 0-4 0,0 0 4 16,0 0-4-16,0 0-2 15,2 0-7-15,4 0-7 16,6 0-7-16,0 0-78 16,-2-12-206-16</inkml:trace>
  <inkml:trace contextRef="#ctx0" brushRef="#br0" timeOffset="52507.05">19041 2411 353 0,'0'0'80'0,"0"0"-35"15,0 0 57-15,0 0-36 16,0 0-47-16,0 0-17 15,-21 19-2-15,11 1 23 16,4 3 4-16,1-1-3 16,4-3-9-16,1-2-6 15,0-1-7-15,0-4 4 16,4 0-1-16,5-7-3 16,0 0 9-16,0-5 2 0,0 0-7 15,3 0 8-15,-2-5 6 16,0-9-7-16,-3-3 4 15,0-1 1-15,-4-3-16 16,-3-1 13-16,0 5-12 16,0 2 0-16,0 6 17 15,-4 4-14-15,-3 5 2 16,-1 0-7-16,2 0 2 16,-3 0 0-16,0 0-3 15,5 9 0-15,-1 2 0 16,2 4-4-16,2 2 2 15,1 1 1-15,0-1 1 16,0-3 0-16,0-1 1 0,9-3 0 16,4-3 2-16,1-5 2 15,2-2-4-15,-1 0 11 16,1 0-11-16,-2-9 13 16,-4-4-11-16,-1-2 12 15,-3-5-7-15,-5 1 8 16,-1-3-13-16,0 5-3 15,0 6 0-15,0 4 6 16,-7 6 1-16,-5 1-6 16,-1 0 5-16,-4 0-4 15,1 5-1-15,1 6-1 16,3 3 0-16,4-3-2 16,5 0 0-16,2-2-3 0,1-1 3 15,0-2 2-15,0-4 1 16,0 1 0-16,4 2 0 15,5-4 10-15,2-1-11 16,-1 0 3-16,-2 0 3 16,-2 0-2-16,-3 0 3 15,0-3 4-15,0-5 0 16,-3-3 10-16,0-1-13 16,0 1-8-16,0 2 3 15,0 4-3-15,-3 2 0 16,0 1-2-16,0 2-6 15,-2 0 7-15,-2 0 0 16,-6 0-45-16,-1 10-49 16,2 2-166-16</inkml:trace>
  <inkml:trace contextRef="#ctx0" brushRef="#br0" timeOffset="55679.82">5204 5317 549 0,'0'0'97'0,"0"0"-71"16,0 0 58-16,0 0-10 15,0 0-27-15,0 0-17 16,0 0-17-16,0 8 5 0,18-8-10 16,7 0-7-16,17 0 11 15,5 0 11-15,7-3-8 16,9-5 4-16,-4-1-8 16,-3 4-4-16,-9 2-3 15,-11 0 1-15,-12 2-5 16,-10 1 1-16,-6 0 1 15,-6 0-2-15,-2-2-1 16,0 2 1-16,0 0 0 16,0 0-8-16,0 0-33 0,-3 0 16 15,-13 0-53 1,-8 0-58-16,-3 5-31 0,1-1-195 16</inkml:trace>
  <inkml:trace contextRef="#ctx0" brushRef="#br0" timeOffset="55957.21">5283 5349 381 0,'0'0'119'16,"0"0"-78"-16,0 0 61 16,0 0-11-16,0 0-12 15,0 0-31-15,-42 3-12 16,42-3-11-16,4 0-9 15,16 0 4-15,10 0-3 0,13 0 13 16,3-2-4-16,-1-2-11 16,-6-3 0-16,-5 2 0 15,-7 0-9-15,-6 3-4 16,-9 0 0-16,-8 1-2 16,-4 1-15-16,0 0-64 15,-3 1-108-15,-16 10-15 16</inkml:trace>
  <inkml:trace contextRef="#ctx0" brushRef="#br0" timeOffset="64744.92">23197 1927 230 0,'0'0'79'15,"0"0"-13"-15,0 0 0 16,0 0-14-16,0 0-33 16,0 0 4-16,0 0-9 15,-26 0 7-15,19 0 3 16,-1-2 0-16,-1 0 0 16,-5-1-4-16,-2 3-2 15,2-3-3-15,0 0 0 0,1 1-3 16,1 0 3-1,-1 1-3-15,-1 0 8 0,-1-2-5 16,0 1-5-16,2 0-2 16,-2 2 4-16,-3-3-1 15,2 1-1-15,-8 1-2 16,-2 0-1-16,1-1-3 16,1-1 2-16,2 2-5 15,3-1 13-15,3 0-14 16,0 2 2-16,4 0 0 15,-3-3-2-15,0 3 2 16,-2 0-2-16,-3-1 13 16,-5-1 0-16,-2-1-3 15,0 2-3-15,0-1 0 16,3 1-5-16,6-1-2 0,2 0-4 16,7 2 4-16,-2-3 6 15,0 3 6-15,0-2-12 16,1 1 11-16,4 0-11 15,0 1 3-15,1 0-4 16,1-2 1-16,-4 2 0 16,-3 0 7-16,0 0-7 15,-2 0 0-15,-1 0 0 16,4 0 1-16,-1 0 0 16,5 0 0-16,0 0-1 15,0-1 0-15,3 1 5 16,-2 0 0-16,0 0-3 0,2 0 0 15,-3 0-1 1,-2-2 4-16,0 2-1 0,0 0-4 16,1 0-1-16,1 0 1 15,1 0-2-15,-1 0 5 16,3 0-5-16,2 0 3 16,1 0-1-16,0 0 1 15,0 0 0-15,-2 0 2 16,2 0 3-16,0 0-4 15,0 0 2-15,0 0 1 16,0 0-4-16,0 0-1 16,0 0 0-16,0 0-2 15,0 0-3-15,0 0 4 0,0 0-1 16,0 0 1 0,0 0 1-16,0 0 2 0,0 0 3 15,0 0-5-15,0 0 0 16,0 2 4-16,-1 5-3 15,-2 0-1-15,1 3-5 16,1 0 0-16,-1 0 5 16,2-1 0-16,0 3 0 15,0-4 1-15,0 4 1 16,0-3 6-16,0 3-6 16,0-2-1-16,0 2-1 15,0 3 0-15,0-3 10 0,0 3-7 16,0 1-3-16,0-2 5 15,0 1-3-15,0-2-1 16,0 1 1-16,0-1 0 16,0-2-2-16,0 1 2 15,-1-2 3-15,1 0-3 16,-2-1-1-16,2 3-1 16,-1-1 1-16,-1 1 0 15,1 2 1-15,-1 0 0 16,0 0 2-16,-1 0-3 15,1 0-1-15,-1-2 0 16,2 1 1-16,-1-2 0 16,2 1-1-16,0-1 3 15,-1 2 1-15,1-1-1 16,0 4-2-16,0-1 0 0,-2 1 1 16,2 0 8-16,-2-2-10 15,2 1 7-15,-1-1-4 16,1-1 7-16,0-1-8 15,0-3 5-15,0-1-3 16,0 1-1-16,0 1-3 16,0 0 0-16,0-1 2 15,0 1-2-15,0 0 3 16,0 0-3-16,0 2 1 16,0-1 1-16,0 0 1 0,0 0-3 15,0-1 2 1,0 0-1-16,0 0-1 0,0 0 2 15,0-1 0-15,0 2-2 16,0 0 1-16,0 1 1 16,0 4-2-16,0 1 0 15,0 0 0-15,0 2 0 16,0-3-1-16,0 1-1 16,0-1 4-16,0 1-3 15,0-3 4-15,0-1-3 16,0 1 0-16,0-4 3 15,1-1-3-15,1-1 1 16,-2 3-1-16,0 0 0 16,0 1 0-16,0 0 3 15,0 0-3-15,0-3-4 0,0-1 4 16,0 0 3-16,0-2 0 16,0 2-2-16,0-2-2 15,0 0 2-15,0 0 1 16,0 0-2-16,0 1 0 15,0-1 0-15,0 0-1 16,0 2 2-16,0 0 0 16,0-1-1-16,-2 3 0 15,1-2-3-15,-1 1 3 16,1-1 0-16,-1 0 0 16,1-4 1-16,1-1-1 15,0 0 1-15,0-2-1 0,0 0 5 16,0 1-3-16,0 1-2 15,0-1-1-15,0 3-2 16,-2-1 2-16,2-1 1 16,0-1 5-16,0-2-5 15,0 2 3-15,0-2-3 16,0 0 0-16,0 0 0 16,0 0 3-16,0 0-1 15,0 0-3-15,0 0 4 16,0 0-3-16,0 1 0 15,0 1 0-15,0-1 0 16,0 2 0-16,0-2 0 16,0 1 2-16,0-2-2 15,0 1 0-15,0-1-1 0,0 0-2 16,0 0 3-16,0 2-1 16,0-1-2-16,0 0 3 15,3 2 2-15,2-3 2 16,1 1-2-16,0 1-2 15,1 1 0-15,5-2 3 16,0 2 0-16,5-1-1 16,-2-2-1-16,2 0 2 15,1 0-1-15,0 0 0 16,2 0-2-16,-2 0 0 16,1 0-4-16,0 0 4 15,1 0 0-15,-1 0 3 16,2 0 4-16,-4 0-13 0,3 0 12 15,2 0-11-15,4 2 8 16,8-2-3-16,0 2 6 16,2 1-5-16,-1-2-1 15,-4 0 0-15,-4 1-4 16,-2-1 4-16,-5-1 6 16,1 2-6-16,-2-2 0 15,1 0 0-15,0 0-1 16,-1 0 1-16,-3 0 0 15,-7 0 0-15,1 0 1 16,-4 0-1-16,1 0 1 16,4 0-3-16,-2 0 2 15,1 0 0-15,2 0 1 0,-6 0 0 16,-1 0 0-16,-2 0-1 16,-2 0 0-16,1 0 0 15,-1 0 0-15,2 0-1 16,2 0 1-16,0 0-1 15,-2 0 1-15,2 0 2 16,-1 0-2-16,-1 0-1 16,0 0 1-16,1 0 1 15,-3 0-1-15,1 0 0 16,-1 0 1-16,3 0-1 16,1 0 0-16,-1 0 1 15,1 0-2-15,-2 0 2 0,0 0-1 16,1 0 0-16,5 0 0 15,-5 0 0-15,1 0 1 16,0 0 0 0,-2 0-1-16,0 0 3 0,0 0-1 15,-1 0 0-15,1 0-1 16,-3 0 2-16,0 0-2 16,2 0 2-16,-2 0-2 15,0 0-1-15,0 0 4 16,1 0-3-16,1 0 0 15,-2 0 0-15,0 0 0 16,0 0-1-16,0-2-4 16,0-1 4-16,0 1 9 15,0 0-8-15,0-1-1 16,1 1 12-16,-1-1-9 0,3-2 1 16,-1 1-4-1,-2-1 4-15,3 0-3 0,-2 1 7 16,1 0-7-16,1-2 4 15,-2 1-1-15,1-1 7 16,1 0-9-16,1-2 1 16,-1 1 2-16,0 0-1 15,0-2 1-15,0 2 3 16,0-2-4-16,0 1 7 16,0 1-6-16,-1 1 8 15,-1-1-4-15,1 1-3 16,2-3 3-16,-1 1 0 0,0 1-3 15,0-2-2-15,2 0-3 16,-2 2 2-16,1-3-3 16,-1 2-1-16,1 1 0 15,-1 0 2-15,-3-1 3 16,2 4 1-16,-1-1-3 16,-1 0-2-16,3 0 0 15,-3 0 2-15,0 0 4 16,3 0-5-16,-1-2 2 15,1 0 4-15,0 2-6 16,0-2 0-16,2 0 3 16,-1 0-2-16,-3 2 1 15,2-2 0-15,-1 0-2 0,-1 2 4 16,1-3-3-16,-1 5 2 16,1-3-3-16,2 0 1 15,-2 1-1-15,1-2 1 16,-2 0-2-16,1-2 3 15,-1 1-3-15,-1-1 2 16,4 3-4-16,-4-3-1 16,2 2 3-16,-1 2 6 15,-1-3-2-15,2 3-4 16,-2 1 0-16,0-2 0 16,1 0 1-16,1 1-2 15,-2-2 0-15,0 0-4 16,0 1 3-16,1-1 2 15,1-2 3-15,-1 1-2 0,1 1 0 16,-2 0 4-16,0-1-2 16,0-1-1-16,0 0-1 15,2-2-1-15,-1 2 6 16,1-2-6-16,1 2 1 16,-3-1-1-16,1-1 0 15,1-1 1-15,-2-1-1 16,3 1 2-16,-1-4-2 15,-2 2 3-15,2 1 0 16,-2-2-2-16,1-2 0 16,1-2-1-16,-1 0-1 15,-1-1 0-15,0-2-2 16,0 1 2-16,0-1 1 0,0 0-2 16,0 1 5-1,0 3-3-15,0 2 1 0,0 1-2 16,0 3 2-16,0 2-3 15,0-2 0-15,0 2 2 16,0 1 4-16,0 0-4 16,0 1-1-16,0-1-2 15,0 1 6-15,0 1-1 16,0-2-2-16,0 1 0 16,0 3-1-16,0-2 2 15,0 0 1-15,0 1 0 16,0-1-2-16,0 2 0 0,0-1 0 15,0 0 2 1,0-1-2-16,0 2 0 0,0 1-1 16,0-1 1-16,0 2-2 15,0-2 2-15,0 1 0 16,0 1-1-16,0-2 0 16,0 3 0-16,0 0 1 15,0 0 0-15,0-1 6 16,0-2-6-16,0 0-2 15,0-1 2-15,0 0 5 16,0-1-5-16,0 0 0 16,0 2 0-16,0 0 0 15,0 0 4-15,0 2-4 0,0 1-2 16,0-1 2 0,0-1 0-16,0 1-7 0,0 0 5 15,0-1 2-15,0-1 3 16,0 3-1-16,0-3-2 15,0 2 0-15,0 0-3 16,0 2 7-16,0 0-8 16,0 1 8-16,0-2-4 15,0 2 1-15,0-2 0 16,0-1-1-16,0 0 0 16,0-2-2-16,0 1 1 15,0-5 1-15,0 4 3 0,0 0-1 16,0 0-2-1,0 0 1-15,0 2 2 0,0 0-3 16,0 0 2-16,0 0-1 16,0-2 0-16,0 1-1 15,0-2-1-15,0-1 1 16,0 4 0-16,0 0 3 16,0 0-7-16,0 0 0 15,0 3 4-15,-1-2 1 16,1 0-1-16,-2 2-2 15,2 0-1-15,0 0 3 16,0-1-2-16,0 1 4 16,0 0-3-16,0-2 1 15,0-1 0-15,-1 1 0 16,1 0 0-16,-4-1 0 0,4 3-2 16,-2-2-1-16,1 0 0 15,-1 1-2-15,-1-1-4 16,-6 0-16-16,-15-3-91 15,-16 3-75-15,-14-1-24 16,-5 1-332-16</inkml:trace>
  <inkml:trace contextRef="#ctx0" brushRef="#br0" timeOffset="65834.03">21564 2839 110 0,'0'0'211'0,"0"0"-156"16,0 0 19-16,0 0-9 15,0 0-19-15,0 0-17 16,0 0-4-16,0 0-9 16,0 3 10-16,0-1-12 15,0 3 0-15,0 1-4 16,0 2 11-16,0 3 1 16,0 3-7-16,0-2 1 15,0 2 6-15,0 0 11 16,0 0-20-16,0 0 3 0,0 0 3 15,0-1-7-15,0-2-2 16,0 0 9-16,0 1-14 16,0-3 7-16,0 2-10 15,0-3 9-15,0-1 3 16,1-2-11-16,3 1-1 16,1-2 20-16,-1-1-3 15,-1 0-18-15,-1 1 2 16,2 0 5-16,2 2-7 15,1 0-1-15,6 1 3 16,-3 0-2-16,6-1 9 16,0 1-5-16,0-3 0 15,-1-3 5-15,3 1-8 0,-1-2 2 16,0 0-1 0,1 0-2-16,-2 0-1 0,-1-7-17 15,-1 0-24-15,0-5-139 16</inkml:trace>
  <inkml:trace contextRef="#ctx0" brushRef="#br0" timeOffset="74765.2">22564 2297 36 0,'0'0'73'0,"0"0"26"15,0 0-19-15,0 0-13 16,0 0-6-16,0 0 3 16,0 0-24-16,-1 0 5 15,1 0-8-15,0 0 4 16,0 0-3-16,0 0 3 16,0 0 8-16,0 0 11 15,0 0-27-15,0 0 2 0,0 0-5 16,0-4-21-16,0-1 10 15,0 0-19-15,0-2 14 16,1 0 2-16,2-2 10 16,1 1 12-16,-2 0-17 15,0 3-12-15,-1 1 15 16,-1 1-3-16,0 1 2 16,2 2-16-16,-2 0 11 15,0 0-18-15,0 0 15 16,0 0-15-16,0 0 1 15,0 0-1-15,0 0 3 16,0 0 3-16,0 0-12 0,0 0 2 16,0 0 0-1,0 0 2-15,0 0-13 0,0 4 7 16,0 4 8-16,0 4 1 16,0-2 5-16,0 4-12 15,0 1 12-15,0 0-3 16,0 1-3-16,0 1-1 15,0 0-5-15,0 1 12 16,0 0-10-16,0 4 11 16,0-3-6-16,0 4 0 15,0 0-1-15,0-3 0 16,0 2-6-16,0-1 6 16,0-1 0-16,0 3 2 15,1-3-2-15,1 3 0 16,1-2 1-16,-2-1-1 0,1 1 0 15,-1-1-1-15,1-2 2 16,-1 1-1-16,1-2 0 16,1-3 1-16,0 0 1 15,-1-5-1-15,1-3-1 16,-3-2 0-16,2-4 2 16,-2 0-1-16,0 0 9 15,0 0-10-15,0 0 2 16,0 0-2-16,0 0 0 15,0 0-1-15,0 0-12 16,0 0-24-16,1-10-46 16,2-7-10-16,2-5-186 0</inkml:trace>
  <inkml:trace contextRef="#ctx0" brushRef="#br0" timeOffset="76062.59">22902 2305 323 0,'0'0'41'0,"0"0"47"16,0 0-2-16,0 0-32 0,0 0-26 16,0 0 7-16,-5-7-4 15,3 7-6-15,-1 0-13 16,-1 0-4-16,-2 0-1 16,-4 2 1-16,-2 5 3 15,1 3 7-15,1 0-6 16,1-3 6-16,1 7-9 15,2 1 6-15,-1 2-8 16,3 0 5-16,-1 5 0 16,2-2 1-16,1 3-4 15,2-1 11-15,-1-1-17 16,1 0 3-16,0-2 3 16,0 0-3-16,0 1-4 15,0-2 5-15,0-1-7 16,0-2 4-16,0 2 0 0,0-5-2 15,0-1 0 1,0-1 4-16,0 0-5 0,0-2 1 16,1 0-2-16,2 1 1 15,2-1 0-15,0 0 1 16,2-3 0-16,-3-1 2 16,-1-1 0-16,3 0-7 15,0-1 6-15,-1 1-3 16,0-1 4-16,0 0 9 15,0-1-11-15,-1 1 14 0,1-2-15 16,1 0 8 0,2 0 5-16,1 0 4 0,0 0 6 15,2 0-22-15,-2-3 11 16,-2-1-5-16,-1 4-1 16,-1-3 4-16,-1-2-5 15,0 1 10-15,0-1 3 16,0 0 1-16,-1 1-12 15,0-1-6-15,0 2 3 16,-1 1 1-16,1 1 4 16,1-3-10-16,-3 2 0 15,1-1 1-15,1-2 6 16,0 0 3-16,0 0 3 16,1 2-1-16,-2-1-4 15,-1 1 2-15,1-1-1 0,0 1-5 16,-2 1-2-1,1 0 1-15,2-4-2 0,1 2 3 16,-1-2 1-16,0-3 0 16,2 2-4-16,-4 0-1 15,2 0 0-15,-1 0 0 16,-1 1 0-16,2 2 4 16,-1 0-2-16,-1-1-2 15,-1-3 4-15,2 0-3 16,-2 1 4-16,4 0-2 15,-3 1 0-15,-1 0 4 16,2-1-5-16,-2-1 1 16,0 1-1-16,1-2 11 15,-1 1-11-15,0-3 0 0,0 0 5 16,0-1-6-16,0-1 6 16,0 1-1-16,0-1 2 15,0 0 1-15,0-2 3 16,0-1 0-16,0-1 0 15,0-1 0-15,0-2-4 16,0 2-4-16,0 1-3 16,-1 4-1-16,-4 3-3 15,0 4-7-15,-4-1-1 16,-9 3-7-16,-18 3-50 16,-20 1-107-16,-9 0-157 15</inkml:trace>
  <inkml:trace contextRef="#ctx0" brushRef="#br0" timeOffset="85339.64">19162 2409 281 0,'0'0'37'16,"0"0"17"-16,0 0 11 0,0 0-27 15,0 0-5-15,0 0 0 16,0 0 6-16,-15-33-10 15,13 30-3-15,-1 2-2 16,-1-1-13-16,3 1 0 16,-1 1-6-16,2 0-5 15,-1 0-1-15,-1 0 1 16,1 0 4-16,1 0 0 16,-2 0-4-16,2 0-1 15,-3 3 1-15,0 8 0 16,-3 5 3-16,0 2 4 15,-1 2-1-15,2-2 2 16,2 2-2-16,2-5 8 16,1 1-13-16,0-4-1 0,0-3 1 15,0-2-1-15,1-2 2 16,7 0-1-16,1-2 0 16,1-2 2-16,1-1 4 15,3 0-6-15,0 0 6 16,-2 0-5-16,-3 0-2 15,0-1 2-15,1-7 1 16,-4 1-1-16,0 0 7 16,-3-8 5-16,-1 0 8 15,-1-2-7-15,1-5 3 16,-2 1-17-16,0 2 8 16,0 0-9-16,0 2-13 15,-11 4 12-15,-2 1 1 0,-2 3 3 16,0 1 2-1,-2 4-2-15,1 1-3 0,0 2 0 16,-5 1 0-16,0 0 0 16,-2 0 0-16,3 8-1 15,2 2 2-15,4 2-3 16,5 4-6-16,-1 5 4 16,4 3 1-16,3 2 3 15,3-1 0-15,0-2 7 16,0-3 0-16,0-1-7 15,5-4 1-15,2 0-1 16,3-3 3-16,1-3-2 0,2-2 3 16,-1-1-3-1,0-2-1-15,6-3 4 0,1-1-1 16,1 0 7-16,-1 0-8 16,-2-1 2-16,-3-8 10 15,-4-2-11-15,-3-3 3 16,-1-3 6-16,-3 0-4 15,-3-4 4-15,0-3-1 16,0-1-11-16,-9 2-11 16,-5 3 11-16,-2 5 2 15,6 8-2-15,-1 0 0 16,2 7 0-16,3 0 5 16,0 0-5-16,-1 0-5 0,-1 4 4 15,0 6-4 1,2 7 3-16,1 1-7 0,3 5 4 15,2-1 5-15,0 1 0 16,0-2 2-16,8-3 1 16,4-4 0-16,0-5-3 15,-2-4 1-15,2-2-1 16,-1-3 4-16,-1 0 2 16,0 0 6-16,-2-3 4 15,-2-8 0-15,-1 0 4 16,-2-4 3-16,1-2-8 15,-3-2 11-15,-1-3-21 16,0 5 4-16,0 5-7 16,0 2 3-16,0 6-2 0,0 1-2 15,0 2-1-15,-1 1-1 16,-2-1 1-16,3 1 0 16,-1 0-7-16,-8 0-19 15,-12 0-80-15,-12 9-89 16,-4 8-257-16</inkml:trace>
  <inkml:trace contextRef="#ctx0" brushRef="#br0" timeOffset="90560.12">22208 1948 199 0,'0'0'94'16,"0"0"-64"-16,0 0 42 16,0 0-11-16,0 0-32 15,0 0-9-15,0 0 3 16,-87-25-2-16,72 22-1 16,0 1-8-16,-1 0 2 15,1 0-1-15,-1 1 7 16,1 0-16-16,0-1 14 15,3 1-2-15,0 0-5 16,2-1 2-16,-1 1 0 16,-4-1-4-16,0 0 1 0,-6-1-3 15,-1 1-2-15,-1 1-3 16,3-2 9-16,-4 3-1 16,2-1-4-16,4-1-4 15,0 1 19-15,4-1-9 16,6 2-7-16,-2-2 5 15,3 2 1-15,-1-3-9 16,-3 3 7-16,-1-1-6 16,-3-1 4-16,0 1-4 15,0-1 1-15,1 1-4 16,4-1 3-16,0 2 2 16,4-1 1-16,1 1 2 0,2 0-4 15,3 0 2-15,-3 0-6 16,3 0 7-16,-3 0-6 15,0-2 0-15,-4 2 8 16,-1-2-2-16,2 2-3 16,0-3 4-16,-1 3-3 15,4 0 8-15,2-2 0 16,-1 2-12-16,2 0 6 16,0 0 1-16,0 0-4 15,0 0-1-15,0 0-1 16,0 0-2-16,0 0 0 15,0 0 0-15,0 0-7 16,0 0 6-16,0 0-1 16,0 0-1-16,0 0-3 15,0 0 2-15,0 0-5 0,0 0 6 16,0 0 3-16,0 2 0 16,2 5 1-16,1 0 2 15,2-1 2-15,-3 4-5 16,1-3 1-16,-2 2 3 15,1 1-3-15,-1 0 2 16,-1-1-3-16,2-1 4 16,-1 1-4-16,1-1 0 15,-1-1 3-15,1-2-3 16,-1 3 0-16,2-3 0 0,-1 3 4 16,-1-2-3-1,1 3 1-15,-2 1-2 0,0 2 1 16,1 0 2-16,-1 1-1 15,0-2 0-15,3 0 0 16,-3 0 1-16,0-1 1 16,0 0-2-16,0-1-1 15,0-2 2-15,0 0 1 16,0 0-2-16,0-1 0 16,0 1 1-16,0-2-3 15,0 1 2-15,0-1 1 16,0 1 0-16,0-1-3 15,0 2 0-15,0 0 1 16,0-1-1-16,0 0 1 16,0 1 0-16,0 0 1 0,0 1-2 15,0-1-1-15,-3-2-1 16,0 2 2-16,2 0 2 16,-1 0-1-16,-1 1 2 15,3-2-1-15,-1 2-2 16,1-2 0-16,-2 1 0 15,1 0 2-15,1 1-2 16,-2-2 1-16,1 5-1 16,-1-3 0-16,1 3 1 15,-2 0-1-15,0-1-1 16,1 2 1-16,-2-2 0 16,3 1 0-16,-4-1 0 0,0 0 1 15,1 0-2 1,1-1-2-16,-2 2 3 0,1 0 4 15,0 1-1-15,1-2-5 16,0 0 4-16,1 0-4 16,1-1 2-16,-1 2 0 15,-1 0 1-15,0-1-1 16,2-1 2-16,-4 2-1 16,3-2 1-16,-2-1 1 15,4 0-3-15,-1 1-3 16,-1-1-1-16,2 0 4 15,0-2 0-15,0 1 0 16,0 0 1-16,0 0 0 0,0 2-1 16,0 1 2-1,0 0-2-15,0 1 0 0,0-3 0 16,0 2 0-16,0-2 2 16,0 1 5-16,0-2-13 15,0 2 6-15,0-4 0 16,0 2 0-16,0 1 0 15,0-1 7-15,0 0-6 16,0 0-1-16,0-1 0 16,0 3-7-16,0-1 6 15,0 2 1-15,0 0 0 16,0-2 1-16,0 0-1 0,0-1 0 16,0 0 0-1,0 0 0-15,0 0 2 0,0 1 0 16,0-1 3-16,0-1-10 15,0 1 11-15,0-1-11 16,0 2 5-16,0-2-1 16,0 2 1-16,0 2 0 15,0 0 6-15,0 1-6 16,2 1-1-16,-2-4-1 16,1 0-1-16,-1 1 2 15,3-2 1-15,-2-1 1 16,1-1 5-16,-2-1-4 15,2-1-2-15,-2-2 1 16,1 0-8-16,-1 0 14 16,0 2-5-16,0 0-2 0,0-1-1 15,0 3 1-15,0-2-5 16,0 0 5-16,0 1-2 16,0 0 2-16,0 1-2 15,0-2 2-15,0-1 0 16,2-1 6-16,-2-1-6 15,0 2-2-15,1-2-2 16,1 1 4-16,-2 0 1 16,1 1-1-16,-1 1 8 15,2-2-8-15,-2 3 0 16,3-2 1-16,-3 0 0 16,1 0-1-16,2-1-2 0,0-1-5 15,4 2 7-15,4 1 2 16,1-3-2-16,4 1 14 15,1-1-12-15,-1 0 7 16,-1 0-8-16,3 0 5 16,-6 0-4-16,3 0-2 15,-3 0 2-15,3 0-4 16,0 0 2-16,2 0 0 16,4 0 2-16,-1 0 0 15,1 0-1-15,1 0 0 16,-4 0 2-16,3 0-2 15,2 0 0-15,2 0 0 16,0 0 0-16,-1 0-1 16,-2 0 2-16,-2 0-2 0,3 0 1 15,3 0 3-15,1 0-4 16,-2 0 0-16,-3 0 0 16,-4 0 7-16,-2 0 0 15,-2 0 0-15,-1 0-6 16,2 0 4-16,-2 0-4 15,1 0-1-15,-2 0 0 16,-2 0 2-16,-1 0-1 16,-2 0-1-16,-3 0 0 15,-1 0 2-15,3 0 0 16,-2 0 4-16,1 0-9 0,2 0 3 16,-1 0 0-16,2 0 0 15,-2 0 7-15,-2 0-7 16,1 0 1-16,-4 0 2 15,1 0 0-15,-2 0 2 16,0 0-3-16,0 0 5 16,0 0-1-16,0 0 9 15,0 0-14-15,0 0 2 16,0 0 4-16,1 0-4 16,-1 0-1-16,0 0 1 15,2 0-2-15,-2 0 3 16,0 0 1-16,0 0-4 15,0 0 3-15,0 0 6 16,0 0-2-16,0 0 11 16,0 0 2-16,0-1-4 0,0-2-8 15,0-2 4-15,1 1-13 16,1-6 0-16,-1 0 7 16,1-3 3-16,0-3 2 15,0 1-6-15,-2-1-4 16,0-1 9-16,0-2-4 15,0-1 1-15,1-2-4 16,1 1 0-16,-1-8-2 16,2 3 2-16,-1-1-1 15,-1 0-1-15,3 3-2 16,-4-1 5-16,1 4 5 16,-1 0-9-16,0 3 11 15,2 2-6-15,-2 2 2 0,1 0-2 16,1 0 1-16,-1-1 0 15,1-1-3-15,-1-1-1 16,1-2-3-16,0 2 3 16,0 1-1-16,-1 2-2 15,1 4-1-15,-1 0 1 16,1 1 3-16,-1 1 6 16,-1-1-9-16,0 0-1 15,0 0 1-15,2-2 0 16,-1-1 4-16,1 1-3 15,-1-3-1-15,1 1 1 16,-2 0 2-16,1 4 1 0,-1-1-3 16,0 3-1-16,0 0-1 15,0-1 1-15,0 2 3 16,0-2 0-16,0 0-1 16,0-1-2-16,0 1 3 15,0-1 2-15,0 1-2 16,0 1-3-16,0 2-4 15,0-2 4-15,0 2 8 16,0 0-7-16,0-2 0 16,0-1 1-16,0 2-2 15,0 0 3-15,0 0 0 16,0 1-1-16,0-3 0 16,0 2-2-16,0 0 0 15,0-1 0-15,0 0 2 0,0-3 7 16,0 1-6-16,0 1 4 15,0-1-6-15,0-1 1 16,0 0 2-16,0 0 0 16,0 3-4-16,0-4 0 15,0 5 0-15,0-3 4 16,0 5 5-16,0-1-9 16,-1 2 1-16,-1-2-1 15,2 2 3-15,0-1 3 16,0 1-5-16,0 1-2 15,0-3 1-15,0 3 0 16,0 0 0-16,0 0 1 16,0 1-2-16,0-1 1 0,-1-1-12 15,1 3-33-15,0 0-60 16,-5 0-90-16,-6 0-73 16,-6 0-319-16</inkml:trace>
  <inkml:trace contextRef="#ctx0" brushRef="#br0" timeOffset="92509.18">19323 3866 301 0,'0'0'73'0,"0"0"-58"0,0 0 87 16,0 0-46-16,0 0-7 15,0 0-11-15,0 0 6 16,9-73-12-16,-9 68 8 16,1-2 5-16,-1 6-2 15,0 0-9-15,0 1-3 16,0 0-8-16,0 0-13 16,0 0-10-16,0 17-12 15,0 15 12-15,0 15 2 16,0 9 9-16,0 5 2 15,2-1 6-15,6-2-4 16,2-2-4-16,-3-5-2 16,-2 2-7-16,-4-2 2 15,-1-4-4-15,0-3 6 0,0-6-6 16,0-5 3-16,0-10-3 16,-4-6 0-16,2-7 1 15,1-7 3-15,1 0-4 16,0-3 0-16,0 0-8 15,0 0-6-15,-2 0-18 16,-1-4-17-16,-2-14-94 16,2-4-91-16</inkml:trace>
  <inkml:trace contextRef="#ctx0" brushRef="#br0" timeOffset="93125.39">19178 4253 439 0,'0'0'42'0,"0"0"6"15,0 0 58-15,0 0-59 16,0 0-10-16,0 0-14 16,35-19-13-16,-4 12 2 15,8 4 19-15,4-3-22 16,-1 4 8-16,0-1 5 15,-2 0-11-15,-4 2-3 16,-4-1-6-16,-5 2 3 16,-3-2-3-16,-4-3 6 0,0 0-3 15,0-2-3 1,-4-3 6-16,3-1-6 0,-5-2 1 16,-1-1-3-16,-7 0 4 15,-1 1 6-15,-4-1 9 16,-1 0-18-16,0 0 24 15,0 2-11-15,-4 0-13 16,-5 0-1-16,-1 5 0 16,1 0 1-16,-1 4 2 15,2 2-3-15,0 1 4 16,1 0-4-16,-4 0-6 16,-2 11 6-16,-1 6 0 15,1 2 5-15,1 2-8 0,0 1 3 16,6 3 0-16,0 0 0 15,6 1-6-15,0 4 6 16,3 3 4-16,10 1 0 16,1 2-4-16,-2-6 0 15,1-5 0-15,-5-7 7 16,-2-4-7-16,1-8 3 16,-1-1-7-16,3-2 4 15,2 0 0-15,4-3 10 16,0 0-10-16,-2 0-5 15,-3 0-8-15,1-6-36 16,-2-8-114-16,0-2-148 16</inkml:trace>
  <inkml:trace contextRef="#ctx0" brushRef="#br0" timeOffset="94009.7">19835 4170 426 0,'0'0'72'0,"0"0"-62"16,0 0 4-16,0 0 5 0,0 0 15 16,0 0 6-16,1 77-7 15,2-44-6-15,-2-2 14 16,1 0-32-16,-1-3 10 15,1-3-13-15,-1-6-3 16,-1-4-1-16,0-8-1 16,0-4 1-16,0-3 8 15,0 0 32-15,0 0 13 16,0 0-17-16,0 0 7 16,0-11-10-16,0-8-5 15,0-4-13-15,0-7-8 16,0-5-1-16,0-4-5 15,2-1-3-15,4-2-7 16,0 5 3-16,6 6-11 16,-3 5 6-16,0 7-4 0,0 7 12 15,-5 5 1-15,-1 6 2 16,2-1-2-16,7 2-6 16,7 0 1-16,11 3-1 15,1 13 6-15,-1 2-8 16,-5 4 8-16,-8 0-1 15,-4 5-5-15,-5-4-2 16,-5 2 3-16,-3-3 5 16,0-3-6-16,0-4 12 15,0-6-5-15,0-2 0 16,0-1 5-16,0-6-4 16,0 0-1-16,0 0 3 0,0 0-4 15,0 0 14-15,0 0 3 16,0-10 12-16,0-9-11 15,-2-7-18-15,-1-5 0 16,2-2 0-16,1-1 0 16,0 2-4-16,0 3-13 15,6 3 7-15,7 9 3 16,-1 5-2-16,-1 5 8 16,-1 5-10-16,0 2 9 15,8 0-1-15,0 7 0 16,3 10 2-16,1 6-3 15,-2 5 3-15,-1 5 1 16,-1 1-3-16,-3 5 1 16,-4 1-10-16,-7 0 12 0,-4 0 0 15,0 2 0-15,0-1 0 16,-7-3-2-16,-1-3 5 16,0-4 2-16,1-12-3 15,4-6-2-15,2-6 1 16,1-5-2-16,0-2 1 15,0 0-3-15,0 0 1 16,0 0-41-16,0-2-94 16,7-10-112-16</inkml:trace>
  <inkml:trace contextRef="#ctx0" brushRef="#br0" timeOffset="94693.47">20394 4160 487 0,'0'0'69'16,"0"0"-22"-16,0 0 21 16,0 0-43-16,0 0-19 15,0 0-4-15,3 49 0 16,-3-12 23-16,0 6-9 15,0 4 8-15,-6 1-10 16,-6 0 1-16,0-2-6 16,1-3-8-16,4-4 0 0,4-6 9 15,3-3-10-15,0-7-3 16,0-4 3-16,0-8 3 16,0-4-3-16,0-4 0 15,0-3 5-15,2 0-1 16,1 0 13-16,2-10 33 15,0-12-17-15,1-8-13 16,0-7 4-16,-3-5-2 16,-1-6-6-16,-1-6-12 15,1-1 1-15,2-1-5 16,-1 6 3-16,1 6-9 16,-1 6 9-16,2 5-3 0,1 3 3 15,0 0-3 1,6 8-6-16,0 2 5 0,4 5-9 15,4 0 0-15,2 5 6 16,5 3-5-16,0 6 5 16,-4 1-6-16,-3 0 10 15,-4 8-6-15,-5 9 2 16,-4 8-7-16,-1 3 3 16,-5 1 4-16,-1 1-2 15,0-2 6-15,-1-3 0 16,-11 0 5-16,2-7-1 15,-2-2-4-15,-3-3 1 16,4-6 3-16,-2 0 10 0,1-4-12 16,-4 0 6-1,-1-1-3-15,-4-1-5 0,2 2-17 16,1 1-21-16,2 3-89 16,2 0-62-16,8-2-395 15</inkml:trace>
  <inkml:trace contextRef="#ctx0" brushRef="#br0" timeOffset="95054.58">20916 4180 664 0,'0'0'91'0,"0"0"-65"15,0 0 1-15,0 0 7 16,0 0-28-16,119-17 2 16,-68 14-2-16,-3 1-6 15,-5 0 2-15,-9-3 0 16,-8 3-2-16,-8-4 4 15,-7 6-1-15,-5-2-2 16,-3 1 0-16,-3 1 3 16,0 0-1-16,0 0-3 0,0-3 0 15,0 0-55-15,0-5-41 16,-3-1-65-16,-4-5-167 16</inkml:trace>
  <inkml:trace contextRef="#ctx0" brushRef="#br0" timeOffset="95419.65">21114 3989 502 0,'0'0'70'0,"0"0"-32"16,0 0 64-16,0 0-45 16,0 0-32-16,0 0 2 0,-10-8-21 15,12 8-6-15,15 0 0 16,7 10 2-16,9-1 2 15,4 3 1-15,1-3-3 16,-4 1 1-16,-4 1-1 16,-6-2-2-16,-7 4 7 15,-1-2-7-15,-7 5 0 16,-1-1-2-16,-6 5-3 16,-2 3 10-16,0-1-5 15,-3 0 7-15,-12-2 10 16,0 0-9-16,-3-1-7 15,0-4 19-15,-1 0-18 16,1-1 9-16,3-4-11 16,0 0 2-16,3-1 2 15,2-2-4-15,-1-1-6 0,7-3-92 16,4-3-90-16</inkml:trace>
  <inkml:trace contextRef="#ctx0" brushRef="#br0" timeOffset="96110.02">21554 4047 630 0,'0'0'35'16,"0"0"-8"-16,0 0 10 16,0 0-32-16,0 0-2 15,-23 71-1-15,12-26 7 16,0 5 1-16,1 4 12 16,-2 1-7-16,-2 2-7 15,1-2 0-15,0 0-8 16,0-5 2-16,2-7-1 15,2-7 1-15,2-11-2 16,4-6 1-16,1-10 1 16,2-4 6-16,0-5-6 0,0 0 20 15,0 0 39-15,0-11 16 16,0-11-47-16,9-8-7 16,2-6-5-16,-4-5-3 15,1-3-9-15,-1-6 0 16,3-1 2-16,-1-1-7 15,1-2-1-15,-2 1 0 16,0-2 0-16,-1 5-3 16,5 7-17-16,0 9 16 15,3 9-13-15,4 8 6 16,2 7 0-16,0 7-1 16,3 3 12-16,1 4-6 0,-1 14-3 15,0 7 2-15,-6 1 6 16,-2 1-3-16,-5 1-3 15,-8 0 0-15,-3 1-23 16,0 0 22-16,-6-3 7 16,-12-3 1-16,-3-2 0 15,-6-4 0-15,-1-4 5 16,0-3 1-16,4-1 8 16,4-5-3-16,2 0 1 15,6 2-12-15,1-3-4 16,6 2-25-16,4-2-47 15,1-3-89-15,6 0-130 16</inkml:trace>
  <inkml:trace contextRef="#ctx0" brushRef="#br0" timeOffset="97115.23">21802 4417 512 0,'0'0'13'15,"0"0"30"-15,0 0 45 16,0 0-36-16,0 0-5 0,0 0-4 16,21 17-11-16,-6-17-12 15,1 0-1-15,-1 0 3 16,2-9-10-16,-2-7 3 15,1-1 4-15,2-8 8 16,-5-6-18-16,2-6 5 16,-3-9-9-16,-3-3-2 15,-1-5 9-15,0-4-11 16,0 4 3-16,-4 8-4 16,-2 12-7-16,-2 10 0 15,0 10 7-15,-8 3 17 16,-8 7-13-16,-7 2-2 15,-3 2 3-15,-1 0-3 16,5 0 3-16,8 11-5 16,8 1-5-16,2 4-3 0,4 0 6 15,0 1-1-15,22-3 3 16,12 0 2-16,9-4 3 16,2-2-5-16,0-4 2 15,-8-1-4-15,-8-3-11 16,-8 0 10-16,-5 0 3 15,-4 0 0-15,-2 0 4 16,-2 2-4-16,-2-2-4 16,0 2 3-16,0 3-3 15,-2 3-3-15,1 1 4 16,-1 7 1-16,-1 2-10 16,0 6 12-16,0 1-2 0,-3-2 2 15,2-1 0-15,-1 1 3 16,3-4-2-16,-1 1 5 15,2-2-4-15,-2-5 0 16,2-2-2-16,-2-1-2 16,3-5-1-16,2-1 3 15,4-3 3-15,3-1 1 16,3 0-4-16,1 0 2 16,0-4-4-16,-2-9 3 15,-2-2-1-15,-1-4 0 16,-1-4 3-16,0-5-3 15,-3-6 0-15,0-2 9 16,2-2-12-16,-3 1 6 16,-2 3-3-16,-2 7 2 0,-5 5-2 15,0 8 0-15,0 7 14 16,0 5 5-16,-2 2-19 16,-7 0 4-16,-6 5-6 15,-2 12 2-15,1 6-1 16,2 4-1-16,6 5-3 15,4 3 4-15,4 3 1 16,0 3 0-16,1-3 2 16,11-1 1-16,3-4-3 15,2-7 2-15,2-6-1 16,0 0-1-16,4-8 0 16,-1-1-1-16,2-2 1 15,0-3-14-15,0-1 10 0,-4-4-8 16,-2 1-18-16,-4-2-19 15,-5 0-94-15,-3-8-55 16</inkml:trace>
  <inkml:trace contextRef="#ctx0" brushRef="#br0" timeOffset="97579.88">22760 3935 660 0,'0'0'64'15,"0"0"-28"-15,0 0 79 16,0 0-57-16,0 0-37 16,0 0-18-16,7 13-3 15,11 15 0-15,0 9 10 16,-3 2 2-16,-3 5 5 15,-5 1-3-15,-4 2-7 16,1-1-6-16,-4-5 1 16,0-8-2-16,0-11 0 15,2-7 5-15,-1-8-3 16,-1-4-2-16,0-1 1 16,2 0 4-16,0-2-3 0,2 0 7 15,4 0-6-15,1-3 22 16,4-15 17-16,2-7-10 15,0-9-8-15,1-7-1 16,2-4 9-16,1-5-20 16,3-1 9-16,-2 1-18 15,2 1-3-15,-2 6 4 16,-4 10-8-16,0 8-7 16,-5 8-30-16,-2 9-42 15,0 8-68-15,-7 0-283 16</inkml:trace>
  <inkml:trace contextRef="#ctx0" brushRef="#br0" timeOffset="104080.93">19593 4657 364 0,'0'0'130'16,"0"0"-69"-16,0 0 51 16,0 0-4-16,0-73-37 15,0 73-12-15,0 0-24 16,0 0-27-16,0 26-8 16,3 12 0-16,3 14 2 15,1 5 17-15,-1 3 6 16,1 4 11-16,-7 2-24 15,0 4 7-15,0 1-15 16,0-6 3-16,0-8-4 16,0-10-3-16,0-13 1 0,0-7 1 15,0-6-2-15,0-8 0 16,4-2-2-16,-4-8-21 16,0-1-39-16,0-2-19 15,-18 0-53-15,-10-18-149 16</inkml:trace>
  <inkml:trace contextRef="#ctx0" brushRef="#br0" timeOffset="104584.9">19404 5092 506 0,'0'0'63'16,"0"0"-33"-16,0 0 28 0,0 0-23 15,111-46-28-15,-59 43 0 16,-2 2-4-16,-1-1 4 15,-2 2 4-15,-6 0 4 16,-5 0 0-16,-2-1 6 16,-5-1 2-16,-3-1 3 15,1-2-9-15,-2 2-11 16,-2-3-3-16,-1-2 3 16,-2-1-4-16,-5-2-1 15,-4-2 5-15,-6 0 0 16,-5-2 0-16,0-2-2 15,0 3 13-15,-13 0-3 0,-1 2-8 16,-4 2 1-16,0 3 6 16,-2 5-5-16,-3 2-4 15,1 0 3-15,-2 12-4 16,3 9 0-16,2 3-3 16,7 3 0-16,3 2 3 15,6 6 7-15,3 1-3 16,0 1 0-16,7 1-2 15,10-6 3-15,2-4 3 16,3-4-7-16,-4-7-1 16,2-5 0-16,-3-5 1 15,0-1-2-15,-1-5-1 16,-2 1-1-16,1-2-3 16,-2 0-8-16,-2 0-23 0,0-6-24 15,0-6-81-15,1-6-105 16</inkml:trace>
  <inkml:trace contextRef="#ctx0" brushRef="#br0" timeOffset="105342.26">20210 4986 546 0,'0'0'103'16,"0"0"-83"-16,0 0-11 0,0 0 0 15,0 0 25-15,0 99 1 16,0-58 6-16,-4 1-22 16,1 1-1-16,0-4-9 15,0-8-5-15,3-9 3 16,0-12-2-16,0-6-4 16,0-4 16-16,0 0 24 15,0 0 9-15,0-1 7 16,0-15-27-16,0-3-30 15,0-3 9-15,0-4-12 16,-4-2 3-16,-1-4-2 16,2-3-2-16,3-7-22 15,0 4 15-15,2 2-14 16,10 9 11-16,1 8-2 16,-2 10-5-16,0 4 19 15,0 4 2-15,-1 1-7 16,5 0 2-16,0 15 4 0,3 5-4 15,0 6 5-15,-2 3 4 16,-1 2-1-16,-1 2 6 16,-7-5-7-16,-2-4-1 15,-5-7 6-15,1-5-2 16,-1-5 1-16,0-5-3 16,0-2 3-16,0 0 3 15,0 0 12-15,0 0 3 16,0-6 0-16,0-9-13 15,0-9-11-15,0-2-1 0,0-7-7 16,7-4-3 0,4-1-5-16,1 3 0 0,4 6-14 15,-4 12 19-15,0 8 7 16,-3 9-2-16,3 0-1 16,6 9 7-16,6 13-5 15,1 2 4-15,-1 5 1 16,1-1 4-16,-7 5-4 15,-3 1 2-15,-6 1-2 16,-6 2 6-16,-3-3 4 16,0-1 0-16,0-4-5 15,-12-5-4-15,6-4 0 16,0-6 1-16,5-5-2 0,1-1-3 16,0-3-25-16,0-5-37 15,0 0-54-15,7 0-55 16,4-7-136-16</inkml:trace>
  <inkml:trace contextRef="#ctx0" brushRef="#br0" timeOffset="105889.24">20902 5042 486 0,'0'0'128'0,"0"0"-97"0,0 0-26 16,0 0 8-16,0 0 18 16,-13 110 16-16,3-58-16 15,-2 1-3-15,-2 3-18 16,1-1 2-16,0-4-8 16,0-5-1-16,0-3 1 15,3-11-1-15,1-5-3 16,2-10 3-16,5-8 0 15,0-4-3-15,2-3 4 16,0-2 19-16,0 0 20 16,0-9 16-16,2-12-11 15,7-12-16-15,0-5-3 16,-3-8-11-16,-2-8 3 16,1-6-7-16,0-5-5 15,5-4-4-15,0 0-9 16,6 8 4-16,3 6-8 0,4 14-7 15,3 13-4-15,-3 13-4 16,-1 9 12-16,-2 6 0 16,1 2 5-16,-3 19-4 15,-2 7 9-15,-5 6-1 16,-8 4-16-16,-3 1 6 16,0-3 11-16,-5-4 2 15,-8-5-1-15,-5-6 3 16,1-2-1-16,-2-6-2 15,0-6 3-15,1 0-3 0,-3-2 0 16,3-4-23-16,-1-1-51 16,4 0-151-16</inkml:trace>
  <inkml:trace contextRef="#ctx0" brushRef="#br0" timeOffset="106198.83">21337 5132 717 0,'0'0'38'0,"0"0"-5"0,0 0 23 16,0 0-37-16,141-7-18 15,-69 7-1-15,-5 0 0 16,-10 0 5-16,-15 0-2 16,-12 0-3-16,-11 0 0 15,-9 0 2-15,-3-4 2 16,-7-1-1-16,0 0-3 16,-5-5-26-16,-15-1-87 15,-7-4-103-15</inkml:trace>
  <inkml:trace contextRef="#ctx0" brushRef="#br0" timeOffset="106505.26">21547 4920 489 0,'0'0'173'0,"0"0"-148"15,0 0 26-15,0 0-14 16,0 0-32-16,0 0 7 15,67 20-2-15,-28-4-4 16,1 2-4-16,-7-1 0 16,-6 1 7-16,-8 2-9 15,-6 0 0-15,-5 1-1 16,-8 1-1-16,0 1 2 16,0 3 8-16,-9-2 20 0,-7-1-14 15,-5 0-5-15,-2-1-4 16,0-3 3-16,0-4-8 15,5-1-1-15,3-2-34 16,9-5-102-16,6-4-244 16</inkml:trace>
  <inkml:trace contextRef="#ctx0" brushRef="#br0" timeOffset="107584.47">22239 5017 618 0,'0'0'51'16,"0"0"-3"-16,0 0 39 15,0 0-35-15,0 0-26 16,-90-58-25-16,71 58 6 15,-5 0-5-15,-1 12 5 16,-2 6-7-16,-1 5 6 16,1 4-1-16,3 2 0 15,3 4-1-15,9 1-1 16,6 1-3-16,5-1-2 0,1 0 1 16,0-6 2-1,16-3 6-15,8-9-7 0,1-5-1 16,2-5 1-16,-3-6-6 15,3 0 6-15,-2 0 1 16,-2-10 3-16,-5-7-4 16,-2-6 2-16,-4-6 13 15,1-8-4-15,-4-6 16 16,-3-8-13-16,0-7-7 16,-3-6-7-16,-1-3 0 15,-1-3-6-15,-1 2-11 16,0 6 2-16,0 16 10 15,0 19 5-15,0 15 0 16,0 10-7-16,0 2 6 0,-4 17-7 16,0 24-5-16,2 17 9 15,2 13 4-15,0 4 0 16,9 0 1-16,3-1 4 16,2-5-3-16,-3-10-2 15,4-11 2-15,3-12-4 16,7-9 2-16,6-8-3 15,5-8 1-15,2-5-23 16,0-6-18-16,-5 0-39 16,-3-6 13-16,-9-12-72 15,-5-5-12-15,-7-8 89 16,-4-8 64-16,-2-6 2 16,-3-5 35-16,0 1 19 0,0 8-14 15,0 8 49-15,0 13-7 16,-8 5-18-16,1 6 17 15,-1 6-9-15,-2 3-39 16,-2 0-23-16,-6 7-2 16,0 10-6-16,-1 6-3 15,4 3 1-15,3 5 2 16,6-2 2-16,6 3-5 16,0-3-1-16,0-3 1 15,2-6-1-15,8-6 0 16,5-5-1-16,-2-4-4 15,4-4-12-15,-1-1 7 0,0 0 8 16,2-6 1-16,-6-9 2 16,-1-7 3-16,1-3 0 15,-6-6 1-15,1-3 28 16,1-2-15-16,0 0-6 16,0 8-7-16,-4 9 4 15,0 9 3-15,-3 6-11 16,-1 4 21-16,0 0-22 15,0 8-9-15,0 14-2 16,5 12 10-16,8 8 1 16,3 3 0-16,8 4 1 15,4-4-1-15,2-5-2 16,0-10-14-16,-8-9-17 0,-6-11-1 16,-6-7 6-1,-3-3-81-15,1-1 2 0,1-18-205 16</inkml:trace>
  <inkml:trace contextRef="#ctx0" brushRef="#br0" timeOffset="107840.43">22955 4638 712 0,'0'0'42'0,"0"0"-19"0,0 0-11 15,0 0-6 1,-1 82 4-16,1-22 20 0,0 10 6 16,0-3-23-16,0 2-1 15,0-2-11-15,0-2 4 16,-11-9 0-16,-1-9-5 16,2-14-50-16,2-13-27 15,2-11 27-15,-2-6-71 16,0-3-85-16</inkml:trace>
  <inkml:trace contextRef="#ctx0" brushRef="#br0" timeOffset="108506.75">22824 4940 524 0,'0'0'15'0,"82"-7"-10"15,-31 7 6-15,4 0 17 16,-2 0-8-16,-5 0-6 16,-3 0-7-16,-6 0 17 15,-5 0 6-15,-1-1-20 16,-3-1 5-16,-6-3-14 16,-7 3 4-16,-5-4 4 15,-7 0 14-15,-4-5 5 0,-1 0 5 16,0 0 9-1,0 3-36-15,-12 2 22 0,-4 5-20 16,-4 1-5-16,-3 0-2 16,-4 15 0-16,0 9 1 15,3 6 1-15,6 4 1 16,7 3-1-16,7 2 1 16,4 0-2-16,0-4-2 15,0-3 2-15,2-7-1 16,10-7 0-16,-2-4 1 15,6-3-1-15,1-7-1 16,1-4 0-16,3 0 2 16,3-7 5-16,0-10 4 15,-2-5-6-15,-4-6 15 16,-2-4-7-16,-4-4-6 0,-2-3 6 16,-2 0-3-16,0 5-7 15,-5 4 6-15,-2 10-8 16,1 8 0-16,-2 10 8 15,0 2-2-15,0 0-7 16,1 23-22-16,5 11 22 16,-3 10 0-16,3 3 3 15,-2-1 2-15,2-4-3 16,0-5 3-16,3-8-5 16,2-6 1-16,-1-8-1 15,5-5 0-15,0-5 2 16,4-3 6-16,-1-2-8 0,-3 0-11 15,1-16-10 1,-7-4-44-16,-1-9-121 0,-2-2-146 16</inkml:trace>
  <inkml:trace contextRef="#ctx0" brushRef="#br0" timeOffset="111041.56">21285 5859 586 0,'0'0'49'0,"0"0"5"15,0 0 84-15,0 0-59 16,0 0-21-16,0 0-38 16,0-41-20-16,0 70 0 15,1 15 0-15,11 11 28 0,-5 13-12 16,-2 13 4 0,-5 6 2-16,0 5-7 0,-2-2-11 15,-8-9-3 1,-2-13 3-16,4-13-4 0,8-14 0 15,0-9-1-15,0-8 1 16,5-10 1-16,-2-6-1 16,-1-2-28-16,-2-6-10 15,0 0-44-15,0 0-75 16,-14-5-52-16</inkml:trace>
  <inkml:trace contextRef="#ctx0" brushRef="#br0" timeOffset="111491.46">21087 6434 534 0,'0'0'74'0,"0"0"2"0,0 0 13 15,0 0-14-15,0 0-53 16,47-74-11-16,-1 67-11 16,11 4 1-16,4 0-1 15,0 0 0-15,-2 0 6 16,-6-2-4-16,-4-4-1 15,-7 1 0-15,-9-4 3 16,-9-4-2-16,-8-3-2 16,-10-2-7-16,-5-3 2 15,-1 0 2-15,0 2-1 0,-10 2 8 16,-6 2-4 0,-1 7 10-16,-1 3-10 0,-1 4 1 15,-1 4-1-15,-2 0 0 16,0 15 0-16,-2 12 0 15,6 6 3-15,3 4-1 16,8 0-2-16,5 1 14 16,2 1-5-16,0-3-6 15,12 1 3-15,6-4-2 16,1-7-2-16,2-4-1 16,3-10-1-16,0-4 0 15,1-3 0-15,-4-4 0 16,-3-1-25-16,-2 0-42 0,-7-3-26 15,-1-11-65 1,-3-4-358-16</inkml:trace>
  <inkml:trace contextRef="#ctx0" brushRef="#br0" timeOffset="112197.31">21844 6205 580 0,'0'0'30'16,"0"0"-5"-16,0 0-17 16,0 0 6-16,-9 80 3 15,4-37 5-15,1 1-4 16,-1 0-10-16,1-3-4 16,2-6 0-16,-1-5-4 0,-1-11 1 15,3-11 2-15,-1-3 1 16,2-5 47-16,-1 0 26 15,-1-3-14-15,-2-16-32 16,-2-5-16-16,-2-10 1 16,2-7-12-16,5-3 5 15,1-4-7-15,0 0-4 16,7 6 0-16,8 6-15 16,3 9-12-16,-2 8 10 15,5 9 15-15,-2 8-1 16,1 2-3-16,2 2 0 15,1 17 7-15,-1 2 0 16,-2 5 1-16,-4 6-1 16,-9-1-3-16,-1 0-1 0,-3 0 5 15,-3-3 0-15,0-3 3 16,0-5-1-16,0-4-2 16,0-8 0-16,0-3-2 15,0-5 2-15,-1 0 14 16,1 0 6-16,0 0 15 15,0-16-2-15,-3-7-29 16,0-6 0-16,1-7 1 16,1-2-5-16,1-3-1 15,0 1-18-15,15 6-20 0,9 10 1 16,-1 10-6 0,-2 14 1-16,-3 0 18 15,-4 14 21-15,-2 13-1 0,-5 7 5 16,-1 5 3-16,-2 4 0 15,-4 6 11-15,0-3-3 16,0-1 0-16,0-3 1 16,-5-4-3-16,2-4-1 15,1-7-5-15,-1-7-2 16,2-7 4-16,-1-5-5 16,2-4-55-16,0-4-60 15,0 0-225-15</inkml:trace>
  <inkml:trace contextRef="#ctx0" brushRef="#br0" timeOffset="112752.27">22393 6186 85 0,'0'0'511'0,"0"0"-501"15,0 0-2-15,0 0-4 16,-12 97 47-16,6-42-13 16,-6 7-1-16,-3 5-3 15,-2-2-18-15,-3 4-8 16,-1-5 2-16,3-2-5 16,-1-12-4-16,6-7-1 0,2-13 0 15,5-10 1-15,3-10-1 16,1-7 2-16,2-3 3 15,0 0 60-15,0-5 1 16,0-18-19-16,6-11-10 16,9-10-4-16,-1-10-16 15,3-9 7-15,1-5-14 16,-1-7-9-16,-2 0 0 16,-1-3 0-16,3 5-1 15,1 9-28-15,1 11-6 16,5 16 9-16,2 13 6 15,3 7-5-15,1 13 23 16,-2 4-5-16,2 7 1 16,-1 21-2-16,-7 8 3 0,-7 5 3 15,-9 1-5-15,-6-5 0 16,0-3 6-16,-6-5 1 16,-11-5 0-16,-2-3 2 15,-6-6-2-15,-3-4 6 16,-7-3 11-16,1-5-18 15,2-3-3-15,6 0-40 16,11 0-93-16,7 0-146 16</inkml:trace>
  <inkml:trace contextRef="#ctx0" brushRef="#br0" timeOffset="113045.76">22912 6275 421 0,'0'0'210'0,"0"0"-191"16,98-20 2-16,-50 19 20 15,-2 1-22-15,-1 0-9 16,-5 0-2-16,-5 0-3 0,-9 0-3 15,-9 0-2-15,-7 0 8 16,-4 0-4 0,-6-3-4-16,0-2-5 0,0-6-18 15,-9 0-58-15,-13-1-71 16,-8 0-152-16</inkml:trace>
  <inkml:trace contextRef="#ctx0" brushRef="#br0" timeOffset="113373.43">23034 6116 299 0,'0'0'56'0,"0"0"-1"16,0 0 48-16,0 0-19 0,0 0-10 15,0 0-19 1,-48-27 2-16,48 27-9 0,0 0-19 16,7 0-21-16,19 0-3 15,13 3-1-15,6 6 1 16,7 0-3-16,-7-1 4 15,-4 1-6-15,-9 1 1 16,-10-1-1-16,-1 2 0 16,-10 3 0-16,-1 3-1 15,-7 5 1-15,-3 0 0 16,0 3 4-16,-6 1 10 16,-12 0-12-16,-4-2 15 15,-1 0-8-15,1-3-6 16,-2-4 5-16,3-1-7 15,5-2-1-15,1-5-20 0,4-1-89 16,5-8-121 0</inkml:trace>
  <inkml:trace contextRef="#ctx0" brushRef="#br0" timeOffset="113959.39">23731 6034 706 0,'0'0'61'15,"0"0"-59"-15,0 0-2 0,0 0 3 16,-20 82 17-16,14-37-2 15,0 1-2-15,-2 2-5 16,0 1-10-16,-3-3 4 16,0-2-5-16,0-8 0 15,1-7 0-15,3-10 3 16,2-11 2-16,3-6-4 16,2-2 13-16,0 0 58 15,0-2-26-15,0-18-12 16,0-7-18-16,3-8 3 0,5-3-10 15,1-7-4 1,1-7-5-16,6 0-8 0,3-2 6 16,0 4-24-16,2 9-1 15,-3 10-7-15,-2 12 17 16,-1 8 11-16,0 7 2 16,1 4 3-16,7 0-8 15,3 21 6-15,1 6 3 16,-3 7-9-16,-7 2 8 15,-7 4-1-15,-10 0 2 16,0 4-3-16,0-4 3 16,-13-3 0-16,-1-5 1 0,-1-5 1 15,5-4 5 1,1-6-5-16,3 0-2 16,5-7-1-16,1-3-7 0,0-5-36 15,0-2-66-15,0 0-145 16</inkml:trace>
  <inkml:trace contextRef="#ctx0" brushRef="#br0" timeOffset="114386.92">24157 6218 511 0,'0'0'49'0,"0"0"-46"16,0 0 13-16,0 0 15 16,100-53-16-16,-81 36-15 15,-3-2 0-15,-6-1-2 16,-7-5 2-16,-3 1 0 16,0 2 7-16,-7 4-1 15,-2 4 6-15,-2 3 27 16,1 6 0-16,-4 1 14 15,-2 4-13-15,-4 0-14 16,-3 1-15-16,0 16-4 16,2 5 11-16,5 8-8 15,7 4-7-15,7 7 1 0,2 6 5 16,8 2-4 0,11 1-1-16,-2-3-4 0,-3-10 3 15,-1-6-2-15,-4-10 5 16,-1-9-6-16,3-1 0 15,1-7-9-15,9-2 0 16,4-2-7-16,0 0-71 16,-2-5-93-16</inkml:trace>
  <inkml:trace contextRef="#ctx0" brushRef="#br0" timeOffset="114672.76">24511 5956 678 0,'0'0'40'0,"0"0"-9"16,0 0-3-16,0 0-13 16,0 0 7-16,71 94-8 15,-45-57 1-15,-5 4-2 16,-4 2-6-16,-3 4 3 15,2 1-6-15,-1-3-2 16,2-3-2-16,-2-11 0 16,-1-9-1-16,-3-9-12 15,-2-7-31-15,-3-6-9 16,-3 0-73-16,-2-5-90 0</inkml:trace>
  <inkml:trace contextRef="#ctx0" brushRef="#br0" timeOffset="114942.78">24788 5961 453 0,'0'0'32'15,"0"0"-6"-15,-48 95 69 16,26-55-11-16,-5 5-29 15,-1 5-12-15,-3 1-33 0,-1 2 3 16,1-4-3-16,3-8-9 16,5-10 3-16,7-8-4 15,7-9 0-15,4-8 0 16,2-1 0-16,3-2-8 16,0-3-78-16,0 0-92 15</inkml:trace>
  <inkml:trace contextRef="#ctx0" brushRef="#br0" timeOffset="115292.97">25051 5640 292 0,'0'0'432'15,"0"0"-420"-15,0 0 4 16,0 0-11-16,0 0 34 16,18 113 9-16,-18-44-2 15,0 6-20-15,0 3 3 16,-12-3-8-16,-3-4-10 16,-1-4-9-16,2-6 1 15,5-10-1-15,3-8-1 16,6-12-1-16,0-8-1 0,0-4-1 15,16-3 1 1,10-6-1-16,7-2 0 0,1-6-13 16,-1-2-4-16,-2 0-26 15,-4-15-57-15,-6-11-30 16,-9-10-157-16</inkml:trace>
  <inkml:trace contextRef="#ctx0" brushRef="#br0" timeOffset="115490.98">25013 6011 690 0,'0'0'176'0,"0"0"-134"16,0 0 55-16,0 0-14 0,105-47-50 16,-57 44-20-16,4 1-5 15,-4 2-6-15,-1 0-2 16,-8 0-26-16,-9 0-67 15,-14 2-20-15,-13-2-143 16</inkml:trace>
  <inkml:trace contextRef="#ctx0" brushRef="#br0" timeOffset="132250.5">21896 2273 254 0,'0'0'82'0,"0"0"-8"16,0 0 7-16,0 0-26 15,0 0-14-15,0 0-11 16,0 0-5-16,0 0 7 15,-18-9-2-15,16 9-9 16,-1 0-4-16,-2 0-3 16,-1 0-6-16,-3 0-3 15,0 2 4-15,-2 5 1 16,2 0-9-16,0 1 3 16,-2 4 4-16,2-1-5 0,-1 4 5 15,0 0-1-15,3 2 1 16,-1 0 1-16,2 0-3 15,-1 0 2-15,3 2-4 16,-1-2 2-16,2 0-2 16,1 0 0-16,-1-1-2 15,2-2 2-15,-1 2-4 16,1-2 7-16,-1 1-6 16,-1 0-1-16,1 0 6 15,0-1-1-15,-1-3-4 16,3 1-1-16,0 1 2 15,0-4 2-15,0 1-1 16,0 0-1-16,0-3 2 16,0 0 0-16,0-2-2 15,0 1-2-15,3-2 1 0,1 1 5 16,-1 0-4-16,0-2-2 16,0 1 1-16,0 0 2 15,0-1-2-15,2 0 2 16,0-1-3-16,-2 0 3 15,1-1 3-15,-1 1-1 16,0-1-1-16,0 1-1 16,1-2 0-16,1 1 1 15,1-1-4-15,1 0 7 16,-1 0-2-16,2 0-5 16,-1 0 12-16,3 0-10 15,-1 0 2-15,-1 0-2 0,0 0-2 16,-3 0 2-16,0 0-1 15,-1 0-1-15,1 0 1 16,-1-1 6-16,-1-2-3 16,3 1 1-16,0-1-3 15,0-2 16-15,0-1 4 16,2 0-4-16,-1-2-8 16,-3 1 4-16,-1-2-14 15,0 2 11-15,2-3 0 16,-1 0-7-16,1-2 3 15,2 0-2-15,-2 0-3 16,-1 0 0-16,1 0 2 16,-2 0-3-16,-2 2-1 0,1-2 3 15,-2 2 9 1,0 3-2-16,0-3-2 0,3 4 1 16,-2-3-3-16,2 1-6 15,-2 0 4-15,1-1 3 16,-2 1-6-16,1-1-1 15,-1 1 2-15,0 0 5 16,2 2-6-16,-1 0 5 16,1-2 2-16,0 2 0 15,-1-1-4-15,-1 1-3 16,0-1 4-16,0-2 0 16,0-1-5-16,0 0 8 15,0 1-4-15,0 0 6 16,0 1-3-16,0-2 1 0,0 3-3 15,0 0 6-15,0-1-3 16,0-1-5-16,0 0 3 16,0 1-1-16,0-1-2 15,0-1-1-15,0 2-2 16,-3-2 6-16,-2 1-3 16,-2 1-3-16,1 1 0 15,-3 2-3-15,-1-2-2 16,-10 4-3-16,-9 0-6 15,-10 1-65-15,-4 2-56 16,4 0-67-16,15 0-215 16</inkml:trace>
  <inkml:trace contextRef="#ctx0" brushRef="#br0" timeOffset="158700.34">23738 2271 10 0,'0'0'327'16,"0"0"-305"-16,0 0 65 16,0 0 9-16,0 0-25 15,0 0-14-15,0 0-24 16,0 0 11-16,-19-61-8 16,19 58 1-16,0 1-26 15,0 1 15-15,0-1-5 16,0 1-1-16,-2 1-2 0,2-2-4 15,-1 2 2-15,-1 0-6 16,2 0 4-16,-1 0-14 16,-2 0 5-16,0 0 2 15,-3 0-5-15,0 0-2 16,-1 0 0-16,1 3 1 16,-1 5-1-16,0-1 0 15,-2 1 1-15,2 1-1 16,1-1 0-16,-2 2-1 15,1 1 1-15,-1 0 1 0,1 3-1 16,1-1 1 0,1 2 2-16,0 0-2 0,2 0 3 15,1 2-5-15,1 3 2 16,-1 1 0 0,2 1 1-16,0 2-2 0,-1-2 4 15,1 1-2-15,0-5-1 16,0 0-1-16,0-1 1 15,0-3 1-15,0 0-2 16,0-2 2-16,1-1-2 16,2 0 5-16,0-1-5 15,0 1 1-15,1 1-1 16,-1-2 0-16,0 0 1 16,0-2 1-16,2 1-1 15,-1-1-1-15,1-2 0 16,-2 2-1-16,1-4 2 0,1 0-1 15,-4 0 6-15,2 1-6 16,0-3 0-16,-1 1-4 16,1-1 9-16,-2-1-6 15,-1-1 1-15,2 0 0 16,-2 0 0-16,0 0 12 16,1 0-8-16,-1 0 6 15,3 0-7-15,3 0 10 16,-2 0-8-16,4 0 5 15,-2 0-10-15,0 0 2 16,0 0 1-16,-2 0-2 0,-1-1 3 16,-1-1-4-16,-1 1 2 15,2-1 2-15,0 2 0 16,2-3-2-16,-1-1 2 16,0 2-2-16,0-1 2 15,-1-1 1-15,0-2 0 16,0 1 1-16,0 2 5 15,0 0-8-15,-2-3 14 16,2 1-10-16,0-1-1 16,1-2 4-16,-1 2-9 15,0-3 0-15,0 2 3 16,0 0 2-16,0 2 1 16,0 0-7-16,-1 1 3 15,1 1 2-15,-1 0-2 16,-1-1-1-16,2 1 0 0,0-1 3 15,0-1-1-15,0-1-4 16,-2 1-2-16,1-3 2 16,1 5 9-16,-2-2-2 15,-1 2-5-15,2 0 4 16,-2 3-3-16,0-3-2 16,1 0 4-16,1 0-5 15,-1-2 1-15,-1-1 2 16,3 0 0-16,-1-3 2 15,-1 1-5-15,1-1 2 0,0 1 8 16,0 1-4 0,-2-1 0-16,1 2-2 0,-1-2 0 15,0 3 0-15,0-2 2 16,0 2-6-16,0-1-2 16,0 0 1-16,0 0 2 15,0 0 6-15,0 1-7 16,0 1 0-16,0-2 2 15,0 0 1-15,0 1-1 16,0-1-2-16,0-1 1 16,0 0-1-16,0 4 0 15,0 0 0-15,0 0 3 16,0 0-2-16,0 1 0 16,0-1 0-16,0 1-1 15,0 1 1-15,0-1-2 0,0 2 2 16,0 0-1-1,0 0 0-15,0 0 0 0,0 0-6 16,0 0 7-16,0 0-1 16,0-1 1-16,0 1 6 15,0-3-7-15,0 0 2 16,0 1-7-16,0-3 6 16,0 0-1-16,0 1 7 15,0-2-7-15,0 0 0 16,0 0 2-16,0-4 14 15,0 1 2-15,0 0-9 16,0 1 10-16,-1 3-8 16,-1 1-9-16,-2 0 3 0,3 1-5 15,-2 0 3-15,-6 1-3 16,-7-1-16-16,-12 0-1 16,-9 3-70-16,-2 0-88 15,11 0-203-15</inkml:trace>
  <inkml:trace contextRef="#ctx0" brushRef="#br0" timeOffset="173939.97">6196 8397 289 0,'0'0'53'16,"0"0"-24"-16,0 0 36 0,0 0-10 15,0 0-14-15,0 0-8 16,0 0-1-16,0 0 2 15,-17-9-2-15,13 7-13 16,4 2-4-16,-3 0-3 16,3 0 0-16,0 0 3 15,-2 0-6-15,2 0-6 16,0 0 4-16,0 0-2 16,0 0-2-16,0 0 1 15,0 0-3-15,0 0 7 16,0 0 2-16,0 0 1 15,0 0-7-15,0 0 9 16,0 0 0-16,15-3 3 0,6-2-15 16,6 0 17-16,3-2-14 15,7 2 2-15,-4-1-1 16,-2 0-2-16,2 1-3 16,-5 0 4-16,-5 1 0 15,1 1-3-15,-4 3-2 16,1 0-1-16,0 0 2 15,0 0 0-15,3 0 2 16,3 0-2-16,1 0 3 16,-1 0-3-16,3 0 3 15,0 0 0-15,0 0 1 16,-2 0-4-16,-1 0 2 0,-8 0 0 16,-1 0 1-1,-5 0 8-15,-5 0-3 0,1 0-5 16,-3-2-2-16,-3 2 3 15,-2-2 2-15,1 1-2 16,1 1-4-16,0 0 3 16,-2 0-3-16,1 0 0 15,-2 0-5-15,0 0-6 16,0 0-51-16,0 0-48 16,0 0-7-16,-14 5-67 15</inkml:trace>
  <inkml:trace contextRef="#ctx0" brushRef="#br0" timeOffset="174748.77">6167 8428 142 0,'0'0'133'0,"0"0"-81"16,0 0 5-16,0 0 15 15,0 0-14-15,0 0-11 16,-31-6-20-16,31 6-2 15,0 0-7-15,0 0 8 16,0 0-8-16,0-3 7 0,6-1-10 16,13-1-9-1,11-3 4-15,3-1-1 0,6 2-3 16,-2 2 5-16,-3-1-1 16,2 2 3-16,-3-2-1 15,1-1-2-15,1 4 7 16,-1-1-3-16,0 0-11 15,-1-1 3-15,-2 1-3 16,-1-2-3-16,0 2 3 16,1-1 1-16,-4 3-3 15,3 1-1-15,0-1 2 16,-5 2-2-16,7-1 2 16,-4-1 3-16,2 1 4 0,0 0-2 15,-2-1-2-15,0-1 8 16,-1-2-12-16,1 3 8 15,-4-2-3-15,-4 0 10 16,-4 0-11-16,-4 1-3 16,-2 0-2-16,-1 0 10 15,-3 2-9-15,2-2-1 16,-1 1 2-16,-1 2 1 16,-1 0-3-16,-2 0 7 15,-2 0-13-15,-1 0 12 16,0 0-12-16,0 0 2 15,0 0-56-15,-4 0-48 0,-19 12 21 16,-11 5-165 0</inkml:trace>
  <inkml:trace contextRef="#ctx0" brushRef="#br0" timeOffset="175469.26">6179 8464 220 0,'0'0'35'15,"0"0"3"-15,0 0 44 16,0 0-25-16,0 0-10 0,0 0-1 16,-15-5-3-16,15 5-10 15,0 0-4-15,0-1-3 16,0 1-1-16,0-1 6 16,0-3-9-16,11 2 5 15,10-2-19-15,7-2-1 16,9 1 0-16,5 0 2 15,3 2-3-15,5 2-1 16,4-1 3-16,9-1 3 16,1-4 12-16,0-1-16 15,5-1 6-15,-2 1-7 16,1 3 6-16,-8 2 7 16,-14 2-18-16,-10 1 9 15,-12 0 4-15,-5 0-13 0,-7 0 14 16,-4 0 1-16,-5 0-4 15,1 0 3-15,-1 0-7 16,0 0 2-16,-1 0-2 16,-1 0-1-16,1 0-5 15,-2-3 3-15,0 3-5 16,1 0 2-16,-1 0-1 16,0 0-1-16,0 0-24 15,0 0-42-15,0 0-69 16,0 0-39-16,-3 4-126 15</inkml:trace>
  <inkml:trace contextRef="#ctx0" brushRef="#br0" timeOffset="179587.12">6196 8473 124 0,'0'0'68'0,"0"0"-37"16,0 0 17-16,0 0 1 15,0 0-13-15,0 0-3 16,-24-5-7-16,21 5 9 16,1 0-5-16,-1 0 1 15,2 0 9-15,1 0-19 16,0 0-7-16,0 0 3 15,0 0 10-15,0 0-19 16,0 0 4-16,0 0 2 16,0 0-14-16,0 0 1 0,0 0-4 15,1 0 3-15,14 0 0 16,8 0 1-16,8 0 17 16,6 0-17-16,5 0 7 15,3-1 10-15,1-7-9 16,-1 2-7-16,1-2 17 15,-6 2-13-15,-5-3 3 16,-7 1 2-16,-6 3 5 16,-4-1-1-16,0 1 3 15,1-1 16-15,2 1-10 16,0 5-7-16,0 0-8 16,-2 0-9-16,-4 0 18 0,-4 0-13 15,1 0 6-15,-6 3-9 16,0-1 4-16,-3 0 2 15,0-2-2-15,1 0 0 16,-4 0-1-16,0 0 2 16,1 0-1-16,1 0 1 15,-2 0-5-15,0 0-2 16,0 0 3-16,0 0-9 16,3 0-37-16,0 0-76 15,-3 0-8-15,0 0-66 16,0 0-235-16</inkml:trace>
  <inkml:trace contextRef="#ctx0" brushRef="#br0" timeOffset="189847.37">16792 3612 512 0,'0'0'70'16,"0"0"41"-16,0 0-49 16,0 0 11-16,0 0-27 0,0 0-1 15,-8-78-22-15,11 70 6 16,2 2-3-16,-2-2-8 15,3 3-5-15,-2 1-12 16,-1 3 16-16,0 1-9 16,-3 0-5-16,2 0-3 15,2 18-10-15,2 10 9 16,-1 16 1-16,-5 5 6 16,0 6 11-16,0 3-7 15,-8 2 8-15,-1 4-4 16,-1 1-4-16,1 4-9 15,-2 0 7-15,0-7-8 0,2-1 0 16,1-10 0-16,3-10 0 16,4-5-2-16,1-11-12 15,0-5 1-15,0-8 1 16,0-3 9-16,9-4-4 16,0-3-6-16,7-2 6 15,2 0-1-15,0-14 1 16,0-6 14-16,-6-5-10 15,-3-5 6-15,-4-6-3 16,-5-2 0-16,0-5 0 16,-2 4 13-16,-13-1 6 15,-4 4-8-15,-2 3 8 16,-3 0-4-16,2 6 1 0,1-1-6 16,7 4-4-1,5 3-1-15,3 3-3 0,6 1-2 16,0 0-18-16,14 0 3 15,11 2-13-15,11 1 3 16,4 2 14-16,-1 4 10 16,0 5 0-16,-7 0 1 15,-5 3 0-15,-4 0 0 16,-2 0 0-16,-5 0 0 16,-1 6-8-16,0 10 7 15,-3-1 0-15,0 6-10 16,0 2 11-16,-3 4 5 15,-2 2-4-15,0 2 2 16,-1 0-3-16,-3 1 3 0,-1-3-1 16,-2-2-2-16,0-5 0 15,0-5 3-15,0-3-10 16,0-5 7-16,0-3-2 16,0-5-26-16,0 0-4 15,-2-1-34-15,-2 0-11 16,-6 0-30-16,2-14-221 15</inkml:trace>
  <inkml:trace contextRef="#ctx0" brushRef="#br0" timeOffset="190013.28">17121 3676 601 0,'0'0'30'15,"0"0"-16"-15,0 0 20 16,0 0-34-16,0 0-55 16,0 0-130-16</inkml:trace>
  <inkml:trace contextRef="#ctx0" brushRef="#br0" timeOffset="190387.84">17121 3676 616 0,'94'45'44'15,"-79"-45"-11"-15,9 14-14 16,5 10 0-16,1 8 6 16,-2 4-3-16,-6 3 1 15,-7 4-7-15,-2-2-5 16,-8 0-2-16,-5-7-2 15,0-5-1-15,0-7-3 16,-5-5 0-16,-4-4 1 16,-4-6 19-16,-1-6 3 15,-2-1 10-15,-3 0 3 16,-2-7-4-16,2-12-9 0,8-5-3 16,8-9-8-1,3-7-15-15,3-10-12 0,21-2 8 16,4 4-24-16,6 4-21 15,2 14-9-15,-1 10-38 16,-2 12-21-16,-4 8-57 16,-2 0-109-16</inkml:trace>
  <inkml:trace contextRef="#ctx0" brushRef="#br0" timeOffset="190688.16">17709 3701 580 0,'0'0'116'0,"0"0"-7"0,0 0-46 16,0 0-47-16,0 0-3 15,0 0 2-15,-76 66-3 16,64-39 0-16,8 1-2 16,4 2-4-16,0 0-5 15,4 1 5-15,11-1-5 16,-1 0 5-16,-4-4-3 15,-4-5-1-15,-5-6-1 16,-1-3-1-16,0-7-1 16,0 0 0-16,-3-5 2 15,-11 0 3-15,-3 0-1 16,-5-9-6-16,4-11-37 16,4-8-95-16,10-5-84 0</inkml:trace>
  <inkml:trace contextRef="#ctx0" brushRef="#br0" timeOffset="190890.18">17602 3788 396 0,'0'0'59'0,"0"0"63"15,-46 118-7-15,19-57-50 16,-4 6-16-16,-1-3-18 16,4-8-6-16,7-10-5 15,4-8-10-15,8-13-5 0,3-8 5 16,5-8-10-1,1-2 5-15,0-7-5 0,0 0-11 16,1 0-85-16,14-17-29 16,8-16-228-16</inkml:trace>
  <inkml:trace contextRef="#ctx0" brushRef="#br0" timeOffset="191161.47">17794 3489 686 0,'0'0'48'0,"0"0"-38"15,0 0 8-15,0 0-17 16,16 110 25-16,-10-42 37 0,-2 6-9 16,-4 1-24-1,0-6-12-15,0-9-9 0,0-9-3 16,0-15-4-16,0-9-4 15,0-11 3-15,7-4-1 16,3-11 0-16,4-1-7 16,5 0-9-16,1-10-85 15,-1-16-50-15,-11-8-295 16</inkml:trace>
  <inkml:trace contextRef="#ctx0" brushRef="#br0" timeOffset="191319.12">17791 3828 630 0,'0'0'116'16,"0"0"-40"-16,0 0 0 0,0 0-34 16,116-57-16-16,-72 48-11 15,-6 2-14-15,-3 2 6 16,-7 2-7-16,-10 3-59 16,-6-1-139-16,-11 0-428 15</inkml:trace>
  <inkml:trace contextRef="#ctx0" brushRef="#br0" timeOffset="191805.48">18315 3478 547 0,'0'0'59'0,"0"0"30"0,0 0 47 16,0 0-37-16,0 0-66 16,0 0-12-16,-6-11-21 15,6 37-6-15,0 18 6 16,0 15 2-16,0 7 14 16,0 2-3-16,0-5 6 15,0-3-9-15,0-4-5 16,0-10 5-16,0-8-8 15,0-10-2-15,0-7 2 16,0-8-2-16,0-4 0 16,0-5-1-16,0-2 1 15,0-2-11-15,0 0-30 16,0-3-7-16,-2-19-63 0,2-11-166 16</inkml:trace>
  <inkml:trace contextRef="#ctx0" brushRef="#br0" timeOffset="195689.11">18251 3473 323 0,'0'0'226'0,"0"0"-189"15,0 0 63-15,0 0-21 16,0 0-17-16,0 0-26 15,-6-37-17-15,15 34-7 16,13 0-5-16,12-2-6 0,11 5 3 16,4-3-1-16,6 3-1 15,-1-3-2-15,0-2 0 16,0 1 4-16,-1-1-2 16,-1-2 0-16,0 1-2 15,-1 1 1-15,5-1 0 16,0 2 0-16,-1 1-1 15,-8 0 6-15,-10 3-6 16,-10-1 10-16,-8 1 0 16,-4 0-7-16,-6 0 8 15,-5 0 8-15,0 0-14 16,-3 0 4-16,1 0-8 16,-1 0 1-16,1 8 1 0,1 5-3 15,-2 4 0-15,2 0 0 16,0 4 2-16,-3 1 0 15,0 5 2-15,1 4 6 16,-1 3 1-16,2 4-11 16,-2-1 8-16,1 5-6 15,2-2 2-15,0-1-1 16,2-1 2-16,1-4-1 16,-2-4-4-16,2-5 1 15,-4-5 0-15,-2-3-1 16,0-4 0-16,0-5-1 15,0-3 0-15,0-1-1 0,0-1 1 16,0-3 0-16,0 2 1 16,0-1 0-16,-2 4 0 15,-11-2 2-15,-7 3 11 16,-5-1-11-16,-9-1 9 16,-6 1-1-16,-5 0-3 15,-9-2-3-15,-6 1-1 16,-4 0 0-16,-3-1-3 15,1 0 6-15,5 0-6 16,4 0 4-16,7-1 2 16,6-2-2-16,3 0-4 15,5 0 0-15,2 0 3 16,-2 0 2-16,3 0 2 16,0-2 5-16,6 0-9 15,5 1 6-15,6 0-4 0,7-1-1 16,3 2-2-16,3 0 2 15,1 0 2-15,2-2-4 16,-1 2 9-16,1 0-3 16,0 0 1-16,0 0 1 15,0 0 1-15,0 0 2 16,0-1-4-16,0 1-4 16,0 0 2-16,0 0-1 15,0 0-1-15,0 0 1 16,0-2-6-16,0 2 0 0,0 0 0 15,0 0 0 1,0 0-1-16,0 0-4 0,0-1 4 16,0 1 2-16,0 0-2 15,0-1 2-15,0 1 3 16,0 0-4-16,0-3 2 16,0 2 0-16,0-2-2 15,0 2 0-15,0-1 1 16,0 2-1-16,0-1-1 15,0 1 1-15,0-1 4 16,0-2-2-16,0 0 1 16,0 0-1-16,0-2-2 15,0-4 1-15,0 0 1 16,1-5-1-16,2-4 2 16,2-5 2-16,1-4-2 0,1-4-3 15,4-4 0-15,-2-6 2 16,1-4-1-16,2 0 2 15,-6 3-3-15,-3 3-5 16,-3 8 5-16,0 6-2 16,0 6 2-16,0 6-7 15,-3 6 7-15,1 2-2 16,1 2 2-16,-1 0 2 16,2 3-1-16,0 0 1 15,0-1-2-15,0 1 0 16,0 0 3-16,0-3-2 15,0 2 0-15,0 0 1 0,0 1-2 16,0-2 0-16,0 2 1 16,-1 0-1-16,1 0-3 15,0 0 0-15,0 0 0 16,0 0-4-16,0 0 7 16,0 0-3-16,0 0 3 15,0 0 1-15,0 0-1 16,0 0-1-16,0 0-1 15,0 0-2-15,0 0 1 16,0 0-14-16,0-1 10 16,0 1 7-16,0 0 0 15,1 0 3-15,-1-2 1 16,2 0 1-16,-1-1-2 0,1 3-1 16,-1-2-2-16,4 1-2 15,0-1 2-15,2 1 2 16,2 0-2-16,3-1-1 15,3 1-2-15,-2 0 3 16,5 1 0-16,-3 0 0 16,3 0 0-16,1 0 0 15,-1 0-2-15,3 0 2 16,3 0 0-16,0 0 2 16,3 0 0-16,-1 0-4 15,3 0 5-15,-2 0-3 16,1 0 1-16,0 0-1 15,-1 0 2-15,0 0-2 16,0 0 1-16,-2 0-1 0,2-6 0 16,1 6 0-16,2-3 0 15,0 1 1-15,-2 1 0 16,-2 0-1-16,-6-1 2 16,-4 2-2-16,-6 0-2 15,0-1 2-15,-2 1-1 16,-1-1 3-16,2-2-4 15,-1 3 4-15,-1 0-4 16,4 0 2-16,-1 0 0 16,-1 0-1-16,2 0 1 15,-3 0 0-15,-2 0-1 16,-1 0 1-16,-4 0 0 0,-1 0 0 16,2 0-1-16,-2 0 0 15,0 0-2-15,0 0 1 16,0 0-3-16,0 0 4 15,0 0 1-15,0 0 0 16,0 0-3-16,0 0 1 16,0 0 2-16,0 0 0 15,0 0-1-15,0 0-1 16,0 0 1-16,0 0-2 16,0 0 6-16,0 0-3 15,0 0 0-15,0 0 0 16,0 0 3-16,0 0-5 15,0 0 3-15,0 0-2 0,0 0 1 16,0 0 0-16,3 0 1 16,1 0-1-16,-2 0 0 15,2 0 0-15,-2 0 3 16,-2 0-1-16,1 0-2 16,-1 3 2-16,0-3-2 15,0 0 0-15,0 0 0 16,0 0 1-16,0 0-1 15,0 1-2-15,0 2-1 16,3-1 3-16,2 3 0 16,-2-2 2-16,1 1-2 15,1-1 2-15,-2-2-3 16,1 2 1-16,-4 0 0 0,1-1 1 16,1 1 2-16,-2 2-3 15,1 0-4-15,1 3 0 16,-1 3-1-16,1 2 2 15,-1-2 1-15,-1 4 1 16,0 5 1-16,2-1 0 16,1 2 0-16,-1 1 3 15,1 0-3-15,0 0 0 16,-2 2 1-16,-1 1-1 16,0-3-1-16,0-2-1 15,0-2 1-15,0-1 0 16,0-2 2-16,0-1-3 0,0 0 4 15,0 0-3-15,0 1 2 16,3-2 0-16,0-1 1 16,0-4-1-16,-3-2 2 15,0-1-6-15,0-3 1 16,0-1 0-16,0-1-2 16,0 1 1-16,0-1-1 15,0 2 4-15,0-2 0 16,0 0 1-16,0 0-2 15,0 0 2-15,0 0-1 16,0 1 0-16,0 1 0 16,0-1-2-16,0 0 2 15,0 0 0-15,0 1 4 16,0 1-4-16,0-1-4 16,1-2 4-16,-1 0-2 0,0 1 4 15,0-1-2-15,0 0 2 16,0 0-2-16,0 0 0 15,0 0 0-15,0 1-3 16,0-1 1-16,0 0-6 16,0 0 6-16,0 0 0 15,0 0-8-15,0 0 8 16,-4 0 2-16,-11 0 2 16,-4 0-2-16,-2 2 4 15,-3-2-3-15,-3 1 0 16,0 0-1-16,-1 1 0 15,1 0 1-15,0 1 1 0,0 1-2 16,-1-1-1-16,1-1 1 16,0 1 0-16,5 1 0 15,4-2 1-15,0 4-2 16,2-3 1-16,2-1 0 16,-2 1 1-16,1 0-1 15,-1-3-5-15,-1 3-8 16,-1 0 12-16,0-2-8 15,-1 2-3-15,1-2 0 16,2 2 6-16,1-2-2 16,3 1-3-16,0-1 4 15,-2 1 6-15,5 0-2 16,-1 1-2-16,-2 0 3 0,0 1 1 16,-4-3-2-1,1 2 3-15,-5 0-4 0,4-2 4 16,-2 3-1-16,2-1 1 15,2 0-1-15,1 0 1 16,-1 0-2-16,-1-1 1 16,1 1 2-16,2 0-1 15,1-1 0-15,5-1 7 16,0 1-7-16,0-1-1 16,2 0 1-16,-2-1 0 15,3 2-4-15,2-2 2 16,1 0 4-16,-2 0 0 0,2 0 0 15,0 0-2 1,0 0 0-16,0 0 6 16,0 0-3-16,0 0 6 0,0 0-7 15,0 0 10-15,0 0-5 16,0 0 3-16,0 0 7 16,0-7-15-16,0-1 0 15,-5 0 3-15,4 0-1 16,-4-1-2-16,4-1-1 15,-1 1 1-15,1-2 1 16,-1 2-3-16,2-4 15 16,-1-1-13-16,1-3 8 15,0 0-9-15,0-1 0 16,0-3 2-16,0 2-1 16,0 1 4-16,0 0-2 0,0 0-3 15,0 0 8-15,0 1-8 16,0-1 3-16,0-1 2 15,0-1-3-15,0 1 2 16,1-2-3-16,-1 0 4 16,0 0-2-16,0 2-2 15,0-2 1-15,0 3-3 16,0 3 4-16,0 3-4 16,0 3 7-16,0 1-6 15,0 2 4-15,0 0 6 16,0 2-8-16,0 1 3 15,0-1-5-15,0 1 2 0,0-1 4 16,0 1-5-16,0 1 4 16,0-1-3-16,0 0-3 15,0 2 4-15,0-2-1 16,0 2-1-16,0 1-1 16,0-2 1-16,0 2 0 15,0 0-2-15,0 0-1 16,0 0 0-16,0 0 1 15,0 0 0-15,0 0 0 16,0 0-3-16,0 0 3 16,0 0 2-16,0 0-2 15,0 0 0-15,0 0 0 16,0 0 1-16,0 0-1 0,0 0-1 16,0 0-1-16,0 0 1 15,0 0-4-15,0 0 5 16,0 0-5-16,0 0 4 15,0 0-4-15,0 0 4 16,0 0-3-16,0 0-10 16,0 0-7-16,0 0-6 15,0 0-9-15,0 0-16 16,0 0-53-16,-3 0-43 16,-10 7-67-16,-5 3-130 15</inkml:trace>
  <inkml:trace contextRef="#ctx0" brushRef="#br0" timeOffset="201007.1">12272 7618 266 0,'0'0'77'16,"0"0"-31"-16,0 0 20 0,0 0-15 15,0 0-11 1,0 0-4-16,0 0-3 0,-16 0 3 16,3 0-13-16,-3 0-8 15,-1-3-5-15,2-1 9 16,-2-1 31-16,5-2-12 16,-1-3 12-16,-2 0-14 15,6 1-10-15,-3-2-7 16,2 1-6-16,2 1 4 15,-4 1 1-15,0 3-10 16,-2-2-6-16,-3 1 5 16,-1-1-7-16,-1 0 3 0,-5 2 0 15,-6-4-2 1,0 1-1-16,-3 0 3 16,-1-1 1-16,0 0-4 0,1 1 0 15,2-3-2-15,1 0 7 16,6 2-4-16,-3-1 4 15,6 1 0-15,-1-2 2 16,2 5-6-16,0-1 4 16,0 1-3-16,1 0-2 15,-2 5 1-15,3-2 1 16,0 2 0-16,-3 0-2 16,1-1 2-16,0-1-2 15,-2 1 0-15,-1 2 0 16,4-3 2-16,1 0-2 15,-1 2 0-15,2-2 0 0,-2 3 0 16,-2 0-1-16,0 0 1 16,-1 0 1-16,1 0-1 15,0 0 0-15,0 1 1 16,2 2 0-16,2-2 7 16,1 1-8-16,5 1-8 15,-2 2 8-15,-2 2 6 16,1 2-4-16,-2 0-2 15,3 2 0-15,-4 1 0 16,1 3-3-16,-3 1 3 16,-5 5 3-16,-3 2-2 15,2-1 6-15,0-1-4 0,5-5 4 16,-1-2 0-16,9-2 0 16,3-5-6-16,3-2 1 15,5-2 2-15,-1 0-4 16,1 0 0-16,-1 0 0 15,-2 1-1-15,1 0 4 16,-2-2-1-16,2-1 4 16,3-1-6-16,0 2 6 15,0-2-2-15,0 0 0 16,0 0 6-16,0 0-8 16,0 0 7-16,0 0-7 15,0 0-2-15,0 0-5 16,0 0-37-16,0 0-19 0,0 0-15 15,0 0-63-15,0-2 19 16,0-9-164-16,3-1-52 16</inkml:trace>
  <inkml:trace contextRef="#ctx0" brushRef="#br0" timeOffset="201427.11">10851 7386 378 0,'0'0'92'16,"0"0"-8"-16,0 0 22 16,0 0-52-16,0 0-22 0,0 0-13 15,0-3-8 1,0 3-1-16,0 0 10 0,0 10-9 16,-6 7 24-16,-2 4 5 15,-1 5-3-15,-2 1 1 16,2 1 0-16,1-1-10 15,2-4-4-15,0-3-16 16,3 0 6-16,0-2-12 16,0-3 7-16,2-1 1 15,-1-1-5-15,2-1-4 16,0-4-1-16,-1-1 0 16,1-3 3-16,0-2-3 15,0-1 5-15,0-1-5 16,3 0 8-16,16 0 15 15,14-3 0-15,9-8-6 0,8 0-16 16,4 2 3-16,-6 1-2 16,-4 2-4-16,-15 3 1 15,-16 3-53-15,-13 0-65 16,-4-2-111-16,-29-1-464 16</inkml:trace>
  <inkml:trace contextRef="#ctx0" brushRef="#br0" timeOffset="203706.39">18822 2692 387 0,'0'0'75'16,"0"0"17"-16,0 0 9 0,0 0-40 16,0 0 6-16,0 0-2 15,0 0-17-15,9-34-12 16,-9 34-9-16,0 0-11 15,0 0-6-15,0 0 0 16,0 0 0-16,1 0-7 16,4 0 5-16,-1 5-8 15,5 7 0-15,0 4 3 16,4 0-1-16,0 3-2 16,1 2 3-16,1-1 0 15,0-1 1-15,0 1-4 16,1-3 1-16,-2-1 7 15,1 1-6-15,-3-5-2 0,-2-3 0 16,-4-3 0-16,2-1 2 16,-7-4-2-16,-1 1-4 15,0-2-4-15,0 1-32 16,0-1-15-16,0 0-26 16,0 0-28-16,0 0 51 15,-4-12-87-15,-5-4-91 16</inkml:trace>
  <inkml:trace contextRef="#ctx0" brushRef="#br0" timeOffset="204008.16">19040 2648 320 0,'0'0'120'15,"0"0"-28"-15,0 0-16 16,0 0-22-16,0 0-19 15,0 0-16-15,-41 9-1 16,21 7-6-16,0 2 2 16,-2 3 1-16,1 0-1 15,-1 3 7-15,0 0-11 16,0 1 5-16,-2-1-6 16,6-4-3-16,4-4-2 15,4-7-2-15,7-4 5 16,2-4-7-16,1 1 1 0,0-2-1 15,0 0-8 1,0 0-51-16,0 0-31 0,0 0-114 16</inkml:trace>
  <inkml:trace contextRef="#ctx0" brushRef="#br0" timeOffset="204397.94">19105 2627 245 0,'0'0'277'0,"0"0"-224"16,0 0-24-16,0 0 12 15,0 0-16-15,0 0-20 16,2 19-1-16,-2 3-3 16,0 1 1-16,6-1 9 15,3-2-4-15,3-3 2 16,1-1 1-16,-2-3 2 16,2-3-2-16,-3-3-6 15,-1-1-3-15,0-2-1 16,0-1 1-16,-3-3-1 15,-1 0-11-15,1 0-11 0,-2 0-10 16,2-10-20-16,-5-4-26 16,-1-2-78-16,0 2-240 15</inkml:trace>
  <inkml:trace contextRef="#ctx0" brushRef="#br0" timeOffset="204711.33">19236 2635 203 0,'0'0'60'16,"0"0"-21"-16,0 0 38 16,0 0-24-16,0 0-25 15,0 0 0-15,0-9 2 0,0 9-10 16,0 5-14-16,-8 12 4 16,2 2 16-16,0 2 15 15,0 0-13-15,1 0-12 16,2 1 7-16,-1 0-7 15,2 0-6-15,1-5-7 16,-1 0 4-16,1 0-5 16,-2-1-1-16,0-4 3 15,0-2 6-15,1 0-6 16,1-5-3-16,-1 0-1 16,2-2 6-16,0-3-6 15,0 1-10-15,0-1-94 16,0 0-132-16</inkml:trace>
  <inkml:trace contextRef="#ctx0" brushRef="#br0" timeOffset="205267.64">19363 2665 353 0,'0'0'34'15,"0"0"-14"1,0 0 40-16,0 0-33 0,0 0-18 16,0 0-5-16,63-14-2 15,-56 14 0-15,0 0 5 16,0 0-1-16,-3 0 1 15,-1 2-4-15,2 2 5 16,-2-1 6-16,-2 7-3 16,1-3-2-16,-2 4 4 15,0 2 0-15,0-2 5 16,-2 1-4-16,-7-1 9 16,-1 1-1-16,-4 0-6 15,4-2-2-15,0 0-11 16,4-3 6-16,0 1-4 15,3 0 9-15,0-1-12 0,1-1 5 16,1-1-1-16,-1 0-4 16,0-5 2-16,2 5-1 15,0-5-3-15,0 2 0 16,0-1 8-16,0-1-5 16,10 0 20-16,13 0 5 15,9 0-12-15,5-1-2 16,2-8-9-16,-3 1-1 15,-6 2-4-15,-8 2-6 16,-9 1-26-16,-8 1-24 16,-5 2-101-16,0 0-221 15</inkml:trace>
  <inkml:trace contextRef="#ctx0" brushRef="#br0" timeOffset="207120.75">18421 3841 603 0,'0'0'89'16,"0"0"-56"-16,0 0 35 15,0 0-24-15,0 0-27 16,0 0-1-16,45 11-13 16,-19 4 4-16,0 4-4 0,-1 0 4 15,-3 0-6-15,-2-1 1 16,-1-2 1-16,-4-3-2 16,0-3-1-16,-5-2 0 15,-2-2 1-15,-4-5-2 16,-1 1-2-16,-3-2-53 15,0 0-14-15,0 0-60 16,0-5-138-16</inkml:trace>
  <inkml:trace contextRef="#ctx0" brushRef="#br0" timeOffset="207367.54">18638 3768 390 0,'0'0'131'0,"0"0"-87"16,0 0-44-16,0 0 14 16,0 0 22-16,-50 81-9 15,29-52 11-15,4-4-29 16,5-4 3-16,1-4-9 16,6-3 2-16,1-5-4 15,1-1 3-15,1-4-4 16,2-1 0-16,0-1-14 15,0-2-54-15,0 0-85 0,0 0-109 16</inkml:trace>
  <inkml:trace contextRef="#ctx0" brushRef="#br0" timeOffset="207638.99">18698 3788 569 0,'0'0'30'0,"0"0"3"15,0 0 19-15,0 0-37 0,0 0-13 16,0 0-2-16,83 39 3 16,-66-20-3-16,-1-2 5 15,-5 0-4-15,1-5-1 16,-3-1 5-16,-2-5-5 15,1-1-1-15,0-3-42 16,-2-2-55-16,-1 0-72 16,-3-3-74-16</inkml:trace>
  <inkml:trace contextRef="#ctx0" brushRef="#br0" timeOffset="207869.02">18886 3727 436 0,'0'0'53'16,"0"0"-14"-16,0 0 12 0,0 0-31 16,0 0-13-16,0 0-3 15,0 40-1-15,0-16 0 16,0-1 12-16,-4 2 0 16,-6-1 3-16,0-2-5 15,3-2-6-15,1-7-6 16,3-3 1-16,3-5-4 15,0-4-20-15,0-1-81 16,4 0-104-16</inkml:trace>
  <inkml:trace contextRef="#ctx0" brushRef="#br0" timeOffset="208237.4">19029 3710 320 0,'0'0'31'15,"0"0"-30"-15,0 0 24 16,0 0-13-16,0 0-7 16,0 0 9-16,63-8 23 15,-63 19-16-15,0 1 13 16,0 1 7-16,-5-2-2 15,-1 0-22-15,-1 0-13 0,1-2 5 16,0 2-6-16,-2-4-1 16,1 3 0-16,3-2 2 15,1-2-2-15,3-3 2 16,0 0-4-16,0-3 0 16,13 0 36-16,10 0-17 15,3 0-16-15,6 0-3 16,1-3-18-16,-5-2-7 15,-7-1-62-15,-14-3-218 16</inkml:trace>
  <inkml:trace contextRef="#ctx0" brushRef="#br0" timeOffset="210891.66">18710 3642 50 0,'0'0'109'0,"0"0"-58"16,0 0 18-16,0 0-8 15,0 0-20-15,0 0-15 16,0 0 9-16,0 0 12 15,0 0-4-15,0 0-10 16,0 0 4-16,2 0-14 16,6 0-4-16,1 0-1 15,0 0 0-15,3-4-6 0,-1 1-2 16,-1 2-1-16,2-4-3 16,-1 2 3-16,-1 1-6 15,0-1 4-15,1 0 2 16,-2 1 1-16,0 1-1 15,0 0 5-15,-2-1-9 16,3-1 4-16,3 0-9 16,-3 1 0-16,3-1 2 15,1 0 0-15,2 0-2 16,-1 0 1-16,0 0-1 16,-3 1 3-16,0 0-1 15,-5-1-2-15,-1 2 3 16,0 0-3-16,0-2 0 15,3 1 0-15,2-2 0 16,1 1 3-16,2 1-5 0,-1-1 2 16,1-1 0-16,-3 1 2 15,2 2-2-15,-2-1-2 16,-2 0 2-16,2-1 0 16,1 1 4-16,1 1-4 15,-2-1-1-15,1 1 1 16,2-2 0-16,-2 1 1 15,4-1-1-15,-3-1 1 16,1 1-1-16,1 1 0 16,-5-1 0-16,4 1 0 0,-2-4 0 15,1 5 0 1,-3 0 0-16,0-1 1 0,-3 1 0 16,3-1-1-16,-2 2 0 15,2-2-1-15,2 2 2 16,0-3-1-16,3 1 0 15,1 2-1-15,4-5 1 16,-5 2 0-16,1 2-2 16,-5-2 1-16,-4 3 1 15,2-3 1-15,-3 2-1 16,1 0 0-16,7-2 2 16,-1 1-1-16,3-1 0 15,1 1-1-15,2-1 2 16,-3 1-2-16,0 0-2 15,-4 0 1-15,-1 1 1 0,0 0 1 16,0-2-1 0,-1 0-1-16,-1 3 1 0,1-2 5 15,2-1-5-15,2 2 0 16,2-2 1-16,2 1-1 16,1-1 1-16,1-2-1 15,-2 2 0-15,-2 0-7 16,1 2 7-16,-3-4 0 15,0 3 8-15,1 1-8 16,-2-4 0-16,3 1-4 16,1 0 3-16,4 0 2 15,3-2 6-15,-2 2-7 0,2-2 0 16,-3 1-2-16,-5 1 2 16,-1-2-4-16,-1-1 4 15,2 1 9-15,1-3-6 16,6 1 1-16,3-1-2 15,-1 1-2-15,3 2-5 16,-2-2 5-16,-5 2 4 16,-2 3-4-16,-1-4 1 15,-5 2-2-15,-1-1 2 16,3 0 0-16,-1 1 0 16,2-1 1-16,-1 0 1 15,0-1 4-15,0 2-6 16,-2 0-1-16,-2-2 8 15,-2 2 4-15,-2 1 0 16,-1 0 10-16,-2 0-12 0,1 1-3 16,1 0 3-16,-3 0-4 15,3 0 2-15,-3-2-2 16,1 2 1-16,2-1-5 16,-1-2 4-16,1 2 0 15,2-1 1-15,-1 0 4 16,0-2-8-16,-1 2 4 15,1-1-6-15,-1 1 0 16,0-1 3-16,2 1 2 16,-2-4-1-16,3 2-2 15,0-3 1-15,1 2-2 16,5-1-2-16,0 1-1 0,0-1 1 16,0 2 3-16,-2 1-2 15,1 2-1-15,-1-4 0 16,-1 1 5-16,0 0-5 15,-2 1-1-15,1 0 1 16,-3-2 3-16,2 3-1 16,-1-2 0-16,0-2 4 15,2-1-2-15,0 1-3 16,-2-1 1-16,1 3-2 16,-1 1 2-16,-1-1 0 15,0 0-2-15,-1 1 0 16,-3-2 0-16,2 2 0 15,2-3-2-15,0-1-1 0,3-1 3 16,0 1 0 0,3-4 0-16,3-1 0 0,1 5-1 15,-3-1-10-15,-2 0 11 16,-4 4 0-16,-1 0 3 16,-3 2 1-16,0 0-4 15,-2 1 8-15,1 1-8 16,1 1 0-16,-1 1-1 15,3-3-1-15,0 3 2 16,2-1 0-16,0 1 0 16,1 0 0-16,1-1 0 15,-2 0 0-15,2-1 0 0,0 0-6 16,-2 1 6-16,3 1 0 16,-3-1 7-16,0 2-7 15,1-2 0-15,-1 1 1 16,2 1-2-16,2-2 2 15,0 1-1-15,1 0 0 16,-2-1 1-16,-2 1 0 16,0-1-1-16,-1 0 0 15,1 2-4-15,-2 0 10 16,-2 0-6-16,2-3 0 16,-2 3 2-16,1 0-2 15,2-3 3-15,-3 3-2 16,0-3-1-16,2 3 0 15,-1-2 6-15,0 2-4 0,-1 0 0 16,1-1 3-16,-1 1 0 16,1-1 1-16,-3 1-6 15,1 0 7-15,-2 0-5 16,-2 0 10-16,1 0-9 16,-1-2-2-16,1 2 2 15,-2 0-2-15,0 0-1 16,0 0-2-16,0 0 0 15,0 0 0-15,0 0-14 16,0 0-22-16,0-2-29 16,0-1-118-16,-11-6-171 15</inkml:trace>
  <inkml:trace contextRef="#ctx0" brushRef="#br0" timeOffset="211911.76">21106 2610 387 0,'0'0'175'0,"0"0"-135"15,0 0 64-15,0 0-26 0,0 0-29 16,0 0 0-16,-5-4-22 16,5 4-1-16,0 0-2 15,0 0-13-15,0 0 15 16,0 0-16-16,0 0 9 16,2 0-13-16,7 0-5 15,5 0 0-15,2 0 4 16,3 4-1-16,0 3 0 15,-1-1-4-15,1 0 2 16,-5-1-6-16,2-1 6 16,-4-1-2-16,0 2 2 15,0 0-2-15,-1-1 5 0,0 1-5 16,0 0 0-16,-1 0 0 16,-1-1 0-16,-1-1 0 15,-2 0 1-15,-2 1 0 16,2-3 1-16,-3 1-2 15,0-1 0-15,0 0-1 16,1 2 2-16,3-1-1 16,-3 3 0-16,5-2 0 15,-2 0-2-15,-1 1 1 16,0-3 1-16,-3 2 0 16,0-3 0-16,-2 1 0 15,-1-1 4-15,2 0-7 16,-2 0 6-16,2 2-1 15,1-2 0-15,1 2 1 16,2-1-2-16,-1 1-1 0,-1-2 2 16,0 0-3-16,-1 2 1 15,-3-2 0-15,2 0 7 16,-2 0-7-16,0 0 1 16,0 0 0-16,0 0 3 15,3 0-6-15,0 0 4 16,0 1-2-16,0-1 2 15,-1 0-1-15,-2 0 3 16,0 0 8-16,0 0-9 16,0 0 0-16,0 0-1 15,0 0-2-15,0 0 7 16,0 0-5-16,0 2-1 0,0-2 0 16,0 0-1-16,0 0 2 15,0 0-2-15,0 0 1 16,0 1-1-16,0 2 0 15,-7 5 10-15,-9 3-8 16,-3 4 15-16,-8 5 6 16,-2 4-4-16,0 0 0 15,-1 1 5-15,2 1-9 16,4-1-8-16,4-2-3 16,5-3-2-16,3-6 3 15,4-4-2-15,3-5-3 16,2-4 2-16,2-1 4 0,-1 0-4 15,2 0 2-15,0 0-3 16,0 0-1-16,0 0-5 16,-6 0-35-16,-9 0-71 15,-4 2-49-15,-8-2-140 16</inkml:trace>
  <inkml:trace contextRef="#ctx0" brushRef="#br0" timeOffset="-203875.35">13316 15366 445 0,'0'0'16'0,"0"0"71"0,0 0-17 15,0 0-37-15,0 0-9 16,0 0-4-16,0 0-6 16,69 25 7-16,-61 8 25 15,-2 8-2-15,-5 12 11 16,-1 5 5-16,0 6-22 15,-4 1-8-15,-10 2-4 16,2 1-4-16,0 0-2 16,5 0-5-16,2-1-12 15,5-6 10-15,0-5-10 16,0-10-3-16,3-8-2 16,6-6 2-16,2-8 0 15,0-7-14-15,0-5 5 16,-2-5-6-16,3-6 1 0,0-1 5 15,4 0 5-15,1-15 1 16,0-7 0-16,-4-2-2 16,-6-6 4-16,-7-3 1 15,0-5 0-15,-12-4-5 16,-13-4-6-16,-8-1 7 16,-6 0 4-16,-1 5 6 15,-5 8-1-15,6 8 2 16,6 7-6-16,11 4 13 15,4 2-3-15,11 2-2 16,5-2 0-16,2-3-9 16,0-4-7-16,18-2 5 15,7 1-3-15,8 5 5 0,1 3 6 16,1 2-4 0,-1 3-4-16,-2 2 1 0,-6 0-2 15,0 3-8-15,-8-2 6 16,-7 2-22-16,-6 2-25 15,-2 1-50-15,0 0-9 16,2 0-162-16</inkml:trace>
  <inkml:trace contextRef="#ctx0" brushRef="#br0" timeOffset="-203574.31">13738 15695 703 0,'0'0'42'16,"0"0"31"-16,0 0-34 15,0 0-36-15,-1 88 36 16,1-41-2-16,9 0-11 16,0-4-3-16,-3-5-10 15,-3-6-4-15,1-5-2 16,-2-6-6-16,-2-8-1 15,0-3 10-15,0-7-10 16,0-2 0-16,0-1 0 16,0 0-5-16,0 0-17 0,-9-7-8 15,-11-17-46 1,-3-10-137-16,2-14-457 0</inkml:trace>
  <inkml:trace contextRef="#ctx0" brushRef="#br0" timeOffset="-203415.81">13688 15508 574 0,'0'0'16'0,"0"0"23"15,0 0 56-15,0 0-47 16,0 0-35-16,0 0-5 16,1-67-8-16,-1 67-24 0,0 14-131 15,0 6-155 1</inkml:trace>
  <inkml:trace contextRef="#ctx0" brushRef="#br0" timeOffset="-202907.63">13965 15686 585 0,'0'0'74'0,"0"0"32"0,0 0-5 16,0 0-27-16,0 0-39 15,0 0-7-15,-6-26-23 16,23 26-3-16,13 0-4 15,8 16 3-15,1 9-2 16,-8 6 2-16,-7 5-2 16,-9-2 6-16,-5-3 0 15,-5 1 1-15,-5-6-1 16,0 3-4-16,0-4 7 16,-10-1-7-16,-10-4 0 15,-4-4 4-15,-1-6 5 0,3-9 10 16,5-1 10-16,4 0-4 15,4-16 6-15,3-12-17 16,6-8-13-16,0-4-4 16,9-6 0-16,15-2-1 15,4-2 3-15,3 3-15 16,1 8-26-16,-4 13 3 16,-3 9-16-16,-3 12-4 15,-3 5-50-15,-2 0-76 16,0 8-132-16</inkml:trace>
  <inkml:trace contextRef="#ctx0" brushRef="#br0" timeOffset="-202570.79">14523 15586 238 0,'0'0'434'15,"0"0"-376"-15,0 0 57 16,0 0-61-16,-103 13-29 16,78 18-3-16,8 5-7 15,9 2 7-15,8-1-20 16,1-3 4-16,21 4-5 16,5-1-1-16,2-3 3 15,-4 1-3-15,-9-5-15 0,-7-7 5 16,-9-6 10-16,0-8-3 15,0-4 7-15,-9-5-1 16,-6 0 5-16,-1 0 1 16,-2-5-9-16,0-15-1 15,8-7-23-15,4-5-88 16,6-6-36-16,0 0-320 16</inkml:trace>
  <inkml:trace contextRef="#ctx0" brushRef="#br0" timeOffset="-202322.83">14462 15594 621 0,'0'0'136'0,"0"0"-97"0,0 0 30 15,0 0 5-15,-37 101-23 16,25-47-17 0,-5 10-4-16,-4 10-19 0,-6 8-5 15,-7-2-4-15,0-6 0 16,3-12-2-16,5-15 0 15,5-13 0-15,5-7 3 16,6-12-3-16,5-8-2 16,2-5 2-16,3-2-6 15,0 0-30-15,20-19-42 16,11-10-89-16,10-14-102 16</inkml:trace>
  <inkml:trace contextRef="#ctx0" brushRef="#br0" timeOffset="-202001.41">14842 15371 441 0,'0'0'289'16,"0"0"-288"-16,0 0 29 15,-27 113 69-15,17-43-31 16,-3 13-28-16,4 1-14 0,4-3-13 16,5-6-5-16,0-12-4 15,8-13 7-15,11-11-11 16,-1-14-5-16,0-9 0 16,1-8-2-16,-4-7 3 15,1-1 0-15,-2-1-28 16,-2-18-23-16,-3-6-17 15,-3-11-7-15,-5-7-49 16,-1-4-166-16</inkml:trace>
  <inkml:trace contextRef="#ctx0" brushRef="#br0" timeOffset="-201812.28">14744 15688 507 0,'0'0'90'0,"0"0"-25"0,0 0 17 15,0 0-28-15,0 0-24 16,104-62-11-16,-69 52 5 16,-4 3-4-16,-1 2-14 15,-5 0-6-15,-6 5-3 16,-3 0-2-16,-10 0-111 16,-6 0-267-16</inkml:trace>
  <inkml:trace contextRef="#ctx0" brushRef="#br0" timeOffset="-201175.47">15394 15681 553 0,'0'0'56'16,"0"0"22"-16,0 0 71 15,0 0-70-15,0 0-53 16,0 0-16-16,96-16-4 16,-11 13 1-16,15 0-3 15,2 2 1-15,-6 1-5 16,-11 0 0-16,-15 0 0 15,-9 0 1-15,-13 0 0 16,-9-2-1-16,-8-4 6 16,-7 2-2-16,-6-2 4 15,-2 3 0-15,-5-1-6 16,-5 1-2-16,-3 3 0 16,-3-1-19-16,0-2-108 0,-3-3-52 15</inkml:trace>
  <inkml:trace contextRef="#ctx0" brushRef="#br0" timeOffset="-200740.93">16052 15484 542 0,'0'0'51'16,"0"0"44"-16,0 0 3 15,0 0-40-15,0 0-23 16,0 0-18-16,-10-4-12 0,30 4-5 16,9 0 5-16,4 7-1 15,3 0-1-15,2 0 2 16,-2-4-4-16,-2 2-1 16,-4-1 2-16,-8 1 1 15,-5-3-2-15,-2 2-1 16,-8 1 1-16,-1-1 15 15,-1 2-10-15,-4 0 13 16,-1 3-9-16,0 4 5 16,0 4 7-16,-16 3-9 15,-8-1 10-15,-3 3-1 16,-3-2-7-16,0-1-5 16,5-1-9-16,4 1 6 15,2-2-5-15,3-3-4 0,2-3 6 16,5-1-9-16,2-1 2 15,7 0-44-15,0 2-50 16,7-5-103-16,13-1-335 16</inkml:trace>
  <inkml:trace contextRef="#ctx0" brushRef="#br0" timeOffset="-200096.22">17081 15362 374 0,'0'0'101'0,"0"0"27"16,0 0-19-16,0 0-46 15,0 0 33-15,0 0-29 16,-5-66-23-16,3 65-4 16,2 0-3-16,-2 1-16 15,1 0-10-15,-1 1-11 16,-2 20-1-16,-1 13 1 15,-1 8 8-15,3 7 21 16,2 2-5-16,1 2-3 16,0 5-2-16,0-1-2 0,3-2-15 15,1-4 10 1,1-9-12-16,-4-7 5 0,1-11-3 16,-2-5 0-16,0-6-2 15,0-4-2-15,0-4 1 16,0-2 2-16,0-3 1 15,0 0-2-15,1 0-26 16,2 0-7-16,0 0-25 16,6 0-34-16,2-17-112 15,5-12-300-15</inkml:trace>
  <inkml:trace contextRef="#ctx0" brushRef="#br0" timeOffset="-199541.62">17457 15379 469 0,'0'0'56'0,"0"0"41"0,0 0 22 16,0 0-57-16,0 0-12 15,0 0-20-15,-72-35-8 16,55 52-1-16,1 8 5 16,0 4 2-16,6 4-5 15,4 6-6-15,3 2 7 16,3 2-10-16,0 1-4 15,4 0-7-15,10-5 1 16,5-6-1-16,-1-6 1 16,4-7 0-16,1-4-4 15,-2-6 0-15,4-6-5 16,2-4 7-16,1 0-2 16,1-6 10-16,-3-10-6 15,-2-5-3-15,-6-8 4 16,-2-5 9-16,-3-9-13 0,-6-7 18 15,-1-5-18-15,-6-1 5 16,0 2-5-16,-7 7 2 16,-12 12-3-16,-6 15 9 15,-5 12 2-15,-4 8-2 16,-6 0-9-16,-2 13-1 16,8 14 0-16,5 6-47 15,9-2-76-15,8 1-241 16</inkml:trace>
  <inkml:trace contextRef="#ctx0" brushRef="#br0" timeOffset="-198685.54">16550 15083 236 0,'0'0'92'0,"0"0"-20"16,0 0 46-16,0 0-40 0,0 0-18 15,0 0-24-15,-1-20-14 16,1 27-15-16,0 21-2 16,0 19 26-16,0 15 33 15,0 10 4-15,-5 12-28 16,-1 6 2-16,-1 7-7 16,-1 1-26-16,2-1 3 15,2-1-10-15,-2-9 0 16,1-15 0-16,2-18-2 15,3-17 4-15,0-16-4 0,0-10 2 16,0-3-2 0,0-6 0-16,0-2 0 0,0 0 4 15,0 0-4-15,5-10-23 16,2-9-37-16,1-10-109 16,0-5-220-16</inkml:trace>
  <inkml:trace contextRef="#ctx0" brushRef="#br0" timeOffset="-197532.53">16577 15037 482 0,'0'0'44'0,"0"0"-10"15,0 0 22-15,0 0-31 16,0 0-21-16,91-19 1 15,-49 18-2-15,10 1 4 16,9 0-5-16,10 0 1 0,3 0 1 16,2 0 0-16,1 0-4 15,-5-6-1-15,3-5 1 16,-2-2 2-16,1-1-1 16,-1 0 8-16,2 2 8 15,1 6-6-15,9 1 0 16,0 5 10-16,-3 0 12 15,-6 0-24-15,-9 0 3 16,-4 0-8-16,-5 0-1 16,-6 0 6-16,-11-3 12 15,-10 3 0-15,-9-5 6 16,-7 3 6-16,-1 1-3 16,-4 1-7-16,-4 0-18 15,-3 0 2-15,1 1-6 16,-2 12 3-16,-1 9-1 0,-1 4 1 15,0 7 1-15,0 6 15 16,0 6-16-16,0 8 18 16,0 3-8-16,2 5 13 15,2-1-22-15,1 1 8 16,-4-1-12-16,-1-2 16 16,0-2-5-16,-7-5-1 15,-6-1-6-15,4-4 15 16,1-1-18-16,2-4 12 15,0-3-13-15,2-1-1 16,-2-3 3-16,1-4 2 16,-1-5-5-16,0-5 3 0,-2-6-3 15,0-2 0-15,-4 3 1 16,-4-2 1-16,-4 3 0 16,-2-2-2-16,-7 1 0 15,1 1 0-15,-3-2 2 16,-1-3-1-16,-2 1-2 15,-3-2 2-15,-2-3 1 16,-4 0-2-16,-6-2 0 16,-8-1 0-16,-9-1 0 15,-5-2 3-15,-8-1-3 16,-6 0 0-16,-1 0-1 16,8 0-3-16,9 0 4 15,12 0 5-15,8 0-3 0,4 0-4 16,-5 0 4-1,-5 4-6-15,-7-2 7 0,0 1-4 16,-3-2 1-16,1-1 0 16,3 0 0-16,1 0-2 15,10 0 8-15,8-6-6 16,11 1 1-16,10-1-1 16,7 0-1-16,3 2-1 15,3 1 2-15,2 0 3 16,-2 1 7-16,0 0 10 15,0-1-13-15,1-1 13 16,4 1-15-16,1 3 8 0,2-1 1 16,0-2 7-1,0 0-11-15,0 0-10 0,0-4-4 16,0-1 2-16,0-1-6 16,6-1-3-16,3-3-36 15,6-2-42-15,3-3-43 16,1-4-146-16</inkml:trace>
  <inkml:trace contextRef="#ctx0" brushRef="#br0" timeOffset="-195829.43">16889 15073 252 0,'0'0'107'0,"0"0"-49"16,0 0 28-16,0 0-28 16,0 0-18-16,0 0-20 15,-5-19-6-15,5 16 0 0,-1 1-5 16,1 2 15-1,-2 0 1-15,2 0-11 0,-1 0-3 16,-2 0-5-16,0 0-5 16,-3 0 0-16,-1 0-1 15,2 5 2-15,2 0 2 16,-2-2 0-16,2 1 1 16,2 0 0-16,-2 1 8 15,1 0-5-15,2-1 3 16,-3 3-6-16,2 0 6 15,-3 2 0-15,2-1 9 16,1-3 4-16,-1 0-7 0,1-1 8 16,-1 1-9-16,2-2-5 15,-1 1-2-15,1 0-8 16,0 2 8-16,0 1-7 16,-2 3 8-16,2 1-9 15,0 0 3-15,-1 0-4 16,-1 1 10-16,1-2-4 15,-2 0-3-15,1 0 5 16,2-1-2-16,0 1-1 16,0 0-2-16,0-2-2 15,0 3 1-15,0-2-2 16,0 3 5-16,0-1-2 16,0 0-2-16,0 0 3 15,0 2-4-15,-1 0 4 16,-1 2 1-16,2-3-2 0,0 1-1 15,0 0 0-15,0-4-2 16,0 2 5-16,0-2-3 16,0-1 1-16,0 1-3 15,0 1 0-15,0 0 0 16,0 1 2-16,0 1 1 16,0 1-3-16,0 0 1 15,0 0-1-15,0-3 2 16,0 1-2-16,0-1 1 15,0 0-1-15,0 0 0 16,0-1 2-16,0 2 0 16,0-2-2-16,0 2 0 0,0 0 0 15,0 1 2-15,0 0-2 16,-1-3 0-16,-1 2 0 16,1-1 3-16,-2 0-3 15,0 1-3-15,1-4 3 16,-1 2 0-16,0 1 0 15,2-2 1-15,-2 1-1 16,3-1 0-16,-2-1 2 16,2 0-4-16,0 3 2 15,-1-3 0-15,1 5 1 16,-3-2-1-16,0 1 0 16,1 0 0-16,-2 0 0 15,4 2 0-15,-1-1 0 0,1 3 1 16,0-1-1-1,0 2 0-15,0-2 0 0,-2-1 0 16,2 0 1-16,0-1 0 16,0 0-1-16,0 0 0 15,0 1 0-15,0-1 1 16,0 4-2-16,0-3 2 16,0 2-1-16,-1-2 0 15,-1-1 0-15,1 0 0 16,1-1-1-16,-2-2 1 15,1 3 3-15,-1-2-2 16,1-3 0-16,-1 0-1 0,0 0 0 16,2-3 2-16,-1 1-1 15,1-4 0-15,0 3 1 16,0-1 3-16,-2 1-2 16,1-1 1-16,1 0 0 15,0-2-4-15,0-1 0 16,0 0 1-16,0 0-1 15,0 0 10-15,0 0-6 16,0 0-4-16,0 0-1 16,0 0 1-16,0 2 5 15,0-2-5-15,0 0 0 16,0 0 2-16,0 0-2 16,0 0 3-16,0 0 3 0,0 0 1 15,0 0 20 1,0 0-16-16,0 0-1 0,0 0-7 15,0 0-3-15,-2 0-12 16,-4 0-24-16,-4 0-27 16,0-5-8-16,-2 3-65 15,3 0 0-15,1 1-64 16,-1-1-61-16</inkml:trace>
  <inkml:trace contextRef="#ctx0" brushRef="#br0" timeOffset="-195782.6">16635 16191 62 0,'0'0'0'0</inkml:trace>
  <inkml:trace contextRef="#ctx0" brushRef="#br0" timeOffset="-194539.89">16499 16158 266 0,'0'0'90'0,"0"0"-37"0,0 0 51 16,0 0-43-16,0 0-10 16,0 0 4-16,12-29 3 15,-9 20-17-15,3 1-8 16,1-3-6-16,0-3 4 16,0 0-8-16,1-3 4 15,-2-1-6-15,1 0-2 16,-1 1-1-16,-1 0 1 15,1 0-3-15,-2-1 0 16,3 3-4-16,-1-1-1 0,-1 2-9 16,2 2 8-16,-2-5-10 15,1 3 11-15,1-1-11 16,-2 0 5-16,-1 3 1 16,-1 1-6-16,-1 1 16 15,1 3-13-15,0 1 10 16,0 1 1-16,-1 0-11 15,0 0 0-15,-1-1-1 16,2 1 6-16,-1-4-5 16,1 2 0-16,-2-2-2 15,3 2 2-15,-3-1 2 16,2 2 1-16,-1-1 6 16,-1 1-11-16,1 4 3 15,-1 0-1-15,1-1-1 16,-1 1 2-16,2-1 0 0,-2-1-3 15,1-1-1-15,-1 2 3 16,1-4-3-16,-1 2 7 16,1-1-5-16,1 2-2 15,-2-2-1-15,2 1 1 16,-1-3 10-16,-1 0-10 16,1 2 0-16,-1-5-5 15,1 3 0-15,-2-2 8 16,1 0-3-16,-1 2 6 15,2-1-4-15,1 1 8 16,-2 1-8-16,-1 0 5 16,2-2-7-16,-2 1 2 0,1 0 6 15,-1 1-8-15,2 1 1 16,-2 0-5-16,1 0 11 16,1 2-6-16,-2 0-1 15,1 1 0-15,-1-1 0 16,2-1 4-16,-2 0-3 15,0-1 2-15,1 0-3 16,1-4 0-16,-2 0-1 16,1 2-1-16,-1 2 2 15,0-2 0-15,0 1 4 16,2 2-1-16,-2-2-3 16,1 1 3-16,-1 1-3 15,2-3 2-15,-2 1-2 0,0 2 0 16,0-4 0-16,1 2 0 15,-1-2 1-15,2 1-1 16,-2 0 3-16,1 1 0 16,1 0-3-16,0-1-7 15,0 3 7-15,-1-2 1 16,1 2-1-16,-1-2 0 16,1 2 3-16,1-3-3 15,-2 1 1-15,3-1-1 16,-3-3 2-16,2 1 0 15,2-1 2-15,-2-1-1 16,2 1-3-16,-2-1 0 0,2 1-2 16,-2 0 2-16,0 0 2 15,0 0-2-15,-2 0-1 16,1-2-2-16,-1 0-2 16,1 0-15-16,-1 6-21 15,1 4-103-15,1 1-96 16</inkml:trace>
  <inkml:trace contextRef="#ctx0" brushRef="#br0" timeOffset="-192161.82">17937 14994 299 0,'0'0'75'0,"0"0"18"16,0 0 17-16,0 0-36 15,0 0-24-15,0 0-7 16,0 0-22-16,2-15-5 15,-2 15 0-15,0 0-16 16,0 8-1-16,0 8 1 16,0 6 12-16,0 2 5 15,-5 3 5-15,2 4 3 16,2 2 16-16,1 3-16 16,0 1-7-16,0 0-3 15,0-1 10-15,0-2-13 16,0-2-1-16,3-1-8 0,-3-2 6 15,1 0-2-15,-1 3 0 16,0-4-5-16,0-1 5 16,0-2-2-16,0-1 0 15,0-3-5-15,0 1 7 16,0-2-3-16,0-1 1 16,0 1 6-16,0-1-11 15,0-1 5-15,0 1-1 16,0-2 0-16,0-1 1 15,0 0 0-15,0 2 3 16,0-1-5-16,0 0-3 16,0-1 2-16,0-1-1 0,0 2 0 15,0-1-1-15,0-2 0 16,0 2 0-16,0-2 2 16,0 1-1-16,0-2 1 15,0 1-1-15,0-2 1 16,0-1 4-16,0 0-5 15,0 0-1-15,0-1 5 16,0 0-6-16,-1 1 4 16,1 0-3-16,-2-5 1 15,2 2-1-15,0-4 1 16,0 1 3-16,0 1-3 0,0 1-1 16,0 0 10-1,0-2-9-15,-1 2 1 0,1-4-2 16,0 0-4-16,0-1 4 15,0-2 1-15,0 0 0 16,0 0-1-16,0 0 8 16,0 0-3-16,0 0-2 15,0 0-3-15,0 0 1 16,0 0 1-16,0 0-2 16,-2 2-6-16,2 3 6 15,-1-3 1-15,1-2 0 16,0 0 3-16,0 0-4 15,0 0 2-15,0 0 0 16,0 0-1-16,0 0 2 0,0 0 5 16,0 0 1-1,0 0 4-15,0 0-6 0,0-2-2 16,1-7-3-16,4 1 0 16,1-2 3-16,1 0-1 15,-1-1-4-15,3 0 2 16,-3-3-1-16,0 0 3 15,0 1 1-15,0-4-4 16,3 0 2-16,-3-4-2 16,2-4 2-16,-1 3-3 15,-1-3 2-15,0 3 2 16,0 2-2-16,-2-1 1 16,2 5 1-16,0-1-4 15,0 1 0-15,-1 2 2 16,-2-1 0-16,1 1-2 0,1-1 6 15,2 1-6-15,0 0 2 16,-2 3-2-16,1 2 0 16,-1-2 1-16,-1 3 0 15,2-1 1-15,-2 1-1 16,1 0 0-16,-2-3 0 16,0 1 4-16,0 0-5 15,0-5-3-15,0 2 3 16,2 1 2-16,-3 0-2 15,1 3 1-15,0 1 1 16,-1 2-2-16,1-3-2 16,0 3 2-16,0-4 2 0,0 3 0 15,0 0-2-15,1 0 0 16,-1 0 0-16,1-1-2 16,1 2-1-16,-1 0 3 15,1-4 0-15,0 3 3 16,-1-3-3-16,0 3 5 15,-2 0-4-15,-1 2-1 16,1 0 0-16,-1-2 1 16,-1 3 1-16,3-1-2 15,-1-1-1-15,1 2 1 16,-2-2 1-16,2 2 0 16,-3-1-1-16,2-3 1 15,-1 2-1-15,-1-1 2 0,2 2 2 16,-2-2-2-16,1-1-2 15,-1 2-8-15,3-3 8 16,-2 0 2-16,1-4-1 16,3 3-1-16,-2-2 1 15,0 4 2-15,0-2-2 16,-2 2 2-16,-1-1-2 16,2 2 1-16,-1-1 0 15,1 2 1-15,-1-1-2 16,1 0-1-16,2 1 3 15,-3-4-2-15,2 3 3 16,-1 0-4-16,-1-1 0 0,2-2 0 16,-1 0 1-1,-2 1-1-15,1 0 3 0,1 1-3 16,-1-1 10-16,1 1-9 16,-2 3 4-16,2-1 2 15,-1 0 4-15,1 2-9 16,-1 0 3-16,1 0 1 15,-2 0-4-15,0 1 5 16,0 2-6-16,1-1 2 16,-1 2 1-16,0-2-4 15,0 2 2-15,0 0-5 16,3 0 3-16,-3 0-1 16,1 0-23-16,-1 0-42 15,0 13-86-15,-4 10-36 16,-17 10-140-16</inkml:trace>
  <inkml:trace contextRef="#ctx0" brushRef="#br0" timeOffset="-186063.55">1312 16617 395 0,'0'0'59'15,"0"0"-33"-15,0 0 68 16,0 0-31-16,0 0-28 0,0 0 4 16,0 0-18-16,-15 0 3 15,15 0 7-15,0 0 7 16,0 0-4-16,0 0-11 16,0 0-6-16,0 0-6 15,0 0-1-15,0 0-6 16,3-2 2-16,12 2-5 15,11-3 5-15,2 3 0 16,8-2 2-16,-3 2-2 16,-2 0-1-16,2 0 3 15,1 0-6-15,-3 0 3 16,2 0-3-16,-3 0 3 16,-5 0-2-16,-1 0-3 15,-3-4 3-15,-2 2-2 0,-7 1 2 16,-7-1-2-16,-5 2-1 15,0 0 1-15,0 0-3 16,0 0 2-16,0 0-2 16,0 0-5-16,0 0 8 15,0 0-3-15,-3 0-25 16,-11 0-31-16,-5 0-60 16,-2 0-118-16</inkml:trace>
  <inkml:trace contextRef="#ctx0" brushRef="#br0" timeOffset="-185570.03">1355 16643 353 0,'0'0'116'15,"0"0"-83"-15,0 0 78 16,0 0-22-16,0 0-41 16,0 0-7-16,-47 0 2 15,47 0-6-15,0 0-6 16,0 0-5-16,0 0-7 16,0-2-5-16,0 1-7 15,7-2-7-15,11 0 4 0,12-2 4 16,3 2-6-16,3-2 6 15,-5 4 0-15,2-1-1 16,0 1 4-16,-5-1-6 16,5-1 3-16,-5 1-7 15,-4-1 3-15,1 0 8 16,-4 2-6-16,-3-1-5 16,-3 1 0-16,-5-1 3 15,-2 2-3-15,-5 0 0 16,-3 0 0-16,0 0 0 15,0 0-1-15,0 0-6 16,0 0 5-16,0-3 1 0,0 3-7 16,0 0-12-1,0 0-32-15,0 0-25 0,0 0-35 16,0 0-46-16,-9-4-259 16</inkml:trace>
  <inkml:trace contextRef="#ctx0" brushRef="#br0" timeOffset="-185200.43">1375 16637 429 0,'0'0'122'0,"0"0"-86"16,0 0 62-16,0 0-30 15,0 0-30-15,0 0-7 16,7 0-9-16,17 0-11 16,15 0-6-16,7 0 18 15,3-1 6-15,-5-6-13 16,-1-1-2-16,-9 2 2 15,-1-1-2-15,-5 2-3 0,-8 2 11 16,-5 1-15 0,-11-1-7-16,-1 3-2 0,-3 0-4 15,0 0-88-15,-6 0-55 16,-13 0-204-16</inkml:trace>
  <inkml:trace contextRef="#ctx0" brushRef="#br0" timeOffset="-173114.25">18274 2040 34 0,'0'0'120'15,"0"0"-106"-15,0 0-3 16,0 0 45-16,0 0-4 16,0 0-12-16,0 0-9 15,-25-31 6-15,24 28 5 0,-1 2-3 16,-1-3 12-1,0 0 12-15,-1-1-16 0,-5 0 1 16,3-1-25-16,-2 1 9 16,2 2 3-16,3 0 4 15,3 1-5-15,0 2 7 16,0 0-12-16,0 0 5 16,0 0-15-16,0 0-1 15,-1 0-5-15,1 0-5 16,0 0-2-16,0 0-2 15,0 0-4-15,0 0 2 16,0 0 0-16,0 0 0 0,0 0 0 16,0 0-2-16,0 0 1 15,3 0 0-15,13 0-1 16,8 0 3-16,1 0-2 16,1 0 2-16,-1 5 0 15,1 3-2-15,-1-1 0 16,0 2 1-16,-2-1-2 15,-5 1 0-15,2-1 0 16,1 1 0-16,4 0 2 16,5-1-3-16,0 1 4 15,1-1-3-15,1 3 3 16,-1-2-2-16,-1 2-1 16,0 2 1-16,-3-1 0 15,-5 0-2-15,2 3 1 16,0-1-1-16,1 1 2 0,2-1-1 15,0 2 1-15,3-2 0 16,-2 0 3-16,2-2-4 16,-2 1 0-16,1-2-2 15,-4-1 2-15,-1 2 0 16,-2 0 1-16,-4-1-1 16,4 3 1-16,4 0 0 15,2 2 7-15,2 4-6 16,1-3 3-16,2 2 0 15,-2-1-3-15,-1-1 1 16,-3-1 0-16,-4-2 0 16,0 1 0-16,0-2-2 0,0-2-1 15,3-1 2-15,-2-1 0 16,1 1 11 0,2 0-7-16,0 0 5 0,0-1-2 15,-1 0-9-15,-3 1 9 16,1 0-6-16,0 0-2 15,-2 2 6-15,2 0 0 16,0 1-4-16,3 0 2 16,0 0-2-16,1 1-3 15,0 1 0-15,0 0 9 16,-1 3 2-16,-3 0-11 16,-3 1-5-16,-2-4 5 15,-3 0 5-15,-2-2-1 0,-5-3 0 16,3 0-4-1,-3 1 3-15,2-1 6 0,2 0-8 16,-3-2 4-16,0-1 9 16,0 0-12-16,-3-2 4 15,-1 0 3-15,0-3-4 16,-3 0-1-16,0 0 2 16,0-1-6-16,-3 1 0 15,0-2 2-15,0 0-1 16,0 0 0-16,0 0-1 15,0 0-12-15,0 0-18 16,-4-9-42-16,-14-12-82 0,-8-8-328 16</inkml:trace>
  <inkml:trace contextRef="#ctx0" brushRef="#br0" timeOffset="-172122.83">20090 1847 429 0,'0'0'50'0,"0"0"10"0,0 0 5 16,0 0-21-16,0 0-3 16,0 0-7-16,0-20-7 15,0 19-15-15,-6 1-12 16,-8 0-2-16,-4 0-2 15,-7 0 4-15,-5 1 2 16,-6 10 0-16,-2-1-2 16,-1 3 3-16,-3 1 1 15,-1 2 0-15,3 2 2 16,-1 1 1-16,1 3-2 16,-3 4 4-16,-8 0 5 15,-2 6 12-15,-2 2-11 0,0 0 7 16,5 2 1-16,6-4-8 15,3-3 3-15,7-1-9 16,-1-3 2-16,-1 0-2 16,-1 3-1-16,-8-1-3 15,-7 4 3-15,-5 0 7 16,-11 5 4-16,-7-2 3 16,-5 0-13-16,0-2 7 15,2-6-13-15,9 3 10 16,8-5-8-16,12-3-2 15,8 0 9-15,1-1-6 16,1 0 10-16,-6 2-10 16,-7 0 14-16,-1 2-8 0,-2-2-10 15,2 0 3-15,4 0-3 16,7-5 2-16,8 0 3 16,10-7-2-16,8-4 4 15,10-1-6-15,1-4 10 16,5-1 5-16,0 2-2 15,0-2-2-15,0 0-3 16,0 1 3-16,0-1 1 16,0 0-12-16,0 0-3 15,0 0 4-15,0 1-3 16,0-1 1-16,0 3-3 16,0-3 1-16,0 0-3 0,0 0 2 15,0 0-1 1,0 0-9-16,0 0-31 0,0 0-57 15,12-3-51-15,11-13-51 16,3-11-227-16</inkml:trace>
  <inkml:trace contextRef="#ctx0" brushRef="#br0" timeOffset="-170939">18525 2057 340 0,'0'0'75'0,"0"0"-29"16,0 0 15-16,0 0-22 15,0 0-20-15,0 0-18 16,0 0 4-16,0 6 2 15,0 4 10-15,6-1 9 16,4 1 7-16,4 2-14 16,2-1 7-16,2 0-2 0,3-2 0 15,-2 4-3-15,-1-2-7 16,3 1-6-16,-2 2 4 16,0 2 6-16,1 1 10 15,1-1-8-15,2 2 3 16,4 1-13-16,4 0 10 15,6 1-13-15,5-2 11 16,0-1-12-16,-1 1 4 16,-5-4-1-16,-3 3-3 15,-6 0-1-15,-5-2-1 16,1 2 0-16,-1-1 0 16,0 0-5-16,5-2 5 15,-3-2 2-15,3 2-4 16,3-2 6-16,1-2-5 0,9 2 6 15,-1 1-4-15,1 3-4 16,-4 3 3-16,-4-2-4 16,-9-2-2-16,-3 0 2 15,-5-1 3-15,1 1-3 16,1-3 0-16,2-1 6 16,2 0-5-16,0 1 0 15,3-1 1-15,-1-1 5 16,0 0-7-16,-4 0 2 15,2-1 1-15,-3-1 7 0,-3-1-10 16,1 2-1 0,1-3 1-16,2 4 3 0,2-1-2 15,0 0 9-15,4 2-7 16,-1-2-2-16,-2 0 3 16,-4-2-2-16,-1 1-1 15,1 1 7-15,3 0-4 16,1 4-4-16,0 2 7 15,2-1-6-15,-2-1 2 16,-1 1 1-16,-1-2-3 16,-2 1-1-16,-2-1 1 15,-3-2 6-15,-2-1-7 16,-2-5 3-16,-5-1 1 16,-2-1-4-16,1-2-3 15,-2 2 3-15,2 1 7 0,0-1-5 16,-1-1-1-1,-1-1-1-15,1 2-2 0,-2-2 1 16,1 0 2-16,-1 0 5 16,0 0-6-16,0 0-13 15,0 0-18-15,0 0-33 16,0-5-10-16,-13-11-113 16,-5-8-222-16</inkml:trace>
  <inkml:trace contextRef="#ctx0" brushRef="#br0" timeOffset="-169642.12">20064 1810 170 0,'0'0'79'0,"0"0"-55"15,0 0 2-15,0 0 15 16,0 0 2-16,0 0-18 16,-10 0-5-16,10 0 2 15,-2 0-13-15,2 0 4 16,-1 0 1-16,-6 0 3 16,-1 0-11-16,-4 0 11 15,-7 6-1-15,-4 2 8 0,-5 3-15 16,-3 2 13-16,-4 1 5 15,-2 1-14-15,0-1 7 16,-2 3-5-16,2 0 5 16,1 0 6-16,3 2-4 15,0 0-6-15,0-1 1 16,0 1-12-16,-2 0 12 16,-2 2-15-16,-5-1 13 15,1-1-5-15,0 0-1 16,2-2 2-16,3 0-5 15,0-2-4-15,-1 0 2 16,-2-1 5-16,-3 0-8 16,-8 0 3-16,-2 2-2 0,-1-2 5 15,1-1-4-15,5 1 7 16,0 2 1-16,7-2-3 16,0 0 3-16,5 0-4 15,3-2 1-15,0 0-2 16,2 0-2-16,-3 0 4 15,-1 3-4-15,-4 0 1 16,0 1 0-16,2-1-4 16,4-1 8-16,2-2-5 15,6-2-4-15,6 1 4 16,2-2-3-16,2 2 5 16,-4 3-3-16,-4 2 3 0,-2 4-2 15,0 0 0 1,-9 0 6-16,-1-2-7 0,3-1 5 15,4-3 1-15,9-2 0 16,2-4-7-16,4-2-1 16,3 2 5-16,-3-1-5 15,3 0 9-15,0 1-8 16,-3 3 1-16,3-3 3 16,0 1-1-16,-1-2 4 15,5-2-8-15,1-2 6 16,1-1-3-16,3-2-4 15,0 0 8-15,0 0-5 16,0 0 0-16,0 0-2 16,0 0 2-16,0 0-1 0,0 0 1 15,0 0-3-15,0 0 0 16,0 0-3-16,0 0-3 16,0 0 0-16,0 0-7 15,0 0-40-15,0 0-35 16,0 0-87-16,12 0-54 15,9-14-44-15</inkml:trace>
  <inkml:trace contextRef="#ctx0" brushRef="#br0" timeOffset="-162425.59">19339 2116 61 0,'0'0'114'0,"0"0"-61"0,0 0-36 16,0 0 2-16,0 0 15 15,0 0 2-15,0 0 7 16,11-34-7-16,-11 33-13 16,0-2 6-16,0 2-1 15,0-2-5-15,0 1 1 16,0-2-3-16,0 1-5 15,0 0 0-15,0 0 0 16,0-2-3-16,0 2-4 16,0 0 10-16,-3 1-6 15,2-1 3-15,-2 0 2 16,-2 0-8-16,0 0 2 16,1-2-10-16,-2 1-1 0,-1-1 0 15,1 2 1 1,0 0-2-16,0-2 5 0,-3 1-5 15,0 1-1-15,1 1 1 16,-1-1 0-16,-1-1 0 16,-1 3-2-16,-2-1 2 15,1 1 2-15,0 0-2 16,-3 0 0-16,2-1 1 16,-2 2-1-16,1-1 0 15,1 1 0-15,0 0 1 16,-4 0 0-16,4 0-1 15,-5 0-1-15,3 0 1 16,-3 0 0-16,2 0-1 16,-1 0 1-16,1 0 0 0,0 0 1 15,0 0-1-15,0 0 0 16,3 3 0-16,-5-1 0 16,0 2 0-16,1 1 0 15,1 0 1-15,3 1 4 16,-4-1-5-16,1 1 0 15,-3 1-5-15,0 0 5 16,0-1 0-16,3-2 0 16,1 3 0-16,-1-2 6 15,1 1-5-15,-3 2-1 16,3 2 0-16,0-1 1 16,0 1-1-16,2 2 0 15,1-2 0-15,-1 4 2 0,3-3 1 16,1 2-1-16,0-1-2 15,-1 2 0-15,-1-1 1 16,2-1 1-16,1-3-2 16,0 2 3-16,-1 3-2 15,0-1 0-15,0 4 5 16,0 0-5-16,3 3 4 16,3 0 1-16,0 0 0 15,3 1 0-15,0-1 4 16,0-3-7-16,0-3 4 15,0 1-1-15,0-2-6 16,0 0 3-16,0-1-3 0,2 0 0 16,2 1 0-16,1 1 0 15,-1 2 5-15,4 2-2 16,0 1-1-16,3 0-1 16,0-3 1-16,0 0 2 15,-2-1 0-15,-1-3-2 16,-2 0-2-16,1 0 0 15,-1-2 8-15,0-1-7 16,0-1 1-16,4 2 1 16,-2 4-1-16,3 0-1 15,2 1 7-15,-1 1-2 16,0-1-4-16,1 0 6 16,-1-2-5-16,0-2 0 15,0 2 3-15,3-4-3 16,-2 4-2-16,4-5 14 0,-2 0-14 15,1-1 13-15,1 0-14 16,0 2 8-16,0-3-4 16,4 2-1-16,1-2 0 15,-1 4-3-15,3-3 4 16,-2 1 1-16,2 1-3 16,-3-2 2-16,1-2 9 15,1 0-10-15,-1 2-3 16,-2-4 5-16,0 3 2 15,1-3-5-15,-4 0-2 16,-1-1 4-16,1 1 0 16,-3-1-1-16,3-1-3 0,-2 1 3 15,-3-1 1 1,-2 1-2-16,2-2 1 0,-3 1 1 16,4-1 0-16,-1 2-1 15,0-2 0-15,5 0 4 16,-2 1-4-16,1-1 5 15,-1 0-7-15,0 0 0 16,-3 0 1-16,0 0 3 16,-2 0-4-16,-2 0 0 15,0 1 0-15,0-1-1 16,1 0 1-16,3 0 1 16,1 0 2-16,5 0 0 15,0 0 2-15,3 0-4 0,-3-2 7 16,0-3 3-1,-6 2-9-15,-2 0 5 0,-1 3 5 16,-1-5-12-16,0 1 5 16,3 1-6-16,0-2 5 15,3-2-5-15,3-1 3 16,1-2-2-16,1 2 1 16,-4 0 2-16,-3 0-4 15,-3 1 6-15,-2 0 3 16,-1 0-4-16,0-3 6 15,4 0 0-15,-2-2-3 16,3-2-6-16,0-1 0 0,0 3 0 16,1-2 0-1,0 1 2-15,-5 1-1 0,2-1 0 16,-2-1-2-16,-1 0 1 16,2-3-2-16,-3 5 3 15,1-1-3-15,-1 0 7 16,0 3-2-16,1-2-9 15,-3 0 12-15,0 0-9 16,0-2 6-16,0-2-9 16,-2 1 9-16,4 1-10 15,-5 0 11-15,1 0-7 16,-1 1 1-16,0-3-7 16,0 4 7-16,2-1 9 15,-2-1-9-15,0 2 2 16,0-3-7-16,0-1 6 0,0 1-2 15,0-2 0-15,0 2 1 16,0 1 4-16,0-1-4 16,-2 1 0-16,-4-1-4 15,3 1 6-15,0 2-2 16,2 0 1-16,-1 0 3 16,1-1 0-16,-1 4-8 15,-1-3 4-15,0 3 0 16,2 0 2-16,-4 1-2 15,4 0 3-15,-3-1-3 0,1-2 0 16,0 3-6 0,-2-3 6-16,2 1 6 0,-2-1-6 15,-1 0-6-15,1 1 6 16,-1 1 3-16,-2 1-3 16,2-1-3-16,-1 2 1 15,-2 0 2-15,0-3 0 16,1 3-1-16,-3-3-4 15,0 1 4-15,2-1 0 16,-3 4 1-16,2-3-3 16,-1 4 3-16,-4-2 2 15,2 0-2-15,-3 1 0 16,2 0 0-16,-2 3-1 16,-1-4 1-16,1 5 0 15,2-2-1-15,0 3 0 0,0-1 0 16,2 1-1-1,0-1 2-15,2 2-1 0,-5-2 1 16,0 1-1-16,-1 1-2 16,3 0 0-16,0 0-1 15,-2 0 3-15,0 0-4 16,-7 0 5-16,6 0-1 16,-1 0-2-16,2 0 1 15,1 0 2-15,0 0 0 16,-1 0 1-16,0 0-1 15,3 0 1-15,-3 0 1 16,2 0-2-16,0 0-2 0,-4 0 2 16,-4 0 0-16,0 0-3 15,-1 0 1-15,-2 3 2 16,2 0 0-16,1 0-2 16,0-1 1-16,0 2 1 15,0 3 1-15,0-2 2 16,-3 3-3-16,-3 4-1 15,-4 2 0-15,-3 3 0 16,-2 2-3-16,-6 1 3 16,-1 3 1-16,-2 0 0 15,0 3-8-15,10 0-38 16,9-1-36-16,16 0-19 16,10 3-67-16,4-8-1 15,14-8-132-15</inkml:trace>
  <inkml:trace contextRef="#ctx0" brushRef="#br0" timeOffset="-155463.65">19462 976 264 0,'0'0'89'16,"0"0"-32"-16,0 0-8 16,0 0-6-16,0 0-5 15,-82-50 7-15,64 43-10 16,-1-1-7-16,0-2 13 16,0 3-19-16,0-4-8 15,1 3 1-15,-3-1-6 16,-1 1 4-16,1 1-10 15,-5 1 3-15,-1-1 2 16,-2 0-8-16,-4 1 0 0,-2 0 6 16,-5-2-5-1,0 2 5-15,0-1 2 0,-2 3-3 16,6 1-2-16,5 0-3 16,1 3 1-16,2-3 0 15,-4 3 0-15,0 0 0 16,-4-2-1-16,-3-1 4 15,-6 1 8-15,-4 2 7 16,-5 0-1-16,-1 0-9 16,1 0 10-16,8 3-12 15,3 4 1-15,4-1 1 16,6 2-8-16,3-3 3 16,5 1 4-16,4 0-7 15,3-1 0-15,1 1 2 16,-3-1-2-16,1 4 1 0,-5-1-1 15,0 3 3-15,-4-1 1 16,0 3-1-16,-5 0 3 16,3 1-7-16,-2-1 2 15,4 1 5-15,5 1-6 16,1-1 5-16,3 1-3 16,4-1 0-16,0 3 0 15,1 2-1-15,1 1-1 16,-2 5 2-16,-2 1 4 15,0 0-3-15,-2 3-3 16,-4 3 3-16,-1 5 0 16,-3 6 3-16,-1 4 1 0,1 3 13 15,3-2-12-15,6-5-3 16,1-2 3-16,3-2-7 16,4-3 7-16,1-4-5 15,4 1 7-15,1-3-9 16,-2-1-1-16,3 0 2 15,0-2 8-15,0 2-9 16,1-1 0-16,2 1-4 16,0-2 3-16,0 0-1 15,7-3 4-15,6-2-4 16,-1 0 0-16,1-2 2 16,1-3 1-16,2 1-3 15,2 3 10-15,4 1-8 0,2-2 0 16,3 0-2-1,3-1 0-15,1-2 1 0,2-3 1 16,3-2 4-16,-4-2-2 16,0-2-2-16,1-1 0 15,0 0 3-15,2 1-2 16,1-2-2-16,4 2 2 16,4-1-1-16,0 0 4 15,1 0-6-15,6-2 0 16,-2-3 7-16,2 1-7 15,-1-3 0-15,-3 0-1 16,-3 0 6-16,-2 0-5 0,1 0 2 16,1 0 1-1,2-3-3-15,3 1 2 0,5-3 1 16,-1 4 2-16,3-2-3 16,-5 2 1-16,-2-1-2 15,-4 0 6-15,-4-1-5 16,-2 1 0-16,-3-2 0 15,-3-2 3-15,0-1 5 16,-1 0-3-16,0-1 6 16,3-3-7-16,0 1 2 15,0 1-3-15,3 1 2 16,-2 1-3-16,-3-1 1 16,-4 3-3-16,-5-1 4 15,-3 3-3-15,-6-4 4 16,-2 3-3-16,1-2 5 0,2-1-2 15,-1 0 2-15,3-3 1 16,4-1-1-16,-4 0-3 16,3 1-1-16,0-1-2 15,-5 0 4-15,2-1-6 16,-1 0 4-16,-3 2 3 16,-3-2 1-16,0 0 10 15,-1-2-8-15,-1-1-5 16,0-1 2-16,1 1 2 15,-2 0-9-15,-1-2 6 16,-1 0-6-16,3 1 6 16,-3-2-2-16,-1-1-3 0,-1 0-1 15,1 2 3-15,-2-3-4 16,-2 0 7-16,2 1-4 16,-3-2-2-16,0 2 1 15,0-3 5-15,0 2-7 16,0-1-4-16,0 2 4 15,0-2 0-15,-4-1 2 16,-2 1 0-16,0-3-2 16,-2 3-2-16,2 0 2 15,-1 2 7-15,2-1-6 16,1 1-1-16,-1 2 2 16,2 1 1-16,0 2-1 15,0-1-2-15,2 1 1 0,-3 4 0 16,0-2-1-16,1 0 2 15,0 1-2-15,0 0 8 16,0 0-8-16,2 0 0 16,-2-2 1-16,0 1 0 15,0 3-2-15,-3 0-1 16,5 2 2-16,1 1 0 16,-2 2 5-16,2 0-7 15,0 0 2-15,-1 0 0 16,-1 1 1-16,1-3 2 15,-1 0-3-15,-1-1-3 16,0 0 3-16,0-1 0 0,-2-1-3 16,1 4-1-16,0-4 4 15,-1 1 0-15,-1-3 2 16,0-2 3-16,-4-2-4 16,1 1-1-16,-2-1-4 15,-3-1 3-15,-1 0-1 16,-6 0 1-16,-8-1-3 15,-11 2-2-15,-17-1 6 16,-17 3-14-16,-23 6-23 16,-11 7-88-16,-9 0-30 15,-1 9-92-15,18 2-416 16</inkml:trace>
  <inkml:trace contextRef="#ctx0" brushRef="#br0" timeOffset="-149599.78">18312 1931 319 0,'0'0'46'0,"0"0"16"16,0 0 17-16,0 0-19 15,0 0-5-15,0 0-3 16,0 0-14-16,-36-60-5 15,34 58 19-15,1 0-28 0,-1 2-2 16,2 0 5 0,0 0-7-16,0 0-10 0,0 0 8 15,0 0-7-15,0 0-3 16,0 0-8-16,0 0 0 16,0 0-4-16,6 4 3 15,12 9 1-15,10 4 0 16,10 4 8-16,8 3-6 15,11 3 2-15,9 1 2 16,11 5-3-16,11 6 6 16,6 3 2-16,2 2 10 15,-5 1-15-15,-11 2-3 16,-11-2-1-16,-11 0 5 16,-9 0-5-16,-7-3-2 15,-3-6-1-15,1-5 1 0,-1-6 2 16,1-1 7-1,0-3 5-15,2-1-7 0,-5-2 2 16,-5-1-9-16,-4-2 0 16,-7 1 3-16,-5-7-1 15,-4 1-2-15,-8-5 0 16,1 0 0-16,-2-3 7 16,-1 0-6-16,-2-2-1 15,0 1-4-15,0-1 4 16,0 0 0-16,0 0-5 15,0 0-15-15,0 0-13 16,0 0-20-16,-2-8 8 0,-13-6-61 16,-6-3-45-16,-6-2-136 15</inkml:trace>
  <inkml:trace contextRef="#ctx0" brushRef="#br0" timeOffset="-148901.95">19856 1806 389 0,'0'0'9'0,"0"0"-7"16,0 0 46-16,0 0 5 16,0 0-34-16,0 0-3 15,3-34 1-15,-3 34-4 16,0 0-13-16,-16 5-8 16,-13 17 8-16,-13 10 2 15,-6 9 38-15,-8 7 13 16,-6 2 8-16,-5-3-8 15,-3 1 5-15,-3-2-21 16,-3 0-3-16,0 1-3 16,-7 4-10-16,-5 1 8 0,-9 5-2 15,-5 2 6-15,-4-4 9 16,0-7-15-16,8-6-2 16,7-7 0-16,16-8 0 15,22-6-8-15,15-9-6 16,18-5 9-16,10-4-16 15,9-3 9-15,1 0-6 16,0 0 3-16,0 0 1 16,0 0-3-16,0 0 4 15,0 0-6-15,0 0 3 16,0 0-8-16,0 0 3 16,0 0-1-16,0 0-3 15,0 0 0-15,0 0 2 0,0 0-2 16,0 0-1-1,0 0-1-15,0 0 2 0,0 0 1 16,0 0 1-16,0 0-3 16,0 0 1-16,0 0-1 15,0 0 1-15,0 0-7 16,0 0-29-16,0 0-11 16,0 0-17-16,5 0-16 15,9-6-9-15,7-6-77 16,11-6-13-16,5-5-36 15</inkml:trace>
  <inkml:trace contextRef="#ctx0" brushRef="#br0" timeOffset="-147018.33">18452 1903 135 0,'0'0'24'0,"0"0"16"16,0 0-2-16,0 0-18 15,0 0-9-15,0 0 2 16,82 73-9-16,-66-60-4 15,1-2-12-15</inkml:trace>
  <inkml:trace contextRef="#ctx0" brushRef="#br0" timeOffset="-130577.33">5350 5335 113 0,'0'0'67'16,"0"0"-12"-16,0 0-5 15,0 0-5-15,0 0-19 16,0 0-16-16,0 0 3 0,0 0-2 15,-6 0 5-15,3 0-1 16,3 0 1-16,0 0 1 16,0 0-4-16,-2 0 7 15,-1 0-2-15,2 0-12 16,-2 0 7-16,0 0-3 16,0 0-6-16,0 0 10 15,0 0 2-15,2 0 3 16,-1 0-4-16,1 0 10 15,1 0-7-15,0 0 2 16,0 0-6-16,0 0 2 16,-2 0-5-16,2 0 0 15,0 0 10-15,0 0-13 16,-1 0 9-16,1 0-2 0,0 0 15 16,-2 0-13-16,2 0-3 15,0 0-9-15,0 0 6 16,0 0 12-16,0 0-13 15,0 0 1-15,0 0-5 16,0 0-2-16,0 0 9 16,0 0-10-16,0 0-3 15,0 0 2-15,0 0 0 16,0 0-2-16,0 0 0 16,0 0 0-16,6 0 2 15,2 0 8-15,0 0-8 16,0 0 5-16,1 0-6 15,4 0 6-15,-1 0-2 0,3 0-1 16,0 0-1-16,3 0 0 16,0 0 1-16,1 1-1 15,-2 4-2-15,-1 0 1 16,-1-2-2-16,1 0 2 16,2-2-1-16,0 1 0 15,0-2 3-15,3 0-3 16,-3 0-1-16,1 0 0 15,-2 0 4-15,-1 0 3 16,2 0-4-16,0 0-1 16,-3 0 3-16,4 0-5 15,-3 1-4-15,3 1 4 16,0-2 3-16,3 0 1 0,-1 0-1 16,0 0-3-16,4 0-2 15,-1 0 2-15,3 0 2 16,-1 0-2-16,-1-3 1 15,-3 0 1-15,0 0 2 16,-2 0-4-16,2-1 1 16,-1 0 1-16,0 2-2 15,0-2 1-15,6 1 2 16,1-1-3-16,2-1 1 16,1 1 5-16,2-2-2 15,0 1-4-15,-3 0 2 16,-2 4-1-16,-3-2-1 0,-2 1 3 15,-4 2-1 1,-1-1-2-16,2 1 6 0,-1-2-6 16,5 2 1-16,-2-3-1 15,5 1 3-15,0-1-3 16,0 1 2-16,3-2-1 16,-2 1 2-16,3 3-1 15,-1-3-1-15,-2 1-1 16,-2-1 3-16,-1 0-1 15,-1 0 2-15,0 0-4 16,7 0 0-16,-1 1-1 16,0 0 3-16,1 1-2 15,-1-1 2-15,-5 1 0 0,1 0-2 16,-3-1-3-16,1 1 3 16,-1 1-1-16,4 0 5 15,-5 0-7-15,2 0 6 16,-6 0-3-16,0 0 2 15,-3 0 1-15,-2 0 11 16,-1 0-7-16,1 0 11 16,-1 0-3-16,-1-1 6 15,-4 0-3-15,2-2 1 16,-3 1-2-16,-1 0-2 16,-2 1-1-16,1-1-1 15,-3 1-2-15,-1 0-2 16,0 0-1-16,0-1-3 15,2 2 1-15,-2 0-2 0,0-1-5 16,0 1 1-16,1 0-3 16,-1 0-34-16,2 0-45 15,-2 0-61-15,0 0-100 16,-2 6-139-16</inkml:trace>
  <inkml:trace contextRef="#ctx0" brushRef="#br0" timeOffset="-128255.52">28001 3096 338 0,'0'0'99'0,"0"0"-40"16,0 0 51-16,0 0-4 15,0 0-42-15,0 0-3 16,-4-84-6-16,1 66 3 16,1 4-11-16,1 1-6 15,-2 4 5-15,1 1-9 16,-1 3-3-16,2 2-5 15,-1 2-7-15,1 1-7 16,-1 0-7-16,2 0-2 0,-1 0-6 16,-1 15-5-1,-2 13-4-15,2 14 9 0,1 13 3 16,-1 10-1 0,1 8 2-16,1 7 0 0,0 5-3 15,0 11 5-15,0 1-2 16,0 0-4-16,-2-7 8 15,-2-12 0-15,-4-8-5 16,0-12-3-16,0-7 2 16,0-7 0-16,2-7 1 15,2-7-1-15,2-8-2 16,1-5 0-16,1-8 0 16,0-2 1-16,0-5-1 15,0-2-1-15,0 0-10 0,0 0-34 16,0-16-14-16,1-19-54 15,15-15-141-15,4-13-140 16</inkml:trace>
  <inkml:trace contextRef="#ctx0" brushRef="#br0" timeOffset="-126718.39">28016 2929 352 0,'0'0'129'16,"0"0"-104"-16,0 0 35 15,0 0 13-15,0 0-15 16,0 0-18-16,-11-41 0 15,11 41-6-15,0 0-3 16,0 0-5-16,0 0-11 16,0 0-6-16,0 0-5 15,20 0-1-15,20 0 3 16,19 0 7-16,21 1 7 16,11 4-1-16,3-2-14 0,0 0 2 15,-3 2 2 1,0-3-3-16,3-1-1 0,6 0 3 15,0 1 3-15,1-2-7 16,5 0 2-16,-3 0 3 16,4 0-8-16,-1 0 4 15,1-4-4-15,-2-1 3 16,-4 3-4-16,-4-1 0 16,-3 0 0-16,-4 1 3 15,-9 1 1-15,-4-1-4 16,-10 1 5-16,-6-2-5 15,-4 2 0-15,-3 0 0 16,-2 1-2-16,-4 0 5 16,-1 0-2-16,-8 0-1 15,-8 0-1-15,-7 2 0 0,-10 1 1 16,-6-3 0-16,-8 0 0 16,0 0 0-16,0 0 0 15,0 0 5-15,0 0-3 16,0 0-2-16,0 1 2 15,0-1-2-15,0 2 0 16,0 4 0-16,-2 2 0 16,-4 4 0-16,1 2 1 15,-1 5 1-15,3 3 0 16,0 1 2-16,-1 7 2 16,-2 4 3-16,-2 7-4 15,-1 4 5-15,-4 6-4 0,0 5 5 16,0 4 1-16,0-2-3 15,3-3-2-15,-2 4-1 16,3-1 2-16,3 1-1 16,1 0 1-16,2-1-5 15,-2-2 0-15,3-2 2 16,-2-2-3-16,2-2 1 16,1-2-2-16,-2-5 1 15,1-2 0-15,-1-3 0 16,3-1 2-16,0-6-3 15,0-3 8-15,0-3-8 16,0-4 3-16,2-6-4 16,1-5 0-16,-2-5 5 0,-1-2 1 15,0-1-6 1,0-2 2-16,0 0-8 0,0 2 6 16,0-2-5-16,0 0-1 15,0 1 6-15,-9 1 1 16,-7-2 7-16,-9 3-8 15,-11-2 8-15,-9-1-1 16,-15 0-6-16,-11 0 3 16,-9 0-2-16,-8-2 0 15,1-5 1-15,-3-2-2 16,4 3 2-16,3-3-1 16,-5 3 2-16,-3-3-4 15,-3 3 1-15,-4-2 2 16,1 1-3-16,-1 2-1 0,-4 0 1 15,-2 0 3-15,7-1-2 16,7 1-2-16,15-1 3 16,16 1-1-16,8-1-1 15,11 0 0-15,5 1-1 16,0-1 2-16,-2 3-1 16,-4 2 1-16,-5 1-1 15,-2 0 0-15,-1 0 3 16,3 0-3-16,9 0 0 15,10 0 0-15,12 0 3 16,10 0-2-16,2 0 0 16,2 0 3-16,-3 0 2 15,-1-2 1-15,-2 0-2 0,1-1 10 16,-1 0 3-16,-3 0-9 16,-2 0-3-16,-5 0 1 15,-5 1-3-15,-4-1-4 16,0 3 1-16,3 0-1 15,3 0 2-15,8 0-1 16,3 0 0-16,3 0 0 16,2 0 1-16,2 0-2 15,1 0 0-15,1 0 1 16,0 0 2-16,0 0 2 16,0 0 5-16,0 0 0 15,0 0-3-15,0 0 3 0,0 0-4 16,0 0-6-16,0 0-1 15,0 0-2-15,0 0-22 16,0 0-41-16,0 0-52 16,0 0-36-16,0-2-68 15,-8-8-223-15</inkml:trace>
  <inkml:trace contextRef="#ctx0" brushRef="#br0" timeOffset="-125397.73">28702 3040 217 0,'0'0'246'0,"0"0"-215"0,0 0 52 15,0 0 7-15,0 0-46 16,0 0-13-16,21-48 12 16,-19 43 7-16,-1 1 12 15,-1-1-17-15,0 2-2 16,0 1-6-16,0 2-8 15,0 0-4-15,0 0-10 16,0 0-6-16,0 0-8 16,0 0-1-16,0 0-6 15,0 11 4-15,0 5-1 16,0 7 4-16,0 6-1 16,0 6 3-16,0 6 8 15,0 4 3-15,5 1 3 16,0 1-6-16,-2 0-3 0,0 0 1 15,0 1-5-15,-3 0-2 16,2 9 2-16,-1 1 4 16,1 3 3-16,-2-3-6 15,0-6 1-15,0-3 4 16,0-3-8-16,0-3 3 16,-3-2 3-16,0-4-2 15,3-4-2-15,0-4-3 16,0-4 5-16,0-3-4 15,0-4 8-15,0-1-9 16,0-2-1-16,0-2 2 16,0-3 1-16,0-1 6 15,-2-4-9-15,2-2 2 0,0-2-4 16,0-1 7-16,0 0-5 16,0 0 12-16,0 0-12 15,0-9-19-15,-6-13-60 16,-1-12-107-16,1-8-282 15</inkml:trace>
  <inkml:trace contextRef="#ctx0" brushRef="#br0" timeOffset="-124393.65">29758 3004 286 0,'0'0'56'16,"0"0"23"-16,0 0 14 16,0 0 4-16,0 0 2 15,0 0-47-15,5-37 2 16,-5 35 5-16,0 1 2 16,0 1-20-16,0 0-12 0,0 0-9 15,0 0-12 1,0 0 3-16,0 0-1 0,0 0-10 15,0 0 0-15,0 3 0 16,0 11 3-16,0 6-2 16,0 9 2-16,-3 1 7 15,0 4 16-15,0 2-20 16,1 5 23-16,-1-2-13 16,2 2-7-16,-1 2-1 15,1-3 2-15,-1 0-2 16,1 2-5-16,-2 4 9 15,3 2-3-15,0 5-3 16,0-2 14-16,0-3-10 0,0-3-3 16,0-5 2-1,0 1 5-15,0-7-13 0,0-1 5 16,0-2-5 0,-3 0 5-16,0 0-3 0,-1-1 1 15,0 0-1-15,1-3 3 16,0 0-5-16,2-1 10 15,-1-2-7-15,2-2 2 16,-1-2-3-16,1-3-3 16,-2-1 4-16,1-4-1 15,-1 2 4-15,2-3-3 16,-1 3-1-16,1-2 1 16,-2-2-4-16,1 0 5 15,-1-3-5-15,0-2 1 0,0-1 2 16,2-1-1-16,0-3-4 15,0 0 4-15,0 0-2 16,0 0 5-16,0 0-2 16,0 0-3-16,0 0-1 15,0 0 1-15,0 2 0 16,0-1-9-16,-3 0 2 16,-1 2 2-16,-5 0-47 15,-5-3 5-15,-4 0-15 16,-1 0-55-16,1-13-45 15,6-7-140-15</inkml:trace>
  <inkml:trace contextRef="#ctx0" brushRef="#br0" timeOffset="-113601.68">5375 5385 299 0,'0'0'32'16,"0"0"1"-16,0 0 25 15,0 0-11-15,0 0-3 16,0 0-10-16,0 0 9 15,-40-5 4-15,30 3-4 16,1-1-11-16,-2 1-8 16,5-1 20-16,2 2 5 15,4 0-1-15,0-1 3 16,0 2-18-16,0 0-7 16,0 0-6-16,0-3-8 0,0 3-6 15,7-2-1 1,8 0-2-16,6-1 3 0,0 2-3 15,1 1 3-15,1 0-2 16,2 0-2-16,3 0 5 16,2 0-7-16,6-2 3 15,3 1-2-15,1-1 5 16,0 2-6-16,-1-1 0 16,-3 1 2-16,-2 0 0 15,-4 0 3-15,-3 0-5 16,0 0 3-16,-2 0-2 15,5 0-1-15,0 0 4 0,-2 0-2 16,6 0 1 0,1 0 4-16,-1 0-1 0,-1 0-1 15,-2 0 1-15,-4-3-4 16,0-1 2-16,-2 3-2 16,-1-1-2-16,3 1 5 15,4-2-5-15,3 0 2 16,4 0 4-16,-1 1-2 15,2-1 7-15,-8-1-8 16,3 4 1-16,-5-3-3 16,-4 0 3-16,1 2 0 15,-4 1 1-15,0-2-5 16,2 2 0-16,-1 0 7 16,2 0-6-16,3-1 2 15,2-1 1-15,0 1-3 0,1-1 2 16,2 1 2-16,-6 0-3 15,1-2 1-15,-4 3-1 16,-2-1 3-16,1-1-1 16,2 2-2-16,2 0 3 15,4 0 2-15,2 0-1 16,2-1 0-16,3-4-6 16,1 2 10-16,1-2-9 15,-5-1 7-15,-7 3-8 16,-7 0 7-16,-9 1-3 15,-2 2 1-15,-4 0-1 16,2 0 0-16,-2 0 6 0,2 0 0 16,1 0-6-16,-1-2 5 15,7 2 1-15,-2-1-2 16,-2 1-4-16,7 0 1 16,-6 0 2-16,-1 0 0 15,-3 0 0-15,-2 0-4 16,-3 0 4-16,-3 0-5 15,2 0 4-15,-2 0-1 16,0 0 3-16,1 0-2 16,-1 0-2-16,0 0-2 15,0 0 3-15,0 0-2 16,2-2 2-16,-2 2-3 16,0-1 0-16,0 1-1 0,0 0 0 15,0 0-1 1,0 0 0-16,0 0-11 0,0 0-7 15,2-2-14-15,-2 2-17 16,2 0-36-16,1-4-12 16,1-8-29-16,5-8-237 15</inkml:trace>
  <inkml:trace contextRef="#ctx0" brushRef="#br0" timeOffset="-106937.3">24946 2084 641 0,'0'0'53'15,"0"0"65"-15,0 0 17 16,0 0-48-16,0 0-27 16,0 0-8-16,0 0-14 15,0 0-19-15,17-33-19 16,-22 56-7-16,-7 18 7 16,-7 18 12-16,-6 13 7 15,-1 6-7-15,-1 1 4 16,2-4-4-16,3-11-5 0,4-8 4 15,6-14-10 1,4-9 0-16,5-7-1 0,3-6-2 16,-1-6-24-16,1-5-7 15,0-7-13-15,0-2-14 16,0 0-30-16,-6-6-89 16,-3-19-126-16</inkml:trace>
  <inkml:trace contextRef="#ctx0" brushRef="#br0" timeOffset="-106465.96">24576 2377 607 0,'0'0'80'0,"0"0"-45"16,0 0 21-16,0 0-18 0,127-21 5 15,-67 21-14-15,4 0 11 16,-1 0 1-16,-5 0-20 15,-3 0 10-15,-7 0-14 16,-7 0 2-16,-8 0-5 16,-10-3-2-16,-7-2-5 15,-4-4 6-15,1 0 2 16,-2-4 3-16,-3-2-6 16,0 1 1-16,-5 0-7 15,-1 1 1-15,-2 4 2 16,0 1-6-16,0 2-3 15,0 3-1-15,-9 2 0 0,-5 1-3 16,-1 0 4-16,-5 7 1 16,-4 12-1-16,2 9-6 15,3 6 6-15,2 8-1 16,5 5 8-16,0 1-5 16,7-4-2-16,4-8 0 15,1-7-3-15,0-7 0 16,3-3 0-16,10-2 0 15,2-5 0-15,4-2 3 16,2-1-23-16,-3-6-24 16,0 0-30-16,-3-3-71 15,0 0-59-15,-3-12-368 16</inkml:trace>
  <inkml:trace contextRef="#ctx0" brushRef="#br0" timeOffset="-105716.14">25412 2339 632 0,'0'0'93'0,"0"0"-86"16,0 0-2-16,0 0 22 16,-2 99 27-16,-7-48-18 15,2-1 10-15,-2-5-21 16,1-8-7-16,1-5-12 0,2-10-1 15,0-6-5-15,2-10 7 16,1-2-7-16,2-3 8 16,0-1 28-16,0 0 13 15,0 0 3-15,0-10 0 16,0-11-21-16,0-7-24 16,3-9-7-16,9-7-2 15,1-5-7-15,2-3-3 16,2 0-13-16,0 6 7 15,2 9 4-15,-2 12-8 16,-5 12 17-16,0 6-10 16,-3 7 15-16,3 0-5 15,6 2 2-15,0 17 2 16,0 9 1-16,-3 8 2 16,-6 4 16-16,-3 1-7 0,-5 0-8 15,-1-9 0-15,0-5-2 16,0-7 7-16,0-6-4 15,0-7-3-15,0-5 0 16,0 0 2-16,0-2 10 16,0 0 3-16,0 0 2 15,0-2 8-15,2-17 0 16,11-7-20-16,2-11-5 16,4-10-1-16,1-1-7 15,-1-1-19-15,2 7 0 16,0 11 10-16,-3 9 3 15,0 8-9-15,-8 6 8 0,-1 8-7 16,4 0 20-16,3 5-1 16,4 14 2-16,1 8-2 15,-3 9 5-15,-2 3-6 16,-6-1 7-16,-4-6 6 16,-6-4 0-16,0-6-3 15,0-1-5-15,0-1 16 16,-8 0-5-16,0-3-2 15,4 0-9-15,-3-4 2 16,4 0-3-16,0-4-1 16,1-1-44-16,2 1-64 15,0-3-118-15,2-6-307 16</inkml:trace>
  <inkml:trace contextRef="#ctx0" brushRef="#br0" timeOffset="-105055.78">26195 2322 780 0,'0'0'70'15,"0"0"-12"-15,0 0-16 16,0 0-33-16,-39 101 16 16,12-36 18-16,0 3-8 15,0 0-8-15,2-1-11 16,1-1-10-16,5-5-3 15,-2-8 9-15,3-10-12 16,8-11 3-16,1-13-4 16,4-9 3-16,3-4-3 15,1-6 3-15,-2 0-2 16,3 0 4-16,0 0 12 16,0-6 18-16,4-14 1 0,9-7-20 15,3-9-7-15,0-7-7 16,2-7 8-16,-1-6-9 15,2-5 4-15,-2-7-6 16,2-2 2-16,0-3-2 16,-2 5 1-16,4 11-3 15,-1 13-1-15,0 13 3 16,-2 14-7-16,-5 5-1 16,4 9-19-16,2 3 28 15,7 3-6-15,-1 16 5 0,2 8 2 16,-8 2-9-1,-9 5 6-15,-7 2-6 0,-3 0 7 16,-4-3 2 0,-17-5 0-16,-6-3 0 0,-4-6-4 15,-5-2 3-15,-3-6 1 16,-4 0-1-16,1-2-60 16,3-4-116-16,8-1-188 15</inkml:trace>
  <inkml:trace contextRef="#ctx0" brushRef="#br0" timeOffset="-104486.09">25239 3113 646 0,'0'0'93'16,"0"0"-35"-16,0 0 75 16,0 0-56-16,0 0-36 15,0 0-38-15,-3-3 1 16,-3 35-3-16,-5 14 3 15,-2 12 17-15,-2 6 9 16,-1 0 3-16,1-1-9 16,-3 0-9-16,7-6-3 15,2-5-5-15,1-11-1 16,4-7-3-16,1-5-3 0,2-4 5 16,1-6-2-16,-3-5 3 15,1-5-6-15,-1-5-11 16,0 0 10-16,2-4-29 15,-5 0-10-15,2 0 1 16,1-22-21-16,3-9-69 16,0-11-122-16</inkml:trace>
  <inkml:trace contextRef="#ctx0" brushRef="#br0" timeOffset="-103757.21">25209 3139 615 0,'0'0'28'15,"0"0"4"-15,0 0 49 16,0 0 5-16,0 0-50 16,0 0-35-16,83-46 2 15,-35 43-3-15,7 0 1 16,9 0 8-16,5-1-9 15,7 1 2-15,6-1-2 16,0-2 6-16,-6 2-6 16,-4-2-2-16,-11 1 2 15,-3 0 10-15,-10-3-2 0,-4 3 3 16,-11 1 8 0,-7 2-1-16,-10-1 2 0,-7 3-2 15,-3 0-1-15,-5 0 2 16,-1 0-9-16,4 8 1 15,-1 11-11-15,0 10 6 16,-2 6 0-16,-1 4 6 16,0 4 2-16,0 3 8 15,0 2-7-15,0 4 5 16,-4 2-7-16,-6 2-8 16,-3 3 1-16,0-1-1 15,-2-4-5-15,4-9 0 16,4-10 2-16,0-6-1 0,2-4 0 15,2-5 2-15,0-5-3 16,2-4 2-16,-2-3-2 16,1-4-7-16,-1 0 4 15,0 0-2-15,-3-1 5 16,0 1 3-16,-6 2 2 16,-8-2 3-16,-9 0-6 15,-13-2 2-15,-13-2 2 16,-12 0-1-16,-20 0-1 15,-11-9-3-15,-9-5 0 16,-2-1 3-16,6 1-4 16,13-1 0-16,20 5 1 15,20 2-1-15,20 1 1 0,15 3 1 16,12 1 1 0,3 0 12-16,0 0 0 0,0-1-8 15,7-5-1-15,4 0-12 16,7-2-27-16,2 2-55 15,2 0-65-15,-2 1-168 16</inkml:trace>
  <inkml:trace contextRef="#ctx0" brushRef="#br0" timeOffset="-103253.53">25705 3439 561 0,'0'0'192'0,"0"0"-159"16,0 0-3-16,0 0 5 15,0 0-22-15,0 0-3 16,-13 17-7-16,7-6 0 16,5-5 5-16,1-3-7 15,0-1 7-15,0-2 0 16,0 0 3-16,0 0 19 0,0 0 18 16,1-8-4-16,1-3-12 15,-2-2-1-15,0 1 7 16,0 3-7-16,-6 3-11 15,-3 1-10-15,0 4-3 16,4 1-4-16,1 0-3 16,4 0-2-16,-2 0 0 15,1 0-2-15,1 0-2 16,0 0 3-16,0 0-3 16,0 0 6-16,0 0 4 15,0 0-3-15,0 0-1 16,0 0-6-16,0 0-41 0,0 0-38 15,0 0-157-15,0 0-445 16</inkml:trace>
  <inkml:trace contextRef="#ctx0" brushRef="#br0" timeOffset="-101958.15">25585 3394 483 0,'0'0'78'15,"0"0"-21"-15,0 0 57 16,0 0-60-16,0 0-22 15,0 0-6-15,-2-5-15 16,13 5 4-16,5 0-12 16,5 0-3-16,3 0 2 15,1 0 0-15,3 0 4 16,2 2-3-16,0-1 0 0,-2 2 15 16,1-2-7-16,-2 2 8 15,-2 1-13-15,4-1 4 16,0 1-2-16,1 0 1 15,6 1-9-15,1 1 5 16,-1-1-1-16,0-2 1 16,-2 1 2-16,-2 1-3 15,-1-1 8-15,-3-1-4 16,2-1 5-16,0 0 0 16,1 1 0-16,4-3-9 15,0 3 6-15,4 0-5 16,-3 1-4-16,-2 0 7 0,-1-1-3 15,-3 0-1 1,-2 1-2-16,-1-1 6 0,-2-2-7 16,-1 2 6-16,-3-2 0 15,3 2 2-15,0-1-7 16,2 0 4-16,4 1-4 16,0-1 1-16,0 1-2 15,0-1 0-15,-3-1-1 16,-2-1 6-16,4 0-3 15,-3 0-2-15,3 0 11 16,2 0-11-16,2 0 10 16,4 0-11-16,0 0 8 15,-1 3-4-15,-3 0-3 16,-5-1 1-16,-2 1-2 0,-7 0 2 16,-3-3 4-16,-3 2 2 15,-2-2 2-15,-3 0 1 16,-4 0-1-16,-1 0-4 15,-1 0 7-15,1 0-4 16,2 0-8-16,6 0 16 16,1 0-13-16,1 1-3 15,1 1 0-15,-2-2 6 16,-2 0-5-16,1 0 2 16,2 0 9-16,2 0-13 15,6 0 9-15,1 0-4 16,5 0-1-16,-1 1-4 15,-1 0 2-15,-4-1 5 0,-8 0 1 16,-3 0 8-16,-2 0 3 16,0 0-3-16,-1 0-4 15,2 0-4-15,-2 0-7 16,-2 0 8-16,-2 0-6 16,0 0-2-16,-2 0-1 15,1 0-1-15,0 0 1 16,0 0 1-16,0 0 3 15,1 0-8-15,-2 0 1 16,-1 0-5-16,0 0-3 16,0 0-19-16,0 0-27 15,0-1-37-15,0-11-86 16,-10-2-102-16</inkml:trace>
  <inkml:trace contextRef="#ctx0" brushRef="#br0" timeOffset="-101215.06">27419 3296 747 0,'0'0'48'0,"0"0"30"15,0 0 42-15,0 0-63 16,0 0-48-16,0 0 4 16,-1 0-4-16,7 6-7 15,13 2 3-15,7 3 9 16,3 3-3-16,3 1 2 16,-1-1-3-16,-3 0-2 15,-1-3 3-15,-6-1-10 16,0 0 6-16,0 1-3 15,-1 0 0-15,3 0-2 16,0 1 11-16,-4-2-11 16,-6-1-1-16,-4-4 10 0,-3 0-4 15,-4-4 1-15,-1-1-3 16,-1 1 11-16,2-1-10 16,-2 0 2-16,1 0 4 15,1 0-12-15,-2 0 2 16,0 0-2-16,0 0 4 15,0 0 0-15,0 0-4 16,0 0 3-16,0 0-1 16,0 0 0-16,0 0-2 15,0 0 4-15,0 0-2 16,0 0 6-16,0 0-5 16,0 0-2-16,0 0 13 15,0 0-7-15,0 0 0 16,-2 3-4-16,-8 2 1 15,-7 4-4-15,-8 6 10 0,-6 2 5 16,-2 6-2 0,0 2 11-16,3 2 2 0,2-1-9 15,4-4 1-15,3-2-10 16,8-5-1-16,2 0 1 16,4-4-2-16,2-4-2 15,4-5-2-15,1 1 0 16,0-3-1-16,0 0-1 15,0 0 0-15,0 0-2 16,0 0-4-16,0 0-30 16,0 0-20-16,0-8-47 15,-14-4-146-15,-8-2-211 0</inkml:trace>
  <inkml:trace contextRef="#ctx0" brushRef="#br0" timeOffset="-95695.2">29158 3445 247 0,'0'0'304'16,"0"0"-213"-16,0 0-6 15,0 0-25-15,0 0-23 16,0 0-11-16,0 0-20 16,0 0 2-16,-14 14-4 15,0 0 10-15,-4 0 6 16,3-3 14-16,2-4-4 16,2-2-17-16,3-2 10 15,3-3-10-15,2 0 14 16,0 0-2-16,-4 0-5 15,-4-7 10-15,-5-6-13 16,-3-4-8-16,2 0-5 0,2 0-3 16,6 0 4-16,3 0-5 15,3-3-7-15,3-1 7 16,0-2 0-16,0 2-25 16,8 4 5-16,1 5-1 15,1 6 17-15,-3 2 7 16,1 2-3-16,3 2 1 15,3 0-1-15,6 0 5 16,-1 0-9-16,3 3 9 16,-2 4-5-16,-5 5 0 15,0 0-1-15,-6 2-1 16,-2 3-7-16,-4 0 6 16,-1 3 3-16,-2 2 0 15,0 2 14-15,0-1-8 16,0 4-6-16,-2 3 8 0,-7 6-7 15,-3 2 1-15,-3-1 9 16,-2 1-10-16,0-5 2 16,-1-1-2-16,2-2 2 15,-2-4-6-15,-2-1 6 16,-1-3-3-16,1-1 0 16,0-3-3-16,1-2 3 15,0-6 4-15,3 1-1 16,5-5-5-16,3-3 4 15,4-2-4-15,-2-1 4 0,1 0 0 16,-2 0-1-16,-2-1 7 16,-2-14 2-16,0-2-3 15,3-7 2-15,5-2-9 16,3-4 0-16,0-2 1 16,0 6-1-16,3 5-13 15,5 5 9-15,-1 7 4 16,-3 3-14-16,2 1 14 15,0 2 0-15,6 2-1 16,2 1 1-16,3 0-2 16,2 0 2-16,0 7 0 15,-1 9-2-15,0 4 2 16,-5 1-2-16,-1 0-4 16,-1 1 6-16,0 4 4 15,1-2-2-15,0 1-2 0,3-1 8 16,-3-2-8-16,0-3 0 15,-3-2 3-15,-1-6-3 16,-2 0-4-16,1-5 4 16,0-1-12-16,1-2 3 15,1-3-42-15,4 3-66 16,2-3-61-16,0 0-125 16</inkml:trace>
  <inkml:trace contextRef="#ctx0" brushRef="#br0" timeOffset="-95164.02">29408 3631 555 0,'0'0'75'0,"0"0"6"15,0 0 14-15,0 0-19 16,0 0-28-16,0 0-14 16,-5-16-12-16,3 16-2 15,-3 3-11-15,-6 11-4 16,2 4 2-16,-5 6-1 16,1 3 1-16,4 2 1 0,-1-2 1 15,4 4-2 1,2-2-6-16,2 0-1 0,2-6 2 15,0-3-2-15,0-3 1 16,0 1-3-16,11-5 4 16,0-2-1-16,0-3 4 15,1-3-3-15,0-4-2 16,1-1 7-16,2 0-4 16,-1 0 7-16,3-12-2 15,0-4 8-15,1-4-2 16,0-2 8-16,-2-7-4 15,-2-3-3-15,-6-3 9 16,-2-1-11-16,-6 3-2 16,0 2 5-16,0 6-1 0,-3 6-5 15,-7 2 2-15,3 10-11 16,2 3-1-16,4 1-5 16,-2 3-40-16,-5 0-76 15,-7 17-46-15,-3 0-131 16</inkml:trace>
  <inkml:trace contextRef="#ctx0" brushRef="#br0" timeOffset="-93941.89">28319 3350 440 0,'0'0'88'0,"0"0"7"15,0 0-2-15,0 0-52 16,0 0-9-16,0 0-16 16,-24-3-4-16,13 11-3 15,0 7-2-15,-3 4 16 16,3 5 10-16,1 0-20 0,1 5-3 15,3-2 4-15,0 5-1 16,1 0 2-16,5 0-7 16,0 0 2-16,0-4-2 15,10-1-5-15,-1-7 3 16,-2 1-5-16,2-4 2 16,-1-5-2-16,1-1 3 15,1-1 0-15,2-3-2 16,-2-2-2-16,5-4 0 15,-3 0 9-15,3-1 0 16,-1 0 6-16,1-1 3 0,-1-12 2 16,2-2 1-1,-2-7 0-15,1-3-8 0,-1-6 0 16,-7-5-1-16,-1-6 6 16,-6-1-10-16,0-1-6 15,0 2 14-15,0 2-12 16,-10 9-1-16,0 5 1 15,2 6-4-15,-1 11-4 16,0 2 2-16,-4 7-6 16,-3 0 3-16,-4 4-5 15,-3 13-10-15,2 3-35 16,2 6-32-16,4 0-89 16,9-3-131-16</inkml:trace>
  <inkml:trace contextRef="#ctx0" brushRef="#br0" timeOffset="-90295.97">30228 3396 515 0,'0'0'37'0,"0"0"49"0,0 0 2 16,0 0-21 0,0 0-12-16,0 0 10 0,0 0-22 15,1-63-17-15,-1 63-10 16,-1 0 2-16,-2 0-14 16,-6 0 7-16,-1 0-5 15,-4 0-6-15,-5 10 6 16,1 2-4-16,0 7 4 15,0 2-4-15,5 3 2 16,-1 4 5-16,4 5-2 16,2 0-1-16,2 0 1 15,1 3-2-15,2-3 1 16,0 0-4-16,0-4-1 16,3-2 3-16,0-1 3 15,0-4-14-15,3 0 7 0,8-5-6 16,4-1 8-1,5-2-2-15,-1-5 3 0,4-2 0 16,-1-5 7-16,-3-2-10 16,1 0 11-16,-1 0 1 15,-2-12 2-15,0-7 33 16,0-4-9-16,1-5-14 16,-3-8 10-16,2-9-20 15,-3-5 9-15,-4-1-22 16,-4-1 0-16,-4 5 7 15,-2 7 0-15,0 4-3 16,0 7-3-16,-5 6-2 0,-4 6 6 16,-1 7-6-16,-1 3-5 15,-3 6-1-15,-3 1-13 16,-8 0-44-16,-7 20-21 16,-6 9-36-16,-2 7-101 15,2-1-318-15</inkml:trace>
  <inkml:trace contextRef="#ctx0" brushRef="#br0" timeOffset="-79177.76">9407 11478 435 0,'0'0'59'16,"0"0"-37"-16,0 0 35 16,0 0 14-16,0 0-22 15,0 0-16-15,0 0-4 16,-27-5 4-16,27 5 1 0,0 0 9 16,0 0-6-16,0 0-9 15,0 0-13-15,0 0-2 16,3 0-5-16,18 0 12 15,6 0-2-15,13 0-4 16,9-4 7-16,5-1-3 16,7-1-4-16,2 2-4 15,-1 0-2-15,1-1-7 16,1 2 2-16,0-4 9 16,-1 2-11-16,1-3 5 15,-3 3 10-15,-1-1-11 16,1 2 1-16,-1 0 0 15,-4 1 5-15,-6 0-6 0,-4-1 7 16,-6 3 5-16,-7-2-4 16,-3 0 1-16,-3 2 6 15,-3-3-4-15,-5 3-1 16,-7 0 2-16,-6 0-1 16,-1-1 1-16,-5 2 2 15,1-1-4-15,-1-1-8 16,0 2 4-16,0 0-5 15,0 0 0-15,0 0-6 16,0 0-1-16,0 0 1 16,0 0-2-16,0 0-1 15,0 0 0-15,0 0 1 0,0 0-18 16,0 0-57-16,0 0-32 16,-1 0-70-16,-19 0-156 15</inkml:trace>
  <inkml:trace contextRef="#ctx0" brushRef="#br0" timeOffset="-77324.83">16599 13443 483 0,'0'0'71'0,"0"0"-46"15,0 0 77-15,0 0-15 0,0 0-12 16,0 0-37-1,0 0 2-15,11-35-14 0,-11 35-16 16,0 0-1-16,1 8-5 16,2 6 9-16,5 6 16 15,-2 0-14-15,0 0 14 16,0 2-19-16,1 0 7 16,3 6-2-16,-2 3 6 15,0 2-12-15,-4 4 12 16,2 4-4-16,-2-2-8 15,-1 0 1-15,0-1 1 16,0-3 0-16,-1 1-3 0,-1-3 3 16,2-2-2-1,0 1-3-15,2 2 4 0,1-4-5 16,-3 2 2-16,3 0 1 16,-3-2-4-16,1 2 5 15,-1 0-8-15,0 0 6 16,3-3 11-16,-2 1-15 15,1-3 5-15,1-2-7 16,2 0 3-16,0 1-1 16,1 1-1-16,-3-2 2 15,0 0-3-15,-1 0-1 16,1-4 1-16,-5-1-1 16,2-3 1-16,-1-1 0 15,1 1 2-15,0-1-3 16,0 2 1-16,3 3-2 15,2-2 2-15,0-1-1 16,0-1 3-16,-1-4-5 0,0-4 4 16,-2 1-2-16,-2-6 1 15,-2-1-1-15,1 0 0 16,-2-1 2-16,0 0-2 16,0 1-1-16,0 1 1 15,1-1-1-15,-1-1 2 16,2-1-2-16,-2 1 2 15,0-2-1-15,1 0 4 16,-1 0-2-16,0 0-2 16,0 0 0-16,0 0-11 15,0 0-39-15,0-2-68 16,0-5-85-16,-12-4-138 0</inkml:trace>
  <inkml:trace contextRef="#ctx0" brushRef="#br0" timeOffset="-76523.4">16514 14469 430 0,'0'0'169'16,"0"0"-132"-16,0 0 24 15,0 0 31-15,0 0-2 16,0 0-28-16,-7-30-19 16,7 28-1-16,0 2-1 15,7 0-19-15,4 0 4 16,5 0-13-16,5 7 11 15,3 10 5-15,3 1 0 16,-3 3-10-16,-2-2 3 0,-5-1-7 16,-3-1 2-1,-2-1-1-15,0 1-12 0,-3 0 10 16,2-3-3-16,-3 4-7 16,0-2-1-16,0 2-3 15,-2-1 5-15,0-2-2 16,2 0-2-16,-2-3 1 15,2-1-1-15,-4-2 8 16,1-1-5-16,1 1 1 16,-2-2 0-16,2 0-2 15,2 0-1-15,-2-1-2 16,-1-2 4-16,0-1 0 16,-2 1-3-16,-3-1-1 15,3-3 5-15,-3 1-3 16,0-1-2-16,0 0 0 0,0 0 0 15,0 0 0-15,0 0 1 16,0 0 1-16,0 0-2 16,0 0 0-16,0 0 0 15,0 0 1-15,0 0 0 16,0 0 11-16,0 0-7 16,0 0 18-16,1 0 11 15,3-4-7-15,3-7-17 16,2-4-2-16,1-2 5 15,4-4-4-15,1-2 3 16,2-6 0-16,2-2 14 16,1-1-13-16,0-1-10 0,-2 3 9 15,-1 5-11 1,-1 4-1-16,-3 5 0 0,-3 5-1 16,-4 5-7-16,-1 2-16 15,-2 3-32-15,2 1-59 16,2 0-93-16,-4 0-199 15</inkml:trace>
  <inkml:trace contextRef="#ctx0" brushRef="#br0" timeOffset="-75555.81">16212 13090 509 0,'0'0'72'0,"0"0"-28"16,0 0 69-16,0 0-37 15,0 0-21-15,0 0-19 16,0 0-22-16,0-1-8 15,0 24 4-15,0 10 36 16,0 6-17-16,0 9 6 16,0 3-9-16,-3 7-1 15,-2-2-7-15,-1-3-6 16,0-3 0-16,2-6-4 16,1-8 0-16,1-4-6 15,-1-7 2-15,2-8 0 16,-2-6-3-16,1-5-1 15,2-5 5-15,-1 0-3 0,1-1 7 16,0 0-4-16,0 0-1 16,0 0 0-16,0-8-4 15,0-7-25-15,0-4-28 16,0 2-31-16,0-1-97 16,0-2 41-16,0 2-220 15</inkml:trace>
  <inkml:trace contextRef="#ctx0" brushRef="#br0" timeOffset="-74468.01">16186 13104 446 0,'0'0'46'16,"0"0"49"-16,0 0-10 15,0 0-42-15,0 0-9 16,0 0-25-16,82-8-3 16,-30 8 9-16,2 0 2 15,3 0 6-15,-2 0-6 16,-4 0 7-16,-5-1 0 0,-6-4-7 15,-6 2 17-15,-2-3-20 16,-5-2 19-16,-1 3-12 16,-1-2 3-16,3 1-5 15,0 4-4-15,7-1-10 16,-1 1 2-16,0 2 1 16,-3 0-1-16,-11 0-7 15,-5 0 11-15,-6 0-8 16,-5 0 7-16,1 0-1 15,0 0-3-15,1 3-4 16,2 4-1-16,4 3 1 16,4 6 2-16,3 1-2 0,-2 7 0 15,-1-2 8 1,-4-1-2-16,-4-1 3 0,-3 0-7 16,-4-1 3-16,-1 3 1 15,0 2-6-15,0 3 6 16,0 2-2-16,0 4 2 15,0 2-7-15,0 1 7 16,0 1-4-16,4-2 5 16,1-6-7-16,1-5 1 15,-2-4-2-15,1-5 0 16,-1-5 1-16,0-1-1 16,-2-4 5-16,-2-1-3 15,0 1-2-15,0-2 0 16,0 1 0-16,0-3-2 0,0 2 0 15,0-3 0-15,0 1 0 16,0 1-4-16,0 1 3 16,-7 0 2-16,-7 1 1 15,-8-1-1-15,-2-2 1 16,-6 0 7-16,-4-1-7 16,-2 0 0-16,-4 0 4 15,-6 0-1-15,-2 0-8 16,-4-1 7-16,-6-7-6 15,-10 0 3-15,-11-1 0 16,-12 1 0-16,-6 2-2 0,5 3 4 16,10 3-2-1,19 0 1-15,20 0 0 0,16 3-1 16,11 3 0-16,8-3-1 16,5-3 2-16,3 0 5 15,0 0-5-15,0 0 12 16,-1 0-5-16,-1 0 7 15,1 0 5-15,-2 0-14 16,1 0 7-16,1 0 1 16,1 0-10-16,0 0 8 15,0 0-6-15,0 0 1 16,0 0-2-16,0 0-3 16,0 0-2-16,0 0 1 15,0 0 0-15,0 0-1 16,0 0-1-16,0 0-4 0,0 0 5 15,0 0-2 1,0-1-1-16,0-7-40 0,0 0-24 16,0-3-48-16,6-3-96 15,14 0-318-15</inkml:trace>
  <inkml:trace contextRef="#ctx0" brushRef="#br0" timeOffset="-73921.11">16649 13445 430 0,'0'0'84'0,"0"0"3"16,0 0 7-16,0 0-63 16,0 0-19-16,0 0 10 15,-2 8 15-15,1-5 4 16,1-1-6-16,0-2-1 16,0 0 2-16,0 0 3 15,0 0-6-15,0 0-4 16,0-8-2-16,3-2-15 15,2-4 1-15,-5 2-5 0,0 0 0 16,0 4-1-16,0 3-3 16,0 0-4-16,-3 5 0 15,-10 0 4-15,-3 0-1 16,-4 10-2-16,3 2 11 16,3 1-6-16,8-2 2 15,1-3-2-15,5-4-1 16,0-1 3-16,0-3 1 15,0 0-2-15,0 0 17 16,0 0 8-16,3-2-5 0,2-5-9 16,-2-1-6-1,-1 1-4-15,-2 0-8 0,0 2 0 16,0 2-10-16,0 3-40 16,0 0-54-16,0 0-114 15,0 0-330-15</inkml:trace>
  <inkml:trace contextRef="#ctx0" brushRef="#br0" timeOffset="-73006.19">16358 12276 554 0,'0'0'61'16,"0"0"41"-16,0 0-8 0,0 0-23 16,-94-21-12-1,62 26-23-15,-1 14-9 0,-3 7 6 16,3 6-5-16,8 2-7 16,5 6-3-16,7 2 3 15,5 3-2-15,6-1-1 16,2-5-17-16,0-2 6 15,10-6 4-15,6-3-10 16,1-1-1-16,3-5 7 16,1-5-7-16,1-5 4 15,-2 1-2-15,1-6 1 16,1-3-1-16,-2-3 0 16,-1-1 3-16,-2 0-4 15,-4-1-2-15,-3-10-11 16,2-2-25-16,-2-3-39 0,4 1-59 15,5-4-75 1,0-1-248-16</inkml:trace>
  <inkml:trace contextRef="#ctx0" brushRef="#br0" timeOffset="-72607.83">16544 12412 589 0,'0'0'52'0,"0"0"59"16,0 0-6-16,0 0-20 16,0 0-48-16,0 0-21 0,-24-12-9 15,20 29 0-15,-1 10 21 16,2 7-8-16,3 6 1 16,0 1-1-16,0-2-4 15,3-3-12-15,8-4-2 16,5-6-1-16,2-6-1 15,5-3 0-15,-1-7 5 16,0-3-4-16,-5-7 2 16,-1 0-3-16,-2 0 12 15,-4-11-4-15,0-10-6 16,-2-5 8-16,-2-6-2 16,0-6-4-16,0-6 8 15,0-2-8-15,0 2-2 16,0 8-4-16,-2 13-13 0,0 10-12 15,-1 9-9-15,-3 4-38 16,0 0-91-16,0 1 17 16,0 9-89-16</inkml:trace>
  <inkml:trace contextRef="#ctx0" brushRef="#br0" timeOffset="-71896.28">16916 12414 494 0,'0'0'124'0,"0"0"-33"0,0 0 22 15,86 2-3-15,-62 16-60 16,3 6-6-16,-2 5-17 15,-5 2-7-15,-4 2-7 16,-7-1-6-16,-4-2-5 16,-5 0-1-16,0-2-1 15,0-1-2-15,-8-4 2 16,-3-6 2-16,-2-6-2 16,3-2-1-16,-4-5 1 15,2-3 3-15,-1-1 11 16,-4 0 5-16,2-5-6 0,-2-14-5 15,4-2-6 1,5-4 2-16,8-5-8 0,0-6 4 16,8-3-9-16,14-4 1 15,1-7-3-15,3 5-1 16,1 6-7-16,-2 11 2 16,1 11 7-16,-4 9-2 15,2 6 12-15,-2 2 0 16,5 2 1-16,4 12-1 15,2 6 3-15,0 5-3 16,-4 4 4-16,-6 3-3 16,-4 5 1-16,-8-2 2 0,-5 1 3 15,-6-4-6 1,0-4 4-16,0-3-3 0,-10-6 3 16,0-2-3-16,3-5-1 15,-2-5 0-15,5-1-2 16,1-5 2-16,0 1 0 15,1-2 3-15,1 0 16 16,-2-11 24-16,1-13-15 16,2-8-9-16,0-7 6 15,0-10-9-15,11-6-17 16,8-2-2-16,6 3 0 16,5 6-19-16,1 12-30 15,2 11-1-15,-3 13 11 16,-6 12-20-16,-9 0-88 0,-9 6-10 15</inkml:trace>
  <inkml:trace contextRef="#ctx0" brushRef="#br0" timeOffset="-56877.94">18383 14979 313 0,'0'0'59'16,"0"0"41"-16,0 0-16 15,0 0-33-15,0 0-22 16,0 0 7-16,0 0-9 15,0 0 1-15,-38-3-11 16,27 3 8-16,-1 0-5 0,0 0 15 16,3 0-12-16,2 0 5 15,-2 0 6-15,0 0-1 16,-3 0-18-16,-4 0 3 16,-4 0-1-16,-1 0-5 15,-3 0-3-15,1 0 7 16,3 0-6-16,-1 0-1 15,4 1-6-15,1 1 5 16,3 3 1-16,3-3-6 16,1 0 1-16,0 0 0 15,3-1-2-15,-2 1 1 0,-1-2 4 16,-4 0-3 0,-1 0 4-16,-2 1 4 0,4 0-1 15,1 1-2-15,3-1 3 16,3-1-4-16,1 0-5 15,1 2 9-15,1-2-10 16,1 0 1-16,-1 0 4 16,1 0-6-16,-1 0 5 15,1 0-5-15,-5 0 3 16,0 0 1-16,0 0 2 16,1 0-1-16,2 0 10 15,3 0-3-15,0 0-11 16,0 0 10-16,0 0-9 15,0 0 1-15,0 0-1 0,0 0 0 16,0 0 1-16,0 0 3 16,0 0-2-16,0 0-5 15,0 0 6-15,0 0-5 16,0 0 3-16,0 0-4 16,0 0-1-16,0 0-2 15,0 0 6-15,0 0-6 16,0 0 3-16,0 0 0 15,0 0 0-15,0 0 2 16,0 0-1-16,0 4-1 16,-3 1-4-16,-1 3 4 15,1 0 4-15,2-4-4 16,-1 4-2-16,1-1 2 0,1 0 0 16,-2 0 3-1,2 0-3-15,0-1 3 0,0 1-3 16,0-1-1-16,0 1 1 15,0 0 0-15,0 2 2 16,0 0-2-16,0 0 1 16,-1 1-1-16,-2 0-4 15,1 0 4-15,2 0 3 16,0 0-3-16,0-2-3 16,0-1 3-16,0-1 4 15,0-2-2-15,0 3-2 16,0-2-1-16,0-1-3 0,0 1 5 15,0 3-1-15,0-1 3 16,0-2-3 0,0 2 3-16,0-3-3 0,0 1 0 15,0 0-4-15,0 1 4 16,0 0 5-16,0-1-3 16,0 1-2-16,0 0-7 15,0-1 7-15,0 2 0 16,0-2 6-16,0 2-6 15,0-3 0-15,0 2-1 16,0-2 1-16,0 1 0 16,0 1 1-16,0 1-2 15,0 1 2-15,0 0-1 16,0 3 0-16,0 1 1 0,0-4-1 16,2 0 0-16,-1 1 2 15,-1-3-2-15,2 3 0 16,-2-1-6-16,1 2 6 15,-1-1 0-15,0 1 1 16,0 0 5-16,0-2-6 16,0 1-6-16,0-1 6 15,0 1 0-15,0-3 7 16,0 3-7-16,0-3-1 16,0-1 1-16,0-1 0 15,0 1 1-15,0 1-1 16,0-2 3-16,0 1-1 15,0 0-2-15,0 2-3 0,0 0 3 16,0 1 6-16,0 1-6 16,0 1 0-16,3 3 0 15,-1 1 1-15,-1 2 1 16,1 0-2-16,2 0 1 16,0-3-1-16,-1 0 0 15,2-2-2-15,-2-1 0 16,0 0 2-16,-1-4 0 15,1 2 4-15,-2 1-4 16,-1-4 2-16,2 1-2 16,-1 0 0-16,-1-1 1 15,0 1-1-15,3-2 0 16,-3 1 0-16,0 0-3 0,1 2 6 16,-1-1-10-16,0 4 10 15,0-2-3-15,0-1 0 16,2 0 4-16,-2 0-4 15,0 0 0-15,0-1 0 16,1-1 0-16,-1 2 0 16,2-1-5-16,-2 2 6 15,1 0-1-15,1 1 1 16,-2-3-1-16,1 5-2 16,-1-5 2-16,0 3 6 15,0 0-6-15,2-2-2 16,-1 0 2-16,2 0 0 15,-3-1 0-15,2-1 0 0,-2-3 0 16,0 1-2-16,1-1 0 16,-1 0 0-16,0 1 2 15,0 2 0-15,0-1 0 16,0 0-1-16,0 2 1 16,0 4-3-16,0-3 2 15,0 4 1-15,0-5-1 16,0-1 1-16,-1 0 1 15,1 0-1-15,-2-1-2 16,1 1 2-16,-1 1 3 16,2 2-3-16,0-2 0 15,0 0 0-15,0 2-2 16,0-5 2-16,0 3 2 16,0 1-1-16,0 1-2 0,0 0-2 15,0 1 3-15,-3 0 1 16,3-1 1-16,-1-2-1 15,-1 0 0-15,2-3-1 16,0-3 0-16,0 2-1 16,0-2 0-16,0 0 0 15,3 0 1-15,6 2 0 16,1-2-1-16,1 0-1 16,-3 0 2-16,-1 0 1 15,0 0 1-15,1 0-2 16,1 0 0-16,-1 0-1 15,2 0 1-15,2 0 0 16,4 0 0-16,1 0 1 0,0 0-1 16,-3 0 0-16,-2 0 1 15,-5 0 0-15,2 0-1 16,-3 0-1-16,5 0 1 16,-2 0 0-16,1 0 1 15,6 0-1-15,1 0 0 16,2 0 0-16,1 0 0 15,-2 0 5-15,-4-2-4 16,-3 2-1-16,-5 0-2 16,1 0 2-16,-2 0 0 15,1 0-2-15,0 0 2 16,-2 0 0-16,2 0 0 0,2 0 0 16,-2 0 5-16,1 0-5 15,-1-2 2-15,-3 0-4 16,1 2 4-16,-2 0 0 15,-1-1-2-15,1 1 0 16,-1 0-1-16,-1-2 1 16,2 2 0-16,-1 0 3 15,1 0-3-15,1 0 0 16,0 0-1-16,0-1 1 16,-1 0 2-16,-1-2-2 15,-1 1 6-15,0 2-2 16,0-3 5-16,0 1 6 15,0-1-9-15,0 1-4 16,0-2 1-16,0 1-1 0,0 0-1 16,0-1 1-16,0 0-2 15,0-2 0-15,2 1 3 16,-1-3-1-16,2 1-2 16,-3 0-3-16,0 2 3 15,0 1 5-15,0-1-5 16,1-1-4-16,1-2 4 15,-1 2 0-15,1-3 0 16,-1 1 0-16,1 0 2 16,-1-1-2-16,-1-1 4 15,2 0-4-15,-1-3 0 16,2 0 0-16,-1-1 1 16,-1 1-1-16,1 1 0 0,-1-1 4 15,-1 0 0-15,0-1-3 16,0 0 9-16,0 0-4 15,0-2 5-15,0 1 5 16,0 0-12-16,-1-1 1 16,-1 2-2-16,2 2 10 15,0 3-12-15,0 0 7 16,0 1-2-16,0 1-1 16,0-3-4-16,0 2 3 15,0-2 1-15,0 1-3 16,0 0 3-16,0 2-2 15,0-1-1-15,0 0 4 0,0 1-4 16,0 0-1-16,0 1 2 16,0-1 1-16,0 0-2 15,2-2 7-15,-2-1-6 16,0-1 6-16,0 0-3 16,0 0-2-16,0 0 1 15,0 1-5-15,1 1 8 16,1-1-5-16,-1 0-3 15,1 1 6-15,-2-3-6 16,1 2 6-16,2-1 0 16,-3 0-4-16,0-1 3 15,0 1-4-15,0 0 2 16,0 2-2-16,0-1 1 0,0 0 3 16,0-1-4-1,0-2 3-15,0 0-1 0,0 1-1 16,0-1 0-16,0 3 0 15,0-1 7-15,0 3-7 16,0-2 3-16,0 0-2 16,0 2-2-16,0-2 4 15,0-2 1-15,0 0-4 16,0 0 1-16,0-1-2 16,0 1-1-16,0-1 3 15,0 1 0-15,0-1 0 16,0 1-3-16,0 1 2 15,0 0-2-15,0-2 1 16,-6-2 3-16,2-2-2 0,-1-1-1 16,-1-3 7-16,0 4-6 15,2 1-1-15,-2 2 4 16,5 0-1-16,-1 5-4 16,2-5 2-16,0 3 0 15,0-2-2-15,0-2-1 16,-2-2-3-16,-1-5-48 15,-9 5-107-15,-11 3-79 16,-18 6-153-16</inkml:trace>
  <inkml:trace contextRef="#ctx0" brushRef="#br0" timeOffset="-53797.98">26905 7654 254 0,'0'0'95'0,"0"0"-24"15,0 0 16-15,0 0-7 16,0 0-21-16,0 0-3 15,0 0-14-15,3-51 1 16,-3 44 16-16,0 0 10 16,0-3-20-16,-2 3-1 15,-4-2-7-15,-1 2-13 0,-2 1 6 16,-4 1-14 0,0 2 3-16,-1 3-9 0,-1 0-1 15,0 0-7-15,0 0-5 16,-1 7 1-16,0 6-1 15,0 4-2-15,3 6 1 16,-1 3 0-16,5 3 1 16,2 2 0-16,1-1 0 15,3 4 0-15,3 2-1 16,0 0 0-16,0-2 0 16,0 0 0-16,7-1 0 15,5-1 0-15,5-3-4 16,2-4 4-16,5-4-3 15,4-3 3-15,1-5 11 0,0-2-11 16,0-4 3-16,-1-1-1 16,-1-5-2-16,-3-1 0 15,-3 0-5-15,0 0-15 16,-2-1-30-16,-1-8-25 16,0-2-13-16,-6-5-83 15,-6 0-168-15</inkml:trace>
  <inkml:trace contextRef="#ctx0" brushRef="#br0" timeOffset="-53336.84">27127 7634 642 0,'0'0'118'0,"0"0"-65"16,0 0 83-16,0 0-61 16,0 0-43-16,0 0-32 15,-12-10-1-15,12 26-3 16,0 10 4-16,10 7 1 16,1 3 17-16,4 0-9 15,3 0 3-15,-1-4-8 16,3-3-4-16,2-5 0 0,2-5 2 15,1-8-1-15,0-5-1 16,2-6 0 0,-2 0 1-16,-1-5-1 0,-4-13-4 15,-3-5 4-15,-4-6 2 16,-4 0 0-16,-6-5 3 16,-3-1 7-16,0-2 5 15,-4-3 5-15,-13-2-8 16,1 2 2-16,1 6-13 15,3 8-3-15,6 7-2 16,0 10-3-16,5 9-25 16,1 0-48-16,0 8-112 15,0 8-8-15,0 1-357 16</inkml:trace>
  <inkml:trace contextRef="#ctx0" brushRef="#br0" timeOffset="-52581.58">27558 7528 666 0,'0'0'82'16,"0"0"-66"-16,0 0 1 15,0 0 28-15,106 17-11 0,-69 3-10 16,-4 5-10-16,-5 3 3 16,-5 3-5-16,-4-1-1 15,-5 1 3-15,-4 1-9 16,-4-2-2-16,-6-2-1 16,0-1 3-16,0-5-3 15,-6-3-2-15,-9-4 0 16,0-3 10-16,0-5-6 15,2-7 29-15,-2 0 1 16,3 0-8-16,1-13 1 16,1-6-13-16,3-7-14 15,1-7-2-15,3-1 1 16,1-8 0-16,2-3-14 0,0 3-12 16,0 4 3-1,9 5-3-15,3 6 17 0,6 6 3 16,3 6 6-16,7 1-4 15,3 4-2-15,4 4 3 16,1 5 1-16,-4 1 2 16,-2 0-1-16,0 9 2 15,-2 9 0-15,-4 3 0 16,-6 4 1-16,-3 4 1 16,-9-1 4-16,-3 2 7 15,-1-2 2-15,-2 3-10 16,0-1-2-16,0-4 1 0,0-3-2 15,0-7 0 1,0-6 0-16,-2-6-2 0,1-2 7 16,-1-2 16-16,1 0 16 15,-2-11 2-15,-4-9-22 16,0-5-7-16,1-5 1 16,0-4-11-16,3-5 3 15,0-5-7-15,3-6 2 16,0-2-6-16,0-3-20 15,14 5-3-15,2 7-16 16,1 8 11-16,-3 16 11 16,2 12-1-16,-2 7-33 15,1 0-50-15,0 6 27 0,-6 11-156 16</inkml:trace>
  <inkml:trace contextRef="#ctx0" brushRef="#br0" timeOffset="-52129.32">28437 7500 44 0,'0'0'727'0,"0"0"-694"15,0 0-8-15,0 0 49 16,0 0-25-16,0 0-33 15,117 0-1-15,-56-5-5 16,1-4 6-16,-4 1-9 16,-7 1 1-16,-7 0-6 15,-8 0 1-15,-9-1 1 16,-7 1-2-16,-7 1 6 0,-6 2 9 16,-4 3-9-16,-1-1-2 15,-2 2 1-15,0-1-3 16,0 0-4-16,0-4-60 15,-5-2-136-15,-10-2-88 16</inkml:trace>
  <inkml:trace contextRef="#ctx0" brushRef="#br0" timeOffset="-51749.58">28754 7267 585 0,'0'0'129'0,"0"0"-89"16,0 0 32-16,0 0-5 0,0 0-67 16,0 0-1-16,-12-2 0 15,31 5 1-15,6 4 20 16,5 0-6-16,-1-1-3 16,0 1-10-16,-4 0-1 15,-4-1 3-15,-2 2-1 16,-1 1 1-16,-4 4 0 15,-4-1-1-15,-3 4 1 16,-3 1 7-16,-4 3 4 16,0 4 13-16,0 1-1 15,-5 1-10-15,-10 2 4 16,-1-3-4-16,-4-3-10 0,2 0 7 16,2-5-11-16,4-3 2 15,3-5 2-15,5-3-6 16,1-2-1-16,3-2-18 15,0-2-66-15,0 0-136 16,0 0-260-16</inkml:trace>
  <inkml:trace contextRef="#ctx0" brushRef="#br0" timeOffset="-51089.92">29296 7257 785 0,'0'0'59'16,"0"0"-20"-16,0 0 17 15,0 0-56-15,0 0-4 16,0 0 2-16,-2 110 4 16,2-63 13-16,2 0 2 15,-1-2-2-15,-1-2-10 16,0 0 3-16,0-7-8 0,0-10 1 16,0-6 4-16,0-11-4 15,0-6 0-15,0-3 5 16,0 0 26-16,0 0 12 15,0-1-10-15,0-15-17 16,0-5-5-16,0-6-9 16,-4-2-3-16,-4-7 0 15,-2-1-2-15,1-7-12 16,3-2-9-16,6 0-2 16,0 2-11-16,0 4 20 15,11 9 2-15,5 9 8 16,2 6 1-16,1 7 3 0,5 8-10 15,1 1 6 1,1 1 2-16,6 16-2 0,-2 7 4 16,-3 5 2-16,-1 5 0 15,-6 2 1-15,-9 3 6 16,-6 2 8-16,-5-4-3 16,0 1 17-16,-5-5-13 15,-6 0 5-15,2-4-10 16,2-4-5-16,3-4-3 15,2-4 2-15,2-6-5 16,0-6 0-16,0-2-3 16,0-1 0-16,0-2-42 15,8 0-35-15,2-9-128 0</inkml:trace>
  <inkml:trace contextRef="#ctx0" brushRef="#br0" timeOffset="-50618.19">29615 7461 736 0,'0'0'43'0,"0"0"-35"16,0 0 6-16,0 0 13 15,0 0-20-15,0 0-3 0,65-16-1 16,-49 8 0-1,0-1 0-15,-1-5 0 0,0-2 0 16,-3-4 2-16,1-2-2 16,-5-2 3-16,-1-2-3 15,-5 5 4-15,-2 1 33 16,0 7-1-16,-5 2 5 16,-6 8-14-16,-3 0-17 15,-3 3 1-15,-2 0 6 16,0 10-13-16,2 10-3 15,2 1-4-15,6 8 5 16,5 3-1-16,2 2-4 16,2 5 6-16,0-3-1 15,0 0-3-15,12-1 3 16,4-3-4-16,1-2 2 0,2-6 2 16,-2-3-3-1,4-6-2-15,0-3 0 0,2-4 1 16,2-6-6-16,0 1-9 15,-1-3-24-15,-4 0-50 16,-6 0-91-16,-6-9-494 16</inkml:trace>
  <inkml:trace contextRef="#ctx0" brushRef="#br0" timeOffset="-50294.56">29934 7212 778 0,'0'0'47'0,"0"0"6"16,0 0 47-16,0 0-74 16,0 0-26-16,0 0 0 15,22 42 4-15,4-5 16 16,2 4 0-16,2 2 5 15,-4 2-10-15,0-1-7 16,-2-4-5-16,0-5-1 16,-3-9 2-16,-5-6-3 15,1-9 0-15,-7-3 7 16,-2-2-8-16,-2-5-8 0,-2-1-26 16,-3 0-45-16,-1-7-89 15,0-12-142-15</inkml:trace>
  <inkml:trace contextRef="#ctx0" brushRef="#br0" timeOffset="-50015.7">30182 7185 576 0,'0'0'27'0,"0"0"-3"15,-34 89 70-15,18-48-18 0,-1 4-16 16,-4 2-14-16,-2 0-8 16,-2 2-16-16,-3-4-14 15,4-7 3-15,5-8-9 16,8-10-2-16,5-8 7 16,4-6-6-16,2-3-1 15,0-3 0-15,0 0-11 16,0 0-73-16,10 0-44 15,7-11-89-15</inkml:trace>
  <inkml:trace contextRef="#ctx0" brushRef="#br0" timeOffset="-49657.94">30400 6829 745 0,'0'0'50'16,"0"0"-9"-16,0 0 64 16,0 0-105-16,0 0-1 15,-8 82 1-15,8-12 19 16,0 8 5-16,0 2-2 0,0-6-13 15,5-5 2-15,3-11-5 16,0-7-6-16,3-9 0 16,0-9 0-16,1-9 0 15,4-8 0-15,1-5 2 16,2-4-1-16,3-6 3 16,-2-1-4-16,0 0-18 15,-4-6-63-15,2-14-50 16,-6-6-84-16</inkml:trace>
  <inkml:trace contextRef="#ctx0" brushRef="#br0" timeOffset="-49446.15">30408 7123 795 0,'0'0'69'16,"0"0"9"-16,0 0-5 15,81-33-35-15,-36 28-13 16,-2-1-1-16,3 1-10 16,-1 2 1-16,1-1-13 15,-7-1-2-15,-8 0-33 16,-10 2-87-16,-19 3-226 16</inkml:trace>
  <inkml:trace contextRef="#ctx0" brushRef="#br0" timeOffset="-48651.71">28726 8439 771 0,'0'0'51'16,"0"0"53"-16,0 0 1 15,0 0-61-15,0 0-44 16,0 0-9-16,0 0 9 16,-24 123 17-16,24-58 4 0,0 4 9 15,3-2-14-15,3-2-1 16,0-2 2-16,-3-7-7 15,2-11 1-15,-1-11-9 16,3-7 3-16,1-12-4 16,-4-4-1-16,1-5 8 15,-2-4-8-15,-2 0-3 16,1-2 3-16,-2 0 0 16,2 0 0-16,-2 0-22 15,0 1-50-15,0 3-41 16,0 3-158-16,0 3-417 15</inkml:trace>
  <inkml:trace contextRef="#ctx0" brushRef="#br0" timeOffset="-48386.8">28759 9458 450 0,'0'0'472'0,"0"0"-405"15,0 0 24-15,0 0 0 16,0 0-38-16,0 0-13 16,-6-52-14-16,9 40-6 15,-3 6-3-15,0-1-1 16,0 4 3-16,0 2-11 0,0 1-2 16,0 0-3-16,0 0-3 15,0 0-19-15,0-2-57 16,3-3-50-16,4-5-105 15,5-7-416-15</inkml:trace>
  <inkml:trace contextRef="#ctx0" brushRef="#br0" timeOffset="-47923.76">28971 8730 819 0,'0'0'54'16,"0"0"-24"-16,0 0 0 15,0 0 10-15,0 0-26 16,80-20-8-16,-29 15-5 16,0-1 2-16,-4 5-3 15,-8-1-1-15,-9 1-3 16,-9 1-20-16,-14 0-37 16,-7 0-29-16,0 0-70 15,-12 4-69-15</inkml:trace>
  <inkml:trace contextRef="#ctx0" brushRef="#br0" timeOffset="-47719.57">29062 8956 359 0,'0'0'340'0,"0"0"-327"16,0 0 32-16,0 0 8 15,92-16-23-15,-55 11-20 16,-1 2-10-16,-3 1 3 16,-5-1-3-16,-4-1-41 15,-10-1-170-15</inkml:trace>
  <inkml:trace contextRef="#ctx0" brushRef="#br0" timeOffset="-46979.38">29558 8624 726 0,'0'0'50'16,"0"0"-48"-16,0 0-2 0,0 0 0 15,-1 77 6 1,1-32 8-16,0 6-7 0,0-2-6 16,0 0 2-16,0 0-2 15,0-7-1-15,0-7 0 16,-2-10-5-16,1-11 4 16,-1-9 1-16,2-5 1 15,0 0 8-15,0-12 55 16,0-15 4-16,0-2-5 15,0-4-20-15,0-3-19 16,0-3-17-16,0-3-2 16,0-1-2-16,0-4 2 15,0 1-5-15,5 0-5 16,8 5-8-16,8 11-12 16,-3 11 12-16,0 9 2 0,-6 7 6 15,1 3 3-15,1 0 0 16,0 6 1-16,3 8-3 15,2 7 8-15,1 0-6 16,-4 4 3-16,0 5-1 16,-2 2 2-16,-3 1 0 15,0 5 3-15,-3-2-3 16,-2 3-1-16,0-6-1 16,1-5 0-16,4-4 0 15,1-5 2-15,7-7-3 16,2-4 8-16,0-5-7 15,1-3 0-15,-3 0-6 0,-2-3 6 16,-2-11 1-16,-3-6-1 16,1-2 4-16,-7-5 0 15,-1-4 10-15,-5-8 5 16,0-2 1-16,0-6 4 16,0 0-16-16,-2-3-3 15,-4-1 1-15,2 4 0 16,2 6-6-16,1 14-17 15,1 11-10-15,0 14-16 16,0 2-17-16,-3 13-109 16,0 14 58-16,0 2-143 15</inkml:trace>
  <inkml:trace contextRef="#ctx0" brushRef="#br0" timeOffset="-46439.56">30218 8486 734 0,'0'0'33'16,"0"0"4"-16,0 0 66 16,0 0-77-16,0 0-19 15,0 0-7-15,-6 21 0 16,3 12 11-16,-3 6 16 16,3 6 14-16,1 5-19 15,2 0-9-15,0-2-12 16,5 1 3-16,5-9-3 15,5-6-1-15,2-6 1 16,-3-9 0-16,1-5-1 16,5-9 0-16,0-2 2 15,2-3-2-15,4 0 0 16,1-17 0-16,-3-3-2 0,-2-7 2 16,-5-6 3-16,-4-3 2 15,-4-6 6-15,-6-4 14 16,-3-4 13-16,0-3-14 15,-1-2-3-15,-9 1-15 16,0 5-6-16,6 15-2 16,-1 16 2-16,4 12-13 15,-1 6-12-15,2 0-33 16,0 20-80-16,0 6-15 16,0 1-131-16</inkml:trace>
  <inkml:trace contextRef="#ctx0" brushRef="#br0" timeOffset="-45997.83">30722 8392 787 0,'0'0'65'0,"0"0"-47"16,0 0 70-16,0 0-56 15,0 0-32-15,0 0 5 16,-12 76-3-16,5-28 15 0,0 6-2 16,0 0 8-16,1 1-16 15,0-2-7-15,-1-3 3 16,1-8 1-16,4-9-4 15,2-7 0-15,0-9 1 16,5-4-1-16,11-6 0 16,4 0 0-16,6-4 5 15,4-3-3-15,0 0-1 16,-3 0 5-16,1 0-6 16,-1-8 0-16,1 1 0 15,-3-2 0-15,-3 1-7 16,-3 1-3-16,-4-1-3 15,-5-1-6-15,-2-4-8 0,-5-2-132 16,-3-5-182-16</inkml:trace>
  <inkml:trace contextRef="#ctx0" brushRef="#br0" timeOffset="-45622.32">31116 8400 596 0,'0'0'182'0,"0"0"-169"16,0 0 40-16,0 0 10 16,0 0-51-16,0 0-12 0,0 41 8 15,1-7 24-15,-1 8 2 16,0 5-7-16,0 1-16 15,0 4 0-15,-3-1-8 16,-2-3 0-16,2-3 2 16,2-9-1-16,1-5-5 15,0-5 4-15,0-8-2 16,7-6-1-16,14-6 0 16,12-4 5-16,14-2 1 15,11-2-4-15,3-10-1 16,-1-3 0-16,-11-2 2 15,-14 2-3-15,-14 0-12 0,-15-4-122 16,-6 1-313-16</inkml:trace>
  <inkml:trace contextRef="#ctx0" brushRef="#br0" timeOffset="-41850.32">31339 6813 258 0,'0'0'34'16,"0"0"24"-16,0 0-5 16,0 0-14-16,0 0-8 15,-89-51-12-15,69 38 3 16,-3-3 15-16,-3-1-7 16,-2 3-3-16,-3-1 10 15,-2-2-10-15,-3 1-20 16,-3 0 7-16,-6-1-3 15,-1 0-9-15,-6 0-2 0,-6 0 0 16,-3-2 3-16,-2 0-2 16,-1 2 5-16,4 2-6 15,2 1 1-15,1 2 3 16,1 4 12-16,1 1-11 16,1 1 2-16,4 3-3 15,6 0-3-15,-1 1 9 16,3-1-9-16,-2 0-1 15,-1 1 3-15,-3 1 0 16,-5 1-3-16,-7 0-2 16,-3 0 2-16,-3-2 6 15,-2 1-6-15,-1 0 0 0,-2-3 0 16,0 4 0-16,7-3 1 16,3 3-2-16,6-2 2 15,1 2-2-15,0-1 2 16,-4 1-1-16,-1 0 3 15,-3 0-3-15,0 0 1 16,-7 0-1-16,-2 0 0 16,0 1 0-16,0 4 0 15,8-1 1-15,11-2 2 16,1 1 1-16,5 2 2 16,0 0-7-16,-2 1 2 15,3 0 0-15,-2 2 1 16,-3 1-2-16,-5 3 5 0,-1 3-3 15,-4-3-2-15,-3 5-1 16,-1-3 1-16,4-1 1 16,5-4-1-16,9 1-2 15,9-1 2-15,4-1 3 16,5 1 0-16,1-2-5 16,0 1 2-16,0 1 0 15,-3 1 0-15,-7 1 2 16,-5 2-4-16,-5 1 4 15,-3 0-4-15,-2 0 4 16,3 0-1-16,6 0 7 16,5-1-6-16,5-1 4 15,5 1 3-15,3 0-3 16,-2 1-3-16,-1 1-2 16,-4 0 5-16,-2 2-5 0,-2 2 2 15,-4 6 0-15,1-1 2 16,3 5-3-16,5 0 6 15,4-2 1-15,5 1-4 16,5 0-1-16,1-2-4 16,2-2 2-16,1-1 4 15,3 0-6-15,-2 3 1 16,-2-1 0-16,1 5 6 16,-5 2-4-16,1-2 8 15,-3 3-6-15,-1 2 5 16,3-1-7-16,0-3 8 15,6 0-11-15,-3 2 0 0,5-2 3 16,-2-1 0-16,0 2 4 16,1 0-2-16,-2 2 0 15,1 3-1-15,3-2-1 16,2 3 1-16,2-1-1 16,2 1 3-16,2-1-4 15,-1-1 4-15,1 1-5 16,-4-1 1-16,1 5-1 15,-5 4 3-15,3 4-3 16,0 0 1-16,-2 1-1 16,1-3 0-16,1-4 0 15,2 1 1-15,2-2 2 0,2 1 1 16,0 2-1-16,0-4 6 16,9 2-10-1,4-3 2-15,-2-1-1 0,2 0-1 16,-4 0 2-16,-3-1 3 15,-1 0-5-15,-2 3 0 16,-2-1 3-16,2 3-3 16,3-4 3-16,2-1-3 15,1-2 0-15,5-4-1 16,1-2 1-16,3 0 1 16,0-2 0-16,0 0-1 15,1 0 2-15,1 0-3 16,1 1 7-16,-1 4-12 15,-1-3 7-15,1-1-2 16,0 0 2-16,-2 0 1 0,-2-4 2 16,1 1-8-16,0-2 7 15,1 2-3-15,3-1 0 16,4-1 1-16,2-3-2 16,6 1-1-16,6-5 0 15,9 0 2-15,4 1 0 16,6-3-2-16,3 1 2 15,1 0 0-15,-4-3 3 16,-2 1-3-16,-5-2 0 16,-5 0-4-16,-4-4 4 0,-5-1 2 15,-1-2-2 1,3 1 0-16,6-3 0 0,7 2 0 16,6 3 0-16,6-1 0 15,3 2 0-15,3 3 0 16,-2 0 3-16,-2 4 1 15,-9-2-4-15,-4 2 0 16,-4-3 0-16,-4-1 0 16,1-3 0-16,3 2 0 15,5-2 0-15,1-1-2 16,0 1 4-16,-7 2-2 16,-4-3 2-16,-3 0-2 15,-4 1 1-15,2-2 0 0,0 0 1 16,-1-2-1-1,5-2 6-15,-1-1-1 0,-1 1-5 16,-1-1 2 0,-1 3 5-16,0 2-8 0,-1-2 1 15,1 2-1-15,0 1 4 16,0-1-1-16,4-2-3 16,2-1 3-16,2-1-1 15,5-1 0-15,4-2 0 16,5 0 5-16,0 0 0 15,0 0-2-15,-2 0-5 16,-7-2 0-16,0-1 1 16,-4-1 1-16,2-1 1 15,1-1-3-15,-2-1 0 0,3-4 0 16,3-2 2-16,4-3-2 16,2-1 0-16,3-1 2 15,2 2 0-15,-2-1 1 16,-6 0-1-16,-4 1-1 15,-6 0 0-15,-1 1-1 16,2 1 3-16,-1 0-1 16,3-1 2-16,-3 1 3 15,1-1-7-15,-2-2 2 16,-5 3-2-16,-1 2 5 16,-7-2 2-16,-4 1 2 15,-3-1-8-15,-2 1 19 16,0-3-11-16,2-1 10 0,1 0-14 15,2 1 3-15,1 2-5 16,-1 2 2-16,-1 0-5 16,-4 3 0-16,-4-1 2 15,0 0-1-15,-2 1 2 16,-2-2 2-16,0 0 5 16,0-3-1-16,2-2 1 15,-2-1-3-15,2 1 0 16,-3 2-2-16,1-1 1 15,-1 0 0-15,-2-1 1 16,2-1 7-16,-4 0-6 16,0-3-4-16,1 1 9 15,1-5 3-15,-1-5-7 16,1 0-3-16,-1 2-5 0,-1-2 3 16,-1 7-1-16,0 1 8 15,-2 0-7-15,2 3-4 16,1-1 4-16,-5 1 3 15,2-1 0-15,-2-2 5 16,0 0 1-16,-1-1-5 16,-2-3-2-16,-1 1 4 15,0 2 2-15,3 0-9 16,-5 0 3-16,2 5 3 16,-1 0-1-16,1 2-6 15,0 1 0-15,0 0 2 16,0-1 4-16,0-2-5 15,0-4-3-15,-1 0 5 0,-1 0-5 16,-1-3 4-16,0-2 1 16,3 0-4-16,0 1 1 15,0-3-1-15,0 6 4 16,-2-1-3-16,1 1 3 16,1 0-1-16,-3 2 0 15,3-2 3-15,0-1-5 16,-2-1 2-16,1 0 0 15,-2-6-4-15,1 4 0 16,-1 0 3-16,0 0-3 16,0 0 0-16,0 1 0 15,0 0-1-15,0-1 1 0,0 2-1 16,0-1 0-16,0 0 1 16,-1 2 2-1,-1-2 2-15,2 1-2 0,-1 3 1 16,1-1-2-16,-2-2-1 15,2 2 0-15,-3-1 0 16,2 0-1-16,-1 4 1 16,-1-2 0-16,2 0-2 15,-1 1 0-15,-1-1 2 16,0 1 1-16,2 3 1 16,-2 0 0-16,3 0 1 15,-1 0-3-15,-1 1 0 16,-1-1-1-16,0 3 0 0,-2-1-5 15,2-3 2-15,0 2 3 16,0 1 1-16,-1-2 3 16,0 0-2-16,1-2-1 15,0 3 0-15,0-1 2 16,-2 2-4-16,1-2 0 16,-3 0-3-16,-1 1 1 15,0-1-1-15,-1 0 5 16,2 0 2-16,0 0-1 15,0 1 1-15,1 0 2 16,0-1-4-16,-1 0 0 16,1 1-2-16,0 0 2 0,-1 2 0 15,-1 1-3 1,-1 1-1-16,0 1 1 0,-1-2-1 16,0 1 2-16,0 1 4 15,0-1-3-15,0-1 2 16,-1-1 2-16,2 1-2 15,-1 1 0-15,1-2 0 16,1 2 0-16,-2-3 1 16,1-1-2-16,1-2 2 15,-1-3-2-15,-2-1 3 16,2-2-3-16,0-1 0 16,-3 1 0-16,1 0 0 15,1 2 0-15,0 0-2 16,0 4 2-16,3 0-5 15,-2-1-10-15,2 3-5 0,-2-1-27 16,-3 1-17-16,-2 0-56 16,1-1-94-16,1-8-86 15</inkml:trace>
  <inkml:trace contextRef="#ctx0" brushRef="#br0" timeOffset="-40319.97">25883 11043 574 0,'0'0'53'0,"0"0"35"15,0 0 30-15,0 0-12 16,0 0-50-16,0 0-20 15,0 0-19-15,-13-31-8 16,13 58-7-16,0 10 14 16,0 13 10-16,7 9 7 15,0 2 0-15,-2 1-17 16,-1 2 5-16,-2-1-6 16,1-1-7-16,0-4-5 15,2-4-1-15,0-15-2 16,0-8 2-16,-2-6 1 15,-2-8-5-15,-1-6 2 0,0-4-3 16,0-3-2-16,0-3 0 16,0-1-13-16,0 0-52 15,0 0-23-15,0-7-35 16,-13-8-75-16,-4-3-420 16</inkml:trace>
  <inkml:trace contextRef="#ctx0" brushRef="#br0" timeOffset="-39765.32">25658 11478 602 0,'0'0'37'16,"0"0"-21"-16,0 0 71 16,0 0-52-16,0 0-18 15,76-84-6-15,-39 71 8 16,5 3 8-16,0 0-4 15,-2 0 8-15,-4 3-6 16,-2 0-12-16,-1 2-2 16,-2 3-4-16,3 2-4 15,4 0 2-15,2 0-1 16,5 12 2-16,-3 2-4 16,-7 2 2-16,-3 2 3 15,-7 2-5-15,-7 0-2 16,-8 1 1-16,-4 1-1 15,-6 5 0-15,0-1-2 16,-1 2 2-16,-13-3 5 0,1-3 1 16,1-10-4-16,6-4 1 15,3-6-2-15,3-2 5 16,-3 0 3-16,2 0 4 16,-4 0 24-16,-2-2 13 15,-2-11-22-15,-6-5-24 16,0-7-3-16,-6-6 4 15,3-3-4-15,3-5-1 16,6 5-3-16,5 7-4 16,4 8 7-16,0 9 6 0,0 3 1 15,0 4-4 1,0 3-3-16,0 0 0 0,0 0-8 16,0 0 6-16,0 0-33 15,0 0-43-15,0 0-50 16,0 7 22-16,7-3-40 15,4-3-125-15</inkml:trace>
  <inkml:trace contextRef="#ctx0" brushRef="#br0" timeOffset="-39216.12">26247 11442 314 0,'0'0'289'0,"0"0"-226"16,0 0 43-16,0 0-13 16,-7-78-32-16,7 61-19 15,10 0-21-15,3 2-5 16,4 1-6-16,-1-1-8 0,2-2-1 15,0 0-1-15,3-2-11 16,1 0-32-16,3-1-51 16,2 6-3-16,-4 2-99 15,-7 9-121-15</inkml:trace>
  <inkml:trace contextRef="#ctx0" brushRef="#br0" timeOffset="-38663.96">26611 11275 558 0,'0'0'71'16,"0"0"-4"-16,0 0 14 16,0 0-50-16,0 0-25 15,0 0-2-15,-33 36 5 0,29-10 9 16,4 1 9-1,0 5-3-15,0 2 8 0,7 1-20 16,5 0-6-16,3-1-4 16,0-4-2-16,3-5 3 15,-2-9-3-15,0-8 0 16,3-3-1-16,1-5 1 16,3 0 2-16,-1-8 2 15,-1-9 1-15,0-4-2 16,-8-4 3-16,2-5-1 15,-4-4 10-15,-5-4 8 16,-2 3 3-16,-1 1-12 16,-3 0-2-16,0 2-10 15,0 2-2-15,-6 5 0 0,2 6-1 16,-1 12-4-16,2 1-10 16,2 6-36-16,-1 0-66 15,1 3-30-15,1 6-210 16</inkml:trace>
  <inkml:trace contextRef="#ctx0" brushRef="#br0" timeOffset="-38167.85">27037 11371 544 0,'0'0'11'0,"0"0"57"0,0 0 18 16,0 0-55-16,0 0-15 16,0 0-14-16,65-4 0 15,-55-4 0-15,-2 0 0 16,-4-2 9-16,-1-4-7 16,-3-2 6-16,0-2-7 15,0-3 10-15,0 4-1 16,0 1 9-16,0 3 2 15,-9 5 17-15,2 2-13 16,-5 5 6-16,-5 1-17 16,-2 0-10-16,-2 3 15 0,-1 12-12 15,2-1-6 1,5 5 5-16,3 2-4 0,4 1 5 16,2 5-3-1,4 2 5-15,2 0-7 0,0 3 8 16,0 2-11-16,11-1 1 15,2-3 1-15,0-2 1 16,4-6 0-16,1-5-4 16,1-2-4-16,5-7 4 15,1-4 0-15,-2-4 2 16,1 0-2-16,-5 0 0 16,-3-5-14-16,-1-8-37 15,-6-2-102-15,-4-3-100 0</inkml:trace>
  <inkml:trace contextRef="#ctx0" brushRef="#br0" timeOffset="-37513.36">27625 10985 150 0,'0'0'619'0,"0"0"-608"15,0 0 49-15,0 0 53 16,0 0-61-16,0 0-24 16,-19-55-4-16,19 50-10 0,0 0-4 15,0 3-1 1,0 2-2-16,0 0-5 0,0 0-2 16,0 0 0-16,0 0-3 15,0 0-6-15,2 0-35 16,3 12-35-16,3 10-72 15,-4 1-56-15</inkml:trace>
  <inkml:trace contextRef="#ctx0" brushRef="#br0" timeOffset="-37229.28">27608 11558 587 0,'0'0'24'16,"0"0"54"-16,0 0 2 15,0 0-16-15,0 0-15 16,0 0-16-16,-7 31-5 16,7-31-10-16,0 0-6 15,0 1-3-15,0-1 0 16,0 0-3-16,0 0 2 15,0 0-5-15,0 0 2 16,0 0-5-16,0-4-28 16,9-10-137-16,0-4-162 15</inkml:trace>
  <inkml:trace contextRef="#ctx0" brushRef="#br0" timeOffset="-36894.47">27748 11311 656 0,'0'0'48'0,"0"0"-13"15,0 0 29-15,0 0-11 16,83-19-8-16,-47 14 2 16,1 1-18-16,-2 0-13 15,-3 1-1-15,-2-1 1 16,-3 1-2-16,-5 0-9 16,-6 0-5-16,-3 2 5 15,-7-1 1-15,-5 2-5 16,-1 0-1-16,0 0-41 15,-6-5-195-15</inkml:trace>
  <inkml:trace contextRef="#ctx0" brushRef="#br0" timeOffset="-35445.39">28540 11179 327 0,'0'0'60'0,"0"0"-6"16,0 0 31-16,0 0-38 15,0 0-20-15,0 0 2 16,-3-48 12-16,3 38 10 16,0-1-4-16,0 2-1 0,1-2 2 15,4 1-5 1,1 0-9-16,-1-1-7 0,3 0-9 16,1 0 1-16,6 2-16 15,-2-1 3-15,3 4-2 16,-2 3-1-16,-3 3-3 15,0 0 8-15,0 2-4 16,2 16-4-16,1 7 8 16,-1 6-7-16,-1 3 3 15,-1 4 2-15,0 3 0 16,-2 1-2-16,-3 1 0 16,-3-1-4-16,-1 2 2 15,-2 1-1-15,0-3-1 16,0-1 3-16,0-8-3 15,0-10 0-15,0-8 6 0,0-8-6 16,0-4 0-16,0-2 0 16,0-1 3-16,0 0 1 15,0 0 7-15,0-3-4 16,0-13 24-16,0-8-16 16,0-11-10-16,0-2-5 15,0-5 4-15,9-1-5 16,1-1 1-16,4-2-10 15,5 3-3-15,2 4 2 16,-3 3-13-16,1 7 17 16,-5 6 3-16,0 4-1 15,0 2 5-15,-1 2-2 0,2 3 4 16,3 3-4-16,0 1-8 16,2 5-1-16,-3 2 6 15,-3 1 0-15,-4 0 4 16,-1 12-5-16,-3 8 3 15,2 6 3-15,-4 6 1 16,3 2-1-16,-2 3 13 16,-1-3-9-16,1 2 9 15,-2-5-13-15,-1 0-1 16,-2 0 1-16,0-1 0 16,0 0-4-16,0-1 4 15,-2-1 1-15,-3-1 3 16,2-7-2-16,2-3-2 0,-1-4 8 15,2-6-7-15,0-3 1 16,0-3-2-16,0 1 0 16,0-2-2-16,0 0 1 15,0 0-23-15,0 0-14 16,0-7-59-16,11-13-128 16</inkml:trace>
  <inkml:trace contextRef="#ctx0" brushRef="#br0" timeOffset="-34845.82">29199 11283 575 0,'0'0'29'16,"0"0"-19"-16,0 0 5 16,0 0 6-16,0 0-20 15,0 0 1-15,95-20 0 16,-83 10 1-16,-1-4 1 0,-5 1 6 15,-5-3 28-15,-1-1 6 16,0 0-10-16,0-2 3 16,0-1-8-16,-10 0-14 15,-2 3-7-15,1 2-4 16,1 6 3-16,4 3 11 16,2 3-8-16,1 3 0 15,-2 0-8-15,-3 0-1 16,-2 9 2-16,0 8 5 15,1 7-8-15,1 2 14 16,4 4-10-16,4 3 15 0,0 0-14 16,0 3 4-1,1-4-6-15,10 0 4 0,-1 0-6 16,3-5 0 0,-1 0 0-16,4-4-1 0,1-3 2 15,3-3-2-15,1-2 7 16,2-5-6-16,3 0 0 15,4-4 0-15,-4-1-1 16,-2-2-1-16,-4-3-30 16,-5 0-85-16,-5 0 17 15,-5-8-156-15</inkml:trace>
  <inkml:trace contextRef="#ctx0" brushRef="#br0" timeOffset="-34493.08">29539 11044 223 0,'0'0'436'15,"0"0"-403"-15,0 0 55 16,0 0-18-16,0 0-55 15,0 0-11-15,37 36 21 16,-16-1 9-16,1 4-8 16,0 5-2-16,0 1-15 0,0-3-4 15,-3-5 4 1,-2-3-7-16,-2-7-1 0,-3-5-1 16,-5-8 1-16,1-5 0 15,-4-4-1-15,-1-3 0 16,0-2-2-16,2 0-13 15,-1-4-8-15,4-13-84 16,-1-4-71-16,-1-4-327 16</inkml:trace>
  <inkml:trace contextRef="#ctx0" brushRef="#br0" timeOffset="-34192.86">29797 11033 513 0,'0'0'19'0,"0"0"28"15,0 0 39-15,-58 90-6 16,35-56-45-16,1 5-4 16,-3 0 6-16,1 2-12 15,-3 1-8-15,2-4 0 16,1 2-7-16,3-2 1 15,4-3-10-15,4-4 1 16,4-10 0-16,5-6 0 0,2-11-4 16,2-4 6-1,0 0 0-15,0 0-4 0,3 0-31 16,11-11-31-16,3-9-141 16</inkml:trace>
  <inkml:trace contextRef="#ctx0" brushRef="#br0" timeOffset="-33796.28">29992 10643 644 0,'0'0'33'0,"0"0"40"16,0 0 10-16,0 0-45 16,0 0-38-16,0 0 0 15,-6 81 1-15,6-22 32 16,3 7-1-16,-1-1-12 15,-1 2-5-15,1-1-15 16,-1-3 3-16,2-5-3 16,3-7 0-16,2-10-1 0,1-12-9 15,3-8-5 1,2-9-5-16,5-4-18 0,4-8-14 16,7 0-8-16,5-2-125 15,-1-13-265-15</inkml:trace>
  <inkml:trace contextRef="#ctx0" brushRef="#br0" timeOffset="-33562.63">30085 10955 750 0,'0'0'21'0,"0"0"22"0,0 0 29 16,0 0-45-16,0 0-23 16,110-32 0-16,-76 29 3 15,1 0-7-15,-2 0 0 16,-5 0-11-16,-4 2-84 16,-11-1-86-16</inkml:trace>
  <inkml:trace contextRef="#ctx0" brushRef="#br0" timeOffset="-32789.96">31183 11005 589 0,'0'0'17'15,"0"0"-16"-15,0 0 3 16,31 109 20-16,-22-63-2 15,-2 1 0-15,-2-4-21 16,-2-4 6-16,-3-9-7 16,0-5-1-16,0-11-6 0,0-4 0 15,0-7 7-15,0-2 3 16,0-1 4-16,0 0 12 16,0 0 21-16,0-11 7 15,0-6-1-15,0-5 20 16,0-3-13-16,0-4-26 15,1-7-13-15,4-4 0 16,4-5-9-16,3-1-4 16,1-1-1-16,5 2-9 15,3 4-6-15,-3 11-22 16,1 6 13-16,-4 11 13 16,0 6 10-16,2 7-6 15,6 0 2-15,6 16-3 0,2 12 4 16,-3 3 3-1,-7 6 1-15,-10 4 1 0,-7 2 11 16,-4-1-7-16,0 2-4 16,-4-2 7-16,-8-3-7 15,-2-3-1-15,5-8 2 16,3-7 5-16,3-5-7 16,3-7-1-16,0-4-59 15,0-2-11-15,6-3-88 16</inkml:trace>
  <inkml:trace contextRef="#ctx0" brushRef="#br0" timeOffset="-32347.47">31831 10962 651 0,'0'0'46'16,"0"0"-16"-16,0 0 53 16,0 0-64-16,0 0-18 15,0 0 7-15,-77 56 6 16,59-23 4-16,5 6-4 16,4-2 7-16,1 1-16 15,7-1-3-15,1-3 1 16,1-2-3-16,14-8-6 0,4-8 3 15,4-6-10-15,-1-6-12 16,4-4 19-16,-1 0 0 16,-4-4 4-16,0-14 2 15,-2-3 3-15,-5-8 4 16,-1-6 10-16,-6-3 9 16,-4-4 6-16,-3-3-13 15,0 5-13-15,-7 8 8 16,-8 9-11-16,2 12-3 15,-4 5-1-15,5 6-4 16,-2 0 3-16,0 6-1 16,3 9-21-16,4 1-98 0,6-2-84 15</inkml:trace>
  <inkml:trace contextRef="#ctx0" brushRef="#br0" timeOffset="-31365.61">32312 10894 675 0,'0'0'41'0,"0"0"-30"0,0 0 26 16,-93-9-17-16,68 27-12 16,-4 7-5-16,6 5 6 15,2 4-4-15,6 2-1 16,2 0 3-16,4-2-2 16,4 0-1-16,3-2-4 15,2-2-4-15,0-5 4 16,13-4 0-16,4-4-1 15,-3-5-17-15,4-6 0 16,-3-4-12-16,2-2 24 0,2-2 2 16,-3-13 4-1,2-5 0-15,-3-1 4 0,1-4 1 16,-2-6 7-16,3-6 2 16,-2-5 3-16,0-7 0 15,-1-7-9-15,-4-1-3 16,0-5-5-16,0 1-1 15,-6 2 1-15,-4 3-2 16,0 3 2-16,0 4 2 16,-4 6 4-16,-6 6 5 15,2 9 16-15,3 11 9 16,2 12 1-16,3 5-16 16,0 0-21-16,0 7-5 15,0 23-15-15,0 15 20 16,6 13 4-16,6 4-4 15,-1 5 2-15,-5-6-1 16,-3-4 0-16,-3-4-1 0,0-7 2 16,0-6 3-16,0 0-5 15,0-7 3-15,0-3-3 16,4-7 0-16,6-4-1 16,7-5 1-16,5-4-7 15,3-4 6-15,5-6 2 16,2 0 6-16,-4-2-7 15,0-12-3-15,-4-4 3 16,-4-5 3-16,0-6 7 16,-2-6-7-16,0-5-2 0,0-8-1 15,-3-2 2-15,-2 0 4 16,-7 3-6-16,-6 8-3 16,0 11-1-16,0 12 4 15,-13 6 11-15,-3 9-6 16,-4 1-3-16,2 8 2 15,-1 24-4-15,1 8 0 16,6 11 2-16,2 0 12 16,2 0-9-16,4-6-1 15,4-4 0-15,0-6-4 16,0-5-3-16,16-7-2 16,8-6 5-16,7-4 0 0,4-6 9 15,0-6-3 1,1-1-6-16,-1 0 0 15,-4 0-5-15,-6-6 0 0,-4-4-66 16,-12-1-105-16,-9-3-426 16</inkml:trace>
  <inkml:trace contextRef="#ctx0" brushRef="#br0" timeOffset="-30359.3">29396 12241 601 0,'0'0'7'16,"0"0"-5"-16,0 0 30 16,0 0 23-16,0 0-38 15,0 0-10-15,113 6-1 16,-82-6 3-16,-4-6-9 15,-6-7 5-15,-10-2-4 0,-4-2 6 16,-5-2-4-16,-2 0-2 16,0-2 0-16,-5-1-1 15,-12 3 0-15,-5 2 14 16,-3 4-4-16,-3 3 5 16,-1 5-3-16,0 5-1 15,-1 0-1-15,4 7-2 16,2 13-3-16,5 7-1 15,3 8 13-15,7 4-6 16,7 3 8-16,2 4 4 16,0 2 9-16,11-4-16 15,5-1-10-15,2-4 4 0,-2-2-8 16,5-4 1-16,-1-7-2 16,4-6-2-16,-1-7 2 15,6-7-3-15,5-6-5 16,6 0 1-16,2 0-15 15,-5 0-34-15,-8 0-8 16,-10 0-17-16,-9-10-80 16,-5-6-236-16</inkml:trace>
  <inkml:trace contextRef="#ctx0" brushRef="#br0" timeOffset="-30043.99">29743 12090 694 0,'0'0'20'16,"0"0"24"-16,0 0 29 16,0 0-56-16,0 0-11 15,0 0 15-15,93 104 6 16,-60-55-2-16,-1 1-5 15,-3-4-5-15,-3-2-6 16,0-6-7-16,-5-8 2 16,-2-3-2-16,-5-8-2 0,-1-7 0 15,-4-6 0-15,-4-5 1 16,2-1-1-16,-4 0-13 16,0-7-17-16,-2-13-95 15,-1-7-95-15</inkml:trace>
  <inkml:trace contextRef="#ctx0" brushRef="#br0" timeOffset="-29752.66">30010 12051 592 0,'0'0'22'0,"0"0"-14"0,0 0 64 16,-61 103-3-16,40-60-37 15,-1 3-6-15,-2-3-9 16,0 1 0-16,-3-5 6 16,3-3-15-16,4-5-5 15,1-6-2-15,6-5 3 16,3-3-1-16,2-4-1 16,3-3 0-16,-2 2-2 15,3 0 2-15,1-1-2 16,-3-1 0-16,3 0-2 15,0 1-9-15,3-5-77 16,0-6-115-16</inkml:trace>
  <inkml:trace contextRef="#ctx0" brushRef="#br0" timeOffset="-29250.55">30295 12179 628 0,'0'0'86'15,"0"0"-78"-15,0 0 20 16,0 0 35-16,-16 107 12 16,10-64-31-16,4-1-14 0,2-4-15 15,0 0-9 1,0-4-5-16,0-1 1 0,0-7 3 16,0-7-3-16,0-7-4 15,0-7 2-15,0-5-5 16,0 0-3-16,0 0-18 15,0-19-75-15,2-8-85 16,-2-6-238-16</inkml:trace>
  <inkml:trace contextRef="#ctx0" brushRef="#br0" timeOffset="-29046.55">30316 11959 723 0,'0'0'15'16,"0"0"30"-16,0 0 37 15,0 0-56-15,0 0-26 16,0 0-5-16,-9-20-46 16,9 34-27-16,0 5-21 15,10 0-118-15</inkml:trace>
  <inkml:trace contextRef="#ctx0" brushRef="#br0" timeOffset="-28621.51">30658 12078 655 0,'0'0'38'16,"0"0"-27"-16,0 0 49 16,-88 34-21-16,67-11-23 15,7 2 18-15,8 2-21 16,6 0 3-16,0 3-10 0,0 2-5 16,12-3 2-1,1 1 1-15,0-9-4 0,-3-1 0 16,0-4 1-16,-2-2-2 15,-2 1 1-15,0-5 0 16,-1 3 2-16,2-2-2 16,-6-1 0-16,1 0 0 15,-2-1 0-15,0-2-1 16,0-1-4-16,0-2 4 16,-3 0-7-16,-7 0 7 15,-1-2 1-15,-3-2 0 16,-3 0-7-16,-1 0-13 15,1 0-31-15,3-6-30 16,1-8-59-16,7-7-270 16</inkml:trace>
  <inkml:trace contextRef="#ctx0" brushRef="#br0" timeOffset="-28322">30576 12126 487 0,'0'0'27'0,"0"0"10"15,-72 124 78-15,42-66-44 16,-1 2-25-16,-1 3-24 16,1 3 0-16,0-3-7 0,-1-1-11 15,4-5 7 1,0-10-6-16,2-7-2 0,4-7 1 15,3-11-2-15,2-6 1 16,8-6-3-16,3-7 3 16,5-1-2-16,1-2 0 15,0 0-1-15,0-5-45 16,1-17-78-16,17-7-248 16</inkml:trace>
  <inkml:trace contextRef="#ctx0" brushRef="#br0" timeOffset="-28022.3">30780 11804 667 0,'0'0'29'15,"0"0"-29"-15,0 0 0 16,19 112 64-16,-16-44-5 16,-3 9-22-16,0 0-13 15,0 3-7-15,-8-2-6 16,-3-6-10-16,3-7-1 16,4-13-25-16,4-16-33 15,0-14 15-15,0-11 18 0,3-11-46 16,6 0-31-16,-1-17-120 15</inkml:trace>
  <inkml:trace contextRef="#ctx0" brushRef="#br0" timeOffset="-27615.86">30816 12214 435 0,'0'0'15'15,"0"0"-12"-15,94-13 12 16,-51 9 3-16,-3 3-16 16,-1 1 1-16,-4 0-3 0,-10 0 3 15,-9 0-3 1,-8 0 61-16,-8 0 0 0,0 0-6 16,0 8-5-16,-11 4-4 15,-7 2-11-15,2 7 8 16,1 0-4-16,6 4-17 15,9 4-9-15,0 1-10 16,3 5 14-16,12 0-17 16,6-1 2-16,-1-3 3 15,0-4-2-15,-5 0-3 16,-6-6 1-16,-5-7 0 16,-2-4-1-16,-2-7-4 15,0-3-2-15,-3 0-2 0,-15 0 16 16,-5-7-8-16,-3-11 0 15,3-3-28-15,10-1-75 16,10-5-47-16,3-1-285 16</inkml:trace>
  <inkml:trace contextRef="#ctx0" brushRef="#br0" timeOffset="-27395.49">31119 12255 592 0,'0'0'35'15,"-51"84"20"-15,20-23 40 16,-10 9-17-16,-4 8-39 0,-8 4-3 16,-2-3-25-1,-1-13-3-15,10-8-3 0,12-17-2 16,8-14 4-16,12-6-7 16,5-9-1-16,4-5 1 15,3-4 0-15,2-3-24 16,0 0-98-16,0-8-175 15</inkml:trace>
  <inkml:trace contextRef="#ctx0" brushRef="#br0" timeOffset="-21753.67">28810 9406 345 0,'0'0'149'0,"0"0"-87"16,0 0 32-16,0 0-29 16,0 0-31-16,0 0-12 15,0 0-10-15,-44-18-9 16,37 18 2-16,-1 2-1 15,1 7 5-15,2 0 12 16,-3 1-6-16,3 0 1 0,2 2 3 16,0-2 4-16,3-2-8 15,0-1-7-15,0 0-3 16,3-4-3-16,9-2 3 16,1-1 3-16,4 0 3 15,-4 0 7-15,-2 0-13 16,-3-7 17-16,-3-4-13 15,-2 1 2-15,-3 1 0 16,0-2 3-16,0 2-4 16,0 1-8-16,0 0 3 15,-6 4-2-15,-3 2 0 16,2-1-2-16,-2 3 2 0,-2 0-1 16,-1 0 7-16,5 11-9 15,1 2 0-15,1-3-8 16,5 2 8-16,0-4 3 15,0-1 5-15,0-5-8 16,0-1 10-16,0-1-9 16,0 0 19-16,0 0 1 15,0 0 18-15,0-1 8 16,6-11-22-16,-1 2-3 16,-2-5 6-16,-2 1-22 15,-1 0-1-15,0 2-5 16,0 2-2-16,0 5-12 15,0 5-68-15,0 0-71 0,0 0-174 16</inkml:trace>
  <inkml:trace contextRef="#ctx0" brushRef="#br0" timeOffset="-20818.69">28988 8782 400 0,'0'0'78'0,"0"0"-50"16,0 0 67-16,0 0-7 15,0 0-46-15,0 0 6 16,-65 26 0-16,65-26 0 16,0 0-10-16,0 0 7 15,0 0-10-15,0 0 1 16,3 0 1-16,10-3-20 15,4-3 1-15,-1 1-10 0,5 0 1 16,-2 3 1 0,5 0-1-16,5-1 0 0,5 1-1 15,3-1 1-15,0-2 3 16,-4 1-5-16,-3 1 3 16,-6-4 0-16,-5 2-5 15,-4 1 5-15,-9 3 5 16,-1-1-2-16,-5 2-1 15,0 0 0-15,0 0-3 16,0 0-9-16,0 0-6 16,0 0-3-16,0 0-52 15,0 0-32-15,-6 5-9 16,-9 9-52-16,-6 3-24 16,-1-2-256-16</inkml:trace>
  <inkml:trace contextRef="#ctx0" brushRef="#br0" timeOffset="-20455.87">28999 9025 212 0,'0'0'242'0,"0"0"-204"16,0 0 90-16,0 0-9 0,0 0-45 16,0 0 1-16,-1 1-45 15,9 1-2-15,12 2-5 16,7 0 14-16,7-1 1 16,3-2-4-16,5-1 3 15,-3 0-7-15,-2 0-5 16,-5-4-6-16,-6-3-4 15,-8 2 1-15,-7 3-6 16,-7-1 3-16,-4 3-10 16,0 0-3-16,0 0-12 15,-7 0-96-15,-19 0-20 16,-3 6-120-16</inkml:trace>
  <inkml:trace contextRef="#ctx0" brushRef="#br0" timeOffset="-11105.72">24870 14236 529 0,'0'0'65'16,"0"0"11"-16,0 0 31 15,0 0-16-15,0 0-41 16,0 0-14-16,0 0-22 15,0-27-14-15,0 54 4 16,0 16-4-16,0 11 21 16,0 6 2-16,0 5 5 15,-9 3-13-15,-1-2 1 0,-2-6-7 16,3-4-6-16,4-10 0 16,2-10 1-16,2-10-2 15,-1-9 1-15,1-7-2 16,1-6 1-16,-3-4 0 15,3 0 11-15,-1-3 35 16,-1-16 9-16,1-12-33 16,-4-9-16-16,-2-7 2 15,-7-6-5-15,-2-3-4 16,-5-2-1-16,0 3 1 16,3 7-1-16,9 4 0 15,8 8-5-15,1 1-22 0,1 3 25 16,14 0 4-16,6 6 0 15,6 1-2-15,4 5 0 16,5 3-3-16,1 6-3 16,1 3 5-16,-1 6 2 15,-4 0 1-15,1 2-2 16,0 0 0-16,1 0 1 16,-1 0-1-16,-7 2 1 15,-5 0 0-15,-8 1-1 16,-7-1-2-16,-6 1-25 15,-1 3-46-15,-1 5-5 16,-23 6 13-16,-9 5-55 16,-5 1-96-16,-1-3-409 0</inkml:trace>
  <inkml:trace contextRef="#ctx0" brushRef="#br0" timeOffset="-10894.76">24776 14505 724 0,'0'0'25'0,"0"0"26"16,0 0 48-16,0 0-63 15,0 0-20-15,0 0 3 16,126 0-2-16,-71 0-11 16,-3 0-2-16,-10-2 1 0,-8-1-5 15,-7 3-5 1,-8 0-13-16,-5 0-86 0,-4 0-112 15</inkml:trace>
  <inkml:trace contextRef="#ctx0" brushRef="#br0" timeOffset="-10034.25">25415 14485 706 0,'0'0'39'0,"0"0"95"0,0 0-62 16,0 0-44-1,0 0-10-15,-99-21-2 0,71 36-15 16,0 6 11-16,1 4-10 16,6 4 0-16,1 4-1 15,6 3-1-15,3 3 0 16,8-3-1-16,3-4 1 15,0-2-5-15,15-7 5 16,7-2 0-16,2-9 4 16,3-4 0-16,0-8-4 15,-3 0 2-15,-5-3 1 16,-3-13-2-16,-5-3 1 0,-3-7-1 16,-5-2 0-1,-3-6 1-15,0-5-1 0,0-2-1 16,0 1 0-16,0 5 4 15,0 14-2-15,-2 8-2 16,1 7 2-16,1 5 4 16,-2 1-6-16,2 0-1 15,0 4-8-15,0 16 2 16,0 2 7-16,3 8 0 16,9 0 1-16,0-1 0 15,1 1 0-15,1-4-1 16,-2-2 1-16,1-4-1 15,-2-7 0-15,0-3 0 16,-2-4-1-16,5-6 1 16,2 0 1-16,2 0 3 0,5-16-2 15,-1-2 3 1,0-7 2-16,-2-7-6 0,-1-5-1 16,-4-8 0-16,-5-7 3 15,-4-4-3-15,-6-4 0 16,0-6 1-16,0 1-1 15,0 5-6-15,-7 3-5 16,-8 10 10-16,-2 13-5 16,-5 9 5-16,0 13-2 15,-3 9 3-15,0 3 0 16,3 14 3-16,1 19-3 16,8 11 0-16,7 10 0 0,6 7 0 15,0 2 1 1,15 1 0-16,6-1 7 0,1-3-6 15,2-5-1-15,-3-6 1 16,1-6-1-16,-2-6-2 16,-3-7 2-16,-1-9-2 15,0-5 1-15,-1-5 0 16,4-5-4-16,5-3 2 16,6-3-7-16,1 0-44 15,0-10-66-15,-2-9-35 16,-4-3-205-16</inkml:trace>
  <inkml:trace contextRef="#ctx0" brushRef="#br0" timeOffset="-9724.56">26044 14362 503 0,'0'0'49'0,"0"0"37"16,0 0-2-16,0 0-54 15,-80 41 5-15,69-11-18 16,4 3 3-16,5 3 0 16,2 2-19-16,0 5 18 15,3 2-17-15,5-5-2 16,-5-1 0-16,0-7 3 0,-3-8-1 16,0-7-1-1,0-7 2-15,0-7 10 0,0-2 19 16,0-1-14-16,-5 0-9 15,-4 0 3-15,-6-11-12 16,5-8-19-16,1-6-96 16,2-9-86-16,7-9-423 15</inkml:trace>
  <inkml:trace contextRef="#ctx0" brushRef="#br0" timeOffset="-9506.55">25983 14420 502 0,'0'0'23'0,"0"0"41"16,-37 102 55-16,20-49-48 16,-1 4-13-16,-3 4-22 0,-7 3 10 15,-5 0-24 1,-6-3-7-16,-2-7 2 0,3-6-11 16,6-12-3-16,6-9 1 15,11-11-3-15,7-6-1 16,8-4-3-16,0-6-59 15,28 0-96-15,15-13-104 16</inkml:trace>
  <inkml:trace contextRef="#ctx0" brushRef="#br0" timeOffset="-9027.59">26331 14599 609 0,'0'0'42'0,"0"0"-13"16,0 0 24-16,0 0-30 15,0 0-19-15,0 0-1 16,38-6-1-16,-14 0 5 16,-1-3-7-16,-7-2 4 15,-4-3 0-15,-3-5-3 16,-2-3 4-16,-5 0 0 15,-1-2 0-15,-1 5 0 16,0 2 4-16,-3 4 15 16,-12 4 11-16,0 2-4 15,-4 7-20-15,-5 0 5 0,2 0-4 16,-1 16 2-16,3 4-1 16,0 6 5-16,5 0-18 15,5 5 10-15,3 3 6 16,4 1-6-16,3 4-2 15,0-3-4-15,0-1-1 16,1-2 1-16,14-7-2 16,1-1 0-16,4-11 3 15,2-3-9-15,2-7 8 16,-2-4 1-16,4 0-2 16,-4 0-1-16,-1-5-2 15,-5-8-8-15,-1-3-27 0,-4-5-89 16,-2 1-101-1</inkml:trace>
  <inkml:trace contextRef="#ctx0" brushRef="#br0" timeOffset="-8742.89">26946 14294 762 0,'0'0'27'0,"0"0"119"0,0 0-69 15,0 0-25-15,0 0-20 16,0 0-8-16,-11-25-16 16,11 25-8-16,0 0 0 15,0 0-15-15,0 0 0 16,0 0-28-16,0 0-5 15,0 6 16-15,4 5-37 16,2 4-72-16,-2 2-57 16</inkml:trace>
  <inkml:trace contextRef="#ctx0" brushRef="#br0" timeOffset="-8503">26891 14757 485 0,'0'0'66'0,"0"0"45"16,0 0-11-16,0 0-25 16,0 0 15-16,0 0-20 15,18 23-1-15,-13-23 3 16,1 0-21-16,-3-2-23 16,0-5 1-16,-2 0-7 15,-1 0-16-15,0-1-6 16,0 0-3-16,0 4-27 15,0-1-43-15,0-2-45 16,5-1-136-16</inkml:trace>
  <inkml:trace contextRef="#ctx0" brushRef="#br0" timeOffset="-8172.68">27321 14502 693 0,'0'0'60'15,"0"0"-18"-15,0 0 32 0,0 0-31 16,0 0-36-16,88-22 6 15,-57 21 7-15,-4 0-15 16,-3-1 7-16,-8 1-6 16,-1-1 1-16,-6-1 3 15,-4 3-1-15,-2-2-3 16,0 0 0-16,1 2-6 16,6 0-3-16,4-2-80 15,4-3-213-15</inkml:trace>
  <inkml:trace contextRef="#ctx0" brushRef="#br0" timeOffset="-7213.88">28098 14225 603 0,'0'0'18'15,"0"0"50"-15,0 0-25 0,0 0-18 16,0 0-18-16,0 0 4 16,21-75-8-16,-9 74-2 15,0 1 1-15,2 0 3 16,0 5 5-16,-2 9-9 15,1 11 4-15,-7 6 3 16,1 5 13-16,-7 5 7 16,0 3-5-16,0 0 2 15,0-2-8-15,0-1-5 16,0-4-6-16,-3-3-2 16,-4-7-2-16,4-5-1 15,-1-10 3-15,2-5-4 0,2-6 1 16,0-1 3-16,0 0 6 15,0 0 15-15,0-1 20 16,0-15-1-16,0-9-31 16,5-4-5-16,4-5-5 15,2-5-3-15,0-4 1 16,1-3-2-16,5-3-7 16,5 2-16-16,2 2 3 15,3 5-13-15,-2 8 9 16,-1 13 5-16,-2 6 12 15,-2 8 6-15,2 5 2 16,3 0 0-16,2 22-2 16,0 11 2-16,-6 5 0 0,-3 6 4 15,-8 1 2-15,-7 1 6 16,-1-3 2-16,-2-2-8 16,0-2-1-16,0-2 3 15,-9-4-6-15,1-4 0 16,0-4 4-16,2-9-6 15,4-4 6-15,1-6-2 16,1-2-4-16,0-4-6 16,0 0 5-16,1 0-47 15,14 0-121-15,3-14-291 16</inkml:trace>
  <inkml:trace contextRef="#ctx0" brushRef="#br0" timeOffset="-6681.78">28802 14330 470 0,'0'0'92'0,"0"0"-86"16,0 0 7-16,0 0 12 0,0 0-18 16,0 0 2-1,75 10-9-15,-62-10-2 0,-4-7 0 16,-3-5 2-16,-1-5 3 16,0-1 0-16,-3-6 15 15,-1-2 0-15,-1 2 1 16,0-3-11-16,0 7 2 15,0 2 0-15,-11 8 5 16,-2 3 9-16,0 6-5 16,0 1-4-16,-1 1-1 15,-2 18-4-15,2 5 8 16,1 4 2-16,1 2 17 0,2 4-10 16,4 0-1-1,1 4-15-15,2 1 9 0,3-1-19 16,0 0 4-1,0-3-2-15,5-3 0 0,7-8-1 16,3-4 0-16,-2-4-1 16,3-6 4-16,2-3-5 15,2-2 0-15,0-5 0 16,3 0 0-16,1 0-47 16,1 0-78-16,-3-9-38 15</inkml:trace>
  <inkml:trace contextRef="#ctx0" brushRef="#br0" timeOffset="-6364.33">29063 14157 703 0,'0'0'54'15,"0"0"22"-15,0 0-23 16,0 0-48-16,0 0 22 16,54 75 9-16,-24-37-10 15,1 3-4-15,-3 0-3 16,-1-2 2-16,-2-3-16 16,-2-6-1-16,-5-7-4 0,0-3 2 15,-6-8 0-15,1-1 1 16,-4-8-1-16,0 0-4 15,3-3 0-15,-3 0-45 16,-3-10-98-16,-2-12-194 16</inkml:trace>
  <inkml:trace contextRef="#ctx0" brushRef="#br0" timeOffset="-6102.02">29315 14070 495 0,'0'0'26'15,"0"0"62"-15,-47 96 19 0,24-53-26 16,-1 6-23-16,-3 1-20 16,-3 3-9-16,1-4-14 15,0-5-9-15,4-5-2 16,6-6 6-16,5-5-9 15,4-7-1-15,2-7 2 16,5-2-2-16,3-6-23 16,0-6-93-16,14 0-61 15</inkml:trace>
  <inkml:trace contextRef="#ctx0" brushRef="#br0" timeOffset="-5705.86">29602 13757 701 0,'0'0'33'0,"0"0"102"15,0 0-55-15,0 0-62 16,0 0-15-16,0 0 4 16,13 80-5-16,-7-25 9 0,-6 8 17 15,0 7-9 1,0 1-4-16,-13-1-9 0,1-4 6 16,1-9-9-16,4-9-2 15,7-9 0-15,0-7 0 16,0-7 4-16,5-6-5 15,6-5-2-15,1-7 1 16,3-2 1-16,0-5 5 16,4 0-5-16,3 0-15 15,0-14-24-15,-3-11-48 16,-4-10-144-16</inkml:trace>
  <inkml:trace contextRef="#ctx0" brushRef="#br0" timeOffset="-5502.46">29525 14071 712 0,'0'0'46'15,"0"0"2"-15,0 0 64 16,0 0-62-16,94-41-33 16,-53 36-7-16,-1 1-8 15,2 4 7-15,-5 0-9 16,-3 0 0-16,-4 0 0 15,-4 0-56-15,-14 0-108 16,-9-3-361-16</inkml:trace>
  <inkml:trace contextRef="#ctx0" brushRef="#br0" timeOffset="-4702.3">30510 14112 522 0,'0'0'37'0,"0"0"-4"16,0 0 75-16,0 0-56 0,0 0 8 15,0 0-36-15,-9-16-24 16,4 25 0-16,-3 9 0 16,2 4 1-16,1-1-1 15,2 1 0-15,2-1 1 16,1-1 5-16,0-8-4 15,0-4-2-15,0-4 0 16,0-4 1-16,0 0 0 16,0 0 6-16,0 0 10 15,0 0 48-15,0-14 10 16,0-9-39-16,0-6-31 16,3-4 8-16,6-4-13 0,4-4-4 15,4 1 4 1,5 2-2-16,2 2 1 0,-1 10-14 15,0 6 10-15,-2 9-4 16,-1 10 7-16,-1 1 0 16,1 2 1-16,1 19 0 15,0 7-2-15,3 11 3 16,-3 3 0-16,-4 6 1 16,-4 0-1-16,-6-3 6 15,-5-4 0-15,-2-6-2 16,0-4-3-16,0-4 0 15,0-5 2-15,0-3-3 16,0-7-1-16,0-5 1 0,0-4 0 16,0-3-8-1,1 0-29-15,14 0-35 0,5 0-55 16,5-8-142-16</inkml:trace>
  <inkml:trace contextRef="#ctx0" brushRef="#br0" timeOffset="-4281.73">31117 14018 522 0,'0'0'65'16,"0"0"42"-16,0 0-10 15,0 0-25-15,0 0-56 0,0 0-16 16,-31 1-2-1,19 26 2-15,-3 6 17 0,3 8-9 16,6-1 5-16,6 1-2 16,0-1-6-16,0-4 0 15,16-5-4-15,4-6 2 16,1-8-3-16,1-6 1 16,0-8 3-16,1-3 1 15,-5 0-1-15,1-7 8 16,-4-12 6-16,0-8 13 15,-5-7-5-15,-2-7 3 16,-2-5-20-16,-6-2 3 16,0 2-7-16,0 6-2 0,-15 10-3 15,-6 12 0-15,-3 8 4 16,-7 4-4-16,-1 6 0 16,4 0-3-16,7 8-14 15,11 13-45-15,7 5-68 16,3 0-153-16</inkml:trace>
  <inkml:trace contextRef="#ctx0" brushRef="#br0" timeOffset="-3344.23">31660 14016 660 0,'0'0'28'0,"0"0"67"16,0 0-6-16,0 0-49 16,0 0-16-16,-100-51-24 15,75 70 1-15,-5 9 4 16,4 6 0-16,4 4-4 15,9 1 4-15,3 1 1 16,5-2 2-16,5-5-8 0,0-2 4 16,0-6-3-1,9-5 0-15,0-5 1 0,0-5-2 16,1-4-3 0,0-5 3-16,6-1 5 0,1 0-4 15,6-9 7-15,-1-8 0 16,2-9 6-16,0-6-6 15,0-7-4-15,1-9 3 16,-5-8 4-16,0-3-10 16,-6-6-1-16,-4-2 0 15,-4-5-7-15,-6 0 7 16,0 2 0-16,0 6 3 16,-7 11 0-16,-1 9-2 15,1 12 1-15,2 11 0 0,2 9 12 16,2 11-2-16,-1 1-12 15,1 22-10-15,1 19 4 16,0 17 6-16,0 14 1 16,1 4 1-16,7 1 0 15,-1-6 4-15,0-11-5 16,-5-4-1-16,1-8 0 16,0-4 2-16,0-5-2 15,3-7 0-15,2-7 2 16,2-5-2-16,0-6-7 15,8-4 7-15,0-3 3 16,9-7-1-16,3 0 5 0,1 0-7 16,1-7 2-16,0-12-2 15,0-9 4 1,-1-7-2-16,2-6-1 0,-6-3-2 16,-3-3 2-16,-8-3-3 15,-10 4 5-15,-5 3-6 16,-1 6 5-16,0 12-3 15,-14 11 2-15,-3 10-1 16,-5 4 1-16,-4 10-1 16,1 21 0-16,-1 13 0 15,4 3 2-15,4 4 1 16,6-3 1-16,6-3 1 16,6-6-5-16,0-6 1 0,6-6 0 15,18-8-1 1,7-4 1-16,5-4 5 0,6-5 1 15,-2 1-7-15,-4-6 2 16,-5-1 1-16,-4 0-3 16,-4 0-19-16,-2-13-68 15,-11-2-179-15</inkml:trace>
  <inkml:trace contextRef="#ctx0" brushRef="#br0" timeOffset="-2136.23">28261 15455 519 0,'0'0'57'0,"0"0"55"16,0 0-38-16,-41-94-14 15,16 70-12-15,-5 6-12 16,0 4-5-16,3 7-6 16,1 5-15-16,2 2 2 15,3 0-9-15,-3 9 8 16,0 11 1-16,2 0-6 16,4 4-3-16,2 2 5 0,5 3-7 15,5 1-1 1,6 0 1-16,0 4 2 0,0-2-3 15,9-3 2-15,6-3-4 16,1-3-1-16,5-8 3 16,-3-2 0-16,1-7 0 15,4-5-1-15,-2-1 0 16,4 0 1-16,-1-17 0 16,1-4 0-16,-4-6 0 15,0-5 3-15,0-6-3 16,-3-7 3-16,1-8-2 15,-1-6-1-15,-1-9-2 16,-1-3-1-16,-4 0-13 16,-6 5-1-16,-4 8-2 15,-2 12 15-15,-2 13 2 0,-9 8 2 16,-1 8 4-16,2 6 8 16,3 6-12-16,-1 5-2 15,2 0-4-15,-1 1 6 16,-2 20 2-16,-2 9-2 15,4 8 1-15,6 6-2 16,1 4 2-16,0 2 1 16,0-5 11-16,5 1-12 15,3-6-1-15,-2-1 8 16,-2-1-7-16,-2-3 1 16,1 1 2-16,1-6-8 15,5-1 5-15,2-4-2 0,2-4 0 16,2-3-3-16,3-4 4 15,-3-5 4-15,-1 0-2 16,-3-5-4-16,-2 0 3 16,4-4-1-16,-1 0 0 15,3 0 4-15,-1 0 1 16,-5 0-5-16,-1 0 0 16,-1 0 1-16,-4-1 1 15,-2-2-2-15,1-1-9 16,-1-3-31-16,5 1-98 15,0-4-55-15,3-5-191 16</inkml:trace>
  <inkml:trace contextRef="#ctx0" brushRef="#br0" timeOffset="-1642.67">28774 15230 580 0,'0'0'76'16,"0"0"-28"-16,0 0 44 0,0 0-33 15,-93-23-33 1,65 25 4-16,1 15-24 0,0 4 13 15,5 4-10-15,5 3-6 16,6 2 8-16,5 2-9 16,4 3-1-16,2-3 9 15,0 0-8-15,0-1 1 16,3-5 1-16,9-5-8 16,3-7 4-16,3-8 0 15,4-3 3-15,2-3 2 16,1 0-5-16,1-17 16 15,-4-4-9-15,-5-2 18 16,-4-5-4-16,-6-8 11 0,-4-4-4 16,-3-7-24-1,0-4 14-15,0-1-18 0,0 9 2 16,-6 11 2-16,0 14-4 16,1 10-8-16,-1 8-15 15,-3 0 8-15,-5 7-41 16,4 12-13-16,5 2-108 15,5-1-257-15</inkml:trace>
  <inkml:trace contextRef="#ctx0" brushRef="#br0" timeOffset="-1183.92">29001 15369 613 0,'0'0'28'0,"0"0"28"16,0 0 16-16,0 0-41 15,0 0-19-15,0 0-11 16,102-8 2-16,-82-1-1 16,-4-2 2-16,-4-5 5 15,-2-1 5-15,-4-8-3 16,-3-1 10-16,-1-5 7 15,-2-1-12-15,0 3-5 16,0 5-4-16,-9 6 1 16,-7 3 6-16,-1 8 2 0,-5 6-15 15,-7 1 2-15,1 4 2 16,0 17-1-16,3 8 3 16,6 4-3-16,8 4-2 15,5 4-2-15,6-1 4 16,0-1-2-16,0 0-2 15,9-3 3-15,2-4-2 16,-1-5 2-16,-1-5-2 16,1-6 0-16,-1-3-1 15,3-5-1-15,3 0 0 16,3-3-9-16,4-5-42 16,3 0-66-16,2 0-124 15</inkml:trace>
  <inkml:trace contextRef="#ctx0" brushRef="#br0" timeOffset="-853.65">29515 15146 613 0,'0'0'101'0,"0"0"-51"16,0 0 72-16,0 0-56 15,0 0-40-15,-103-22-9 16,76 42 0-16,5 6-14 15,8 4 7-15,13 3-6 0,1 6-3 16,10 1 3-16,13 0 4 16,2-1-8-1,-5-3 6-15,-4-2-6 0,-7-11 4 16,-6-3-4-16,-3-8 0 16,0-8 0-16,0-2 3 15,0-2 2-15,-9 0-1 16,-9 0 8-16,-1 0-1 15,-4-11-11-15,6-3-7 16,4-3-30-16,9-5-42 16,4-2-136-16,0-6-170 15</inkml:trace>
  <inkml:trace contextRef="#ctx0" brushRef="#br0" timeOffset="-628.21">29453 15196 655 0,'0'0'41'0,"0"0"27"15,-68 83 54-15,40-39-52 16,-2 5-32-16,-1 3-13 16,-2-1-15-16,-1 0-4 15,-4-1 1-15,0-8-5 16,5-11 1-16,12-10-2 16,8-10 3-16,6-6-3 15,6-5 1-15,1 0 0 16,0 0 5-16,0 0-7 15,15-8-38-15,15-10-171 16,10-5-346-16</inkml:trace>
  <inkml:trace contextRef="#ctx0" brushRef="#br0" timeOffset="270.72">29852 15276 620 0,'0'0'31'0,"0"0"45"16,0 0-10-16,0 0-21 15,0 0-6-15,0 0-14 16,-10-50-3-16,10 50-6 16,0 0 3-16,0 0-11 15,0 0-2-15,0 0-2 16,0 0-1-16,0 0-1 15,0 0-2-15,0 0 3 16,0 0-7-16,0 0-3 0,0 0 7 16,0 0 7-16,0 0-6 15,0 0-1-15,0 1 0 16,0 4 0-16,-3 0 0 16,0 2 0-16,0 1 0 15,-2-1 2-15,4-1-2 16,-2-2 0-16,2-1 2 15,1-1 1-15,-2-1-3 16,2 0 1-16,0 3-2 16,-3 4 2-16,-2 3 6 15,-1 6 2-15,0 3 0 16,-4 3-5-16,3 1-2 16,1 1 15-16,1-6-14 15,2-2 4-15,0-3-7 0,3-8 3 16,-2-2 1-16,2-2-3 15,0-2 3-15,0 0 1 16,0 0 2-16,0 0 1 16,0 0 26-16,0-7 9 15,0-11-5-15,0-5-20 16,0-7-10-16,5-5-8 16,6-3 0-16,5-5-8 15,2 0-21-15,4 2-6 16,0 8-1-16,0 9 3 15,0 10 13-15,-3 9 15 16,-2 5 1-16,0 0-8 0,2 4 10 16,0 14-3-1,0 6 7-15,-5 6-5 0,-3 1-1 16,-3 3 4-16,-5-3 1 16,0 1 0-16,-1-2-1 15,-2-2 1-15,0-4 0 16,0-4-1-16,-2-5 0 15,-4-5-4-15,3-6 3 16,3-1-4-16,0-3-54 16,0 0-61-16,0-9-80 15</inkml:trace>
  <inkml:trace contextRef="#ctx0" brushRef="#br0" timeOffset="609.91">30322 14768 507 0,'0'0'35'0,"0"0"103"16,0 0-47 0,0 0-56-16,0 0-35 0,0 0 0 15,1 58 0-15,-1-12 15 16,0 3-2-16,0-8-5 16,0-5-4-16,0-5-3 15,0-6-1-15,0-8 0 16,0-4-10-16,0-9-66 15,11-4-141-15</inkml:trace>
  <inkml:trace contextRef="#ctx0" brushRef="#br0" timeOffset="923.99">30504 14787 568 0,'0'0'21'16,"0"0"33"-16,0 0 47 15,-5 112-24-15,1-66-10 16,0 7-25-16,-4 3-10 16,1 2-7-16,-4-2-11 15,-1-3-6-15,3-8-7 16,2-6-1-16,4-10 0 15,3-8 2-15,0-5-1 16,6-7 0-16,13-1 0 0,7-4-1 16,0-4-10-16,0 0-35 15,-2-1-60-15,-8-18-29 16,-3-8-215-16</inkml:trace>
  <inkml:trace contextRef="#ctx0" brushRef="#br0" timeOffset="1097.31">30501 15051 710 0,'0'0'106'15,"0"0"-13"-15,0 0-10 16,0 0-54-16,0 0-16 16,121-20-6-16,-75 20-6 0,5 0 0 15,-2 1-1-15,-10 1-39 16,-6 1-227-16</inkml:trace>
  <inkml:trace contextRef="#ctx0" brushRef="#br0" timeOffset="1749.41">30009 16111 750 0,'0'0'64'15,"0"0"-62"-15,0 0 2 0,0 0 23 16,0 0-23-16,118-19 4 15,-80 5-5-15,-8-5 1 16,-9-4-2-16,-8-6 1 16,-7-2 4-16,-6-1-4 15,0 1 6-15,-3 2 19 16,-9 8-7-16,-2 6-10 16,-1 7-7-16,-2 5 9 15,-2 3-9-15,-4 0-1 16,-3 10 2-16,-1 10 0 15,5 7 2-15,5 2-3 16,5 3 9-16,6 6-11 0,6 3 1 16,0 4 0-16,0 0-1 15,11 1-2-15,2-7 10 16,2-2-8-16,1-9-2 16,1-4 0-16,5-7 0 15,3-5 0-15,2-2 3 16,0-2-3-16,-2-6-21 15,-2 0-30-15,-2-2-68 16,-6 0-124-16</inkml:trace>
  <inkml:trace contextRef="#ctx0" brushRef="#br0" timeOffset="2027.34">30416 15900 724 0,'0'0'24'16,"0"0"47"-16,0 0 39 16,0 0-79-16,0 0-24 15,0 0 3-15,79 42 0 16,-42 2 5-16,-1-1-5 16,-2 3 4-16,-4-3-7 15,-4-6 2-15,-4-1-7 16,-7-7-3-16,-3-6 1 15,-6-10 0-15,-3-6 0 0,-2-6-9 16,1-1-12-16,-1 0-22 16,4-1-56-16,1-18-76 15</inkml:trace>
  <inkml:trace contextRef="#ctx0" brushRef="#br0" timeOffset="2282.34">30795 15830 525 0,'0'0'35'0,"0"0"-2"15,-87 73 84-15,47-35-35 16,1 4-15-16,2 4-8 0,2-2-29 16,6-4-9-1,0-2-4-15,4-2-1 0,4-7-9 16,5-5-3-16,3-7 0 15,3-4-4-15,6-6 0 16,2-4-3-16,2-2-16 16,0-1-86-16,0 0-58 15,9 0-207-15</inkml:trace>
  <inkml:trace contextRef="#ctx0" brushRef="#br0" timeOffset="2521.75">30963 15888 671 0,'0'0'60'0,"0"0"-22"0,0 0-5 16,0 0-16-16,8 81 58 16,-7-31-19-16,-1 4-43 15,0-1 4-15,0-4-10 16,0-9-5-16,0-14-4 15,0-10-3-15,0-10-4 16,0-6-21-16,4 0-32 16,6-3-2-16,-1-14-115 15</inkml:trace>
  <inkml:trace contextRef="#ctx0" brushRef="#br0" timeOffset="2687.12">31105 15755 656 0,'0'0'89'0,"0"0"-48"16,0 0 52-16,0 0-36 15,0 0-54-15,0 0-3 16,4-10-99-16,13 27-7 16,5-1-284-16</inkml:trace>
  <inkml:trace contextRef="#ctx0" brushRef="#br0" timeOffset="3000.62">31353 15827 663 0,'0'0'52'15,"0"0"-7"-15,0 0 52 16,0 0-45-16,-73 93-33 15,73-51-9-15,13 8 12 16,12 0-5-16,-2-3-5 16,-2-6-8-16,-7-10 4 15,-5-8-7-15,-4-7 2 16,-3-9 14-16,-2-2-4 16,0-5-3-16,0 0-2 15,0 0-7-15,-8 0-1 0,-10 0-3 16,-3-7-3-16,-1-7-26 15,3-7-40-15,9-4-72 16,10-9-181-16</inkml:trace>
  <inkml:trace contextRef="#ctx0" brushRef="#br0" timeOffset="3241.36">31359 15866 638 0,'0'0'15'0,"-55"84"63"16,22-28-5-16,-6 11-24 0,-4 1-24 16,-4 2 2-16,0-4-17 15,6-10-3-15,12-14-3 16,12-13-3-16,10-14 0 16,4-9 7-16,3-5 3 15,-2-1-4-15,2 0 1 16,0 0-8-16,0-10 0 15,12-15-133-15,11-5-148 16</inkml:trace>
  <inkml:trace contextRef="#ctx0" brushRef="#br0" timeOffset="3526.27">31705 15419 714 0,'0'0'0'15,"12"73"17"-15,-6-15 57 0,-5 8 5 16,-1 9-34-16,-4 3-16 16,-19 3-8-16,-3-4-5 15,-3-9-5-15,8-14-10 16,5-13 1-16,7-18-2 15,7-12 0-15,2-4-6 0,0-7-30 16,8 0-35-16,14 0-17 16,6-15-82-16,-1-9-214 15</inkml:trace>
  <inkml:trace contextRef="#ctx0" brushRef="#br0" timeOffset="3915.92">31748 15758 435 0,'0'0'157'16,"0"0"-67"-16,0 0 12 16,0 0-57-16,0 0-29 15,0 0-5-15,121-20-11 16,-79 30 1-16,-5 0 2 0,-2-2-3 16,-6 1 0-1,-7 0-4-15,-2 0 11 0,-8 3-4 16,-5 2 12-16,-7 0 12 15,0 3 2-15,0 0 1 16,0 3-22-16,0 4 10 16,0 5 3-16,0 4-9 15,3 6-6-15,12-2-1 16,0-2 3-16,-3-4-8 16,-3-8 2-16,0-3 2 15,-6-7-4-15,-2-5 1 16,-1-6-6-16,0-2 5 15,-6 0-22-15,-16 0 22 16,-5-7 6-16,0-5-6 0,3-5-5 16,11-4-42-16,7-4-84 15,6-8-16-15,0-7-148 16</inkml:trace>
  <inkml:trace contextRef="#ctx0" brushRef="#br0" timeOffset="4090.18">32093 15838 500 0,'0'0'180'0,"0"0"-110"15,0 0-42-15,0 0 23 16,-51 85 49-16,14-22-44 16,-8 7-16-16,-6 5-10 15,2-2-26-15,-3-7 9 16,7-14-11-16,9-13-2 16,11-17-1-16,11-11 0 0,7-8-45 15,4-3-82-15,3 0-146 16</inkml:trace>
  <inkml:trace contextRef="#ctx0" brushRef="#br0" timeOffset="6787.54">24199 13558 334 0,'0'0'21'15,"0"0"-18"-15,0 0 39 16,0 0 18-16,0 0-29 16,0 0-28-16,0 0-3 15,-1-7 4-15,-9 22 4 16,-1 2 7-16,0 5 9 16,1 7-14-16,4 7 3 0,-3 7 2 15,3 6 2 1,1 9 1-16,2 7 2 0,0 8 8 15,0 8 7-15,-2 3-11 16,0 2 7-16,-2-1-6 16,1-2-2-16,-1 1-2 15,6-2-1-15,1 4 5 16,0 2-7-16,1 2-1 16,7-3-7-16,-2-2 1 15,-6-7 1-15,0-6-3 16,0-7 0-16,-11-1-2 15,-6-3 0-15,-1-5 0 16,-3-4 12-16,0-2-11 16,4 1 13-16,1 0-9 0,4 4 4 15,4 2-2-15,1 3-2 16,3 0-5-16,2 4 12 16,1 2-13-16,1-2-1 15,0-5 7-15,0-8-4 16,0-11 0-16,0 0 2 15,0-5 6-15,-2 1-2 16,-2 3 0-16,-2-3 1 16,0-2 0-16,2-3-13 15,1-8 0-15,1-7 2 16,2-9 3-16,0-6-7 16,0-1 0-16,0 0 12 15,0 0-7-15,-1 0-3 0,-5-1-2 16,-6-10-40-16,1-4-9 15,2 0-5-15,-1-2 8 16,6-5-20-16,4-6-64 16,0-9-8-16,7-6-15 15,15-10-12-15,8-13-78 16</inkml:trace>
  <inkml:trace contextRef="#ctx0" brushRef="#br0" timeOffset="11183.84">24254 13576 394 0,'0'0'8'0,"0"0"0"15,0 0 24-15,0 0 0 16,0 0 6-16,0 0-14 16,-12 0-12-16,30-5-5 15,14 0 4-15,8-3-3 16,6-2-5-16,3 1 0 16,1 2 7-16,-1 1-6 15,0 5-2-15,-1-2 2 0,-4 1-3 16,1 0 9-16,3 1-8 15,1-1-1-15,8-1 8 16,4 2-4-16,8-2 6 16,4 0-4-16,3-1-3 15,3 1 5-15,-3-1-6 16,-2 3 1-16,-5 1 7 16,-3 0-11-16,-4 0 5 15,7 0-3-15,-1 0-2 16,3 3 4-16,3 1-3 15,2-1 0-15,9-1-2 16,9-2 2-16,8 3 2 0,2 0-1 16,-2 1-2-16,-5 1-5 15,-5 0 5-15,-4 1 2 16,-6-3-1-16,1 2 3 16,2 0-2-16,1-4-2 15,-1-1 0-15,0 1-5 16,1 1 5-16,0 1 0 15,4 0 3-15,-2 1-3 16,0-1 2-16,-1 1-2 16,-1-1 1-16,-2 4-1 15,-10-3 2-15,1 0-1 16,-7-2-1-16,1 0 0 16,-1-1 5-16,0-1-4 0,-3 0 0 15,0 0-1-15,-3 0 4 16,2 4-4-16,2 0 0 15,-1 0 7-15,0-1-5 16,-6 1-2-16,-1-2 0 16,-2-2 11-16,1 3-5 15,-2-1-2-15,1 1 5 16,1 1-5-16,0 1 8 16,-1-2-6-16,1 2-3 15,3-1 3-15,1 1-4 16,2-2-2-16,-2 4 0 15,-1-2 0-15,-4-1 0 0,-1 2 7 16,0-3-5 0,-1-2 1-16,0 3 1 0,0-4 0 15,1 0 2-15,1 0 4 16,1 0-6-16,3 0-3 16,-1 0 15-16,2 0-13 15,1 0 1-15,0-4 3 16,-2 2-3-16,0-3 7 15,-2-1-9-15,1 1 4 16,-1-3 4-16,0-1-8 16,-2-2-1-16,-2 3 3 15,-2-1-2-15,-6 1 4 16,0 3-5-16,-2-1 3 0,2 1-1 16,-3 2 2-1,-1-1-5-15,-5 1 7 0,-3-1-4 16,1-1 1-16,-2 3 3 15,0-1-3-15,1 1 0 16,-3-1-3-16,2 1 0 16,1 2 3-16,-3-3-3 15,-1 1 2-15,-4 1-3 16,-1-2 0-16,-4 0 3 16,0 0-1-16,-2 1-1 15,2-1 3-15,1 3-3 16,1 0-2-16,2-2 2 15,4 2-1-15,2 0 1 16,2-1-1-16,-2-1 0 0,-1 1 1 16,-3-2-1-16,0 0 0 15,-2 3-1-15,-1-2 1 16,-2 0 0-16,-1 1 0 16,0-1 0-16,1 2 2 15,1-1-2-15,5-1 0 16,-1 2 0-16,0 0 0 15,-1 0 2-15,1-1 0 16,-3 1-2-16,-1-2 0 16,2 2 0-16,2 0 0 15,0 0 0-15,1 0 2 16,-1 0-1-16,-2 0-1 16,-2 0-1-16,-1 0 1 0,-1 0 0 15,-3 0 2-15,0 0-3 16,-2 0 2-16,2 0 0 15,0 0-1-15,0 0 0 16,1 0-1-16,-4 0 1 16,1 0 0-16,-2 0 0 15,1 0 1-15,-3 0-1 16,-1 0 0-16,0 0 1 16,-2 0 0-16,1 0-1 15,-1 0 2-15,2 0 0 16,-1 0 4-16,-1 0-6 15,-3 0 6-15,-3 0 0 0,-1 0-1 16,-1 0 0-16,1 0-4 16,1 0 0-16,-2 0 0 15,3 0 0-15,-2 0-1 16,-1 0 1-16,3 0-1 16,-3 2-2-16,4 1 2 15,-1 3-2-15,2 0 1 16,3 5-1-16,-5 3-2 15,1-3 4-15,-2 0-1 16,-2 0 1-16,1 0 1 16,-2-1 1-16,0-1 0 15,1 3-1-15,3 3-1 16,0 4 0-16,0 8 2 0,-2 0 7 16,-2 6-8-1,0-4 8-15,0 0-6 0,0 5 4 16,0-4 1-16,0 6-2 15,0 3 14-15,0 4-17 16,0 7 12-16,4 3-5 16,-2-1-2-16,-2-1 10 15,0-3-8-15,0 0-1 16,0-4-6-16,-3-2 5 16,1 0 1-16,2 2-6 15,0 0 3-15,0 1-3 16,-1-2-1-16,-5 0 1 15,0-4-3-15,-2 1 1 16,2 2 1-16,-1-4-1 16,0 1 0-16,2 6 1 0,1-2 1 15,1 1-2-15,0-1 6 16,-1-1-7-16,0-5 1 16,0 0 0-16,-1-3 2 15,4-1-1-15,1-1 7 16,0 2-5-16,0 2-1 15,1-1-1-15,9-2 6 16,-2 2-6-16,-2-5 7 16,0-2-9-16,-4 1 0 15,-2-5 0-15,0 1 2 16,0-1 0-16,0-2 1 16,0 0-2-16,0-3-1 0,0-2 2 15,0 2-2 1,0-1-1-16,-6 3 1 0,0-1 1 15,-1 3 0-15,0 2 0 16,1-1 0-16,2 2 6 16,1 1-7-16,3-4 3 15,0 5-3-15,0 1 0 16,0 1 0-16,0 3 2 16,0 1 1-16,0 2-3 15,3-2 0-15,4 0-5 16,3 0 5-16,3 1-2 15,3 1 2-15,0 1 2 0,4 0 5 16,-4-4-5 0,-2-3-2-16,-4-3-1 0,-5-9 0 15,-2-5 2-15,-2-5-2 16,-1-1 0-16,0 0-7 16,0 3 5-16,0-1 5 15,0-1-2-15,0 1 0 16,0-4-1-16,0 2 1 15,0-5-1-15,-1-1 0 16,-1 0 1-16,-1 1-8 16,2 1-1-16,-2 1-1 15,0 0-2-15,-3-1 12 16,-5 0-3-16,1 1 6 16,1 1 2-16,0-1-2 15,0 0-1-15,1-1-1 0,2-2 0 16,-1 1-1-16,-3-2-1 15,-1 3 1-15,-4-3 0 16,0 2 1-16,-1 0 1 16,-2-1 0-16,-3 1-2 15,-1-1-4-15,-1 0 3 16,-5-1 1-16,-4 2 0 16,-4-2 9-16,-3 0-9 15,-5 0 2-15,1 0-1 16,-2 3-1-16,-1 0 0 15,4 4 0-15,2-1 0 16,1-2 0-16,4 1 5 0,0-3-5 16,-2-2-1-1,-8 0-1-15,-1 0 1 0,-8 0-6 16,-7 0 1-16,0 0-5 16,-2 0 3-16,5 0 0 15,6 0 7-15,4 0-1 16,2 0 1-16,1 0 1 15,-3 0-1-15,-2 0 1 16,-4 0 0-16,-9 0-5 16,-7 0 5-16,-6 0 3 15,-3 0-3-15,3-2-8 16,6 2 1-16,9 0 5 16,5 0 1-16,0 5-2 0,-2 2 2 15,3 0 0 1,1-2-3-16,4 0 1 0,0-1 3 15,-1-1 0-15,-2-3 6 16,-7 0-7-16,-7 0 1 16,-9 0-2-16,-6-7 0 15,-5 2-1-15,-2 0 4 16,-5 0-3-16,3 0-10 16,1 4-1-16,-1 1 8 15,0 0 1-15,0 0 2 16,5 0 1-16,8 0 1 15,4 0-2-15,2 1 2 16,2 4-1-16,-3-3-3 16,1 3 5-16,2-1-2 0,-1 0 1 15,0 0-2-15,4 1-3 16,6-1 0-16,3-1-4 16,4 0 6-16,1-1-5 15,-2 0 6-15,-8 3-6 16,-7 0-5-16,-5 0-4 15,-1 3-4-15,6-3 16 16,4 2 4-16,5 0-6 16,3-3 7-16,0 1 3 15,3 0-3-15,1-2 0 16,-1-1 1-16,-1 2-1 16,0-3-7-16,-6 1-6 15,0 3 5-15,-1-3 3 0,-4-1-6 16,-1-1 7-16,-6 0 1 15,-6 0-1-15,-2 0 2 16,-2 0 1-16,1 0 2 16,-4 0 0-16,-4 0-1 15,-9 0 1-15,-10 3-1 16,-6-1 0-16,-5 2 6 16,5-1-5-16,4 1 0 15,4 2 0-15,11-2 15 16,6 1-8-16,11 0 1 0,8-4 2 15,5 0-6 1,1-1 0-16,1 0-5 16,-2 0-1-16,1 0 1 0,-1-7 7 15,-2 0-6-15,-1 2 0 16,6 0-1-16,5 5-1 16,5 0 0-16,4 0 0 15,1 0 0-15,1 0 1 16,-4 6 4-16,2 0-1 15,3-3-4-15,4-3 5 16,7 0-8-16,7 0 10 16,6 0-10-16,5 0 4 15,0 0 0-15,3 0 4 16,-2 0 5-16,-2 0-9 16,0 0-5-16,1 4 5 15,0 0 7-15,-1-1-6 16,0-2-1-16,-2-1 2 0,-3 0-2 15,-3 0 3-15,-6-10 11 16,-3 1-7-16,-1-4-6 16,-1 4 4-16,2 1-1 15,4 5 10-15,2-1-3 16,5 2-4-16,7-1 1 16,5 3 2-16,7-2 3 15,4 2 6-15,2 0 9 16,0-2-4-16,0 1-8 15,0 1 2-15,0-2-4 0,0 2-1 16,0-1-1-16,0-1 0 16,0 1-6-16,0 0 2 15,0 1 2 1,0 0-1-16,0 0-2 0,0 0 0 16,-1 0-2-16,1 0 5 15,0 0-7-15,0 0 1 16,0 0-1-16,0 0-2 15,0 0 0-15,0-2 0 16,0 2-1-16,0 0 0 16,0 0 0-16,0 0 0 15,-2 0-1-15,-5 0-11 16,-16 0-69-16,-15-7-95 16,-15-3-219-16</inkml:trace>
  <inkml:trace contextRef="#ctx0" brushRef="#br0" timeOffset="14557.48">12972 11557 360 0,'0'0'48'0,"0"0"20"16,0 0 24-16,0 0-31 15,0 0 2-15,0 0-24 16,0 0 1-16,-17-3-18 16,17 3-17-16,0 0 5 15,2 0 4-15,13-1-10 16,9-1 5-16,1 1 3 15,5-1 1-15,1 1-7 0,4 1 0 16,-1 0 0 0,3 0-5-16,2 0 1 0,-5 0 1 15,2 0 4-15,0 0-4 16,0 0 4-16,1 0-5 16,2 0 0-16,1 0 1 15,8 0-1-15,-2-7 1 16,-1 3-1-16,-5-1 1 15,-6 4 6-15,1 0-1 16,-4 1-5-16,-1 0 2 16,-2-3 0-16,4 3-4 15,0-3 4-15,5 3-1 16,5-2 0-16,4 1-4 0,2 1 2 16,-2 0 0-16,-4 0 0 15,-7 0-2-15,-6 0 0 16,0 0 0-16,-2 0 0 15,4 0 4-15,3 3-1 16,5 0-1-16,10 1-1 16,2 0-1-16,1-2 0 15,-1 2 0-15,-4-1 0 16,-3 1 2-16,-1 0-4 16,-6 0 4-16,1 1-4 15,-2 2 1-15,1-3-1 16,1 0 4-16,3 0 0 0,2-1-2 15,2-1 1 1,0-1-1-16,1-1 1 0,-4 4-2 16,-1-4 3-16,-5 1-3 15,-3 2 2-15,0 0 0 16,1-1 1-16,3 4-2 16,5-2 0-16,0-2 0 15,2 0-3-15,0-1 8 16,5-1-5-16,2 0 0 15,3 0 0-15,-1 0 2 16,1 0-2-16,-6 0 1 16,1 0-1-16,-3 2-1 15,5 1 1-15,1 0 0 16,0-2 1-16,4-1-1 0,-1 1 1 16,0 1-1-16,0-2 0 15,-6 0 0-15,0 0 1 16,-2 0 1-16,-1 0-1 15,-1 0-1-15,-1 0 0 16,0 0 0-16,0 0 0 16,-2 0 6-16,3 0-5 15,-5 0-1-15,2-2 0 16,0 1 0-16,-4-3 0 16,1 1-1-16,0 0 1 15,-2 0-4-15,-1 0 4 16,-2 2 0-16,-1 1 1 15,0 0-1-15,0-1-2 16,2-2 2-16,-2 3 0 0,0 0 1 16,-2-3-1-16,-1 3 0 15,0 0 1-15,0 0-2 16,1-2 2-16,4 1-1 16,1-1 0-16,2-2 4 15,1 1-4-15,-2-1 1 16,4 0-1-16,-2-1 1 15,2 0-1-15,-2-1 0 16,-2 1-1-16,-1 1 1 16,0-1 0-16,-5 4 7 15,-1 0-7-15,0-2-2 0,0 3 1 16,2-3 2-16,6 3-1 16,4-1 2-1,4-1-2-15,-3 1 0 0,-4-2-1 16,-7 3 1-16,-2 0 0 15,-4 0-5-15,1 0 5 16,-2 0 1-16,2 0-1 16,1 0 1-16,4 0-1 15,2 0 0-15,-4 0 0 16,-5 0 0-16,-4 0 1 16,-3 0-1-16,0 0 1 15,0 0-1-15,1 0 2 16,2 0 4-16,0 0 6 15,4 0-9-15,1 0 6 16,-1 0 1-16,-1 0-6 0,-2-2 2 16,-1 1 5-16,1 0 7 15,2-2 2-15,-1 0 8 16,2 3 2-16,2-3-7 16,-2 0-4-16,-1 0 6 15,-6-1-5-15,-3 1 3 16,-5 2-4-16,-4-2 10 15,-3 3-11-15,0 0 1 16,-3-2-9-16,2 2-6 16,-2 0-3-16,0 0-1 15,0 0-7-15,-14 0-60 16,-14 5-51-16,-11 3-78 0,-7-8-428 16</inkml:trace>
  <inkml:trace contextRef="#ctx0" brushRef="#br0" timeOffset="15412.05">15634 10340 441 0,'0'0'38'0,"0"0"45"15,0 0 13-15,0 0-16 16,0 0 36-16,0 0-35 15,-9 0-14-15,17-18-24 16,5-3-13-16,4-5 0 16,0-3 14-16,6-4-27 15,-1-4 7-15,7-4-5 16,-1-8 4-16,0 0-15 0,1-1-2 16,-4 7-1-16,-4 7-2 15,-6 11-3-15,-5 6 2 16,-4 10 0-16,-4 3-1 15,-2 4-1-15,0 2-6 16,0 0-3-16,0 0-27 16,0 0-74-16,0 0-22 15,-5 0-85-15,1-3-388 16</inkml:trace>
  <inkml:trace contextRef="#ctx0" brushRef="#br0" timeOffset="16110.51">16097 9290 567 0,'0'0'30'0,"0"0"88"0,0 0-28 15,0 0-57-15,0 0-32 16,0 0-1-16,4 80 21 15,-4-30 16-15,0 4-8 16,0 1-9-16,0 3-12 16,-1-2-1-16,1-5-1 15,0-5-6-15,0-7 3 16,0-10-2-16,0-9-1 16,0-7 3-16,1-7-3 15,-1-6 1-15,2 0 4 16,-2 0 4-16,2 0 5 15,1-12 9-15,1-8-9 16,-3-6-4-16,1-3 2 0,-2-7-2 16,0-6-4-16,0-4-6 15,0-5 1-15,-5-1 1 16,-2 0 0-16,-1 2 1 16,2 0 2-16,0 5-5 15,2 2 0-15,2 11-6 16,2 9 6-16,0 10-5 15,0 6-3-15,3 2 5 16,15-1-2-16,11 0 2 16,7 1 3-16,2 2 0 15,-4-2 3-15,-4 1-2 16,-8 1 0-16,-8 1 0 0,-6 0-1 16,-5 2-1-16,-3 0-6 15,0 0-10-15,0 8-42 16,0 10-25-16,-12 2-66 15,-9 1-147-15</inkml:trace>
  <inkml:trace contextRef="#ctx0" brushRef="#br0" timeOffset="16352.53">16091 9501 577 0,'0'0'103'0,"0"0"-62"16,0 0 55-16,0 0-5 16,0 0-54-16,0 0-7 15,77 2 0-15,-44-2-15 16,1 0-5-16,-1 0-8 16,-1 0-2-16,-7 0-1 15,-8 0-51-15,-6 0-58 16,-8 0-85-16,-3 0-407 15</inkml:trace>
  <inkml:trace contextRef="#ctx0" brushRef="#br0" timeOffset="17257.18">16586 9409 643 0,'0'0'46'15,"0"0"40"-15,0 0-8 16,-89-10-39-16,69 10-12 16,2 7-11-16,5 10-14 15,1 4 14-15,4 4-10 16,2 4-3-16,5 4-2 15,1 0 3-15,0 3-2 16,0-4-2-16,1-4 0 0,8-3 0 16,2-9-2-16,-2-5 1 15,3-4-13-15,2-5-1 16,3-2 4-16,5 0 0 16,-1-10-13-16,-1-2 11 15,-2-5-10-15,-6-4 10 16,-4-1 13-16,-3-7 0 15,-5-3 2-15,0-2 4 16,0-2 15-16,0 4-9 16,0 6 11-16,0 7-1 15,-2 6 2-15,1 6-10 16,1 7 13-16,0 0-15 0,0 0-12 16,0 12-1-16,0 7 1 15,13 4 5-15,2 6 2 16,2 2-3-16,0 0 2 15,0-2-2-15,1-2-3 16,-6-4 0-16,1-7-1 16,-4-6 0-16,-3-3-1 15,2-5 4-15,2-2-3 16,1 0 1-16,3-2 10 16,1-12-9-16,2-3 0 15,-5-6 1-15,0-6 6 16,-2-7-7-16,-1-7 5 15,-4-7-4-15,-4-7-3 0,-1-11 2 16,0-2-2-16,-1-1 3 16,-13 4-3-16,-4 9-4 15,-1 12 0-15,-2 10 1 16,2 10 3-16,5 11 2 16,4 8 1-16,5 7 0 15,-1 0-3-15,2 22-10 16,2 16 10-16,2 10 6 15,0 8-5-15,11 5-1 16,3 2 6-16,0-1-6 16,1-4 2-16,-3-7-2 15,0-3 0-15,1-8 1 16,-2-2-1-16,3-4 0 16,-1-5 2-16,3-5-2 0,0-5-1 15,2-5 1-15,-1-3-4 16,0-3 4-16,0-6 0 15,-1 0-11-15,0-2-48 16,-2 0-94-16,-3 0-97 16</inkml:trace>
  <inkml:trace contextRef="#ctx0" brushRef="#br0" timeOffset="17625.93">17206 9258 583 0,'0'0'79'16,"0"0"-1"-16,0 0 10 16,0 0-33-16,0 0-17 15,-92 49-11-15,82-20 0 16,10 3-11-16,0 2-9 15,16 3-1-15,14 2 7 16,6 1-12-16,0 3 6 16,-5-4-4-16,-7-4-2 15,-8-5-2-15,-10-5 4 16,-6-6-5-16,0-7 3 0,0-4-2 16,-12-5-2-16,-6-3 3 15,-7 0 3-15,-4-1 6 16,3-14-9-16,2-2-4 15,7-3-45-15,8-5-75 16,4-5-79-16</inkml:trace>
  <inkml:trace contextRef="#ctx0" brushRef="#br0" timeOffset="17874.3">17199 9324 520 0,'0'0'38'15,"0"0"14"-15,-42 81 61 0,27-41-51 16,-1 11-23-16,1 7 6 16,-3 6-7-16,-3-2-16 15,0-2-15-15,-4-11 6 16,1-6-8-16,5-11-2 16,5-8 1-16,8-14-3 15,3-5 6-15,2-3-6 16,1-2-1-16,0 0-1 15,1 0-22-15,19-16-142 16,5-7-250-16</inkml:trace>
  <inkml:trace contextRef="#ctx0" brushRef="#br0" timeOffset="18330.44">17473 9431 587 0,'0'0'47'15,"0"0"-22"-15,0 0 35 16,0 0-41-16,0 0-9 16,100 0-4-16,-77-6-3 15,-5-1-3-15,-4-2 3 16,-3-3 0-16,-6-2 3 15,-2-1 3-15,-3-2 19 16,0 0 1-16,-2 0 15 0,-8 2-11 16,-4 3-6-16,2 3-4 15,0 4-3-15,-3 4-8 16,-1 1 2-16,-3 4-9 16,-2 16 7-16,4 7-5 15,2 7 2-15,5 5-5 16,7 2 6-16,3 1 4 15,0 1-14-15,17-4 2 16,3-2 1-16,4-7-2 16,1-8-1-16,1-5 3 15,-2-5 2-15,0-9-4 16,-2-1 0-16,-1-2-1 0,-5 0-20 16,-4-5-14-16,-5-9-67 15,-7-5-112-15</inkml:trace>
  <inkml:trace contextRef="#ctx0" brushRef="#br0" timeOffset="23288.05">18394 14967 120 0,'0'0'44'0,"0"0"14"16,0 0 35-16,0 0-42 15,0 0-28-15,0 0 11 0,-8 0 4 16,1 0 8-16,3 0-8 16,-3 0-1-16,1-1-4 15,0 0-10-15,-2-2 11 16,-1 2-19-16,-5 1 5 16,-1 0-2-16,-4 0-7 15,-4 0 0-15,-2 0-1 16,-2 0-4-16,1 0 17 15,0 0-6-15,7 0-7 16,1 0 8-16,3 0 2 16,-3 0-6-16,3 0-5 15,-1 1 5-15,-1 2-4 16,4-1-1-16,1 2-4 0,-3-2 3 16,1 0 0-16,1-1 5 15,1 0-4-15,-1 1 2 16,4 1-2-16,0-2-1 15,3 0 3-15,-1 2-7 16,4-3 4-16,-2 1-2 16,2 1 2-16,2-2-2 15,-3 0 1-15,1 0 4 16,-1 0 7-16,-2 1-18 16,2 1 9-16,1-1-2 15,1-1 4-15,2 1-8 16,-1-1 5-16,1 2-3 15,0-2-2-15,0 0-3 16,0 0 3-16,0 0-3 0,0 0 3 16,0 0-1-16,0 0-2 15,0 0 0-15,0 0-5 16,0 0 5-16,0 1-2 16,0 1 2-16,0 1-1 15,0-1-4-15,0 2 5 16,0-1 0-16,0 2-2 15,0-2 0-15,0 2 4 16,0 2-1-16,-2 1 2 16,2 0 2-16,-1 1-5 15,-1-1 1-15,2 2 0 16,0-1 1-16,0 2-2 0,0 1 4 16,-1 1-4-16,1-1 6 15,0 1-5-15,0 1-2 16,0 2 2-16,0-1 1 15,0 2 2-15,0 2 0 16,0-2-4-16,0-1 6 16,0 1-5-16,0-2 5 15,0-3 0-15,0 1-4 16,0-2 4-16,0 0-5 16,-2 2 1-16,1-1-1 15,1 2-1-15,0-2 0 16,0-1 1-16,0 1 3 15,0 0 3-15,0-3-7 0,0 2 1 16,0-2 0 0,0-1 2-16,0 1 2 0,0-1-1 15,0 1-2-15,0 4 1 16,0-1-2-16,0 0-1 16,0 0 3-16,0 2-3 15,0-5 1-15,0 2 0 16,0-2-1-16,0-2-1 15,0 0 1-15,0-1 2 16,0 2-2-16,0-2 0 16,0 4 0-16,0-4 3 15,0-1-2-15,0 4-1 16,0-2-4-16,0 2 3 0,0 0-1 16,0-4 2-16,0 0 3 15,0 0 4-15,0-1-11 16,0 2 7-16,0-1-4 15,0 2 2-15,0 0 0 16,-2 0-1-16,-1 1 0 16,2 0 0-16,-1-2-1 15,1 2 2-15,-2-1 0 16,3 0-1-16,-2 0 1 16,2 0-1-16,0 0 0 15,-1 2 0-15,-1-2 6 16,1 1-6-16,1 0-2 15,-2 0 2-15,2 1 0 16,0 1 0-16,-1-1 8 0,1 0-11 16,-2-1 3-16,1 0-4 15,1 1 4-15,-2-1 2 16,2 2-2-16,0-1-2 16,0 1 0-16,0 0 2 15,0 1-7-15,0-1 1 16,3 2 5-16,0-3 2 15,-1 2 0-15,-1 1 7 16,1-3-8-16,-2 0-1 16,0 0 1-16,1 0 2 15,-1-2-1-15,2 1-1 16,1 1 0-16,-2-3 1 0,2-2-1 16,-1 1 0-1,-1-2-3-15,1 2 3 0,1-1 0 16,0 2 1-16,-2-2 2 15,2 3 0-15,0-2-6 16,-1 3 2-16,1-5 1 16,-3-1 0-16,4-1-7 15,-3-1 4-15,-1 2 3 16,2-2 0-16,-1 1 0 16,1 1 4-16,1 0-4 15,0 1 3-15,0-3-3 16,0 3 0-16,0-1-2 15,-1-1 2-15,-2-1 1 0,0 1 3 16,1 1-4 0,1-2-1-16,-1 1-2 0,3-1 3 15,1 0-2-15,4 0 2 16,3 0 4-16,3 0-4 16,-2 0 4-16,3 0 1 15,4 0-5-15,1 0-2 16,6-4 2-16,3 0 0 15,2-1 0-15,4-4 4 16,1 2-1-16,-2-1-3 16,-6 2 0-16,-3 0 5 15,-7 1-8-15,1 2 3 16,-2 1-3-16,-4 1 3 0,0 1 3 16,1 0 1-16,-5 0-4 15,2 0 0-15,-3-2 0 16,-1 2 0-16,-1 0 0 15,2 0 0-15,-5 0 1 16,4 0-1-16,-4 0 0 16,4 0 0-16,4 0 0 15,-3 0 0-15,4 0 1 16,-4 0-1-16,-1 0-4 16,-4 0 4-16,-1 0 13 15,-1 0 0-15,-1 0-7 16,-1 0 15-16,0-1-10 15,0 1-5-15,0-2 3 16,0 2-3-16,0 0 0 0,0 0 2 16,0 0 0-16,0 0 1 15,0-1 5-15,0-1 0 16,0-3-6-16,0 1-1 16,0-2-1-16,0 1 1 15,3-4-3-15,-2 1 0 16,1-1-1-16,1 1 2 15,-3-1-2-15,1-1 2 16,-1 0-1-16,2-2 15 16,-2 0-4-16,0-4-5 15,0-3 3-15,0 1-2 16,0-1-3-16,0 2-4 0,0 1-3 16,1 3 12-16,-1 1-6 15,2 0-2-15,-2 1-2 16,0 0 0-16,0-3 0 15,0 1 0-15,0-4 2 16,0 4 0-16,0-5 1 16,-3 0-3-16,1 2-3 15,2-1 6-15,0 3-4 16,0 0 1-16,0 3 2 16,0 0-1-16,-1 1-1 15,-1 2 2-15,-1-1-2 16,3 0-2-16,-1-2 3 15,-2 1-4-15,2 0-2 16,-1-4 2-16,2 2 7 0,0-1-7 16,0-3 1-16,0 3-1 15,0-1 1-15,0 0 8 16,0-1-5-16,-1 0-3 16,-1-1 9-16,1-1-7 15,-1 0 0-15,-1-3 0 16,2 1-4-16,-2-2 2 15,0-2-1-15,-1 3 8 16,0 2-8-16,-2 0-1 16,2 4 1-16,2-3 2 15,1 3 0-15,-1-2 2 16,-1 3-2-16,2-4 0 16,-1 1-2-16,1-1 9 0,-1-2-9 15,-1 1-4-15,2 0 4 16,1-2 0-16,-2 0 3 15,2 0-3-15,-1-2-17 16,-3 1-25-16,2 6-70 16,-1 6-51-16,-5 9-7 15,-4 0-76-15,-7 18-584 16</inkml:trace>
  <inkml:trace contextRef="#ctx0" brushRef="#br0" timeOffset="32812.03">24273 16259 176 0,'0'0'86'0,"0"0"-49"15,0 0 29-15,0 0-21 16,0 0-8-16,0 0-21 15,0 0 0-15,17-39-2 16,-14 30 13-16,-1 6-5 16,-2-1 5-16,0-1 22 15,0 1 12-15,0 0-25 16,-11-2-24-16,-3 2 2 0,-2 2 8 16,-1 0-10-16,0 2 9 15,-1 0-3-15,0 0-4 16,-3 7-7-16,1 8 8 15,0 2-2-15,4 2 4 16,2 2 1-16,2 3-18 16,3 4 19-16,3 3-17 15,2 2 17-15,4-3-18 16,0 1 17-16,0-2-14 16,13-2 7-16,6-5-11 15,4-3 8-15,1-5 2 16,0-4-8-16,-5-3 0 0,-1-3 9 15,0-1-7-15,-3-1-4 16,1-2-3-16,-2 0 3 16,-1 0-5-16,-1 0-40 15,3 0-18-15,-2 0-25 16,1-8 16-16,-2 0-50 16,0-4-130-16</inkml:trace>
  <inkml:trace contextRef="#ctx0" brushRef="#br0" timeOffset="33231.9">24418 16276 410 0,'0'0'75'15,"0"0"-1"-15,0 0 17 16,0 0-34-16,0 0-45 15,0 0-5-15,-18 4-6 16,17 16 8-16,1 7 0 16,0-1 14-16,0 3-4 15,6-2-3-15,7 0-8 16,4-4-2-16,3-5 3 16,-3-4-8-16,1-4 3 15,-5-3 1-15,1-7-3 0,-2 0-1 16,1 0 11-1,-1-5 0-15,0-12 21 0,0-7-10 16,-2-2-1-16,-1-5-11 16,0-2-2-16,-4 0-6 15,-2 1-1-15,-3 5-2 16,0 6 2-16,0 6-7 16,0 6 10-16,-5 3-5 15,2 3 0-15,3 3-22 16,0 0-76-16,0 0-84 15,0 0-293-15</inkml:trace>
  <inkml:trace contextRef="#ctx0" brushRef="#br0" timeOffset="33988.89">24764 16225 449 0,'0'0'63'0,"0"0"-26"15,0 0 65-15,80-7-59 16,-54 9-14-16,1 11-13 16,0 6 1-16,-3 3 6 15,-6 2-7-15,-3 3-2 16,-5 0 1-16,-4-1 4 0,0 0-8 15,-6-2-10-15,0-2 12 16,0-3-10-16,0-4-3 16,0-2 1-16,-2-4 6 15,-5-4-5-15,0-4 10 16,-2-1 8-16,-3 0 5 16,0 0 4-16,-3-4-6 15,-2-11-8-15,4-4-7 16,4-5-3-16,8-1-5 15,1-9-4-15,4 1 4 16,15-1 4-16,4 1-3 16,-2 5 0-16,-2 5 0 15,-3 5-1-15,-1 7 0 0,0 1-1 16,3 3 0 0,5 1-2-16,3 2-5 0,3 4 4 15,-3 0 4-15,-4 0-3 16,-3 7 0-16,-5 8 0 15,-4 4 0-15,-4 3 2 16,-2 4 1-16,-1 1 4 16,-3-2-4-16,0 0-1 15,0 0 1-15,0-3 2 16,0 0 0-16,0-8 1 16,-4-2-2-16,-1-4-1 15,2-3-10-15,0-4 9 0,2-1 1 16,-6 0 7-1,-1 0 15-15,-1 0-4 0,-3-11-6 16,8-4-5-16,4-9 8 16,0-2-9-16,4-8 3 15,12-5-1-15,5-2-6 16,0-1-2-16,0 6 0 16,0 10-2-16,-6 6-2 15,-2 6-3-15,-2 3-6 16,-1 6-12-16,5 3-30 15,2 2-112-15,0 0-159 16</inkml:trace>
  <inkml:trace contextRef="#ctx0" brushRef="#br0" timeOffset="34395.86">25861 16226 660 0,'0'0'43'0,"0"0"-1"0,0 0 42 15,0 0-29 1,0 0-55-16,0 0 5 0,-2 44-5 16,-4-4 10-16,0 2 18 15,0 0 1-15,2-3-13 16,2-3 6-16,1-8-11 16,-1-7-9-16,2-7 1 15,0-6 0-15,0-4-1 16,0-4 1-16,0 0 0 15,0 0 3-15,0 0 4 16,0-4-10-16,0-12-17 16,-3-5-96-16,-10-5-157 15</inkml:trace>
  <inkml:trace contextRef="#ctx0" brushRef="#br0" timeOffset="34599.37">25947 16043 660 0,'0'0'49'15,"0"0"-13"-15,0 0 49 16,0 0-29-16,0 0-40 16,0 0-3-16,0-14-13 15,0 14-21-15,6 8-54 0,5 9-3 16,2-1-110-1</inkml:trace>
  <inkml:trace contextRef="#ctx0" brushRef="#br0" timeOffset="34903.8">26169 16162 420 0,'0'0'71'0,"0"0"51"15,0 0-28-15,-28 78-34 16,28-52-19-16,0-1 2 16,13 1 6-16,4 1-24 15,1-4-2-15,-5 1-1 16,2-4-12-16,-6-3 11 0,-3-3-4 16,-3-3-1-16,-3-3 2 15,0-4 0-15,0 1-6 16,0-1-8-16,-12 2 1 15,-7-2 3-15,-1 1-6 16,-1-5-2-16,2 0-11 16,6-2-41-16,2-15-46 15,7-8-139-15</inkml:trace>
  <inkml:trace contextRef="#ctx0" brushRef="#br0" timeOffset="35145.34">26195 16104 636 0,'0'0'22'0,"0"0"-15"16,-24 78 66-16,9-28 14 15,-7 11-22-15,-4 4-34 16,-7 3-1-16,1-3-1 16,-1-8-17-16,4-7-10 15,6-10 1-15,3-10 3 16,7-8-5-16,2-10 1 15,4-5 1-15,4-4 0 16,3-3-3-16,0 0-30 16,0 0-89-16,0-13-295 15</inkml:trace>
  <inkml:trace contextRef="#ctx0" brushRef="#br0" timeOffset="35924.08">24882 17470 828 0,'0'0'7'0,"0"0"-3"16,0 0-4-16,0 0 18 15,0 0-5-15,0 0 11 16,36 5-6-16,-14-5-2 15,-1-13-7-15,2-4 5 16,-3-5-5-16,-1-10 2 16,0-6 8-16,-4-7-5 15,0-5-1-15,-8-3-8 16,-5 4-3-16,-2 6-2 16,-5 9 0-16,-14 7 1 15,-1 6 0-15,3 5 0 16,3 5 5-16,4 4 5 0,2 2-11 15,5 3 3 1,0 2-2-16,2 0-2 0,-2 0-4 16,-2 22-3-16,-1 14 8 15,3 12 3-15,3 8 0 16,0-4 3-16,0 2 0 16,14-10-4-16,1-5 0 15,4-10-2-15,0-5 0 16,-1-4 0-16,-2-1 1 15,0-5 0-15,-5-2-1 16,-2-1-1-16,0 0-2 16,3-4-38-16,6-3-43 15,14-4-66-15,8 0 13 16,5-13-56-16,2-8-97 16</inkml:trace>
  <inkml:trace contextRef="#ctx0" brushRef="#br0" timeOffset="36382.58">25445 17336 376 0,'0'0'132'0,"0"0"-29"15,0 0 10-15,0 0-25 16,25-84-28-16,-25 73-3 16,0 5-26-16,0 3 12 15,-5 0-21-15,-11 3-14 16,-2 0-2-16,-6 0-1 16,2 10-3-16,2 5-1 15,3 1-1-15,3 2 0 16,2 2 0-16,5 2-2 0,4-3 2 15,3 1 0 1,0-3-2-16,0 0-2 0,0-6-11 16,7-2-6-16,1-7 2 15,0-2 9-15,3 0-7 16,3 0-4-16,3-6 14 16,1-10 7-16,-3-3 0 15,-3-2 0-15,-2 3 12 16,-5 1 0-16,-2 2 3 15,-1 6-9-15,-2 4 9 16,0 5 3-16,0 0-11 16,0 0-7-16,0 0 0 15,1 0-6-15,7 3-4 16,5 11 10-16,3 3 0 0,2 2-1 16,0-1 1-16,-4-1 0 15,2-1 7-15,0-5-8 16,4-2 1-16,1-9-13 15,4 0-14-15,0 0-66 16,1-6-38-16,-3-7-162 16</inkml:trace>
  <inkml:trace contextRef="#ctx0" brushRef="#br0" timeOffset="36782.28">25801 17154 197 0,'0'0'63'0,"0"0"9"16,0 0 4-16,0 0-9 15,0 0 6-15,0 0 2 16,-9 41-13-16,2-24-21 15,2-2-21-15,5 2 10 16,0-3-22-16,0 1 8 16,5 0-5-16,6 1 8 15,2-1 2-15,0 2 6 0,-4-3-9 16,0 2-4 0,-5-2-3-16,-2 0-2 0,-2-8 1 15,0-2-7-15,0-2 6 16,0-2-4-16,0 2 1 15,-8 1-2-15,-17-1 1 16,-6-2-5-16,-7 0-25 16,4 0-41-16,6-10-103 15,8-10-365-15</inkml:trace>
  <inkml:trace contextRef="#ctx0" brushRef="#br0" timeOffset="37005.1">25793 17123 708 0,'0'0'32'0,"0"0"-31"16,0 0 10-16,-14 85 39 15,2-42-2-15,-6 3-28 16,-6-3-13-16,-6 0 7 16,2-3-13-16,-5-4 0 15,7-5 0-15,4-6 1 16,3-9-2-16,8-6 0 15,4-3 0-15,5-7-18 16,2 0-84-16,2-4-95 16</inkml:trace>
  <inkml:trace contextRef="#ctx0" brushRef="#br0" timeOffset="37320.86">25994 16721 650 0,'0'0'62'16,"0"0"-41"-16,0 0-2 16,0 0 64-16,43 106-28 15,-34-54-21-15,-5 6-10 16,-4 11 3-16,0 1-21 0,0-4 9 15,-6-10-10 1,2-16-3-16,2-13-1 0,2-12-1 16,0-8 0-16,8-4-1 15,8-3 0-15,2 0-9 16,3-3-44-16,-2-14-63 16,1-1-26-16,-3-10-205 15</inkml:trace>
  <inkml:trace contextRef="#ctx0" brushRef="#br0" timeOffset="37502.18">26007 17026 606 0,'0'0'89'0,"0"0"-51"16,0 0 34-16,0 0-9 15,95-70-40-15,-68 61-9 16,0 3-8-16,-4-2-2 15,0 2-4-15,0 1-56 16,-8-2-133-16</inkml:trace>
  <inkml:trace contextRef="#ctx0" brushRef="#br0" timeOffset="38092.06">26844 17012 826 0,'0'0'42'15,"0"0"-42"-15,0 0-9 16,0 0 9-16,22 72 10 16,-13-33-6-16,0-5 4 15,-8 0-7-15,-1-3 5 16,0-2-6-16,0-8 0 0,0-8 0 16,-1-8 1-16,-1-5 3 15,2 0 35-15,0 0 7 16,0-8-3-16,0-13-19 15,0-2 0-15,3-10-4 16,-3-3-2-16,0-7-14 16,0-2-4-16,0-2 0 15,0 3-4-15,0 4-6 16,14 9-26-16,4 7 23 16,0 8 10-16,-1 9-11 15,3 6 13-15,-2 1 0 16,1 3 0-16,1 14-6 0,0 7 4 15,1 5 6 1,-4 4-6-16,-2 4 7 0,-6 1-1 16,-3-1 0-16,-2-3 0 15,-4-3 0-15,3-6 3 16,-3-6-3-16,1-7-3 16,-1-4 0-16,2-2-3 15,-1 1-16-15,5-4-125 16,7-3-156-16</inkml:trace>
  <inkml:trace contextRef="#ctx0" brushRef="#br0" timeOffset="38558.28">27419 16967 521 0,'0'0'74'15,"0"0"0"-15,0 0 35 16,0 0-19-16,0 0-33 16,0 0-44-16,-48-34-3 15,25 34 0-15,-1 6-5 16,3 8 3-16,2 3 4 16,2 3-4-16,5 5 4 15,5 3-3-15,1 1-7 16,6 2 2-16,0-2 2 15,0-2-5-15,6-3 3 16,1-3-4-16,2-6 1 0,0-2-1 16,3-6 0-16,0-2-8 15,3-5 4-15,2 0 1 16,3 0 1-16,-1-12 2 16,-2-5 4-16,-2-3 3 15,-3-6-1-15,-5-1 24 16,0-9-4-16,-5 0-3 15,-2 2-5-15,0 9-3 16,-2 6-12-16,-11 10 5 16,-2 3-7-16,-4 2 1 15,-2 4-4-15,3 0-12 16,3 0-61-16,8 14-74 0,7-4-319 16</inkml:trace>
  <inkml:trace contextRef="#ctx0" brushRef="#br0" timeOffset="39607.94">27762 17039 671 0,'0'0'40'16,"0"0"-27"-16,0 0 24 15,0 0 37-15,0 0-39 16,-86-38-31-16,65 38 11 16,-3 0-7-16,-1 10 5 15,1 2 7-15,0 4-4 16,2 2-8-16,3 4 12 15,3 2-7-15,6-1-8 16,4 3 1-16,5-4 0 16,1 2-4-16,0-1 4 15,11-3-6-15,6-3 1 16,2-5 0-16,-1-2 0 0,2-3-1 16,2-7 0-16,3 0 0 15,2 0 0-15,0-7 3 16,-3-12-3-16,-2-3 3 15,-1-5-2-15,-3-5 6 16,0-5-3-16,-5-3 4 16,2-10-4-16,-1-2-3 15,0-1-1-15,0 3 5 16,-2 4-5-16,-5 2 4 16,-2 8-11-16,-5 11 7 15,0 8-4-15,0 8 2 16,0 4 2-16,-3 5-9 15,-5 0 8-15,0 0-3 0,-4 7 0 16,1 14 2-16,4 7 0 16,4 6 2-16,3 5 0 15,0 2 1-15,0 2 3 16,0-2-4-16,0 1 3 16,0-1-1-16,0-5-2 15,3-2 0-15,5-8-1 16,5-4 1-16,0-3 0 15,0-5 1-15,2-3-1 16,3-8 0-16,3 0 0 16,2-3-2-16,3 0-5 15,1-9-2-15,-1-5 3 16,-3-8 5-16,-1-2-3 0,-2-8 8 16,-1-2-2-16,-3-4-1 15,-3 1 6-15,-6 3-6 16,-1 1 14-16,-4 8-4 15,-2 8-6-15,0 9 1 16,0 3 15-16,0 5-11 16,-11 0-10-16,-5 0 0 15,-4 13 0-15,-2 9 0 16,0 7 0-16,2 5 3 16,1 2-6-16,1 3 10 15,8-5-4-15,2-1-3 16,5-5 0-16,3-4 0 0,0-3-4 15,3-1-1 1,8-4 10-16,2 0 2 0,2-2-7 16,4-5 4-16,2-3-4 15,3-2 0-15,3-4 4 16,1 0-3-16,-1 0-1 16,3 0 3-16,-5-7-6 15,-4 0-3-15,-4-1-18 16,-5 1-33-16,-7-3-60 15,-2 0-76-15</inkml:trace>
  <inkml:trace contextRef="#ctx0" brushRef="#br0" timeOffset="43694.02">28193 16377 311 0,'0'0'21'0,"0"0"12"16,-88-25 22-16,49 14-27 16,-3 2 5-16,-5-1-3 15,-5 0-20-15,-5 0 8 16,-1-1-16-16,-3 1 1 16,0 0 1-16,0-1-4 15,0 1 0-15,2 1 0 16,1 1 0-16,2 0 1 0,3-2 3 15,3 0-4 1,1 0 0-16,2 0-4 0,0 0 4 16,2 2-1-16,-1-1 1 15,2 1 0-15,0-1-4 16,3 1 4-16,4-1 2 16,2 0-2-16,4-2 2 15,3-1-5-15,-2 2 3 16,2-2 0-16,-5 3 4 15,-3 1-4-15,-6-2 0 16,2 1-2-16,-3 0 2 16,1 1 8-16,0 0 2 15,1 1-2-15,3 0 2 16,4 1 10-16,3 0-15 0,2-4 10 16,2 0-7-16,-1-1-1 15,-2-1-4-15,-3-1 1 16,-4 3-4-16,-3 1 8 15,-3 0-5-15,4 1-1 16,6 1-1-16,5 0 18 16,7-3-1-16,3 4 3 15,0-3-12-15,2 2-1 16,-2 2-3-16,-2 2-3 16,-3-1-2-16,-2 2-3 15,-4 2 3-15,-1-1 2 0,0 1 0 16,3-2 1-16,6-2 0 15,5 1-1-15,-2-2 9 16,2 0-1-16,-2 1 3 16,-2-1-9-16,-2 0 2 15,2 1-4-15,-2 1-2 16,-3 1 6-16,-3 0-6 16,-1 0 7-16,-2-2-4 15,0 1-2-15,-1 1 4 16,1-3-1-16,1 1 2 15,3 1-4-15,3-2 11 16,0 3-10-16,2 0 1 16,0-1 2-16,-2 3 0 15,-3-3-4-15,-3 3-2 16,-3 0 0-16,-2 0 1 0,0 0 0 16,4 0 5-1,4 0-5-15,6 0 1 0,2 0-2 16,5 0 2-16,1 0-1 15,2 0 0-15,-3 0-1 16,-1 0 0-16,-6 1-1 16,-6 5 1-16,-3 0 0 15,-1 1-6-15,0 0 6 16,1 0 2-16,3-2-1 16,6-1-1-16,2-1 0 15,2 0 0-15,2 2 0 16,2-3 2-16,-2 1-2 0,1 0 2 15,0 3-2 1,-6-2-2-16,1 4 2 0,-5 1 0 16,-3 1-4-16,0 2 4 15,2 4 0-15,2 0 1 16,0-1-1-16,-1 2 1 16,2-2-1-16,2-1 0 15,2 0-2-15,1-7 2 16,1 6 7-16,0-1 2 15,-1 0-5-15,4 3-4 16,0-2 3-16,2-2-3 16,3 1 0-16,0 2 3 15,0-7-6-15,1 5 3 16,-3 0 0-16,-1 3 5 16,-1 2-5-16,-1 0 0 0,1 0 1 15,-2-1 2-15,5 0-3 16,-1-4 4-16,-3 2-4 15,-1 3 1-15,-4-1-1 16,0 2 2-16,-1 1 2 16,1 1 1-16,3 1-1 15,0 3-7-15,2-2 6 16,-3-3-3-16,3 3 11 16,1-5-10-16,2-3 1 15,1 0 0-15,1-3-1 0,-1 2 2 16,1 1-1-1,0 0-1-15,-1 1 2 0,0 2-1 16,3 0 1-16,-1 4-3 16,1-1 4-16,1-1 0 15,0 1-2-15,0 1 1 16,1 0-2-16,-1-1 0 16,2-3 0-16,0 1 2 15,3 0-3-15,0 1 4 16,0-1-2-16,0 0-2 15,-2 0 2-15,2 1 0 16,0-2-1-16,0-1 0 16,0-1-1-16,0 0 0 15,0 0 2-15,0 2-1 16,8 0 1-16,1 7-2 0,1-5 2 16,1 2 1-16,1 2-2 15,3-4 2-15,0 5-2 16,2-4 0-16,4-3 3 15,0 2-3-15,2 1 1 16,0 0 1-16,0 0-1 16,-1-1 2-16,1-3-3 15,-1-1 0-15,3-2 0 16,-1-1 1-16,5-1 5 16,-1 0-7-16,5 0 4 15,1-2 3-15,2 2-3 16,-1 0 2-16,-2-2-4 0,-1 3-2 15,-1 0 0-15,0 0 0 16,-1-2 5-16,2-3-4 16,-3 1 1-16,3 0-2 15,1-4 3-15,2 0-3 16,1 1 1-16,1-2 0 16,-2 1-1-16,-1 1 6 15,-1 0-4-15,1-1-2 16,-2 4 1-16,0 0 3 15,0 1 0-15,1-1-2 16,-1 1-2-16,2-2 2 16,2-3-1-16,-3 2 5 15,-3-6-4-15,-3 5 0 0,-6 0 3 16,-3 0-5 0,-2 0 0-16,-3 2 0 0,4 1 2 15,-1 1-2-15,7 2 3 16,5-1-3-16,5-3 3 15,1-1 0-15,3-1 4 16,-2-2 1-16,-1-1 1 16,2 1-5-16,-7 0 0 15,3 0 1-15,-4 0-4 16,-2-1 4-16,1 1 8 16,4 1-6-16,2-1-2 15,7 1 1-15,5-4 1 16,4 3 0-16,-1-3 0 15,-2 0-7-15,-1 0 7 0,-2 0-3 16,-1 2-3 0,1 2 3-16,-4-1-2 0,-5 5 0 15,0-6 1-15,1 2 0 16,-1-1-1-16,4-3-2 16,1 0 3-16,0 0-1 15,0 0 2-15,-2 0-4 16,-2 0 5-16,-4 0-5 15,-6 0 3-15,-1 0-1 16,-4 0-1-16,2 0 0 0,3 0 0 16,3 0-1-1,4 0 1-15,1 0-1 16,-1 0 1-16,-2-3-1 0,-3 0 3 16,-6 2-3-1,0 1 1-15,-2 0-1 0,1 0 1 16,1 0-1-16,2 0-1 15,4 0 1-15,3 0 2 16,6 0 0-16,4 0-2 16,3 0 0-16,-1 0 1 15,-1 0-2-15,-1-2 1 16,-4 2 0-16,-4 0 3 16,1 0-2-16,2 0 2 15,2 2-1-15,0 1-1 16,0-2-1-16,-1-1 1 15,0 3 1-15,-1-3 0 16,-3 0-2-16,-2 0 3 0,-1 0-2 16,-4 0-1-16,2 0 9 15,-2 0-9-15,-1 0 5 16,2 0 1-16,0-3 0 16,2 0-3-16,2 0 0 15,0-4 1-15,0 3-1 16,-3 0 1-16,-4-1-3 15,-3 1 4-15,-5 1-5 16,-2 2 4-16,-4-2-4 16,2 0 1-16,2 1 0 15,-1-3 1-15,4 1 3 0,-1-1-3 16,5-4 1-16,-2 2-2 16,1-2-1-16,-4 4 1 15,-2 1 2-15,-2 1-2 16,-4 0 3-16,4 1-2 15,-2-1-2-15,0-2 3 16,4 1 1-16,1-1-1 16,2-3-3-16,3 0 14 15,-1-3-7-15,1 2-2 16,1-1 0-16,-1-2-4 16,0 2 11-16,-2-2-9 15,-1 2 3-15,-1-4 1 0,0 0 3 16,-1-1-7-1,2-4 2-15,1 2-2 0,0 0 0 16,-1 2-1-16,-2 4 0 16,-3 0 1-16,-1 1 4 15,0 0 4-15,1-1 7 16,-2-1-2-16,0-1-2 16,-2 4-4-16,1-1-1 15,-3 1-3-15,0 1-2 16,0-2 1-16,-2 0-1 15,1-1-2-15,2-1 1 16,-1-3 0-16,2 1-1 16,-3-1 1-16,-1 4-1 15,1-3 3-15,-3 0-1 16,1-3 3-16,1 0-3 0,0-2 0 16,1 0-4-16,1 0 4 15,-1 1-3-15,0-1-1 16,1 0 2-16,-4 1-1 15,2 1-1-15,-3 3-1 16,0 2-2-16,0-1 3 16,0 0 3-16,0-2-3 15,0 1 0-15,0-6 0 16,-3 3 0-16,-1 1 2 16,-1 0-2-16,-2 2 0 15,1 2-1-15,-3-1-4 16,0-1 5-16,-1 0-1 15,-1 2 1-15,1-2 0 16,-2 3 1-16,1-3-1 0,-2 2-1 16,1-3 0-16,-2 1 1 15,-2 2-4-15,3 0 2 16,-5 2 1-16,4 1-2 16,0 2 1-16,3 1 2 15,-1-1-1-15,5 0 4 16,-4 0-2-16,1 0 0 15,1-1-1-15,-2 1 0 16,-2 2-4-16,-3 2-1 16,-7-2-4-16,-5 4 2 0,-3-2 1 15,-4-1 0-15,1 1-8 16,1-1 6-16,2 0 5 16,2-2-5-16,6 0-6 15,0 2 10-15,7-1 4 16,-2 2-9-16,1-1 5 15,0 1-1-15,-3 2 0 16,2-1 1-16,-1 2-3 16,2 0 1-16,1-1 4 15,1-1 2-15,2-1-4 16,1 0 4-16,0-2-2 16,2 5 0-16,-1-3-3 15,1 0 5-15,1 0 1 0,-3 0-1 16,-2-1-1-1,-1 0 1-15,1 0 4 0,-2-1-4 16,2 1-1-16,-1-2 1 16,0 2 0-16,0-3-1 15,-3 0 1-15,-7-3-3 16,-13-3-14-16,-15 0-91 16,-16-2-51-16,-10 0-122 15</inkml:trace>
  <inkml:trace contextRef="#ctx0" brushRef="#br0" timeOffset="71687.27">6850 12458 3 0,'0'0'16'16,"0"0"6"-16,0 0-18 15,0 0 7-15,0 0 1 16,0 0-7-16,0 0 17 16,0 0-5-16,0 0-9 15,-77-32 0-15,72 31-8 16,1 1-2-16,1 0-2 0,-2 0 4 15,-2 0 2-15,0 0-2 16,-7 0 1-16,5 0 4 16,0 0 24-16,2 0-9 15,1 0 7-15,0 0-5 16,3 0 7-16,0 0-4 16,0 0-8-16,0 0-9 15,0 0-3-15,-2-2-4 16,1 2 0-16,-2-1 21 15,0 1-14-15,-1 0 14 16,-1 0-10-16,-1 0-8 16,3 0 5-16,0 0 4 15,0 0 6-15,2 0-5 0,1 0 19 16,0 0 5-16,0 0-6 16,0 0 0-16,3 0-10 15,0 0-13-15,0 0 1 16,0 0-7-16,0 0 3 15,0 0-4-15,0 0 6 16,0 0-4-16,0 0 16 16,0 0-9-16,0 0-4 15,0 0-3-15,0 0-4 16,0 0 3-16,0 0 5 16,3 0-8-16,6 0 0 15,-3 3 0-15,3 1 6 16,1 1-5-16,-1 0 2 0,5-1-2 15,-3-1 3 1,3-2 0-16,1 2-2 0,0-2 6 16,1-1-1-16,-1 2-2 15,1 0-1-15,-2-2 1 16,4 3-4-16,-3-1 3 16,4 2-2-16,-2 0-2 15,0 0 1-15,-3-4 5 16,2 3-3-16,-2-1 2 15,-1 1-3-15,4-2-2 16,0 3 9-16,4 2-4 16,-1 1-3-16,2 1 2 15,6 1-1-15,-2-3 2 16,-3 1-3-16,0-2 11 0,-2-1-9 16,-2-1-2-16,4 0 6 15,-1-3-3-15,2 0-3 16,-2 0 10-16,1 0-7 15,-4 2-5-15,0 0 3 16,-1 1 0-16,0 3-1 16,4 2 0-16,-2-5-2 15,5 1 6-15,-1 1 0 16,0-5-1-16,-1 4-5 16,-1-3 10-16,-3 2-9 15,5-3 3-15,-6 2 4 16,3-2-4-16,-3 0-2 15,3 1 3-15,-4-1-2 16,0 1 0-16,4 2-2 16,-1-1-1-16,2-2 6 0,1 3-6 15,6-3 4-15,-1 0-1 16,5 0 2-16,-5 0-5 16,-1 0 6-16,-5 0-4 15,-2 0-2-15,1 0 2 16,-2 0-1-16,-7 0 1 15,3 0 0-15,0 0-1 16,-3 0 0-16,9 2-1 16,1-2 0-16,3 0 2 15,1 0-1-15,7 0 5 16,-1 0-6-16,-2 0-3 16,-6 0 3-16,0 0 3 0,-5 0 0 15,-2 0-2-15,-1 0-1 16,-4 0 0-16,0 0 0 15,0 0 6-15,-1 0-5 16,3 0-1-16,1 0 4 16,3 0-3-16,3-2 0 15,-3-1 3-15,4 1-1 16,-1-1 0-16,-3 3-2 16,0-1 2-16,-1 0-3 15,-3-2 3-15,-2 0-2 16,3-1 2-16,-1 1-3 15,2 0 2-15,4-1-1 0,6-3 5 16,4-2-5-16,3-1 7 16,3 2-6-1,1 2 4-15,-4 1-2 0,-5 0 0 16,-3 3-1-16,-5-3-2 16,-4 4 0-16,-1-2 0 15,-2 2 0-15,0-2 5 16,-1 3-6-16,2-1 2 15,3-1 3-15,5-1 1 16,-1 0-6-16,3 0 4 16,-6 3-1-16,4-2 0 15,-4 0-2-15,-3 2 0 16,-2-1 0-16,-4-1-1 0,0 2 1 16,2-1-1-16,1-2 1 15,4 0 2-15,5 0-3 16,1-1 1-16,-2 1 0 15,5 2 1-15,-7-1 3 16,1 2-5-16,-4 0 0 16,-1 0 2-16,-1 0-3 15,-2 0 2-15,-1 0-1 16,-1 0 3-16,0 0-3 16,4 0-2-16,1 0 2 15,2 0 2-15,-1 0-1 16,1 0 0-16,-2 0 4 15,1 0-5-15,0-1 0 0,-3 0 1 16,3 1 0-16,-3-2 3 16,-2 2-4-16,-1 0-1 15,3-3 1-15,0 3 3 16,0-2-2-16,4 0 0 16,1 1 0-16,2-2 0 15,3 0 8-15,-1 0-6 16,0 1 1-16,-2-1-2 15,-5 0 4-15,-3 1-2 16,-3 1-4-16,-3-1 3 16,-1 2 4-16,2-2-7 15,4 1 2-15,3 1 4 16,-1-2-5-16,1 0 4 16,-4 0 7-16,-3 0-11 0,-1 1 7 15,-4 1-5-15,2-2 0 16,-3 2 1-16,0 0 2 15,0 0-5-15,0 0 2 16,0-2 2-16,0 2-4 16,0 0 3-16,0 0-1 15,1 0 0-15,1 0-1 16,-1 0-2-16,1-1 0 16,-1 1 1-16,1 0 2 15,-2 0-2-15,0 0-1 0,0 0 3 16,0 0-2-1,0 0-2-15,0 0 1 0,0 0 0 16,0 0 0-16,0 0 0 16,0 0 3-16,0 0-3 15,0 0-3-15,0 0 3 16,0 0 0-16,0 0 0 16,0 0 1-16,0 0 0 15,0 0-1-15,0 0 0 16,0 0 1-16,0 0 0 15,0 0-1-15,0 0 0 16,0 0 0-16,0 0 0 16,1 0-1-16,-1 0 2 15,0 0 0-15,0 0-1 16,0 0-3-16,0 0 3 0,0 0 1 16,0 0-1-16,0 0 0 15,0 0-1-15,0 0 0 16,0 0 1-16,0 0 1 15,0 0-1-15,0 0 0 16,0 0 0-16,0 0-1 16,0 0 1-16,0 0 1 15,0 0-1-15,0 0 0 16,0 0 1-16,0 0-1 16,0 0-3-16,0 0 1 15,0 0 2-15,0 0-2 16,0 0 1-16,0 0 2 0,0 0-1 15,0 0 1-15,0 0-1 16,0 0 0-16,0 0 1 16,0 0-1-16,0 0 0 15,0 0 2-15,0 0-4 16,0 0 1-16,0 0 1 16,0 0 3-16,0 0-3 15,0 0 0-15,0 0-2 16,0 0 2-16,0 0 4 15,0 0-2-15,0 0-1 16,0 0-1-16,0-2-1 16,0 2 1-16,0 0 3 15,2 0-3-15,-2 0-1 0,1 0 0 16,-1 0 1-16,0 0-1 16,0-1 0-16,0 1-4 15,2 0-2-15,-2 0 2 16,0 0 5-16,0 0 0 15,0 0 0-15,0 0 0 16,0 0 0-16,0 0-1 16,0 0 1-16,0 0 0 15,0 0 0-15,0 0 0 16,0 0-1-16,0 0 1 16,0 0 0-16,0 0 0 15,0 0 0-15,0 0-1 16,0 0 0-16,0-2-3 0,0 2-4 15,0 0 2-15,1 0-4 16,-1 0-6-16,2 0-6 16,1 0-6-16,3 0-1 15,4 0-10-15,2 0-19 16,3 0-72-16,3 0-19 16,0 0-109-16</inkml:trace>
  <inkml:trace contextRef="#ctx0" brushRef="#br0" timeOffset="76142.4">18224 15216 39 0,'0'0'66'0,"0"0"3"16,0 0 14-16,0 0-41 15,0 0-17-15,0 0-15 16,0 0 2-16,53 0-6 15,-48 0 5-15,0 0 2 16,-4 0-6-16,2 0 10 16,-2 0-1-16,1 0 11 15,-2-3-3-15,1 2-9 16,1-2-5-16,-1 1-8 0,2-1-2 16,2 0-1-16,1 2-5 15,1 0-3-15,1-1 6 16,-1 1 4-16,-1-1-2 15,0 1 2-15,0 0 4 16,-3-1-4-16,0-1 5 16,-2 3 6-16,2-4 1 15,0 3-5-15,2-2-2 16,-4 1-4-16,3 1 0 16,-3-2 5-16,2 0 6 15,1 3-4-15,1-4-6 16,-1 3 0-16,1-1 6 0,-1 1 3 15,2-2-2-15,1 1-4 16,-2-1 7-16,-2 2-5 16,-1-1-7-16,1 1 6 15,-2-1 4-15,1 2 9 16,-1-2-2-16,4 0-5 16,-1 1-4-16,5-2 0 15,-2 1 1-15,-1 1 5 16,-1-2-6-16,-2 2 7 15,0 0 10-15,-2-2 6 16,-1 3-1-16,0 0 15 16,0-3-21-16,0 1 7 15,0-1-11-15,0-2-10 16,0 1-11-16,-5-2 19 16,-2 0-15-16,0 1 3 0,-1 0 7 15,-5 1-10-15,0-2 7 16,-4 2 2-16,-1-2-12 15,-1 1 15-15,-3-2-7 16,0 0-3-16,0 1 0 16,2 1 4-16,1-1 3 15,0 3 5-15,0-1-17 16,-1-1 4-16,-1 1 0 16,1 1 0-16,0 0 0 15,1 0-3-15,5 2-1 16,1-2 2-16,5 2 0 15,1 1-1-15,0 0-2 0,1 0 2 16,-3-1 2-16,0-1-4 16,-3 2 2-16,3 0-2 15,1 0 4-15,1 0-4 16,4 0 1-16,2 0 3 16,-1 0-3-16,1 0 1 15,1 0-1-15,-2 0 2 16,1 0-3-16,-3 0 1 15,1 0 0-15,-3 0 0 16,-1 0 0-16,0 0-2 16,1 0 2-16,1 0-1 15,1 3 1-15,1 1-1 16,-1-4 0-16,2 3-1 0,0-3 1 16,1 0 2-16,1 0-1 15,-2 0-1-15,2 1 5 16,-1-1-4-16,1 2-1 15,-3-1 0-15,0 2 2 16,-2-1 0-16,-1 3 1 16,-1-2-3-16,1 1 0 15,2 1-2-15,1 3-1 16,1-2 1-16,2 5 1 16,0-2 1-16,0 3 3 15,0 0 0-15,0 0 0 16,0 1-2-16,0 1 3 0,0-2-4 15,0 1 3-15,0 0 0 16,-3 2 0-16,1-1-3 16,-1 1 2-16,3 2 0 15,0 1-2-15,0-3-1 16,0 1 1-16,0 0 3 16,0-3 0-16,0-1-3 15,0 1 0-15,0 0 3 16,0-1-3-16,-1 2 0 15,-6 0 1-15,1 2-3 16,-3-2 4-16,1 0-2 16,1 0 7-16,1 0-7 15,3 0 0-15,-2-2 6 16,4-1-6-16,-1 2 1 16,-1-4 1-16,2 4-2 0,-2-3 4 15,0 0-4-15,0 3-1 16,0-2 1-16,0 3 8 15,0 0-8-15,2-1-2 16,1 1 2-16,-2-1 3 16,1 0-2-16,-1-1 7 15,0-2-7-15,2 1 0 16,0-2 5-16,0-1-5 16,-3 2 2-16,2-1-3 15,-2 0 0-15,0 1 0 16,0 0 2-16,2 0 1 0,-2-1-3 15,3-2 1-15,-2-1 1 16,1 1 0-16,-2 0-1 16,1 1 1-16,1-2-2 15,-1 3 3-15,1-1-3 16,1 2 0-16,-2-3 0 16,1 1 1-16,1-1-1 15,0-2 2-15,0 0-1 16,0 0 1-16,0 1-2 15,0 2 0-15,0 1 4 16,0 1-4-16,0 2 0 16,0 0 0-16,0-2 0 15,0-2 2-15,0 0-5 16,4-1 4-16,4 2-1 0,-1 0 1 16,6-2 3-16,0 1 4 15,0-2-3-15,-1 1-3 16,1 0 1-16,-2 1-3 15,-1-1 2-15,0 0-1 16,-2 1 6-16,3-5-7 16,-1 3 1-16,2-2-2 15,3 0 0-15,1 1 1 16,2-1 2-16,-1 1-1 16,-3-2-1-16,1 1 9 0,-3 0-6 15,2-1-3 1,-2 1-1-16,2 0 1 0,-1-1 6 15,0 0-5-15,0 1-2 16,-1-1 2-16,3-1-1 16,-4 1 1-16,2-1-1 15,-3 1 0-15,0-1-1 16,1-2 3-16,-2 0-5 16,0 2 3-16,2-1 0 15,-4 1 7-15,-1-1-7 16,-1 0 0-16,-1-1 1 15,0 2-1-15,-1-2 0 16,0 0 1-16,0 0 0 16,5 1-1-16,1-1 0 15,3 0 4-15,-2 0-3 0,-1 0 3 16,3 0 0 0,-4 0-6-16,-2 0 4 0,1 0-2 15,-3 0 4-15,-1 0 0 16,0 0-2-16,2 0-2 15,-1 0 3-15,3 0 0 16,1 0 3-16,0-4-4 16,-1 0 0-16,-1 0 1 15,0-1 0-15,0 0 5 16,-1-1-7-16,-1-1 3 16,2-1 8-16,-1-3-12 15,2 2 7-15,-1-3-4 16,0 2 4-16,2-5-6 15,0 1 2-15,0-1-1 0,-1 3-1 16,1-5 4-16,-1 0-1 16,-3-4-2-16,3-4 4 15,-1-1 0-15,0 1 3 16,-2 1-6-16,2 3 4 16,-2 1-1-16,-1-1-3 15,2 3 4-15,-2 1 6 16,0 1-7-16,0 2-5 15,-1 1 3-15,-2-2 1 16,0-1 0-16,0 0-1 16,0-2-1-16,0 1 3 15,0 3-3-15,0 1-1 16,0 4-2-16,0 1 1 0,0-2-1 16,0 0 4-16,0-1-4 15,0-3 1-15,0 2 3 16,0-1-4-16,0-2 0 15,1 1 2-15,2-3-2 16,-2 2 0-16,1 1 0 16,-2-1-1-16,0 1-1 15,0 1 2-15,0-1 0 16,0-1 7-16,0 3-5 16,-2-2-1-16,-2 0 0 15,3-4 1-15,-1 1 0 16,-1 3-1-16,3-3 0 0,-2 3 0 15,1 0 6-15,1 1-7 16,-2 4-3-16,1-1 1 16,-2 3 2-16,1-4 0 15,-1 2 0-15,2 0 0 16,-1 2 2-16,1-1-2 16,-1 5 2-16,2-3-2 15,-1 1 0-15,-2-3 0 16,2 1 0-16,-2 2-2 15,1-3 1-15,-1-1 1 16,-1 0 0-16,1-2 0 16,0-2 0-16,-2 0 0 15,2 1 1-15,-1 0 1 0,-1 1-2 16,2 1 2 0,0 1-2-16,0 2 0 0,2 1-4 15,-2-3 4-15,-2 2-1 16,1-1-5-16,-3 0 5 15,-1-3 1-15,-1 2-3 16,0 0 6-16,2 0-6 16,-1 2 3-16,2 2 0 15,1-1-2-15,0 2 0 16,2 1-2-16,1 2-24 16,2 1-25-16,0 0-4 15,0 0-13-15,0 0 5 16,0 0 13-16,0 0-2 0,0 0-4 15,0 0-12-15,0 1 31 16,0 8-42-16,-12-4-53 16,-10-1-105-16</inkml:trace>
  <inkml:trace contextRef="#ctx0" brushRef="#br0" timeOffset="78077.45">18115 15552 148 0,'0'0'27'0,"0"0"5"15,0 0 17-15,0 0-35 16,0 0-7-16,0 0-5 16,0 0-1-16,9 5 2 15,-9-5 20-15,0 0 14 16,0 0-6-16,0 0-9 15,0 0 6-15,0 0 29 16,0 0 6-16,0 0-11 16,0 0-4-16,0 0-12 15,1 0-14-15,1-1 1 0,1-3-7 16,0-3 10 0,0 2 2-16,1-1 12 0,-3 2 18 15,-1-2-24-15,0 2-4 16,0-1-1-16,0 1-5 15,0 0-2-15,0 1-3 16,0 1 5-16,0 1-6 16,0 0-2-16,0 1 1 15,0 0 0-15,0 0-5 16,-1 0-2-16,-3 0-9 16,-2 0 1-16,0 0-2 15,-2 0 4-15,-2 7-3 0,4 4-1 16,0 0 0-16,1 2 0 15,5-1-1-15,0 1 1 16,0-1 0-16,0-3 4 16,0 1-3-16,0-4-2 15,5 1 1-15,6-3 0 16,-1 1 0-16,3-5 7 16,4 0-6-16,-2 0 4 15,2 0-3-15,-4 0 3 16,0-8-4-16,-1-5 6 15,-3-3-4-15,1-5-3 16,-7 1 3-16,-3-4 0 16,0 0-1-16,-5 5 7 15,-9 2-7-15,0 3-1 16,-2 7 4-16,2 2 0 0,-2 2-1 16,4 1-2-16,-3 2 1 15,0 0 1-15,1 0-4 16,1 0 0-16,0 7 0 15,3 6 0-15,2 1 0 16,4 2 0-16,1 2-2 16,3-1 2-16,0 1 2 15,0-3 0-15,0-1-2 16,4 0-1-16,5-3 0 16,0-2 1-16,3-3 4 15,-1 0-4-15,-1-3 0 16,5-3 0-16,-2 0 0 0,5 0 6 15,0 0-5-15,-3-9 5 16,1-4-4-16,-5-4 1 16,-5-2-1-16,-3-1 1 15,-3 1-3-15,0 2 1 16,0 3 6-16,-8 2-12 16,-1 5 10-16,-1 1-1 15,1 5-4-15,1 1 7 16,1 0-7-16,-2 0-2 15,0 0 2-15,2 7 0 16,-5 5 0-16,4 2 0 16,2 6-2-16,3-4 2 15,3 4 0-15,0-4-1 16,0 1 1-16,8-6 0 16,2-2 1-16,2-2-1 0,-1-3 1 15,-1-3 0-15,3-1 2 16,0 0 2-16,0-4-1 15,-1-10 0-15,-2-5 2 16,-2-2 0-16,-7-3-6 16,-1 2 3-16,0 5-3 15,0 5 10-15,-3 2-7 16,-6 6 7-16,2 1-9 16,-1 0 3-16,-1 2-1 15,-4 1 6-15,1 0-7 0,-3 0 2 16,3 4-2-1,-1 6-2-15,1 5 0 0,4 2-1 16,2 1-1-16,2-2 1 16,4 2 1-16,0-4 0 15,0-1 0-15,12-5 1 16,-2 0 0-16,5-2 1 16,-4-3 0-16,1 0 1 15,-1-3-1-15,-2 0 0 16,2 0 3-16,-1-6-2 15,-2-7 4-15,-2-4-6 16,-3-4 5-16,-3 0-4 16,0 3 1-16,0 4-3 15,0 1 3-15,-3 7-3 16,-2 3 1-16,1 3-1 0,2 0 1 16,1 0-2-16,-2 0 0 15,-6 0-5-15,2 12 3 16,-3 3 3-16,3 2-2 15,4 0-1-15,3-1 1 16,0-1 2-16,0-3 0 16,3-4 0-16,3-2 0 15,0-4 2-15,0-1-2 16,-3-1 0-16,3 0 2 16,0 0 5-16,-2 0-1 15,1-12 6-15,-1-5-10 16,-2 0 12-16,-2 0-11 0,0 3 2 15,0 4 3 1,0 5-6-16,0 2 0 0,0 3-2 16,0 0-1-16,0 0-5 15,0 0 4-15,0 0-3 16,-3 0-6-16,-3 3-48 16,-2 9-41-16,4 0-68 15,1-4-124-15</inkml:trace>
  <inkml:trace contextRef="#ctx0" brushRef="#br0" timeOffset="85300.08">25338 3618 111 0,'0'0'169'0,"0"0"-99"16,0 0-5-16,0 0 8 15,0 0-19-15,0 0-9 16,0 0-4-16,0 0 0 0,0 0-2 15,0 0-3-15,0 0-7 16,0 0 22-16,0 0-21 16,-1-6-3-16,1 0-3 15,-3-1-3-15,-1 3-6 16,1-2 0-16,0 2 8 16,0 1 0-16,1 2-6 15,-1 1-9-15,0 0 2 16,0 0-5-16,0 0-4 15,0 0 1-15,-2 0 0 16,0 0-2-16,-3 0-2 16,1 0 2-16,-5 8 0 15,2 2-4-15,-1 5 3 0,1 0 0 16,4 1-1-16,1-1 2 16,2 2-4-16,2-2 4 15,1-2 1-15,0-1-1 16,0-2 0-16,0-2-4 15,9-2 3-15,1-4 1 16,2 0-5-16,-1-1 2 16,-4-1 6-16,3 0 4 15,-2 0-7-15,-1-11 8 16,2-4-7-16,0-3 2 16,-3 0 4-16,0-3 1 15,-1 0-7-15,-1 0 0 16,-3 4 10-16,1 5-7 0,-2 4-4 15,0 5 5-15,0 3 6 16,0 0-9-16,0 0-2 16,0 0-3-16,0 0 2 15,0 0-4-15,1 4-3 16,2 10 7-16,1 5 1 16,2 1-3-16,-2-3 3 15,1 2 0-15,0-5 1 16,1-2-4-16,0-2 3 15,-1-4-3-15,3-1-6 16,0-2-4-16,3 0 3 0,1 0-17 16,1-3-2-1,1 0-59-15,-3 0-11 0,-2 0-65 16,-6-6-165-16</inkml:trace>
  <inkml:trace contextRef="#ctx0" brushRef="#br0" timeOffset="85667.93">25627 3503 379 0,'0'0'117'0,"0"0"-68"0,0 0 52 15,0 0-36-15,0 0-30 16,0 0-16-16,-88-11-4 16,68 25-6-16,-1 6 5 15,3 4-9-15,6-1-1 16,5-1-3-16,4-1 0 16,3-2-2-16,0 1 2 15,3 1-1-15,6-6 5 16,1-1-2-16,2-3 0 15,-1-3 5-15,-1-2-5 16,3-1-3-16,0-2-1 16,3-3-18-16,-1 0-40 0,3 0-61 15,1-1-88 1,-2-9-147-16</inkml:trace>
  <inkml:trace contextRef="#ctx0" brushRef="#br0" timeOffset="86012.07">25861 3507 308 0,'0'0'111'0,"0"0"45"16,0 0-34-16,0 0-35 15,0 0-19-15,0 0-45 16,-18-31-7-16,0 31-11 15,-3 4-1-15,-4 11-3 0,2 3 8 16,8 6-6-16,3-2 3 16,2 0-5-16,4 2-1 15,3 0 2-15,1-1-2 16,2-1 7-16,0-3-7 16,10-2 2-16,7-5 0 15,3-2 7-15,2-3-9 16,0-3 3-16,2-2-6 15,-4-1 1-15,-1-1-31 16,-5 0-32-16,-6 0-8 0,-6-7-76 16</inkml:trace>
  <inkml:trace contextRef="#ctx0" brushRef="#br0" timeOffset="90640.03">18288 15537 309 0,'0'0'79'0,"0"0"-24"16,0 0 55-16,0 0-33 16,0 0-12-16,0 0-19 15,0 0 8-15,-23-4-12 16,23 4-6-16,0 0-4 16,0 0-16-16,0 0-1 15,0 0 9-15,0 0-6 0,5-4-3 16,19 1 8-16,12-3-7 15,12 4-9-15,7-1 9 16,1 1-4-16,2 2-6 16,-1 0 6-16,-3 0-9 15,-6 3 5-15,1 4-7 16,-1 3 1-16,5-6 5 16,4 1 1-16,4-2-8 15,2-3 4-15,-2 5-2 16,-1-3 8-16,-8 0-10 15,-7 3 3-15,-10-2-2 16,-5-3 1-16,-3 0 1 16,-3 0 1-16,1 0-1 15,-3 0-1-15,-3 0 0 0,-2 0-1 16,-8 0-1-16,-3-3-2 16,-6 3 2-16,0 0 0 15,0 0-1-15,0 0 0 16,0 0-11-16,-1 0-32 15,-14 0 9-15,-5 0-19 16,1 0-35-16,-3 0-55 16,1 0-149-16</inkml:trace>
  <inkml:trace contextRef="#ctx0" brushRef="#br0" timeOffset="91125.46">19222 15447 439 0,'0'0'86'0,"0"0"10"16,0 0 16-16,0 0-45 15,0 0-22-15,0 0 2 16,-17-6-2-16,17 6-4 16,0 0-3-16,0 0-16 15,12 0-5-15,13 0-11 16,5 0 5-16,5 0 3 15,-4 3-11-15,0 1-1 16,1 2 3-16,-1 1-4 16,-3-3 1-16,1 1 1 0,-6 0-3 15,-6-3 0-15,-1 2 1 16,-4-1-3-16,0 0-4 16,-4 2 6-16,-4-3 3 15,-4 1-2-15,0-2-2 16,0 1-2-16,0 2 2 15,0 4-5-15,-1 2 6 16,-12 4 8-16,-4 3-4 16,-5 3 8-16,-4 2 13 15,-1 3-1-15,-1-2-10 16,1 0-7-16,5-3 10 16,4-4-7-16,4 0-5 15,2-2-2-15,1-1-1 16,1-3-1-16,6-2-2 0,1-2-13 15,3 0-62-15,0-6-56 16,0 0-208-16</inkml:trace>
  <inkml:trace contextRef="#ctx0" brushRef="#br0" timeOffset="91719.59">19723 14930 422 0,'0'0'21'0,"0"0"48"15,0 0 74 1,0 0-73-16,0 0-20 0,0 0-45 15,-9-28-5-15,6 64 7 16,3 5 7-16,0 9 25 16,0 4-9-16,9 7 8 15,4 2-15-15,-2 6 0 16,-3 4 4-16,-3-3-7 16,-3 2-1-16,-2-4-5 15,0 1 3-15,0-7-3 16,0-6-7-16,0-11 3 15,0-9 3-15,0-11-8 16,0-7 8-16,0-5 11 16,0-5-9-16,1-3-7 0,2-2 1 15,-1-2-6-15,-1-1-1 16,1 0 1-16,-1 0-3 16,2-6-1-16,6-18-48 15,-2-13-44-15,7-9-116 16,4-10-137-16</inkml:trace>
  <inkml:trace contextRef="#ctx0" brushRef="#br0" timeOffset="92912.09">19833 14864 453 0,'0'0'25'15,"0"0"35"-15,0 0 34 16,0 0-34-16,0 0-19 16,0 0-7-16,29-6-22 15,14 6-5-15,8-3-6 16,10 3 3-16,6 0-3 15,1 0 2-15,4 0 0 16,5 0-1-16,8-1 0 0,9-4 1 16,12-3 5-1,9-1-3-15,1 1-5 0,-5 0 0 16,-7 3 1-16,-13-1 5 16,-7 1 7-16,-11-4 17 15,-4 1 8-15,-4-2-13 16,-6 1-2-16,-9 3-4 15,-8 2-6-15,-11 4 6 16,-7 0-6-16,-9 0-7 16,-6 0 2-16,-6 4-8 15,-3 14 0-15,0 3 0 16,0 7 0-16,0 5 5 16,-6 0-3-16,1 4-2 15,1 0 0-15,-2 2 4 16,0 4-4-16,0 0 3 0,-1 4-3 15,-4 0 4 1,2 5 1-16,3 3 7 0,2 4-6 16,4 3 16-16,0 3-6 15,0 1 4-15,15 2-3 16,3-5-2-16,-2-2 3 16,2-6-4-16,-6-5-1 15,0-4 0-15,-3-4-3 16,-3-1 7-16,1-3-2 15,-3-1-5-15,1-3-1 16,0-3 3-16,-2-6-4 16,-2-7-4-16,-1-5-3 0,0-8-1 15,0-5 2 1,0 0 0-16,0 0-2 0,-6 0 0 16,-21 0 3-16,-15 0 3 15,-13 0-1-15,-15-2-4 16,-12-1-1-16,-10-4 1 15,-7 4-3-15,-2 2-4 16,5 1 3-16,10 0-7 16,11 0 9-16,11 0 1 15,7 4 0-15,2 0 0 16,0-4 2-16,-8 0-2 16,-7 0 0-16,-10-5-1 15,-7-4 2-15,-5 2 1 0,-4 0-2 16,4 2 1-1,7-1-1-15,18 1 2 0,19-2-2 16,21 2 1-16,14 3-1 16,8 0 1-16,5 2 1 15,0 0-2-15,0 0 4 16,0 0 9-16,0 0-6 16,0 0 10-16,0 0-14 15,0 0 6-15,0 0-1 16,0 0 5-16,0 0-5 15,0 0-7-15,0 0 5 16,0-1 0-16,0 1 5 0,0-2-9 16,0 2 4-1,0-1-3-15,0-2 1 0,0 0 5 16,0-2 2-16,-1 2-8 16,-1-2-3-16,1 1 3 15,-1 2 2-15,1-1-3 16,-1 1-2-16,2 0 2 15,0 2-1-15,0-1-2 16,0-2-1-16,0 0-7 16,0 0-85-16,0-7-37 15,2-5-68-15,10-7-210 16</inkml:trace>
  <inkml:trace contextRef="#ctx0" brushRef="#br0" timeOffset="94982.5">20398 15320 353 0,'0'0'29'0,"0"0"25"15,0 0 37-15,0 0-56 16,0 0-12-16,81-51 1 16,-69 51-1-16,-1 0-7 15,-1 0 1-15,-3 0-3 16,-4 10-6-16,0 7 12 16,-3 6 5-16,0 5 1 15,0 3 29-15,0 4-20 16,0 0 3-16,-6 0-13 0,0-3-18 15,0-4 3-15,2-1-6 16,4-4-3-16,0-3 1 16,0-1 0-16,0-5-2 15,0-2 0-15,7-5-1 16,4-2-2-16,2-5-9 16,4 0 0-16,0 0 12 15,0-5-3-15,1-12 3 16,-5-3 7-16,2-3-4 15,-3-3 1-15,-3-1-5 16,0-3 1-16,-6 0 0 16,-2 3 1-16,-1 6 3 0,0 4-4 15,0 6 7-15,0 4 14 16,0 5-5-16,0 2 5 16,0 0-14-16,0 0 3 15,0 0-10-15,0 5-9 16,0 12 9-16,0 5 4 15,0 4-2-15,0-1-2 16,2 2 1-16,4-2 2 16,2-5-2-16,0-1 0 15,4-7-2-15,2-4 0 16,4-1 0-16,2-4-11 16,2-3 12-16,-2 0 2 15,1 0 3-15,-4-12-3 16,-6-5-2-16,-2-1 2 0,-4-5 7 15,-4-6-8-15,-1 0 9 16,0-2-7-16,0 3-3 16,-10 3 13-16,-3 6-3 15,-2 5-9-15,-3 7 7 16,1 5-8-16,-7 2-1 16,-5 0 1-16,-3 3 2 15,-1 8-2-15,10 3-33 16,15 0-83-16,8-3-104 15,14-3-249-15</inkml:trace>
  <inkml:trace contextRef="#ctx0" brushRef="#br0" timeOffset="95625.89">21047 14899 435 0,'0'0'67'16,"0"0"60"-16,0 0-35 16,0 0-41-16,0 0 6 15,0 0-9-15,-9-35-17 16,9 35-19-16,0 11-7 15,0 10-3-15,0 8 4 16,0 11-1-16,0 4 14 16,0 9 5-16,0 5 4 0,0 2-4 15,0 4-6-15,0 0-8 16,0-3 1-16,0-3-2 16,0 2-2-16,0-5-6 15,0-4 5-15,0-4-4 16,0-6 4-16,0-4 0 15,2-6 4-15,1-5 7 16,-2-2-4-16,1-7 5 16,-1-2-4-16,1-1-5 15,0-4-1-15,0-2 2 16,1-1-6-16,0-3-2 16,-1-3 0-16,1-1-2 15,-2 0 3-15,2 0 3 0,2 0-6 16,1-6-1-1,1-8-38-15,-1-5-46 0,-1-4-36 16,-4 3-170-16</inkml:trace>
  <inkml:trace contextRef="#ctx0" brushRef="#br0" timeOffset="96263.95">21343 15336 385 0,'0'0'63'16,"0"0"43"-16,0 0 20 16,0 0-61-16,0 0-15 15,0 0 2-15,-17-14-18 16,13 14-13-16,-1 0-3 16,-2 0-8-16,-2 12-1 15,-1 5 6-15,-1 3 0 16,3 3-1-16,2 0-4 0,2 4-1 15,3-1-3-15,1 4-4 16,0-6 2-16,0 0-1 16,7-3-1-16,3-4 0 15,3-4-2-15,0 0 4 16,-1-2-4-16,1-5 0 16,-2-2 3-16,-2-4-2 15,1 0 0-15,0 0 7 16,3 0-6-16,0-10-2 15,0-5 6-15,1-2 1 16,-4-5-2-16,-2-4-3 16,-4-4 8-16,-1 0 6 0,-3-5-11 15,0 3 2 1,0 2 7-16,-10-1-5 0,-1 8 2 16,-2 3 3-16,-1 6-14 15,0 2-1-15,-2 6 0 16,0 6-5-16,0 0-19 15,2 8-18-15,4 12-19 16,4 2-78-16,3 0-42 16,3-3-243-16</inkml:trace>
  <inkml:trace contextRef="#ctx0" brushRef="#br0" timeOffset="98737.62">18173 15518 350 0,'0'0'44'0,"0"0"45"16,0 0 13-16,0 0-44 0,0 0 7 16,0 0-20-1,-6-34 4-15,2 33 4 0,-1-1-19 16,-1 2-4-16,0 0-19 16,-3 0 0-16,3 0-2 15,-3 0-1-15,0 3-3 16,2 11-2-16,1 0 0 15,3 2 2-15,3 1 7 16,0 0-12-16,0 4 5 16,2-5 0-16,8 1 1 15,2-4-3-15,0-2 0 16,1-3-3-16,-1-4 2 16,3-2 1-16,-2-2-3 15,4 0 1-15,-2 0 1 16,1-8 0-16,-4-4-2 0,-1 1 3 15,-3-7 2 1,-2 1-2-16,-3-2-2 0,-3-5-1 16,0 1 1-16,0-2 0 15,0 3 2-15,-7 1 2 16,-3 5-4-16,-2 7 0 16,1 0 4-16,-2 4 5 15,2 2 0-15,-2 2 1 16,-2 1-6-16,-1 0-1 15,-1 0 0-15,2 0-2 16,5 5 2-16,-1 4-4 16,3 2 1-16,2 1-1 0,1 3 3 15,3 3 1 1,2 1-3-16,0 1 0 0,0 2 1 16,2 1-2-16,7-4 0 15,1 0 3-15,-1-4-2 16,2-4-1-16,2-3 1 15,-2-2-1-15,-1-4-1 16,6-2 1-16,-2 0 0 16,5 0 4-16,-1-12-1 15,-3-1-2-15,0-4 0 16,-5-3 2-16,-2-1-3 16,-6-2 2-16,-2-3-2 0,0-3 5 15,-7 3-3 1,-6 4-1-16,0 3-1 0,-1 7 4 15,1 4-3-15,-1 2 9 16,-2 2 6-16,-1 3-9 16,-2 1-7-16,-2 0 9 15,3 0-6-15,1 6-2 16,1 6 0-16,3 3 0 16,3 3-1-16,2 0 0 15,5 5-1-15,3 0-1 16,0 2 2-16,3 1 0 15,11-1 1-15,6-1 0 16,1-2-1-16,0-5 1 16,2-3-1-16,-3-8-3 15,-3-1 3-15,1-4 1 0,-2-1-1 16,1 0-2-16,-4-3 2 16,2-10 3-16,-4-3-3 15,-4-3 5-15,-1-3-5 16,-5-5-1-16,-1-2 1 15,0-1 1-15,0-2 2 16,-8 1 0-16,-6 6-3 16,-2 6 2-16,1 5 0 15,-3 3-2-15,0 5 1 16,0 3 1-16,1 3-4 0,0 0 2 16,3 0 0-1,-2 6 0-15,2 8 0 16,3 2 0-16,1 6-6 0,3-1 6 15,4 9 0-15,0-3 1 16,3 4-2-16,0-5 2 16,0 2-1-16,6-6 0 15,4-2-4-15,3-4 4 16,0-5-2-16,0-4-1 16,2-4 4-16,3-3-2 15,1 0 2-15,2 0-1 16,0-8 1-16,-4-7 5 15,-5-3-1-15,-2-3-4 16,-6-4-1-16,-1-4 1 16,-3-6 1-16,0-2 0 0,-3 3 1 15,-10 6-2 1,0 9-1-16,-4 5 1 0,2 6 0 16,-4 4 1-16,2 2-2 15,-3 2 0-15,2 0 4 16,3 0-3-16,0 14-1 15,3 1 0-15,3 4-1 16,4 2-2-16,4 4 2 16,1-1-2-16,0 1 0 15,6 0-1-15,8 0 3 16,3-8 1-16,0-1 1 16,-1-4 2-16,-1-7-3 15,-2-4-3-15,0-1 0 16,0 0 3-16,-3-5 0 0,1-10 6 15,-7-7 1-15,-4-4-7 16,0 0 8-16,-4-2-6 16,-11 4 5-16,-3 5-5 15,3 7 4-15,0 3 1 16,5 6 0-16,4 3-7 16,-5 0-7-16,4 0 7 15,-2 5-4-15,1 10-19 16,4 4-56-16,4 1-28 15,0-2-108-15,15-1-65 16</inkml:trace>
  <inkml:trace contextRef="#ctx0" brushRef="#br0" timeOffset="99773.93">18173 15543 391 0,'0'0'79'0,"0"0"17"16,0 0 1-16,0 0-50 15,0 0-10-15,0 0-15 16,-6-3-5-16,6 3-15 15,0 0 20-15,12-1-3 16,6-1-5-16,7-1-4 16,2-1 3-16,1 2 5 0,2-2-2 15,-4 3-6 1,-4 1 4-16,-4 0-5 0,0 0-2 16,-3 0 7-16,1 0-1 15,2 0-6-15,9 0 2 16,14 0 4-16,6 0 7 15,7-3-1-15,-7 1-8 16,-6 2-7-16,-9 0-3 16,-3 0 1-16,-4 0 1 15,-4 0-3-15,1 0 3 16,-1 0 0-16,3 0-1 16,3 0 5-16,3 0 0 15,2 0-2-15,3 0 1 16,-4 0 1-16,-4 0-7 0,-7 0 6 15,-6 0-3-15,-5 0 4 16,-1 0-5-16,-4 0-1 16,4 0 2-16,-1 0-3 15,1 0 4-15,-1 0 0 16,3 0 3-16,-2 0-4 16,-2 0 1-16,3 0 2 15,-2 0-5-15,2 0-1 16,6 0 1-16,2 0 1 15,0-2 1-15,0 2 0 16,-5 0 6-16,-3-1-7 16,-2 1-2-16,-1 0 2 15,1-2 1-15,1 2-3 0,1-1 0 16,4 1 3-16,-1 0 0 16,5 0 0-16,-5 0 1 15,0 0-3-15,1 0 4 16,-4 0-4-16,-1 0 2 15,2-1 2-15,-4 1-1 16,-2 0 1-16,-2 0-2 16,-1 0-1-16,-1-2 3 15,5 2-4-15,4-1 0 16,-2 0-1-16,2-2-2 16,0 1 2-16,0 1 8 15,0-2-8-15,-3 2 2 0,-3 1-2 16,-1 0 1-16,-2 0-1 15,0-2 0-15,0 1-20 16,-11-2-56-16,-14-1-19 16,-5-2-102-16,0 0-119 15</inkml:trace>
  <inkml:trace contextRef="#ctx0" brushRef="#br0" timeOffset="100808.08">19034 15251 362 0,'0'0'302'0,"0"0"-248"16,0 0 76-16,0 0-24 15,0 0-47-15,0 0-5 16,0 0-22-16,-57-28-17 15,57 28-3-15,0 0-10 16,0 0 1-16,3 0-5 16,13 6 5-16,8 6 10 15,3 1 2-15,9-1-1 16,1 1 0-16,1-1 2 16,-3 0-7-16,-5 0-7 15,-6-4 3-15,-6 1 2 16,-2-4-7-16,1 2 10 0,-2 0-7 15,-1-1-2-15,0-1 5 16,5 2-5-16,1-2 11 16,5 0-6-16,2 3-2 15,-2-4 1-15,-1 2-3 16,-7-3 0-16,-4-1 2 16,-3 1-3-16,-2 0-1 15,1-2 0-15,-3 1 2 16,-2-1 2-16,-1 0 0 15,3 1-3-15,-3-1 3 16,4 0-3-16,1 1-1 0,-2 1 0 16,0-1 1-1,-1 0-1-15,-1-1 0 0,0 1 1 16,-2-1 0-16,-1-1 2 16,2 2-3-16,-1-2 0 15,2 1 1-15,3 2 1 16,1-2-2-16,1 3 0 15,0-1 0-15,-1-3 3 16,-3 1-3-16,-2 1 2 16,-1-2 0-16,-2 1 0 15,0-1-3-15,0 0 1 16,0 0 0-16,0 0 5 16,0 0-4-16,0 0 5 15,0 2 3-15,0-2-8 0,0 0 0 16,0 0 1-16,0 1-2 15,-2-1 8-15,-1 2-7 16,-4 0 3-16,3 1-1 16,-2 2 1-16,-3 0-3 15,-1 2 5-15,-3 2-1 16,0 2-4-16,-3 2 1 16,-1 2 6-16,-1 4 8 15,1 1-16-15,-5 4 20 16,-1 1-9-16,-3 4 8 15,-1 0-6-15,-2 3-2 16,0 2 7-16,1-1-2 16,1-7-6-16,6-4 1 15,2-7 0-15,7-3 0 0,3-5-3 16,5-5 2-16,2 1 3 16,-1-3-1-16,3 0-2 15,0 0-1-15,-2 0-2 16,2 0-2-16,0 0 0 15,0 0-5-15,0 0 5 16,0 0-1-16,0 0-3 16,0 0 0-16,0 0-2 15,0-5-12-15,0-7-52 16,10-10-95-16,6 0-93 16,6-6-309-16</inkml:trace>
  <inkml:trace contextRef="#ctx0" brushRef="#br0" timeOffset="102361.48">20239 15029 163 0,'0'0'106'16,"0"0"-73"-16,0 0 39 0,0 0-4 15,0 0-10-15,0 0-2 16,4-14 5-16,-4 13-7 16,2-1-10-16,-2-1-9 15,1-1-5-15,1 2-12 16,-2-4 5-16,1-1 9 15,-1 0-5-15,2-3 9 16,-2-1-15-16,1 1 2 16,1 0-5-16,-2 4 0 15,0 0 6-15,0 5-3 16,0 1-2-16,0 0-6 16,0 0-6-16,0 0-7 0,0 0 0 15,0 0 0 1,0 0 0-16,0 0 1 0,0 4 0 15,0 5 1-15,-3 4-2 16,0 1 2-16,1 4 3 16,-1 3 2-16,3-1 0 15,-1 3 0-15,1-3 3 16,0 4 1-16,0-2-4 16,0 1 1-16,0 2 0 15,0 0 8-15,0-2-4 16,0 1-2-16,0 1 2 15,0-2-4-15,0 0 0 16,0-1 1-16,0-2-2 0,0-1 3 16,1-1-2-1,-1-1-3-15,0-1 1 0,0 0 2 16,0-1-6-16,0 2 2 16,0-1 4-16,0 1-1 15,0 0-4-15,0-2 1 16,0 0 7-16,0-1-8 15,0-2 2-15,0 1 0 16,0-1 0-16,0-2-2 16,0 1 1-16,0-1-1 15,0 0-2-15,0 2 3 16,0-2 0-16,0 2-1 16,0 0-3-16,0 0 3 15,0 2 0-15,0-1-2 0,0 0 1 16,0 0-1-16,0 1 2 15,0-1-2-15,0 2-1 16,5 0 0-16,-2 0 7 16,-2-1-3-16,2-1 1 15,0-1 2-15,-1 1-6 16,2-1 1-16,-1 2-1 16,-1-1 2-16,-1 1-3 15,1 0 7-15,-1 0-7 16,2 0 8-16,0-1-7 15,-1-3 4-15,-1 0-3 16,1 2 3-16,-1-1-1 16,1 1 2-16,-1 1 2 0,1 1-1 15,-1 0 4 1,2-1-5-16,-3-3-2 0,1-1 2 16,-1-2-3-16,2-5 0 15,-2 1-1-15,1-3 1 16,-1 0 1-16,2 0-3 15,-2 1 1-15,0 1 1 16,0 3-3-16,0-2 0 16,0 1 1-16,0 1-1 15,0-3-2-15,0-2 2 16,0 3 2-16,0-3 0 16,1 0 4-16,-1 0 1 0,2 0 3 15,-1-3 0-15,1-11-10 16,-1-13-87-16,4-11-177 15,8-8-811-15</inkml:trace>
  <inkml:trace contextRef="#ctx0" brushRef="#br0" timeOffset="103365.9">21023 15634 195 0,'0'0'78'0,"0"0"17"16,0 0 7-16,0 0-16 15,0 0-7-15,0 0-20 16,2 0-17-16,-2 0-15 16,0 0-2-16,0 0-7 15,0 0-6-15,0 3-1 16,1 0-5-16,4 0 4 16,2 4 38-16,1 3-11 0,-3-1-21 15,0 2 1 1,-3 0-2-16,-2 3-2 0,0 5 2 15,0 1 0-15,0-1-1 16,3 1-3-16,-2 1 1 16,2-4-3-16,-1 3 3 15,-2 1-1-15,0 3 2 16,0 4 2-16,0 3 23 16,-5-1-9-16,2-2-17 15,2-4 5-15,1-6-10 16,0-4 0-16,0-3 1 15,0-2-5-15,0-1 2 16,0-1 1-16,0 0 0 0,0-2 3 16,0-2 0-1,0-1-4-15,0-1 9 0,0-1-11 16,0 0 22-16,0 0-12 16,0 0 3-16,0 0-8 15,0 0-2-15,0-5-6 16,0-4-27-16,0-5-67 15,0 0-80-15,-3 6-127 16</inkml:trace>
  <inkml:trace contextRef="#ctx0" brushRef="#br0" timeOffset="109412.43">20503 13537 488 0,'0'0'19'16,"0"0"16"-16,0 0 82 16,0 0-26-16,0 0-21 0,-6-75-9 15,5 72-2-15,-1 3-32 16,2 0 4-16,0 0-16 15,0 3-10-15,0 12 3 16,0 11-10-16,0 10 4 16,0 10 3-16,5 10 8 15,2 2 10-15,-1 4-15 16,1-1 11-16,-1 6-4 16,0 4-7-16,3 1 2 15,-3 0-5-15,-1-3-4 16,-2-4 3-16,1-3 1 15,-1-3-3-15,3-5-1 16,-2-4 11-16,2-6-12 0,0-5 17 16,1-4-13-16,-3-7-4 15,2-7 6-15,-3-3 2 16,0-4-5-16,0-6 2 16,0-2-2-16,-2-3-1 15,1 0-1-15,-2-3 3 16,1 0 0-16,-1 0-2 15,0 0-1-15,0 0 3 16,0 0-8-16,0-11-7 16,0 2-84-16,-9-2-58 15,-10 5-88-15,2-1-263 16</inkml:trace>
  <inkml:trace contextRef="#ctx0" brushRef="#br0" timeOffset="109905.55">20424 14413 505 0,'0'0'37'16,"0"0"65"-16,0 0-4 15,0 0-19-15,0 0 0 16,0 0-18-16,-3-44-24 15,3 44-20-15,0 5-7 16,1 10-1-16,11 6 22 16,3 5-6-16,-1 4 2 0,-1-1-1 15,-3 2-3-15,0 0-1 16,-3-1-1-16,2-2-4 16,-2-5-7-16,1-2-1 15,-1-4-4-15,2-2 1 16,-3 1 2-16,2-6-4 15,-2-4 0-15,-1-2-1 16,-2-2 3-16,-3-2-3 16,3 0 8-16,2 0 24 15,4-4 7-15,4-14-16 16,-1-5-13-16,0-6 2 16,0-6 1-16,-4-6-6 0,-1-5-3 15,0-4 2 1,-1 0-8-16,0 0-1 0,-1 2-3 15,0 7 2-15,-1 7-16 16,2 9-42-16,0 12-28 16,1 9-21-16,2 4-97 15,3 0-347-15</inkml:trace>
  <inkml:trace contextRef="#ctx0" brushRef="#br0" timeOffset="112575.87">20229 13062 442 0,'0'0'34'0,"0"0"37"16,0 0 52-16,0 0-40 15,0 0-56-15,0 0-22 16,0-5-4-16,5 38 15 16,0 9 13-16,-1 7 29 15,-4 6-14-15,0 3-10 16,0 0 8-16,-1-2-20 16,-5-2-1-16,3-8-18 15,3-8 7-15,0-6-4 0,0-9-4 16,0-3 1-16,0-1-1 15,0-4 0-15,0 0-2 16,0-9 1-16,0 0 1 16,0-6-2-16,0 0-2 15,0 0 0-15,0 0-16 16,0-7-12-16,0-11-28 16,0-10-77-16,0-5-3 15,0-9-136-15</inkml:trace>
  <inkml:trace contextRef="#ctx0" brushRef="#br0" timeOffset="113316.88">20255 13128 24 0,'0'0'467'15,"0"0"-453"-15,0 0 43 16,0 0 22-16,0 0-50 15,0 0-20-15,32-70 1 16,-2 60-4-16,5-1 8 16,8 0 7-16,4 1-2 15,5-3-7-15,6 0 7 16,8-1-4-16,8-3 2 16,-2 2-5-16,-8 2-1 0,-13 4-1 15,-17 4 1 1,-12 4-4-16,-13 1 16 0,-4 0-9 15,-5 6-4-15,3 11 12 16,-2 3 5-16,2 5-6 16,3 5-3-16,-1-1 13 15,1 6-14-15,1 0-4 16,1 3 6-16,3-1-6 16,0-2 16-16,1-1-9 15,0-1 1-15,-2-1-10 16,1-2 1-16,-4 1 4 15,2 0-11-15,-1-3 3 16,2-1-2-16,-4-3-6 16,0-3 5-16,-1-6-4 15,-2-2 1-15,2-1 2 0,-3-4-2 16,-1-2 0-16,-1-1-1 16,0 0-1-16,0-3-1 15,0 1 1-15,0 1 0 16,0-1-3-16,-8 4 3 15,-8 0 3-15,-6 1 1 16,-6 0 1-16,-3 1-2 16,-4-1 2-16,-5 1-4 15,-6-2 1-15,-5-2-1 16,-7-1 0-16,-4-3 0 16,1-1 1-16,2 0-2 15,0 0 2-15,-2 0-5 0,0-1 7 16,0 1-8-16,6 0 8 15,13-2-4-15,20 1 2 16,10 0-2-16,9-2 8 16,3 3 1-16,0-1-9 15,0-2-1-15,0 0-8 16,6-2-66-16,6 0-62 16,0 1-104-16,3-1-458 15</inkml:trace>
  <inkml:trace contextRef="#ctx0" brushRef="#br0" timeOffset="113935.9">20585 13430 458 0,'0'0'82'0,"0"0"-70"0,0 0 39 15,0 0 6-15,0 0-21 16,0 0-15-16,-5 9 1 16,5-9-21-16,0 0 7 15,0 0-7-15,0 0 6 16,0 0 26-16,0-1 23 16,0-11-26-16,-1-1-19 15,-5-1 4-15,0 1-10 16,-1 4 19-16,2 4 12 15,2 3-6-15,2 2-14 0,-4 0-12 16,2 0-1-16,-2 5 2 16,1 4 0-1,3-2-2-15,1-2 11 0,0-2-2 16,0-3 4-16,0 0 0 16,0 0 14-16,0 0 6 15,0 0-4-15,0 0 7 16,0 0 6-16,0 0-6 15,0-8-12-15,0 0-10 16,0 0-7-16,0-1-4 16,0 5-4-16,0 0-2 15,0 1-12-15,0 1-62 16,0 2-37-16,0-3-79 0,0-3-320 16</inkml:trace>
  <inkml:trace contextRef="#ctx0" brushRef="#br0" timeOffset="114391.78">20548 12185 727 0,'0'0'21'15,"0"0"8"-15,0 0 78 16,0 0-56-16,0 0-38 16,0 0-1-16,-23 84-3 15,28-27 18-15,10 3-3 16,-2 1-11-16,0-2-7 16,-1-1-2-16,-4-5-2 0,-2-8-2 15,-3-10 2-15,-3-10 2 16,0-9-4-16,0-8-3 15,0-6-10-15,0-2-44 16,0 0-33-16,-12-5-42 16,-9-14-155-16</inkml:trace>
  <inkml:trace contextRef="#ctx0" brushRef="#br0" timeOffset="114818.36">20392 12455 468 0,'0'0'30'0,"0"0"-7"0,0 0 69 16,0 0-34 0,90-44-40-16,-53 41 8 0,8 0-3 15,7-1-5-15,3 0 3 16,2-4-2-16,-3-1-7 16,-6-5-11-16,-11-1 7 15,-9-1-6-15,-11-2-2 16,-14 0 0-16,-3-1 10 15,-2 3 1-15,-16-1 0 16,-3 5 2-16,-3 3-11 16,2 4 4-16,-2 2 0 15,3 3 0-15,2 5 4 16,0 16-5-16,5 6 2 16,8 5 2-16,6 4-3 15,0-3 12-15,9 3-5 0,9-5 6 16,0 0-10-16,3-3 1 15,-1-3-5-15,-1-3 2 16,-2-8-6-16,-2-5 2 16,-1-3-3-16,-4-4 0 15,1-2-5-15,0 0-9 16,0 0-74-16,1-9 0 16,-3-8-49-16,0-4-275 15</inkml:trace>
  <inkml:trace contextRef="#ctx0" brushRef="#br0" timeOffset="115508.08">21041 12326 547 0,'0'0'69'16,"0"0"-57"-16,0 0 11 15,0 0 38-15,0 96-13 16,10-56-17-16,1 4-13 15,0 0-3-15,-1-4-9 16,-3-8-5-16,-2-8 3 16,-2-10-1-16,-1-8-2 15,-2-6 2-15,0 0 0 16,0 0 23-16,0-12 62 16,0-10-64-16,0-7-17 0,-2-6-6 15,-4-1-1-15,1-2 0 16,1-1-1-16,1 1-17 15,3 7-1-15,0 4 3 16,0 9 10-16,10 6 0 16,3 8 2-16,1 4 3 15,1 0 0-15,2 4 1 16,1 9 0-16,2 4 0 16,0 2 7-16,-1 0-4 15,1 1-1-15,-4 2 4 16,-3-3-5-16,-3-2-1 15,-6-3 2-15,-1-6-2 16,-3-4 7-16,0-4-2 0,0 0 2 16,0 0 13-16,0 0 10 15,0-4 12-15,0-13-31 16,-4-5-3-16,-1-2-8 16,2 1 0-16,1-5-1 15,2-1-8-15,0 1-17 16,0 2 7-16,5 8-1 15,14 8-6-15,5 10 18 16,6 0 4-16,-1 10 4 16,0 13 0-16,-3 4 0 15,-9 0 2-15,-4 5 5 16,-3-4-1-16,-4 1 5 16,-2 3-5-16,-2-1-2 15,-1-2-4-15,-1-1 0 0,0-5 1 16,0-4-2-16,0-3-3 15,0-8-29-15,0-2-46 16,0-6-48-16,3 0-154 16</inkml:trace>
  <inkml:trace contextRef="#ctx0" brushRef="#br0" timeOffset="116055.62">21608 12310 567 0,'0'0'67'0,"0"0"-46"15,0 0 32-15,0 0 18 16,14 81-19-16,-3-44 3 16,-2 3-6-16,-1 6-23 15,-2 2-13-15,3-1-5 16,-6 0-8-16,-2-6 4 15,1-9 0-15,-2-8-2 16,0-9-2-16,1-8 2 16,1-5-2-16,-2-2 1 15,0 0 11-15,3 0 5 16,-2-9 17-16,2-10-21 16,-1-4-12-16,-2-7 2 0,0-4 7 15,0-8-10 1,0-10 0-16,0 0 0 0,0-2 0 15,0 3 0-15,0 3-5 16,0 2-4-16,0 7 8 16,0 5 1-16,0 8 0 15,0 6-1-15,0 9 0 16,1 6-1-16,2 3-11 16,8 2 4-16,4 0 9 15,5 11 0-15,1 12-1 16,-3 6 1-16,-6 0 0 15,-7 1 0-15,-5-5 1 16,0-2 3-16,-4-5 1 16,-10-3 1-16,-3-3 0 0,-1-1-2 15,1-1 1-15,3 0-5 16,5-5-60-16,4 0-185 16</inkml:trace>
  <inkml:trace contextRef="#ctx0" brushRef="#br0" timeOffset="119663.28">20193 14988 87 0,'0'0'35'0,"0"0"11"16,0 0 10-16,0 0-31 16,0 0-4-16,0 0 11 15,22-26 3-15,-19 23 4 16,-1 2-7-16,-2-1 2 16,0 2 15-16,0 0-16 15,0-3 2-15,0 2-6 16,0-1-9-16,0-3-6 15,0 2-8-15,0-1 3 0,-5-1 2 16,-3 2 6-16,-2 2 4 16,-2-2 3-16,0 0-5 15,-1 1-6-15,-1 0-1 16,-2 2 2-16,2-1 3 16,-3 1-5-16,-3 0-8 15,-1 0 3-15,-4 0-1 16,-2 0 9-16,-3 0-2 15,1 0-3-15,-3 3 6 16,7-1-1-16,4 0 5 16,6-1-8-16,6-1 0 15,3 0-2-15,-1 0-6 16,1 2 2-16,-2-2 9 16,1 0-13-16,0 0 16 15,3 0-9-15,1 1-4 0,0 0 2 16,0 2-3-16,2-3-2 15,1 0 1-15,0 0-1 16,-2 0 0-16,2 0 9 16,0 0-8-16,0 0-2 15,0 0 8-15,0 0-6 16,0 0 0-16,0 0-3 16,0 0 2-16,0 0 0 15,0 0-2-15,0 0-3 16,0 3 3-16,0-3 0 0,0 2 0 15,0-1-1 1,0 3 2-16,0-2-5 0,-1 3 8 16,1 0-4-16,0-2 5 15,0 1-6-15,-2 0 5 16,2 1-4-16,-1 1 0 16,1 1 1-16,0 2 2 15,0 2-3-15,0 0 3 16,0 2-3-16,0-1 5 15,0-1-4-15,0-1 1 16,0-1 0-16,0 1 1 16,0 0-3-16,0 3 5 15,0 0-4-15,0 0-1 16,1-1 0-16,-1 0 1 16,0 0 0-16,2 0 3 0,-2 1-4 15,1 1 1 1,-1 2-1-16,0-3 1 0,0 2 1 15,0 0 0-15,0 1-2 16,0 0 0-16,0-3 1 16,0 1-1-16,0-2 0 15,0-2 0-15,0 1 2 16,0 0-2-16,0-2 1 16,0 3 0-16,0-1-1 15,0-1-1-15,2 1 0 16,2 0 1-16,-1 0 1 15,2-2 0-15,-2 2 0 0,1-4-1 16,-2 0 0-16,-2 1 2 16,0 0-1-16,0-1-1 15,0 2 1-15,0-1 8 16,0 0-9-16,0 2 1 16,0-1-7-16,0-1 11 15,0 1-5-15,0-1 2 16,0 1 0-16,0 2-2 15,0-2 4-15,-3 4 1 16,-3 1-1-16,1-3-2 16,1 1 3-16,2 0-1 15,2-2-4-15,-1 0 3 16,1-2 4-16,0 1-6 16,0-3 1-16,-2 1-2 15,1 1 10-15,-1 3-7 0,1 0-2 16,-1 2 2-1,1 2-2-15,-1-3 9 0,1 0-7 16,1 2-2-16,0-7 2 16,0 3 3-16,0-1-1 15,0-1-5-15,0 1 3 16,0-1-3-16,0 2 3 16,0 0-3-16,0-2 3 15,0 3 1-15,0-4-1 16,0 3-3-16,0-1 7 0,0-1 4 15,0 2-9 1,1 1 5-16,1-4-5 0,-1 0-2 16,2-1 0-16,-1 0 3 15,-1-2 0-15,1 0-3 16,-1 2 3-16,1 0-3 16,1-1 5-16,0 1 0 15,0-2 1-15,0 3-1 16,3-1 3-16,-3 0-5 15,-2-4-2-15,2-1 0 16,-1 1-1-16,-1-2 1 16,-1 2 7-16,2-2-8 15,-2 2 1-15,1 1-1 16,2 0 1-16,0 2 5 16,2 0-3-16,0 0-3 0,-2 0 5 15,0-4 0-15,-1 0-7 16,0-1 3-16,-1 0-1 15,-1 0 3-15,0 0-3 16,2 0 0-16,-2 0-1 16,0 0-33-16,0-15-64 15,0-5-120-15,0-2-388 16</inkml:trace>
  <inkml:trace contextRef="#ctx0" brushRef="#br0" timeOffset="121619.26">19984 15827 81 0,'0'0'285'0,"0"0"-235"16,0 0 3-16,0 0 2 15,0 0-21-15,0 0-19 16,0 0 4-16,0-3-3 16,0 3 0-16,0 0 5 15,0 0 11-15,0 0-5 16,0 0-4-16,0 0-8 16,0 0 0-16,0 0 14 15,0 0 1-15,0 0 1 16,0 0 12-16,0-1-8 15,0-1 0-15,0 1-15 16,0 0-7-16,1-2 0 0,-1 0-1 16,0 3-2-16,0 0 0 15,0 0-1-15,0-2 1 16,0 2 1-16,0-1-3 16,0-1 9-16,0 2-12 15,0-1 12-15,0 1-11 16,0 0 13-16,0-2-4 15,0 2 5-15,0-1-12 16,0 1 3-16,0 0 5 16,0 0-16-16,0 0 9 15,0 0-3-15,0 0-5 16,0-2-1-16,0 2 10 16,0 0-7-16,-3 0-3 0,-1 0-2 15,-5 0 2 1,-3 0 9-16,-1 0-8 0,-1 0-1 15,-1 0 3-15,3 0-5 16,0 0 5-16,2 3-3 16,2 0 2-16,0 2 3 15,-1 1-1-15,-1-4-4 16,4 1 2-16,-1 0 1 16,4-2 0-16,-1-1 0 15,-1 3-3-15,-1-1 0 16,-4 3 4-16,-1 1-2 15,-1-2 0-15,-1 1-2 0,1 0 4 16,3-1-1 0,-1 0-2-16,4-1 1 0,0 2-2 15,1-2 0-15,1 0-2 16,-2 1 0-16,1 0 2 16,1 2 1-16,-1 0 1 15,1 0-1-15,-1-1-1 16,0 0 1-16,-1 2-1 15,0 0 0-15,-1 1 1 16,3 1-1-16,-2-1 0 16,3-2-1-16,0-1 1 15,0-2 0-15,0 1 0 16,-1 2 3-16,-1 1-3 16,-1-3 1-16,-2 4-1 0,0-1 1 15,0 0 0-15,1 1 1 16,0-2-4-16,1-1 0 15,3-2 2-15,0 1 0 16,0-1 0-16,-1 0-1 16,1-1 1-16,-2 3 6 15,2 0-6-15,-3-2 0 16,-2 3 3-16,1-1-3 16,-2 0 0-16,3-1 1 15,0-1-1-15,0 0 0 16,0-1 0-16,-3 3 0 0,3-1 0 15,-3 2-1 1,-1-2 1-16,1 1 2 0,0-1-2 16,1-1 0-16,1-2-1 15,2 0 1-15,2 0 0 16,-1 1 2-16,-2-1-2 16,-4 1 3-16,-2 3-2 15,-1-2-1-15,0 1 1 16,-2 1 1-16,2 0-2 15,-1-2 1-15,3 0 1 16,3-2-2-16,2 1 1 16,3-1 2-16,-3-1-1 15,0 0 5-15,2 0-3 16,-4 0 3-16,1 0 1 16,-6 0-3-16,0 0 1 0,-3 0-4 15,3 0 2 1,1 0-3-16,0 2 0 0,6-2 1 15,-2 0-1-15,4 0 3 16,-2 0-4-16,2 0 2 16,-1 0 6-16,0 0-4 15,-4 0-1-15,-2 0 0 16,-4 0-2-16,-5 0 2 16,2 0-3-16,0 0 2 15,5 0-1-15,1 0 0 16,3 0 2-16,0 0 4 15,0 0-6-15,3 0 5 0,-3-2-2 16,2-1 4-16,-5 0-2 16,-2 1-4-16,-3 0 4 15,-4-3-2-15,1 2-3 16,1 0 0-16,4 0 3 16,2 2-1-16,7-1 3 15,3 2-1-15,1 0 8 16,1-3-13-16,-1-1 9 15,-2 0 6-15,-5 0-15 16,1-1 1-16,-1 0 1 16,2 1 1-16,-3 1 1 15,4 0-3-15,-1 2-1 16,3-2 3-16,-2 1-1 0,3-1-1 16,-1 1-1-1,-2-1 6-15,0 0-6 0,-3 0 1 16,1 2-7-1,1-1 12-15,-1-1-6 0,2 1 0 16,-1-1 1-16,3 2-1 16,1-2 0-16,1 0-6 15,2 3 6-15,-1-2-2 16,-1 2 1-16,-1-2 1 16,1 1-2-16,1-1-4 15,-2 0-12-15,-3 1-15 16,-1-2-27-16,-2 1-58 15,0-3-49-15,6-4-110 16,3-4-417-16</inkml:trace>
  <inkml:trace contextRef="#ctx0" brushRef="#br0" timeOffset="122694.48">19017 15828 421 0,'0'0'71'0,"0"0"-28"0,0 0 75 15,0 0-31-15,0 0-43 16,0 0-7-16,-19-5-7 16,11 5-6-16,-2 0 2 15,-2 0 14-15,-3 1-15 16,2 8 6-16,-5 3-3 16,1 1-6-16,0 3-4 15,-2-3-3-15,0 1 4 16,1 1-5-16,3 0 7 15,2-1 6-15,3-1 0 0,-1-2-6 16,2-1-3 0,3-1-5-16,-1-2 1 0,-1 3-3 15,-2-3 4-15,2 4 2 16,-1-2-4-16,0 2-6 16,-1-1 9-16,1-4 0 15,0 1-5-15,0-3-2 16,3 1-1-16,3-2 6 15,2-2-13-15,1 2 6 16,0-3 7-16,0 0-6 16,0 0-7-16,0 0 14 15,0 0-15-15,0 0 4 16,0 2 4-16,-2 1-5 0,1 0-3 16,-2-1 3-1,0 2-3-15,0 1 5 0,0-2-2 16,-1 2 1-16,0-2 1 15,1 1-2-15,-1 0 6 16,1 0-6-16,-2 3-1 16,2-4-2-16,0 1 2 15,2-2-2-15,-2-1 1 16,3 1 1-16,0-2 3 16,0 0-6-16,0 0 2 15,0 0-1-15,0 2 1 16,0-2 8-16,0 0-8 0,0 0 0 15,-1 0-1 1,1 0-5-16,0 0 5 0,-2 0 1 16,1 3 4-16,-1-1-1 15,-1-1-3-15,2 0-1 16,1 1 2-16,0-2 0 16,0 0 2-16,0 0 0 15,0 0 2-15,0 0 1 16,0 0 0-16,0 1 0 15,0 4 0-15,0 2-6 16,1 5 0-16,8 0 17 16,4 5-15-16,3 0 9 15,0 1 6-15,0 2-18 16,2 0 7-16,0 0 2 16,-5-3-4-16,-2-2-1 0,-2-4 0 15,-3-5 0-15,-2-2-1 16,-2-2 0-16,-2-2-3 15,0 0 10-15,0 0-10 16,0 0 4-16,0 0 3 16,0 0-5-16,1 0-3 15,1 0 1-15,1 0-17 16,-2 0-61-16,2 0-55 16,-3-9-88-16,0-1-531 15</inkml:trace>
  <inkml:trace contextRef="#ctx0" brushRef="#br0" timeOffset="133060.25">20087 12346 507 0,'0'0'41'0,"0"0"38"15,0 0 16-15,0 0-28 16,-12-74-22-16,12 68 33 15,0 5-18-15,0 1-10 0,0 0-18 16,0 0-8-16,0 0-12 16,0 1-8-16,0 12-4 15,18 5 0-15,8 12 11 16,7 9 6-16,0 11 11 16,3 12-7-16,-2 8 1 15,1 7 2-15,2 2-3 16,-1 1-6-16,-1 3-3 15,4 4-5-15,7 0 5 16,8-3-4-16,7-2 10 16,3-6 0-16,-3-1-6 15,-8-11-3-15,-10-7-6 16,-10-5 4-16,-8-10-5 16,-5-3 2-16,-1-8-3 15,-3-6 1-15,-2-6 2 0,-2-5-3 16,1-6 1-16,-5-1 0 15,-1-2 2-15,-4 0-3 16,0-1-1-16,-2-4-7 16,-1 3-14-16,0-3-13 15,0 4-28-15,-11-1-23 16,-6-3-9-16,1 0-72 16,5-10-123-16</inkml:trace>
  <inkml:trace contextRef="#ctx0" brushRef="#br0" timeOffset="133653.32">21481 12501 547 0,'0'0'14'16,"0"0"22"-16,0 0 82 0,0 0-48 15,0 0-37-15,0 0-33 16,-30 4 9-16,-14 38 17 15,-16 14 30-15,-12 12-1 16,-9 4-12-16,-6 4 5 16,-1 3-10-16,3 1-6 15,-2-1 5-15,2-2 1 16,5-4-16-16,2-5 4 16,2 1 3-16,5 1-8 15,2-5-1-15,5-2 8 16,6-8-7-16,12-6 2 15,13-15-15-15,9-7 6 16,12-10-6-16,6-8 11 16,3-2 6-16,0-6-13 0,3-1-7 15,0 0 6-15,0 0-4 16,0 0 4-16,0 0-5 16,0 0-3-16,0 0-1 15,0 0-2-15,0 0-1 16,0-3-20-16,0 0-19 15,0-2-7-15,0 1-6 16,3-4-35-16,3-1-52 16,6-7-43-16,7-4-80 15,5-5-354-15</inkml:trace>
  <inkml:trace contextRef="#ctx0" brushRef="#br0" timeOffset="134177.31">20012 12580 573 0,'0'0'8'0,"0"0"0"15,0 0 32-15,0 0 24 16,0 0 3-16,123 82 6 15,-55-29 4-15,13 15-15 16,5 11 4-16,-2 7-20 16,-8 0-7-16,-9-2-13 15,-9-11 2-15,-6-10-9 16,-6-6-8-16,-4-8-5 16,-4-5 8-16,-2-8-10 0,-4-4-2 15,-8-10 2-15,-2-4-1 16,-5-5-3-16,-8-6 2 15,-3-2-2-15,-5-5 1 16,-1 2-2-16,0-2-7 16,0 0-22-16,0-14-20 15,0-8-19-15,-7-6-13 16,-1-4-109-16,-1-2-67 16</inkml:trace>
  <inkml:trace contextRef="#ctx0" brushRef="#br0" timeOffset="134537.79">21112 12674 549 0,'0'0'59'16,"0"0"80"-16,0 0-98 15,0 0-8-15,-83 126 96 16,25-46-41-16,-11 5-32 16,-5 0-10-16,-2-2-10 15,0-8-7-15,9-3-2 16,6-8-18-16,10-6-5 16,9-10-1-16,5-10 0 15,8-15-1-15,9-9-1 0,9-8 0 16,4-3 0-16,5-3 4 15,1 0-4-15,-1 0 1 16,-5 0-4-16,-2-5-39 16,-1-4-66-16,4 1-30 15,6 1-82-15,0 5-262 16</inkml:trace>
  <inkml:trace contextRef="#ctx0" brushRef="#br0" timeOffset="143198.27">22475 14812 472 0,'0'0'6'16,"0"0"-2"-16,0 0 81 15,13-86-22-15,-8 68-35 16,-2 3 9-16,0 6-6 16,-2 4-5-16,-1 2 15 15,0 3-7-15,0 0-19 16,0 0-6-16,0 3-9 16,0 9 0-16,-3 8 1 15,-1 2 22-15,1 6 3 16,-2 8 3-16,0 1-1 15,1 9-1-15,0 7 1 16,-1 2 6-16,1 8 3 0,-1 7-8 16,1 1-3-16,-3 0 0 15,1-1-15-15,-4-5 2 16,1 0-6-16,1-5 0 16,-1 0 3-16,1-9-6 15,1-4 3-15,-4-6-1 16,4-5 1-16,1-7 1 15,1-5-2-15,2-7 0 16,1-8-3-16,2-6 3 16,0-3 20-16,0 0-21 15,0 0 5-15,0 0-8 0,0-2-4 16,0-13-15 0,2-8-77-16,0-5-51 0,-1-8-148 15</inkml:trace>
  <inkml:trace contextRef="#ctx0" brushRef="#br0" timeOffset="144201.13">22585 14760 486 0,'0'0'34'15,"0"0"15"-15,0 0 31 16,0 0-23-16,0 0-40 15,87-3 2-15,-47 3 1 16,9 0-5-16,6 0 2 16,9 0 2-16,2 3-4 15,3 3 2-15,-2-2-1 16,0-1-9-16,-2-3-1 0,0 0 3 16,-7 0 8-16,-3 0 8 15,-12 0-4-15,-5 0-3 16,-2 0-5-16,-1 0-3 15,-1 0 7-15,-5 0-13 16,-13 0 7-16,-6 3-5 16,-6 8 4-16,-4 6-5 15,0 6 3-15,0 5 3 16,0 1 1-16,-2-2 10 16,-4 0-17-16,-1 1 6 15,1 4 3-15,-3 4 3 16,0 3-5-16,-2 5 3 15,-1 2-5-15,-4 7 1 16,-1 5 4-16,-3-2-7 0,-1 0-4 16,3-6 1-16,3-2-4 15,6-2 3-15,3-3 4 16,2-4 3-16,4-2-10 16,0-6 15-16,0-4-13 15,0-5 4-15,0 0-1 16,0-3 1-16,0-1-6 15,-3 4 7-15,0-4 1 16,1 1-1-16,-1-4-5 16,2-2-3-16,-1-4-3 15,1-2 3-15,-1-2 4 0,1-2-4 16,-2-1-5-16,0 0 0 16,-4 3 5-16,-4-2 1 15,-3 2 3-15,-5-1 0 16,-5-1-1-16,-5-3-2 15,-7 0 5-15,-11 0-2 16,-9-4-2-16,-11-9 0 16,-6-5-4-16,-8 2 2 15,6 3-1-15,7 2 0 16,10 4 1-16,8-1 0 16,5 2 0-16,3-1 0 15,6 0 2-15,6-1 1 16,6 2-3-16,7 0 3 0,6 0-3 15,5 5 2 1,4-1 4-16,2 1-6 0,0 1 0 16,0-1 0-16,0-1-6 15,0-1-14-15,0-1-23 16,0-1-40-16,0-2-47 16,0-3 6-16,0-3-40 15,2-1-172-15</inkml:trace>
  <inkml:trace contextRef="#ctx0" brushRef="#br0" timeOffset="144945.91">22687 15200 436 0,'0'0'79'0,"0"0"42"0,0 0-40 15,0 0-45-15,0 0-28 16,0 0 3-16,76-37-4 16,-51 37-5-16,-7 0 4 15,-2 0 0-15,-7 13-5 16,-4 1 6-16,-4 5 6 15,-1-1 20-15,0 0 1 16,-13-1 5-16,-6-3-9 16,0-2 5-16,0-2-4 15,5-3-13-15,3-4-5 0,5 2-2 16,3-3-5-16,3-1-4 16,0-1 0-16,0 0-1 15,0 0-1-15,0 0-7 16,6 0 4-16,13 3 3 15,4 3-4-15,2 1 3 16,-3 2-12-16,-6 4 0 16,-6-1 5-16,-9 2 8 15,-1 4-7-15,0-1 7 16,-4-2 2-16,-10-1-2 16,4 0-2-16,-2-5 2 15,0-1 2-15,0 0-1 16,-3-4 0-16,2 0 8 0,-4-3 0 15,2-1 4 1,-4 0-1-16,2 0 6 0,1-1-9 16,4-3 2-16,2 0-10 15,5 2-1-15,5 1 0 16,0-2-17-16,0 1-37 16,2-3-103-16,16-4-212 15</inkml:trace>
  <inkml:trace contextRef="#ctx0" brushRef="#br0" timeOffset="145357.62">23084 15240 576 0,'0'0'89'0,"0"0"-33"16,0 0 2-16,0 0-31 16,0 0-9-16,0 0 19 15,-80 80 8-15,73-49-19 16,7-2-16-16,0 0-5 16,6-4-2-16,7-4-3 15,0-6 2-15,-2-7-2 16,-2-5 0-16,1-3 11 15,1 0 40-15,1-8-7 0,3-7-13 16,-2-5 9-16,-1-2 1 16,-3-6-14-16,-1 1-18 15,-4-1-9-15,-4 3 0 16,0 5-3-16,-3 2-1 16,-15 6 2-16,-7 2-24 15,-4 6-16-15,4 4-39 16,8 0-28-16,7 7-74 15,9 4-462-15</inkml:trace>
  <inkml:trace contextRef="#ctx0" brushRef="#br0" timeOffset="146699.85">22706 14804 276 0,'0'0'106'0,"0"0"-59"0,-96-2 86 16,61 2-35-16,-2 0-36 15,-1 0-22-15,4 0 1 16,-1 0-7-16,3 0 2 15,2 0-8-15,0 0-2 16,3-2-3-16,3 2-16 16,6-3 3-16,2 3 8 15,7-2 0-15,1 2 3 16,1 0-18-16,1-1 8 16,2 1-1-16,1-1 0 15,0 1-3-15,1 0-7 16,-4-3 1-16,-1 3 1 15,-2 0 2-15,0 0-4 0,0 0 3 16,3 0 2-16,-1 0-5 16,2 0 2-16,-1 1 1 15,-3 3-1-15,0 3-1 16,3 0 0-16,-1-1 0 16,1 3-1-16,1-1 1 15,1-1 2-15,1 3-3 16,0 2 1-16,0-1 3 15,0 5-3-15,1 3 12 16,-1-1-8-16,-2 0-4 16,-1 1 14-16,-2-2-5 15,2 2-6-15,0 3 5 0,0-1-1 16,3 3-4-16,2-2-2 16,-1 3 1-16,1-2 12 15,1 0-14-15,0 1 6 16,0 1-6-16,0-2 1 15,0 1 8-15,-6 1-6 16,0-4 6-16,1 4-6 16,-1-3 5-16,5 0-3 15,1-2 2-15,0-1-6 16,0-1-1-16,0 0 5 16,0-1-2-16,0-3-3 15,0 2 0-15,0 0-2 16,0-1 3-16,-5 3 0 15,1-1-1-15,1 0 0 16,0-3-1-16,1 1 2 0,2-6 2 16,-1 2-3-16,1-2-1 15,0-1 1-15,0 1 0 16,0-2 4-16,0-1-4 16,-2 1-1-16,2-3 0 15,0 1-1-15,0-2-6 16,0 3 7-16,0-2 4 15,3 3-4-15,3-4 4 16,-3 1-4-16,0 0 3 16,0 2-5-16,0-3 4 15,3 0-3-15,2 0 1 16,7 2 0-16,1-2 3 0,4 3 5 16,0-3-8-16,0 4 4 15,-4-3 4-15,-1 0-7 16,-3 1 1-16,0-3-2 15,-3 1 0-15,0 0 0 16,4-2 0-16,1-1 1 16,3 0 3-16,8 0-4 15,4 0-18-15,10 0-46 16,0 0-31-16,-3 0 10 16,-3 0-13-16,-13 0-80 15,-9 0-156-15</inkml:trace>
  <inkml:trace contextRef="#ctx0" brushRef="#br0" timeOffset="147870.31">23404 14764 409 0,'0'0'12'0,"0"0"0"16,0 0 73-16,0 0-40 16,91-7-19-16,-60 7-9 15,2 4 0-15,3 3-4 16,-2 1-6-16,0-4 0 0,-2 3 3 16,-3-3 16-16,-3-1-8 15,-7 0 8-15,-6-3 6 16,-6 5 10-16,-4-2 0 15,0 4-4-15,1 3-5 16,1 1-5-16,1 2-9 16,1-1-11-16,-1 2 3 15,2 0-2-15,-1 1 1 16,3 3-3-16,-2 2 3 16,-2 3 4-16,-3 3-5 15,-3 4-5-15,0 6 11 16,0 1 8-16,-9 6-8 15,-3-1 2-15,3 1-4 16,-1-3 0-16,-2 3-9 0,1-4 8 16,4 0-7-16,1 1-1 15,0 1 2-15,2-4-5 16,1-2 5-16,-2-2-6 16,0-1 0-16,-2-1-3 15,-3-1 4-15,-1-2-1 16,1 0 2-16,-4-5-1 15,4 4 4-15,1-1-3 16,-1-1-1-16,5 2 0 16,2-5 2-16,1 0-2 15,1-5 0-15,-1-2-1 0,1-7 3 16,-2-2-2-16,0-3-1 16,1-1-1-16,-2 2-4 15,1-1 2-15,-1 2-1 16,-1-1 4-16,-2 0-1 15,-2 1 1-15,1 1 3 16,-4-5 1-16,-4 2-1 16,-4 0 2-16,-5 0 8 15,-3 1 5-15,-1-1-3 16,1 0 7-16,1 0 2 16,5 0-16-16,4-3 2 15,3 0-5-15,6 0-1 16,0 0-4-16,0-3-1 15,2-11-84-15,-1-6-97 16,4-1-216-16</inkml:trace>
  <inkml:trace contextRef="#ctx0" brushRef="#br0" timeOffset="148611.79">23018 14918 429 0,'0'0'92'0,"0"0"-14"15,0 0 59-15,10-75-19 0,-10 39-22 16,0-5-27 0,0-3-18-16,0-3-12 0,-6-2 21 15,3-7-33-15,-3-5 5 16,2-9-19-16,-2-2 0 15,3-4-5-15,0-3-6 16,-1-1 4-16,-1 7-5 16,-1 9-1-16,1 13 3 15,-1 16 0-15,3 11-2 16,0 10 1-16,3 7 1 16,0 6-3-16,0 1-1 15,0 0-8-15,-4 1-53 16,0 18-73-16,-2 7-28 15,0 4-56-15,-2 3-242 16</inkml:trace>
  <inkml:trace contextRef="#ctx0" brushRef="#br0" timeOffset="149091.62">22700 14434 496 0,'0'0'66'0,"0"0"-38"15,0 0 90-15,0 0-40 16,0 0-31-16,0 0-2 0,34 75 9 16,-23-48-20-16,4 5-6 15,0 1-3-15,-2 3-1 16,-1-1-16-16,-3 4 13 15,0-1 3-15,-3 1-8 16,0-3-3-16,0-6-4 16,4-7-1-16,1-6 6 15,1-6-6-15,1-4 2 16,-3-3 1-16,4-4 6 16,-2 0-3-16,1 0 9 15,2-15-3-15,-1-4 4 16,0-9-3-16,-2-7-8 15,0-8-3-15,-1-10-4 0,-1-2 9 16,3 0-9-16,0 1-1 16,0 7-3-16,-3 7-1 15,1 9 2-15,-1 7-3 16,-2 8 0-16,-1 4-3 16,2 5-5-16,4 4-47 15,10 3-80-15,7 0-118 16,1 9-256-16</inkml:trace>
  <inkml:trace contextRef="#ctx0" brushRef="#br0" timeOffset="149709.31">22982 12954 754 0,'0'0'14'0,"0"0"4"16,0 0 26-16,0 0-29 15,0 100 42-15,3-31 15 16,2 7-13-16,-5 2-37 15,0-3 1-15,0-8-16 16,0-7 2-16,-5-8-6 16,-1-15-2-16,0-7 0 15,1-8-1-15,0-9 0 16,2-5-13-16,-3-6-11 16,-2-2-44-16,-8 0-23 15,-7-10-32-15,-4-16-203 16</inkml:trace>
  <inkml:trace contextRef="#ctx0" brushRef="#br0" timeOffset="150112.01">22758 13352 313 0,'0'0'255'0,"0"0"-254"16,0 0 53-16,103-59 1 15,-55 51-25-15,4 3-19 16,3 5 16-16,-1 0-11 15,-5 0-1-15,-9 0 4 16,-2 0-6-16,-8 0-4 16,-8-6 1-16,-5-2-2 15,-7-4 12-15,-9-3 15 0,-1-3-15 16,0-4-13-16,-3 4-5 16,-12-1-1-16,-3 7 7 15,-1 0 14-15,-3 8-7 16,-2 4-6-16,0 0-4 15,0 12-1-15,3 14 8 16,5 9-4-16,6 4 2 16,8 2 0-16,2 1-4 15,0-2-2-15,12-5 6 16,0-6-4-16,0-3-5 16,-1-6-1-16,0-6 0 15,1-4 0-15,0-5-9 16,0-4-6-16,3-1-43 15,-2 0-102-15,3-9-136 16</inkml:trace>
  <inkml:trace contextRef="#ctx0" brushRef="#br0" timeOffset="150801.81">23374 13278 682 0,'0'0'75'15,"0"0"-18"-15,0 0 26 16,0 0-65-16,0 0 6 16,-13 80 12-16,8-39-1 15,2 2-18-15,0-6-12 16,2-4-2-16,-1-8-1 0,2-11 0 16,-1-6 2-16,1-3-4 15,0-5 1-15,0 0 2 16,0 0 11-16,0-10 37 15,0-13-17-15,0-5-26 16,3-8-2-16,1-3-6 16,4 0 0-16,-2-4 0 15,3 2-20-15,0 7 2 16,4 7 0-16,-2 10-1 16,2 9 8-16,-3 1 1 15,2 7 5-15,2 0 4 16,-1 0-1-16,0 9 1 15,-2 6 1-15,0 6 1 0,-1 2-1 16,-3 4 6-16,1-2-1 16,-2-2 0-16,1-6-4 15,-4-2 1-15,-3-6 1 16,0-5-3-16,0-3 0 16,0-1 9-16,0 0 2 15,0 0 2-15,0 0 3 16,2-5-5-16,1-12 1 15,1-7-12-15,4-5-14 16,2-3-8-16,-1 1-5 16,-1 2 5-16,-1 3 10 15,0 11 9-15,-2 6-6 0,-1 6 0 16,2 3 3 0,3 0-8-16,6 20 14 0,4 8 7 15,-4 3 2-15,-2 4 2 16,-3-2-3-16,-4-1-1 15,-5 0-4-15,1-2-3 16,-2-2 2-16,0-3-2 16,0-6-4-16,-2-5 3 15,1-4-39-15,1-3-53 16,0-7-55-16,0 0-242 16</inkml:trace>
  <inkml:trace contextRef="#ctx0" brushRef="#br0" timeOffset="151297.94">23832 13157 629 0,'0'0'12'0,"0"0"3"16,0 0 96-16,-6 82-47 15,3-41 15-15,2 8-32 16,-3 2-24-16,-1-1-11 16,-1-1-3-16,-3-8-8 15,3-7 1-15,0-10 0 16,2-9 1-16,4-8-2 0,0-4-1 16,0-3 7-16,0 0 5 15,0-2 17-15,0-14 1 16,10-7-12-16,2-10-6 15,1-6-4-15,-4-8-4 16,-1-4-4-16,-1-3 0 16,3-4-1-16,1 5 1 15,1 2 0-15,3 7-1 16,2 8-9-16,0 12-1 16,2 6 3-16,1 10-5 15,2 8-1-15,-3 0 9 16,-2 7 5-16,-7 12-3 15,-5 7 6-15,-5 2-6 0,0-3 6 16,-15-2 3-16,-2-4-6 16,-3-4 3-16,-4-1-3 15,0-2 0-15,-2-5-67 16,1-2-236-16</inkml:trace>
  <inkml:trace contextRef="#ctx0" brushRef="#br0" timeOffset="152798.03">22297 15059 262 0,'0'0'128'0,"0"0"-78"0,0 0 38 16,0 0-3-16,0 0-36 15,0 0-14-15,-51-2 6 16,37 2-15-16,2 0 18 16,0 0-10-16,1 6 7 15,4 1-13-15,1 1 1 16,1 1-10-16,0 2 4 15,2 3-13-15,0 0 1 16,1 4 10-16,-1-3-7 16,2 2-7-16,-1-1 4 15,1-1 0-15,1-1-7 16,0 1 1-16,0-4 4 0,0-1-6 16,0-2-3-16,0-3 5 15,0 0-3-15,1-4-2 16,1 2 1-16,2-3-2 15,6 0 4-15,2 0 1 16,6 0 3-16,-1 0-7 16,0-5 5-16,-1-4-6 15,0-2 5-15,0-2-1 16,-1-4-2-16,-3-3 3 16,1-2-1-16,-5-2 8 15,-4 0 4-15,-2-2 1 16,-2 1-15-16,0 3 9 15,0 3-8-15,-5 6-1 0,-2 4 1 16,-5 6-2 0,-4 1-3-16,-8 2-22 0,-8 0-21 15,0 5-39-15,3 6-106 16,13-2-232-16</inkml:trace>
  <inkml:trace contextRef="#ctx0" brushRef="#br0" timeOffset="154170.2">23766 15351 151 0,'0'0'109'16,"0"0"-29"-16,0 0 27 15,0 0-22-15,0 0-18 16,0 0 20-16,10-31-34 16,-10 30-17-16,0 0 10 15,0-1-12-15,0 2 5 16,0-1-6-16,0 1-20 16,0-2-1-16,-5 2-4 15,-1 0 4-15,-5 0-11 16,-2 0 6-16,-2 0-5 15,-3 12 7-15,2 0 12 0,6 3-12 16,0 2-3-16,4 2-1 16,3 0-2-16,1-2-3 15,2 0 0-15,0-3 0 16,0 1 3-16,0-2 1 16,0-1-4-16,0-3 1 15,0-1-3-15,2-2-2 16,4-4 1-16,2 1 3 15,0-2 0-15,2-1 6 16,-1 0-3-16,0 0-1 16,-2 0 3-16,2-1-1 15,-1-4-3-15,-1-5 3 16,3-1 4-16,-2-5 6 0,-1-4 7 16,0-3 6-16,-3 0 13 15,2-1-25-15,-3 2-5 16,-2 2 8-16,-1 4-6 15,0 3-10-15,0 4-2 16,0 3-9-16,0 3-4 16,0 3 0-16,-1 0-52 15,-12 0-69-15,-3 10-66 16,0 3-213-16</inkml:trace>
  <inkml:trace contextRef="#ctx0" brushRef="#br0" timeOffset="154920.62">23714 15280 275 0,'0'0'68'0,"0"0"-32"0,0 0 52 16,0 0 0-16,0 0-30 15,0 0-12-15,-55 52 1 16,45-37-5-16,4 0-10 16,1 3-4-16,4 0-6 15,1-1 1-15,0-2-3 16,0-1-3-16,9 0-5 15,0-5 1-15,1-1-3 16,2-3-8-16,-1-2 2 16,3-2 6-16,0-1-9 15,1 3 3-15,-5-3-2 16,3 0-2-16,-2 0 0 0,-2 0 6 16,3-4 11-16,-3-9 7 15,-3-3 5-15,-2-2 0 16,-2-2 2-16,-2-1-12 15,0 0 0-15,0 1-14 16,0 6-1-16,-6 3-2 16,-2 5-4-16,-5 5-32 15,-2 1-68-15,-3 0-91 16,5 0-597-16</inkml:trace>
  <inkml:trace contextRef="#ctx0" brushRef="#br0" timeOffset="166881.57">5201 10868 162 0,'0'0'95'16,"0"0"-50"-16,0 0 48 15,0 0-25-15,0 0-6 16,0 0-6-16,0 0-2 0,0 0-14 15,67-25-11-15,-67 25-19 16,0 0-6-16,0 0 1 16,0 0-3-16,0 0-1 15,0 0 9-15,0 0 2 16,0 0 7-16,0 0 19 16,-12 0-6-16,-2 0-6 15,-9-1-10-15,-6-2 7 16,-5 0 11-16,1 3-8 15,-1-3-7-15,4 2-3 16,5 1 1-16,7 0 0 16,6 0-7-16,4 0-4 15,3 0-1-15,3 0-3 0,-1 0-1 16,0 0-1-16,3 0 3 16,0 0 0-16,0 0-3 15,0 0 0-15,0 0 0 16,0 0-1-16,12 0 1 15,9 0 4-15,13 0 10 16,8 0 4-16,4 0-5 16,2 0 4-16,-2 0-3 15,-1 0-2-15,-3 0-1 16,-2 0-9-16,-6 4 0 16,2 3-3-16,-2 1 4 15,2 2-1-15,3-2 1 16,1 0 0-16,2-3-3 15,1 1 4-15,-3-3-3 0,-7 0-1 16,-6 2-1-16,0-2 1 16,-6 0 2-16,4-2 2 15,-1-1-2-15,6 0 3 16,3 0 5-16,3 0 0 16,-2 0-4-16,0 0-2 15,-8 0-1-15,-7-1 1 16,-7-1 4-16,0 2-3 15,-6 0-1-15,-3-1 1 16,1 1-5-16,2 0 3 16,3 0-1-16,0 0 0 15,2 0-1-15,-1 0-1 16,-3 0 0-16,1 0 3 0,-2 0-6 16,1 0 6-16,-7-1-3 15,3-1 1-15,-3 0-1 16,0-2-10-16,0-3-40 15,0-2-33-15,-6-3-23 16,-13 0-108-16,-5 3-262 16</inkml:trace>
  <inkml:trace contextRef="#ctx0" brushRef="#br0" timeOffset="167803.16">5891 10699 554 0,'0'0'53'16,"0"0"63"-16,0 0-25 16,0 0-34-16,0 0-8 15,0 0-15-15,-15-10-7 16,15 10-5-16,0 0-4 15,0 0-1-15,0 0-3 16,0 0-6-16,0 0 1 16,8 0 4-16,4 0-7 15,7 4 13-15,-1 1 4 0,0 0-11 16,1 0 3 0,-2 1-2-16,1 1-11 0,0-1 6 15,1-1-1-15,2 3 3 16,-3-1 0-16,3-2 5 15,-4 1-8-15,-3 0-1 16,1-1-1-16,-5 0-3 16,-1 0 3-16,-1-1-1 15,7 3-4-15,-5-1 2 16,3 1 2-16,-2 0-4 16,1 0 0-16,0 0 1 15,0 2 1-15,-2-3-2 16,-1-1 3-16,-1 0-1 15,-1-3 2-15,0 0-3 0,-1 1 1 16,-1 1 0-16,1-1-2 16,-3-1 1-16,3 1 2 15,-2 0-2-15,-2-2 0 16,1-1-1-16,-3 1 2 16,1-1-1-16,-1 0 1 15,0 0-2-15,0 0 4 16,0 0-1-16,0 0-2 15,0 0 1-15,0 0 2 16,0 0-4-16,0 0 0 16,0 0 3-16,0 0-3 15,0 2-7-15,0-2 4 16,0 2 2-16,0-1-6 0,0 4 7 16,-3 3 1-16,-10 3 2 15,-2 1 5-15,-7-1 5 16,-7 2-3-16,-8-1 7 15,-6 2-2-15,-2 1 0 16,-1 1-1-16,1 1-4 16,6 4 2-16,5 0-11 15,5-2 4-15,10-4 5 16,10-5-10-16,6-5 5 16,3-3-4-16,0-2 4 15,0 0 0-15,0 0 1 16,0 0 1-16,0 0 0 0,0 0-5 15,0 0-2-15,0 0 2 16,0 0-2-16,0 0-14 16,0 0-32-16,0 2-38 15,0 1-44-15,-7 2-34 16,-1-1-83-16,-2-1-271 16</inkml:trace>
  <inkml:trace contextRef="#ctx0" brushRef="#br0" timeOffset="169161.81">5144 10891 351 0,'0'0'77'0,"0"0"23"16,0 0-13-16,0 0-30 16,0 0-15-16,0 0-11 15,-4-2-11-15,4 2 17 16,0 0 0-16,0 0 8 0,0 0 2 15,0 0-12-15,0 0-14 16,0 0-2-16,0 0-4 16,0 0-7-16,0 0-6 15,7 0-1-15,2 0 2 16,8 0-1-16,0-3 2 16,1 2 0-16,3-2-3 15,0 1-1-15,-2 2 6 16,-1-2-6-16,0 1 0 15,-1-1 1-15,-1 2 3 16,-1 0 4-16,0 0-7 16,0 0 0-16,1 0 5 15,5 0-6-15,-3 0 9 0,4 0-7 16,-1 0 3-16,0 0 0 16,-2 0-3-16,-2 2-2 15,1-2 2-15,-2 1 0 16,1 1-2-16,-1-2 3 15,2 2 0-15,3-1-3 16,-2-1 6-16,5 2-6 16,0-2 4-16,6 0-2 15,-5 0-1-15,5 0 8 16,-8 0-6-16,-1 0-1 16,-3 0 3-16,3 0-5 15,-3 0 4-15,0 0 6 0,-2 0-6 16,2 0-2-1,3 0 3-15,-3 0 1 0,1 0 1 16,-2 0-5-16,-4 0 2 16,-1 0-3-16,-2 0 9 15,-2 0-7-15,-4 0-1 16,-1 0 4-16,-1 0-2 16,-2 0-1-16,0 0 8 15,0 0 0-15,0 0-3 16,0 0 3-16,0 0-6 15,0 0 1-15,1 0-5 16,1 0 1-16,1 0 1 16,4 0-1-16,2 0-1 15,-1 0 0-15,1 0 1 0,-1 0 2 16,0 0-3-16,-2 0 0 16,-1 0-1-16,-1 0 0 15,-1 0 0-15,-2 0 3 16,-1 0-3-16,0 0 0 15,0 0-3-15,0 0-4 16,0 0-22-16,0 0-41 16,0 0-9-16,0 0-40 15,-16 0-62-15,-2 0-186 16</inkml:trace>
  <inkml:trace contextRef="#ctx0" brushRef="#br0" timeOffset="170632.14">5784 10667 224 0,'0'0'115'0,"0"0"-33"0,0 0 22 16,0 0-20-16,0 0-11 15,0 0-18-15,-24-10-19 16,24 10 0-16,0 0 0 15,0 0-3-15,-3 0-5 16,3 0-2-16,0 0-6 16,0 0 2-16,0 0-1 15,0 0-1-15,0 0-3 16,0-2-1-16,0 2 1 16,0 0-9-16,0 0-2 15,0 0-3-15,6 0 3 16,2 0 0-16,5 0-5 0,-3 0 1 15,1 0-2-15,1 2 0 16,1 3 6-16,5 1-6 16,-1-2 2-16,2 1-2 15,-4 0 4-15,3 0 1 16,-5 0-1-16,-1 1 1 16,2-3-2-16,-1 3-1 15,0-2 6-15,-2-1-2 16,5 1-5-16,-2-1 6 15,-1 2-3-15,-1-1 0 16,0 1-2-16,0-2-2 16,-3 2 1-16,1-1 0 15,-2 3 0-15,1-1-1 16,2 1 2-16,0-1-4 0,0 0 4 16,0 1-5-16,0 0 7 15,-2-1-4-15,1 0 3 16,-1-1-2-16,-1-2 1 15,-2 3-1-15,2-3 1 16,0 4-1-16,3-2-1 16,-1 0 6-16,-3 3 1 15,1-4-6-15,-4 0 2 16,1-1 2-16,-1-1-1 16,-1-1 0-16,-3-1 1 15,0 0-4-15,3 2 1 16,-3-2 6-16,0 0-5 0,0 0 2 15,0 0-5-15,0 0 0 16,3 0 1-16,-1 1 0 16,1 0 1-16,-2 1-1 15,1-2 0-15,-1 0-1 16,1 0 0-16,-2 0 0 16,0 1 3-16,0-1-3 15,0 0 0-15,0 0 0 16,0 0 1-16,0 0 4 15,0 0-5-15,0 0 3 16,0 0-3-16,0 0 0 16,0 0 0-16,0 0-1 0,0 0 1 15,0 0 1 1,0 0 3-16,0 0-4 0,0 0 0 16,0 0-1-16,0 1 1 15,0 2 0-15,-6 3 1 16,-5 1 0-16,-4 2 4 15,-4 3-1-15,-5 4 3 16,-9 4-2-16,0 0 1 16,-7 3 2-16,0 0 0 15,-2-1 3-15,0 1-8 16,2-2 8-16,7 2-7 16,0-1 8-16,2 1-5 15,4-2-1-15,2-2 2 16,6-4 2-16,5-5 0 15,8-3 2-15,0-3-2 0,5-4 1 16,1 1-1-16,0-1-2 16,0 0-6-16,0 0 6 15,0 0-5-15,0 0 0 16,0 0-3-16,0 0-5 16,0 0 5-16,0 0 2 15,-2 0 0-15,1 0-1 16,1 0 0-16,0 0-1 15,0 0 2-15,0 0-2 16,0 0 0-16,0 0 2 16,0 0-3-16,0 0 1 15,0 0 0-15,0 0 3 16,0 0-3-16,0 0 1 0,0 0-1 16,0 0 0-16,0 0 0 15,0 0-1-15,0 0 1 16,0 0-2-16,0 0-23 15,0 0-41-15,-2 0-51 16,-4 3-64-16,-1-3-83 16</inkml:trace>
  <inkml:trace contextRef="#ctx0" brushRef="#br0" timeOffset="178791.71">13012 11436 166 0,'0'0'110'0,"0"0"-63"16,0 0 34-16,0 0-6 15,0 0-43-15,0 0-14 16,0 0-11-16,3-3-2 16,-3 3 9-16,0 0 1 15,0 0-3-15,0 0 0 16,0 0 4-16,0 0 10 0,0 0 4 15,0 0-8-15,0 0-3 16,0 0-2-16,0 3 0 16,0 3-4-16,-3-4 1 15,1 2-4-15,1-2 1 16,-2-1-5-16,0 3 2 16,0-1 5-16,0 2-5 15,-1 0 2-15,2-2 8 16,-2 1 1-16,1 1-6 15,1-2-3-15,-1 1 4 16,2-2-2-16,-2-2 6 16,2 1-11-16,1-1 4 0,0 0-5 15,0 2 4-15,0-2-4 16,0 0 2-16,0 0-1 16,0 0-2-16,0 0 3 15,0 0-1-15,0 1 1 16,0 0 2-16,0 2-1 15,1 0 6-15,6 0-1 16,1-2 0-16,-1 2-10 16,1-1 6-16,5 0 4 15,1 1-6-15,0 0 4 16,0-1-5-16,4-1 1 16,-5 2-5-16,5-3 5 15,0 3-4-15,1-3 0 0,2 0 5 16,-1 0-9-16,-1 0 8 15,-1 0-7-15,-5 0 3 16,4 0-4-16,-7 0 5 16,-1 0-1-16,0 0-1 15,-3 3-3-15,3-2 4 16,2-1-3-16,2 1 1 16,5 1 0-16,3-2-2 15,1 0 9-15,2 0-7 16,-3 0 3-16,0 0-2 15,-5 0 0-15,-4 0-3 16,-1 0 4-16,-1 0-1 0,-3 0-1 16,1 0 0-1,1 0 2-15,6 0-2 0,1 0 2 16,5 0-1-16,3-3 0 16,0-1 0-16,1 1-3 15,-4 1 7-15,0 1-5 16,-2 0 1-16,-2-1-3 15,-1 2 6-15,-4 0-3 16,6-3-1-16,-5 3-1 16,-1 0-1-16,5 0 0 15,-4 0 3-15,3 0-3 16,1 0 2-16,-2 0-2 16,2 0 0-16,2 0 3 15,0 0-1-15,1 0 2 16,-3 0 0-16,1 0-1 0,-3 0-2 15,0 0 0-15,1 0 4 16,2 0-4-16,-1 0-1 16,1 0 1-16,-3 0 0 15,5 0 1-15,3 0 1 16,2 0-3-16,2 0 0 16,0-3 3-16,1 2 0 15,-2 1 3-15,-3-1-5 16,-2 1 0-16,-1 0 4 15,1 0-4-15,1 0 1 16,1 0-1-16,2 0 0 16,2 0 1-16,-1 0-1 0,0 0-2 15,-3 0 1 1,0 0 0-16,1 0 1 0,-2 0 0 16,-1 0 1-16,-1-2-2 15,-4 2 0-15,-1 0 2 16,1 0-1-16,-1 0-1 15,4 0 1-15,1 0 1 16,-1 0-1-16,2 0 0 16,-2 0 2-16,-2 0-1 15,-1 0-1-15,-2 0 1 16,0 0-1-16,2 0 1 16,3 0 0-16,1 0 0 15,0 0-2-15,-2-1 4 0,2 1-3 16,-1 0-1-16,-2-2 2 15,0 2-2-15,-1 0 1 16,-2 0 1-16,2 0-2 16,-2 0 2-16,0 0-1 15,3 0-1-15,1 0 1 16,2 0 2-16,2 0-2 16,2-1-1-16,-1 1 4 15,0-3-3-15,-4 3 0 16,-1 0-1-16,-3 0 3 15,-1 0-3-15,1-3 3 16,-2 3-3-16,3 0 0 0,0 0 2 16,1 0-1-16,-1 0 1 15,1-3-2-15,-1 3 0 16,-1 0 1-16,2 0-1 16,-2 0 1-16,1 0 0 15,-1-1 0-15,4 1-1 16,-2 0 0-16,7 0-1 15,-4 0 1-15,3 0 0 16,-4 0 1-16,4 0 5 16,-1 0-6-16,-2 0-1 15,0 0 1-15,-2 0 0 16,-3 0 0-16,3 0-3 16,-1 0 3-16,2 0 2 15,-4 0-1-15,0 0-1 16,-2 0 2-16,0 0-1 0,3 0-1 15,0 0 0 1,-3 0 2-16,2 0-2 0,-3 0 3 16,3 0-2-16,0 1 0 15,6 2 1-15,-3-3-2 16,1 3 0-16,3-2 4 16,-3 1-4-16,0-1 1 15,0 1 4-15,-2-2-2 16,0 1 1-16,0 1-1 15,2-1-2-15,2 0 2 16,-3 2-1-16,0-3 1 16,0 0-2-16,0 0 0 0,-1 0 3 15,0 0-3-15,1 0 0 16,-2 0 1-16,4 0 1 16,-4 3-2-16,4-3 0 15,0 0-1-15,0 2 2 16,2-2-2-16,0 0 1 15,1 0 3-15,-2 0-4 16,0 0 3-16,1 0-2 16,-1 0-1-16,1 0 1 15,2 0-2-15,-2 0 2 16,1 0-2-16,1 0 3 16,1 1-2-16,2 2 0 15,1-3 0-15,-4 3 0 0,-3 0 1 16,3-2-1-1,0-1 3-15,1 1-1 0,2-1-2 16,-3 0 0-16,-3 0-1 16,0 0-1-16,-5 0 2 15,2 0 0-15,-1 0 3 16,0 0-6-16,4 0 3 16,4 0 0-16,-2 0-1 15,4 0 1-15,-2 0 0 16,-1 0 0-16,0 0 2 15,-3 3 0-15,3-1-1 16,-2 1 2-16,-1 1 1 16,-2-4-1-16,0 4 0 15,1-3 2-15,2 1-1 0,4 1 1 16,1-2-5-16,-2 0 5 16,-1-1 0-16,1 0 1 15,1 2-1-15,0-1 2 16,3 1-2-16,2 2-4 15,2-1 5-15,1-1-3 16,5 1 4-16,1-2-5 16,1 1-1-16,-3-2 0 15,1 0 5-15,-3 0-2 16,-3 3-3-16,-2-3-1 16,0 0 4-16,1 0-1 0,2 0-1 15,2 0 0 1,2 0 1-16,-2 0-3 0,-1 0 1 15,-1 0-1 1,-1 0-1-16,0 0-2 0,-4 0 3 16,0 0-1-16,-4 0 2 15,-3 0 0-15,-3 0-1 16,-3 0 0-16,-1 0 1 16,0 0 0-16,-2 0-1 15,3 0 1-15,1 0 2 16,-1 0-2-16,-1 0 0 15,3 0-1-15,0 0 1 16,0 0-2-16,3 0 2 16,-3 2 0-16,1 0 0 0,-1 1-1 15,-2-2 1-15,1-1 0 16,-4 3 0-16,2-3-1 16,0 0 0-16,0 1 1 15,0-1-1-15,0 0 2 16,-2 0-2-16,-1 0 0 15,3 0 0-15,-3 0 0 16,0 0 0-16,-2 0 1 16,1 0-1-16,-2 0 0 15,-3 0 0-15,0 0 0 16,-3 0 0-16,0 0 0 16,-3 0 0-16,1 0-1 15,-1 0 1-15,0 0 0 0,0 0 0 16,0 0 0-1,0 0 2-15,2 0-1 0,-2 0-1 16,4 0 0-16,-1 0 3 16,0 0-3-16,0 0 4 15,-2 0-1-15,1 0 2 16,-2 0 5-16,2 0-7 16,-2 0-1-16,0 0-1 15,0 0-1-15,0 0 0 16,0 0 0-16,0 0 0 15,1 0-1-15,-1 0 1 16,0 0 0-16,0 0-5 0,0 0-5 16,0 0-46-1,0 0-73-15,-15 0-86 0,-24-12-149 16</inkml:trace>
  <inkml:trace contextRef="#ctx0" brushRef="#br0" timeOffset="188427.23">21363 15481 122 0,'0'0'94'15,"0"0"-31"-15,0 0 28 16,0 0-21-16,0 0-1 16,0 0 3-16,0 0-8 15,0 0-15-15,14-20-13 16,-14 17-11-16,0 0-9 16,0-1-6-16,0 3 9 15,0-2 21-15,0 3-8 16,0-2-4-16,0 1-3 15,0 1 0-15,0 0-19 16,0 0 15-16,0-3-9 16,0-2 9-16,0-2-6 15,0-2-5-15,0 2 3 0,0-1-9 16,0 0 13-16,0 0-4 16,0 2 4-16,0 0 0 15,0 0 0-15,0 1-3 16,0 0-4-16,0 2-5 15,0 0 2-15,-3 2 7 16,0-1-10-16,0 2 5 16,-3 0-7-16,-3 0-1 15,-1 2 3-15,-1 7 0 16,-1 2-2-16,3 1-2 16,3 0 2-16,2-2 0 15,1 1-2-15,3-1-2 0,0-2 0 16,0 2 2-16,0-3-1 15,7 0 3-15,1-3-4 16,2 1 4-16,2-5 0 16,2 0 14-16,-1 0-13 15,1 0 14-15,-1-5-5 16,-1-7 2-16,-2-4 10 16,-1-2-6-16,-3-1-8 15,-4 2 4-15,-2 3-11 16,0 4-3-16,0 3 1 15,-10 5 8-15,-6 2-6 16,1 0-3-16,-3 0 5 16,5 0 0-16,0 7-3 0,4 2 1 15,3 0-3 1,1 3-7-16,2 1 5 0,3-1 2 16,0 1-3-16,0-1 2 15,0-4 1-15,0-2 0 16,2-2 0-16,2-1-1 15,-2-3 1-15,1 0 7 16,1 0-2-16,4 0-5 16,-1 0 10-16,2-4-7 15,-3 1 2-15,-5 0-2 16,-1 3-1-16,0 0-2 16,0 0-6-16,0 0 2 0,0 0 0 15,0 0 3 1,0 0 1-16,0 0 0 0,0 0 0 15,0 0-1-15,0 3 1 16,0 4 0-16,0 2 3 16,0-1-3-16,2-2 0 15,2-3-1-15,4 0 1 16,1-3 6-16,0 0 6 16,1 0 0-16,2 0 6 15,-3 0-13-15,0 0 3 16,-3 0-5-16,0 0 5 15,-3-3-8-15,0 2 0 16,1-4 0-16,3 2 3 0,-1-4-1 16,1 0-2-1,2-4 3-15,0 2 2 0,2 0-2 16,0-1-2-16,3 1 0 16,-1 1-1-16,-2 0 3 15,0-1 4-15,-2 1-4 16,-1 2-1-16,-1-2 5 15,2 1-5-15,0 0 8 16,2-1-6-16,0 0-4 16,1-3 7-16,1 4-5 15,0-3-1-15,-1-2 7 16,3 4-4-16,-3-1 3 0,1-2 1 16,-3 5-5-1,-2-4-2-15,0 5 4 0,0-1-2 16,-2 1 2-16,0-2-3 15,0-1-1-15,3 0 1 16,-3 2 4-16,2-4-5 16,-2 3 2-16,2 0 1 15,-3 1-3-15,-1 2 0 16,1 1-1-16,-1-2 3 16,1 1 0-16,0-2-1 15,2 2-1-15,-1-2-1 16,3-1 2-16,1 1-2 15,-3-1 0-15,3 3 1 16,-3 1 1-16,0 0-4 16,1-3 5-16,-2 3-4 0,0 0 1 15,-1 0 0-15,0 1-1 16,0-1 4-16,-1 3-8 16,1-2 4-16,1 0 0 15,1 1 1-15,0-1-1 16,1 2-4-16,0 0 5 15,-1 0 0-15,-1-1 0 16,-3 1 3-16,-2 0-5 16,1 0 2-16,-1 0 0 15,2 0-1-15,2 0 1 16,2 0 0-16,4 0 0 16,-2 0-1-16,1 0 1 0,0 0 0 15,-4 0 1 1,1 0-1-16,-6 0 0 0,-1 0 2 15,0 0-2-15,0 0-6 16,0 0-22-16,0 0-34 16,0 0-31-16,-4 0-13 15,-13 0-25-15,-8-1-38 16,-7-5-53-16,2-1-215 16</inkml:trace>
  <inkml:trace contextRef="#ctx0" brushRef="#br0" timeOffset="189441.02">21860 14993 359 0,'0'0'119'0,"0"0"-4"16,0 0 29-16,0 0-46 15,0 0 8-15,0 0-35 16,-28-37-17-16,26 34-15 15,-1 2 2-15,3-1-4 16,-1 2-3-16,1 0-7 16,0 0-8-16,0 0 5 15,0 0-7-15,0 0-3 16,0 0-6-16,0 0 5 0,0 0-1 16,0 0-10-16,0 0 2 15,6 0 0-15,6 0 4 16,0 3-3-16,0 3 3 15,3-3-3-15,-3 4 1 16,1-3-2-16,-3 0-2 16,1 1-2-16,-1-3 2 15,1 2 2-15,-4-1-4 16,3 1 2-16,0-1-3 16,-1 2 2-16,2 0-1 15,-2-4 0-15,-1 4 1 16,-2-2 2-16,1 0-2 15,-2-1-1-15,-1 1 2 16,2-1-2-16,-3-1-3 16,2 2 3-16,0 0 3 0,0-3-3 15,1 3 0-15,-1 1 0 16,-1-1 1-16,2 0-1 16,-2-2 1-16,-2 0 1 15,-1-1-2-15,-1 0 0 16,0 2-2-16,0-2 2 15,0 0 0-15,0 0 0 16,0 0 2-16,0 0 3 16,2 0-4-16,-2 3-1 15,0-3 0-15,1 0-1 16,-1 3 1-16,0-3 0 16,0 0 1-16,0 0-1 0,0 0 1 15,0 0 1-15,0 0 0 16,0 0 6-16,0 0-8 15,0 0 0-15,0 0-1 16,0 1 1-16,0 0 1 16,3 1 1-16,-1-1-2 15,-2-1 5-15,0 1-4 16,0-1-1-16,0 0 0 16,0 0 0-16,0 0 0 15,0 0-1-15,0 0-3 16,0 0 4-16,0 0 8 15,0 0-8-15,0 0 2 16,0 0-2-16,-2 2 0 16,-5 2 5-16,-5 0-3 15,-2 3 0-15,-6 3 2 0,-6 4 0 16,-6 2 14-16,-7 4-6 16,-4 1-2-16,-1 2 3 15,1 5 7-15,3 0 3 16,10 0-9-16,7-1-1 15,9-4-2-15,5-3 6 16,2-4-7-16,3-7-2 16,3-1-3-16,1-5-2 15,0-3-2-15,0 0-2 16,0 0-23-16,-2 0-80 16,-2 0-123-16,1-8-320 15</inkml:trace>
  <inkml:trace contextRef="#ctx0" brushRef="#br0" timeOffset="190685.59">22097 15168 391 0,'0'0'129'0,"0"0"21"0,0 0-62 16,0 0-2-16,0 0 0 15,0 0-15-15,14-18-10 16,-14 18-26-16,0 0-12 15,-6 0-13-15,-12 11-6 16,-11 10 20-16,0 4-6 16,-3 6 3-16,2 1 4 15,1 1-5-15,0-2 3 16,6-4-4-16,0-5-6 16,7 0-8-16,-1-8 2 0,5-1-5 15,2-4 0-15,4-5 1 16,3 1-1-16,0-5-2 15,3 1 2-15,0-1 0 16,0 0-2-16,0 0 0 16,0 0 0-16,0 0-16 15,0 0-25-15,0 2-55 16,0-2-35-16,0 0-104 16,0 0-438-16</inkml:trace>
  <inkml:trace contextRef="#ctx0" brushRef="#br0" timeOffset="194833.65">22318 15223 340 0,'0'0'74'0,"0"0"27"16,0 0 22-16,0 0-37 15,0 0-33-15,0 0-4 16,-3-19-9-16,2 16 16 16,1 3-9-16,-2 0-30 15,1 0-5-15,-2 0-2 16,-2 0-6-16,2 0 10 16,2 0-13-16,1 3 2 15,0-3 5-15,0 3-8 16,0-3 2-16,0 0-2 15,0 0 1-15,0 0-1 16,0 0 10-16,7 0-6 16,1 0 1-16,-2-8 0 0,0-4-2 15,-1 0-3 1,-5-1-2-16,0 2 2 0,0 0 4 16,0 3-4-16,-10 0 11 15,-2 2-9-15,0 4 0 16,2 2 8-16,1 0-5 15,1 0 2-15,1 5-2 16,0 8-1-16,2 6-3 16,2-2 1-16,0 3 1 15,3-3 3-15,0-1-6 16,0-3 0-16,0-4 3 16,1-3-3-16,9-2 0 0,3-1 0 15,2-3 3 1,1 0-3-16,-1 0 3 0,-2-8-3 15,-2-6 1-15,-5-6-1 16,-3 1 0-16,-3 1-3 16,0 1 3-16,0 5 1 15,0 3 0-15,-6 5-1 16,-2 2 1-16,0 2 5 16,-1 0-3-16,0 0 2 15,-2 6-1-15,2 6-4 16,3 0 13-16,2 0-8 15,1 3-5-15,1 0 4 16,1-6 3-16,1 2-6 0,0-2 7 16,0-4-5-1,0-2-1-15,0 0 3 0,0-2-1 16,0 1-4-16,0-1 3 16,0 3 3-16,0 3-2 15,0-3 4-15,0 4-6 16,0-3 12-16,0-2-9 15,0 1-1-15,0 1-2 16,0-2 3-16,0-1 9 16,0 1-14-16,0 1 8 15,0 1-7-15,-3 0 10 16,-1 1-9-16,-1 2 13 16,2-1-13-16,0 1 11 15,-2 1-8-15,2-2 3 0,0 1-5 16,2-2 4-16,-1 1 2 15,1 1-6-15,-3-1 0 16,1 1-3-16,-2-1 3 16,2 0-4-16,-1 1 5 15,-1-2-4-15,1 2 1 16,-3-1 6-16,3 2-7 16,1 0 3-16,-1 1-3 15,1-3 7-15,0 0-7 16,0 1 0-16,0-1 3 15,0 2-1-15,-1-2 1 16,-1 1 0-16,2-1 6 16,0 2-9-16,0-1 2 0,-2-1-4 15,2 1 2-15,-1 0 0 16,-2-2 3-16,3 1 2 16,-1 0-10-16,1-2 7 15,-2 2-2-15,-1-1 1 16,2-1 0-16,-2-1 0 15,1 1 0-15,2-1 4 16,-1 0-5-16,-1 3-5 16,-2-2 4-16,-2 0 2 15,2 3 6-15,-3-3-7 16,0 2 4-16,3-1-4 16,-1-1 2-16,1 1-1 0,0-2-1 15,0 0 0 1,0 3 1-16,1-2-1 0,1 3-2 15,-2-5 2-15,0 3 3 16,1-1-2-16,-2-2-1 16,2 3 3-16,-1 0-2 15,-1-1 0-15,2 1 3 16,-1 0-4-16,-2-1 1 16,0 1-1-16,0-1 1 15,-1 1-1-15,-1 1 3 16,3-2-3-16,-2 2 0 15,1-2 1-15,2 1 1 16,-2-3-1-16,0 4 1 0,0-2-2 16,0 0 0-1,0 0 3-15,2 1-3 0,1-2 1 16,0 0-1-16,1 1 1 16,-2-1 1-16,2 0-2 15,1-2 0-15,-2 3 1 16,0 0-1-16,-1-1 1 15,1 2-1-15,-4 1 1 16,3-2-1-16,-3 0 1 16,1 2 0-16,3-4-1 15,1 0 0-15,2 0 0 16,1-3-1-16,2 3 2 0,-1-1 1 16,1-2-2-1,0 0-1-15,0 0 1 0,0 0 0 16,0 0 2-16,0 0-1 15,0 0-1-15,0 0 0 16,0 0-2-16,0 0 4 16,0 0-1-16,0 0-1 15,0 0-3-15,0 0-7 16,0 0-17-16,-3 0-18 16,0-2-30-16,-3-13-13 15,0-2-95-15,-3 0-122 16</inkml:trace>
  <inkml:trace contextRef="#ctx0" brushRef="#br0" timeOffset="195875.71">21771 15673 478 0,'0'0'67'16,"0"0"46"-16,0 0-4 0,0 0-43 15,0 0-8 1,0 0 17-16,0 0-20 0,14-19-5 15,-14 19-17-15,0 0-10 16,0 0-6-16,0 0-8 16,0 0-6-16,0 0 7 15,0 8 9-15,-4 1 4 16,-3 1-6-16,-1 0 8 16,1 3-12-16,-1-1 6 15,0 3-8-15,0-2 10 16,0 1 3-16,2-3-9 15,-2 0-6-15,2 0 1 16,0 0-2-16,-1-2-3 0,0 3 3 16,3-2-2-1,-2-2 0-15,0 1 1 0,1-4-2 16,1 1-5-16,0-1 4 16,2 1 4-16,2-1-6 15,-1-2 3-15,-1 1-5 16,2-1 2-16,-1 1 0 15,-1 2 2-15,-1 0-3 16,1-1-1-16,-1 1 1 16,0 0 3-16,0-1-7 15,2 0 5-15,-1-2-2 16,2-2 0-16,0-1 5 0,0 2-5 16,0-1-2-1,0 0 2-15,0 1 1 0,0 0 4 16,0 1-3-16,0 2-2 15,-1-3-3-15,1 1 3 16,0 0 1-16,0 0 0 16,0-2-1-16,0 0 0 15,0 2-2-15,0-3 1 16,0 3 2-16,0-3 0 16,0 1 1-16,0 2-2 15,0-1 1-15,0 1 1 16,0 0-2-16,1-1 0 15,5 4 1-15,3-2-1 16,1 1 4-16,1 0 4 16,-2-1-6-16,3 1-1 0,-1-1 0 15,-1 0 1-15,3 2 4 16,-1-1-5-16,5 1 4 16,-4 0-2-16,5 0-2 15,-1 3 0-15,0-2 1 16,5 3 6-16,1-3-1 15,3 1 1-15,-1-2 0 16,-1-1 0-16,-3-2 4 16,-2 0 2-16,-5-1-5 15,-4-2 3-15,-6 0-1 16,-4 0-8-16,0 0 1 16,0 0-4-16,0 0-6 0,0 0-10 15,0 0-20 1,-3 0-22-16,-16 0-20 0,-5 0-34 15,-1 0-48-15,1 0-100 16,3-5-193-16</inkml:trace>
  <inkml:trace contextRef="#ctx0" brushRef="#br0" timeOffset="196865.71">21832 15642 392 0,'0'0'76'0,"0"0"3"15,0 0 27-15,0 0-22 16,0 0-36-16,0 0-21 16,12-5-10-16,-12 5-9 15,-11 8 17-15,1 5 21 16,-3 0-7-16,-1 3-6 15,0 1-1-15,1 0-6 16,3 0 1-16,-2 0-7 16,3-2 6-16,0-1-10 0,-1 1-6 15,1-3 4-15,3 0-8 16,-2 1 1-16,2-2-3 16,-1 0-1-16,1 0 7 15,-2-3-2-15,4 1 5 16,-3-1-4-16,4-1 0 15,-2 0-1-15,2-2 4 16,0-1 2-16,0-4-13 16,1 3 4-16,1-3 4 15,-1 5-6-15,1-3 6 16,1 1-6-16,-2 0-2 16,2-2 0-16,0 1 8 0,0-1-8 15,0-1 0-15,0 1 1 16,0 2 0-16,0 1 4 15,6 1 14-15,5 0-7 16,4 1 2-16,-3-1-4 16,1 2-8-16,-1-2 2 15,0 3-1-15,3-1-3 16,-3 2 6-16,4 1-6 16,1 1-1-16,2-2 9 15,3 3-5-15,-2-3 3 16,1-3 10-16,-1 1-8 15,-3 0 0-15,-4-4-2 16,-4 2 4-16,-3-2-5 0,-4 0-1 16,1 1-2-1,-1-1 0-15,3 1 1 0,-2-1 1 16,2 0-2-16,-1-3-2 16,-2 0-1-16,-1 0 4 15,-1 0-8-15,2 2-17 16,-2-2-48-16,0 0-56 15,0 0-95-15,-6-7-542 16</inkml:trace>
  <inkml:trace contextRef="#ctx0" brushRef="#br0" timeOffset="212469.57">6646 12562 9 0,'0'0'4'0,"0"0"36"16,0 0-6-16,0 0-7 15,0 0-19-15,0 0-1 16,0 0 1-16,-22-61 6 15,14 58 32-15,1-1-36 16,2-1 1-16,1-3-6 16,1-1 43-16,3-2-36 15,0 1 1-15,0 0 0 16,0-1 1-16,0 4 13 16,0 0-6-16,0 3-4 0,0-2 4 15,-6 2 10-15,3-1-19 16,-2 0 16-16,2 1 12 15,0-1-11-15,0 0-16 16,2 0 7-16,-2 3 5 16,2 2-10-16,-1 0 5 15,-1 0-5-15,-3 0-8 16,-3 0-4-16,-3 4 0 16,0 4 7-16,2 2 2 15,-5 0-1-15,4 4 0 16,0 3-1-16,0 2 2 0,2 3 0 15,3 4-3 1,-1 3 3-16,1 3 10 0,1-1-8 16,1 1 0-16,-1-1-5 15,-2-2 2-15,-2 1 1 16,6-2-4-16,-3 1 6 16,4 2-4-16,2-1 4 15,0 1-3-15,0-2-1 16,0 0 0-16,0 3-2 15,-1-3-4-15,-2 2 2 16,-3-4 5-16,2 4-8 16,-1-4 5-16,1 2-4 15,2-3 2-15,1 1-3 16,1-4 3-16,0-2-3 16,0-2 3-16,0 1-1 0,0-1-1 15,0-2-2 1,0 0 0-16,3 0 1 0,0-2 0 15,-2-4 0-15,2-1-2 16,-1-3 2-16,-2 0-1 16,0 1-1-16,0 5 4 15,0 3 4-15,0 2-3 16,-8 1 0-16,2-2-1 16,0-4-5-16,3-4 5 15,3-3-4-15,0-4-1 16,0 1 0-16,0-3-1 15,0 0-3-15,0 1 4 0,0 1 0 16,0-1 3-16,0 1-2 16,6-1 4-16,-1 1-5 15,1-1 0-15,3 3 4 16,1 0-4-16,-1-1 1 16,7 2 0-16,1-2-2 15,5 1 2-15,2-1-1 16,3 1 0-16,0 2 3 15,1-1-2-15,-1 1-1 16,-2 2 0-16,2-1 2 16,1 0-2-16,4 1 4 15,4-3-4-15,4-1 0 16,3 1 2-16,2-2-2 0,-2 2-3 16,-1-1 3-1,4 1 3-15,-1 2-3 0,4 0 0 16,2-1-1-16,6 2 1 15,1 1 1-15,4 1-1 16,1 1 0-16,0 2-1 16,-1 3 1-16,-2 0 4 15,1-2-3-15,4-5 0 16,-2-4 0-16,0-3 0 16,-2-2 1-16,-3 0-2 15,0 0 1-15,2 3 3 16,-6 4-4-16,1 0-1 15,-6 0-2-15,-4 3 3 16,1-1 1-16,-1-3 1 0,3 1-3 16,1-2 1-16,5-3 0 15,-1-2 1-15,2 3 0 16,-2-3 1-16,-1 2-1 16,6 3 0-16,-1-4 0 15,1 0-1-15,0-1 3 16,3 0-3-16,-3 0 0 15,-1 0 3-15,-6 0-1 16,1 0-1-16,2 0 3 16,1 0-4-16,0 0 1 15,3 2-1-15,-1 3 1 16,1-4-1-16,-4-1 1 16,2 0-1-16,1 0 0 0,4 0 3 15,-1-3 0 1,-6-2-3-16,-2 3 1 0,-5 0 0 15,-5 1 1-15,-3 1-2 16,1-2 4-16,2 2-4 16,2 0 3-16,5-2-1 15,3-1 2-15,0 0 2 16,2-3-3-16,-2 1-2 16,3-1 2-16,0 2 4 15,-4-1-4-15,-3 3-3 16,-5 0-1-16,-1 1 1 15,-2-1 4-15,4-1 0 0,3 2-1 16,5-2 3 0,2-2-2-16,3 3 1 0,-2-1-2 15,-3 2 2-15,-1 1 2 16,-8-3-4-16,2 2-1 16,1-2 8-16,-1-1 0 15,1-1-9-15,3 1 5 16,-4 0-5-16,-3 1 8 15,-1 2-6-15,-2-2-2 16,-3 1 1-16,3 0-1 16,0 2 4-16,1 0 4 15,3 0-6-15,0 0 0 16,-1 0 2-16,0-3-3 0,-6 3-1 16,-5 0 0-1,-1 0-1-15,-2 0 3 0,-3 0-3 16,2 0 0-16,2 0 1 15,2 0-1-15,3 0 2 16,1 0-2-16,-4 0 3 16,2 0 2-16,-6 7-2 15,-2-3 2-15,-4 1 0 16,-3-3 3-16,-3-2-1 16,0 0-3-16,-2 0 4 15,5 0-1-15,0 0-2 16,0 0-2-16,1 0 3 15,-1 0-6-15,-2 0 2 16,-2 0 0-16,-1 0-1 0,-2 0 3 16,-1-1-3-16,2 0 0 15,0 1 1-15,0 0 0 16,-2 0 0-16,1 0-1 16,1 0 5-16,-5-2 2 15,-1 1-2-15,-1-2 0 16,2-2 7-16,-4 0-3 15,5-1-3-15,-2 0 1 16,0-1-3-16,-2 3-3 16,2 1 1-16,-2 0-2 15,1 1 0-15,-2-1-1 16,0-2 3-16,3 1-1 16,-3 1-1-16,1-4 1 0,-1 1-1 15,0-2 4-15,0-1 0 16,-1-4-1-16,2-2 0 15,1-2-3-15,-1-2 1 16,-1 0-2-16,3 2 1 16,-1 0-1-16,1 2 0 15,1-2 0-15,-1 1 0 16,-2-1 0-16,-1 0 0 16,0-3-1-16,-1-1 0 15,-1-4 1-15,1 0 0 16,1-3-2-16,0 1 2 15,2 1 0-15,-1 4 0 0,2 4 1 16,-5 0 0 0,2 1-1-16,-1-2 1 0,-1-1-1 15,1-1 0-15,-1 1 0 16,-1-4 0-16,0 1-3 16,0-3 3-16,0 0-4 15,2 3 4-15,-1 0 4 16,2 4-4-16,-1-1 0 15,-1 3 0-15,1 1 0 16,-1 1 0-16,1 0 1 16,-2 1-1-16,1-1 0 15,-1 0 0-15,3-4-1 0,0 0 2 16,0 0-4-16,0 4 4 16,-1 2-1-16,-1 2 2 15,1 2-2-15,-2 1 1 16,1-2-1-16,-1 1 0 15,0 0-1-15,0 0 1 16,0 4-1-16,0 0-1 16,0 2 1-16,0 2-5 15,0-1 3-15,0 2 1 16,0-3-5-16,0-1 2 16,-3 2-3-16,-8-3 8 15,-2 2 0-15,-2 0 1 16,2-3-2-16,-1 3 2 0,0-2-5 15,-1 2 8 1,-5-1-2-16,2 1-1 0,-1 2-1 16,-2-2 1-16,3 3-1 15,-1-1 1-15,0 0-1 16,2 0-3-16,-2-2 3 16,-1-1 4-16,-4 3-4 15,-1-3 0-15,3 1 0 16,-4 2 0-16,5 1 0 15,-4 0-1-15,-2 0 2 16,0-1-1-16,1-1 0 16,0-3 0-16,-2 2 2 15,7 1-2-15,-6-2 0 16,2 1 0-16,-2-2 1 16,-1 0-1-16,2 1 1 0,5 1-3 15,2 2 4 1,4 1-2-16,-1 0 0 0,-1 0-1 15,1-2-1-15,-2 2 2 16,3 0-1-16,-1 0 1 16,-4 0 0-16,-5-2 0 15,-1 0 0-15,-3-1 0 16,-3 0 1-16,1 2-1 16,-3-4 0-16,2 2-1 15,-1-2 1-15,2 0 0 16,1 2-2-16,-1 0-4 15,-2 0 6-15,-1 0-3 16,0 3 6-16,-1 0-6 0,1 0 4 16,6 0-2-16,2 0 1 15,4-2 0-15,4-1-1 16,0 3 2-16,0-2-2 16,-1 1 1-16,-2 1 0 15,1-1 0-15,-5-1 0 16,-2 1 7-16,-2-2-7 15,-3 1 0-15,1 2 0 16,-2-2 0-16,-1-1-3 16,1 0 3-16,1-1 1 15,4-1-1-15,3 3 0 0,1 0-4 16,3 1 4 0,3-1 0-16,-4 2 1 0,5 0-2 15,-2 0 1-15,3 0 0 16,2 0 1-16,2 0-1 15,-3-1 0-15,0 1 0 16,-2 0-1-16,-7 0-1 16,0 0 2-16,0 0 0 15,2 0 6-15,1 1-6 16,1 1 0-16,1-2 0 16,0 1-4-16,4-1 4 15,1 0 0-15,2 0-5 16,0 0 5-16,-4 0 0 15,-3 0 4-15,-4 0-4 16,-8 0-5-16,-2 4 5 0,-6 2 2 16,2 0-2-16,1-1 1 15,5-2-4-15,7 0 3 16,10-1 0-16,3-1 1 16,5 0-1-16,0-1 0 15,-2 2 0-15,-4-2 0 16,0 0 0-16,-5 3 0 15,-2-3 0-15,-1 0 0 16,-1 0 0-16,-3 0 1 16,0 0-1-16,0 0 0 0,0 0-1 15,8 0 1-15,1 0 1 16,3 0-1-16,0 0 7 16,-1 0-7-16,-2 0 0 15,1 0-2 1,-3 0 2-16,0 0 0 0,5 0 0 15,-1 0 0-15,1 0 2 16,-2 0-2-16,2 0 0 16,-2 0 1-16,-3 0-4 15,4 0 5-15,-2 0-4 16,-3 0 4-16,3 0-2 16,-6 0 2-16,-1 0-1 15,1 0-1-15,1 0 0 16,3 0 5-16,5 0 1 15,-3 0-6-15,7 0 2 16,-2 0 1-16,1 0-2 16,-3 0 2-16,0 0-3 0,-1 0 1 15,1 0 2-15,1 0 3 16,1 0-2-16,1 0-4 16,4 0 7-16,-1 0-4 15,2 0 1-15,1-3 5 16,2 3-1-16,1-2-4 15,-2 2-1-15,2 0-2 16,-3 0-2-16,3-1 3 16,0 1-3-16,0 0 1 15,0 0-1-15,0 0 0 16,0 0-4-16,0 0-4 0,0 0-28 16,0 0-21-1,0 0-39-15,0 0-76 0,0 3-127 16,0 7-202-16</inkml:trace>
  <inkml:trace contextRef="#ctx0" brushRef="#br0" timeOffset="-213389.6">22302 15433 230 0,'0'0'88'0,"0"0"4"15,0 0 16-15,0 0-44 16,0 0-18-16,0 0 19 15,0 0-13-15,10-44-19 16,-8 42-13-16,1-2 3 16,-2-2 3-16,1 1 4 0,1-1 0 15,2 1-15-15,-2-1 10 16,2 0-19-16,1-2 14 16,-3 3-15-16,-1 1 8 15,-1 1 10-15,-1-1-3 16,0 4-9-16,0 0 8 15,0 0-11-15,0 0-1 16,0 0-2-16,0 0 6 16,0 0-4-16,0 0 7 15,0 0-4-15,0 0 2 16,0 0 1-16,0 0-3 16,0 0-7-16,-3 0 0 0,-6 0 1 15,-3 0 6-15,0 7-7 16,0-3 8-16,2 1-2 15,1-1-4-15,3 1 0 16,0 0-3-16,-1 2 6 16,-1 0-6-16,0 2 2 15,1 0-1-15,-3 1 1 16,1 1-3-16,-2 0-1 16,1-1 10-16,-1 2-6 15,4-3-1-15,0 2-3 16,2-2 0-16,-1-1-1 15,3-2 1-15,-2 2 6 16,2 0-6-16,-1-1 0 16,-3-1 3-16,1 1-3 15,1 1 7-15,-1-2-4 0,0 3 2 16,-1-2-1 0,1-1 4-16,3 0-6 0,-2-1 10 15,1-1-4-15,-1 1-6 16,0-2 0-16,0 2 1 15,-1 2-3-15,0 0 0 16,0 2 4-16,-4-1-4 16,4 2 7-16,-3-1-6 15,1 2 0-15,1-2-1 16,-1-3 1-16,2 2-1 16,0-3 2-16,-2 1 1 15,3-1-3-15,-1 1 2 0,2 2-2 16,-3-2 0-16,0 2 0 15,0-2 3-15,-1 1 0 16,4 0 1-16,-2-1-4 16,1 2 6-16,-2 0-4 15,2-4-1-15,1 3 3 16,1-3 1-16,-3 0-2 16,1 1 1-16,-2 0 0 15,1 0-4-15,-1 1 6 16,-3 4-2-16,0-4 1 15,3 0-1-15,-2 2-2 16,0-1 0-16,1-1 1 16,2 0-1-16,0-1 1 0,-2-1-2 15,2 2-1 1,-3-1 2-16,1-1-1 0,-2 3 2 16,1-4-2-16,-2 4 4 15,1 0-2-15,1-1 2 16,1 0-3-16,2-1-1 15,-2 0 1-15,2 2-2 16,-2 0 3-16,0 2-2 16,-3-3 3-16,0 2-3 15,-1 0 1-15,-1 0 6 16,2-2-3-16,3-2-2 16,2 1 2-16,1 0-1 0,2-2 0 15,0-2-3 1,-1 2-1-16,0-1 0 0,3 3 3 15,-2-3-3-15,0-1 1 16,3 1 3-16,-1-2-3 16,1 0-1-16,0 0-3 15,0 0 2-15,0 0 2 16,0 0-1-16,0 0 0 16,0 0-15-16,0 0-12 15,0-10-31-15,0-4-48 16,-5-1-53-16,-2-4-139 15,4 0-245-15</inkml:trace>
  <inkml:trace contextRef="#ctx0" brushRef="#br0" timeOffset="-212467.27">21753 15594 432 0,'0'0'110'0,"0"0"-42"16,0 0 39-16,0 0-31 16,0 0-22-16,0 0 6 15,10-24-11-15,-10 24-11 0,0 0-11 16,0 0-2-16,0 0-6 15,0 0-1-15,0 0-10 16,0 0-1-16,0 1 4 16,0 7 2-16,0 1 0 15,0 1 8-15,0 1-1 16,-6 5-2-16,0 1 3 16,-2 3-6-16,1-2-5 15,1 0 12-15,0-1 2 16,-1-1-17-16,3-1 7 15,1 0-1-15,0-3-3 16,0 2-3-16,-2-1-1 16,0-2 3-16,-2 2-3 15,3-1 3-15,-2 0-4 16,3-1 3-16,-2-1-1 0,1-2-1 16,1-1 0-16,-1 0 1 15,1-1-3-15,1 0 1 16,1 2-4-16,-3-3 3 15,3-1-2-15,-1 3 2 16,1-1 1-16,-1-1-2 16,-1-1 2-16,2 1 0 15,-1-2-5-15,1 2 0 16,1-1 0-16,0 0 0 16,0-1 2-16,0 1-3 0,0-1 1 15,0 0 0 1,0 2 0-16,0-3 10 0,4 3-4 15,1-1-6-15,3-1 2 16,0 4 9-16,3-3-11 16,-1 0 6-16,3 2-1 15,0 0 0-15,-3 1-1 16,3-2 1-16,-2 2 1 16,5 1-3-16,1 2-3 15,5 1 16-15,0 0-8 16,0 2-1-16,-2-3 21 15,-2 1-17-15,-1-2-3 16,-6-2 2-16,-2-2-3 16,-4-3 0-16,-2 1-2 15,0-1 3-15,-1 0 11 0,1-2-5 16,1 0-1 0,-4 0-2-16,0 0 1 0,0 0-8 15,0 0 3-15,0 0-2 16,0 0-1-16,0 0-3 15,0 0-1-15,0 0 0 16,0 0-25-16,0 0-43 16,0 0-55-16,-2 0-72 15,-16 0-172-15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17:45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13242 2034 267 0,'0'0'92'16,"0"0"-41"-16,0 0 31 15,0 0 6-15,0 0-6 16,0 0-23-16,0 0 8 0,0 0-3 15,-48-15 10-15,30 13-22 16,3-1-9-16,2 3-7 16,2 0 0-16,1-2-10 15,7 2-6-15,3 0-5 16,0 0-5-16,0 0-10 16,0 0 0-16,2 0-8 15,17 0 8-15,18-2 0 16,24-1 4-16,20-3 1 15,16-2 4-15,12 0-6 16,4-1 4-16,11 6-2 16,-6 1-2-16,-6 2-2 0,-14 0 0 15,-14 0 2-15,-9 0-2 16,-9 0-1-16,-2-1 7 16,-6-10-5-16,-8 2 1 15,-6-2 3-15,-12 3-2 16,-10 4 2-16,-10 0 4 15,-6 1-9-15,-4 3 4 16,-2 0-4-16,0 0-1 16,0 0-6-16,0 0-28 15,0 0-31-15,0 0-35 16,-5 3-63-16,-10 5 2 16,-4-2-206-16</inkml:trace>
  <inkml:trace contextRef="#ctx0" brushRef="#br0" timeOffset="629.54">14323 1799 595 0,'0'0'86'16,"0"0"-35"-16,0 0 44 15,0 0 11-15,0 0-56 16,0 0-26-16,-24-8-5 0,24 8-5 16,0 0-14-16,0 0 0 15,0 0 0-15,0 0 2 16,8 0-1-16,13 1 1 16,7 10 14-16,9-3 8 15,5 2 0-15,-2-3-4 16,1 0-12-16,-8 2-6 15,-5-1 3-15,-1 0-1 16,-5-1-3-16,-2-2 1 16,2 0 1-16,-4-1 0 15,-2-1-2-15,-3-1 6 16,-5 0-3-16,1-1-2 16,-6 1 0-16,-1-2 2 15,-2 0-3-15,0 1 3 16,0-1 0-16,0 0-1 0,0 2 0 15,0-2 0-15,0 0 4 16,0 0 0-16,0 0 5 16,0 1-11-16,0 2 10 15,-8 4 3-15,-10 6 6 16,-10 6 8-16,-5 5-1 16,-6 3 0-16,5-1-4 15,3 2-6-15,2-5-8 16,8 1-3-16,2-2-5 15,4-5-1-15,6-2 4 16,1-3-3-16,4-1 0 16,-1-3-1-16,4-1 0 0,-2-4-9 15,3 1-49-15,0-1-31 16,0-1-59-16,0-2-125 16,0 0-301-16</inkml:trace>
  <inkml:trace contextRef="#ctx0" brushRef="#br0" timeOffset="1401.33">12620 1765 566 0,'0'0'27'16,"0"0"35"-16,0 0 55 0,0 0-33 15,0 0-11-15,0 0-32 16,-46-46-16-16,44 49-25 16,-1 21-8-16,2 16 3 15,-2 15 5-15,1 12 23 16,1 5 17-16,-1 1-9 16,2 0-2-16,0-3-5 15,0-6-7-15,0-10-8 16,0-8-6-16,2-9 6 15,2-6-7-15,1-3 7 16,-2-3-4-16,-2-5 0 16,1-7-2-16,-1-2-1 0,-1-8 1 15,0-1 3-15,0-1-1 16,0-1-10-16,0 0-5 16,0-11-32-16,0-20-23 15,-6-11-101-15,-4-13-146 16</inkml:trace>
  <inkml:trace contextRef="#ctx0" brushRef="#br0" timeOffset="2405.42">12611 1756 549 0,'0'0'52'16,"0"0"-17"-16,0 0 38 15,0 0-46-15,0 0-26 16,113-54 4-16,-59 44 1 16,4 3 0-16,3 4 12 15,2 1-7-15,-2 2 1 16,-3 0 3-16,-3 3-4 15,-4 6 12-15,-5-2-10 16,-8-4-5-16,-4 0 7 0,-7-1 11 16,-3-2-11-1,-5 0 6-15,-4 0 15 0,-4 0-17 16,-4 0-1-16,-3 0-11 16,1 0 6-16,-4 0-3 15,2 0-1-15,2 0-9 16,1 3 0-16,1 1 0 15,-1-1 3-15,-1 1-1 16,-1-1-2-16,-1 0 8 16,0 0-8-16,0 1 0 15,0 1 1-15,0 5 11 16,0 6-11-16,0 7 0 16,0 2 21-16,-3 6-15 15,0 3 11-15,0 2 0 16,0 3-12-16,0 0 19 0,0 0-15 15,6 0 1 1,-1 0-3-16,5 4-1 0,-1-1 0 16,-2 1-3-16,1-4 1 15,1-4-2-15,-5-5-2 16,-2-7 8-16,1-3-7 16,-3-5 1-16,0-5 2 15,0-5-3-15,0 1-2 16,0-3 3-16,0-3 2 15,0 0-3-15,0 0 2 16,0 0-2-16,0 0 1 16,0 0 1-16,-6 3-2 0,-14 1 2 15,-9 1 5 1,-9-1-1-16,-8 0-2 0,-9 1 0 16,-18-1-4-16,-17-3 15 15,-10 1 2-15,-3-1-3 16,8-1 0-16,17 0 5 15,19 0-5-15,14 0 6 16,15 0-11-16,11 0 2 16,5 0-5-16,5 0-8 15,6 0 4-15,2 0-1 16,-1 0-3-16,2 0-1 16,-1 0 1-16,1 0 0 15,-2 0 0-15,2-1-2 16,0-1-5-16,0 1 7 15,0 1-8-15,0 0 8 0,0 0-2 16,0-1 0-16,-4 0-3 16,-3-1 4-16,-1 1 1 15,2-3-1-15,0 2-3 16,3-1-6-16,0-1-20 16,-3-2-27-16,0-2-67 15,3-6-25-15,3 0-121 16,0-3-303-16</inkml:trace>
  <inkml:trace contextRef="#ctx0" brushRef="#br0" timeOffset="2984.75">13002 2089 851 0,'0'0'52'15,"0"0"6"-15,0 0 6 16,0 0-43-16,0 0-15 16,0 0-4-16,0 0-1 0,1 0 6 15,-1 0 6 1,2 0 14-16,-2 0-3 0,0 0 4 15,0 0 4-15,0 0-7 16,0 0-6-16,0 0-5 16,0 0-2-16,0 0 6 15,0 0-6-15,0 0-4 16,0 0-2-16,0 0-5 16,0 0 2-16,0 0 2 15,0 0-5-15,0 0-2 16,0 0 1-16,0 0-4 15,1 6 5-15,3 1-1 16,-1-3 2-16,-1-4-1 16,1 3 1-16,-3-3 1 0,0 0 1 15,0 0 4-15,0 0 0 16,0 0 35-16,0-3 3 16,0-8-16-16,0-2-13 15,0 4-9-15,0-1-4 16,0 4 1-16,-3 2-3 15,3 2-1-15,0-1-3 16,0 3 1-16,0 0-10 16,0 0-40-16,0 0-36 15,0 0-54-15,5-2-126 16,2-5-379-16</inkml:trace>
  <inkml:trace contextRef="#ctx0" brushRef="#br0" timeOffset="4011.56">12011 851 614 0,'0'0'56'0,"0"0"11"0,0 0 17 15,0 0-34-15,0 0-40 16,44-77 8-16,-35 71-4 16,-1 1 9-16,0 5 1 15,4 0-20-15,6 15 0 16,4 15 5-16,1 13-5 16,0 9 8-16,0 14 0 15,-1 9 8-15,-4 4-12 16,-2 3-1-16,-2 1-3 15,1-5-3-15,-3-10 5 16,1-13-5-16,-1-10-1 16,0-15 1-16,0-10-2 0,1-6-4 15,4-8 0 1,2-4-2-16,8-2 5 0,1-10-16 16,1-16-10-16,-9-5-1 15,-12-6-1-15,-8-5 24 16,-21-4-5-16,-24-5 8 15,-16 4 3-15,-13 8 33 16,-4 11 15-16,5 6-13 16,15 8-7-16,12 6 9 15,17 2-17-15,16 1-15 16,10 3 4-16,3-2-7 16,0-4-2-16,6-8 0 15,15-5-2-15,14-5 2 0,9 1-17 16,8 6 10-1,3 2 3-15,-1 3 4 0,4 3-1 16,-3 3 2-16,-3 2-1 16,-5 4 0-16,-7 2 0 15,-9 0 0-15,-8 0 0 16,-7 5-4-16,-5 9 2 16,-4 6 0-16,-3 5 0 15,2 6 4-15,0 3-3 16,2 2 2-16,2-3 1 15,-2 0 2-15,-1-5-3 16,2-6 1-16,-2-5-2 0,-2-3 1 16,-1-8-1-1,-2-3 0-15,-2-2-2 0,3-1-2 16,-3 0-53-16,0 0-60 16,0-12-12-16,-6-15-361 15</inkml:trace>
  <inkml:trace contextRef="#ctx0" brushRef="#br0" timeOffset="4205.68">12584 845 814 0,'0'0'15'0,"0"0"17"0,0 0 28 15,0 0-60-15,0 0-9 16,0 0-93-16,-4-4-55 16,11 16-68-16</inkml:trace>
  <inkml:trace contextRef="#ctx0" brushRef="#br0" timeOffset="4611.53">12811 923 577 0,'0'0'47'0,"0"0"-47"16,0 0 1-16,0 0 2 16,0 0 20-16,85 75 8 15,-62-48-5-15,-4 2-7 16,-2 1 1-16,-6 1-2 15,-8 0 4-15,-3-6 3 16,0-5-7-16,0-5 0 16,-5-2 4-16,-7-3 20 15,-8-1-14-15,-7-3-18 16,-5-3 6-16,0-3-8 16,6 0-1-16,8-12 3 15,8-9 3-15,7-8-12 16,3-8 1-16,0-9-2 15,19-5-3-15,8 5-11 0,4 3-6 16,5 9-17-16,5 12 11 16,0 8 3-16,3 6 0 15,-4 8-21-15,1 0-27 16,-9 0-151-16</inkml:trace>
  <inkml:trace contextRef="#ctx0" brushRef="#br0" timeOffset="4949.25">13336 794 611 0,'0'0'55'0,"0"0"-29"15,0 0 14-15,-73 72-8 16,65-44-16-16,8-2-9 15,0 4 1-15,2-2 1 16,13 0 3-16,1-2-7 16,-1 1 4-16,-2-7-8 15,-4 2 4-15,-4-6 3 16,-5-2 7-16,0-1 15 16,-2-3-11-16,-8-4 20 0,-3 1-23 15,-6-3 2 1,-3-4-13-16,-5 0 2 0,-2-3-7 15,0-17-67-15,4-8-56 16,8-8-55-16,10-8-309 16</inkml:trace>
  <inkml:trace contextRef="#ctx0" brushRef="#br0" timeOffset="5174">13269 813 388 0,'0'0'45'0,"0"0"5"15,1 90 76-15,-7-31-27 16,-16 9-31-16,-6 7-27 16,-4 0-4-16,-4 0-14 0,4-5-10 15,5-8-2-15,5-11-3 16,6-14 2-16,9-14-2 16,1-9-4-16,6-8-4 15,0-3-6-15,0-3 6 16,10 0-22-16,16-9-75 15,6-18-135-15</inkml:trace>
  <inkml:trace contextRef="#ctx0" brushRef="#br0" timeOffset="5483.56">13467 574 755 0,'0'0'13'0,"0"0"-5"16,12 83-1-16,3-22 34 16,1 6 31-16,2 6-28 15,-1-8-21-15,2 0-6 16,-1-11-8-16,0-8-3 15,-2-11-5-15,-2-10 0 16,-4-9 0-16,3-6 4 0,0-7-5 16,4-3-2-16,3 0-39 15,2-12-82-15,-4-18-66 16</inkml:trace>
  <inkml:trace contextRef="#ctx0" brushRef="#br0" timeOffset="5654.89">13585 901 708 0,'0'0'53'0,"0"0"0"16,0 0 33-16,0 0-17 15,0 0-58-15,0 0-8 16,103-67-3-16,-61 52 2 16,-1 1-2-16,-3 3-1 15,-4 2-34-15,-6 2-127 16,-9 0-375-16</inkml:trace>
  <inkml:trace contextRef="#ctx0" brushRef="#br0" timeOffset="6703.51">14869 1260 337 0,'0'0'45'0,"0"0"36"16,0 0 29-16,0 0-33 16,0 0-17-16,0 0-7 15,20-39-13-15,-20 39 3 16,0 0-20-16,0 0-23 16,0 10-5-16,-2 20 1 15,-4 19 4-15,-1 17 12 16,2 11 16-16,2 4 4 15,3 0-6-15,0 1-1 0,0 1-11 16,2 1 11 0,4-1-12-16,-6-3-2 0,0-1-4 15,0-4-1 1,-13-5-3-16,-1-8 2 0,2-11-2 16,2-9 8-16,4-11-7 15,2-10-2-15,4-12 2 16,0-4 1-16,0-5-2 15,0 0 10-15,-3-3-13 16,-4-14-41-16,-5-9-187 16,2-6-320-16</inkml:trace>
  <inkml:trace contextRef="#ctx0" brushRef="#br0" timeOffset="7251.95">15463 1323 649 0,'0'0'57'0,"0"0"-14"15,0 0 11-15,0 0-48 16,0 0-6-16,4 74 0 16,2-7 7-16,0 12 54 15,-1 8-5-15,-5 4-19 16,0 1 0-16,-2 1-11 16,-10-4-13-16,-1-7-3 15,5-10-2-15,7-14-7 16,1-13 1-16,0-12-1 0,0-11 5 15,1-10-4-15,2-3 4 16,0-6-3-16,-3-3 1 16,0 0-4-16,0 0 5 15,0 0-5-15,0 0-12 16,0 0-49-16,0 0-114 16,-13 0-62-16</inkml:trace>
  <inkml:trace contextRef="#ctx0" brushRef="#br0" timeOffset="8870.54">14550 2528 268 0,'0'0'237'0,"0"0"-210"16,0 0-13-1,0 0 53-15,0 0-25 0,116-1-15 16,-62-4-3-16,10-4 2 16,9-3-9-16,6 1-2 15,8 2 0-15,4-1 0 16,13 3-3-16,10-1 1 16,9 3 11-16,7 2-14 15,-7 0-6-15,-9 3-4 16,-11 0 4-16,-12 0-4 15,-2-2-1-15,2 2 1 16,6-2 11-16,1-1 18 0,-6 2 8 16,-10-1-18-1,-15 1-9-15,-15 0-3 0,-14 1-1 16,-7 0 5-16,-6 0-5 16,-4 0 5-16,-3 0 2 15,-4 0 1-15,-3 0-4 16,2 0 4-16,1 0-2 15,0 0-1-15,1 0-2 16,-6 0-1-16,-3 0 0 16,-2 0 1-16,-2 0-1 15,-2 0 3-15,0 0 2 16,0 0 6-16,0 0-1 16,3 0-4-16,-1 0-1 15,1 0-8-15,3 0 1 16,0 0-6-16,2 0 2 0,1 0 4 15,-2 0 5-15,-1 0-7 16,0 0 18-16,-3 0-2 16,0-3 3-16,1-1 7 15,0-1-8-15,-1-2-3 16,0-1-4-16,-2-2-11 16,1-4 6-16,-2-4-5 15,0-5 4-15,0-7-2 16,0-7-4-16,0-2 5 15,0-7-8-15,-5-3 10 0,1-2-3 16,-4-7-2 0,4-2-1-16,1-3-1 0,3-4-2 15,0-2-1-15,0-1 0 16,0-2 2-16,1 4-1 16,4 6-1-16,-5 4 1 15,0 8-1-15,0 13 1 16,0 2 0-16,0 13-1 15,0 7 0-15,0 4 3 16,0 5-3-16,0 1 1 16,0 3-1-16,0 0 0 15,0 0-1-15,0 2 0 16,0-3 1-16,0 3-1 16,0-3 1-16,0 0 0 0,0-2 0 15,0 2 0-15,0-2-2 16,0-1-1-1,0 2 3-15,0 2 0 0,0-1-1 16,0 1 2-16,0 2-3 16,0-2 2-16,0 2-5 15,0 0 4-15,0 0-3 16,0 0-2-16,0 0-2 16,0 0-2-16,-3-1-3 15,-11 1 8-15,-10-2 5 16,-8 1 2-16,-7 1 0 15,-6 0 1-15,-1 0-1 16,-8 0-2-16,-6 0 0 16,-7 0 0-16,-6 0 2 15,0-2-2-15,-3-2 0 0,2-1 4 16,0 0-4-16,1 3-2 16,0-2 0-16,2 1-4 15,-2 0 1-15,1 1 3 16,-4-1-3-16,-2 3-2 15,1 0 7-15,2 0-8 16,7 0 7-16,5 0 0 16,6 0-1-16,6 0-2 15,2 0 4-15,7 0 0 16,1 0 0-16,1 3-1 0,-4 2-1 16,-5 1 2-16,-1 0 0 15,0 2-4 1,1-3 2-16,4 3 1 0,4-3 1 15,6-2 0-15,8 0 4 16,7-2-3-16,6 0 0 16,-1 1 2-16,3 0-3 15,3 1-5-15,3-2 5 16,3-1 0-16,0 0 3 16,3 0-7-16,0 0 4 15,0 0 0-15,0 0 1 16,0 0 4-16,0 0-5 15,0 0-5-15,0 0-1 16,0 0 6-16,0 0-4 16,0 0 3-16,0 0-3 0,0 0-2 15,0 4-20-15,15 8-126 16,12-1-90-16,10 0-236 16</inkml:trace>
  <inkml:trace contextRef="#ctx0" brushRef="#br0" timeOffset="10197.26">15669 1656 286 0,'0'0'77'0,"0"0"-69"16,0 0-4-16,0 0-1 16,0 0-3-16,0 0-9 15,31-22 0-15,-29 18 9 16,-2 1 3-16,1-3 15 15,1 0 57-15,-1-1-7 16,1 2-3-16,0-2 15 0,1 1-17 16,0 0-7-16,-1 3 4 15,-2-2-6-15,0 3-4 16,0-1-1-16,0 3-10 16,0 0-8-16,0 0-7 15,0 0-24-15,0 8-1 16,0 14-4-16,0 7 5 15,-3 9 2-15,0 3 8 16,-1-2 2-16,4 1 4 16,0-7 3-16,0 1-15 15,0-5 5-15,0-5-7 16,5-4 3-16,-2-2-1 16,2-5-4-16,-2-5 1 15,-3-4 3-15,0-2-4 16,0 1 0-16,0-3-2 0,0 0-22 15,0 0-22-15,0 0-50 16,0-3-50-16,0-16-64 16</inkml:trace>
  <inkml:trace contextRef="#ctx0" brushRef="#br0" timeOffset="10680.61">15951 1627 396 0,'0'0'211'15,"0"0"-176"-15,0 0 71 16,0 0-43-16,0 0-34 16,0 0-29-16,-6-4-1 15,1 22-2-15,1 7 3 16,-1 6 16-16,1 5 6 15,0-3-3-15,4 2-7 16,0-5 1-16,0-1-12 16,0-8-1-16,0-1 0 15,10-4 0-15,0-5 0 16,2-2 3-16,3-4-3 16,0-5 0-16,1 0 8 15,2 0-7-15,-1-3 15 16,0-9 28-16,0-6-18 0,1-5 5 15,-5-2-7-15,-1-5-3 16,-6-7-1-16,-4-4 2 16,-2-2-5-16,0 1 4 15,-11 4-14-15,-4 12 4 16,0 9 3-16,2 6-5 16,-1 6-7-16,0 4-2 15,-1 1-6-15,-2 0 2 16,1 0-41-16,1 14-58 15,4 0-93-15,8-2-67 16</inkml:trace>
  <inkml:trace contextRef="#ctx0" brushRef="#br0" timeOffset="11503.52">16398 1209 473 0,'0'0'39'0,"0"0"64"15,0 0-1-15,0 0-47 16,0 0-15-16,0 0-2 16,-9-15-13-16,9 15-10 0,0 0-15 15,0 0-6-15,0 5-1 16,0 12 7-16,0 6 0 16,0 5 12-16,2 3 7 15,7 4 10-15,1 3-3 16,-3 3-7-16,2 2-4 15,-1 0-3-15,2 2-1 16,-2-2-4-16,-1 1-2 16,1-3-5-16,0 0 6 15,-3-2-3-15,0-4-2 16,-4 0 2-16,-1-4 0 16,0-2 0-16,0 3 2 0,0-1-4 15,0 1 3-15,0 1 3 16,0-2 1-16,0-1-4 15,0-4 5-15,0-1-2 16,0-1-6-16,0-3 3 16,6-3-1-16,-1-3 0 15,2-1 1-15,-4 0-4 16,0-4 1-16,0-1-2 16,-2 0 6-16,-1-4-5 15,2-1 7-15,-2-2-7 16,0 0 5-16,1-2-4 15,-1 0 3-15,2 0-2 16,-2 0 6-16,1 0-5 0,-1 0-1 16,0 0 5-16,0 0-1 15,0 0-6-15,3-8-9 16,-1-6-61-16,0-5-99 16,-2-1-144-16</inkml:trace>
  <inkml:trace contextRef="#ctx0" brushRef="#br0" timeOffset="12566.99">16687 1579 416 0,'0'0'73'0,"0"0"4"0,0 0-12 16,0 0-12-16,0 0-16 16,0 0-4-16,0-3-4 15,0 3-8-15,0 0 5 16,0 0-2-16,0 0-5 15,0 0 4-15,0 0-13 16,0 0 16-16,8-3-10 16,17 1-14-16,13 0 4 15,11 0-5-15,6 2 3 16,9 0 3-16,-3 0-5 0,0 0-1 16,-3 0-2-1,-5 0 4-15,3 0-4 16,0 0 1-16,2 0 0 0,1 0 2 15,-1 0-1-15,-5 0 2 16,-5 0-1-16,-8 0-2 16,-9 0 7-16,-4 0 3 15,-6 0 0-15,-6-3 5 16,-2 3 1-16,-7-2-3 16,-3 0-6-16,-1 2 0 15,-2 0 0-15,0 0-3 16,0 0-1-16,0-1-3 15,-2-2-33-15,-13 0-57 16,-6-3-94-16,-4-1-108 16</inkml:trace>
  <inkml:trace contextRef="#ctx0" brushRef="#br0" timeOffset="13107.63">17436 1402 0 0,'0'0'618'0,"0"0"-574"16,0 0 44-16,0 0-24 15,0 0-12-15,0 0-18 16,-13-15-31-16,13 15 0 16,12 0 2-16,6 1 4 0,4 6 7 15,6 3-2-15,6-1-2 16,7 5-3-16,2 2-3 15,3-4 2-15,-7-1-8 16,-6-1 6-16,-6-3-6 16,-8 1 0-16,-4-2 11 15,0 0-8-15,-1-1 7 16,-1 0 8-16,-3-1-12 16,-1 1 5-16,-3-2 0 15,-4-3-11-15,-1 2 8 16,-1-2 4-16,0 0-10 15,2 2 6-15,1-1-6 16,1 2 2-16,1 0-3 0,-2-2 0 16,-3-1 2-16,0 1-3 15,0-1 5-15,0 1-5 16,0 2 10-16,-2 5-4 16,-14 3-1-16,-10 3 24 15,-4 1 5-15,-2 1 0 16,-3 0-13-16,4 0-8 15,0 1-11-15,2 0 3 16,5-2-5-16,5 2 0 16,4-3-33-16,2 1-47 15,-1-1-15-15,0-2-103 16,0-7-260-16</inkml:trace>
  <inkml:trace contextRef="#ctx0" brushRef="#br0" timeOffset="14306.51">15087 1630 223 0,'0'0'282'16,"0"0"-218"-16,0 0 49 0,0 0-38 16,0 0-27-1,0 0-13-15,-5-17-4 0,2 17-1 16,-7 0-5-16,0 0-8 15,-6 0-2-15,-1 5-3 16,1 4-2-16,2 5-1 16,0 1-6-16,4 2-2 15,1 5 2-15,3 2 6 16,0 1 0-16,2 0-6 16,4 0 5-16,0 0-4 15,0-2-4-15,0-1 0 16,7 0 1-16,5-3 4 15,-1-6-3-15,0-1-4 16,-2-5 2-16,2-2 0 16,-1-1 5-16,-1-3-5 0,3-1-1 15,3 0 1 1,0 0 5-16,1-3-4 0,0-5 0 16,-2-1 1-16,-2-6 0 15,0-1 2-15,-3-2 4 16,-1-3-3-16,-2-3-3 15,-1-4 15-15,-3-2 9 16,-2-2-19-16,0-2 14 16,0 1-7-16,-3 6-4 15,-9 5-2-15,0 8 12 16,-1 4-6-16,1 5-5 16,0 3-7-16,0 0-2 0,-2 2-5 15,-2 0 3-15,1 0-13 16,-3 13-62-16,6 3-38 15,6 0-102-15,6 1-306 16</inkml:trace>
  <inkml:trace contextRef="#ctx0" brushRef="#br0" timeOffset="15605.78">17992 1180 388 0,'0'0'84'0,"0"0"30"16,0 0 8-16,0 0-21 16,0 0-22-16,0 0-28 0,0 0-34 15,-3-10-17 1,3 39-16-16,0 19 16 0,0 21 12 15,9 15 22-15,-1 8-12 16,-3 5 3-16,-2-1-6 16,-2-4-11-16,-1 3 2 15,0-8-7-15,0-4 2 16,0-9-4-16,-4-8-1 16,-2-11 0-16,-1-12 0 15,3-7 0-15,-1-11 0 16,1-8 4-16,4-8-4 15,-1-4 0-15,1-4 3 0,0-1 0 16,-2 0-3 0,-2 0-5-16,-4-13-28 0,-2-13-25 15,-5-11-114 1,4-11-61-16</inkml:trace>
  <inkml:trace contextRef="#ctx0" brushRef="#br0" timeOffset="16595.16">18066 1096 551 0,'0'0'8'0,"0"0"-7"0,0 0 62 16,0 0-48-16,0 0-14 16,116-30 4-16,-52 30-4 15,9 0 2-15,12 0-3 16,6 0 9-16,9-1-4 16,3 1-3-16,0 0 1 15,-2 0-3-15,-4 0 2 16,-3 0 0-16,-3 0 9 15,-1 0 9-15,-2 0-6 16,-2 0-5-16,-6 0 2 16,-11 0 0-16,-18-3 2 15,-12 0-6-15,-13 0 7 0,-7 1 8 16,-7-1-3-16,1 1 19 16,-5 2-24-16,-2 0 0 15,-2 0-1-15,0 0-3 16,4 0-2-16,4 2-6 15,3 9 3-15,0 5 0 16,-2 2-1-16,-2 3-4 16,-4 5 4-16,2 5 0 15,-5 4 11-15,-1 11-9 16,0 15 8-16,-1 11 0 16,-1 7 1-16,1 5-4 15,-1-1 8-15,1-1-5 16,-1-1-13-16,1 0 5 0,2-3 7 15,2-5-11-15,2-4 11 16,-2-4-9-16,-2-6-1 16,1-4 7-16,-4-6-1 15,1-9-3-15,-1-7-5 16,-1-6 6-16,0-6-5 16,0-7-2-16,0-3 0 15,0-5-6-15,0-3 3 16,-3-3-2-16,-12 0 5 15,-13 0 13-15,-14 0 8 16,-16 0-14-16,-18-3 1 16,-17-4-6-16,-20-2 6 0,-17 0-7 15,-16 3 6-15,-7-2-7 16,-3 7 0-16,7 1 0 16,18 0 3-16,24 0-1 15,26 0 0-15,26 0 1 16,17 3-3-16,10-2 1 15,4-1 2-15,-1 0 2 16,-3 0-6-16,-5 0 1 16,-2 0 0-16,0 0 6 15,0 0-6-15,4 0 0 16,6 0-5-16,5 0 5 16,10 0 8-16,7-3 4 15,3 3 12-15,0-1-11 0,0 1-6 16,0 0-4-16,0 0 1 15,0 0-4-15,0-1-5 16,0 1 4-16,0-2-45 16,1-3-91-16,11-4-61 15,3-6-420-15</inkml:trace>
  <inkml:trace contextRef="#ctx0" brushRef="#br0" timeOffset="17549.58">18440 1637 345 0,'0'0'25'0,"0"0"63"16,0 0 0-16,0 0-52 16,0 0 3-16,98-53-4 15,-72 50-9-15,-4 3-8 16,-2 0 0-16,-7 0 0 16,0 15-7-16,-5 4 7 15,-2 5 14-15,-3 3-9 16,-3 3-4-16,0 4 7 15,0 2-9-15,0 3-3 16,0-3-5-16,-6 0-5 16,-2-3 5-16,1-1-9 0,-2-4 6 15,5-3-3 1,2-6-1-16,2-6-2 0,0-3-4 16,15-4-9-16,8-6 2 15,6 0-11-15,7-3-17 16,0-14 21-16,-5-4 12 15,-3-5 3-15,-5-3 3 16,-4-2 3-16,-7-4 2 16,0 6-5-16,-7-2 0 15,-4 4 8-15,-1 8 19 16,0 4-1-16,0 4-7 16,0 6 2-16,0 2 10 15,0 3-1-15,0 0-27 0,0 0-3 16,0 3-6-1,0 13 4-15,0 7 2 0,8 3 0 16,0 3 1-16,-2-3 3 16,3 1-3-16,-1-4 0 15,2-3-1-15,2-3-1 16,3-4 1-16,0-4 0 16,4-6 0-16,-2-3 0 15,1 0 1-15,-2 0 1 16,0-10 12-16,-2-6-2 15,-1-3 19-15,-4-3-4 16,-4-3 0-16,-2-1 11 16,-3-5-8-16,0 0-10 15,-3 1-12-15,-11 3-3 0,-2 7-2 16,-2 3-3-16,-3 8-6 16,-4 4 0-16,-6 5 0 15,-4 8-2-15,-1 13-22 16,9 6-35-16,17 0-71 15,10-6-124-15</inkml:trace>
  <inkml:trace contextRef="#ctx0" brushRef="#br0" timeOffset="18621.03">18337 1056 128 0,'0'0'232'15,"0"0"-157"-15,0 0 60 0,0 0-39 16,0 0-41-16,0 0-15 15,11-29-13-15,-11 29-11 16,1 0-1-16,-1 0-3 16,0 0-10-16,0 0-2 15,0 7-7-15,0 11 7 16,0 6 3-16,0 2 7 16,0 3 10-16,3 4 4 15,0 2-1-15,1 1-11 16,-1 3 5-16,0 3 2 15,-3 1-10-15,0 3 2 16,0-3-3-16,0 1-4 0,0-5 2 16,2-3 0-16,1-2-1 15,-2 0-5-15,3-3 9 16,-4 0-9-16,0-4 2 16,0 0-1-16,0-1 0 15,0-1 1-15,0 0 1 16,-4 3 2-16,3-2-3 15,-2 1 5-15,1 1-4 16,1-1-2-16,-1-2-1 16,1-3 4-16,-1-1-7 15,2-6 9-15,-1 2-7 16,-1-2 1-16,1 1 0 16,-2-1 6-16,-1 4-5 15,-1-1 0-15,1 3 0 16,1 0 4-16,3 1 2 0,-2 0-7 15,1 0 5-15,1-5-5 16,-2 0 0-16,1-3 1 16,1 1 2-16,-2-1-3 15,1 0 5-15,1-1-3 16,-2-2-1-16,2 2 5 16,0-1-5-16,0-2 4 15,0-3-4-15,0-1 0 16,0-4-1-16,0-1 0 15,0-1 0-15,0 0 3 16,0 0 0-16,0 0 8 16,0 0-5-16,-2 0-6 0,-3 0 0 15,-6-14-34 1,-5-8-37-16,-7-2-150 0,4-2-137 16</inkml:trace>
  <inkml:trace contextRef="#ctx0" brushRef="#br0" timeOffset="19573.53">18186 1910 81 0,'0'0'70'0,"0"0"-10"16,0 0 44-16,0 0-28 16,0 0-1-16,0 0-5 15,29-4 1-15,-29 4-21 16,0 0-6-16,0 0-15 15,0 0-7-15,0 0 3 16,0 0 4-16,0 0 16 16,0 0-7-16,0 0-6 15,-3 0-25-15,-8 0-6 16,-5 0 10-16,-8 0 3 16,-7 4 3-16,0 3 8 15,-2 1-8-15,0-2 5 16,1 2-9-16,-2 0 3 0,-3-2-4 15,-2 0 0-15,0-1-1 16,2-1-8-16,1 1 12 16,2-2-2-16,-2 1-4 15,3-1 4-15,-2 1-7 16,-1-2-2-16,0 1-2 16,1 0 3-16,9 0-2 15,2-1-2-15,3-1 0 16,1 1 0-16,3 0-1 15,-2-1 1-15,3 0-1 16,3 1 0-16,6-2 6 16,5 0-3-16,2 0 6 0,0 0-1 15,0 0 0 1,0 0 6-16,0 0 1 0,0 0 3 16,-1 0-16-16,-4 0 4 15,-3 0 0-15,-5 0-6 16,1 0 3-16,2 0 3 15,1 0-3-15,6 0-3 16,3 0 0-16,0 0 0 16,0 0-1-16,0 0-6 15,0 0 3-15,0 0 4 16,0 0 0-16,0 0 2 16,0 0-1-16,0 0 0 15,0 0 8-15,0 0-9 0,0 0-11 16,0 0-10-16,0 0-41 15,0 0-7-15,0-3-15 16,0-6-165-16,-6-4-209 16</inkml:trace>
  <inkml:trace contextRef="#ctx0" brushRef="#br0" timeOffset="20152.07">17460 1828 586 0,'0'0'64'16,"0"0"4"-16,0 0 7 16,0 0-52-16,0 0-18 15,0 0-4-15,-42 22 36 16,17-8 13-16,0 3-7 15,-2-3-12-15,0 1-5 16,0 0 4-16,1-1-11 16,0-2-4-16,0 0 2 15,6-2-7-15,3-2-8 16,4-1 0-16,4-3 3 16,1 1-5-16,1-5 0 15,3 1 3-15,2-1 0 16,2 0 8-16,0 0 15 0,0 0-10 15,0 0 9-15,0 0-20 16,0 0 8-16,0 0-12 16,0 0-2-16,0 0-1 15,0 0 2-15,0 0 4 16,0 2-2-16,0-2-2 16,0 2-8-16,0 3 1 15,0 7-6-15,15 5 8 16,1 6 5-16,7 0 3 15,2 4 0-15,3-1 4 16,2-1-2-16,1 0-1 16,-1-3-1-16,-2-4 0 0,-5-2-3 15,-4-5 2-15,-2-3-2 16,-5-2 1-16,-2-1-2 16,2 2 0-16,0 0-71 15,-3-4-117-15,-3-3-203 16</inkml:trace>
  <inkml:trace contextRef="#ctx0" brushRef="#br0" timeOffset="21209.15">19404 1101 466 0,'0'0'111'15,"0"0"-54"-15,0 0 42 16,0 0-28-16,0 0-12 15,0 0-13-15,-2-11-17 16,2 11-5-16,0 0-16 16,0 0-8-16,0 0-6 0,0 11-2 15,0 11 6-15,0 9 2 16,0 7 0-16,3 5 8 16,3 7 2-16,6 4-1 15,-2 5 8-15,2-1-7 16,-1-2-2-16,-5-4-5 15,-2 1 2-15,-2-1-4 16,-2 3 5-16,0 1-3 16,0-1 2-16,0-4 0 15,-5-1-4-15,-2-5 5 16,-2-1-6-16,0-6 4 16,1-2-4-16,1-2 1 15,-1-3 0-15,1 1-1 16,3-4 2-16,1-1-2 15,1-2 1-15,2-3-1 0,0-1 0 16,0-1 0-16,0-3 0 16,2-1 0-16,1-5 0 15,-2-2 0-15,1-5 0 16,-2-3 2-16,0 1-2 16,0-2 2-16,0 0 0 15,0 0-2-15,0 0 0 16,0 0 0-16,0 0-5 15,0 0-1-15,0 0-24 16,0-2-21-16,0-9-53 0,-3-9-39 16,-3-5-305-1</inkml:trace>
  <inkml:trace contextRef="#ctx0" brushRef="#br0" timeOffset="21973.55">19730 1528 350 0,'0'0'85'0,"0"0"-28"16,0 0 34-16,0 0-44 15,0 0-17-15,0 0-5 16,-3-5-7-16,2 5 0 16,1 0-2-16,-2 0 1 15,2 0-6-15,0 0 8 16,0 0-8-16,0 0 7 16,0 0-1-16,2 0 8 15,16 0-14-15,16-2 2 0,14-1-6 16,13 2 10-1,13-1-11-15,7 2 2 0,6 0 0 16,-3 0-4-16,-3 0 2 16,-11 0-1-16,-9 0-4 15,-9 0 7-15,-13 0 1 16,-4 0 4-16,-9 0 10 16,-6 0-12-16,-7 0 0 15,-7 0 2-15,-3 0-4 16,-1 0-6-16,-2 0 0 15,0 0 3-15,0 0-6 16,0 0-2-16,1 2-24 16,-1-2-39-16,0 1-38 15,0-1-27-15,0 0-199 0</inkml:trace>
  <inkml:trace contextRef="#ctx0" brushRef="#br0" timeOffset="22440.39">20431 1405 525 0,'0'0'81'16,"0"0"-7"-16,0 0 13 15,0 0-40-15,0 0-11 16,0 0-32-16,-7-10-4 0,10 10-8 15,16 0 1-15,11 11 7 16,12 2 11-16,8 2-6 16,1-1-3-16,-3-3 3 15,-8-5-5-15,-11-1 0 16,-9-2-1-16,-6 1 0 16,-4-3 1-16,-4 2 6 15,-3-2-4-15,-1 1 12 16,-1-1-12-16,-1-1 12 15,0 0-13-15,0 0 1 16,0 4-1-16,0-1 4 16,-1 6-4-16,-14 1 9 0,-2 2 0 15,-3 3 16-15,-3-1-2 16,5-2-17-16,-1 3 4 16,5-3-10-16,0 3-1 15,3-3 7-15,2 2-2 16,-3-1-5-16,6 1-3 15,2 3-75-15,2-8-106 16,2-1-462-16</inkml:trace>
  <inkml:trace contextRef="#ctx0" brushRef="#br0" timeOffset="23336.96">21875 1511 467 0,'0'0'77'0,"0"0"-8"0,0 0 15 16,0 0-57-16,0 0-27 15,84-22 0-15,-44 22 3 16,-6 6-3-16,-7 8 0 16,-9 3-2-16,-6 5 4 15,-9 1 2-15,-3 4 11 16,0-5-7-16,-3-1 1 16,-12-4-1-16,-3-2 24 15,-1-3 0-15,-4-1 17 16,7-5-14-16,0 1-3 15,7-4-13-15,4-3 5 0,5 1-12 16,0-1-8 0,0 0-4-16,0 0-4 0,3 1-9 15,12 1 6-15,9 1-6 16,4 5 13-16,2 1 0 16,-6 6 0-16,-8 2-7 15,-4 3-2-15,-6 3 5 16,-3 4 3-16,-3-1-9 15,0 2 10-15,-3-2-4 16,-9-2 4-16,-6 0-1 16,2-6 1-16,-2-1-8 15,-4-4 8-15,-4-1 0 16,0-4 2-16,1-3-1 16,3-5 13-16,0 0 14 15,5 0 23-15,0-5-17 0,0-4-9 16,4-2-13-1,-1-1-6-15,2 2-4 0,3 1-2 16,3 2-11-16,3 2-41 16,3 1-79-16,2-2-157 15</inkml:trace>
  <inkml:trace contextRef="#ctx0" brushRef="#br0" timeOffset="23833.4">22321 1621 602 0,'0'0'101'0,"0"0"-66"16,0 0 5-16,0 0-37 16,0 0 1-16,0 0-4 15,-33 81 11-15,24-44 10 16,0 4-3-16,1 0-5 0,5-4-2 16,3-3-7-1,0-6-4-15,3-6 0 16,14-5 0-16,6-3 2 0,1-6-2 15,4-5 7-15,0-3-1 16,-1 0 0-16,-5 0 2 16,-1-11 32-16,-6-8 15 15,2-5-5-15,-4-8-3 16,-2-5-8-16,-4-6 0 16,-6-6-21-16,-1 2-8 15,0 5 4-15,-8 9-11 16,-7 10-3-16,-6 9-2 15,-4 7-5-15,-8 5-4 16,-5 2 0-16,-2 0-89 16,1 7-65-16,5 3-144 0</inkml:trace>
  <inkml:trace contextRef="#ctx0" brushRef="#br0" timeOffset="24973.49">20910 1187 184 0,'0'0'131'0,"0"0"-97"16,0 0 82-16,0 0 2 15,0 0-51-15,0 0-9 16,24-19-21-16,-21 16-13 16,-2 3-6-16,-1-1-10 15,2 1-7-15,-2 0 3 0,0 0-4 16,0 0-2-16,0 0 2 15,0 0 4-15,0 0-4 16,0 0 0-16,0 0 0 16,0 0 2-16,0 0 8 15,0 0 19-15,0 0 6 16,0 0-10-16,0 0-8 16,0 0-1-16,0 0-3 15,0 0-12-15,0 0 3 16,0 0 6-16,0 0 1 15,0-1 3-15,0 1-5 16,0 0 7-16,0 0-2 16,0 0-1-16,0 0-3 0,0 0 4 15,0 0-10-15,0 0 5 16,0 0 2-16,0 0-1 16,0 0-5-16,0 0 0 15,0 0-5-15,0 0-4 16,0 0 3-16,0 0-6 15,0 12 3-15,0 9-1 16,0 7 5-16,-2 7 0 16,1 5 2-16,-1 10 1 15,2 3-1-15,0 3-2 16,0-2 0-16,0-2-1 16,6-6 2-16,-1 2 0 15,-1-1-1-15,-1 3 4 0,-1 3-2 16,-2-3-2-16,0 4 4 15,0 2-1-15,0-1 0 16,-3 2 2-16,0-4-5 16,1-1 0-16,1-5 0 15,-1-8 1-15,2-3 0 16,-3-5-1-16,0-5 0 16,-1 2 0-16,1-4-5 15,-3-2 3-15,2-1 2 16,-1-5 0-16,4-5-1 15,1-5 1-15,0-5 2 16,0-1 0-16,0 0-3 0,0-15 1 16,10-10-45-16,0-5-53 15,-4-7-162-15</inkml:trace>
  <inkml:trace contextRef="#ctx0" brushRef="#br0" timeOffset="26607.56">20986 1081 427 0,'0'0'114'16,"0"0"-79"-16,0 0 67 15,0 0-30-15,0 0-29 16,0 0-19-16,0 0-10 16,36-17-8-16,7 15-8 0,18 2 2 15,11 0 0-15,8 0 4 16,5 0-4-16,0 0 1 16,1 0-1-16,-3 0-1 15,-2 0 1-15,-1 0 3 16,7 2-1-16,7 2 1 15,10 1-2-15,9 6-1 16,8-3-4-16,-1 2 3 16,-2-3 2-16,-11-2 1 15,-18-4-2-15,-12-1 0 16,-13 0 1-16,-6 0 2 16,-5 0-2-16,1 0-1 0,3 0 1 15,1 0 1 1,4 0-1-16,3 0-2 0,-6 0 0 15,-11 2 1-15,-11 2 2 16,-13 2-1-16,-6-2 8 16,-2 0-4-16,-2 2 2 15,4 1 4-15,0-4 1 16,3 3-4-16,1-3-3 16,4 4 3-16,0-3 1 15,1 0 0-15,-5 1-6 16,-6-3 1-16,-8 0 0 15,-5-2 0-15,-3 1 5 16,0-1-5-16,0 2-2 0,0 0-1 16,2 3-1-1,-2-3 0-15,1 4 4 0,-1-3-4 16,2 2 8-16,-2 3-5 16,0 1-2-16,0 5 14 15,0 6-14-15,0 4 7 16,0 4 6-16,0 6 1 15,-2 4-2-15,1 5 11 16,1 6-13-16,0 4 4 16,0 4 18-16,7 3-23 15,2 3-3-15,0 2 9 16,-6 0-8-16,0 0-1 16,-3-4 1-16,2 0-2 15,-1-1 1-15,2 1-2 0,3 1 6 16,1-3-2-16,-2-4 1 15,-1-4-3-15,1-5 2 16,-4 0-6-16,1-8 0 16,1-4-3-16,0 0 2 15,0-5-3-15,0-1 2 16,0-3-1-16,-2-6 6 16,-1-2-6-16,0-4-3 15,0-5-1-15,0-1-1 16,0-3 1-16,0-1 2 15,-1 1 1-15,-6 1 1 16,-7-2 0-16,-8 2 1 16,-8 1 4-16,-1 0 1 0,-2-1-2 15,1 1-1 1,-1-1-2-16,1 0-1 0,-3-1 1 16,-3-2 1-16,-1 1 4 15,-8 0-6-15,-9-3 2 16,-17 0-1-16,-15 0 0 15,-15-8-1-15,-15-6-1 16,-4 0 0-16,-4 0 0 16,6 5 1-16,3 1-3 15,10 3-1-15,3 1 1 16,0 1 2-16,0 1 1 16,0-1 0-16,-5-7 3 15,0 1-3-15,0-2 0 0,5-3-2 16,6 0-6-16,12 3 7 15,12 0 0-15,13 4 1 16,10 4 0-16,9-1 0 16,15 1 0-16,11 2 0 15,8 0 3-15,6-1 0 16,0 1 1-16,-3 0-4 16,-4-2 2-16,-1 0 4 15,-5-2-5-15,0 2 3 16,-1-2 2-16,4 2-6 15,0 2 4-15,4-1 5 16,4 2-5-16,-1-5 4 0,1 3 1 16,-3 1 2-16,-1-2-8 15,2 2 7-15,-2-1-3 16,4-1-1-16,0 3-1 16,2-3 1-16,2 3-2 15,0-1 6-15,0 0-3 16,0 1-4-16,0 0-1 15,0 0-2-15,0 0-3 16,0 0 3-16,0 0 0 16,0-3-1-16,0-4-21 15,0-9-74-15,7-9-150 16,4-14-630-16</inkml:trace>
  <inkml:trace contextRef="#ctx0" brushRef="#br0" timeOffset="27748.09">21680 1093 301 0,'0'0'159'15,"0"0"-83"-15,0 0 60 16,0 0-43-16,0 0-33 16,0 0-5-16,0-17-16 15,0 17-22-15,0 0 0 16,0 0-17-16,0 0 0 15,0 0-4-15,0 9 4 16,0 4-1-16,0 4 2 0,-3 2 2 16,0 1 1-16,0 3-2 15,-2 4 3-15,2-1 4 16,0 4 2-16,-2 3 4 16,2 1-5-16,-1 5 1 15,0 0-2-15,1 2-2 16,-2-3-1-16,1-2 4 15,-2-3-9-15,0-2 2 16,-1 0 2-16,-1-2 1 16,-1 0-3-16,2-2-2 15,1 2 2-15,1 0 0 16,2-1-3-16,2-3-2 0,1-1 2 16,0-1 5-1,0-3 1-15,0 0-2 0,0 2-4 16,0 0 1-16,0 3 6 15,0-2-2-15,-2 1-1 16,2-1-1-16,0-1 2 16,-1-3 1-16,-1 2-4 15,-2-1-1-15,1 1 5 16,0 2-5-16,-2-2 3 16,2 0-2-16,0-1 2 15,0-1-2-15,2-3 1 16,-1 1-3-16,2-1 2 15,0-1-2-15,0 1 0 16,0-1 0-16,0 1 1 16,0 1 1-16,-1 0 2 0,1 0-3 15,-2-2 6 1,2-2-3-16,-1 0-2 0,1-2 1 16,0-2 2-16,0-3 2 15,0-1-4-15,0-2 0 16,0 0-1-16,0-3 0 15,0 2-2-15,0 0 2 16,0-2-2-16,0 0 0 16,0 0 1-16,0 0 2 15,0 0-2-15,0 0-1 16,-3-7-38-16,-9-7-74 16,-9-3-174-16</inkml:trace>
  <inkml:trace contextRef="#ctx0" brushRef="#br0" timeOffset="29361.44">21316 1984 134 0,'0'0'223'0,"0"0"-183"16,0 0 61-16,0 0 7 15,0 0-45-15,0 0-7 16,12-34-10-16,-12 34-20 16,0-2-2-16,0 2 8 15,0 0-11-15,0 0 2 16,0 0 0-16,0 0-8 16,0 0 2-16,0 0 10 15,0 0-11-15,0-1 5 16,0 1-3-16,0 0-4 15,0 0-4-15,0 0-4 16,0 0-5-16,0 0-2 16,0 0-1-16,0 0 2 0,0 0-3 15,0 0 2-15,0 0 0 16,0 0 1-16,0 0 1 16,0 0 5-16,0 0 8 15,0 0-11-15,0 0 9 16,0 0-1-16,0 0-4 15,0 0-3-15,0 0 3 16,0 0-4-16,0 0 4 16,0 0 4-16,0 0 2 15,0 0-1-15,0 0-4 16,0 0-1-16,-2 0-3 16,2 0-2-16,-3 0-2 0,3 0 2 15,0 0 2-15,0 0-1 16,-1 0 4-16,1 0-1 15,0 0-4-15,0 0 6 16,0 0-8-16,-3 0 1 16,-3 0-1-16,-3-3 0 15,-7 1 3-15,-1-1-3 16,-2 3 4-16,-4-2-3 16,2 1-1-16,0-1 8 15,1 1-7-15,2 1-1 16,-2-2 2-16,1 2-1 15,-1 0-1-15,-3 0-1 16,-4 0-1-16,-1 0 4 16,-2 0-3-16,-2 0 3 15,-5 0-3-15,0 0 2 0,-2 0-2 16,3 0 2-16,5 0-1 16,-2 0 1-16,0 0 1 15,0 2-1-15,-1-1-1 16,4 1 1-16,2-1-1 15,-2 1-4-15,-1-2 4 16,-2 3 0-16,-3-3 0 16,-1 0-1-16,3 2 1 15,4-2 1-15,7 2-1 16,7-2 0-16,5 0-2 16,1 0 2-16,4 0 1 0,-1 0 0 15,-1 0 0-15,-1 0-1 16,2 0 0-16,-2 0 0 15,0 0 0-15,-3 0 2 16,3 0-1-16,0 0-1 16,-1 0 1-16,1 0 1 15,-2 0-2-15,-1 0 1 16,0 0-1-16,-2 0 1 16,3 0-1-16,0 0 1 15,3 0 3-15,3 0-2 16,4 0 1-16,-1 0-1 15,2 0-1-15,0 0 6 0,0 0-6 16,0 0 6 0,0 0 1-16,-1 0 2 0,-2 0-10 15,-2 0 3-15,-1 0 2 16,-3 0-2-16,5 0-1 16,-1 0-1-16,2 0 1 15,0 0-1-15,0 0-1 16,0 0 1-16,-2 0-1 15,0 0 0-15,1 0 0 16,1 0 2-16,-1 0-2 16,1 0-2-16,0 0 1 15,2 0 1-15,-2 0 0 0,-1 0 0 16,2 0 0 0,-1 0-1-16,2 0 1 0,-2 0 2 15,0 0-2-15,0 0 6 16,-2 0-12-16,2 0 7 15,0 0-2-15,-3 0 1 16,3 0-1-16,-3 0-5 16,-4 0-35-16,-8-4-35 15,-9 1-50-15,-3-5-136 16,4 0-231-16</inkml:trace>
  <inkml:trace contextRef="#ctx0" brushRef="#br0" timeOffset="30026.98">20175 1809 487 0,'0'0'75'0,"0"0"-33"15,0 0 72-15,0 0-39 16,0 0-14-16,0 0-35 16,0 0-7-16,0-10-7 15,-9 10-4-15,-5 0-2 16,-3 0 4-16,-5 4-5 0,-3 9 8 16,-2-1 7-1,-1 4 4-15,-2-2 0 0,5-1-7 16,3-3 2-16,6 1-5 15,6-5 6-15,4-1-12 16,5-3-7-16,-1-1 1 16,1 1 3-16,-1-1 5 15,1 2-7-15,-2 1 0 16,0-2-3-16,0 2 2 16,3-1-2-16,-2-3 1 15,2 2 2-15,0-2-3 16,0 0 0-16,0 0-1 15,0 0 5-15,0 0-4 16,0 0 2-16,0 1-2 16,0 4 1-16,0 1 4 0,5 2-1 15,1 1-4-15,1 2 2 16,3 0-2-16,1 1 1 16,4 5-1-16,0 2 2 15,4 1 3-15,1 1 3 16,-1-1-6-16,0-1 1 15,-2-4 3-15,1-1 3 16,-3 0-7-16,-4-6 7 16,-3-3-5-16,-2-1 4 15,-4-3-6-15,-1-1 0 0,1 2-2 16,-1-2 3 0,2 1-3-16,4 0-20 0,4 0-67 15,5-1-125 1,7 0-159-16</inkml:trace>
  <inkml:trace contextRef="#ctx0" brushRef="#br0" timeOffset="32450.9">21346 1925 460 0,'0'0'74'0,"0"0"-4"15,0 0 12-15,0 0-24 16,0 0-23-16,0 0 16 15,-26-34 1-15,22 29 6 16,-1 0-17-16,1 4-5 16,-1-2-16-16,2 1-6 15,0 2-3-15,1 0-2 0,0 0-8 16,-2 0-1 0,-2 0-12-16,1 9 6 0,-1-1 3 15,3 1-1-15,0-2 3 16,0-1 1-16,2 3-2 15,1-2-3-15,0 0 5 16,0 0 0-16,0 0 4 16,0-2-4-16,0 2 0 15,0-3 2-15,0 0 1 16,4-2-1-16,-3-2-2 16,2 0 0-16,0 0 1 15,0 0 1-15,4 0-1 16,2 0 7-16,-1 0-4 15,1-3 4-15,-3-6 11 16,0-2-9-16,-3-3 21 0,0-4-9 16,-3-2-13-16,0 3-8 15,0 3 1-15,0 4 2 16,-4 5-3-16,-2 1 2 16,0 1 7-16,0 2-8 15,-2 1-1-15,-2 0-1 16,-1 0-2-16,1 0 2 15,-2 3 0-15,3 5-4 16,0 1 3-16,-1 2 1 16,2 2-5-16,4 0 5 15,-1-1-13-15,5 2 5 16,0-4 5-16,0 0 3 0,0-3 1 16,0-2 5-16,3 0-10 15,3-2 5-15,-1-2-1 16,-2-1 1-16,0 0 2 15,1 0 5-15,5 0-5 16,2-1-1-16,-1-10 4 16,0-1-2-16,0-4 0 15,-3 0 0-15,-4-2-1 16,-1 2-3-16,-2 5-1 16,0 2-5-16,0 6 4 15,0 0 2-15,0 3 1 16,0 0 6-16,0 0-7 15,-3 0-1-15,-5 0-1 16,2 5 0-16,-3 5-7 16,0 3 7-16,5 1-8 0,1 0 6 15,1 1-2 1,2-1 1-16,0 0 5 0,0-2 5 16,2-4-3-16,4-3 2 15,2 2-3-15,1-5 4 16,1 0-8-16,1-1 3 15,0-1-1-15,-1 0 0 16,1 0 0-16,-2 0 1 16,-2-8 0-16,-1-6 2 15,0-4 1-15,-3-3 1 16,-3 0 0-16,0-1-4 16,0 2-9-16,0 8 9 0,-6 0 0 15,-1 7 5-15,1 1-1 16,0 3 1-16,-5 1-2 15,-1 0-3-15,-1 1-5 16,-2 10 0-16,3 4-2 16,2 0 5-16,2 2-1 15,5 2 3-15,2 0-7 16,1-4 3-16,0 2 4 16,0-6 6-16,6-3-6 15,1-1 0-15,2-4 3 16,-2-2 0-16,1-1 0 15,0 0-2-15,0 0 7 16,0-1-7-16,-1-11 8 0,-1-1-2 16,2-4-4-1,-4-4 1-15,-2-1 0 0,-2 3-4 16,0 2-10-16,0 8 3 16,0 3-4-16,-6 2 11 15,-2 4 1-15,-1 0-1 16,-3 0-4-16,-2 7 0 15,1 7 0-15,3 1 4 16,3-1-8-16,2 1-2 16,5 0 9-16,0 1-5 15,0-4 12-15,0 2-3 16,3-4-3-16,3-2-2 0,3-1 2 16,-2-1 0-1,3-4-2-15,0 0 2 0,0-2 0 16,-1 0-3-16,0 0 3 15,-4-2 4-15,-2-9 5 16,0-3 1-16,-3-5 1 16,0-1-6-16,0-1-3 15,0 4 5-15,0 0 2 16,-5 10-9-16,1 2 0 16,-1 5 8-16,2 0-8 15,-1 0-2-15,-4 8-7 16,-1 7-4-16,-1 7 6 15,3 0 5-15,2 3-1 0,2-2-1 16,3-4 4 0,0-2-4-16,0-6 4 0,0-3-6 15,4-4 0-15,6-4 4 16,3 0 2-16,0 0 0 16,2-3 3-16,-3-9 9 15,-1-2-10-15,-3-6 6 16,-2-4 0-16,-1 1-2 15,-5-2-6-15,0 1-4 16,0 7-2-16,-5 7 6 16,-4 5 3-16,-4 5-3 15,-2 0 0-15,-6 3-4 0,1 14-1 16,0 3 0 0,5 4 0-16,6-1 0 0,6-3-7 15,3 1 12-15,0-6-2 16,0-4 2-16,11-3 0 15,5-8 3-15,1 0 1 16,5 0-4-16,-1-2 5 16,-5-10 2-16,-1-3 8 15,-5 0-8-15,-2-2 20 16,-3-2-17-16,-2 4 2 16,-3 4 0-16,0 2-12 15,0 6 0-15,0 0 0 16,0 3-3-16,0 0 0 15,0 0-2-15,-3 0-39 16,-2 0-45-16,0 2-58 0,5 3-185 16</inkml:trace>
  <inkml:trace contextRef="#ctx0" brushRef="#br0" timeOffset="35121.53">19674 1548 307 0,'0'0'106'16,"0"0"-33"-16,0 0 23 0,0 0-39 15,0 0-21-15,0 0-21 16,1-1 2-16,-1 1 0 16,0 0-4-16,0-2 3 15,0-1-6-15,0 0 7 16,0-1 4-16,0-1 12 15,0-2-21-15,0-1 17 16,0 2-20-16,-4-1-7 16,-3 3 0-16,1 3 7 15,2 1 3-15,1-2-4 16,0 2-4-16,0 0-3 16,-3 0 1-16,2 0 0 0,-2 0 2 15,0 3 1-15,3 3-5 16,-2 2 0-16,2 1 0 15,0 0-2-15,0-1 4 16,2-1-4-16,1-1-1 16,0-4-2-16,0 0 4 15,0-1 1-15,0 0 7 16,1-1-3-16,4 0-4 16,-1 0 4-16,0 0 5 15,0 0 10-15,2-5-2 16,-2-7-6-16,1 0-3 15,-4-4-8-15,-1-4 4 16,0 3-4-16,0 0 3 0,0 4-3 16,0 6 6-16,0 3-6 15,0 4 4-15,0 0 4 16,-3 0-8-16,-3 0 0 16,-1 14 5-16,1 3-4 15,1 2-1-15,1 1 0 16,4-3-6-16,0-1 5 15,0-2 0-15,0-3 0 16,1-2-2-16,5-3 6 16,2-2-4-16,2-1 3 15,-1-3-2-15,2 0 4 16,-3 0-2-16,0 0 0 0,-2-3 6 16,-1-9-4-1,2-2 2-15,-4-4 2 0,-2-2-8 16,-1 0 1-16,0 0-2 15,0-1 0-15,-7 4 1 16,-2 3 0-16,-2 6 7 16,1 5-7-16,1 3 1 15,0 0 0-15,2 0 3 16,-2 12-4-16,1 6 0 16,1 1-5-16,4-1 5 15,1 1 1-15,2-5-1 16,0-2-7-16,0-4 5 15,0-3 2-15,0-1 0 0,5-2 5 16,1 0-4 0,2-2 0-16,0 0-1 0,0 0 2 15,-1 0-1-15,1-5 5 16,-4-7-2-16,0-4 2 16,-2-4 0-16,-2-4-6 15,0-1 0-15,0 4-2 16,-2 5 2-16,-5 6-4 15,3 9 4-15,-1 1 0 16,1 0 4-16,-2 0-2 16,-3 5 2-16,0 10-4 15,0 4-1-15,1 3-2 16,3 0-1-16,5-2 4 16,0-6 1-16,0 0-1 0,0-3-9 15,0-2 9-15,8-4 3 16,-3-1 6-16,2-4-7 15,1 0-2-15,4 0 0 16,-2 0 3-16,-1 0 1 16,0-7 2-16,-3-5 3 15,-3-3-3-15,-1-6 0 16,-2 1 1-16,0 0-7 16,0 0-1-16,0 6-2 15,-7 5 3-15,1 4 0 16,2 3 1-16,0 2 0 15,-1 0-1-15,-1 0 0 16,0 7-2-16,-1 8-2 0,0 2-2 16,2-3 4-1,0 1 2-15,4-3 0 0,-1-3 8 16,1-1-8-16,-1-2-1 16,2-4-4-16,0-1 1 15,0-1 2-15,0 0 4 16,0 0 4-16,0 0 0 15,0 0-3-15,0-1 8 16,3-12-1-16,3-4-6 16,-3-3 4-16,-1 1-8 15,-2 5 4-15,0 2-8 16,0 9 6-16,0 3-4 16,0 0 1-16,0 0-5 15,0 6 4-15,-5 17-3 0,-2 5 4 16,-1 2 2-16,1-4-2 15,7-6-4-15,0-5 4 16,0-5-5-16,0-3 6 16,0-2 0-16,0-5 2 15,3 0 6-15,6 0-6 16,0 0 12-16,3-8 3 16,0-4 2-16,-3 0-9 15,-3 2 3-15,-3-3 5 16,1 2 5-16,-4-1-14 15,0 2 5-15,0 1-13 16,0 1-1-16,0 5-2 16,0-1-2-16,0 3 0 0,-3 0 2 15,0 1-25-15,-1 0-53 16,-2 0-45-16,-2 0-135 16</inkml:trace>
  <inkml:trace contextRef="#ctx0" brushRef="#br0" timeOffset="37917.43">18167 1936 81 0,'0'0'119'0,"0"0"-77"15,0 0 20-15,0 0-17 16,0 0-3-16,0 0 14 16,0 0-18-16,-4 6 13 15,4-6-13-15,0 0 10 16,0 0 1-16,0 0-16 15,0 0-14-15,0 0-6 16,0-3 5-16,0-3 4 16,0 0-6-16,0-1-5 15,0 1 13-15,0 0-1 16,0-1 8-16,0 2 3 16,0-2 5-16,0 2-13 0,0 1-8 15,0 1-7 1,-3 1 0-16,1 2-2 0,1-1-3 15,-1 1-1-15,2 0-4 16,-1 0 3-16,-2 0-3 16,-3 0-1-16,-3 4 0 15,3 4-1-15,0 2-3 16,1 2 4-16,2-2 0 16,0 3 0-16,2-2 0 15,-1 0-1-15,2-1 1 16,0-2 0-16,0-1-2 15,0 0 1-15,0-2-1 16,0 0 2-16,0-2 3 0,0-1-3 16,0 0 2-16,8-2-1 15,1 1-1-15,0-1 1 16,0 0-2-16,0 0 4 16,-3 0-3-16,0 0 8 15,1-6 0-15,-1-6-3 16,0-2 8-16,2-3-11 15,0 0-2-15,-3 2 8 16,1-1-7-16,-6 4 0 16,0 2-1-16,0 3-2 15,0-1-6-15,0 3 8 16,-2 3 1-16,-2 0 0 0,1 0-1 16,1 2 5-1,2 0-3-15,0 0 0 0,0 0-2 16,-4 0-2-16,-2 0-3 15,-5 0 5-15,-2 6 2 16,1 7-2-16,0-2-1 16,0 2 1-16,6-1-4 15,2-2 2-15,1 1 2 16,3-1-1-16,0 2-1 16,0-1 1-16,0-2 2 15,0-1-1-15,0-2 0 16,0-1-1-16,3 0 0 15,3-2 2-15,1-1-1 16,4 0 0-16,-1-2 4 16,1 0-4-16,-1 0 0 0,-4 0 0 15,3 0 1-15,0-4 1 16,-2-7 2-16,-1-3 4 16,0-1-6-16,0-6 4 15,0 2-5-15,-3-3-1 16,0 2 2-16,-3 3-2 15,0 8-2-15,0 1-2 16,0 3 2-16,0 5 4 16,-1-1-2-16,-1 1 2 15,-1 0-1-15,-4 0-1 0,-1 3 0 16,-1 8 0 0,-1 1-2-16,3 2 2 0,0 0 0 15,3 0 0 1,1 0 0-16,1 0-2 0,2-1 0 15,0 1 2-15,0-5 0 16,0 2-5-16,0-6 5 16,3-2 0-16,2 0 6 15,-2-3-5-15,3 0-1 16,3 0 4-16,1 0 0 16,1-2-3-16,0-7 5 15,-1-4 0-15,-4-4 4 16,-3-3-6-16,-2-2 6 15,-1 2-3-15,0 2 5 16,0 5-8-16,-6 7-2 0,0 3 7 16,5 3-6-16,-2 0 0 15,-2 0-3-15,-2 0 0 16,-1 12-2-16,-1 2-6 16,3 3 7-16,1 1 2 15,0-1-1-15,5-3 0 16,0-4-1-16,0-5 1 15,0-1-7-15,0-4 7 16,0 0 5-16,3 0-1 16,6 0 4-16,3-4-6 15,-2-4 18-15,4-1-10 16,-7-2-2-16,1 3-4 0,-4 1 3 16,-1 0-7-1,-2 3 0-15,-1 0-22 0,0 4-61 16,-8-3-126-16,-7 1-578 15</inkml:trace>
  <inkml:trace contextRef="#ctx0" brushRef="#br0" timeOffset="40004.01">16750 1573 247 0,'0'0'45'16,"0"0"-6"-16,0 0 71 15,0 0-38-15,0 0-11 16,0 0-22-16,11 0-10 16,-10 0 7-16,-1 0 0 15,2 0-2-15,-1 0 6 16,-1-3-3-16,0-3-16 16,0 2-1-16,0-3 3 15,0 1 0-15,0-4-11 16,0 1-11-16,-1-1 6 15,-2 3 2-15,-2 2-2 16,2 1-3-16,0 3-3 16,1 1 8-16,2 0-9 0,-3 0 0 15,-2 0 1-15,-3 0 0 16,1 8-2-16,1 6-2 16,1 1 3-16,1 2-4 15,4 2 4-15,0 0-3 16,0 1 7-16,0-1-1 15,0-2-3-15,3-3 0 16,1-4 0-16,2-4 0 16,3-2-3-16,4-4 3 15,4 0 3-15,-1 0 0 16,-4 0-3-16,-1-4 0 16,-4-6 0-16,-4-1 10 0,-3-3-10 15,0-3-2-15,0 0-8 16,-15-2 5-16,0-1 2 15,-1 4 0-15,-1 1 6 16,3 5-2-16,-1 1-1 16,1 5-2-16,2 1 2 15,-1 1 7-15,6 2-5 16,-3 0-2-16,1 0 0 16,2 14-1-16,0 0 0 15,2 2-5-15,5-1 5 16,0-2-1-16,0-1 0 15,0-1 2-15,3-3-1 16,6 1 2-16,0-1 4 0,2-2-4 16,-2-2 1-16,-1-1-2 15,-2-3 1-15,-1 0 3 16,-2 0-4-16,1 0 6 16,-1 0-1-16,0-4 1 15,3-7 8-15,-6-2-4 16,0-3-2-16,0-4-3 15,0-1-5-15,-10 3 3 16,-2 4-2-16,0 3 11 16,0 3-10-16,3 5-1 15,1 3-1-15,1 0 7 16,3 0-7-16,1 9-6 16,-2 10 4-16,4 2-2 15,1 1 0-15,0-1 4 0,0-2 0 16,6-4 0-16,3-3 0 15,-1-4 1-15,0-2-1 16,-2-5 2-16,2-1 3 16,0 0-4-16,1 0 4 15,-1-1-3-15,1-10 7 16,-3-1-3-16,-5-3-1 16,1-4 3-16,-2-5-8 15,0 3 0-15,0 2-2 16,-9 8-4-16,1 3 2 15,2 5-1-15,-1 3 5 0,-2 0 7 16,0 5-7-16,0 10-2 16,1 3-5-16,3 2 4 15,3 0 1-15,2-3 2 16,0 0-2-16,0-3 2 16,4-3-4-16,2-4 4 15,2-3 4-15,1-2-3 16,3-2 5-16,-3 0-5 15,0 0-1-15,0-3 5 16,-5-8 0-16,-2-3 4 16,-2-3-1-16,0-5-8 15,0-2-4-15,-5 1-3 16,-7 2 7-16,2 6-1 16,1 6-7-16,2 7 6 0,1 2 0 15,-1 0-1 1,0 13 0-16,0 8-2 0,2 5-3 15,5-3 8-15,0 0-1 16,0-6-6-16,10 0 7 16,1-5 0-16,0-8 6 15,0-2-5-15,0-2 3 16,-1 0-1-16,1 0-2 16,-5-6 7-16,-2-8-4 15,-1 2 3-15,-3-8 4 16,0 4 0-16,0-4-5 15,-1 2-4-15,-8 5 0 0,3 4-2 16,-3 1-5-16,4 8 2 16,1-3 6-16,1 3-1 15,0 0-2-15,0 0-11 16,0 7-38-16,-3 5-72 16,5-1-101-16</inkml:trace>
  <inkml:trace contextRef="#ctx0" brushRef="#br0" timeOffset="43279.01">12966 2053 449 0,'0'0'121'0,"0"0"-63"16,0 0 33-16,0 0-34 15,0 0-21-15,0 0 0 16,0-27-18-16,-2 26 5 16,-1-1-2-16,2 1-1 15,-4 1 2-15,-1 0-11 0,-1 0-4 16,0 0 0 0,-1 1-6-16,2 7 2 0,-1 0-3 15,2-1 0 1,4 6-8-16,-1-2 7 0,2 1-5 15,0 0 6-15,0 0 6 16,2-3-5-16,4-3 4 16,1-1 3-16,1 0-5 15,-1-3 3-15,2-2 0 16,4 0 3-16,-2 0 2 16,5 0-1-16,-4-1 2 15,0-10 1-15,-1 1-1 0,-4-5 5 16,-1-1-11-1,0-2 0-15,-6-1 2 0,0 2-4 16,0 1 4-16,-4 4 0 16,-4 1-7-16,-1 2 0 15,-4 2 5-15,2 3-6 16,-1 3 1-16,-1 1 3 16,1 0-2-16,-1 0-2 15,2 0-2-15,-1 5 2 16,0 4-1-16,2 0-2 15,1 2 1-15,0-1 2 16,3 3-7-16,1 0 3 16,4-1-3-16,1 0-5 15,0-2 10-15,0 0-7 16,0-1 4-16,9-3 5 0,1 0 4 16,1-3-4-1,-1-1 4-15,0-2-4 0,0 0-3 16,-3 0 3-16,-1 0 2 15,0 0 0-15,-2-8-1 16,-1-3 2-16,0 0 2 16,-3-2 7-16,0-2-11 15,0 1-1-15,0 2-2 16,0 2 2-16,0 4-1 16,-3 2-1-16,0 2 2 15,0 0-5-15,-1 2 5 16,0 0 4-16,-1 0-1 0,-1 0-3 15,0 0-1-15,-3 5-6 16,2 6 7-16,2 0-2 16,1 3-7-16,4 0 7 15,0 1 0-15,0 1 2 16,0-2-1-16,0-3-1 16,7-2 2-16,2-1 1 15,5-6-1-15,1-1 6 16,1-1-4-16,2 0-1 15,-2 0 1-15,-1 0 1 16,-4-8-3-16,1-4 1 16,-4-1 6-16,-2-3-6 15,-3-4 2-15,-3-1-3 0,0-1-3 16,0 0 2 0,-7 5-11-16,-6 3 8 0,-1 6-5 15,4 3 11-15,-4 4-2 16,1 1 2-16,-4 0 4 15,1 6-6-15,3 6 0 16,0 3-1-16,3 0 0 16,4 1 0-16,0 1-2 15,3 0 3-15,2 0 0 16,-1 2-2-16,2-4 2 16,0-2 1-16,0-4-1 15,0-2-9-15,6-3 9 0,6-3 1 16,3-1 1-1,-1 0-1-15,0 0 4 0,-2-1-4 16,2-10 2-16,-7 1-1 16,-2-7 6-16,-1-1-4 15,-4-5 10-15,0-3-6 16,0 2-5-16,0 4-2 16,-1 4-2-16,-5 8 1 15,1 2 0-15,1 4 3 16,0 2 1-16,-4 0-4 15,0 0 6-15,-2 8-6 16,-5 6-3-16,3 3-1 16,5 2 2-16,2-1-5 15,5 1 4-15,0-2-3 16,0 0 3-16,3-5 3 0,9-3 0 16,-1-4 3-16,2-5 2 15,-1 0-3-15,-3 0 3 16,6 0-3-16,-3-7 6 15,-2-5-4-15,-1-2 7 16,0-3-7-16,-4-5 0 16,-5 2 0-16,0-2 0 15,0 3 1-15,-8 5-2 16,0 8-3-16,0 4-7 16,-3 2 4-16,-2 3-4 15,-5 19-40-15,4 3-49 16,9 1-179-16</inkml:trace>
  <inkml:trace contextRef="#ctx0" brushRef="#br0" timeOffset="46775.48">23000 1310 344 0,'0'0'84'15,"0"0"-31"-15,0 0 19 16,0 0-5-16,0 0-12 16,0 0-15-16,0-66 6 15,0 60 9-15,0-1 11 16,0 5-18-16,0-1-14 15,0 3-16-15,0 0-4 0,0 0-4 16,0 0 0-16,0 0-9 16,0 0 6-16,0 0-5 15,0 0-2-15,0 0 4 16,0 0-3-16,0 0 3 16,0 0-4-16,0 0 0 15,0 0-13-15,0 0 9 16,0 0-6-16,0 9 5 15,0 8 5-15,0-2 1 16,0 3 1-16,0 3-2 16,0 0 4-16,0 8-4 15,0 2 0-15,0 3 0 16,0 4 2-16,0-2 6 16,-3 3 2-16,-1-4-6 15,-1-3 6-15,-1-6 3 0,1 1 1 16,1-4-14-16,-2 2 10 15,0 0 2-15,2-1-3 16,-2 2-5-16,1-2 2 16,-1-1 2-16,1 3 8 15,0-2-4-15,0 0-3 16,1 0 0-16,1 0 1 16,0 0-9-16,1-2 9 15,2 0-9-15,-1-2 7 16,1 0-4-16,0 2-1 15,-2-3-1-15,1 1 2 16,-1-2-2-16,1 1 1 0,-1-2-1 16,0 2-1-16,2 1-1 15,-2-1 3-15,2 1-1 16,0-1 2-16,0 0-3 16,0-3-1-16,-1 2 0 15,1-1-1-15,0 0 1 16,0 0 1-16,0 2 0 15,0-4 0-15,0 2 0 16,0-1-1-16,0-1 0 16,0 0 0-16,0 2 0 15,0 0-1-15,0 0 1 16,0 4 2-16,0-4-2 16,0 3-1-16,0-3 1 0,0-1 0 15,0-2 0-15,0 0 1 16,0 0-1-16,0-5 0 15,0-1 0-15,0-3-1 16,0-3 0-16,0 0 1 16,0-2 3-16,0 3-3 15,0 2 1-15,0 1-3 16,0 0 5-16,0 3-5 16,0-2 4-16,0 1-3 15,0-5 2-15,0 0 3 16,0-1-2-16,0-1 3 15,0-1-4-15,0 0 1 0,0 0 0 16,0 0-1-16,0 0 3 16,0 0-4-16,0 0 0 15,0 0 0-15,0 0 0 16,0 0 0-16,0 0-9 16,0 0-44-16,0 0-55 15,-2-6-35-15,-3-12-226 16</inkml:trace>
  <inkml:trace contextRef="#ctx0" brushRef="#br0" timeOffset="47908.66">23418 1780 247 0,'0'0'156'0,"0"0"-87"16,0 0 26-16,0 0-42 16,0 0-13-16,0 0-11 15,0 0 7-15,0-20 0 16,0 20 15-16,0 0-13 15,0 0 6-15,0 0-7 0,0 0-11 16,-2 0-2-16,2 0-2 16,0 0-11-16,-1 0-6 15,1 0 0-15,-2 0-5 16,-1 0 0-16,0 6-3 16,-3 10 9-16,0-1-5 15,1-3 8-15,0-3-5 16,3-6 3-16,2-1 1 15,0-2 6-15,0 0 5 16,0 0 12-16,0 0 24 16,0-4 6-16,0-7-23 15,0-3-25-15,0 0-6 16,0 3 1-16,0 0 0 0,0 2-7 16,0 6-1-16,0 0-11 15,-3 3 9-15,0 0-5 16,-6 0-1-16,-1 12 5 15,-1 4 3-15,2-1 0 16,6-2-9-16,3-3 4 16,0-5 5-16,0 0 2 15,0-5-1-15,0 0 0 16,0 0 2-16,0 0 11 16,3-1 3-16,6-9 17 15,-1-6-12-15,1 1-8 16,-3 1-9-16,-3-3 7 0,-2 5-10 15,-1 2 3 1,0 5 0-16,0 0-3 0,0 4-1 16,0 1-1-16,0 0-3 15,0 0-7-15,0 0 3 16,0 0 5-16,0 0-9 16,0 9-4-16,0 5-61 15,0 3-38-15,12-1-69 16,11-5-212-16</inkml:trace>
  <inkml:trace contextRef="#ctx0" brushRef="#br0" timeOffset="48799.58">23319 1760 459 0,'0'0'109'16,"0"0"-21"-1,0 0 14-15,0 0-41 0,0 0-28 16,0 0-5-16,16 0-16 15,7 0-5-15,11 0-1 16,6 0 1-16,9 0 0 16,7 0-7-16,7 0 8 15,2 0-5-15,-4 0 2 16,-1 0-3-16,-6 0-2 16,-1 0 1-16,-1 0 2 15,0 0 1-15,1 3-2 16,5-3 5-16,0 0-1 15,3 0 4-15,2 3 5 16,0 0-8-16,1-1 7 0,4-1-1 16,-4 0-6-16,-4-1 1 15,-10 0 19-15,-10 0-14 16,-9 0 2-16,-3 0 7 16,-4 0 0-16,0 0-1 15,-3 0-3-15,-3 0-8 16,1 0 2-16,2 0 0 15,0 0 1-15,2 0-3 16,-6 0-9-16,-5 0 2 16,-4 0 0-16,-4 0-2 15,-3 0 0-15,-1 0-1 16,0 0 0-16,0 0 0 16,0 0-3-16,0 0-18 0,-1 0-15 15,-15 2-38-15,-6 3-3 16,-5-2-17-16,-2-3-110 15,7 0-262-15</inkml:trace>
  <inkml:trace contextRef="#ctx0" brushRef="#br0" timeOffset="49467.25">24608 1620 527 0,'0'0'35'0,"0"0"23"16,0 0 17-16,0 0-32 15,0 0-16-15,79 22 0 16,-46-15-8-16,0 2-6 15,-4-2 7-15,-3-1-8 16,-4-1 9-16,-3-2 5 16,-5 1-3-16,-1 1-9 15,2-1 0-15,0 1 6 16,3 0-3-16,-2 2 0 0,-1 0-5 16,-3-4 0-16,0 0-5 15,-3 2 4-15,-1-3-4 16,-4-1-2-16,-1-1 5 15,-3 1-4-15,3-1 3 16,-2 2 3-16,1-1-4 16,-1-1 0-16,1 0 2 15,-2 0-2-15,0 0-1 16,0 0 0-16,0 0-3 16,0 0 2-16,0 0-1 15,0 0 3-15,0 0-7 16,0 0 8-16,0 0-4 15,0 0-1-15,0 0-4 16,0 1-1-16,-3 3-3 0,-6 3-4 16,-6 7 8-16,-9 3 8 15,-2 2-1-15,-3 3 11 16,-1-2 2-16,5 0 3 16,-1 0-17-16,1-2 5 15,3-1-7-15,5-2-4 16,1-1 2-16,5-2 0 15,1-2-2-15,4-3 0 16,3-2-2-16,0-1-29 16,-3-1-61-16,0-3-64 15,-3 0-176-15</inkml:trace>
  <inkml:trace contextRef="#ctx0" brushRef="#br0" timeOffset="58984.75">21269 1971 289 0,'0'0'15'0,"0"0"11"15,0 0 47-15,0 0-16 16,0 0 12-16,0 0 1 16,0 5-5-16,0-5-14 15,0 0-16-15,0 0 1 16,0 0 2-16,0 0 0 0,0 0-16 16,0 0-3-16,0-6-5 15,0-3-5-15,0 1 0 16,0-1 7-16,0 2-8 15,0-2 4-15,0 4-4 16,0-2-4-16,-1 1-1 16,-6 1-3-16,1-2 0 15,-2 5 6-15,1-2-3 16,-1 3 10-16,4 1-13 16,-2 0-3-16,-2 0 3 15,-3 0-4-15,-3 7 4 16,-4 9-5-16,2 4 4 0,-1 5-4 15,4-3 10 1,5-1-10-16,3-3 1 0,3-4 4 16,2-2-7-16,0-1 7 15,7-1 8-15,7-3-4 16,2 0-4-16,2-3 6 16,0-4-6-16,-3 0 4 15,0 0-4-15,-3 0 4 16,0-7 11-16,-3-8-11 15,0-2 2-15,-2-3 1 16,-3-4-2-16,-1-2-1 16,-3-3-4-16,0 2-2 15,0 5-2-15,-3 5 2 0,-4 5-1 16,1 5 3-16,0 3 2 16,-3 3 0-16,-3 1 1 15,-1 0 5-15,-6 0-8 16,0 1 0-16,3 8-2 15,1 2 2-15,0 0-1 16,5 1-2-16,0 3 3 16,4-3-5-16,1 2 1 15,4 0-1-15,1 1 2 16,0-2 3-16,0-2 3 16,4-1 1-16,5-3 0 15,0-2-3-15,-3-3 1 16,0-2-2-16,1 0 5 15,5 0 1-15,-1-5-5 0,2-7 11 16,-4-1-8-16,-1-3 10 16,-4 2 3-16,-2-1-11 15,-2 2 4-15,0 7-10 16,0 1 3-16,0 5-5 16,0 0 4-16,-6 0-4 15,-10 13 1-15,-1 5-2 16,-1 4 3-16,6-3 0 15,7-2-7-15,5-4-6 16,0-4 13-16,0-1 1 16,3-4 0-16,8-3 3 15,4-1 8-15,1 0-11 0,2 0 13 16,-1-8 2 0,-6-2 11-16,-2-2 6 0,-1 0 1 15,-2-3-2-15,-2-2-10 16,-1 1-13-16,-3 4-9 15,0 6-5-15,0 3 1 16,0 3-6-16,0 0-2 16,0 0-15-16,0 4-49 15,-9 18-37-15,-3 2-104 16,6-2-361-16</inkml:trace>
  <inkml:trace contextRef="#ctx0" brushRef="#br0" timeOffset="60821.46">25385 1373 286 0,'0'0'46'16,"0"0"23"-16,0 0-4 15,0 0-9-15,0 0-11 16,0 0 4-16,0 0 14 16,-36-80-18-16,32 64-11 15,0-2 10-15,-2-1-1 16,1 2 11-16,2 2-5 15,-2 1-12-15,1 5-8 16,1 1-11-16,0 5-2 0,0 3 25 16,1 0-32-16,-2 0-9 15,-4 10-12-15,-1 20-6 16,-4 22 14-16,-3 17 4 16,2 13 3-16,-1 5-2 15,2 5 6-15,-2 0-2 16,-3 3 3-16,-1 2-2 15,-4-4-4-15,4-3 2 16,1-5-1-16,3-12-1 16,8-11-2-16,2-11 0 0,4-5 0 15,-1-12 1 1,2-5 2-16,0-3-3 0,0-7 2 16,0-4-2-16,0-5 0 15,0-5 1-15,0-1-1 16,0-4-14-16,0 0-13 15,-1-8-19-15,-2-20-49 16,-1-15-124-16,4-11-368 16</inkml:trace>
  <inkml:trace contextRef="#ctx0" brushRef="#br0" timeOffset="61766.89">25324 1137 624 0,'0'0'33'0,"0"0"-26"15,0 0 43-15,0 0-22 16,0 0-26-16,135-14 1 15,-52 14 0-15,16 0 0 16,12 8-2-16,14-2 1 16,14 1-2-16,11 0-2 15,10-1 2-15,1 1 6 0,-13 0-6 16,-13-1 1-16,-14 2 0 16,-16-5-1-16,-16-2-1 15,-16-1-2-15,-20 0 3 16,-18 0 5-16,-12 0 4 15,-5 0 19-15,-8 0 14 16,3 0-6-16,-4 0-23 16,2 5-6-16,-1 2-4 15,2 8 2-15,3 10-3 16,2 15 1-16,0 11 4 16,-2 6 12-16,-3 7 2 15,-9 1-6-15,-3 1 1 16,0 1-7-16,-7 4 2 15,-7 6-4-15,-3 5 1 16,5 3 7-16,-1 2-8 0,3 0-1 16,3 0 0-16,-2-1 0 15,-1-5-5-15,0-3-1 16,1-8 0-16,2-7 0 16,0-13 2-16,2-11 3 15,-2-10-5-15,0-8-6 16,0-5 0-16,3-4 5 15,-1-3 0-15,1-5 1 16,-1-1-5-16,-1-3 2 16,-7 0-8-16,-14 0 10 0,-19 0 1 15,-32-9 16 1,-23-7-13-16,-31-1 13 0,-27-5-15 16,-20 2 3-16,-15 0-1 15,1 1 0-15,10 5-1 16,19 3 8-16,25 5-8 15,20 2 5-15,22 4-7 16,18 0 1-16,13 0-1 16,13 0 14-16,9 4-11 15,6-1 1-15,7 0-1 16,4-3 1-16,7 0 0 16,4 0 4-16,8 0-2 15,5 0 7-15,2 0 9 16,1 0 6-16,0 0-3 15,0 0-10-15,-2 0-8 0,2-3 3 16,0 1-2-16,-1 1-5 16,1-3-1-16,-2 1-2 15,2 0 0-15,-1 0-1 16,1-1 0-16,-2-3-69 16,-3-4-32-16,-1-7-43 15,-2-7-270-15</inkml:trace>
  <inkml:trace contextRef="#ctx0" brushRef="#br0" timeOffset="63065.13">25958 1613 526 0,'0'0'125'15,"0"0"-103"-15,0 0 84 16,0 0-15-16,0 0-65 15,0 0-26-15,-24-6-27 16,15 36 27-16,0 4 5 16,3 4 0-16,0 2 4 15,5-1-3-15,1-4-4 16,0-1-1-16,0-7 2 16,0-2-2-16,11-6-1 15,3-5-8-15,5-3 8 16,2-5 4-16,3-6-1 15,1 0 0-15,1 0 3 16,-4-8-3-16,-4-7 7 0,-2-5 4 16,-2-4-7-16,-3-6 0 15,-4-1-1-15,-1-1 0 16,-5 1-6-16,1 4 0 16,-2 8 2-16,0 9 6 15,0 7 1-15,0 3 7 16,0 0-16-16,0 4-12 15,0 18 2-15,-6 11 10 16,-2 5 0-16,1 4 0 16,2-1 4-16,1-2-2 0,-1-1-2 15,1-4 3 1,1-3 4-16,1-6-6 0,2-3-2 16,0-4 0-16,0-3 1 15,0-7 0-15,0-1-1 16,0-2 1-16,0-1 0 15,0-1-42-15,6-3-76 16,6 0-137-16</inkml:trace>
  <inkml:trace contextRef="#ctx0" brushRef="#br0" timeOffset="63462.11">26341 1743 692 0,'0'0'35'0,"0"0"-16"16,0 0 6-16,0 0-19 15,0 0-6-15,0 0 3 16,-48 95 23-16,38-56-3 16,1-3-4-16,3-2-2 15,6-3-14-15,0-4 4 16,0-5-4-16,2-5-2 15,9-5-1-15,3-5 1 16,4-3 0-16,1-4 7 16,5 0 16-16,0-2 2 15,-2-10 3-15,-2-7-5 16,-1-6 11-16,-7-3-8 16,-2-9-7-16,-8-1 15 0,-2-6-24 15,0 3 1-15,-15 0-12 16,-5 7-2-16,-2 10-1 15,-3 7-3-15,1 11-11 16,1 6-39-16,1 0-29 16,1 6-74-16,9 5-57 15</inkml:trace>
  <inkml:trace contextRef="#ctx0" brushRef="#br0" timeOffset="65629.7">26706 1280 321 0,'0'0'197'0,"0"0"-127"15,0 0 30-15,0 0-34 16,0 0-14-16,0 0-16 16,-3-20-15-16,3 20-21 15,0 0-3-15,-3 11-10 16,-2 7 12-16,2 9 1 15,0 6 2-15,1 3 5 0,2 1 7 16,0 1 1-16,0 3 0 16,0-3-1-16,0 0 4 15,0 0-3-15,0-1 0 16,0-1-9-16,0-2 4 16,0 0-5-16,0-1 2 15,0-1 1-15,0-1 3 16,0-2-7-16,0 0 6 15,0 0-4-15,-3-2-2 16,0-3 5-16,0 3-6 16,-2-2 4-16,2 0-1 15,-2 0-5-15,0 1 2 0,2-1 1 16,0 2-1-16,0-1 5 16,2-1-5-16,1 0 3 15,0-2 3-15,0-1-2 16,0-2-2-16,0 0 4 15,0-2-8-15,0 0 5 16,0 2-6-16,-5 2 4 16,2 2-3-16,-4-1 3 15,4 2-3-15,0-5 2 16,0 2 1-16,1-3 0 16,1 0-4-16,-1-4 2 15,1-3-2-15,-1-1 1 16,-1-1-1-16,0 0 0 15,0 0 1-15,2-1 1 16,-2-1-2-16,2 0 0 0,1-2 0 16,0-1 0-16,0 0 0 15,0-1 1-15,0-1 3 16,-2-3-6-16,2 0 3 16,0 0-1-16,0 0 4 15,0 0 7-15,0 0 1 16,0 0 15-16,0 0-6 15,0 0-2-15,0 0 0 16,0 0-2-16,0 0-7 16,0 0-2-16,0 0 5 15,0-2-2-15,2-6 0 16,5-4 0-16,0-3-1 0,2-5-1 16,3-2-9-16,2-5 5 15,2-5-3-15,-1 1-1 16,1-5 2-16,-2 1-3 15,-4 2 4-15,2 1 1 16,-1 3 0-16,-2-1 3 16,-1 2-2-16,1-1 0 15,1 0-5-15,0 0 3 16,-1 0 0-16,1-2-4 16,4 2 0-16,-4 2 0 15,1 4 2-15,-1 0-1 16,-1 1-1-16,-1 3 0 15,0 0 7-15,0-1-1 0,-1-2-4 16,1 1 4-16,1 0-1 16,-2 0-5-16,1 0-1 15,-2-1 1-15,4 3 0 16,-3-1 2-16,1 2 0 16,0 0-2-16,2 1 0 15,-3 3-3-15,1 1 3 16,-1-1-1-16,-1 1 0 15,2-1 1-15,-1 0 0 16,-1 2 0-16,3 0 3 16,-5 0-3-16,2 2-3 15,1 0 1-15,-1 3 1 0,1 0 1 16,-3 2 1-16,1-3 1 16,-1 1-1-16,2-1 0 15,-1 0 1-15,2-1-2 16,-2 2-3-16,-1-2 1 15,1 4 4-15,-1-4 0 16,1 2-1-16,2-1-1 16,-3-2 0-16,1-1 1 15,-1 0-1-15,1 0 1 16,0 4-1-16,-1 1 0 16,-1-1-1-16,0 4 2 15,0-1-1-15,0-1 0 16,0 0-1-16,0-1-2 0,0-2 3 15,1-1-2 1,3 1 2-16,0 1 1 0,0 1 1 16,-1-1-4-16,0 0 1 15,1 4 1-15,-2-1 1 16,-1-1 1-16,1 3-2 16,-2-1 0-16,0 0 0 15,3 2 0-15,-3-2 0 16,0 1-1-16,-2-1 2 15,2-1 0-15,0 0 0 16,0 0 1-16,0 2 0 16,0-1-2-16,-3 3 0 0,2 0 1 15,-2 0-1 1,1 0 0-16,-1-2 0 0,0 2 3 16,3-3-2-16,1-1 2 15,3-1-1-15,-1-2-2 16,0 1 0-16,0 0 1 15,-1 0 0-15,0 2-1 16,-4 3 5-16,1-2-3 16,-1 0 1-16,-1 3-2 15,2-1 3-15,-1 1 1 16,-1 0-3-16,0 0-1 16,0 0-1-16,0 0 0 15,0 0 0-15,0-2 0 16,0 0 1-16,2 2 1 15,-1-3-1-15,1 1 0 0,1-1-1 16,-3 2 0-16,2-2 0 16,-1 1 0-16,-1 1 0 15,2 1 2-15,-2 0-2 16,0-1 0-16,1 1 0 16,2-1 0-16,-2-2 0 15,1-1 0-15,-1 3 0 16,1-2 0-16,-1 2 1 15,1-1 0-15,-1 1-1 16,-1 1 0-16,0-2-1 16,0 2 0-16,0 0 1 15,0 0-2-15,0 0-38 0,0 0-57 16,-3 0-90-16,-21 0-142 16,-7 6 48-16</inkml:trace>
  <inkml:trace contextRef="#ctx0" brushRef="#br0" timeOffset="68997.47">25931 1244 352 0,'0'0'89'16,"0"0"-29"-16,0 0 31 15,0 0-27-15,0 0-13 16,0 0-9-16,0-73 5 0,0 66 1 16,0 3 7-16,0 1-9 15,0 1-13-15,0 2-6 16,0 0-16-16,0 0-3 15,0 0 0-15,0 0-5 16,0 0-3-16,0 0-2 16,0 0-5-16,0 12 7 15,-3 5-5-15,-6 5 5 16,0 7 0-16,0 0 7 16,0 3-7-16,1 2 6 15,0-1 0-15,2 4-5 16,1-3 3-16,1-5 5 15,-1-3-2-15,1-1-3 0,-2-1 2 16,0 0-1-16,1 1 2 16,-4 1-4-16,-1-1-1 15,0 0 6-15,-3 0-6 16,5 0 4-16,0-2-3 16,4 1 2-16,-1 1-3 15,1 0 1-15,-1-2-3 16,1-1 5-16,1-2-2 15,0 0 3-15,-2-1-6 16,-1 1 3-16,0 0 2 16,-1 2-5-16,0-3 6 15,0 0-1-15,3 3-2 16,-2-1 1-16,0 0-4 0,2 0 4 16,1-1 1-16,-3-1-3 15,1 0-1-15,1-2-1 16,-1 0 2-16,-2-1-2 15,4-1 2-15,-2 0-1 16,1 0 1-16,-1 1-2 16,2-1 1-16,-1-1 0 15,-2 2 1-15,2-1-1 16,-1 1 2-16,-1 0-5 16,1 1 2-16,1 3 0 15,-2 0 4-15,2 2-2 0,1 1 2 16,-2 1-2-16,1-1 1 15,-2-4 3-15,0-2-3 16,3-3 0-16,1-2 1 16,-1-1-3-16,2-3 1 15,-1 1 1-15,-1-2-3 16,2 4 5-16,-2-1-1 16,-2 3-2-16,1 1 5 15,-3 0-2-15,1-2-2 16,3-1-1-16,-1-5 1 15,3-2 1-15,1-4-2 16,0 0 0-16,0 0 4 16,0 0-2-16,0 0-4 0,-2 0-2 15,-4-7-12 1,-7-13-111-16,-5-6-65 0,-7-1-312 16</inkml:trace>
  <inkml:trace contextRef="#ctx0" brushRef="#br0" timeOffset="69552.98">25448 2029 363 0,'0'0'245'16,"0"0"-194"-16,0 0 6 15,0 0 3-15,0 0-39 16,0 0-21-16,-3 11 0 16,-3 2 7-16,-1 1 8 15,3-4-5-15,2-2-3 16,2-1 1-16,0-7-8 0,0 2 6 16,0-2-1-16,0 0 1 15,0 0 16-15,0 0 40 16,10-5-4-16,-1-4-34 15,1 1 3-15,-6 1-10 16,-2 5 0-16,-2 1-1 16,0 1-4-16,0 0-12 15,0 0 4-15,0 0 11 16,0 0-15-16,0 0 5 16,0 0-1-16,0 0 2 15,0 0 0-15,0 0-2 0,0 0-4 16,0-2-4-16,0-1-74 15,0-1-183-15</inkml:trace>
  <inkml:trace contextRef="#ctx0" brushRef="#br0" timeOffset="71029.83">25492 2053 320 0,'0'0'119'0,"0"0"-44"0,0 0 1 16,0 0-23-16,0 0-21 16,0 0-11-16,0-2-5 15,0 2 4-15,0 0 3 16,-1 0 3-16,-4 0 7 15,-2 0-3-15,-2 0-10 16,-2 0 8-16,-2 0-8 16,-2 0-5-16,-3 0 5 15,0 0-11-15,-3 0-4 16,-1 0 5-16,0 0 0 16,-1 0 4-16,-2 0-14 15,0 0 9-15,-4 0-3 0,2 0-1 16,1 3 1-1,-3-1-1-15,4-1 2 0,-4 1 4 16,-2-2-5-16,0 0-4 16,-5 1 1-16,0 1 7 15,2-2-7-15,0 1 4 16,1 1-4-16,4 0-2 16,3-1 6-16,2 3-4 15,3-3-3-15,-3 2 1 16,2-1 2-16,-1 0-3 15,2 0 4-15,0 0-8 16,1-1 7-16,0 3-5 16,1-1 4-16,0-1-3 15,0 0 2-15,0 0-1 16,3 1 7-16,-4 0-6 0,3-1-1 16,0-2 5-16,-2 3-5 15,-2-3 2-15,1 0 5 16,-3 3-6-16,-1-2 0 15,0 1 7-15,3 1-4 16,2-3-2-16,3 3 0 16,2-3 0-16,3 5 0 15,0-5 2-15,0 2-3 16,0-1 3-16,-3-1-3 16,-2 2 1-16,-1-1 1 15,-1 0-1-15,-2 1 4 16,3 1-3-16,0-1 0 0,1 1 6 15,5-1-7-15,1-1 4 16,1-1-2-16,1 2 9 16,-1-2-7-16,-1 1-5 15,-2 1 9-15,-4-1-2 16,-7-1 1-16,-7 3-1 16,-3-1-5-16,4 1 5 15,5-1-4-15,6-1 0 16,12 0 0-16,3-1-1 15,3 0 0-15,0 0 1 16,0 0 1-16,0 0 3 16,0 0 5-16,0 0 0 15,0 0 0-15,0 0-5 0,0 0 1 16,0 0-4 0,0 0 0-16,0 0-2 0,0 0-1 15,0 0-2-15,0 0 0 16,0 0 0-16,0 0 0 15,0 0 1-15,0 0 1 16,0 0-2-16,0 0 0 16,0 0-6-16,0 0 4 15,0 0 2-15,-1 0-5 16,-2 0-11-16,-2 0-17 16,-2 0-12-16,2 0-50 15,4 0-18-15,1-2-32 0,0-11-128 16</inkml:trace>
  <inkml:trace contextRef="#ctx0" brushRef="#br0" timeOffset="71809.28">24132 1939 540 0,'0'0'25'16,"0"0"40"-16,0 0 32 15,0 0-41-15,0 0-8 0,0 0 1 16,3-9-17-16,-3 9-17 16,0 0-14-16,0 0 1 15,0 0-2-15,-2 0 0 16,-8 3 8-16,-8 6 5 15,-6 5 14-15,-2 3 2 16,-3 2-1-16,0 1-1 16,3-1-11-16,-3-2-3 15,4 0-4-15,4-2-2 16,6-6 3-16,5-2-2 16,7-4-4-16,0 0 2 15,1-3-1-15,1 2 6 16,-2 0-7-16,0-2 6 0,0 3-7 15,0 0 3-15,0 0 2 16,0 0-3-16,2 0-2 16,1-3 3-16,-2 2-3 15,2 1-3-15,0-3 0 16,0 0-2-16,0 0 2 16,0 0-1-16,0 0 1 15,0 0 0-15,0 0 1 16,0 0 1-16,0 0 2 15,0 3-1-15,0 0-1 16,0 0 1-16,0 5-1 16,0 1 1-16,0 6-2 15,10 5-1-15,4 3 9 16,2 5 6-16,1-2 2 16,4 0 0-16,1-3-2 0,-4-2 0 15,1-3 0-15,-4-1-5 16,0-2 0-16,-3 0 9 15,1-5 0-15,-4 2 0 16,-1-3 2-16,1-4-8 16,-3-1 6-16,-2-1-5 15,1 0 4-15,-4-1-8 16,1-1 4-16,-1-1-4 16,2 0-5-16,-3 0 1 15,2 2-5-15,-2-2-1 0,0 0-4 16,1 1-44-1,-1 1-86-15,0-2-121 0,0 0-177 16</inkml:trace>
  <inkml:trace contextRef="#ctx0" brushRef="#br0" timeOffset="88460.81">25456 2040 25 0,'0'0'312'0,"0"0"-283"16,0 0 50-16,0 0 1 15,0 0-33-15,0 0-23 16,0 0 17-16,-14-26-8 16,12 26-6-16,1 0-8 15,-1-2-2-15,1 2 3 16,-1 0-8-16,0 0 7 15,2 0-8-15,-1 0-1 16,1 0 1-16,0 0 10 16,0 0-3-16,0 0-5 0,0 0-11 15,-2 5 0-15,-1 5 1 16,-1 2 8-16,3 0-8 16,-1-1 2-16,2-1-2 15,0 0 1-15,0 0-3 16,0-4 0-16,0 0 1 15,0-4-2-15,0-2 3 16,0 0 1-16,0 0 2 16,3 0-6-16,4 0 3 15,3 0 4-15,-4-2 3 16,1-8-5-16,0 0 12 16,-2-2-2-16,-1-1-12 15,-1 0 6-15,-3 1-9 16,0 1-2-16,0 2 2 0,0 1 18 15,-1 3-9-15,-8-3-6 16,-3 4 4-16,0 2-7 16,-3 2 0-16,2 0 0 15,-2 0 2-15,-2 0-2 16,4 3 1-16,1 7-2 16,3-3 1-16,1 5-8 15,0 0 8-15,3 0-1 16,4 4-2-16,1-1 3 15,0 3 2-15,0-1-1 16,6 0 0-16,4-8-1 16,-1 1 0-16,-1-6 0 15,-1-1 10-15,3-3-9 16,2 0-1-16,3 0 10 0,2 0-8 16,0-6 5-16,-1-5-5 15,-2-1 1-15,-2 0 0 16,-1-3-2-16,-2 0 0 15,-5-1 1-15,1 2 1 16,-4 0-3-16,-1 0 4 16,0 0-4-16,0 3 6 15,-1 2 1-15,-7 3 3 16,4 1-7-16,-5 3 11 16,0-1-7-16,-3 3-5 15,-1 0-2-15,1 0 2 16,-2 0-5-16,5 8-4 0,0 3 2 15,2 2 4-15,0-1-10 16,3 2 11-16,4 1-1 16,0-2 0-16,0-2 1 15,0-1 1-15,0-1 6 16,5-2-6-16,1-1-2 16,0-2 0-16,0-4 1 15,-2 0 0-15,4 0 0 16,0 0 1-16,2 0 1 15,0-7 6-15,-1-3-7 16,-2-5 4-16,-1 3-5 16,-4-4 11-16,-1 4-11 15,-1-2-2-15,0 4 2 16,0 2 17-16,0 3-9 0,-4 0-1 16,-4 3 2-16,1 2-9 15,-3 0 1-15,1 0-3 16,-2 7-2-16,-1 3 4 15,2 2-3-15,4 3-3 16,0-3 4-16,6 1-3 16,0 1 3-16,0-2-2 15,7 1 4-15,5-2 2 16,0-4 0-16,2-4 2 16,-4-1-3-16,3-2 7 0,-4 0-7 15,2-2 2 1,-2-8 7-16,-2-5-10 0,1-3 7 15,-4-1-3-15,-1-1-3 16,-3 0-1-16,0 0-2 16,0 4 2-16,0 5 8 15,-1 5-4-15,-7 5-3 16,-1 1 1-16,-3 0-2 16,-1 0-7-16,-2 8 7 15,2 5 0-15,2-2-1 16,4 1-5-16,4 1 1 15,3 1 1-15,0-2 1 16,0-1 2-16,8 0 2 16,3-3-1-16,1-6 2 15,1-2 1-15,-2 0 0 0,2 0 7 16,-4-2 7-16,-3-9-7 16,0 3 8-16,-3-3 10 15,-1 4-8-15,-1-1-8 16,-1 0-12-16,0 4-1 15,0 2-10-15,0 2-6 16,0 0-33-16,-15 0-45 16,-9 10-38-16,1 0-180 15</inkml:trace>
  <inkml:trace contextRef="#ctx0" brushRef="#br0" timeOffset="91383.19">23392 1713 101 0,'0'0'66'0,"0"0"-11"15,0 0 15-15,0 0-32 0,0 0 3 16,0 0 16-16,0 0-5 15,-9-25 3-15,8 22-5 16,-2-2 0-16,0 2-7 16,-2-1 0-16,2-1-17 15,-1 0 4-15,-2 1-1 16,1 1-10-16,-1 3 4 16,2-5 6-16,1 5-9 15,-2-2-14-15,1 2 3 16,-5 0-2-16,2 0-2 15,-4 0-5-15,-2 2 1 16,2 6-6-16,-3 4 4 16,3 0-3-16,3 1 4 0,-1 1 0 15,4 2 1 1,0 1 2-16,2 0-1 0,2 0-1 16,1-2-1-16,0 1 2 15,0-3-1-15,1-4-1 16,8-1 1-16,3-4 3 15,3 2 3-15,1-2-3 16,1-4 1-16,0 0-4 16,-6 0 1-16,2 0 2 15,-2 0 0-15,-1-5-2 16,2-4 5-16,-3-1-3 16,-1-4-2-16,0-1 10 0,-2-4-9 15,-1-3-3 1,-2-1 6-16,-1 0-3 0,-2-4-3 15,0 7 0-15,0 1-3 16,-3 7 3-16,-5 2 5 16,-4 6 10-16,-1-1-9 15,-5 3 2-15,1 2-8 16,-2 0 4-16,2 0-4 16,1 2 0-16,1 10-2 15,0 2 0-15,3 1 0 16,2 2 1-16,4-2 1 15,3-1 0-15,3 3 0 16,0-1 0-16,0 2-3 0,6 0 4 16,7-1-1-1,2-2 6-15,-1-4-5 0,1-2-2 16,-2-2 3-16,1-2-4 16,-2-2 6-16,1-3-4 15,0 0 0-15,1 0-7 16,-2-3 6-16,-1-8-9 15,-2-3 10-15,-1-4 0 16,-2-2 0-16,-6-4 0 16,0-5-7-16,0 0 1 15,-4 2-6-15,-10 6 12 16,-4 6 0-16,2 8 3 16,-4 7-3-16,1 0 0 15,1 0 0-15,-1 12 0 0,7 3-6 16,3 3-1-16,6 0 6 15,3 1 1-15,0 0 2 16,0 1-2-16,10-1 2 16,4 1 2-16,-2-6-4 15,1-2 0-15,1-5-2 16,-3-2 4-16,3-5-4 16,2 0 1-16,-2 0-2 15,-1-8-2-15,-3-8 5 16,-3-1 0-16,-4-4 5 15,-3-1-5-15,0-2 0 0,0 2 6 16,-8 5-5 0,0 4 5-16,0 7-3 0,3 3 19 15,1 3-20 1,-2 0-2-16,0 0-3 0,-5 14 0 16,4 2 2-16,1 2-6 15,1-1 7-15,4-1 0 16,1-2 0-16,0 0-2 15,0-4 5-15,0-3-3 16,6-2 3-16,1-3-1 16,4-2-2-16,-1 0-7 15,-1 0 6-15,1-11 1 0,-4-4-1 16,-3 0 1 0,-1 0 3-16,-2 3-3 0,0 3 0 15,0 3 1-15,0 4-1 16,0 2 12-16,0 0-12 15,-5 0-6-15,1 5-3 16,-3 6 9-16,4-3 0 16,1 1-3-16,2-3 3 15,0-1 1-15,0-2-1 16,0-1 0-16,0-2-5 16,0 0-82-16,0 0-301 15</inkml:trace>
  <inkml:trace contextRef="#ctx0" brushRef="#br0" timeOffset="93485.67">19714 1462 186 0,'0'0'174'0,"0"0"-140"0,0 0 44 16,0 0-3-1,0 0-40-15,0 0 3 0,-6-11-16 16,3 11 0-16,0 0-1 15,-3 0-13-15,0 8-1 16,-1 6 10-16,-1 5-7 16,1 1 25-16,0 3-18 15,3-2 5-15,-2-3-6 16,6-2-2-16,0-5-1 16,0-4-13-16,0-5 3 15,0-2-3-15,0 0 5 16,0 0 3-16,2 0 22 15,5-2 20-15,2-10-20 16,0-3-14-16,0-2-9 16,-5 1 12-16,-1-1-9 0,-1 4-10 15,-2 1 12-15,0 6-2 16,0 3-1-16,0 0-2 16,0 3-5-16,0 0 4 15,0 0 0-15,0 0-4 16,0 0 1-16,0 0 6 15,0 0-9-15,0 0-1 16,0 0 1-16,1 0 3 16,-1-2 5-16,2 2-8 15,-1-5-40-15,-1 0-73 16,0 1-426-16</inkml:trace>
  <inkml:trace contextRef="#ctx0" brushRef="#br0" timeOffset="94925.01">18164 1956 350 0,'0'0'28'15,"0"0"23"-15,0 0 58 16,0 0-29-16,0 0-6 15,0 0 14-15,0 3 6 16,0-3-21-16,0 0-1 16,0 0-15-16,3-3-13 0,1-2-22 15,-1 1-15-15,0-1 13 16,-1 2-19-16,-1 3 9 16,2-2-9-16,-1 1 4 15,-2-1-5-15,1 2-3 16,-1 0-38-16,0 0-66 15,0 0-131-15</inkml:trace>
  <inkml:trace contextRef="#ctx0" brushRef="#br0" timeOffset="106825.43">14863 2552 147 0,'0'0'63'0,"0"0"3"0,0 0 8 15,0 0-27-15,0 0-10 16,0 0 7-16,0 0 4 15,8-18 5-15,-7 11-8 16,2 3-11-16,-1-5-8 16,2 3-2-16,-2 1 5 15,-1-2-1-15,1 4 16 16,-2-1 6-16,0 1-11 16,0 1-2-16,0-1-3 15,0 1 3-15,0-1-12 16,0 2 4-16,0-2 7 15,0 3-18-15,0 0 2 0,0 0-3 16,0 0-15-16,0 0 0 16,0 0 3-16,0 0-5 15,-6 7-21-15,-3 10 21 16,-5 7 0-16,1 3 7 16,-1 2-6-16,-1-2 0 15,3 1 0-15,-2 1 1 16,2-1-2-16,-2 2 4 15,2-1-2-15,-2 1 1 16,0 3-2-16,0 1 4 16,-2 2 2-16,1-2-7 15,0-2 2-15,2-1 0 16,0-2 2-16,-1 0-2 0,-2 0-2 16,4 1 3-1,-5 0 0-15,1 1 0 0,-3-1 9 16,-1 4-8-16,-1 2-1 15,2-2 6-15,0-2 3 16,0-5-4-16,5-1-2 16,2-6 7-16,4-5-8 15,2-5-1-15,4-4-3 16,0-6 3-16,2 2-3 16,0-2 4-16,0 0-2 15,0 0 3-15,0 0 2 16,0 0-3-16,0 0-5 0,0 0-15 15,0 0-28 1,-2-13-35-16,-1-7-73 0,0-10-131 16</inkml:trace>
  <inkml:trace contextRef="#ctx0" brushRef="#br0" timeOffset="107799.35">14571 2630 368 0,'0'0'68'16,"0"0"-3"-16,0 0 9 16,0 0-21-16,0 0-21 15,0 0-5-15,-6 1 1 16,6-1-1-16,0 0 19 15,0 0 19-15,0 0-6 0,0 0-28 16,0 0 5-16,0 0-5 16,7-2-1-16,4-6-20 15,2 1-4-15,1-1-3 16,-1 1 2-16,-2 3 1 16,-1-3 3-16,2 3-2 15,1-2 1-15,7-3 9 16,3 2-3-16,0 0-8 15,2-1 2-15,-2 0 1 16,-3-1-3-16,0-3 7 16,1 4-5-16,-4-1 0 15,-3 3-3-15,-6 1 0 16,-4 1 4-16,-2 2-1 0,0 2 1 16,-2 0-4-1,2 0-2-15,1 0 0 0,0-3-1 16,0 1 1-16,1 1-1 15,-2-1 0-15,3 2-1 16,-5-1 0-16,1 1-1 16,-1 0 4-16,0 0 2 15,0 0-2-15,0 0-4 16,0 0 2-16,0 0 2 16,0 0-3-16,0 0 0 15,0 0 1-15,0 0-2 16,0 0 0-16,0 0 0 0,0 0 4 15,3 4-4 1,4 7-13-16,2 7 12 0,3 0 1 16,6 4 6-16,1 1 2 15,3 4 7-15,1 1 3 16,0 0-5-16,-4 0 3 16,-3-3-4-16,-3-2-1 15,-5-1 0-15,-2-3-6 16,-1-1 5-16,-2-4-5 15,0-1 2-15,-2-4 7 16,1-2-5-16,-2-4-5 16,0-2 6-16,1 1-8 15,-1-2 7-15,0 0 0 16,0 0-1-16,0 0-1 16,0 0-1-16,0 0 0 0,0 0-6 15,2 0 0-15,-1 0-56 16,-1-5-51-16,0-1-88 15,0 2-148-15</inkml:trace>
  <inkml:trace contextRef="#ctx0" brushRef="#br0" timeOffset="108669.27">13885 3210 482 0,'0'0'101'15,"0"0"-38"-15,0 0 31 16,0 0-1-16,0 0-45 16,0 0-28-16,0-3-4 15,0 22-16-15,0 18 0 16,5 16 10-16,2 12 26 16,-4 10-1-16,-3 3 1 0,0-3-20 15,0-3 4-15,-3-7-2 16,-5-13-9-16,1-9 1 15,1-9-6-15,3-9 1 16,0-4-1-16,1-5-3 16,1-7-1-16,1-2 1 15,0-5 0-15,0-2 3 16,0 0 8-16,0 0-9 16,0 0 6-16,0-5-9 15,0-15-26-15,0-13-35 16,0-9-32-16,0-8-138 15,0-10-328-15</inkml:trace>
  <inkml:trace contextRef="#ctx0" brushRef="#br0" timeOffset="109533.53">13890 3185 463 0,'0'0'39'16,"0"0"-19"-16,0 0 61 15,0 0-24-15,0 0-37 16,0 0-7-16,90-39 1 0,-31 30-7 16,7 2 1-16,2 0 0 15,-6 1 3-15,-2 2-3 16,-2 1 4-16,-1 2 2 15,-6 1 6-15,-5 0-5 16,-6 0-4-16,0 0 4 16,3 0 9-16,5 0 0 15,3 0-11-15,-5 0 3 16,-10 0 0-16,-11 0-9 16,-11 0 10-16,-4 0-7 15,-5 0-5-15,-1 1 1 16,-1 5 2-16,0 1-4 0,2 0 3 15,-2 1 3 1,3 2-8-16,2 2 6 0,0-1 1 16,0 3-5-16,2 1-4 15,-1-1 4-15,-3 1 1 16,0 0 4-16,1 0-8 16,-4 1 4-16,0 8-5 15,2 1 3-15,-2 3 1 16,3 7 1-16,0 0 0 15,1 5-3-15,-3 1 12 16,1 2-8-16,-4-1 3 16,-1-4-1-16,0-5-5 15,0-5 4-15,0-5 2 16,0-1-8-16,0-4 6 16,0-2-7-16,-3-3 4 0,0-4 1 15,2-6-4-15,-1 0 6 16,-1-1-4-16,1-2 6 15,-1 1-7-15,-3 0 11 16,-13 1-13-16,-12 3 28 16,-18-5-8-16,-12 2-10 15,-13-1 12-15,-13 2-8 16,-13 2-10-16,-11-4 4 16,-3 6-5-16,2-3 2 15,16 0-4-15,23 1-1 16,20-3 4-16,18 1-4 15,16-3-1-15,8 0 1 0,7 0 3 16,4 0-3-16,0 0 1 16,0 0-1-16,0 0 0 15,0 0 1-15,0 0-1 16,0 0 0-16,0 0-6 16,0 0-23-16,0 0-33 15,0 0-44-15,0-1-14 16,0-10-169-16</inkml:trace>
  <inkml:trace contextRef="#ctx0" brushRef="#br0" timeOffset="110515.06">14293 3548 381 0,'0'0'73'0,"0"0"-3"16,0 0 5-16,0 0-46 16,0 0 2-16,0 0-16 15,44-72-7-15,-36 59 6 16,-2 1 0-16,-1 0 1 15,-5 7 10-15,0 1 16 16,0 4-11-16,0 0 10 16,0 0-20-16,-5 0-20 15,-8 6 0-15,1 5 1 16,3 4-1-16,2-4 0 0,4-1 0 16,3-2-3-16,0-4 3 15,7 1 0-15,5-5 1 16,6 0 2-16,0 0 4 15,0-4-4-15,-2-8 0 16,-4-2 3-16,-3 0 13 16,-4 3-10-16,-5-1 23 15,0 4-17-15,0 0-3 16,-3 5 8-16,-5 2-7 16,-4 1-13-16,-1 0 2 15,-3 0 0-15,-1 7-2 16,8 3 0-16,2-1 0 15,2 2-1-15,5-2-6 0,0 0 7 16,0-1 0-16,5 0 2 16,9-3-1-16,0-3 0 15,1-2 2-15,-3 0 1 16,-1 0 0-16,-1-10 7 16,-3-3-8-16,-2 1 8 15,-2-2-5-15,-3 5 13 16,0 1-3-16,0 6 5 15,-9 2-12-15,-5 0-2 16,-5 0-7-16,-2 2 0 16,1 9 1-16,4 0-1 15,6 1-1-15,3-1-1 0,2 2-4 16,5-4-10 0,0 1 9-16,5-5 7 15,9-2 1-15,1-3 8 0,2 0-4 16,-1 0 1-16,-4-7 2 15,-2-3 2-15,-5-2 8 16,-1 1 12-16,-4-3 5 16,0 5-17-16,0 1 0 15,-12 3-18-15,-4 4-5 16,-8 1-12-16,0 0-46 16,2 17-59-16,5 6-60 15,10 2-369-15</inkml:trace>
  <inkml:trace contextRef="#ctx0" brushRef="#br0" timeOffset="111279.18">14218 4500 585 0,'0'0'49'0,"0"0"16"16,0 0 37-16,0 0-22 16,0 0-59-16,-108-13-2 15,70 38-11-15,3 6 3 16,8 6-2-16,5 4 4 0,5 3 6 16,8 3-15-1,6-2 17-15,2-2-15 0,1-2 4 16,0-7 2-16,9-6-9 15,5-6 3-15,3-7-3 16,4-4 3-16,1-3-1 16,2-3 0-16,6-3 2 15,2-2-7-15,-3 0 10 16,1 0-9-16,-2-7-1 16,-4-5-15-16,-3-1-32 15,-4-2-35-15,-4-5-101 16,-6-2-198-16</inkml:trace>
  <inkml:trace contextRef="#ctx0" brushRef="#br0" timeOffset="111676.83">14423 4550 628 0,'0'0'44'16,"0"0"24"-16,0 0 12 15,0 0-48-15,0 0-32 16,0 0-6-16,-7 39 6 16,7-5 9-16,0 5 5 0,0-1 15 15,0 0-14 1,9-2-13-16,2-10 4 0,5-2 1 16,-2-7-6-16,1-8-1 15,5-2 1-15,-1-6 5 16,4-1-6-16,-1 0 7 15,-3-3-7-15,1-14 3 16,-4-2 2-16,-4-7-2 16,-6-4 3-16,-4-3 4 15,-2-6 23-15,0-1-22 16,0 2 2-16,-10 2-6 16,1 12-7-16,2 5 0 15,3 8-10-15,1 6-19 16,1 5-13-16,-1 0-61 15,-1 8-24-15,2 4-133 16</inkml:trace>
  <inkml:trace contextRef="#ctx0" brushRef="#br0" timeOffset="112375.56">14765 4467 78 0,'0'0'533'16,"0"0"-484"-16,0 0 39 0,0 0-16 16,95-18-42-1,-64 32-3-15,2 4 13 0,-3 5-16 16,-2 2-7-16,-5 2-4 16,-5 3-7-16,-3 0-1 15,-5-1 0-15,-5 4-5 16,-5-3 2-16,0 1-2 15,0-4-2-15,-11-5 2 16,-2-6 3-16,-1-6-1 16,1-3 0-16,-2-7 2 15,-1 0 15-15,-3 0 5 16,2-4-12-16,1-11 0 16,3-9-1-16,4-5-5 15,8-12-6-15,1-4 0 16,0-2-39-16,15-2 8 0,6 6 6 15,1 5 10-15,1 5 4 16,-1 8 7-16,-1 8 3 16,1 6-1-16,2 11 0 15,6 0-1-15,1 3 1 16,2 14 0-16,-3 2 0 16,-2 6 1-16,-4 3-4 15,-3 1 5-15,-8 3-1 16,-4-1 1-16,-7 3-4 15,-2-1 4-15,0-2 0 16,0-5-1-16,-4-2 1 16,-4-7 0-16,-1-7 0 15,4-3 10-15,1-7-2 16,0 0 3-16,1 0 23 0,-3 0 13 16,-3-17-7-16,-5-7-18 15,5-3-14-15,2-8 4 16,4-5-2-16,3-6-4 15,0-6-5-15,12-5-1 16,9 3-5-16,1 4-2 16,-1 11 2-16,0 10-1 15,-4 10-12-15,0 10-25 16,4 9-31-16,1 0-56 16,-2 9-143-16</inkml:trace>
  <inkml:trace contextRef="#ctx0" brushRef="#br0" timeOffset="118501.81">14401 3531 206 0,'0'0'38'15,"0"0"-6"-15,0 0 17 16,0 0-8-16,0 0-5 16,0 0 14-16,0 0-8 0,0-11 13 15,0 11-5 1,0 0 11-16,0 0-19 0,0 0-5 16,0-3-1-16,0-1-6 15,0-2 3-15,0 1-16 16,2-4-6-16,3 1-3 15,0-1-5-15,-1 1 1 16,-1 2 3-16,0-3-5 16,-3 2 7-16,2 0-8 15,-2 1 14-15,0 0-14 16,0 2 14-16,-2 0 2 16,-5-2-5-16,-2 5-9 15,-3-3-2-15,-2 2 6 16,0 1-6-16,0 1 6 15,1 0-5-15,2 0 0 0,1 0-1 16,-2 0 0-16,3 1-1 16,-2 7-1-16,1 3-2 15,1 3 2-15,3-2 2 16,0 1-2-16,0 1-1 16,5 0 1-16,-1 1 1 15,2 4 0-15,0 0 0 16,0-2 0-16,0-2 0 15,7 0 2-15,1-5-1 16,4 0-1-16,1-4 0 16,-1-3 3-16,5 1 1 15,-4-3-4-15,5-1 0 0,-4 0 6 16,0 0-5-16,0 0 1 16,0-2 3-16,2-10-5 15,-4-4 4-15,2 0-4 16,-4-2 2-16,-3-2-1 15,-1 0 0-15,-3 1-1 16,-3 1 4-16,0 3-4 16,0 1 0-16,0 0 0 15,-3 3 3-15,-6 0-1 16,0 1 0-16,-3 3 3 16,-3 0-5-16,0 3 0 15,-3 1 0-15,3 3-3 16,-4 0 2-16,-3 5-1 15,0 13 2-15,2 3-4 16,2 5 3-16,6 2 0 0,4-3 2 16,4-3 2-16,4-1-3 15,0-6 0-15,0-1 3 16,0-3-3-16,6-5 1 16,5-3 0-16,2-3 3 15,6 0 7-15,2-2-5 16,0-11 3-16,0-3-8 15,-2-4 10-15,-4-3-9 16,-1-2-1-16,-5 0-1 16,-5 4-9-16,-4 1 9 0,0 6 7 15,-4 3-7 1,-8 3 3-16,-2 3 9 0,2 3-9 16,-2 2-3-16,0 0 0 15,1 0 1-15,2 0-1 16,-1 2-2-16,0 10-1 15,2 0 0-15,2 2 0 16,4 1 2-16,4-1-5 16,0 1 2-16,0-2 4 15,4-3 0-15,5-3 2 16,2-3-2-16,1-4 3 16,-2 0 0-16,1 0 1 15,-1-3 4-15,-4-6-2 16,-3-4 17-16,-1 1 12 15,-2-1-13-15,0 2-3 0,0 5-4 16,0 2 3-16,-2 0-9 16,-4 1-5-16,1 3-4 15,-3 0-3-15,-3 0-14 16,-4 0-76-16,-6 12-82 16,-1 5-315-16</inkml:trace>
  <inkml:trace contextRef="#ctx0" brushRef="#br0" timeOffset="131289.73">22215 8765 236 0,'0'0'196'0,"0"0"-135"15,0 0 48-15,0 0-9 16,0 0-19-16,-9-80-3 15,7 69-21-15,-2 2-6 16,1 3 1-16,2 3 8 16,-1 3-24-16,1 0 1 15,-1 0-23-15,1 0-4 16,-4 5-10-16,-1 22-2 16,-2 12 2-16,2 12 5 15,1 7-2-15,0 1 5 16,4 0-4-16,-1 1 5 0,1-2-5 15,-1-2 0-15,1-3-2 16,1-4-3-16,-2-5 6 16,2-8 1-16,0-7-6 15,0-8 0-15,0-6 0 16,0-5 0-16,0-3 0 16,0-5-1-16,0-2 1 15,0 0-20-15,0 0-59 16,3-12-53-16,11-17-123 15</inkml:trace>
  <inkml:trace contextRef="#ctx0" brushRef="#br0" timeOffset="131941.34">22626 8715 500 0,'0'0'87'15,"0"0"-2"-15,0 0-26 0,0 0-35 16,0 0 0-16,0 0 3 15,-83 34 21-15,65-15-5 16,3 2-11-16,1 1-9 16,2 5 5-16,1 1-10 15,4 1 2-15,2-1 3 16,4 2 0-16,1 0-8 16,0-3 1-16,0-1 1 15,0 0 0-15,6-1-6 16,1-1 0-16,4-1 2 15,-1-2-8-15,2-2-1 16,3-3 4-16,-1-3-2 16,2-1-3-16,-1-4 0 0,1-3-1 15,3-1 1 1,3-4 4-16,1 0-4 0,3-4-2 16,0-9 3-16,-2-1-3 15,-1-5 2-15,-1-1 0 16,-1-2-1-16,-4-4 1 15,-1-3 3-15,-3 0 1 16,-1-8 8-16,-4-4-8 16,-7-2 6-16,-1-6 1 15,-1 3-5-15,-19 0 5 16,-6 1-2-16,-9 6 2 16,1 5-8-16,-1 12-4 15,3 14-2-15,0 8-2 16,-2 3-6-16,-3 26 4 0,1 9-38 15,6 7-100-15,14 3-107 16,11 0-411-16</inkml:trace>
  <inkml:trace contextRef="#ctx0" brushRef="#br0" timeOffset="141279.5">16686 1620 328 0,'0'0'62'0,"0"0"26"15,0 0-8-15,0 0-45 0,0 0-7 16,0 0 9 0,0 0-3-16,16-30 5 0,-14 26 1 15,-2-1 9-15,0 1-16 16,0 3-2-16,0-2 2 16,0 3-4-16,0 0-13 15,0 0 1-15,0 0-16 16,0 0 0-16,-5 0 4 15,-4 0-4-15,2 6-1 16,-3 5 3-16,0 2 0 16,4 2 5-16,0 1-8 15,1 1 7-15,2-2-3 16,1 4-2-16,2-4 2 16,0 1-2-16,0-2-2 15,2-5 2-15,8 0 2 0,0-4-1 16,6-2 2-16,-3-3-1 15,0 0 0-15,-1 0-2 16,-1-4 2-16,-4-9 4 16,2-4-4-16,-5-3 0 15,-2-2 1-15,-2-2-1 16,0-2 1-16,0 4-4 16,-6 5 2-16,-7 3 2 15,-1 6-4-15,-1 3-2 16,0 1 4-16,2 4-6 15,1 0 2-15,1 4-1 16,-2 9 2-16,3 3-5 16,-1 1 4-16,8 3-5 0,3 1 6 15,0-1 0 1,0-3 2-16,3-3-1 0,9-4-1 16,0-3 6-16,3-5-5 15,0-2 3-15,3 0-2 16,-2 0 8-16,-1-4-6 15,-3-11 1-15,-2-7-1 16,-4-2-1-16,-3-5 1 16,-3 0 4-16,0 4-6 15,-4 7-1-15,-8 5 5 16,2 6 6-16,1 6-9 16,0 1-2-16,-2 0-1 15,1 13-3-15,0 4-2 16,4 3 4-16,4-1 1 0,2 1 0 15,0-2 0-15,0-3 0 16,3-2 1-16,5-3-1 16,2-4 0-16,0-6 2 15,1 0 7-15,2 0-8 16,1-2 7-16,-1-8 1 16,-2-7-4-16,-4 2 3 15,-4 1-5-15,1 7 7 16,-4 0-4-16,0 4 2 15,0 3 4-15,0 0-8 0,0 0-4 16,-4 0-8-16,-6 0 8 16,-3 8-5-1,0 4 1-15,3 4 3 0,7 0 0 16,1-2-2-16,2-2 0 16,0-3 3-16,0-1 0 15,6-3 2-15,5-1 4 16,0-1 3-16,0-1-3 15,-2-2 0-15,0 0 4 16,-3 0 15-16,0-6 6 16,0-5-15-16,-3-1 3 15,-2-5-14-15,-1 0-2 16,0 0-6-16,-3 4-1 16,-6 2-21-16,0 6-19 15,-1 5-24-15,1 0-72 0,-2 0-137 16</inkml:trace>
  <inkml:trace contextRef="#ctx0" brushRef="#br0" timeOffset="143033.84">16977 1185 162 0,'0'0'137'0,"0"0"-90"15,0 0 10-15,0 0-1 16,0 0-7-16,0 0-12 15,0 0 0-15,-38-28 2 0,32 24 0 16,-3 2-20 0,-4-1-9-16,-2-1 0 0,-1 1-5 15,-3 2 1-15,0-1-5 16,2-1 17-16,-1 3 0 16,-5 0 0-16,0-1 5 15,-3 1 5-15,-2-3-4 16,0 1-2-16,-4-1 4 15,-2 3-7-15,-3 0-2 16,2 0-9-16,5 0 17 16,7 0-21-16,6 0 10 15,4 0-7-15,1 0 6 16,-3 0-3-16,1 0-1 16,1 0 6-16,3 0-2 15,2 1 0-15,2 3-2 0,-1-4-5 16,2 3-3-1,4-3 6-15,1 0-7 0,0 0 3 16,0 0 2-16,0 0 0 16,0 0 4-16,0 0 4 15,0 0 1-15,0 0-5 16,0 0-2-16,0 0-6 16,0 0-1-16,0 1-2 15,0 5-3-15,0 1 3 16,0 2 3-16,0 2-1 15,0 1-2-15,0-3 3 16,0 3-2-16,0 0-1 0,0 4 2 16,0 2-1-16,3 2 1 15,1-1 2-15,2 3-2 16,-2 0 2-16,1 3 0 16,-2 0-3-16,-1 0 6 15,1-4-4-15,-2 1-2 16,2-2 0-16,0 1 0 15,1-1 3-15,-1-3-4 16,2 0 0-16,-4 2 2 16,2-2 2-16,-1 0-4 15,-2 0-1-15,0 0 1 16,0 0 0-16,0 2 0 16,0 0 4-16,0-2-4 15,0 2 1-15,0-1 2 16,0 1-1-16,0 0-2 0,0-4 2 15,0 2-1-15,0-3-1 16,0 1 1-16,0-5-1 16,0 3 1-16,0 1-1 15,0-1 2-15,0 0-4 16,0-2 5-16,0 0-3 16,0 0 0-16,0 1 0 15,0-2 1-15,0 2-1 16,0-2 0-16,-2 1-1 15,-1 1 0-15,0-1 0 0,0 2 1 16,2-2 2 0,-1 1 0-16,0 2-3 0,2-2 3 15,-2 1-1-15,1 1 0 16,-1-2 1-16,1 3-2 16,1-1 1-16,0-1-1 15,0 2 0-15,0-1 4 16,0-2-4-16,0 2 0 15,0 0 1-15,0 0 1 16,0-1-1-16,0-1 0 16,0 2 0-16,0 0 0 15,0 2 0-15,0-1-1 16,-2-1 3-16,1-1-3 16,1-2 1-16,0-2-1 15,0-3 1-15,0-1 1 16,0-1-2-16,0-1 0 0,0 2 2 15,0 0-2-15,0 1 5 16,0-3-9-16,0 2 7 16,0-2-3-16,0 0 0 15,0-1 0-15,0-2 6 16,0 0-4-16,0 0-2 16,0 0 8-16,0 0 4 15,0 0-12-15,0 0 11 16,0 0-8-16,0 0 3 15,0 0-2-15,0 0 3 16,0 0-2-16,0 0-3 0,0 0 10 16,0 0 5-16,1 0-11 15,5 0 2-15,3 0-3 16,-5 0-3-16,-1 0-2 16,-1 0 0-16,-1 0-46 15,4 0-81-15,3-2-106 16,3-6-496-16</inkml:trace>
  <inkml:trace contextRef="#ctx0" brushRef="#br0" timeOffset="145530.64">14429 3529 308 0,'0'0'75'15,"0"0"-34"-15,0 0 54 16,0 0-24-16,0 0-13 16,0 0-4-16,-18 0-16 0,10 0-2 15,0-3-15-15,-1-1 18 16,0-1-5-16,0-2 2 15,3 0-6-15,-3 0-9 16,4-1 17-16,1-2-12 16,0 2-5-16,2-3-1 15,1-1 2-15,1 1 9 16,0 0-10-16,0-1 8 16,0 0-14-16,0 0-7 15,13-2 0-15,5-3 2 16,4 0-6-16,5 1-1 15,0 1-3-15,0 2-2 16,-2 2 2-16,-2 0 1 16,2 2 2-16,2-2-3 0,1 2 2 15,0-3-4-15,-1 2 3 16,-3 2-1-16,2 1 0 16,-1 0 3-16,6-2-5 15,4 1 4-15,6-1-2 16,1-1 0-16,1 3 3 15,-1 0-3-15,-5 1 0 16,-4 2-1-16,-3 0 1 16,-2 1 0-16,-1 0 1 15,2-1 1-15,0 3-2 16,3-2 1-16,1 2-1 16,2-1 1-16,3 2 0 15,0-1-1-15,-2 1-1 0,-3 0 1 16,-8 0 0-16,-1 0 1 15,-4 0-1-15,1 0 0 16,1 1 1-16,3 2-1 16,1 0 0-16,2 0 0 15,2 1 0-15,0-1 0 16,-3 1-1-16,-4-1 0 16,-2 1 0-16,-4 0 1 15,-3 0 0-15,0 2 0 16,2 1-4-16,1 0 3 15,4 0 1-15,1 2-4 16,1 1 9-16,3 1-5 0,3 3 0 16,2 1-2-16,0 2 2 15,2-1-2-15,0 1 2 16,-2 0 0-16,3-2 4 16,-1-1-3-16,0 0-1 15,-2-2 0-15,2-1 0 16,-1-2 0-16,0 1 3 15,1-1-2-15,-1 0-1 16,0 1 0-16,0-1 1 16,1 2 0-16,-1-2 0 15,3 2-1-15,2-3 0 16,-1 0 0-16,-2 1 9 16,2-1-9-16,0 0 1 15,1-1-1-15,-1 0 1 16,-2 1-1-16,0-2 1 0,1 0 0 15,-2 0-1-15,-1-1 0 16,1 0-1-16,-1-2 1 16,-3 0 2-16,1 0 1 15,0-2 3-15,-2 0-6 16,-1 2 3-16,-2-3-2 16,1 0 1-16,1 0 1 15,-2 0 1-15,-1 0 0 16,0 0-1-16,0 0 7 15,1-1-10-15,0-2 0 16,-2-1 1-16,2 0 4 16,-1-3-4-16,0 4 2 0,1-3 0 15,-2 1 0-15,0-2-1 16,-2 2-1-16,-4-3 5 16,-1 3-3-16,-1-2 2 15,3-3 5-15,-3 2-3 16,4-3-1-16,2 2-1 15,-3-1 0-15,3 1-2 16,0-2-2-16,-2 0 8 16,1 0-5-16,-3-1 4 15,1-1-7-15,0-3 7 16,0 0 7-16,0-1-14 16,0 2 2-16,-3-1 3 15,1 3-1-15,1 1-3 0,-3-1 3 16,0 0 3-1,2-1 4-15,-4 1 0 0,3-3 8 16,-1-1-6-16,-2 0-5 16,-1 0-3-16,0 0 0 15,0 2-1-15,0 1-4 16,-3-1 1-16,-2 1 2 16,0-2-1-16,1-2 7 15,1-1-5-15,-2-6-1 16,1 0 5-16,2 1-8 15,-3 1 2-15,1 0-1 16,0 7 5-16,-4-1-6 0,1 4 3 16,-1 0 5-1,-2 0-6-15,4 1 2 0,-2 1 1 16,0-3 3-16,3 0-4 16,-2-1-5-16,3-1 4 15,-2 0 0-15,0 2-3 16,-1 2-1-16,-1 0 1 15,0 0 0-15,0 2-1 16,3-1 2-16,-3-2-2 16,0-1 2-16,0 3-4 15,0 0 6-15,0 1-4 16,0-1 2-16,0 1 2 16,0 2-4-16,0 1 2 0,1 0-3 15,-2 1 2-15,-1 0 0 16,2-5 0-16,0 0 0 15,-1 0-1-15,1 0 2 16,-2 4-5-16,1 0 0 16,-1 4 3-16,1 0 0 15,-2 3-4-15,0 0 1 16,0-2-21-16,0 2-19 16,0 0-38-16,0 0-59 15,-20 8-40-15,-17 6-47 16,-6 2-323-16</inkml:trace>
  <inkml:trace contextRef="#ctx0" brushRef="#br0" timeOffset="146295.71">17927 2719 485 0,'0'0'89'0,"0"0"-6"16,0 0 24-16,0 0-38 16,0 0-12-16,0 0-17 15,0 0-1-15,-4 0-10 0,4 0 16 16,0 0-10-1,8 0 14-15,4-5-24 0,5-4-7 16,-1-4 1-16,2 1 1 16,0-3 2-16,0 1-1 15,-2 0-9-15,2 0-4 16,-2 1 1-16,0-2-6 16,0 2 9-16,2-1-6 15,1 1 11-15,-2 3-16 16,-3 2 13-16,-1 1 1 15,-5 2-7-15,0 0 6 16,-2-1-6-16,0 5-7 0,-3 1 5 16,0 0-1-16,-2 0-4 15,2-1 2-15,0-2-3 16,0 0 3-16,2 2-2 16,-2-1-1-16,-2 2 5 15,1 0-4-15,-2 0-1 16,0 0-3-16,1 0 2 15,4 0-4-15,3 2 2 16,3 6 3-16,0 2 0 16,2 1 1-16,-1-1-1 15,-2 1 0-15,4 2 0 16,-2 4 0-16,1 1-3 16,0 5-2-16,4-1 4 0,-2 3 2 15,4-2 2 1,-2 0 1-16,-1-2-3 0,-1-4 0 15,-2-3 6-15,-4-4 1 16,-1-3 2-16,-3-4 5 16,-2-3 1-16,-1 2 5 15,-2-2-7-15,2 0-5 16,-2 0-2-16,3 0-3 16,-2 0-4-16,1 0-7 15,-1 0-45-15,-1 0-42 16,0 0-56-16,-6 0-70 15,-21-5-475-15</inkml:trace>
  <inkml:trace contextRef="#ctx0" brushRef="#br0" timeOffset="147211.29">14566 2671 524 0,'0'0'112'16,"0"0"-60"-16,0 0 69 15,0 0-21-15,0 0-49 16,0 0-4-16,-6-23-6 16,6 23-18-16,0 0-23 15,0 3-4-15,12 9 4 16,11 9 1-16,5 1 7 15,5 2 0-15,3 1 1 16,6 0 1-16,4-2 3 16,0 1-2-16,3-1 1 0,-3-3-7 15,-7-5 1 1,-8-2-6-16,-7-4 5 0,-7-4-5 16,-3-3 5-16,-6 1-3 15,-3-3-1-15,-4 0-1 16,-1 0-2-16,0 0-6 15,0 0-30-15,0 0-23 16,0 0-10-16,-3 0-30 16,-12-6-44-16,-4-10-227 15</inkml:trace>
  <inkml:trace contextRef="#ctx0" brushRef="#br0" timeOffset="147603.16">15170 2551 456 0,'0'0'89'0,"0"0"-32"15,0 0 25-15,0 0-16 16,0 0-38-16,0 0-17 15,-114 52 20-15,62-17 43 16,-7 4-25-16,-8 5-8 0,-2 2 13 16,4-4 4-16,8-5-22 15,16-8-14-15,12-6 9 16,10-9-22-16,10-4 4 16,3-6-7-16,6-1 3 15,0-3-5-15,0 0 4 16,0 0-5-16,0 0 0 15,0 0-1-15,0 0-4 16,0 0 0-16,0 0-45 16,0 0-28-16,0-1-21 15,-5-5-111-15,-2 1-128 16</inkml:trace>
  <inkml:trace contextRef="#ctx0" brushRef="#br0" timeOffset="147915.31">14444 2732 542 0,'0'0'94'16,"0"0"-40"-16,0 0 40 15,0 0 27-15,0 0-87 16,0 0-30-16,39-3 0 15,14 20 8-15,15 8 14 0,6 7 9 16,4 4-15 0,-6-1-5-16,-6-1-4 0,-12-8-3 15,-9-5-6-15,-11-9 9 16,-7-2-2-16,-10-6-3 16,-7-2-2-16,-4-2 3 15,-3 0-7-15,-3 0-17 16,0-3-54-16,0-13-149 15</inkml:trace>
  <inkml:trace contextRef="#ctx0" brushRef="#br0" timeOffset="164603.66">24651 8663 267 0,'0'0'78'0,"0"0"-61"0,0 0 31 15,0 0-21-15,0 0-12 16,0 0 6-16,0 0-9 16,0 0 10-16,2 0-3 15,-2 0 17-15,0 0-3 16,0 0-6-16,0 3-7 15,0 4 5-15,0 1 2 16,0 4-4-16,-10 0 0 16,-4 4-2-16,0-1-5 15,-2-1 11-15,2 1-12 16,1-5-1-16,1 0-2 16,0-3-2-16,0 0 8 0,3-5-14 15,-1-1 7-15,-4-1-1 16,-4 0-1-16,-4 0 2 15,-2-1 4-15,-1-9-3 16,1-1 2-16,8-1-7 16,1 0 7-16,7-3-3 15,8 3 6-15,0-2-5 16,0-2-3-16,8 3-4 16,5 0 2-16,2 0 9 15,1 2-13-15,1-2 11 16,-1 0-9-16,3-1-3 15,0-1 5-15,0 3-4 16,-3 0-1-16,1 3-1 16,-4 1 0-16,0 2-1 15,-2 4 2-15,-3 0-2 0,0 2 0 16,-2 0-2-16,3 0 2 16,1 10-5-16,1 7 4 15,0 5-5-15,-4 6 12 16,-1-2-6-16,-3 4 0 15,-3-3 1-15,0 5-5 16,0-2 4-16,-5 4 0 16,-6 0 4-16,-3 2-1 15,1-2-3-15,-1 2 7 16,-2-2-7-16,-1 0 0 0,-3-2 5 16,-3-6-1-1,-1 1 4-15,-1-5 3 0,0-2 1 16,1-2-9-16,3-2 2 15,3-3-3-15,-1-1 4 16,4-4-4-16,1-2-2 16,5-3 12-16,0-2-6 15,2-1 6-15,-3 0-1 16,-3-8 4-16,-1-7-3 16,-1-2-7-16,3-2 0 15,1-1-2-15,5-1 0 16,3-1-3-16,3-2 0 15,0-1-1-15,0 2-12 16,12 3 13-16,5 4 3 16,-2 2-2-16,2 4-1 0,0 2 0 15,-1 3 6-15,3 5-6 16,-3 0 0-16,-1 0-1 16,1 0-1-16,2 9-3 15,-2 7 5-15,1 5 0 16,-1 4-2-16,0 2 5 15,0 3 1-15,-5-1 2 16,-2 2-2-16,-4 1 2 16,-1 2-1-16,2-2 0 15,3 1-2-15,2-3 1 16,2-4 3-16,4-6-4 16,-1-1-2-16,-3-8-1 0,-2 0 0 15,1-5 0-15,-5-3 7 16,1-2-7-16,-4-1-1 15,3 0 1-15,-2 0 0 16,-1 0-2-16,1-7-33 16,-2-4-31-16,-1-3-57 15,-1-3-100-15,1 0-245 16</inkml:trace>
  <inkml:trace contextRef="#ctx0" brushRef="#br0" timeOffset="165203.67">24955 8852 553 0,'0'0'71'0,"0"0"27"16,0 0 18-16,0 0-47 16,0 0-39-16,0 0-6 15,-46 0 8-15,28 17-1 16,2 5 5-16,2 2-9 0,2 3-2 16,1 3-1-16,3 2-7 15,5 0 2-15,3 1-3 16,0 0 2-16,0-1-5 15,1-2-12-15,9-4 1 16,1-1 3-16,-3-5 1 16,2-6-2-16,2 0 1 15,0-3 0-15,3-3-1 16,3-2-2-16,1-4 0 16,-1-2 3-16,2 0-1 15,0 0 1-15,0-16 0 16,-1-3-4-16,-1-4 4 15,3-3-4-15,-5-4 14 16,-2-3-13-16,-2-8 6 16,-8 1 3-16,-4-3 8 0,0 5-13 15,-3 4-2-15,-13 5 3 16,-5 5 3-16,-2 5-2 16,0 7-5-16,0 4-2 15,3 3 0-15,2 5-1 16,-2 0 0-16,2 3-4 15,0 13-19-15,1 5-39 16,5 7-61-16,1 1-66 16,2-4-233-16</inkml:trace>
  <inkml:trace contextRef="#ctx0" brushRef="#br0" timeOffset="170586.72">19738 1521 81 0,'0'0'60'16,"0"0"-22"-16,0 0 28 15,0 0-37-15,0 0-18 16,0 0-7-16,0 0 3 15,-42-20-1-15,40 19 3 0,1-1 38 16,1-1-26 0,0 2 4-16,-2-1 5 0,1-1-3 15,-2-2 20-15,-3 2-1 16,2 0 11-16,-2 1-18 16,1-1-4-16,-1 2-13 15,-3-1 1-15,2 2 0 16,2 0-3-16,1 0-5 15,1 0-1-15,3 0-6 16,-3 0-7-16,1 6 12 16,1 0-12-16,-3 1 8 15,1 2 3-15,1-1-8 16,0 3 6-16,1-2 9 16,1 2-14-16,0-1 14 0,0-1-12 15,9 2 1-15,7-2 9 16,2-1-16-16,-1-3 12 15,-1-3-8-15,-3-2-2 16,-2 0 22-16,-1 0 0 16,-4-4-8-16,0-7-3 15,-3 2 0-15,-1-5-12 16,-2 1-2-16,0-1 3 16,0-1-3-16,-9 1-2 15,-5-1 2-15,-5 5-2 0,-2 1 2 16,1 4 7-1,1 2-7-15,3 1 2 0,7 2 2 16,0 0-4-16,0 0-4 16,-1 10 4-16,2 2 0 15,4-2 0-15,0 2-8 16,4 0 7-16,0 0-1 16,0-3 2-16,0-2 2 15,0-2 0-15,7-2-2 16,-1 2 1-16,3-5 4 15,1 0-2-15,2 0 3 16,3 0 3-16,-5-8-3 16,2-3 3-16,0-3-2 15,-4-1-5-15,-2 2 0 16,-3 0 0-16,-2 1-2 0,-1 4 7 16,0 0-1-16,0 5-3 15,0 0 0-15,0 2 0 16,0 1 2-16,0 0-3 15,0 0-2-15,0 0-11 16,-4 10 5-16,-2 4 2 16,1 3 4-16,5 1-2 15,0-3 2-15,0-2 0 16,0-3 0-16,3-1 2 16,3-5 4-16,0 0-4 15,1-3-2-15,-2-1 9 16,2 0 1-16,4-3 14 0,2-10-5 15,-2 1-12-15,-2-4-7 16,-4 1-5-16,-3 0 5 16,-2 3 2-16,0 2 0 15,0 5-2-15,0 3-3 16,0 2 0-16,0 0 3 16,-3 0 0-16,-4 3-2 15,1 5-4-15,1 3 0 16,4-4 5-16,1 0-4 15,0-1-2-15,0-1 7 16,0-3-1-16,0 0 1 16,0-2 5-16,0 0 8 15,0 0 4-15,0 0 21 16,0-2 7-16,0-8-17 16,0-2-1-16,1-3-8 0,2 1-9 15,0 2-5-15,-3 4 0 16,0 3-2-16,2 3-6 15,-2 2 1-15,1 0-14 16,-1 0-77-16,0 15-69 16,0 10-107-16,0 3-206 15</inkml:trace>
  <inkml:trace contextRef="#ctx0" brushRef="#br0" timeOffset="171944.31">15785 3050 223 0,'0'0'308'0,"0"0"-262"16,0 0 63-16,12-80-17 16,-6 65-23-16,-5 5 0 15,-1 6-6-15,0 4-11 16,0 0-8-16,0 0-32 16,0 0-11-16,0 7-1 15,5 15 0-15,4 8 6 16,10 8 5-16,4 8-2 0,4 0 9 15,2 6-3-15,6-2-4 16,3-2 3-16,0-3-13 16,-1-6 3-16,-1-4-3 15,-6-9-1-15,-7-6 5 16,-5-6-5-16,-7-5 2 16,-5-4-4-16,-3-3 2 15,-3-1-1-15,0-1 0 16,0 0-13-16,0 0-20 15,0-3-18-15,0-14-26 16,0-9-83-16,-5-9-99 16</inkml:trace>
  <inkml:trace contextRef="#ctx0" brushRef="#br0" timeOffset="172229.06">16247 2928 613 0,'0'0'86'0,"0"0"-7"16,0 0 0-16,0 0-54 16,0 0-16-16,0 0 12 15,-89 122 28-15,52-63 7 16,-5 3-11-16,-3-1-18 16,2-1 14-16,-3-5-17 15,4-7-1-15,7-9-18 16,7-5 1-16,4-7 1 15,9-5-7-15,4-2 2 0,3-11-1 16,5-2-2 0,3-4-3-16,0-3-42 0,0 0-58 15,0 0-47-15,0-14-102 16</inkml:trace>
  <inkml:trace contextRef="#ctx0" brushRef="#br0" timeOffset="174738.77">14314 3534 257 0,'0'0'189'0,"0"0"-116"15,0 0-3-15,0 0 4 16,0 0-35-16,0 0-16 16,0 0-7-16,0-3 0 15,5-1-6-15,8-1 10 16,5-4-2-16,3 3-3 16,6-1 5-16,1 0 3 15,2 3-6-15,1 0-7 16,1 2 3-16,1 0 10 15,-2-1-8-15,-1 1-8 0,-2 1 6 16,-1-1-3 0,-2 2-6-16,-1 0 3 0,0 0-4 15,-2 0-3-15,4 0 4 16,0 8-4-16,3 0 3 16,-2 3 0-16,1-4-3 15,-1 0 0-15,-1 2 1 16,4-2 1-16,2 0 7 15,2 2-1-15,2 1-2 16,3 2 1-16,-2 4-3 16,0-2-2-16,-1 2 3 15,-2-1-2-15,-1-2 0 16,0 0 6-16,-2-2-7 0,1-1 0 16,-1-1 9-16,0 2-10 15,-1-3 3-15,0 1 3 16,0 0-5-16,-2 1 0 15,4 0-1-15,5 0 2 16,4 0-1-16,1 2 3 16,3-5-1-16,-5 3-3 15,-1-1 1-15,-4-2 2 16,-3 0 6-16,-2 0-9 16,2-1 0-16,-1 1 2 15,3 1-2-15,-1-1 3 16,1 3-4-16,2 0 2 0,1 1 1 15,1-2 0-15,0 2 1 16,-3-2-4-16,-3 0 3 16,0-1 0-16,-4 0-2 15,2-1 0-15,0 2 0 16,1-3 1-16,0 1-2 16,1 1 0-16,1 0 0 15,2 1 1-15,1 1 1 16,4 0 8-16,-4 0-7 15,-3 0-2-15,0 0 0 16,-2 2 0-16,2-3-1 16,0 2 2-16,1-2-1 15,2 0-1-15,0-1 0 16,1 1 21-16,2-4-14 16,-1 2 3-16,1-1-7 0,-3 1 5 15,2 0 2-15,3-1-4 16,-1 2-5-16,5 1 1 15,4-2 4-15,3 0 3 16,5-1-4-16,-3 1-1 16,3-2-2-16,-1 0 3 15,1 2-2-15,0-4 0 16,-2 0-2-16,-4 0 2 16,-1 0 0-16,2-2 6 15,-1 0-7-15,3-1-2 16,3 3 7-16,1-3-4 15,-2 3-2-15,3-3 4 0,-7 3-5 16,2-1-2-16,-4-2 2 16,-2 1 0-16,-3-1 8 15,-3 0-7-15,-2 0 4 16,-1-3-1-16,-1-6-2 16,1 1 2-16,3-2 2 15,1 1-1-15,2-2 0 16,-2 1 1-16,2-2 2 15,-5 3-3-15,-2-2-5 16,-3 2 11-16,-2-2-5 16,0 0 7-16,-5 0-6 15,-1-1 3-15,3-1 5 16,1 1-14-16,2-2 0 16,4-1 0-16,2 1 0 0,-3-1 2 15,-2 1-3-15,1-2 0 16,-8 1-1-16,-1 0 1 15,-3-2 9-15,-3 2-1 16,2-2-6-16,1 3 3 16,1-4-3-16,-2 1 0 15,3-1 4-15,-2-2-3 16,1 3 0-16,1-4 0 16,-2 4 1-16,-2-1 0 15,0-1 1-15,-5-2 4 16,2 0-5-16,-2-2 4 0,1-1-3 15,0-4 0-15,0 5-3 16,2 0 0-16,-2 3 1 16,2 0-2-16,0 3-1 15,0-1 6-15,-2 2-6 16,0-1 3-16,2 2-2 16,-1 0 4-16,2-3-4 15,3-1 1-15,1-1-1 16,1-2-1-16,-2 2 1 15,1 1 2-15,-3 0-3 16,-2 3 0-16,-1-1 2 16,1 1 1-16,-4-1-2 15,5 3 0-15,-5-3 5 16,2 1-5-16,0 0-1 16,-2 0 4-16,-2-1-3 0,2 0-1 15,-3 5 2 1,1-2 0-16,0 3-1 0,-2 0 2 15,0 0-3-15,1-1 3 16,-1 2-2-16,2-1 0 16,-3-1-1-16,5 1 0 15,-1-2 0-15,0 0 2 16,1-1 2-16,2-1-4 16,-4 1-3-16,2 2 3 15,-3 1 0-15,1 2 1 0,-2-1-1 16,-2 2 1-1,2-1-1-15,-3-2 0 16,3 5 0-16,-3 0-1 16,-2-2 1-16,2 1 0 0,-1 1-1 15,4-3 1-15,-2 3-1 16,1-3 1-16,2 3-4 16,-1-1 3-16,-2 1-2 15,1 2 6-15,-1-3-3 16,1 4 1-16,1-3 3 15,-2 0 1-15,0-1-1 16,1 0-1-16,-1 0 2 16,2 0-1-16,0-1 1 15,0 0 0-15,-1 0 5 16,-1 0-2-16,-3 3-1 16,2 0-4-16,-5 2-2 15,1-1 0-15,-1 4 2 0,-1 0-3 16,-2-3 0-16,0 3-1 15,0 0-1-15,0 0-9 16,0 0-26-16,0 0-21 16,-8 3-55-16,-23 8-8 15,-17 4-1-15,-7-5-88 16,-2-5-87-16</inkml:trace>
  <inkml:trace contextRef="#ctx0" brushRef="#br0" timeOffset="175627.45">20574 2646 237 0,'0'0'301'0,"0"0"-235"16,0 0 36-16,0 0-28 16,0 0-24-16,0 0-21 15,-1-2 3-15,1 2 14 16,0 0-11-16,0 0 0 16,0 0-8-16,0 0 3 0,0 0-4 15,0 0 1-15,0 0-4 16,0 0-3-16,0 0-4 15,0 0 1-15,4-1 4 16,5-1-5-16,6 1-3 16,-3-2-1-16,4 0-2 15,3 0-5-15,0 2 6 16,3-2-6-16,-1 0-2 16,0 0-1-16,-2 1-1 15,-4 0 4-15,0 2-5 16,-1-3 6-16,-4 3-6 15,2 0 4-15,-1-4-4 0,-2 3 6 16,4-1-1-16,-3 0-3 16,2 0 7-16,0 0 0 15,-1 0-3-15,0 1-2 16,-4 0 3-16,0-1-3 16,-4 0 10-16,0 2-13 15,0 0 2-15,0-1 7 16,-3 1-3-16,1 0-4 15,-1 0 2-15,2 0-5 16,-1 0 2-16,1 0-1 16,-1 0 0-16,1 0 2 15,-2 0-3-15,0 0 0 16,0 0-5-16,0 0 2 0,0 0-1 16,0 0 0-1,0 0 0-15,0 9-3 0,3 4 7 16,0 4 0-16,0 3 2 15,1 2-2-15,1 1 0 16,2 2 2-16,-4 0-2 16,0 1 0-16,0 2 0 15,-3 2 3-15,0-1 1 16,0 0-3-16,0-3 5 16,2-6 0-16,-1-1 3 15,1-7-5-15,-1-2 0 16,1-2 11-16,-2-4-14 0,1-2 8 15,-1-2 5 1,0 0-13-16,0 0 11 0,0 0-10 16,0 0 1-16,2 0-2 15,-1 0-2-15,1 0-6 16,2 3-76-16,-4-1-122 16,0 1-215-16</inkml:trace>
  <inkml:trace contextRef="#ctx0" brushRef="#br0" timeOffset="192231.34">14287 3545 378 0,'0'0'65'16,"0"0"-50"-16,0 0 78 16,0 0 1-16,0 0-29 15,0 0-18-15,0 0-10 16,-4-6-11-16,4 4 1 16,0 2-6-16,0 0-1 15,0 0 2-15,0 0 4 16,0-3-6-16,0 0-8 0,0 1 3 15,0-1 0-15,0 2-4 16,4-4-1-16,2-1 4 16,0-1-1-16,2 0-2 15,7 0-6-15,-2-1 2 16,2-1-5-16,2 3 2 16,-1-2-1-16,-1 2-2 15,1 1 0-15,-5 1 7 16,-4 3-6-16,0-3 2 15,-2 1-4-15,0 3 2 16,2-2 0-16,3 1-2 16,1-1 0-16,1-1 0 0,0 2 3 15,-3 1-3 1,-2 0 3-16,3 0-2 0,-1 0 1 16,1 0-2-16,1 0 0 15,0 0 0-15,-4 0 0 16,-1 0 0-16,2 0 5 15,-4 0-5-15,4 0 0 16,-1 0 0-16,2 0-1 16,1 0 1-16,0 0 3 15,-1 0-2-15,2 0-1 16,-2 0 1-16,0 0 2 16,2 0-6-16,-5 1 2 15,1 2-2-15,2 0 2 16,-2 2 1-16,1-2 0 15,1-1 2-15,0 1-2 0,-2-3 3 16,-1 1-1-16,2 1-1 16,-1-1-1-16,1 1 2 15,-1 1-2-15,1-3 0 16,-1 3 1-16,0-2 2 16,-1 2-3-16,1-2 0 15,0 3-2-15,0-2 2 16,1 3-1-16,-1 0 2 15,1-3-1-15,-1 1 0 16,1 0 0-16,-2-2 2 16,3 3-1-16,2 0 4 15,0-1-3-15,0 1 1 0,-3-1-3 16,-3 0 1-16,-1 1 4 16,2-1-9-16,-1 2 4 15,0-1 0-15,0-3 1 16,-2 3-1-16,0-1 0 15,0 0 1-15,0 2 1 16,2-4 4-16,-1 1-6 16,2 1 1-16,-2 2-4 15,1-2 3-15,-1-2-2 16,1 5 2-16,0-4 1 16,0 1-1-16,3 1 1 15,-1-1-1-15,1 1 0 16,3 1-1-16,-1 0 3 0,3-2-2 15,0 3 2 1,3-1-2-16,-2 1 0 0,-2-3 1 16,3 0 0-16,-6 0 5 15,0 2-6-15,0-2-6 16,-3 2 6-16,-2-1-1 16,2 0 1-16,1 2 3 15,-2-2-3-15,3-1-1 16,1 1 1-16,4 0 0 15,2 0 6-15,3 1-6 16,0 3 3-16,-2-4-1 16,-2 2-2-16,-3 0 2 0,-3-3-9 15,1 0 14 1,-1 0-10-16,2 0 6 0,-3 2-3 16,5 0 2-16,2-1-1 15,-2 1-1-15,2 2 0 16,-3-2 0-16,0 1 0 15,2-1 0-15,-3 1 0 16,4-2 2-16,-2 2-2 16,-2-1 0-16,2-2 0 15,-4 0 0-15,1 1 0 16,4 0 0-16,0 2 0 16,2-4 1-16,-1 2 2 15,2 1-3-15,-2 1 1 0,0-1-1 16,-2-1 0-1,-1 0 1-15,1 0-3 0,-3 1 1 16,1 0 1-16,2-1 0 16,-1 0 0-16,3 2-2 15,0-2 2-15,-1 1 2 16,4 0-2-16,-4-1 1 16,5 2-2-16,-2 1 0 15,-1-4 1-15,-1 3 2 16,-1-3-1-16,-2 1 0 15,-1-1-1-15,-3 0 0 16,4 1-1-16,2-1 1 16,-2 2 2-16,4-1-1 15,3 1-1-15,-1-2 2 0,3 2-1 16,1-1 5-16,-2-1-5 16,-4-2-1-16,0 2 2 15,-3-2-2-15,-1 1 5 16,0-1-4-16,1-1 2 15,3 2-3-15,-1 0 5 16,2-2 0-16,0 0 0 16,4 0-3-16,-2 0 4 15,-2 3-3-15,-1-3-1 16,-2 2-2-16,-2-2 0 16,-2 1 0-16,1-1 2 15,-2 2-2-15,1-1 2 16,2 1 0-16,3-1-2 0,4-1 1 15,0 1 0-15,3 0-1 16,-1 2 2-16,-1-3-1 16,-3 3-1-16,-1-2 3 15,1 0-3-15,-1 0 1 16,2 1-1-16,-2-1-2 16,2 1 2-16,3-1 2 15,-1 1-2-15,4 1 5 16,0-3-5-16,3 4-3 15,-5-3 3-15,0 1 8 16,-2-2-8-16,-4 2-1 16,0 0 1-16,-2 1 1 0,0-1-1 15,3 1 0-15,3 0 0 16,-1 0 0-16,4 0 1 16,0-2 1-16,1 0-2 15,-2 2 1-15,1 0-1 16,-1-2 1-16,-3 3-1 15,1-4 0-15,-5 3-1 16,2-1 1-16,-4-1-1 16,1 0 1-16,1 1 0 15,-2-1-3-15,3 1 3 16,-2-1 1-16,5 3 1 16,0-1 1-16,0-1-3 15,3-1 3-15,-3 2-4 16,1 0 2-16,2 0-2 15,-3 2 2-15,0-3-1 0,1 1 0 16,-1 0 0-16,3-2 0 16,0 3 0-16,0 0 3 15,1 1-2-15,-1-2-1 16,-1-2 2-16,-4 2-2 16,0-2 1-16,2 0-1 15,0 1 0-15,0-2 2 16,0 1 5-16,-2 1-7 15,2-1 1-15,-1 0 0 16,2 1 0-16,-1-1 0 16,0-1 0-16,3 2 3 15,-1-1-4-15,3-1 8 16,1 1-2-16,-1 1-5 0,1-2-1 16,-3 1 3-16,3-1 2 15,-3 0-5-15,-3 2 0 16,0-1 2-16,-2-1 2 15,-2 1-3-15,2-1-1 16,-1 3 2-16,0-3-2 16,-2 0 1-16,-1 0 0 15,2 0-1-15,-1 0 3 16,3 0-1-16,0 0-2 16,3 0 4-16,0 0-3 15,2 0 1-15,1 0-2 16,4 0 1-16,2 0 1 15,0 0-2-15,-1 0 1 0,-3 0-1 16,-1 0 0-16,-6 0 2 16,0 0-2-16,2 0 0 15,-1 0 4-15,3 0-3 16,0 0 3-16,-3 0-1 16,0-4-2-16,-1 3 1 15,-3-2 6-15,1 1-8 16,-2 1 2-16,1 0-3 15,4-1 5-15,1 2-8 16,2 0 4-16,3 0 0 16,0 0 2-16,1 0-1 0,0-1-1 15,-2-2 1 1,-2 3 3-16,-5-1-4 0,-1-2 3 16,1 1-1-16,-1 0 2 15,3-1-3-15,-1 0 1 16,2-1 2-16,-2-1-4 15,2 0 5-15,-3 2-5 16,-2-1 4-16,-2-1 1 16,-2 3 0-16,-1-1 0 15,-3 0 1-15,0 0-2 16,1 0-4-16,1 0 2 16,-1 0-1-16,5 1 0 15,-1-3 0-15,4 1-1 0,3 1 0 16,-2-2 5-1,-3 2-5-15,-2-1 0 0,1 0 0 16,-2-1 6-16,1 1-3 16,2-1 2-16,1-1-3 15,0 1 5-15,0-1-7 16,1 0 2-16,-2 1-2 16,2-1 6-16,-3 0-4 15,0 1 0-15,0-2-2 16,-3 2 2-16,1 0 9 15,-1 0-5-15,0 0-6 16,0-1 4-16,3 1-2 16,-3-2 0-16,3 1 2 15,3-4-4-15,-2 3 2 0,5-2-1 16,-3 2 1-16,-2-1 0 16,-2 0-2-16,-1 4 3 15,-1-1 0-15,0 1 0 16,3-2 3-16,-1 0-5 15,-1-2 0-15,2 2 0 16,-2-3 4-16,1 1-3 16,2-2-1-16,-1 0-1 15,0 0 2-15,-3 2 4 16,2-2-5-16,-4 2-1 16,2 0 2-16,0 0-2 15,0 3 1-15,3-2 2 16,0-2-2-16,2 0-1 0,0-1 1 15,1-1 2-15,0 2-3 16,1-1 0-16,-1 0 0 16,0 0-2-16,-1 2 5 15,-1-2-1-15,0 1-1 16,-1-1-1-16,2 2 0 16,-2-2 0-16,2 0 2 15,0 2-1-15,2-5 2 16,-1 1-2-16,3 0 2 15,-3-1-3-15,1 2 2 16,-2 1-2-16,2 0 2 16,-2 0-2-16,1 1 0 15,-2-3 2-15,3 1-1 16,-2 0 0-16,1 0 1 0,-2 2 1 16,-1-1-3-16,2 2 1 15,-2-1 0-15,-1 1-1 16,2-1 1-16,-1 0-1 15,2 0 0-15,1-1 3 16,2 0-3-16,-2 0 1 16,-1 1-1-16,0-1 0 15,1 1 2-15,-3-1-2 16,1 1 0-16,1-1 1 16,0 0 0-16,2-2-1 15,3-3 3-15,-1 3-3 16,0-2-2-16,1 1 1 15,-3 2 2-15,1 1-1 0,-4 2 0 16,2-1 2-16,-1 2-1 16,-1 0 0-16,3-3-1 15,2 1 0-15,0-4 0 16,0 1 2-16,-1-1-2 16,0 1 0-16,-3 0 0 15,2-1 0-15,-2 0 3 16,1 1-6-16,-2 0 4 15,0 2-2-15,-2 1 1 16,1 1 0-16,-2 0 5 16,-2 2-4-16,-1 0-1 15,-1 2-2-15,5-1 1 0,-2-2-2 16,1 1 3-16,2-1-1 16,0 0 1-16,0 1 2 15,-2-2-2-15,2 2 4 16,0 0-8-16,0-4 5 15,0 3-2-15,-3 2 1 16,-2-2-1-16,3 3 2 16,1-2 0-16,-2-1-1 15,2-2 0-15,0 1 1 16,-1-2 0-16,-1 1-1 16,1 2 0-16,-4 1-5 15,0-1-2-15,2 2 7 16,-1-2-1-16,-3 2 1 15,2-2 4-15,2 0-2 0,-4 1-2 16,3-1 1-16,-1 0 0 16,1-2-2-16,0-1 1 15,-1 0-2-15,4 0 2 16,-2 2 2-16,-1 0-1 16,0 2-1-16,-2 3 0 15,-2-1 0-15,-1 4-1 16,-1 0 0-16,-1 0 0 15,0 0-6-15,0 0-22 16,0 0-31-16,0 0-25 16,0 0-28-16,-21 0-33 0,-13 0-25 15,-11 0-31 1,1 0-304-16</inkml:trace>
  <inkml:trace contextRef="#ctx0" brushRef="#br0" timeOffset="193206.62">20473 2723 518 0,'0'0'61'15,"0"0"37"-15,0 0-11 0,0 0-29 16,0 0-16-16,0 0 6 16,0 0 6-16,-4 0-6 15,4 0-4-15,0 0 1 16,0 0 4-16,0 0-12 16,0 0 1-16,0 0-7 15,0 0-6-15,0 0-8 16,0 0-7-16,0 0 2 15,0 0 2-15,0 0-7 16,0 0 1-16,0 0 3 0,0 0 0 16,0-2 5-1,7-3-14-15,2-2 7 0,0 2-8 16,4-3 2-16,-1 1-3 16,3 2 0-16,2-2 2 15,-1 4 3-15,0-1-4 16,1 1 0-16,-1-1 1 15,0 1-3-15,-2 3 2 16,2-2 4-16,-2 1-4 16,4 1 3-16,-2-2 8 15,0 2-9-15,1 0-2 16,-1-1 0-16,0 1-1 16,3-1 5-16,-2-1-1 15,-3 2-2-15,-5-3 5 16,-2 1-1-16,-4 2 6 0,-1-2-9 15,-1 2 6-15,2 0 0 16,-1 0-7-16,1 0 1 16,1 0-3-16,3 0 0 15,0-1 1-15,0 1 0 16,1 0 5-16,-2 0-3 16,1 0 1-16,-4 0-4 15,-2 0 0-15,2 0-1 16,-1 0 1-16,1 0 2 15,3 3-2-15,3 11-10 16,4 10 9-16,-1 5 0 16,3 7 0-16,-3 1 1 15,0 2 5-15,-2-1-4 16,-3-4-1-16,-3-3 4 0,-1-3-1 16,0-3-2-16,1-2 6 15,-1-1 2-15,2-1-1 16,-1-4 6-16,2 0-2 15,-1-2-5-15,0-4 1 16,-1-2 2-16,-3-2-2 16,1-2-1-16,-2-1 2 15,1-2-4-15,-1-1 0 16,0-1-2-16,0 0 1 16,0 0 1-16,2 2-3 15,-1-2-2-15,1 0 2 0,-1 0-2 16,1 0 0-1,-1 0-15-15,1 0-42 0,-2 0-55 16,-6 0-86-16,-23 0-76 16,-4 0-351-16</inkml:trace>
  <inkml:trace contextRef="#ctx0" brushRef="#br0" timeOffset="209815.87">26453 8188 586 0,'0'0'70'16,"0"0"-47"-16,0 0 46 16,0 0 3-16,0 0-21 15,0 0-22-15,0 0 2 16,61-59-9-16,-37 56-4 15,9 1-8-15,11 2-5 16,4 0 6-16,1 0 1 16,-5 9 4-16,-10 7-9 15,-13 3 7-15,-9 3-3 16,-11 2-7-16,-1 5 4 16,-3-2 5-16,-16 6 6 15,-3-3 6-15,-4 3-5 0,-2-4 6 16,-3 1-6-16,-1-2-1 15,1-4-8-15,3-4 4 16,5-6 0-16,4-2-4 16,8-4 7-16,3-3-14 15,6-1 9-15,2-4-9 16,0 3 7-16,0-3-4 16,0 0-1-16,10 0-6 15,10 0-3-15,7 0 1 16,4 0 2-16,0 0-1 15,-4 4-8-15,0 9 9 0,-2 2-1 16,-1 3 1 0,-1 4 0-16,-6-1 0 0,-5 4 0 15,-3 2-1-15,-7 1-4 16,-2 4 4-16,0-2 0 16,-17 1 0-16,-1 0-1 15,-6-2 2-15,-1-3-1 16,-2-3-1-16,-2-5 2 15,-1-4 0-15,-3-3 4 16,-3-6-1-16,-1-4 1 16,-5-1 10-16,2 0 2 15,1 0-9-15,6-10 9 16,6-3 3-16,6 0-1 16,4-3-6-16,6 2-1 0,2-1-7 15,4 3-1-15,1 1-3 16,1 3-3-16,3 0-30 15,0 1-66-15,0 3-84 16,0-1-227-16</inkml:trace>
  <inkml:trace contextRef="#ctx0" brushRef="#br0" timeOffset="210466.79">27145 8467 245 0,'0'0'384'16,"0"0"-348"-16,0 0 49 16,0 0-1-16,-92 1-20 15,73 14-20-15,0 8-11 16,1 4 17-16,2 4-17 0,3 3 6 16,5 0-5-1,5 3 7-15,3 1-16 0,0 1-2 16,0 0-21-16,9-5 13 15,3 0-12-15,-2-3-2 16,1-4 0-16,1-5 0 16,1-3 0-16,3-5 1 15,4-4-2-15,5-5 1 16,4-2 4-16,2-1-5 16,0-2 0-16,-1 0 3 15,0-2-3-15,-2-12 1 16,2-2-1-16,-2-5 5 15,-1-1-1-15,-3-5 12 0,-6-4 24 16,0-6 0-16,-4-4-6 16,-4-1 6-16,-3-5-13 15,-4 0-7-15,-3 2-5 16,0 5-4-16,-3 7 6 16,-13 9 5-16,-1 0-5 15,-2 8-7-15,-5 1-7 16,3 4-3-16,-3 5-1 15,-2 3 0-15,-4 3-9 16,-6 2-66-16,-5 21-34 16,2 3-48-16,3 4-116 15,6-2-570-15</inkml:trace>
  <inkml:trace contextRef="#ctx0" brushRef="#br0" timeOffset="213902.63">17647 4263 24 0,'0'0'374'16,"0"0"-311"-16,0 0 15 0,0 0 7 15,0 0-34-15,0 0-3 16,0 0-25-16,-3-21 4 15,3 14-11-15,4 2 8 16,2-1-4-16,0 3 7 16,1-3-4-16,4 0-7 15,4-1 0-15,4 0-9 16,7 1 3-16,2-1-2 16,2 3 0-16,0 1 0 15,-4 3 0-15,0 0-5 16,-3 0 4-16,-1 0 10 15,1 0-13-15,3 5 7 0,-1 2-3 16,5 2-3-16,6 0 0 16,10-1 0-16,8 0 14 15,5-5-1-15,1 3-5 16,-2-3-6-16,-4 2-2 16,-8-1 0-16,-3 0 0 15,-4 0 3-15,-4 1 1 16,-1-2-7-16,-4 2 9 15,1-1-6-15,3 0 7 16,3 0-6-16,5 0 6 16,4-1-4-16,-1 0 0 15,0 3-5-15,-5-1 2 16,-4 1-4-16,-6 1 1 0,-2 0-1 16,-4 0 7-1,0 0-6-15,6 1 0 0,1-4-1 16,5 4 16-16,4-1-11 15,3 2 11-15,2-1-12 16,-3 2 1-16,0 0-3 16,-7 1-2-16,0-4 2 15,-4 2-3-15,0-1 2 16,1 0 0-16,1-2 7 16,0 1-1-16,-2-1-6 15,0-1-1-15,3 2 2 16,2 3 0-16,1-4 0 15,-1 2 3-15,-1 0-5 0,-4 1 1 16,-1-3 1 0,0 2-2-16,4-2 1 0,4 1 1 15,6-1 0-15,3 0 4 16,0-1-7-16,2 2 5 16,-4 0-3-16,-1-2-1 15,1 0 1-15,0 2-2 16,-2-2 2-16,2-1 0 15,-2-1 5-15,3 4-7 16,2-4 1-16,3 0 3 16,2-2 0-16,2-1-4 15,-2 1 1-15,-4 1-1 0,-7-2 0 16,-5 0 3 0,0 0-6-16,-2 0 6 0,-1 0-3 15,5 0 3-15,4 0-2 16,0 0 3-16,1 0-1 15,0 0-1-15,1-3-1 16,1 2 0-16,1-4 2 16,2 2-2-16,2 1 1 15,-3-4 0-15,-1 3-1 16,-3-3-1-16,-2 2 3 16,2-2 1-16,2 2-1 15,5-3-1-15,4 1-1 16,-1 2-1-16,-1-3 2 15,-5 3-4-15,-2-3 5 0,-2 1-6 16,-5 1 4-16,-1-1-1 16,1-1 4-16,0 2-3 15,5-3-1-15,0-1 4 16,2 1-1-16,0-2-2 16,0 0 0-16,-2-2-1 15,0 2 0-15,-3-2 5 16,-2-1-5-16,2-1 0 15,0 0 4-15,1-4 8 16,4 2-6-16,0-4-3 16,2 1 4-16,-3-1-7 15,1 1 2-15,-3 0 1 16,-5 2 3-16,-2 0-3 0,-1 1 2 16,-2-1 0-16,-1 0 3 15,0-1-1-15,-4-3 2 16,0-1-9-16,1 0 2 15,-1 1 0-15,0-1 4 16,-1-2-5-16,-4 3 0 16,2 0 1-16,-1 0-1 15,-2 0 4-15,2 1-5 16,-1 0 0-16,0 1 6 16,4 0-5-16,-2-1 0 15,2 2 1-15,2-3-2 16,0 1 0-16,1-1 2 0,-2 0 6 15,-3-1-6 1,-2 2 2-16,-3 0 1 0,-5-1 3 16,0 4-2-16,0 0 1 15,1 0 3-15,-1 1-4 16,4-2 0-16,2 3-4 16,-1-1-1-16,3 0-1 15,1 0 2-15,1 0-2 16,0-2 4-16,-2 1-1 15,1 0-1-15,-2 3-1 16,-2-2 0-16,1 3-1 16,-2 1 4-16,2-1-2 15,3-1 0-15,4-2-1 16,5-4 0-16,3 1 2 16,3-1-1-16,-2 1 0 0,-3-2-2 15,-4 3 0-15,-5 1 1 16,-6 3 7-16,-3 1-7 15,-4 2 11-15,1-2-5 16,1 2-2-16,0 0-2 16,0 0 1-16,-1-2-3 15,-1 4 1-15,2-1 0 16,-1 0-2-16,-1 0 0 16,1 1 1-16,0-3 1 15,0 1-2-15,2 0 0 16,3 0 0-16,-2-1 1 15,2 2-2-15,-1 0 3 0,-3 2-2 16,-2-1 3-16,1 1-3 16,-2 1 1-16,1-1 4 15,1 0-4-15,1-1-1 16,1-2 2-16,-3 3-2 16,1-1 1-16,-2 1-1 15,-1-1 0-15,3-3 3 16,-1 0-3-16,3-1 0 15,-6 3 2-15,-1 1-2 16,-4 4 1-16,-2 2-1 16,-1 2-3-16,-1 1 3 15,0 0-3-15,0 0-9 16,0 0-41-16,0 0-62 0,-13 0-47 16,-22 2 10-1,-12 8-44-15,2-2-24 0,3-4-123 16</inkml:trace>
  <inkml:trace contextRef="#ctx0" brushRef="#br0" timeOffset="214599.79">24511 2830 193 0,'0'0'389'0,"0"0"-321"16,0 0 45-16,0 0 10 16,0 0-29-16,0 0-48 15,0 0-20-15,30 0 1 16,-12 0-6-16,2 0 2 16,0 0 8-16,4 0-1 15,2-5-3-15,0 3-8 16,-2-1 2-16,-3-1 1 15,-1 1-7-15,3-1 3 16,-5 0 3-16,3-1 1 16,-2 1-3-16,1-1-6 15,-1 0 4-15,1 0-12 16,0 0 5-16,-1-2-1 16,1 2 2-16,-4 1 2 0,-1-1-7 15,-1 0 5-15,-2 1-2 16,2-2-4-16,2 1 0 15,0 0-5-15,-1-1 3 16,0 3-3-16,-6 1 5 16,-2 1 0-16,0-3-1 15,-2 4 1-15,-4 0-4 16,1-1 2-16,-2 1-3 16,0 0 0-16,0 0 0 15,0 0-3-15,1 0-3 16,7 16-1-16,4 7 7 15,1 9 6-15,-1 2-5 0,0 0 1 16,-3-1 0-16,-1 1 1 16,-1 2 2-16,2-3 5 15,-3-1 0-15,2-4 2 16,-3-6-7-16,0-1 3 16,-1-5-6-16,-1-3 5 15,0-3-7-15,-1-3 4 16,1-3-3-16,-3 0 1 15,1-3-1-15,1-1-2 16,-1 0-5-16,1 2-43 16,-1-2-53-16,-1 0-65 15,0 0-74-15,-15-10-568 16</inkml:trace>
  <inkml:trace contextRef="#ctx0" brushRef="#br0" timeOffset="-213996.41">20209 3059 287 0,'0'0'343'0,"0"0"-323"0,0 0 67 15,0 0 22-15,0 0-25 16,0 0-31-16,3-22-10 16,-3 22-4-16,0 0-13 15,1 0-10-15,6 1-9 16,7 17-4-16,10 13 7 15,13 7 6-15,5 8 12 16,3 5 0-16,1-1 6 16,-1-3-14-16,3-4-10 15,1 0-7-15,-3-2 12 16,-1 0-14-16,-6-3 4 16,-6-3-5-16,-5-3 1 15,-3-6 0-15,-5-3 2 0,-2-9 7 16,-8-2-8-16,-1-5 1 15,-5-2-6-15,-2-4 8 16,-1 0-5-16,1-1 0 16,-2 0-11-16,0 0-29 15,0 0-23-15,0 0-26 16,-2-10 5-16,-15-9-48 16,-6-4-105-16</inkml:trace>
  <inkml:trace contextRef="#ctx0" brushRef="#br0" timeOffset="-213516.95">20593 3003 163 0,'0'0'72'0,"0"0"27"0,0 0 47 16,0 0-5 0,0 0-58-16,0 0-38 0,-8-41-23 15,-3 56-18-15,-6 13 0 16,-7 15 29-16,-6 10 41 15,-3 8 3-15,-4 7-10 16,-5-2-11-16,-3-1-5 16,3-3-5-16,5-5-15 15,7-7-10-15,6-5-10 16,7-8 4-16,5-11-7 16,3-4-3-16,3-6 2 15,1-4-4-15,4-7 3 16,-1 1-6-16,1-5 3 15,1-1-2-15,0 0-2 0,-5 0 1 16,-1-8-21-16,-7-5-27 16,1-6-58-16,0 0-21 15,2-1-71-15,7-2-63 16</inkml:trace>
  <inkml:trace contextRef="#ctx0" brushRef="#br0" timeOffset="-213007.68">19917 3001 382 0,'0'0'59'0,"0"0"15"16,0 0 32-16,0 0-10 16,0 0-38-16,0 0 9 15,-21-53 3-15,21 53-25 16,0 0-7-16,0 0-15 0,0 0-14 15,6 8-4-15,16 14-2 16,18 14 10-16,7 7 13 16,5 6 4-16,0 1-1 15,0 1-2-15,1 0-9 16,-1-3-2-16,-4-6-6 16,-2-3-8-16,-9-7 0 15,-6-2 2-15,-4-6-2 16,-3-4 0-16,-6-4 3 15,0-2 1-15,-9-6-6 16,-2-2-2-16,-4-4 2 16,-3-2-8-16,0 0-59 15,0 0-7-15,-3-5-60 16,-18-15-11-16,-3-6-176 16</inkml:trace>
  <inkml:trace contextRef="#ctx0" brushRef="#br0" timeOffset="-212623.41">20454 2907 325 0,'0'0'121'15,"0"0"-71"-15,0 0 47 0,0 0-17 16,0 0-27-16,0 0-26 16,-23-26-18-16,13 26 4 15,-10 24-10-15,-11 16 2 16,-14 18 17-16,-10 15 25 16,-9 7 30-16,-4 5-33 15,2-2 1-15,6-2-15 16,11-3-8-16,7-10-6 15,12-7-11-15,12-16-3 16,7-14 0-16,8-11-2 16,3-10 5-16,0-3-10 15,0-5 1-15,0-2-37 16,0 0-99-16,0 0-77 0,7-20-199 16</inkml:trace>
  <inkml:trace contextRef="#ctx0" brushRef="#br0" timeOffset="-210659.57">23334 1724 326 0,'0'0'52'15,"0"0"12"-15,0 0 34 16,0 0-34-16,0 0-31 16,0 0 5-16,-42-34-12 15,41 34-11-15,-4 0-12 0,-1 0 3 16,0 3-6-1,-2 4 6-15,3 2 4 0,0 1-2 16,4 1-3-16,1 0 2 16,0 0-4-16,0 0 4 15,9-1 6-15,4-1 15 16,2-2 15-16,4-4 5 16,-1-3-19-16,-3 0-20 15,-1 0 6-15,-2 0 2 16,-3-1 1-16,-2-10-2 15,0 0-7-15,-2-3-8 16,-2-2 6-16,-2 1-7 16,-1 0-7-16,0-1 7 15,0 0 0-15,0 4-2 16,-4 1 1-16,-9 3-3 0,-4 6 1 16,-5 2 3-1,-5 0 0-15,-1 0 7 0,3 8-1 16,6 3-2-16,8 2 0 15,6-1-4-15,5-1-1 16,0 2 1-16,0-1 0 16,12-1 0-16,1 0 0 15,2-5 3-15,-1-2 4 16,-5 0-6-16,-1-4 3 16,-5 0 2-16,0 0-6 15,2 0 6-15,-2-5 0 16,0-6 0-16,-1-4-6 0,-2-2-1 15,0 0 1-15,0 1-1 16,0 6 3-16,-2 4-1 16,1 5-1-16,-1 1 0 15,1 0 0-15,-1 0-5 16,-3 1-1-16,2 12 6 16,0-1-1-16,3 2 1 15,0 3 0-15,0-2 2 16,0-3 2-16,9 0 2 15,1-5-1-15,0-4-5 16,-3-2 13-16,-1-1-2 16,-1 0 20-16,1 0-3 15,3-4 7-15,-3-5-18 0,1-1-2 16,-2 0-9 0,-2 0 0-16,-2 0-6 0,1-1-4 15,-2 3 4-15,2 1 2 16,-2 2-2-16,0 5-11 15,2 0-17-15,-2 0-35 16,3 0-32-16,1 17-124 16,1 2 32-16,3-2-242 15</inkml:trace>
  <inkml:trace contextRef="#ctx0" brushRef="#br0" timeOffset="-201531.44">24490 2818 98 0,'0'0'245'16,"0"0"-212"-16,0 0 15 15,0 0 33-15,0 0-16 16,0 0-11-16,0 0-3 16,-46 0-5-16,43 1-12 0,-2 0 2 15,-1 4-1-15,-7 0 7 16,-1 1-4-16,-3 0 2 16,1 2-11-16,3-2 10 15,6-3-10-15,2 0-7 16,5-3-3-16,0 0 0 15,0 0 6-15,0 0 3 16,0 0-6-16,3 0 3 16,8 0-9-16,8 0 11 15,6 0-9-15,7 0 5 16,-1 0-8-16,0 0-3 16,1 0-5-16,-1-5 0 15,0-2-5-15,-2-1 8 16,-1 1-6-16,-3-3 8 15,-4 3-6-15,0-1 2 0,0 1-1 16,-4 3-1-16,0-1-2 16,3 0 2-16,-1 0-6 15,5 0 4-15,1-2 0 16,-1 1-1-16,0-1 0 16,0 0 2-16,-2 1 0 15,-4 2-5-15,-6 0 2 16,-4 4 0-16,-2-3 0 15,1 1 1-15,-1-1 3 16,0 0 2-16,0 0 7 16,4 0-13-16,1 0 5 0,2-3 3 15,5 0-7-15,4-1-1 16,1 0-2-16,1 2 4 16,-3-2-1-16,-5 2 0 15,-1 3-3-15,-6-1 0 16,-4 1 3-16,-4 2 8 15,2-1-11-15,0 1 2 16,1-2 3-16,-1 0 1 16,0 2 2-16,-1 0-6 15,-2 0 1-15,0 0-3 16,0 0 0-16,0 0-3 16,0 0-3-16,0 0-1 15,0 0 7-15,0 0-10 16,0 8 10-16,0 3 9 0,0 3-9 15,0 0 2-15,1 0 1 16,1 0-2-16,-1-2-1 16,-1 1 0-16,2-2 1 15,-2 1-2-15,1 1 2 16,-1 3-1-16,2 2 2 16,-2 1-2-16,0 0 2 15,0 2 0-15,0-1-2 16,0-1 1-16,0 3 5 15,0 0-3-15,0-2 3 16,0 5-5-16,0-2 5 16,0 1 3-16,0-2 0 15,0-1 5-15,0 1-8 0,0 0 5 16,0-3 10-16,0 1-3 16,0 0-3-16,-3-1 7 15,0 0-2-15,1-2 2 16,-1-3-6-16,2-2 1 15,-1-4-6-15,2-3 3 16,0-3-3-16,0-1 0 16,0-1-1-16,0 0 8 15,0 0-13-15,0 0 3 16,0 0 3-16,0 0-10 16,0 0 3-16,0 0-1 15,0 0 2-15,0 0-5 16,0 0-1-16,0 0-14 15,0 0-18-15,0 0-32 0,0 0-39 16,-3 0-61-16,-11 0-49 16,-6 0-33-16,-7 0-416 15</inkml:trace>
  <inkml:trace contextRef="#ctx0" brushRef="#br0" timeOffset="-197910.1">28902 8219 588 0,'0'0'96'0,"0"0"-16"15,0 0 55-15,0 0-40 16,0 0-24-16,0 0-19 15,13-76 9-15,-13 74-26 16,0 2-5-16,0 0-12 16,0 0-14-16,0 0-4 15,-2 8-3-15,-9 11 0 0,-1 9 3 16,-1 4 2-16,1 3-1 16,1 5 8-16,-1-1-5 15,3 2-4-15,2 1 7 16,-2 1-6-16,3-4 0 15,5-1 1-15,1-4 1 16,0-3-3-16,0-5 0 16,6-3 0-16,5-6 0 15,3-3 0-15,2-5 1 16,4-1-1-16,5-4 0 16,2-4 0-16,3 0 4 15,-1 0-3-15,0-15 3 16,-1-5-2-16,-3-4 1 0,-2-8 2 15,-2-3-3-15,-5-5 6 16,-4-1 2-16,-4 2-7 16,-4 7 0-16,0 9 6 15,-4 6 9-15,0 9 2 16,0 4 0-16,0 4-2 16,0 0-9-16,0 0-9 15,0 0-3-15,-2 11-10 16,-7 9 13-16,-5 10 1 15,-1 6 2-15,2 4 2 16,-2 6-2-16,3 0 4 16,1 1-1-16,0 1-3 0,2-3 2 15,4-1-3 1,2 0 1-16,3-8-3 0,0-4 0 16,0-8 0-16,0-7 1 15,0-10-1-15,0-2 1 16,0-3-1-16,0-2 1 15,0 0-1-15,5 0-6 16,5-14-46-16,6-5-83 16,4-6-101-16,4-4-361 15</inkml:trace>
  <inkml:trace contextRef="#ctx0" brushRef="#br0" timeOffset="-197301.29">29602 8388 552 0,'0'0'104'0,"0"0"-14"15,0 0 55-15,0 0-54 16,0 0-22-16,0 0-4 15,4-39-29-15,-4 39-18 16,0 0-2-16,-4 0-12 16,-10 2 0-16,-8 8-3 15,-7 7 21-15,1 2 7 0,0 4-7 16,1 2 0-16,4 5-6 16,3 3-5-16,3 6-6 15,4 2 2-15,7-2 3 16,1-1-6-16,5-1-3 15,0-4 1-15,0 0 2 16,6-7-1-16,5-2-2 16,-1-4 3-16,4-5-3 15,-4-4 0-15,5-1 0 16,0-7 5-16,4 0 6 16,8-3 12-16,4 0-2 15,7-2 6-15,-1-10-11 16,1-7-3-16,-3-4 9 15,1-9-7-15,-3-7 10 0,0-7-4 16,-4-7-4-16,-5-3-1 16,-7-2-1-16,-11 5-2 15,-6 5-8-15,0 6 8 16,-20 6-10-16,-7 7-4 16,-7 7 0-16,-3 8 0 15,-6 12-2-15,-4 2-5 16,-2 14-8-16,2 13-52 15,2 7-41-15,1 4-51 16,7 2-61-16,7-4-226 16</inkml:trace>
  <inkml:trace contextRef="#ctx0" brushRef="#br0" timeOffset="-192059.7">27276 1288 217 0,'0'0'52'16,"0"0"-33"-16,0 0 50 0,0 0-7 15,0 0-2-15,0 0-3 16,0 0-5-16,18-33 11 16,-16 33-11-16,-1-3-21 15,1 1-3-15,-1 1 6 16,-1-1 3-16,0 2 1 15,0-1 1-15,2 1-20 16,-2 0 3-16,0 0-11 16,0 0-4-16,0 0 14 15,0-2-9-15,0 2-12 16,0 0-4-16,0 0 1 16,0 0 3-16,0 0 3 15,0 0 2-15,0 0-6 16,0 0 5-16,0 0-4 15,-5 3 1-15,-2 7 1 0,1 2-1 16,-2 0 5-16,1 1-2 16,2-2-4-16,-1 0 7 15,2 0-4-15,-2 1 0 16,-1 2-1-16,0 0 0 16,-2 4 4-16,-1-3-1 15,-3 2 2-15,-1-3 5 16,-1 3-12-16,2-2 8 15,1-1-2-15,3-2-2 16,1 0-1-16,2-2 8 16,-1-1-10-16,1-1 4 15,3 1-1-15,-3 1-2 0,2-1 5 16,-4 2-6-16,2-1 6 16,0 2-5-16,-1 0 3 15,-1-3-3-15,-2 5 1 16,1-4-1-16,3 1 5 15,-4 0-5-15,4-2-2 16,-3 2 2-16,1-2 1 16,-1 2-3-16,5-2 2 15,-2 2 0-15,-2-3 0 16,1 2 2-16,-2-1-4 16,1-1 1-16,1 1 3 15,1-1 0-15,0 1-2 16,0 3-2-16,3 0 0 0,-3-3 9 15,3 2-5-15,-1-1-3 16,-4 0 0-16,4 1 1 16,-1-1 1-16,1 0-1 15,-1 2 0-15,1-1 1 16,-3-1 0-16,1 1-1 16,-1 0-1-16,4-1 1 15,-1 0-2-15,-1-1 2 16,4 2-2-16,-5-2 1 15,5-2-1-15,-1-2 0 16,-1 0 0-16,0 2 1 16,0-2 1-16,-1 0 1 15,1 2-3-15,1-1 0 16,-1 2 0-16,-1 0 1 0,1-1-1 16,0 1 0-16,0 0-3 15,1 0 6-15,1-1-6 16,-2 0 3-16,1 1 0 15,1-1 0-15,-1 0-1 16,-1 2 2-16,2-1-1 16,-1 2 3-16,-2-1-3 15,4 0 4-15,-1 0-4 16,1 0-2-16,-2 1 2 16,1 0 2-16,-2-1-1 15,1 1-1-15,1 0 4 16,-1-1-3-16,-1 1-1 15,1-1 0-15,1 1-1 0,-1 0 1 16,1 0 0-16,-1-1 0 16,2-3 1-16,-1 3 2 15,1-2-3-15,-2 2-1 16,2-1 0-16,-1 2 1 16,-3 0 0-16,1 1 0 15,0 0 0-15,-2 3 0 16,1-2 0-16,1 2 3 15,0-3-3-15,0 0 0 16,0-1 1-16,0 3-1 0,-2-3 0 16,2 1-1-1,-1-2 1-15,1 2 1 0,0-2-1 16,-2 3 0-16,-2 1 0 16,0 0 2-16,-1 3-1 15,2-2-2-15,-3-1 2 16,5-3-1-16,-1 0 0 15,2-2-1-15,0-1 1 16,0 0 1-16,2-1 0 16,-2 1 1-16,1-1 3 15,-1-1-5-15,-1 2 0 16,2-2 4-16,-1-2 1 16,2 1 0-16,-1-1 0 15,2-2 5-15,0-1 7 16,-1 0-2-16,1 0 3 0,0 0 7 15,0 0-6-15,-2 0-3 16,2 0 4-16,0 0-2 16,0 0 1-16,0 0 0 15,0 0-8-15,0 0-1 16,0 0-2-16,0 0 0 16,0 0-6-16,0 0-2 15,0 0 5-15,0 0-5 16,0 0-15-16,-3 0-45 15,-17 0-76-15,-15-8-75 16,-8 0-450-16</inkml:trace>
  <inkml:trace contextRef="#ctx0" brushRef="#br0" timeOffset="-190919.29">21613 5450 688 0,'0'0'59'0,"0"0"21"16,0 0 56-16,0 0-47 15,0 0-39-15,0 0-16 16,-20-12-14-16,20 24-16 16,0 12-2-16,0 10 3 15,0 9 15-15,0 8 8 0,0 10-2 16,0 6-1-16,-1 7-8 15,-1 0 1-15,1-5-6 16,-1-5-10-16,2-3 4 16,0-8-4-16,0-4 0 15,0-10-2-15,0-10 1 16,0-5 1-16,0-12-2 16,0-1 0-16,0-5 0 15,0-5 1-15,0-1 1 16,0 0-2-16,0-3-17 15,3-18-28-15,6-13-49 16,5-8-41-16,5-8-109 16,-1-3-124-16</inkml:trace>
  <inkml:trace contextRef="#ctx0" brushRef="#br0" timeOffset="-190057.02">21741 5532 356 0,'0'0'173'15,"0"0"-126"-15,0 0 52 16,0 0-13-16,0 0-7 16,0 0-4-16,-18-56-33 15,39 47-25-15,19 1-10 16,13 2-2-16,18 1 0 0,8 1 12 15,5-1 6-15,4 2-7 16,1 0-5-16,3-2 1 16,3 3-6-16,0 0 3 15,-2-2-1-15,-10 0-4 16,-10-3 14-16,-8-2-7 16,-10 1 1-16,-6-2-3 15,-9 1 7-15,-6 2 1 16,-10 4-8-16,-8-1 11 15,-8 3-5-15,-5-1-2 16,-2 2-5-16,-1 0-1 16,2 0-7-16,-1 0-10 0,-1 0-3 15,4 13 6 1,-3 7 6-16,1 5 2 0,-2 7 1 16,0 6 1-16,0 9-2 15,-13 6 9-15,6 6 2 16,-1 7-9-16,8 4 7 15,0 1 2-15,0-4 0 16,2-11-7-16,2-7-3 16,2-4-2-16,-3-3 0 15,-1-6 0-15,-2-2 2 16,0-8 1-16,0-2-3 16,0-7-2-16,0-2 1 15,-6-4 1-15,1-3 0 0,-1-1-3 16,-4-1 2-1,3-2 1-15,-8 1 3 0,-3 0-3 16,-9-5 4-16,-14 0-3 16,-15 0 3-16,-17 0-4 15,-16 0 2-15,-15 0 2 16,-12-7-3-16,-6 0 2 16,-3 3-3-16,1-2 0 15,10 1 7-15,17-1-7 16,21 0 0-16,19-1 0 15,16 0 1-15,8 1-1 16,3 2 1-16,1 0-1 16,3 0 0-16,3 2 5 15,6 2-3-15,6-3 0 0,5 3 2 16,4 0 3 0,2 0-7-16,0-2 12 0,0 0-5 15,0-1 1-15,5 1-8 16,6-3-8-16,1-3-28 15,4 1-63-15,1-2-61 16,3-4-113-16</inkml:trace>
  <inkml:trace contextRef="#ctx0" brushRef="#br0" timeOffset="-189458.3">22331 5666 560 0,'0'0'42'16,"0"0"18"-16,0 0 51 16,0 0-30-16,0 0-23 0,0 0-11 15,-58-34-25-15,41 34-10 16,-2 12 5-16,-1 7 6 16,0 0-1-16,7 3 5 15,1 6-10-15,3 2-2 16,3 7-2-16,1 2-8 15,5 1 2-15,0-1-1 16,0-5 1-16,2-5-5 16,7-8-4-16,4-5 5 15,2-7-1-15,3-4 1 16,3-3-1-16,8-2 2 16,-1 0 5-16,2-5-8 15,-3-6-1-15,-7-5 0 16,-2-2 5-16,-1-9-4 15,-4-7 3-15,-3-8-4 0,-4-5 2 16,-6-1 10-16,0 4-4 16,0 7-1-16,-7 10 0 15,-8 10-7-15,-1 6 7 16,-5 6-7-16,-4 4-1 16,-5 1-5-16,-3 0-24 15,-3 13-46-15,2 6-49 16,4 5-97-16,8 3-302 15</inkml:trace>
  <inkml:trace contextRef="#ctx0" brushRef="#br0" timeOffset="-188842.77">21964 6716 707 0,'0'0'45'0,"0"0"-5"15,0 0 43-15,-89-26-9 16,61 26-45-16,-4 9-4 16,1 15-13-16,0 3 12 15,5 7-2-15,4 3 0 16,10 3-11-16,5 5-4 15,7-3-1-15,0 1 6 16,1-6-8-16,11-6 0 16,-1-2-2-16,3-7 1 15,3-5-3-15,7-5 1 16,4-5 0-16,2-4 1 16,1-3-2-16,-1 0-20 15,-3 0-45-15,-2 0-89 0,-2-12-66 16</inkml:trace>
  <inkml:trace contextRef="#ctx0" brushRef="#br0" timeOffset="-188460.13">22209 6686 704 0,'0'0'38'16,"0"0"38"-16,0 0 22 15,0 0-45-15,0 0-48 16,0 0-4-16,-16 24-1 16,11 6 7-16,4 1 2 15,1 3-2-15,0 3 4 0,0-1-8 16,10-2-2-16,5-1 3 16,2-8-3-16,0-6 0 15,2-8-1-15,1-9 0 16,1-2 2-16,1-5-1 15,0-13 6-15,-3-4-1 16,-3-6 11-16,-2-1 18 16,-7-5-11-16,-2-3-4 15,-5-4-12-15,0 2 0 16,-2 3-6-16,-4 5-2 16,0 12-4-16,3 9-22 15,2 7-37-15,-4 3-56 0,-4 0-140 16,0 4-115-16</inkml:trace>
  <inkml:trace contextRef="#ctx0" brushRef="#br0" timeOffset="-187763.63">22569 6597 745 0,'0'0'59'0,"0"0"9"15,0 0 23-15,113-7-52 16,-71 24-6-16,-2 2-13 16,-6 7-3-16,-5 4-1 0,-5-1-8 15,-8 0 1-15,-3 2-7 16,-7 0 7-16,-4-1-9 16,-2-1 2-16,0-2-2 15,-6-3 0-15,-7-5 0 16,-2-3-2-16,-3-6 2 15,-3-6 0-15,-5-4 3 16,-3 0 0-16,-3-8 2 16,4-9-4-16,4-3 7 15,10-7-2-15,7-3 2 16,7-5-5-16,0-5 0 16,15-2-3-16,13-1-5 15,5 7-12-15,2 4-2 0,-1 8 18 16,-3 5 1-16,1 9-2 15,-1 6-7-15,0 4 4 16,1 0 1-16,-3 8 3 16,-2 9-3-16,-4 5-2 15,-3 6 6-15,-8 0-2 16,-4 2 1-16,-7 1 1 16,-1-3 0-16,0 0-2 15,-10-1 2-15,-1-3 1 16,1-1-1-16,3-6 1 15,5-7-2-15,1-2 1 16,-1-7 0-16,0-1 1 16,2 0-1-16,0 0 5 15,0-9 7-15,0-11-4 0,0-2 5 16,0-6 0-16,0-1 3 16,0-7-7-16,0-1-3 15,0-4-4-15,13-5 0 16,10 2-2-16,12 3-12 15,5 5 9-15,2 7-12 16,1 7-6-16,-4 11-10 16,-4 10-10-16,-3 1-32 15,-10 4-43-15,-8 12-38 16,-14 0-267-16</inkml:trace>
  <inkml:trace contextRef="#ctx0" brushRef="#br0" timeOffset="-170313.12">15036 11282 491 0,'0'0'69'0,"0"0"44"16,0 0-31-16,0 0-32 16,-1-84 0-16,12 66-12 15,0 2-2-15,1 3-11 16,0 4-4-16,-2 3-2 16,2 4-6-16,-1 2-11 15,1 0 4-15,4 5-4 0,-2 18 3 16,0 11 1-16,-5 9 1 15,-6 11 12-15,-3 7-6 16,0 7 4-16,-6 3-1 16,-6 0-9-16,-2-2 7 15,1 2-8-15,0-1-4 16,3 2-1-16,4-2 0 16,1-10 1-16,5-10-1 15,0-8-1-15,0-12 0 16,2-8-7-16,7-7 7 15,1-7-2-15,0-4-4 16,0-4 6-16,3 0 1 16,5-9 7-16,1-14-6 15,1-7-2-15,-1-7-2 16,-1-1-6-16,0 0-3 0,-11-1 3 16,-7 3 2-16,0 2-4 15,-21-1 7-15,-10 1 3 16,-8 3 8-16,1 0 13 15,-1 1-16-15,6-1 1 16,4 0 10-16,10 1-14 16,7 4 2-16,7 0-4 15,5 5 0-15,0 3 0 16,8 2 0-16,13 2-2 16,11 1 2-16,6 1-4 0,6 1-4 15,0 1-15 1,-3 1-9-16,-7 6-19 0,-6 3-62 15,-4 0-20-15,-6 0-132 16</inkml:trace>
  <inkml:trace contextRef="#ctx0" brushRef="#br0" timeOffset="-169465.82">15517 11400 611 0,'0'0'45'15,"0"0"43"-15,0 0-14 0,0 0-40 16,0 0-22-16,-88 31 5 16,62 7 17-16,4 3-10 15,1 6 0-15,7-3-7 16,7-5-12-16,7-6-1 15,0-2-4-15,7-9 1 16,11-5-1-16,3-6 0 16,1-5-5-16,1-6 4 15,-1 0-1-15,-2-6 0 16,-4-9 2-16,-3-5 0 16,-3-6 5-16,-1-3-5 15,-5-6 2-15,2-5 2 0,-5-2-4 16,-1 1 0-16,0 4 0 15,0 11 0-15,0 5 6 16,0 10 6-16,0 5 4 16,0 4 12-16,0 2-10 15,0 0-9-15,0 0-9 16,0 8 0-16,0 20-9 16,0 9 9-16,3 6 2 15,5-2 1-15,-1-3 1 16,4-7-3-16,-1-8 1 15,1-3-2-15,3-6 0 16,3-4 0-16,4-5 7 16,4-5-7-16,0 0 0 0,-3 0 4 15,0-13-3 1,-4-6-1-16,-3-6 2 0,-2-6 1 16,-6-10-3-16,-1-8 1 15,-4-7-1-15,-2-6 3 16,0-2 0-16,0-1-3 15,0 0 6-15,0 1-6 16,-5 7 0-16,-5 7-9 16,-5 11 9-16,-6 13-3 15,0 6 3-15,1 9 17 16,0 10 0-16,5 1-14 16,-1 17-3-16,2 21-2 15,5 15 2-15,6 13 2 16,3 7 2-16,5 3-2 0,14 0 2 15,7-1-3-15,1-6 0 16,-1-9-1-16,-2-13 0 16,3-8 0-16,-4-11-2 15,0-7 1-15,3-6 1 16,-4-6-1-16,-1-4-3 16,0-5-8-16,-2 0-32 15,1 0-22-15,3-17-79 16,-2-4-126-16</inkml:trace>
  <inkml:trace contextRef="#ctx0" brushRef="#br0" timeOffset="-169097.37">16170 11198 266 0,'0'0'352'0,"0"0"-260"15,0 0 15-15,0 0-33 16,0 0-38-16,-87 14 1 16,78 13 0-16,5 3-10 15,4 8-8-15,6 2-10 16,12 6 7-16,4 3-2 0,2-5-9 16,-1 0 1-1,-3-7-5-15,-2-6 2 0,-4-1-3 16,-7-10 1-1,-1-4-1-15,-6-4 0 0,0-6 0 16,0-3 0-16,0-2 0 16,-15-1 4-16,-7 0 3 15,-2-1-6-15,-3-12-1 16,5-5-12-16,2-4-28 16,10-5-12-16,4-7-101 15,6-7-55-15,0-6-160 16</inkml:trace>
  <inkml:trace contextRef="#ctx0" brushRef="#br0" timeOffset="-168863.42">16119 11202 538 0,'0'0'66'0,"0"0"-32"0,0 0 78 16,-45 117-35-16,24-50 3 15,-2 7-20-15,-1 2-24 16,3-7-15-16,0-9-3 15,-1-7-12-15,1-10 2 16,4-10-5-16,1-5-3 16,9-11 3-16,2-9 0 15,5-4-3-15,0-2-3 16,0-2-11-16,8-2-53 16,15-20-135-16,12-15-577 0</inkml:trace>
  <inkml:trace contextRef="#ctx0" brushRef="#br0" timeOffset="-168398.01">16395 11411 548 0,'0'0'33'16,"0"0"29"-16,0 0 25 15,0 0-57-15,0 0-22 16,83-26-4-16,-62 19 1 16,-3-2-5-16,-3-1 0 15,-4-2-2-15,-4 0 2 0,-2-5 0 16,-4 0 0-16,-1 1 0 16,0 0 1-16,-3 2 8 15,-9 5 22-15,-4-1 17 16,-1 3-10-16,-2 1-8 15,1 5 9-15,-1 1-15 16,-2 0-10-16,1 18-3 16,0 11 6-16,-1 6-1 15,6 8 0-15,3 3 2 16,6 0-9-16,6-2 1 16,0-6-10-16,8-8 1 15,11-6 1-15,3-9 2 0,5-4 9 16,1-6-11-1,2-5 7-15,0 0-4 0,-4 0-4 16,-1-10-1-16,-6-1-9 16,-4-2-60-16,-8-2-105 15,-7 1-225-15</inkml:trace>
  <inkml:trace contextRef="#ctx0" brushRef="#br0" timeOffset="-162952.04">22375 5697 166 0,'0'0'100'0,"0"0"-23"16,0 0 10-16,0 0-36 16,0 0-16-16,0 0-9 15,0 0-5-15,0-7 3 0,0 5-5 16,0 1-1-16,0-1 20 15,0-1 0-15,0 1 0 16,0-1-16-16,0-3-4 16,0 1 1-16,0-2 5 15,0 2-7-15,0 0-5 16,0 2 10-16,0 1 4 16,0 1-7-16,0-1-8 15,0 1 2-15,-3-2 5 16,-2 0-6-16,-1 1-1 15,-1-1 1-15,1 0 6 16,-2 1-2-16,1 2-6 16,-3 0-3-16,-2 0 2 15,0 0-1-15,-2 0-3 0,4 3 7 16,2-1-11-16,1 1 4 16,1-1-3-16,1 1 1 15,-2 1-3-15,-2 1 10 16,0-2-10-16,-1 5 3 15,-4-2 1-15,4 4 5 16,-1-3-8-16,1 3 3 16,3-1-2-16,-1 1 1 15,3-2-2-15,0-1 0 16,0 2 0-16,2-1-1 16,0 1 1-16,-1 1-1 15,1 2 1-15,-2 1-1 16,1-2 2-16,0 2 4 0,0 0-3 15,3 0 1-15,-1-1-4 16,2 1 1-16,0-2-1 16,0 1 2-16,0-1-2 15,0-2 2-15,0 3-2 16,0-2 0-16,0-1-1 16,2 1 0-16,-1-3 1 15,5 3 0-15,-1 2 0 16,2-1 1-16,-1 0 2 15,0 0 1-15,1-3-4 16,-4-2 1-16,3-1-3 0,-1 1 2 16,0-1-1-1,1 0-5-15,-1 0 6 0,0-1 5 16,1 1-4-16,-3-3 1 16,1 1-3-16,1-1 1 15,2-1-1-15,-2 3 1 16,-1-4 5-16,2 3-4 15,-1-3 1-15,-1 2 2 16,3-2-3-16,-4 3 1 16,2-2-1-16,1 0 4 15,-4-1-5-15,2 0 5 16,1 2-5-16,-2-2 3 16,5 0-1-16,-2 0 3 15,0 0-4-15,2 0 10 0,-1 0-2 16,1 0 0-16,-2 0 1 15,1 0-7-15,0 0 13 16,-1 0-8-16,0-3-3 16,1-1 1-16,-1-1-2 15,-1 1-3-15,1 0 11 16,-1-2-4-16,-1 3 3 16,2-5 9-16,0 2-5 15,0-1-7-15,-1-1 7 16,-1-1-5-16,2-2-2 15,0-2 2-15,3 0-5 16,-3-1-1-16,-2 2-4 16,0 0 8-16,-3 3-2 0,-1-2-5 15,2-1 5-15,-2-1 11 16,1-2-8-16,-1 0 1 16,3 0-7-16,0 1 4 15,1 3 3-15,-1-2-8 16,-1 5 7-16,-1-1-9 15,-1 5 5-15,0 0-1 16,0 2 1-16,0-3 2 16,0 2 7-16,0-1-7 15,0-1-5-15,0-2 11 16,0 1-9-16,0-1-3 16,0 0 2-16,0-1-4 0,0 2 6 15,0-2-5 1,0 1 0-16,0-2 0 0,-3 2-9 15,0 1 9-15,-4-3 1 16,3 1-1-16,-3 1 0 16,1 0 5-16,-2 0-5 15,3 1 1-15,-1 2-5 16,-1-1-1-16,1 3-1 16,-6-1 5-16,-5-2-11 15,-7 2-21-15,-5 3-54 16,-3 0-74-16,2 0-66 15,11 8-227-15</inkml:trace>
  <inkml:trace contextRef="#ctx0" brushRef="#br0" timeOffset="-156295.04">22102 9733 207 0,'0'0'213'0,"0"0"-154"16,0 0 32-16,0 0 8 15,0 0-27-15,0 0-17 0,0 0 12 16,-15 10 2 0,15-10-14-16,0 0-15 0,24 0 1 15,24 0-14-15,30 0-21 16,32-3 23-16,18 1 2 15,10 2-11-15,-5 0 8 16,-15-5-4-16,-19-2-2 16,-17-4 1-16,-18 2 3 15,-15-1-2-15,-12 1-6 16,-15 4 14-16,-11-1-6 16,-5 3-7-16,-6 1-3 15,0 1-14-15,0 1-2 16,0 0-6-16,0 0-13 15,0 0-39-15,-13 0-46 16,-5 12-44-16,7 2-61 0,11-3-300 16</inkml:trace>
  <inkml:trace contextRef="#ctx0" brushRef="#br0" timeOffset="-155741.58">24332 9810 665 0,'0'0'57'0,"0"0"-31"16,0 0 110 0,0 0-23-16,0 0-26 0,0 0-48 15,62-55-17-15,12 49 5 16,12 2 6-16,11 4-3 16,0-2-5-16,-3-1 1 15,-6-2-5-15,-12-2 9 16,-13-2-6-16,-11 0-1 15,-13 1-3-15,-13 3-6 16,-9-1 15-16,-7 4-13 16,-5 0-9-16,-5 2-7 15,0 0-7-15,0 0-21 0,0 0-45 16,-3 10-78 0,-20 4 15-16,-5-4-147 0</inkml:trace>
  <inkml:trace contextRef="#ctx0" brushRef="#br0" timeOffset="-155029.75">26399 9249 812 0,'0'0'44'15,"0"0"-23"-15,0 0 97 16,0 0-27-16,0 0-21 15,154-2-42-15,-17 2 7 0,28 7 4 16,1 8 2 0,-11-2 4-16,-19-2-13 0,-25-7-5 15,-22-2 8-15,-28-2-2 16,-21 0-8-16,-19 0 11 16,-8-5 10-16,-3 1-24 15,-4-4-8-15,-3 4-1 16,1 1-10-16,-4 2-1 15,0 1-2-15,0 0-19 16,0 0-34-16,0-1-50 16,-4 1-54-16,-10 0-45 15,9 0-101-15</inkml:trace>
  <inkml:trace contextRef="#ctx0" brushRef="#br0" timeOffset="-154549.21">29054 9540 527 0,'0'0'50'16,"0"0"57"-16,0 0 26 16,0 0-17-16,0 0-24 15,0 0-12-15,-12-20 13 16,45 8-35-16,21-4-42 15,23 0-3-15,27 4 11 16,28 5 15-16,17 3-13 16,9 3-9-16,-7-1-3 15,-26 0 5-15,-32-1 11 16,-37-2 12-16,-29 0 14 0,-15 1 5 16,-7-1-18-16,-3 4-26 15,0-1-10-15,-2 2-7 16,0 0-4-16,0 0-34 15,-7-1-74-15,-29 1-76 16,-19 0-55-16,-12 0-106 16</inkml:trace>
  <inkml:trace contextRef="#ctx0" brushRef="#br0" timeOffset="-147800.18">13412 1668 116 0,'0'0'121'0,"0"0"-63"15,0 0 32-15,0 0-17 16,0 0-33-16,0 0 2 16,0 0-19-16,0 0 10 15,0 0-7-15,0 0-3 16,0 0 1-16,0 0 1 15,0 1-5-15,0-1 6 16,0 0-5-16,0 0 4 0,0 0-8 16,0 0 5-16,0 0 9 15,0 0-6-15,0 0-4 16,0 0-5-16,-2 0 7 16,1 0-6-16,-2 0-7 15,0 0 5-15,-4 0-7 16,-1 0-1-16,-1 0 4 15,-1 0 1-15,1 0 6 16,0 0-17-16,1 0 5 16,1-1-1-16,1 1-4 0,0-2 4 15,-2 1-4 1,0 1 7-16,-3 0-8 0,0 0-2 16,0 0 2-1,-1 0 1-15,1 0 0 0,-1 0-1 16,2 0 1-16,-2-2 5 15,0 2-6-15,-2-1 0 16,-5-1-1-16,0 2 2 16,2 0-1-16,0 0 1 15,3 0-1-15,-1 0 1 16,3 0-3-16,-1 0 0 16,2 0 2-16,2 0 3 15,-1-1-3-15,0 1 2 16,-4 0-4-16,1 0 3 15,-1 0-1-15,-2-1 1 16,4 1-1-16,-4 0 0 16,4 0 4-16,1 0-4 0,2 0 0 15,2 0 0-15,-2 0 0 16,0 0 1-16,0 0-1 16,-3 0 0-16,-1 0 0 15,-1-2 2-15,-5 2-2 16,1 0-2-16,0 0 2 15,4-2 1-15,1 2-1 16,7-2 0-16,2 2 6 16,-1 0-6-16,2 0-4 15,-3 0 3-15,0 0 2 0,0 0-2 16,-1 0 1 0,1 0 0-16,-4 0 1 0,2 0 1 15,0-1-4-15,1 1 6 16,3 0-3-16,1 0-1 15,1 0 0-15,1 0 0 16,1 0 0-16,-3 0-3 16,1 0 3-16,-1 0 3 15,0 0-3-15,-3 0-3 16,2 0 3-16,-1 0 0 16,2 0 0-16,0 0 1 15,3 0 1-15,-1 0-1 16,1 0 2-16,0 0 3 15,0 0-2-15,0 0-2 16,0 0 5-16,-2 0 3 0,2 0-3 16,0 0-5-16,-1 0 1 15,1 0 0-15,-2 0-2 16,2 0 7-16,0 0-7 16,0 0-1-16,0 0 4 15,-1 0-1-15,1 0-1 16,0 0-1-16,-2 0-1 15,2 0-2-15,-3 1 1 16,2 5 1-16,-5 4-3 16,2-1 3-16,1 2 3 15,-2 0-3-15,2 0-1 16,0-2 1-16,0 5 0 0,0-3 5 16,0-2-2-1,0 4-3-15,2-2-1 0,-1 3 1 16,2 0 7-16,0-1-6 15,0-1 4-15,-1 0 2 16,-1 1-6-16,-1-4 0 16,0 4 1-16,0 1 4 15,2 0-2-15,-2-1-2 16,1 0-2-16,1 2 9 16,-4-2-7-16,5-2 0 15,-4 2-1-15,2-3 1 16,-1 2-2-16,2 0-1 0,-2 2 1 15,0-3 1-15,0 1 1 16,0-1 0 0,1 0-1-16,1-2-2 0,1 1-3 15,0 1 4-15,-2-2 0 16,2 2 4-16,-1-4-1 16,1 2-3-16,0 0 0 15,-2-1 0-15,2 2 0 16,-1-2 1-16,1 0-1 15,-3 3 0-15,3-2 0 16,-1 1 1-16,-1 0 0 16,2 0-1-16,0-1 0 15,0 3 0-15,0 0-2 16,0 0 1-16,0 4-1 16,0-2 2-16,0 0 0 0,0-4 3 15,0 1-2-15,2-4 3 16,-2-1-7-16,1-1 5 15,-1-1-2-15,0 4 1 16,3-3-1-16,-2 2 0 16,1-2 0-16,-1 2 0 15,1-3-4-15,-2-1-9 16,3-3 13-16,-2 3 1 16,-1-3 0-16,2 0 0 15,-2 4 3-15,0 0 0 0,1-1-3 16,-1 0 5-1,2 0-6-15,-1-1-2 16,2 0 0-16,-1-1 0 0,1 2 2 16,0 0 2-16,1-1 0 15,1 1-2-15,2 0 3 16,5-1 1-16,6-1-3 16,4 1 0-16,5-1 1 15,0 0-2-15,3 0 4 16,1 1-4-16,3 2 0 15,-1-1 0-15,3 2 2 16,0-5-2-16,0 2 0 16,0 0 1-16,-2-2-1 15,-6 1 0-15,-1-1-1 16,-3 0 1-16,-2 0 0 0,-1 1 0 16,0 2 0-16,0 0 0 15,1-1 0-15,-4-2 2 16,-3 3 0-16,0-3-4 15,-5 0 3-15,1 2-3 16,-2 0-1-16,1-1 3 16,-1 0 0-16,-1 1 0 15,1-1 0-15,-2 1 0 16,-1-1 1-16,-1 1-2 16,1 1 2-16,0-1-1 15,1 0 1-15,-1-2-1 16,-2 1 0-16,2-1 3 15,-1 0-1-15,2 0-2 0,-2 0 1 16,-1 0-1 0,-1 0 6-16,2 2 1 0,-1-2-4 15,5 0 2-15,0 0-1 16,0 0 6-16,0 0-5 16,0 0-2-16,-5 0 1 15,1 0 2-15,1 0-1 16,-3 0 11-16,0 0-1 15,4-7 2-15,-4 2-10 16,0-2 12-16,0-1-2 16,0 0-8-16,-1-1 1 15,1-2-6-15,0 0 6 16,0-1-3-16,1-2-5 0,-1 0 15 16,0-2-10-16,0 0 5 15,0-2 0-15,2-2-3 16,-1 1 0-16,2-1-5 15,0-2 15-15,-3 3-7 16,0-3-5-16,-2 2 0 16,1-1 5-16,-2-1-3 15,0 0 6-15,0-4-6 16,0 1-2-16,0 1 9 16,0 0 0-16,0 0 4 15,0 2-7-15,0 0-6 16,0 3 3-16,0 2 2 15,0 2-5-15,0 1 0 16,0 2-1-16,1-3 0 0,1 3-3 16,-1-1-3-16,1 0 4 15,1 0-3-15,-2-1 12 16,1 1-12-16,1-3 4 16,1-1-1-16,-1 2-3 15,2 3-1-15,-2 2 7 16,-2 2-5-16,1 0-2 15,-1 5 2-15,-1-2 0 16,2 3-1-16,-1-1 4 16,-1 1-5-16,0 0 0 15,0 2-8-15,0 0 4 16,2 0 1-16,-2 0-9 0,0 0-9 16,1 0 9-1,-1 0-7-15,0 0-7 0,0 0-15 16,0 0-7-16,0 0-28 15,0 0-41-15,0 0-75 16,-4 14-49-16,-17 0-287 16</inkml:trace>
  <inkml:trace contextRef="#ctx0" brushRef="#br0" timeOffset="-143165.1">13033 2034 126 0,'0'0'17'15,"0"0"-9"-15,0 0 46 16,0 0-11-16,0 0-3 16,0 0 35-16,0 0-35 15,0 0 5-15,-7 8 15 16,7-8-5-16,0 0-14 15,0 0-13-15,0-8 0 16,0 0-8-16,0-1 3 16,0 1 4-16,0 1-2 15,0 0-1-15,0 1-8 16,0 1 13-16,-6 1-5 16,1 0 9-16,-1 1-28 15,0 0 24-15,2 1-8 0,-1 1-8 16,2 0-2-16,-1-1 6 15,1 2-10-15,-2 0 2 16,0 0-4-16,-3 0-2 16,6 0-2-16,-2 0 6 15,-2 6-2-15,0 7-5 16,-3 4 7-16,3 2-7 16,2 5 3-16,-1-2-5 15,2 0 7-15,3-3-8 16,0-2 3-16,0-2-2 15,0-1 1-15,9-2 1 16,2-4-2-16,3-3 2 0,3-3 0 16,1-2 3-1,1 0-1-15,-2 0-1 0,-1 0 1 16,-4-7 2-16,-3 1-1 16,-3-5 0-16,-3 2 6 15,0-5-1-15,-2-2 6 16,-1-2 1-16,0-2 3 15,0 2-7-15,0 1-2 16,0 3 6-16,-7 2-9 16,-5 4 0-16,1 1 7 15,0 5-6-15,0 0-5 16,0 1 2-16,3 1 4 16,0 0-8-16,1 0 0 0,-2 5-1 15,-3 13 0 1,1 8-2-16,1 4 1 0,1 0 2 15,5-3 0-15,4-1-8 16,0-6 5-16,0-3 2 16,7-6 0-16,5-5-1 15,0-2 2-15,3-4 7 16,1 0 0-16,0-7-7 16,1-12 14-16,-2-2-6 15,-6-4-2-15,-3-1 3 16,-3-1 6-16,-3 2-8 15,0 4 5-15,-3 4-11 0,-6 2 11 16,1 8-10 0,0 3-1-16,2 3-1 0,-2 1 6 15,0 0-6-15,0 1-4 16,-1 13 3-16,1 3-3 16,4 0-1-16,4 2 3 15,0 0-13-15,0-2 6 16,4-4 9-16,8-1 4 15,3-5-2-15,0-5 1 16,-2-2-1-16,-1 0 7 16,-2-2 1-16,0-10-5 15,-3-3 20-15,-4-4 5 16,-3 1 8-16,0 3-16 16,0 0 0-16,0 7-6 15,-1 3-6-15,-1 5-10 0,-1 0-1 16,3 0-1-16,0 0-8 15,0 0-43-15,-6 6-60 16,-12 17-18-16,-7 6-100 16,-5-3-287-16</inkml:trace>
  <inkml:trace contextRef="#ctx0" brushRef="#br0" timeOffset="-137653.52">13036 2051 49 0,'0'0'68'16,"0"0"31"-16,0 0-16 15,0 0-13-15,0 0-16 16,0 0-8-16,0 0-15 0,0 0-12 16,-1 0-3-16,-2 0-2 15,0 0 0-15,0 0 4 16,1 0 8-16,1 0 17 16,-1 0 1-16,2 0-9 15,0 0-4-15,0 0-10 16,0 0 0-16,0 0 2 15,0 0 7-15,0 0-3 16,0 0-3-16,0 0 5 16,0 0-1-16,0 0-11 15,0 0-1-15,0 0-9 16,0 0-5-16,0 0-2 16,0 0-2-16,0 0 2 0,3 0 7 15,5 0-7 1,3 0 8-16,4 0 3 0,3 2 2 15,0-2-13-15,2 1 9 16,0-1-8-16,0 2 1 16,4-2 1-16,1 0-2 15,2 0-1-15,3 0 3 16,-1 0-3-16,1 0 7 16,-1 0-3-16,-7 0-6 15,1 0 3-15,-4 0-1 16,-4 0 1-16,0 0 2 15,0 0-3-15,2 0 0 16,3 0 0-16,1 0 1 16,3 0 1-16,1 0 0 0,2 0-1 15,-5 0 0-15,2-2 0 16,-3 2-1-16,-2-1 2 16,-2 1-1-16,1 0 0 15,-3 0-1-15,2-2 4 16,2 2-1-16,1-3 0 15,4 1-2-15,3 2 2 16,1-2-1-16,2 0 4 16,0 2-3-16,-2-2-2 15,-2 1 4-15,-2 1 0 16,-1-2 0-16,1 2-1 16,4-1-3-16,7-1 1 15,2 2 1-15,8-3-1 0,-2-1-2 16,-2 3 7-1,-5-2-4-15,-8 2 1 0,-6 1-1 16,-4 0 5-16,-5 0-3 16,2-2 8-16,-1 2-2 15,-1 0-1-15,-3-1-2 16,3-1 0-16,0 2-6 16,2-3-2-16,1 1 5 15,-4 2-1-15,-3-2 1 16,-2 2-3-16,-4-1 0 15,2 1 6-15,1 0-6 16,0 0 4-16,-1-2 2 0,0 2-6 16,0-1-2-16,-1 1 0 15,-2 0 6-15,-1 0-1 16,-1 0-4-16,0 0 7 16,0 0-7-16,0 0 0 15,0 0-1-15,0 0 1 16,0 0-6-16,0 0 1 15,0 0-15-15,0-1-48 16,0-1 4-16,-10 2-10 16,-8-2-48-16,-4-1-64 15,-2-5-195-15</inkml:trace>
  <inkml:trace contextRef="#ctx0" brushRef="#br0" timeOffset="-136528.12">14155 1797 511 0,'0'0'105'15,"0"0"-54"-15,0 0 65 16,0 0-25-16,0 0-18 15,0 0-27-15,-33-8 1 0,33 8-15 16,0 0-3 0,0 0-3-16,0 0-8 0,0 0-1 15,0 0-4-15,0 0 0 16,0 0-10-16,6 0 4 16,4 0 1-16,7 2-1 15,5 4 12-15,5 3-12 16,3 1 1-16,-2-2-2 15,0 1 0-15,2-1 0 16,-2 1 0-16,1-1-6 16,2-2 1-16,-1 2 6 15,-2-2-4-15,-4-3-3 16,-3 2 3-16,-3-3-3 16,-3 1 0-16,-2 0 3 15,-4-2-1-15,3 2-2 0,2-3 1 16,-4 3-1-1,1-3 2-15,0 4-1 0,0-3 1 16,2 2 2-16,-2-2-3 16,-1 1 5-16,-1-2-6 15,-3 1 0-15,0 0 2 16,-3-1-1-16,2 0 1 16,-2 2 0-16,0-2 3 15,1 0-2-15,-1 1 4 16,-2-1-7-16,1 0 3 15,-1 0 0-15,-1 0-3 16,0 0 0-16,0 0 9 0,0 0-4 16,0 0-2-16,0 0 0 15,0 0-2-15,0 0 0 16,0 0 2-16,0 0-2 16,0 0 0-16,0 0-1 15,0 1 0-15,0-1 3 16,0 0 2-16,0 0-3 15,0 0-2-15,0 0-1 16,0 0 1-16,0 0 2 16,0 2-1-16,0-2-1 15,0 0 2-15,0 2-1 16,-4 1-1-16,-5 2 2 16,-6 7 0-16,-12 5 9 0,-10 7 2 15,-5 0 11 1,-1 5 4-16,-3-2-13 0,1 4 1 15,-3 1 0-15,5-1-5 16,4-3 2-16,8 0-5 16,5-3 3-16,6-4 1 15,3-4-1-15,2-3-6 16,6-3 3-16,2-2-4 16,0-2 1-16,4-2 1 15,1-3-1-15,1 0-2 16,-1-2 4-16,2 0-3 15,0 0 5-15,0 0 4 16,0 0-4-16,0 0-8 16,0 0 4-16,0 0-1 0,0 0 3 15,0 0-5-15,0 0 1 16,0 0-3-16,0 0 5 16,0 0-4-16,0 0-1 15,0 0 0-15,0 0-2 16,0 0-6-16,0 0-12 15,0 0-10-15,0-4-37 16,0-1-23-16,2 1-38 16,-1 1-9-16,1 1-36 15,-1 2-115-15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27:11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3059 1923 690 0,'0'0'63'15,"0"0"40"-15,0 0 9 16,0 0-55-16,0 0-1 16,0 0-20-16,0 0-19 15,-21-32-17-15,21 46-5 16,0 14 5-16,0 15 2 16,9 12 11-16,4 15 3 15,-4 5-2-15,-1 6 1 16,-1 6-4-16,-1-3-3 15,3-4-8-15,-1-10 3 0,0-13 0 16,-5-12-3-16,-3-6-1 16,0-8 0-16,0-9 1 15,0-5 0-15,0-4 0 16,-4-6-2-16,0-3-10 16,2-2 8-16,1-2-3 15,-1 0 6-15,-4-2-14 16,-3-17-10-16,-4-6-63 15,1-6-54-15,3-3-135 16</inkml:trace>
  <inkml:trace contextRef="#ctx0" brushRef="#br0" timeOffset="451.21">2989 2072 413 0,'0'0'35'0,"0"0"46"16,43-85 11-16,-19 64-27 15,-3 2-28-15,4 5-3 16,2 3-11-16,9 2 2 16,5 5-9-16,6 4-7 15,2 0 8-15,-4 4-1 16,1 16 3-16,-6 8-13 0,-4 9 6 15,-6 8 6 1,-8 8 1-16,-11 6-5 0,-4 4-1 16,-7 2-4-16,0 1 1 15,-4-1-9-15,-14-1 6 16,-6-3 0-16,-3-8-4 16,-3-7 11-16,-4-4-7 15,-2-4 5-15,0-7 0 16,-2-8 7-16,3-6 4 15,4-7 31-15,10-6-23 16,3-4 0-16,2 0-18 16,1 0 1-16,0-3-6 0,0-6-8 15,3-1-8 1,2 0-41-16,5 1-66 0,5-1-84 16,0 0-96-16</inkml:trace>
  <inkml:trace contextRef="#ctx0" brushRef="#br0" timeOffset="1626.01">3724 2534 727 0,'0'0'31'16,"0"0"3"-16,0 0 9 16,0 0-39-16,0 0-1 15,79-79 1-15,-61 58-4 16,-3 0-7-16,-5-3-1 16,-4-1 2-16,-3 2 6 15,-3-1 0-15,0 4 3 16,0 1 6-16,-4 2 11 15,-8 5 14-15,-3 2 25 16,-6 3-27-16,3 5-11 0,-3 2-4 16,2 0-2-1,4 0-5-15,2 14 2 0,2 2-4 16,2 5-6-16,-1 5 2 16,7 5-3-16,0 6 8 15,3 4 21-15,0 2-22 16,0 3 8-16,3-3-11 15,12-1 7-15,-2-5-1 16,2-4-11-16,5-8 3 16,0-3-7-16,0-6 10 15,1-4-6-15,-2-3 0 16,5-4 1-16,1-5-1 16,-1 0 4-16,3 0-3 15,3-16-1-15,-2-5 0 16,4-7-5-16,-1-5-6 0,-3-11 8 15,-4-7 2-15,-2-7-9 16,-7-6 1-16,-3-1-4 16,-6-2 4-16,-3 3-1 15,-3-2 5-15,0 5-5 16,0 1 2-16,0 6-3 16,0 10-1-16,0 7-1 15,-9 12 10-15,-1 9-9 16,2 8 12-16,1 3-2 15,-1 5 2-15,-2 0 4 16,-2 10-3-16,-4 10 5 16,1 5 0-16,0 4 1 0,4 5-1 15,4 3 3 1,1 3 4-16,3 2 4 0,3 4-12 16,0 0 5-16,0 4-3 15,13 0 1-15,4 2 3 16,7 1-10-16,-2 2-1 15,5-3 5-15,-5-4-6 16,2-9 1-16,-3-8 0 16,-3-6 0-16,1-6-2 15,2-4-4-15,4-7 2 16,5-5-9-16,0-3-8 16,6 0 0-16,-2-6-24 15,-2-11 18-15,-7-7-3 16,-1-6 0-16,-6-8-1 15,-2-10 22-15,-4-2 5 0,-2-2 4 16,-4 6 6-16,-3 10 19 16,-3 9 15-16,0 7 21 15,-6 6-8-15,-8 2-10 16,0 4-14-16,2 4-15 16,3 4 3-16,-1 0-14 15,-5 2-3-15,3 18-10 16,-3 9 6-16,3 7-2 15,6 12 0-15,3 3 12 16,3 2-5-16,0-3-1 16,3-8 0-16,11-9 0 15,5-5 0-15,2-9 0 0,-2-4-9 16,2-4 0 0,3-3-9-16,-6-6-1 0,3-2 17 15,-6 0-8-15,1 0-22 16,-2-4-9-16,-3-10-68 15,-3-3-57-15,4-3-435 16</inkml:trace>
  <inkml:trace contextRef="#ctx0" brushRef="#br0" timeOffset="1949.98">4786 1878 909 0,'0'0'53'0,"0"0"-48"16,0 0-4-16,-3 86 10 15,12-14 28-15,13 15 0 16,-2 12-25-16,-2 6-4 15,-9 2-9-15,-5-9 4 16,-2-11-5-16,-2-21 0 16,1-21-13-16,2-15-17 0,3-13-1 15,0-9-2-15,-3-7-55 16,0-1-3-16,-3-2-40 16,0-19-273-16</inkml:trace>
  <inkml:trace contextRef="#ctx0" brushRef="#br0" timeOffset="2429.44">4792 2399 655 0,'0'0'38'16,"0"0"-24"-16,88-44 36 16,-43 34 18-16,4 4-41 15,6 5-16-15,-2 1-2 16,-4 0-3-16,-3 0-3 15,-9 0-3-15,-4 1 7 0,-3 1-6 16,-5-2 6-16,-5 0-2 16,-1-2 6-16,-1-10 12 15,-5-2-4-15,-1-6 4 16,-3-2-2-16,-6 0-3 16,-3-2 14-16,0 3 5 15,-3 1-9-15,-13 5-9 16,-1 3 5-16,-4 7-12 15,-2 5 5-15,-3 0-3 16,1 11-4-16,1 15-7 16,0 10-1-16,6 5-2 15,8 6 2-15,5 3 4 0,5 4-3 16,0 0 4-16,0-5-1 16,11-7-3-16,2-7-3 15,1-11 2-15,-1-4-2 16,2-6 1-16,3-6-1 15,-3-3-1-15,1-3 1 16,4-2 3-16,0 0-3 16,3-5-8-16,-2-6-20 15,1-6-37-15,-1-3-61 16,-3-4-140-16</inkml:trace>
  <inkml:trace contextRef="#ctx0" brushRef="#br0" timeOffset="3186.45">6491 1780 643 0,'0'0'103'0,"0"0"-51"16,0 0 77-16,-52-78-9 16,28 75-76-16,-4 3-17 15,-8 6-12-15,-5 22-3 16,-3 5 9-16,2 6-1 16,6-3-9-16,11 1-6 15,7-5-5-15,9 0-4 16,9-1 1-16,0-2 2 15,19 3 0-15,16-1 1 16,5 3 2-16,9 0-2 16,-2 2-1-16,-6-1-12 15,-5 0-8-15,-12-1 6 0,-9-2-3 16,-9-1 7 0,-6-1 0-16,0-2 3 0,-8-3-9 15,-8-6 9-15,-7-4 8 16,-2-4 1-16,-5-4 7 15,-1-6 9-15,-2 0 5 16,2-1-21-16,4 0 10 16,9 0-8-16,8-6-3 15,4-5-4-15,4-2-69 16,2-2-123-16,0-2-246 16</inkml:trace>
  <inkml:trace contextRef="#ctx0" brushRef="#br0" timeOffset="3756.94">6728 2054 795 0,'0'0'79'0,"0"0"-14"16,0 0-8-16,0 0-50 15,-16 74-6-15,10-9 33 16,0 11-16-16,1 8 0 16,1 2-14-16,4 0-1 0,0-6-1 15,0-8-1 1,0-9-1-16,4-10 0 0,2-13-2 16,0-9-13-16,-1-11-7 15,-4-9-15-15,-1-6 22 16,0-5 15-16,0 0 2 15,0 0 8-15,0-12 27 16,-6-19-15-16,-6-13 1 16,-4-12-7-16,4-12-1 15,3-12-3-15,8-9-7 16,1-3 0-16,0 2-5 16,0 4-13-16,0 8-25 15,0 10 5-15,13 16 8 16,2 15 9-16,12 18-20 0,10 14 11 15,8 5 2-15,4 21 18 16,-3 16 3-16,-13 8 0 16,-11 7 1-16,-16 1-2 15,-6-2-3-15,-1-5 6 16,-21-5 3-16,-4-5 2 16,-8-7 6-16,0-3 29 15,-2-5-15-15,4-5-2 16,9-5-22-16,7-5 0 15,6-6-1-15,3 0-53 16,5-6-122-16</inkml:trace>
  <inkml:trace contextRef="#ctx0" brushRef="#br0" timeOffset="4205.78">7153 2338 658 0,'0'0'37'15,"0"0"-36"-15,0 0 30 16,0 0-14-16,0 0-11 16,114-25-4-16,-81 8-2 15,-5-3-11-15,-4-4-3 16,-8-1 12-16,-7-6 2 0,-9 2 2 15,0 0 24 1,0 4 19-16,-9 4 9 0,-7 7 43 16,-4 4-8-16,1 5-51 15,-5 2 2-15,2 3-1 16,-1 0-22-16,1 17-7 16,1 8-7-16,4 8 0 15,4 9-1-15,7 3-2 16,5 4 7-16,1 1-5 15,1 2 3-15,14-4-1 16,6-2-1-16,4-10-3 16,2-8 2-16,0-8-5 0,0-6 0 15,1-8-22 1,0-6-10-16,2 0-9 0,0 0-19 16,1-15-95-16,-6-6-73 15</inkml:trace>
  <inkml:trace contextRef="#ctx0" brushRef="#br0" timeOffset="4775.92">7805 2034 755 0,'0'0'79'0,"0"0"-7"16,0 0 18-16,-82 12-52 16,51 18-15-16,-2 6 9 15,6 7-4-15,6 4-9 16,6 2-12-16,9-4-4 16,6 0-3-16,0-2-3 15,12-1 3-15,14-1 0 16,2-10 0-16,3-6-34 15,2-13-24-15,2-8 13 16,0-4 8-16,1 0-5 16,-6-16 12-16,-5-6 25 15,-4-3 5-15,-3-4 5 0,-3-4 10 16,0-1 0-16,-6-8 22 16,2-2-3-16,-6-1-16 15,1 3-5-15,-3 7 8 16,-3 14-7-16,3 8 16 15,-3 8 8-15,0 4-6 16,0 1-11-16,0 0-21 16,0 3-7-16,0 17-10 15,0 10 14-15,8 9 3 16,2 3 3-16,0 0 0 16,-2 1-2-16,2-5-1 15,-2-4-16-15,-2-6-8 16,-2-8-12-16,-1-7 3 15,0-5-7-15,1-5-12 0,-2-3-35 16,1 0 30-16,0-7 20 16,3-14-158-16</inkml:trace>
  <inkml:trace contextRef="#ctx0" brushRef="#br0" timeOffset="4987.35">8064 1827 765 0,'0'0'55'0,"0"0"16"0,0 0 47 16,0 0-83-16,0 0-31 15,0 0-4-15,-13-21-44 16,13 21-131-16,3 0-75 15</inkml:trace>
  <inkml:trace contextRef="#ctx0" brushRef="#br0" timeOffset="5672.42">8460 1719 765 0,'0'0'131'0,"0"0"-115"15,0 0 12-15,0 0-16 16,0 0-8-16,-10 143 35 16,5-46 8-16,-1 11-22 15,3 6-8-15,-5-7-10 16,0-3 0-16,2-10-4 15,0-11 7-15,1-12-9 16,-1-12-1-16,6-6 0 16,-7-6-1-16,7-4 1 15,0-10 0-15,0-8-11 0,0-11-8 16,7-6 8-16,10-8-2 16,5 0-11-16,2-14 18 15,-2-10 6-15,-2-5 3 16,-8-7 8-16,-5-4 3 15,-7-9 5-15,0-4 2 16,-18-5 0-16,-16-2-21 16,-15 2 10-16,-5 7 4 15,0 7 3-15,10 10 7 16,19 8 15-16,15 4 0 16,10-4-21-16,5-4-9 15,28-8-8-15,16-4-2 16,12 5-2-16,3 7-17 0,2 15-21 15,-11 7-3 1,-9 8 14-16,-9 0 13 0,-2 15-2 16,-1 7 3-16,-3 3 10 15,-4 4 1-15,-8 4 5 16,-8 2 0-16,-5 4-2 16,-3 3 2-16,-3 2 3 15,0 2-2-15,-3 1-1 16,-3-8-2-16,3-5-8 15,0-9-25-15,3-10 2 16,0-5 1-16,0-6-14 16,0-4-8-16,1 0 1 15,7-7 2-15,-2-15-165 16</inkml:trace>
  <inkml:trace contextRef="#ctx0" brushRef="#br0" timeOffset="5900.65">8928 1920 829 0,'0'0'37'15,"0"0"66"-15,0 0-11 16,0 0-50-16,0 0-28 0,0 0-14 15,-3-14-22-15,3 14-63 16,0 8-134-16,12 5-206 16</inkml:trace>
  <inkml:trace contextRef="#ctx0" brushRef="#br0" timeOffset="6232.44">9421 1980 912 0,'0'0'69'0,"0"0"-47"16,-96 13 59-16,63 14-40 15,0 13-9-15,2 9-29 16,4 6 6-16,2 11 0 15,7 2-6-15,5 6-3 16,11-7 0-16,2-5-5 16,16-16 1-16,17-14 3 15,11-12-5-15,8-10-1 16,3-9 7-16,1-1 0 16,-5-5 0-16,-6-10 0 15,-11-2-4-15,-10-1-10 0,-12-3-45 16,-10 0-163-1</inkml:trace>
  <inkml:trace contextRef="#ctx0" brushRef="#br0" timeOffset="7012.28">6497 3334 638 0,'0'0'40'16,"0"0"-22"-16,-110-28 66 15,80 24-5-15,10 1-9 16,4 3-29-16,7 0-15 15,7 0-14-15,2 0-8 16,0 0-2-16,0 0-4 0,17 0-29 16,32 0 22-1,38 3 9-15,41-3 5 0,40 0 3 16,22-5-1-16,11-8-2 16,-2-2-5-16,-14 0-7 15,-8-5 3-15,-7 0 2 16,0-2 2-16,6-2 3 15,8 1-3-15,-2 2 15 16,-8 0 1-16,-14 5 6 16,-23-1 6-16,-28 4 6 15,-26 3-1-15,-26 1 3 16,-20 4 10-16,-14-2-7 16,-14 4-2-16,-5 1 8 15,-4 1-13-15,0-1-9 16,0 2-17-16,0 0-6 0,-6 0-15 15,-21-1-10-15,-21 1-97 16,-21-3-156-16</inkml:trace>
  <inkml:trace contextRef="#ctx0" brushRef="#br0" timeOffset="7947.91">3071 3292 442 0,'0'0'31'16,"-94"5"8"-16,55 0 44 15,3-1-23-15,6 2-16 16,2-2-17-16,7-1-3 16,2-1 10-16,11-2 24 15,5 0-48-15,3 0 16 16,0 0 32-16,18 3-58 16,30-3-3-16,37 0 3 15,37 0 26-15,26-11 2 0,16-6-14 16,6-4 1-1,-4 4-5-15,1 1-4 0,3 1 2 16,12 2-3-16,7 1 9 16,8 1-2-16,-6-1-10 15,-10 1 7-15,-16-2 7 16,-26 0-13-16,-20 1 23 16,-21 0-14-16,-20 3 3 15,-17 0 11-15,-15 2 0 16,-14 1-4-16,-17 3-5 15,-8 3 5-15,-3-3 1 16,-4 3 3-16,0 0-10 16,0-1 0-16,0 1-14 0,0 0-2 15,0 0-10 1,0 0-51-16,0 0-50 0,-16 10-72 16,-9 6-115-16</inkml:trace>
  <inkml:trace contextRef="#ctx0" brushRef="#br0" timeOffset="8714.48">4089 4959 597 0,'0'0'48'16,"0"0"49"-16,-31-104-18 16,21 74-14-16,5 10-2 15,1 10 29-15,1 7-37 16,1 3-13-16,2 21-42 16,0 21-4-16,0 19 4 15,9 14 37-15,3 7-19 16,-3 2-9-16,0 4 0 15,-1-6-3-15,-3-10-6 16,-3-13 3-16,-2-17 2 16,0-12-5-16,0-13 3 15,0-7-7-15,0-3-11 16,0-4-1-16,0-3-13 0,-13 0-13 16,-14-5-5-16,-9-22-127 15,-1-13-108-15</inkml:trace>
  <inkml:trace contextRef="#ctx0" brushRef="#br0" timeOffset="9059.91">3806 4925 733 0,'0'0'9'0,"0"0"-4"16,48-80 25-16,-12 59-16 0,11-1-8 15,11 2-6 1,5 9 7-16,10 6 10 0,2 5 9 15,-5 16-1-15,-4 23 12 16,-11 10 22-16,-15 9-11 16,-13 7-10-16,-11 6-10 15,-10 1-13-15,-6 3-6 16,0-5 0-16,-16-2-9 16,-14-8-3-16,-10-2 3 15,-15-5 3-15,-8-5 10 16,-3-6 7-16,2-9 0 15,3-10 8-15,12-12-3 16,10-9-6-16,12-2-4 16,15 0-6-16,12-4-9 15,0-12-9-15,20-11-47 0,26-12-109 16,15-7-342 0</inkml:trace>
  <inkml:trace contextRef="#ctx0" brushRef="#br0" timeOffset="10154.27">4840 5286 638 0,'0'0'10'0,"0"0"-3"16,0 0-4-16,85-29 2 15,-61 15-3-15,-7 0 3 16,-6 1-1-16,-5-2 9 16,-1-1 2-16,-5-1-3 15,0-2-4-15,0-1 0 16,-5 2 20-16,-7 2 5 16,0 5-3-16,-3 2 22 15,-4 7 0-15,1 0-14 16,-6 2-12-16,3 0 4 15,-1 7-10-15,7 10-1 16,0 6-11-16,6 5-4 16,0 5 10-16,6 4-14 0,3 1 3 15,0 2 6 1,0 0-3-16,3-2-2 0,9-3 3 16,6-1-5-1,4-1-1-15,2-4 6 0,8-4-7 16,-1-3 2-16,3-7-4 15,-1-6 1-15,-5-7-7 16,6-2 7-16,-1-2-1 16,0-13-7-16,0-10 9 15,-2-3-1-15,-1-8-1 16,-3-5 2-16,1-5 0 16,-4-8 1-16,-7-8 1 15,-7-6-1-15,-3-7-1 16,-7-6 6-16,0-3-6 0,0-5-9 15,-10 2-2-15,-5 11-3 16,-1 18 11-16,4 19 3 16,0 18 0-16,0 11 7 15,6 7 14-15,3 3-8 16,1 0-13-16,-2 17-7 16,-2 18 2-16,3 17 2 15,3 14 3-15,0 4 4 16,2 0 6-16,9-2-4 15,-3-2 1-15,4-5 0 16,-5-4-5-16,4 1 3 16,1-8-5-16,6-2-3 15,4-4 3-15,-1-7 1 0,3-3-1 16,1-7 0 0,-1-7-5-16,0-6-2 0,-2-3-1 15,7-8-7-15,2-3 0 16,6 0 0-16,2-8-23 15,-5-7 22-15,-4-5-8 16,-3-2 20-16,-9-5 4 16,1-6 5-16,-7-6 12 15,0-4 16-15,-4-4-9 16,-4 1-3-16,-2 3 3 16,-2 4 0-16,0 8 6 15,-11 8-8-15,0 7 1 0,0 9 12 16,3 4-19-16,1 1-9 15,-2 2-7-15,0 5-2 16,-2 18-4-16,0 10 1 16,2 7 0-16,4 7 0 15,5 1 10-15,0 0-7 16,0-2 2-16,12-7-3 16,6-6 2-16,1-6 1 15,1-5-9-15,-1-7-8 16,3-6 2-16,-2-5 7 15,4-2-5-15,-2-2-15 16,3 0-16-16,-8-5 7 16,1-6-70-16,-9-3-109 0</inkml:trace>
  <inkml:trace contextRef="#ctx0" brushRef="#br0" timeOffset="11692.64">6193 4421 606 0,'0'0'16'0,"0"0"13"16,0 0 80-16,0 0-33 15,0 0 0-15,0 0-29 16,-14-54-27 0,14 68-20-16,0 26 3 0,0 22 0 15,0 18 46-15,3 16-4 16,2 2-4-16,1 2-26 16,1 0 0-16,6-6 1 15,4-4-15-15,4-11 0 16,1-16-1-16,-2-15 0 15,-1-13 3-15,-4-14-3 16,-2-6-6-16,-7-8 4 16,-1-5 0-16,-4-2-2 0,-1 0-4 15,0-4-13 1,0-17-74-16,-19-10-104 0,-17-6-99 16</inkml:trace>
  <inkml:trace contextRef="#ctx0" brushRef="#br0" timeOffset="12014.15">6115 4978 681 0,'0'0'6'0,"0"0"-1"15,90-44 43-15,-44 30-7 16,12-2-28-16,11 1-5 16,5 1 0-16,5 4-7 0,-7 3-1 15,-14 6-1 1,-12 1 0-16,-16 1 2 0,-8 18-1 15,-8 4 7-15,-5 7 13 16,0 7 14-16,-5 2 11 16,-4 5-4-16,0 1-6 15,0-2-19-15,0-4-12 16,0-3 1-16,0-7-4 16,3-8 3-16,-1-7-2 15,2-3-2-15,-2-8-3 16,-1 0-2-16,1-3-24 15,-1 0-45-15,1 0 11 16,-1-6 6-16,2-18-166 16</inkml:trace>
  <inkml:trace contextRef="#ctx0" brushRef="#br0" timeOffset="12196.19">6721 4730 825 0,'0'0'29'15,"0"0"-3"-15,0 0 74 16,-5-75-40-16,5 66-39 16,0 5-6-16,0 2-15 15,0 2 0-15,0 0-16 16,0 0-37-16,6 0-114 16,12 0-167-16</inkml:trace>
  <inkml:trace contextRef="#ctx0" brushRef="#br0" timeOffset="13193.04">7107 5184 285 0,'0'0'204'0,"0"0"-190"15,0 0 70-15,22 77-6 16,-19-62-33-16,-3-5-8 15,0-5-6-15,0-2-4 16,0-1-1-16,0-2 18 16,0 0 49-16,-6-2-41 0,-7-12-12 15,-5-7-16 1,-3-8 1-16,-1-5-13 0,4-5 1 16,3-7-13-1,6-1 0-15,9 0-16 0,0 3 13 16,21 7-5-16,7 10 7 15,5 9-5-15,0 11 6 16,3 7 0-16,1 0-1 16,6 15 1-16,-1 9 1 15,-2 3 1-15,-5 4-2 16,-5 0 2-16,-5-1-2 16,-4-2 1-16,-1-3 1 15,-3-8 0-15,-1-8-4 16,-2-2 4-16,2-7-2 0,5 0 0 15,3-13 0-15,7-12 3 16,-4-6-3-16,-3-5 0 16,-6-3 3-16,-5-8-1 15,-7-6 1-15,-6-6-1 16,0 0 1-16,-6 8 6 16,-16 11-7-16,1 16 0 15,0 15 24-15,-4 9-10 16,-2 4-16-16,2 26 0 15,-1 11-3-15,11 5 0 16,11 1-7-16,4-7 8 16,1-6 2-16,17-10-10 15,3-7-6-15,0-9-9 0,-3-7 0 16,4-1 14 0,-4-2-5-16,-1-14 12 0,-3-4 4 15,-3-2 1-15,-2-5-1 16,-6 1 3-16,-1 2 6 15,-2 5 9-15,0 7 2 16,0 7 8-16,0 5-10 16,0 0 1-16,0 0-19 15,0 8-4-15,0 15-2 16,0 9 6-16,5 9-1 16,6 5 1-16,2 2 0 15,5 3 2-15,0 6-1 16,-3 4 0-16,-6 5-1 0,0 0 0 15,-3 5 0-15,1 2 0 16,5 4 2-16,0-4 0 16,2-4-2-16,-3-9 2 15,-6-7-2-15,-5-17 0 16,0-9-7-16,0-13 7 16,0-11 2-16,-6-3 31 15,-7 0 15-15,-7-15 25 16,-2-11-28-16,-2-8 2 15,9-3-8-15,6-7-18 16,6-7-21-16,3-7-3 16,3-7 0-16,18-4-20 0,9 1-28 15,10 7-56 1,9 13-55-16,2 9-94 0,-14 8-392 16</inkml:trace>
  <inkml:trace contextRef="#ctx0" brushRef="#br0" timeOffset="14152.13">9617 4488 514 0,'0'0'78'0,"0"0"40"0,0 0 12 16,0 0-24-1,-58-76-55-15,42 69-10 0,-4 5-6 16,-5 2-13-16,-8 2-10 16,-4 20-3-16,-5 12-5 15,8 8-4-15,4 8-2 16,19 8 0-16,10 6-2 16,1 3 4-16,9 0 0 15,12-6 5-15,0-9-5 16,3-13-16-16,1-9-3 15,2-13-3-15,-5-8-3 16,4-6 5-16,1-3-2 16,5-7 15-16,2-11-16 0,-5-4-12 15,-4-4 3 1,-7-4 1-16,-6-6 29 0,-5-9 2 16,-5-9 12-16,-2-8 30 15,0-1-3-15,-7 2-18 16,-2 8 0-16,-2 11-15 15,4 11 2-15,5 12 9 16,-1 13 11-16,2 3-3 16,-1 3-14-16,2 0-11 15,0 19-10-15,0 12 6 16,0 12 4-16,12 6 4 16,2 7-1-16,5 3-2 15,2 1 0-15,4-5-1 16,-1-5 0-16,-2-11 0 0,0-8 0 15,-2-6-1-15,1-11-14 16,1-6-20-16,4-8-80 16,-1 0-97-16</inkml:trace>
  <inkml:trace contextRef="#ctx0" brushRef="#br0" timeOffset="14938.61">10906 4302 893 0,'0'0'0'0,"0"0"8"15,12-97 3-15,6 75 13 16,7 12-22-16,5 10-2 16,3 0 4-16,6 27 11 15,1 17 10-15,-6 11 7 16,-4 5-4-16,-8 3-6 15,-4-1-5-15,-3-1-11 16,-4-3-4-16,-4-4-2 16,-2-6 0-16,-4-10-1 0,-1-13-6 15,0-13 4 1,0-9 3-16,0-3 0 0,0 0 13 16,0-17 31-16,-4-17-8 15,-4-15-21-15,1-7-10 16,-1-6-5-16,1-3-11 15,2-4-20-15,5 1-14 16,0 6-18-16,11 14 6 16,16 12 13-16,4 18-6 15,3 12 14-15,-3 6 26 16,-2 12 8-16,-2 16 2 16,1 9 9-16,-2 6 19 15,-6 5 2-15,-6 5 0 16,-7 3-10-16,-7-2-6 0,0-4-9 15,0-4-2-15,-4-6-2 16,-4-9 2-16,2-7-2 16,3-7 0-16,3-8-1 15,0-1 0-15,0-3-1 16,0-4-86-16,0-1-83 16</inkml:trace>
  <inkml:trace contextRef="#ctx0" brushRef="#br0" timeOffset="15366.37">11771 4260 843 0,'0'0'56'0,"0"0"42"15,0 0 0-15,0 0-68 16,0 0-30-16,0 0-10 15,-36 46 4-15,28 1 1 16,3 8 10-16,5 3-3 16,0 1 7-16,0 0-9 15,9-8-2-15,9-7 1 16,1-10-27-16,2-10-5 16,0-12 6-16,1-10 22 15,2-2 1-15,-3-5 0 0,3-17 4 16,-2-4 16-1,-4-6 19-15,-1-6-11 0,-7-4 1 16,-1-6-4-16,-8-10-1 16,-1-1-4-16,-13-1-13 15,-17 8-3-15,-9 11 0 16,0 15 17-16,0 10-12 16,4 14 3-16,8 2-8 15,5 3-1-15,5 19-8 16,11 6-51-16,6 1-74 15,16 0-149-15</inkml:trace>
  <inkml:trace contextRef="#ctx0" brushRef="#br0" timeOffset="16348.45">12368 4195 910 0,'0'0'40'0,"0"0"-19"16,0 0 76-16,0 0-51 16,-81-15-46-16,57 42 0 15,2 8-5-15,2 8 1 16,10 8-1-16,7 2 4 0,3 4 1 15,0-2 4-15,6-3-4 16,4-5 0-16,1-5-18 16,-2-8-12-16,3-8-5 15,-2-7 21-15,4-8-10 16,2-6-5-16,6-5 11 16,4-2 5-16,-2-16 8 15,0-6 3-15,-2-4 2 16,-4-5 1-16,-5-6 10 15,-2-6 3-15,-2-8 3 16,-3-13-2-16,-3-6-11 16,-3-6-4-16,0-8-2 15,0 2-2-15,-6 0-13 0,-8 4 17 16,-2 10-1 0,-3 9 5-16,-2 13 1 0,4 9 3 15,1 16 25-15,10 9-11 16,3 8-8-16,1 6-11 15,2 4-3-15,0 26-22 16,5 15 16-16,14 14 6 16,6 8 0-16,4 6 3 15,-2 2-3-15,-3-2 5 16,-5-1 4-16,-4-2-2 16,-3-3-5-16,-3-3-2 15,-2-5 6-15,5-6-6 0,2-7 0 16,2-7-8-16,-1-6-4 15,4-6-4-15,-2-8-8 16,4-7 1-16,2-3-1 16,3-6 4-16,2-3 8 15,3 0-30-15,2-12 5 16,2-8 19-16,-4-6 9 16,-1-3 9-16,-2-4 1 15,-3-4 21-15,0-8 22 16,-5-8 30-16,-2-5-22 15,-4-7-22-15,-7-2-11 16,-5 6-1-16,-2 2 6 16,0 15-20-16,-12 12 25 0,-8 10 9 15,1 14-6 1,-4 8-18-16,-3 4-14 0,-4 28-8 16,0 15 1-16,9 11-3 15,9 7 10-15,9 3 0 16,3 2 3-16,0-5 2 15,14-8-1-15,2-7-4 16,2-13 5-16,3-9-11 16,4-5-9-16,5-12 7 15,4-6 0-15,5-5 8 16,3 0-2-16,0-2-18 16,-1-10-19-16,-5-2 2 15,-6-3-30-15,-12-3-100 16,-8 1-193-16</inkml:trace>
  <inkml:trace contextRef="#ctx0" brushRef="#br0" timeOffset="17338.39">14168 3635 595 0,'0'0'41'0,"0"0"-29"15,0-79 107 1,0 74-7-16,0 5-28 0,0 0-56 16,0 15-28-16,0 21-4 15,0 22 4-15,0 16 10 16,0 13 12-16,0 6-1 15,0 3-2-15,3-3-8 16,9-5-5-16,1-5-2 16,-1-8-3-16,1-10 1 15,-2-15-1-15,-3-14-1 16,-5-15 0-16,0-9 0 16,-2-9 0-16,-1-3 6 15,0 0-6-15,0 0 25 16,0-12-8-16,0-16-3 0,0-14-10 15,-1-7-4-15,-2-6-17 16,3-6-17-16,0-1-14 16,0 3-29-16,3 8-13 15,18 9 31-15,5 12 32 16,12 10 6-16,5 13 5 16,2 7 7-16,0 5 4 15,-2 19 5-15,-7 8 11 16,-8 6 22-16,-4 5 7 15,-8 4 3-15,-3 3-7 16,-7 2-3-16,-1-2-9 16,-5-2-16-16,0-5-4 15,0-6-4-15,0-6 0 0,0-6-1 16,-1-6-17-16,1-7-44 16,0-4 6-16,0-8-47 15,19 0-264-15</inkml:trace>
  <inkml:trace contextRef="#ctx0" brushRef="#br0" timeOffset="17878">15008 4028 773 0,'0'0'8'0,"0"0"28"0,0 0 94 16,0 0-73-16,-89-5-45 16,59 37-1-16,-5 11 13 15,4 5-11-15,7 5-5 16,8 3-7-16,11-2-1 16,5 3 0-16,2-3-3 15,18-8 3-15,3-6-18 16,2-13-15-16,2-12 4 15,-3-8 5-15,0-7 9 16,0 0 14-16,0-13 1 16,-4-9 4-16,-3-6 9 15,-5-5 4-15,-5-6-3 0,-5-7 5 16,-2-3-5-16,0-5 3 16,0 0-17-16,-11 7 0 15,1 9 10-15,4 11-9 16,1 14 7-16,4 8-1 15,1 3 10-15,0 2-17 16,0 6-5-16,18 17-10 16,11 13 15-16,7 5 7 15,0 6 10-15,-3-3-12 16,-6-1-4-16,-3-1 3 16,-8-6-4-16,0-8-1 15,-5-6-4-15,-3-8-18 16,0-6-16-16,-3-3-17 0,-1-5-78 15,-1 0-20-15,0-9-227 16</inkml:trace>
  <inkml:trace contextRef="#ctx0" brushRef="#br0" timeOffset="18254.24">15121 3906 856 0,'0'0'21'0,"0"0"105"16,0 0-50-16,0 0-64 16,0 0-7-16,109 19 10 15,-48 15 7-15,-3 7-9 0,-11 6-4 16,-8 5 10-16,-5 5-8 16,-9 4-7-16,-2 1-1 15,-9-5-2-15,-5-7-1 16,-4-12 0-16,-4-12 0 15,-1-12 2-15,0-5-1 16,0-7-1-16,2-2 8 16,1-8 12-16,4-17 2 15,-1-10 11-15,3-9-13 16,0-6-7-16,3-8-7 16,0-6-6-16,3-3-2 15,-2 2-22-15,-2 6-16 0,-1 9-19 16,-1 16-21-1,5 13 7-15,10 11-103 0,2 7-81 16</inkml:trace>
  <inkml:trace contextRef="#ctx0" brushRef="#br0" timeOffset="18509.89">15955 3993 819 0,'0'0'5'0,"0"0"2"0,-2 72 97 16,2-27-31-16,0 8-35 15,3 8-15-15,0 0-10 16,-1 0-11-16,-2-9 2 16,0-11-4-16,0-14-1 15,0-13 0-15,0-8-2 16,0-6-27-16,-2 0-15 15,-2-5-16-15,-2-15-67 16,3-12-62-16</inkml:trace>
  <inkml:trace contextRef="#ctx0" brushRef="#br0" timeOffset="18699.4">15927 3687 908 0,'0'0'48'15,"0"0"23"-15,0 0 33 16,0 0-39-16,0 0-65 16,0 0-2-16,-21-49-19 15,22 70-5-15,15 8-1 16,3 3-96-16,0-7-88 16,-2-7-419-16</inkml:trace>
  <inkml:trace contextRef="#ctx0" brushRef="#br0" timeOffset="19686.4">16298 4397 475 0,'0'0'23'0,"0"0"15"15,0 74 58-15,0-58-7 16,0-6-34-16,0-4-30 16,0-5 2-16,0-1 98 15,0 0-16-15,-3-12-16 16,0-12-57-16,-2-10-33 16,-3-6 0-16,2-7 0 15,0-4-3-15,3-7-8 0,3-3-13 16,0-3-12-1,16 6-18-15,13 11-10 0,2 17-5 16,2 16 33-16,-3 14 22 16,-1 9 8-16,0 19 3 15,-1 13 20-15,0 1 10 16,-2 4 5-16,-3-2-19 16,-1-3-11-16,0-6 0 15,2-6-4-15,-1-12 0 16,3-5 3-16,-4-11 0 15,5-1 2-15,0-6-1 16,-5-15-4-16,-2-6 15 0,-4-4 5 16,-2-8-3-16,-4-9-5 15,-4-8-9-15,-5-7-4 16,-1 6-5-16,-1 9-3 16,-18 13-2-16,-4 15 9 15,-5 12 1-15,-4 8 0 16,4 6-4-16,3 21 3 15,6 8-8-15,9 3 8 16,9-1 0-16,1-5 1 16,6-6 0-16,12-9-2 15,1-7-1-15,2-9 3 16,-2-1-5-16,-2-1 5 16,-1-13 0-16,-4-3 3 0,-3-2 1 15,-1-1 3 1,-2-4 5-16,-3-1 5 0,-2 3-2 15,2 5-3-15,-3 6-1 16,0 8 6-16,0 3 2 16,0 0-16-16,0 0-3 15,0 14-11-15,0 16 0 16,0 13 11-16,0 6 4 16,0 5-3-16,0 6 0 15,0 2 11-15,15 6 0 16,2 6-5-16,-1 2-1 15,-3 3 2-15,0 2-3 16,-3 1 0-16,-6-5-5 16,-2-4 2-16,-2-10-2 0,0-12 0 15,-8-9-1-15,-7-14-3 16,-1-6-8-16,1-10 8 16,1-8 4-16,-5-4 26 15,-5-7 43-15,-7-14 0 16,0-9-26-16,2-5-4 15,11-8 10-15,8-6-12 16,10-12-32-16,0-16-5 16,28-7-10-16,26-3-25 15,22 9-65-15,13 17-47 16,4 17-24-16,-15 17-135 16</inkml:trace>
  <inkml:trace contextRef="#ctx0" brushRef="#br0" timeOffset="20774.79">18515 3897 415 0,'0'0'48'15,"0"0"17"-15,0 0 32 16,-8-81-41-16,6 62-28 16,-2 1 1-16,-2 3 12 0,-4 0 2 15,-6 0 7-15,-6 1-29 16,-3 1 3-16,-3 6-4 16,-1 6 5-16,1 1 6 15,-2 6-7-15,-3 19-14 16,-1 8-3-16,3 9 5 15,4 2-12-15,12 9 0 16,8 3 8-16,7 0-7 16,0 1 0-16,11-1-1 15,8-5 1-15,0-3 0 16,-1-6-2-16,1-7 1 16,0-8-7-16,1-10-4 15,4-8-8-15,3-9 11 0,1 0 5 16,2-11 2-16,-5-12 0 15,-4-6 2-15,-5-4 7 16,-5-6-6-16,-4-4 1 16,-5-6 6-16,-2-9-2 15,0-1-4-15,-3-3 0 16,-8 7 1-16,2 9 4 16,5 17-6-16,1 14 11 15,0 7 1-15,3 7 14 16,-3 1-12-16,3 0-16 15,0 2-5-15,0 20-5 16,3 11 9-16,9 11 2 16,3 5 6-16,1 4-2 0,5 0-5 15,-1 0 1-15,2-5 0 16,2-5 0-16,-1-5 3 16,-1-6-4-16,1-10 0 15,1-5-2-15,-2-6 0 16,1-6 2-16,1-4-2 15,-2-1-4-15,0 0-29 16,0-3-23-16,-3-10-138 16,-1-5-304-16</inkml:trace>
  <inkml:trace contextRef="#ctx0" brushRef="#br0" timeOffset="22130.33">20692 3618 548 0,'0'0'41'16,"0"0"14"-16,0 0 46 16,0 0-33-16,0 0-18 15,0 0 5-15,-34-26-37 16,25 29-8-16,-3 11-5 15,-6 8 4-15,-1 4 12 16,-1 4 1-16,7 1 0 16,1 1-19-16,8 2 0 15,4 2 3-15,0 0-9 16,13 3 3-16,16 1 0 16,6 1 0-16,4-1 1 15,1-4 2-15,-4 0-1 16,-3-4-2-16,-6-2 1 0,-6-3-3 15,-5-5 2-15,-4-4 0 16,-6-2 1-16,-5-6 4 16,-1 0-5-16,0-3-1 15,-6 1 1-15,-13 3 3 16,-11-2 2-16,-10-1-5 16,-2-2-2-16,-1-3-6 15,6-3-14-15,8 0-11 16,6-6-34-16,10-11-18 15,9-8 26-15,4-8-75 16,0-4-190-16</inkml:trace>
  <inkml:trace contextRef="#ctx0" brushRef="#br0" timeOffset="22431.81">20645 3663 686 0,'0'0'50'16,"0"0"-45"-16,-20 82 50 16,2-22 6-16,-4 13 11 15,-6 11-12-15,-4 6-21 16,-5 4-8-16,-4 2-19 16,-3-6 1-16,1-10 0 15,1-11-8-15,6-11 4 16,6-13-8-16,5-12 2 0,8-8 5 15,6-8-6-15,6-8-2 16,4-3 0-16,1-5-2 16,0-1-10-16,0 0-17 15,19-10-38-15,14-17-82 16,10-12-106-16</inkml:trace>
  <inkml:trace contextRef="#ctx0" brushRef="#br0" timeOffset="23061.03">20986 3720 645 0,'0'0'69'0,"0"0"-64"16,0 0 8-16,16 114 47 15,-8-42 0-15,-5 13-4 16,-1 8-11-16,-2 3-23 16,0 1-14-16,0-4-7 15,0-12 1-15,0-7-2 16,0-13 0-16,0-9 6 16,0-5-6-16,-2-12-9 15,-2-6 9-15,1-12 3 0,1-8 4 16,2-6-7-1,0-3 12-15,0-4 9 0,0-21 13 16,0-8-13-16,0-12 3 16,0-8 8-16,0-6-1 15,2-11-5-15,-2-8-12 16,0-8 13-16,0-5-21 16,0-2-6-16,0 0 3 15,0 4-7-15,0 10 2 16,9 13-14-16,2 16 6 15,-2 18 0-15,-1 13 1 16,-4 13 6-16,4 4 3 0,1 2-15 16,13 5-2-16,6 20-5 15,7 11 20-15,-3 6 0 16,-10 5 1-16,-9 5-3 16,-10-2 3-16,-3 0-4 15,-6-7-1-15,-15-6-5 16,-3-8 10-16,-2-4-4 15,-4-4 5-15,-2-6 9 16,3-1-2-16,1-1 2 16,7-4-9-16,8-1 0 15,9-2-11-15,4-4-43 16,8-2-148-16,22 0-1 16</inkml:trace>
  <inkml:trace contextRef="#ctx0" brushRef="#br0" timeOffset="23542.31">21551 3970 779 0,'0'0'65'16,"0"0"-23"-16,0 0 44 15,0 0-37-15,0 0-36 16,0 0-10-16,69-7-2 0,-36-6 1 16,1 0-2-16,-4-4-3 15,-9-1-10-15,-10-2 4 16,-6-3 0-16,-5-1 8 16,0-3 1-16,-18 3 13 15,-7 4 4-15,-3 5 5 16,-5 5-10-16,-1 8 10 15,-2 2-1-15,1 6-10 16,3 18-1-16,5 9-10 16,6 8-2-16,6 7 0 15,8 5 2-15,7 5 5 16,0 4-5-16,5-3 5 16,9-5-2-16,5-5-3 15,1-10-2-15,2-10 2 16,3-8-3-16,1-4-3 0,0-8 6 15,4-3-24-15,3-6-24 16,0 0-18-16,1 0-11 16,2-15 8-16,-3-7-16 15,0-4-219-15</inkml:trace>
  <inkml:trace contextRef="#ctx0" brushRef="#br0" timeOffset="24058.29">22285 3763 808 0,'0'0'26'16,"0"0"43"-16,0 0 57 16,0 0-70-16,0 0-32 15,-94-25-13-15,63 53-8 16,-5 11 1-16,6 5 3 15,8 6-6-15,10 4-1 16,10 1 0-16,2-1 2 16,10-7 3-16,10-6-5 15,5-9-21-15,1-9-7 16,3-10 2-16,-1-5-10 16,2-8 9-16,1 0 3 15,0-8 13-15,-1-11 6 16,-3-6 5-16,0-8 6 0,-5-3 6 15,-2-7 1-15,-1-3 5 16,-3-3-3-16,-5 5-1 16,-4 4-2-16,-2 13 3 15,-4 13 18-15,-1 9 1 16,0 3-8-16,0 2-22 16,0 0-4-16,3 8-13 15,5 18 5-15,1 8 8 16,0 5 2-16,1 6 0 15,-3-4-2-15,1-1 0 16,0-5-2-16,0-6-7 16,0-10-27-16,-2-4 15 0,-2-6-10 15,2-4-33-15,2-5-110 16,-1 0-142-16</inkml:trace>
  <inkml:trace contextRef="#ctx0" brushRef="#br0" timeOffset="24299.99">22525 3395 1002 0,'0'0'24'16,"0"0"40"-16,0 0 15 15,0 0-54-15,0 0-15 16,0 0-10-16,-4-40-7 16,4 40-27-16,0 12-87 15,8 8-53-15,3 1-101 16</inkml:trace>
  <inkml:trace contextRef="#ctx0" brushRef="#br0" timeOffset="24974.89">22955 3266 896 0,'0'0'9'0,"0"0"8"16,0 0 23-16,0 0-36 15,54 79 12-15,-26-1 18 16,-4 21 0-16,-11 8-11 16,-8 10-6-16,-5 3-10 15,0-7-5-15,-6 1-1 16,-9-7-1-16,-3-4-11 16,-3-6 2-16,2-13-15 15,-1-13-27-15,8-22-3 16,7-16-19-16,5-19 54 0,7-13 14 15,23-1 5-15,6-10 10 16,5-19-8-16,-3 0 3 16,-4-9 1-16,-13-4 18 15,-6-6 35-15,-12-8-18 16,-3-5 17-16,-17-6-29 16,-15-1-15-16,-9 1 2 15,-1 1-2-15,1 8 18 16,2 6-4-16,9 8-13 15,11 7 0-15,10 6 2 16,9 4-12-16,3-1-5 16,24-3-12-16,18 0-25 0,16 1-9 15,15 9-6 1,0 11-8-16,-12 9 0 0,-19 1 35 16,-19 14 23-16,-9 12 2 15,-1 7 2-15,-5 7 19 16,0 4 13-16,-3 2-12 15,0 4 7-15,-2-1-11 16,-1-3-13-16,-3-2 0 16,-1-4 3-16,1-8-7 15,-2-6 0-15,0-8-2 16,0-7-8-16,0-5-18 16,0-5-8-16,0-1 0 15,0 0-6-15,0-8-67 0,0-17-116 16</inkml:trace>
  <inkml:trace contextRef="#ctx0" brushRef="#br0" timeOffset="25177.86">23435 3503 861 0,'0'0'69'0,"0"0"36"16,0 0 17-16,0 0-51 15,-17-73-32-15,17 73-16 16,0 0-23-16,0 0-4 0,0 0-22 16,0 6-46-16,0 12-49 15,5 6-81-15,10-2-144 16</inkml:trace>
  <inkml:trace contextRef="#ctx0" brushRef="#br0" timeOffset="25521.5">24060 3525 708 0,'0'0'212'0,"0"0"-181"16,-91-13 80-16,57 18-46 0,0 21-37 15,1 12-6-15,5 10-5 16,3 3-11-16,5 3-3 16,4-3 10-16,5 3-9 15,5-4-4-15,6-2 0 16,0-6 0-16,14-7 0 16,9-7 2-16,6-3 1 15,3-7-3-15,3-8 5 16,-1-5 2-16,5-5-6 15,-2 0-1-15,-1 0-29 16,-2-12-22-16,-7-6-48 16,-6-7-156-16</inkml:trace>
  <inkml:trace contextRef="#ctx0" brushRef="#br0" timeOffset="26270.53">25439 3427 822 0,'0'0'37'0,"0"0"-3"15,0 0 52-15,0 0-32 16,0 0-30-16,0 0-13 16,64-13 0-16,-30 53 10 15,6 15 1-15,-4 13-2 16,-3 7-4-16,-3 3-3 16,-4-1-9-16,1-9-2 0,-7-8 2 15,1-11-7-15,-6-15 7 16,-4-10-5-16,-5-12 2 15,-2-4-1-15,-3-8 3 16,2 0 3-16,10-10 35 16,2-17 13-16,9-17-23 15,0-9-2-15,-3-9-11 16,0-13-16-16,-5-14-2 16,-7-4 0-16,-7 4-10 15,-2 11-12-15,0 23 10 16,-5 23 6-16,1 15-6 15,4 17-53-15,0 0-45 0,0 22-81 16,4 6 10 0,21 4-227-16</inkml:trace>
  <inkml:trace contextRef="#ctx0" brushRef="#br0" timeOffset="27539.14">26450 3496 859 0,'0'0'42'16,"0"0"60"-16,0 0-33 16,-100-5-48-16,67 28-7 15,-1 13-1-15,-1 9-13 0,4 1 1 16,6 3-1-16,10-4-5 15,10 1 4-15,5-2-1 16,5-2 1-16,17-3 1 16,4-6-17-16,-1-8-9 15,0-8-5-15,-4-7 5 16,-1-9 10-16,-1-1 1 16,-1-5 15-16,1-15 1 15,-2-5 2-15,-3-1 4 16,-4-4 5-16,-4-4 4 15,-3-5 9-15,-3-7-2 16,0-3-2-16,0-2-13 16,0 5-1-16,0 13 7 0,0 12-1 15,0 14 18-15,0 6 2 16,0 1-16-16,0 0-17 16,0 11-18-16,0 15 0 15,8 12 18-15,7 5 6 16,5 2-1-16,-2-1-3 15,3-5 3-15,-4-1-5 16,0-6 4-16,-1-2 0 16,-2-10-3-16,0-4-2 15,2-7-7-15,1-3-5 16,6-6 0-16,1 0 10 16,4-1 1-16,-1-16-6 0,0-3 5 15,-5-9 3 1,-2-4 6-16,-1-12 1 0,-3-10 5 15,-2-14 4-15,-4-9 0 16,-1-6-9-16,-5-2-1 16,-4-1-6-16,0 4 0 15,0 2 2-15,-7 6-2 16,-15 10-8-16,-5 9-1 16,-3 12-7-16,5 17 16 15,10 13 14-15,4 9-6 16,4 5-8-16,-1 12-3 15,-2 25-19-15,3 18 12 16,5 16 10-16,2 11-1 16,0 5 2-16,15-2 4 0,-5 3-4 15,-1-2 0-15,-1-2-1 16,-4-3 0-16,1-8-21 16,-1-9 0-16,2-8-5 15,3-6-5-15,6-10 2 16,4-6 1-16,5-12-8 15,12-10 23-15,4-8 7 16,8-4-15-16,4 0-4 16,-4-15 5-16,-5-7 5 15,-8-7 10-15,-8-5 5 16,-5-5 10-16,-7-8 39 16,-3-4 11-16,-6-10-22 15,-3 0-13-15,-3 1 4 0,0 10-5 16,0 14-3-16,0 16 2 15,0 11 24-15,0 5-21 16,0 4-16-16,0 0-10 16,0 1-11-16,0 23-20 15,6 10 31-15,5 12 8 16,0 5-7-16,-3-1 2 16,-4-2-3-16,0-5 0 15,2-5-3-15,2-5-1 16,2-5-3-16,7-6-16 15,2-7 1-15,5-5 7 16,4-7 11-16,4-3 4 0,2 0 0 16,0-13 2-16,-4-7 10 15,-4-7 8-15,-4-8 20 16,-5-12 10-16,-3-12-21 16,-2-10 4-16,-9-6-11 15,-3 1-19-15,0 7-2 16,-15 14-1-16,-2 14-12 15,3 15 12-15,3 14-12 16,1 8-12-16,1 2-22 16,4 11-65-16,5 11-22 15,20 4-154-15</inkml:trace>
  <inkml:trace contextRef="#ctx0" brushRef="#br0" timeOffset="28026.35">27909 3690 398 0,'0'0'266'0,"0"0"-263"16,0 0 39-16,0 0 1 15,0 0-23-15,0 0 2 16,58 9 1-16,-30-9-15 15,-1-12-8-15,-5-7 0 0,-5-4 0 16,-5-8 4 0,-5-8 11-16,-4-5 41 0,-3 0-23 15,0 2 12-15,-7 7-19 16,-13 9 8-16,-1 6-2 16,-3 11-11-16,1 4-3 15,-4 5 4-15,0 12-17 16,0 18-5-16,6 9 4 15,3 11 5-15,8 9-9 16,5 7 3-16,4 4 6 16,1-4-4-16,0-10-5 15,0-6 1-15,7-11-1 16,5-6 0-16,6-7-7 16,6-5 2-16,3-10-6 15,9-5 10-15,1-6 1 0,2 0 1 16,1 0 0-16,-3-13 0 15,-7-3-1-15,-3-2-2 16,-7-3-22-16,-6-3-61 16,-11-2-234-16</inkml:trace>
  <inkml:trace contextRef="#ctx0" brushRef="#br0" timeOffset="30357.01">4683 6503 307 0,'0'0'57'15,"0"0"64"-15,0 0-16 16,0 0-7-16,-19-73-26 15,1 62-18-15,-1 3 12 0,-7 0-8 16,-4 2-12-16,-4 5-10 16,-2 1-17-16,-4 0 7 15,4 10-7-15,-7 12-12 16,3 7-3-16,1 3 6 16,4 2-6-16,10-1-2 15,7-2-2-15,11-3-6 16,7-3 1-16,0 0-4 15,19-3 0-15,15 2 9 16,10 0-1-16,5 0 1 16,0 1 1-16,-4-1-1 0,-8 3-18 15,-5 1 8 1,-6 4-5-16,-5 1 5 0,-6 4 1 16,-6 2-1-16,-3-1 3 15,-6-2-2-15,0-7 9 16,-9-4-8-16,-10-3 8 15,-11-5 5-15,-10-5 31 16,-5-2 6-16,-7-4-5 16,4-6 6-16,6 0-11 15,11 0-8-15,14-7-8 16,6-4-16-16,5-2-6 16,1 2 6-16,4-3-25 15,1 3-34-15,3 2-44 16,19 1-100-16,5 0-247 0</inkml:trace>
  <inkml:trace contextRef="#ctx0" brushRef="#br0" timeOffset="30964.43">4852 6723 690 0,'0'0'201'15,"0"0"-201"-15,0 0 9 0,0 0-9 16,-12 101 32-16,12-37 8 16,10 10-18-16,5 6-1 15,3 2-16-15,-1-2-1 16,-4-6-2-16,-4-7-1 15,-6-9 0-15,-3-14-1 16,0-13 1-16,0-14 0 16,0-8 2-16,0-6-2 15,0-3 2-15,0 0 32 16,0-15 15-16,0-10-20 16,-5-9-5-16,-7-8-7 15,-2-9-9-15,0-7 0 16,2-6 3-16,3-10-11 15,2-3-1-15,2-3-1 0,2 0-3 16,3 8-25-16,0 6 3 16,14 12-13-16,5 16 5 15,8 14 11-15,0 12-3 16,7 12 10-16,3 0 6 16,4 13 9-16,-4 15 1 15,-4 5 0-15,-8 6 0 16,-9 6-4-16,-11 1-2 15,-5 1 1-15,0-3-1 16,-16 1 4-16,-7-6 2 16,-5-5 0-16,-2-3 23 0,-3-10 1 15,3-4 6 1,-1-8-18-16,3-1-11 0,2-5-1 16,7-3 0-16,7 0-60 15,12-2-145-15</inkml:trace>
  <inkml:trace contextRef="#ctx0" brushRef="#br0" timeOffset="31444.36">5350 6875 740 0,'0'0'24'16,"0"0"-21"-16,0 0 21 16,0 0-15-16,0 0-3 15,85-30-6-15,-54 13 2 16,-7 1-2-16,0-2 1 16,-12 1-2-16,-3-3 4 15,-9-2 2-15,0 0 1 16,0 0 7-16,-18 1 4 15,-6 3 33-15,-3 4 21 16,-4 7-24-16,4 4-21 16,-1 3-4-16,-2 7-11 15,0 16-11-15,5 12 6 0,10 9-6 16,10 5 0-16,5 9 0 16,0-3 1-16,15-1 0 15,8-3 2-15,0-4-3 16,3-6 0-16,-2-7 0 15,4-8 6-15,-1-12-6 16,-2-3 2-16,2-9-2 16,1-2 1-16,4 0-1 15,1-9-14-15,1-5-40 16,-4-6-59-16,-5-1-9 16,-6-6-323-16</inkml:trace>
  <inkml:trace contextRef="#ctx0" brushRef="#br0" timeOffset="32014.87">5951 6584 744 0,'0'0'18'0,"0"0"29"15,0 0 62-15,0 0-24 16,-94 0-57-16,72 28-18 16,-2 13-10-16,6 10 11 0,3 7-7 15,6 1 9 1,6 0-12-16,3-5 0 0,8-4-1 16,12-3 0-16,7-13 3 15,6-9-3-15,4-12-3 16,5-13-13-16,4 0 0 15,3-19-28-15,-5-11-16 16,-5-3-4-16,-8-2 26 16,-6-3 22-16,-5-1 16 15,-8 0 0-15,-5-2 4 16,-4-2 37-16,-3 3 19 16,0 2-12-16,0 9-12 15,-3 8-5-15,2 11 5 16,-1 5 10-16,1 5-16 0,-1 0-18 15,2 6-12-15,0 15-11 16,0 11 11 0,0 6 1-16,3 5-1 0,7 2 0 15,1-1 0-15,1-5 4 16,0-5-4-16,-2-7 0 16,-2-8-8-16,2-10-1 15,-1-5-14-15,-3-2-1 16,4-2 11-16,-2 0-13 15,1 0-20-15,4-14-35 16,-4-6-36-16,0-4-163 16</inkml:trace>
  <inkml:trace contextRef="#ctx0" brushRef="#br0" timeOffset="32204.51">6210 6316 838 0,'0'0'26'0,"0"0"-18"15,0 0 50-15,0 0-58 16,0 0-34-16,0 0-51 16,-4-9-38-16,14 21-149 15</inkml:trace>
  <inkml:trace contextRef="#ctx0" brushRef="#br0" timeOffset="32922.83">6579 6124 870 0,'0'0'19'16,"0"0"-19"-16,0 0-12 16,0 0 12-16,18 108 19 15,3-40 39-15,-2 13-14 0,-4 9 4 16,0 4-28-16,-3 8-5 16,0 2-12-16,-2 0-3 15,-1 0 1-15,-4-6-1 16,-2-12 0-16,0-9-5 15,1-15-8-15,2-17-14 16,8-11 2-16,3-12-5 16,3-8-10-16,2-11 15 15,2-3 4-15,-3 0 3 16,-3-20-11-16,-3-5 20 16,-8-5 9-16,-5-7 2 15,-2-3 28-15,-8-8 8 16,-17-7-16-16,-8-7 1 15,-6 1 4-15,-2 3-25 0,3 10 14 16,5 7-2-16,7 9-1 16,2 5 3-16,9 5-1 15,0-1-3-15,7-1-4 16,7-1 0-16,1-4-8 16,3-5-3-16,25 5-7 15,11 0-7-15,10 12 10 16,3 3-13-16,-5 14-5 15,-4 0 8-15,-6 0 12 16,-4 14 4-16,4 3 0 16,1 3 1-16,-1 4-2 15,-3 6 2-15,-3 5-6 0,-5 4 5 16,-8 0 0-16,-5-1 1 16,-5-1 0-16,-7-6 0 15,-1-3 0-15,0-5 1 16,0-6 0-16,0-5-1 15,0-9 2-15,0-1 1 16,0-2-3-16,0 0-3 16,0-2-28-16,0-14-22 15,0-7-68-15,0-8-224 16</inkml:trace>
  <inkml:trace contextRef="#ctx0" brushRef="#br0" timeOffset="33118.9">7076 6363 948 0,'0'0'34'0,"0"0"-14"16,0 0 82-16,0 0-46 16,0 0-33-16,0 0-19 15,-24-37-4-15,24 37-32 16,3 2-56-16,18 13-85 15,-1 3-52-15</inkml:trace>
  <inkml:trace contextRef="#ctx0" brushRef="#br0" timeOffset="33446.47">7626 6397 922 0,'0'0'76'0,"0"0"-56"15,-95 16 44-15,62 10 9 16,0 5-24-16,9 7-22 16,6 5-2-16,11 7-22 15,5 3-1-15,2 6 2 16,5 2-2-16,16-6-2 15,1-6 0-15,2-8-4 0,1-15-19 16,4-9 9-16,2-12 4 16,0-5 10-16,5-3 4 15,0-19-4-15,1-4-24 16,2-5-36-16,-2-2-39 16,-13-1-144-16</inkml:trace>
  <inkml:trace contextRef="#ctx0" brushRef="#br0" timeOffset="34084.21">9250 6127 842 0,'0'0'26'15,"0"0"70"-15,0 0-8 16,0 0-72-16,0 0-16 15,0 0 0-15,90 122 17 16,-48-47 10-16,0 0-13 16,-7 0-11-16,-5-6 0 0,-4-10-1 15,-3-13-2 1,0-15-1-16,-6-11 1 0,0-14-8 16,-2-6 8-16,1 0 8 15,2-21 1-15,3-9 24 16,-2-7 9-16,1-9-8 15,-7-5-12-15,-2-10-4 16,-4-4-13-16,-7-5-4 16,0 0-1-16,0 9-9 15,0 17-12-15,0 19-16 16,0 17-6-16,0 8-14 16,0 9-58-16,0 18-91 15,11 4-30-15</inkml:trace>
  <inkml:trace contextRef="#ctx0" brushRef="#br0" timeOffset="35328.74">10119 6183 851 0,'0'0'43'15,"0"0"20"-15,-81-4 26 16,54 16-54-16,5 15-17 16,-2 13-12-16,9 6 0 15,0 7-5-15,8 1 1 0,5-1-2 16,2-2-3-16,3-5-4 16,21-6 4-16,3-7 2 15,1-11-12-15,6-7-8 16,-1-9-12-16,-3-6 19 15,1-1-13-15,-5-17 3 16,-8-4 5-16,-5-5 19 16,-7-4 3-16,-3-2 3 15,-3-6-4-15,0-1 4 16,-9-4-2-16,-4 0-1 16,-1 0-3-16,1 6-1 15,7 10 0-15,3 11-8 0,3 8 9 16,-2 8 6-1,1 1-1-15,1 0 0 0,0 0-5 16,0 14-9-16,12 11 9 16,12 8 10-16,-2 4 8 15,8 0-8-15,-3 1-1 16,-1-4-5-16,0-1 0 16,-5-2-4-16,0-7 2 15,-5-4-2-15,2-9 0 16,3-8-1-16,0-3-2 15,7 0 0-15,-1-16 2 16,-2-7 1-16,-4-4-2 16,-3-7 2-16,-3-5 2 15,-9-4-2-15,-6-10 4 16,0-8 0-16,-3-9 0 0,-16-8-2 16,-4-6-2-16,-2-3-18 15,-4 2-4-15,-2 9-2 16,0 12-5-16,-2 14 10 15,2 13 19-15,2 15 6 16,7 11 21-16,8 10-7 16,1 1-8-16,6 20-12 15,4 18-4-15,3 14 3 16,3 14 1-16,20 12 2 16,12 4-1-16,-1 3 1 15,2-5 4-15,-3-2 6 16,-5-6-9-16,-1-2 4 0,-2-5-3 15,-1-7-4-15,0-7 1 16,5-8-2-16,5-11-7 16,6-10-4-16,5-10-3 15,2-8-19-15,-3-4 5 16,-3 0-9-16,-8-10-3 16,-5-9 36-16,-6-2 5 15,-8-3 0-15,-3-5 0 16,-3-5 16-16,-3-4 35 15,-2-4 17-15,-1-6-26 16,-2-2-16-16,0 0-5 16,0 7-20-16,0 9 27 15,0 11 7-15,0 11-6 0,0 7-3 16,0 4 4-16,0 1-29 16,0 1-1-16,0 21-22 15,6 10 20-15,13 9 2 16,1 6 2-16,2 1-2 15,-1 0 3-15,-3-9-4 16,-2-5 1-16,1-8-6 16,0-11-13-16,0-5-1 15,4-9-3-15,1-1 15 16,5-3-2-16,0-14-5 16,-3-6 6-16,-5-7 8 15,-7-6 1-15,-3-4 18 0,-9-10 19 16,0-2 10-1,0-6-16-15,-18 0-9 0,-6 0-5 16,-4 7-12-16,2 10-5 16,1 16 0-16,9 14-9 15,4 11 8-15,3 0-11 16,0 15-30-16,9 12-34 16,0 0-102-16,36-6-219 15</inkml:trace>
  <inkml:trace contextRef="#ctx0" brushRef="#br0" timeOffset="35756.36">11650 6259 614 0,'0'0'13'0,"0"0"-12"15,0 0 64-15,0 0-29 16,91-41-32-16,-67 22-1 16,-1-2-2-16,-7-3 2 15,-7-2-3-15,-4-6 9 16,-5-4 10-16,0-3 31 16,-8-2 12-16,-14 3 12 0,-5 8-2 15,1 13-25 1,-2 16 2-16,1 1-14 0,-3 20-18 15,2 13-3-15,6 12-9 16,8 2-1-16,7 4-2 16,7 4-1-16,0 4 5 15,12 0-3-15,3 2-2 16,2-6 0-16,-1-9 1 16,3-7-2-16,0-14-7 15,4-8-6-15,2-8-7 16,5-9-19-16,1 0-14 15,4-2-45-15,-4-16-93 16,-1-3-408-16</inkml:trace>
  <inkml:trace contextRef="#ctx0" brushRef="#br0" timeOffset="36298.39">13321 5754 1008 0,'0'0'38'0,"0"0"-38"16,0 0-9-16,0 0 9 0,9 129 18 15,3-63-2 1,0 1 4-16,-3 1-8 0,-3 0-3 16,-1-5-8-16,-3-6 2 15,-2-12 0-15,0-9-2 16,0-14-1-16,1-10 0 15,1-3-1-15,-1-6-4 16,-1-3 5-16,0 0 0 16,0-5-8-16,0-17-39 15,0-9-46-15,-6-13-118 16</inkml:trace>
  <inkml:trace contextRef="#ctx0" brushRef="#br0" timeOffset="36478.32">13446 5595 959 0,'0'0'28'0,"0"0"-19"16,0 0 48-16,0 0-32 16,0 0-25-16,0 0-3 15,-18-11-53-15,30 27-127 16,12 4-166-16</inkml:trace>
  <inkml:trace contextRef="#ctx0" brushRef="#br0" timeOffset="36798.03">13695 5871 785 0,'0'0'10'0,"0"0"66"15,-42 109 25-15,42-67-44 16,0-1-27-16,17 2 2 16,11-1-11-16,7 1-12 15,5 0 3-15,-4-2-10 16,-4-5 1-16,-8-6-3 16,-10-8 1-16,-8-8 2 15,-5-7-3-15,-1-5 0 0,0-2 6 16,-1 0 1-1,-19 0 0-15,-10-8 0 0,-7-12-7 16,2-5-21-16,9-6-18 16,10-10-5-16,11-3-92 15,5-7-33-15,0-9-75 16</inkml:trace>
  <inkml:trace contextRef="#ctx0" brushRef="#br0" timeOffset="37002.54">13767 5847 601 0,'0'0'54'15,"-21"90"-25"-15,2-16 85 16,-1 14-14-16,-4 11-31 16,-4 3-39-16,-8 4-9 0,-4-6-6 15,0-9-6 1,-1-18 3-16,4-15-10 0,10-17 20 16,5-14 5-16,9-11-19 15,5-11-5-15,5-5 4 16,3 0-7-16,0-9-28 15,0-13-80-15,0-5-165 16</inkml:trace>
  <inkml:trace contextRef="#ctx0" brushRef="#br0" timeOffset="38074.49">15290 5724 810 0,'0'0'9'16,"0"0"2"-16,3-78 56 16,16 59-4-16,8 4-37 15,6 6-7-15,4 9-15 0,2 0 12 16,3 14-7-16,2 15 14 15,-3 8-2-15,-2 9 2 16,-4 7-6-16,-8 7-9 16,-6-2-3-16,-10 0-5 15,-7-10-1-15,-4-6 1 16,0-8-7-16,-20-6 2 16,-2-6-10-16,-3-5 12 15,-5-7-4-15,2-6 5 16,-1-4 4-16,-1 0 2 15,3-14-1-15,5-10 1 16,4-9-4-16,8-9-1 16,8-16-6-16,2-7-16 15,3-9-10-15,20 3 0 16,6 8-26-16,6 17-11 0,1 14 45 16,1 17 20-16,0 9 1 15,-3 6 2-15,5 0-1 16,5 16 2-16,0 4 1 15,-2 2 0-15,-6-1 0 16,-6 1 4-16,-6-5 0 16,-4-2-2-16,-3-5 3 15,-1-5-5-15,-1-5 2 16,6 0 4-16,1-2 6 16,1-12-6-16,-1-5-2 15,1-2-1-15,-6-3 0 16,-3-3 1-16,-6-2 3 0,-7 1 10 15,-1-2 9-15,-1 6 14 16,-16 2-27-16,-2 10 10 16,0 7-3-16,0 5-17 15,0 2-3-15,-1 23 8 16,0 11-8-16,-1 11 12 16,6 7 2-16,3 4-9 15,4 5 8-15,7 2-6 16,1-4-1-16,0-8-2 15,5-8-3-15,12-12-1 16,1-7 2-16,3-9-2 16,0-9 0-16,1-5-1 15,2-3 1-15,3 0-25 0,5-4-32 16,0-10-52 0,7-5-45-16,1-3-358 0</inkml:trace>
  <inkml:trace contextRef="#ctx0" brushRef="#br0" timeOffset="38592.71">16643 5574 773 0,'0'0'51'15,"0"0"-22"-15,-83-24 112 0,55 24-80 16,-2 4-45-16,-1 20-2 15,1 8-9-15,2 12 1 16,4 6-3-16,5 8-2 16,10 3 0-16,6 0 5 15,3-8-6-15,1-7 0 16,16-12-5-16,7-10-7 16,4-9-10-16,3-9 0 15,4-6-7-15,-1 0 10 16,-2-12-8-16,-6-10 23 15,-4-5 0-15,-4-4 4 16,-6-8 1-16,-3-8 5 16,-5-4 8-16,-4 0-5 15,0-1-5-15,0 10 3 16,0 10-3-16,0 8-3 0,0 12 8 16,0 9 4-16,0 3 1 15,0 0-14-15,0 15-15 16,2 14 11-16,10 9 4 15,2 9 3-15,-3 6 5 16,0 2-5-16,1 1-2 16,-5-7 2-16,2-10-3 15,-1-9 0-15,2-8-2 16,2-12-14-16,6-3-8 16,1-7-40-16,10 0-50 15,4 0-75-15,8-8-204 16</inkml:trace>
  <inkml:trace contextRef="#ctx0" brushRef="#br0" timeOffset="39154.71">17200 5624 795 0,'0'0'35'0,"0"0"85"16,0 0-13-16,0 0-66 0,-99-40-20 16,76 47-15-1,-2 15-2-15,-1 9 5 0,1 7 3 16,6 7-10-16,4 7-2 16,4 4 3-16,10 0-2 15,1-6-1-15,0-4 4 16,6-8-4-16,6-7-9 15,4-8-12-15,1-9-10 16,5-8-7-16,5-6 12 16,1 0-1-16,0-3-17 15,1-17 7-15,-5-6 23 16,-2-6 14-16,-4-6 3 16,-6-10 16-16,-3-9 37 15,-3-7-15-15,-6-9-15 0,0-4-13 16,0-2-8-1,-7-2-3-15,-3 1-1 0,3 5 1 16,-2 6 0-16,0 12 0 16,2 11-2-16,1 17 6 15,1 15 19-15,3 12 6 16,2 4-31-16,0 30-13 16,0 21 1-16,14 19 9 15,7 10 3-15,0 1 3 16,1-1-2-16,-2-5-1 15,-7-7 0-15,-3-7-25 16,-4-9-38-16,-3-8-59 16,-1-11-37-16,-2-12-370 15</inkml:trace>
  <inkml:trace contextRef="#ctx0" brushRef="#br0" timeOffset="40368.39">18427 5179 827 0,'0'0'9'15,"0"0"3"-15,0 0 30 0,0 0-23 16,0 0-18-16,85 14 5 16,-45 38 20-16,-1 14 24 15,-9 8-15-15,-13 8 3 16,-8 2-6-16,-9 5-14 15,0 4-7-15,0-1-5 16,-12-2-3-16,-1-5-3 16,1-9 0-16,1-9 4 15,7-7-4-15,1-11-4 16,3-8-11-16,0-8 7 16,10-11-3-16,1-4-5 15,-2-9-7-15,-2-3 1 0,1-6 1 16,-1 0 8-1,7-14 3-15,2-12-4 0,2-11 5 16,0-12 8-16,-5-4 1 16,-4-6 0-16,-7 0 1 15,-2-3-1-15,0 1 2 16,-11 0-2-16,-12 6 5 16,-7 11-5-16,-5 9 0 15,-4 7 2-15,0 11 12 16,-2 3 0-16,-1 4 1 15,4 4-6-15,2 0-5 16,9 1-4-16,10 2 2 16,10 1 4-16,7 1 2 15,0-3-6-15,4-6-4 16,16-9-5-16,14-2-9 0,18-8 6 16,11 5 9-16,3 2 0 15,-5 2 0-15,-6-1-1 16,-7 3 4-16,-5-3-1 15,-4-2 1-15,-2-2-2 16,-6-2 4-16,-5-2 1 16,-7-3 3-16,-4 2 4 15,-8 2 0-15,-5 2-2 16,-2 6 12-16,0 8 0 16,-12 2-20-16,-7 6 12 15,-8 4-11-15,-6 0-3 16,-1 6 2-16,4 7 0 0,9-3-2 15,12 2 0-15,9-5-10 16,0 5 7-16,8 0-10 16,26 0 6-16,18 2 7 15,12-1 5-15,5-1-5 16,-5 1-23-16,-10 1 8 16,-13 0-4-16,-14 3 8 15,-9 2 6-15,-7 1 4 16,-3 0-1-16,-2 8 2 15,-4 3 2-15,-1 3-2 16,-1 5 1-16,0 2 0 16,0-2 1-16,0 0-1 15,0-5 0-15,-3-4 1 0,2-5-2 16,1-5 0-16,0-8-1 16,0-5-6-16,0-6 4 15,0-1-6-15,9 0-47 16,4 0-38-16,-1-6-1 15,0-11-265-15</inkml:trace>
  <inkml:trace contextRef="#ctx0" brushRef="#br0" timeOffset="40796.96">19596 5361 239 0,'0'0'579'0,"0"0"-569"16,0 0 75-16,0 0-26 15,-82 17-46-15,61 17-6 16,6 9 9-16,3 3-2 16,6 7-2-16,6 2-6 15,0-1-6-15,3 0 3 16,15-5-3-16,2-11-10 15,3-14 3-15,3-7-28 16,2-15 18-16,-1-2 16 16,1-8 0-16,-3-15 1 15,-5-5 6-15,-2-5 1 16,-6 2 22-16,-2-8 11 0,-7-3 2 16,-3-6-11-16,0-5-22 15,0 0-1-15,-18 0 0 16,-4 9-8-16,-2 8-1 15,-3 14 1-15,3 10-3 16,2 10 2-16,1 2-1 16,6 4-14-16,2 14-47 15,7 6-44-15,6-3-130 16</inkml:trace>
  <inkml:trace contextRef="#ctx0" brushRef="#br0" timeOffset="41568.83">19923 5421 432 0,'0'0'224'0,"0"0"-216"16,11 110 37-16,-5-62 23 15,2 2-44-15,-3 1-7 16,-1 2-17-16,-1-4 7 16,-3-6-3-16,0-7-4 15,0-13-4-15,0-12 4 0,0-8 0 16,0-3 5-16,-3 0 95 16,2-17-23-16,-1-8-40 15,-1-9 10-15,-1-3-9 16,1-1-19-16,-1-2-7 15,3-1 0-15,-1-4-9 16,1-5-2-16,1-1-1 16,0-2-8-16,9 6 2 15,13 10-14-15,7 12-9 16,-1 11 9-16,-1 11 11 16,-3 3 6-16,-2 8 1 15,2 13-2-15,0 11 7 0,-3 7-3 16,-2 2 1-1,-4 2 1-15,-3 0-2 0,-4-4 2 16,-7-3 0-16,-1-5-2 16,0-5-3-16,0-5 3 15,0-4 2-15,-5-9-2 16,2-5-2-16,3-3 2 16,-1 0 6-16,1-2 21 15,0-15 7-15,0-9-20 16,0-8-7-16,0-7-4 15,3-6-3-15,11-5 0 16,3-3-5-16,10 4 4 16,6 9-14-16,4 10-18 15,1 14 13-15,-3 15 0 16,-5 3 12-16,-6 9 8 0,-2 19 0 16,-1 6 0-16,-3 8 0 15,0 5 9-15,-6 4 1 16,-2 2-2-16,-7 0-5 15,-3 0-1-15,0-5-2 16,0-4 3-16,-7-7-3 16,-5-12-1-16,2-7-3 15,-1-6 4-15,5-4-23 16,2-7-61-16,2-1-115 16,2 0-218-16</inkml:trace>
  <inkml:trace contextRef="#ctx0" brushRef="#br0" timeOffset="43152.73">22139 5266 435 0,'0'0'107'16,"0"0"25"-16,0 0-1 16,0 0-44-16,-24-78 0 15,17 69-40-15,2 4-7 16,4 1-13-16,-2 4 3 15,1 0-11-15,1 0-18 16,-5 20-1-16,-3 17-15 16,-1 16 15-16,0 9 6 15,4 3-4-15,1 0 8 16,5-5-10-16,0-4 1 0,11-10-3 16,13-7 2-16,8-12-6 15,5-6 6-15,3-7 1 16,8-11-1-16,1-3-14 15,-1 0 0-15,-5-14 1 16,-8-6 11-16,-7-6 2 16,-6-6 1-16,-4-5 13 15,-6-10 9-15,-3-6 6 16,-3-6-3-16,-6-4-5 16,0-2-13-16,0 4-1 15,0 10-5-15,-9 12-2 16,5 17 0-16,-1 11 0 0,4 7-14 15,1 4-15-15,0 0-41 16,0 7-50-16,1 10-87 16,23 4-135-16</inkml:trace>
  <inkml:trace contextRef="#ctx0" brushRef="#br0" timeOffset="43513.2">23019 5125 838 0,'0'0'19'0,"0"0"51"16,-89 46-1-16,66-10-26 15,7 3-15-15,13 6-12 16,3 2-2-16,14 2-2 15,14 2-3-15,7 0-6 16,-2 2-1-16,-5-4 0 16,-6-3 1-16,-9-6-3 15,-7-10-3-15,-6-11 1 16,0-7-6-16,0-9 7 16,0-3 0-16,-13 0 0 15,-5 0 1-15,-8-9 2 0,-4-10-2 16,2-4-12-16,9-6-35 15,10-6-23-15,9-9-86 16,0-6-59 0</inkml:trace>
  <inkml:trace contextRef="#ctx0" brushRef="#br0" timeOffset="43745.18">23013 5191 580 0,'0'0'6'16,"-34"103"72"-16,7-31 27 15,-9 7-56-15,-8 4-16 16,-6 2-7-16,-6-1-6 16,-3-2-10-16,4-12-1 15,7-8 8-15,7-12 6 16,11-14-8-16,10-11 4 0,9-9-3 16,6-9-5-16,4-6-2 15,1-1-9-15,0 0 0 16,14-3-43-16,14-15-105 15,12-10-242-15</inkml:trace>
  <inkml:trace contextRef="#ctx0" brushRef="#br0" timeOffset="44225.7">23388 5484 772 0,'0'0'1'0,"0"0"10"16,0 0 31-16,0 0-14 15,0 0-26-15,0 0-1 16,83-25-1-16,-62 11-14 15,-4-3-1-15,-3-5 5 16,-8-4 10-16,-6-4 0 16,0 0 1-16,-4 3 6 0,-14 3 21 15,-2 4 34-15,-3 8-16 16,-1 4-15-16,2 8-3 16,2 0-8-16,1 14-16 15,4 17 7-15,0 8-8 16,7 7 8-16,5 4-2 15,3 6-1-15,0 0-2 16,5 1 0-16,8-6-5 16,5-3 1-16,1-10-2 15,1-8 1-15,1-9 0 16,3-8-1-16,2-7-14 16,6-5-6-16,2-1-33 15,3-4-58-15,-2-13 15 0,-7-10-156 16</inkml:trace>
  <inkml:trace contextRef="#ctx0" brushRef="#br0" timeOffset="44628.95">23777 5344 764 0,'0'0'60'0,"0"0"18"16,0 0 58-16,0 0-83 15,0 0-32-15,0 0-16 16,83-9 1-16,-42 26-2 16,-3 4 1-16,-5 6 2 15,-5 6 6-15,-5 1-1 0,-5 3 0 16,-4 4-4-16,-7-2-5 16,-6-2 3-16,-1 2-6 15,-1-3-4-15,-19-2-21 16,-5-4 0-16,-2-8-5 15,2-8 17-15,5-9 10 16,3-5 3-16,2 0 18 16,-3-17 28-16,3-5-5 15,3-5-10-15,9-4 20 16,3-5-13-16,5-9-2 16,21-7-31-16,16-10 3 15,17-3-8-15,19-1-25 16,16 8-25-16,16 12-59 0,4 19-43 15,-20 20-88-15,-33 7-48 16</inkml:trace>
  <inkml:trace contextRef="#ctx0" brushRef="#br0" timeOffset="45847.12">2574 5194 262 0,'0'0'30'15,"0"0"1"-15,0 0 31 16,0 0 18-16,0 0-63 16,0 0-17-16,0 0 0 15,3-21-118-15,0 14 37 16</inkml:trace>
  <inkml:trace contextRef="#ctx0" brushRef="#br0" timeOffset="46375.98">2489 5085 524 0,'0'0'75'16,"0"0"28"-16,-103-7-4 15,60 7-1-15,-2 0-29 16,-4 0-32-16,10 4 9 0,8 2-13 15,10-2-14-15,15-1 5 16,3-3 4-16,3 0-23 16,0 0-5-16,0 0-7 15,15 0 2-15,15 0 5 16,16 1 8-16,18-1 7 16,14 0-5-16,13 0 17 15,7 2-9-15,-4 4-13 16,-9 2-5-16,-7 1 1 15,-11-2 6-15,-6-1-5 16,-7-4-2-16,-4 0 0 16,-8-2 2-16,-6 0-4 15,-11 0 4-15,-7 0-4 0,-10 0 1 16,-5 0 1-16,-2 0 8 16,-1-2-2-16,0 2-5 15,0 0-1-15,0-1-14 16,0 0-33-16,0-2-38 15,-15-3-47-15,0-3-225 16</inkml:trace>
  <inkml:trace contextRef="#ctx0" brushRef="#br0" timeOffset="47096.73">2867 4979 725 0,'0'0'88'0,"0"0"-44"15,0 0 88-15,0 0-57 16,0 0-25-16,0 0-1 16,-42-9-22-16,42 9-15 15,0-1-12-15,0 1 1 16,1 0-7-16,14 0-3 15,6 0 9-15,12 5 1 16,10 5 6-16,2-2 2 16,1 3-9-16,2-4 8 15,-2 3-7-15,-6-2 1 16,-5-2-2-16,-2-3 3 0,-7 2-5 16,3-1 2-16,-4 0-3 15,0 0 3-15,-1 1 1 16,-4-1 4-16,-6 0-5 15,-3-1 1-15,-5 0 0 16,-3-3-2-16,1 2 2 16,-1-2 5-16,0 0-6 15,0 3 9-15,-1-3-3 16,-1 0 1-16,-1 0 6 16,0 0-6-16,0 0 3 0,0 0-6 15,2 0 1 1,-2 0 4-16,0 0-8 0,0 0 3 15,0 1 2-15,0 1-1 16,0 4-1-16,-15 5-3 16,-9 7 7-16,-12 7 24 15,-7 8-6-15,-12 1-7 16,-5 4-2-16,-4-1-1 16,1-2-1-16,14-4-5 15,9-11-6-15,22-4-1 16,6-9 0-16,6-4 1 15,6-3 0-15,0 0-2 16,0 0 10-16,0 0 8 16,0 0 2-16,0 0-7 0,0 0-6 15,0 0-5-15,0 0-3 16,0 0-1 0,0 0-13-16,0 0-61 0,0 0-37 15,0 0-65-15,0 0-167 16</inkml:trace>
  <inkml:trace contextRef="#ctx0" brushRef="#br0" timeOffset="48371.06">2334 6568 636 0,'0'0'38'0,"0"0"11"15,0 0 26-15,0 0-31 16,0 0-12-16,0 0-5 15,0 0-4-15,-60 10-6 16,60-10-7-16,0 0-8 16,6 0-2-16,15 0-13 0,12 0 13 15,13 0 2 1,11 0 6-16,16-11 4 0,9-3 7 16,13 0-15-16,4 0 6 15,1 2-10-15,-8 4 10 16,-5 3-8-16,-11 0-1 15,-8 1 9-15,-8-1-2 16,-12-2 8-16,-12 2 3 16,-8-2 3-16,-10 2-3 15,-9 2 11-15,-6 0-15 16,0 1 5-16,-3 1 1 16,0 1-2-16,0 0-6 15,0 0-13-15,0 0-11 16,0 0-35-16,0-1-26 0,-6-2-99 15,-11-4-147-15</inkml:trace>
  <inkml:trace contextRef="#ctx0" brushRef="#br0" timeOffset="49144.08">3120 6246 552 0,'0'0'122'16,"0"0"-89"-16,0 0 55 15,0 0 9-15,0 0-21 16,0 0-31-16,-43 0-14 15,43 0-3-15,0 0-16 16,0 0 2-16,0 0-6 16,0 0 0-16,3 0-8 15,18 0 3-15,10 0 14 16,12 5-3-16,5 1 2 0,1 3-4 16,-1-1-11-1,1 1 5-15,0 3 0 0,1-3-3 16,-6 1-1-1,-2 0-2-15,-3-1 0 0,-5-4 2 16,-1 3-2-16,-9-4 1 16,-6-1 1-16,-8-3-2 15,-4 2 1-15,-3-2 2 16,-3 0-3-16,0 0 3 16,0 0 4-16,0 0 4 15,0 2-1-15,0-2-6 16,0 0 1-16,0 1-4 15,0 1 1-15,0-2-2 16,0 3-1-16,0 0-1 16,0 1-1-16,0 5 3 15,0 4-4-15,-9 6 4 0,-6 6 1 16,-9 8 5-16,-10 6 5 16,-9 4 14-16,-2 5-7 15,-4 3-6-15,7 1 7 16,2-5-11-16,7-5 2 15,6-5-6-15,9-9 1 16,8-6 0-16,1-8 1 16,3-4-1-16,6-8 0 15,0 0-3-15,0-2 6 16,0 0-3-16,0 0 0 16,0 0 0-16,0 0-2 0,0 0 1 15,0 0-2-15,0 0 0 16,0 0-2-16,0 0-13 15,0 0-43-15,-3-3-70 16,-6-5-110-16,0-5-541 16</inkml:trace>
  <inkml:trace contextRef="#ctx0" brushRef="#br0" timeOffset="72430.12">3687 8753 232 0,'0'0'102'16,"0"0"-55"-16,0 0 45 16,0 0-37-16,0 0-3 15,0 0-17-15,0 0 17 16,22-32 12-16,-22 27-15 15,0 2 9-15,0 0-4 16,0-2-1-16,-4 1-21 0,-5-2-18 16,-6 1-7-1,-2-2 3-15,-8 3 7 0,-6 3-7 16,-11 1 6-16,-4 0-3 16,-5 5-3-16,3 13-2 15,2 5-1-15,4 3-7 16,5 6 1-16,0 4 2 15,4 7-3-15,5 9-4 16,1 1 4-16,6 5 1 16,0-4 0-16,12-3-1 15,4-4 3-15,5-2-3 16,0 2-4-16,3-2 2 16,14-2 1-16,2-5 1 15,2-6-2-15,-1-3 4 16,2-9-2-16,2-3 6 0,1-3-5 15,8-6 0-15,3-7-1 16,3-1 0-16,-2 0 0 16,0-3-13-16,-1-8-14 15,-6-4-46-15,-5-6-116 16,-2-2-236-16</inkml:trace>
  <inkml:trace contextRef="#ctx0" brushRef="#br0" timeOffset="73046.28">3957 9017 621 0,'0'0'75'0,"0"0"-8"16,0 0 54-16,0 0-23 15,0 0-49-15,0 0-26 16,-100-61-7-16,67 61-8 16,0 20 8-16,0 6-12 15,2 6-4-15,10 4-3 16,2 5 3-16,7 2 0 16,6 2 0-16,1 0 1 0,4 1 0 15,1-5-1 1,0-7-1-16,7-7-1 15,7-8 1-15,2-5-4 0,1-8 3 16,5-6 2-16,3 0-3 16,5-5-7-16,3-13 10 15,0-8 0-15,-2-6 0 16,-4-7-5-16,-2-4 4 16,-8-2-7-16,-4 4 8 15,-5 6 2-15,-5 6 1 16,-2 10-2-16,-1 5 4 15,0 4 0-15,0 5 15 16,0 4-6-16,0 1-3 16,0 0-11-16,0 0-1 0,0 13-11 15,-3 14 8-15,-3 11 4 16,2 9 2-16,-1 3-2 16,2 5 2-16,3-7-2 15,0-9 0-15,0-7-3 16,0-8-1-16,3-8 1 15,12-2-10-15,6-7 12 16,1 0-32-16,1-4-4 16,2-3-20-16,-4 0-36 15,1 0-20-15,-7-7-148 16</inkml:trace>
  <inkml:trace contextRef="#ctx0" brushRef="#br0" timeOffset="73466.64">4480 9015 682 0,'0'0'57'16,"0"0"5"-16,0 0 61 15,0 0-54-15,-98-22-52 16,58 40-2-16,-5 5 17 15,5 1 2-15,11 0-23 16,14-2-7-16,11 2-4 16,4 0 0-16,1 3 1 0,22-2-1 15,12 3 7-15,1-2-5 16,2-1-2-16,-4 2-2 16,-9-1-15-16,-7-6 2 15,-9 2 8-15,-4-6 5 16,-5 1-1-16,0-3 3 15,0-1 0-15,-14-4-1 16,-2 0 1-16,-11-3 4 16,-1 1 8-16,-8-2 0 15,0-3-2-15,3 1-1 16,9-3 3-16,11 0-8 16,4 0-4-16,9 0-27 15,12-14-86-15,22-8-201 0</inkml:trace>
  <inkml:trace contextRef="#ctx0" brushRef="#br0" timeOffset="73938.48">4668 9243 216 0,'0'0'440'16,"0"0"-436"-16,0 0-1 15,0 0 42-15,0 0 3 16,0 0-26-16,72 23-7 0,-39-23-5 16,-3-6-5-16,-4-10-5 15,-2-1 2-15,-7-6-1 16,-4 3 0-16,-4-4 3 16,-6 2-1-16,-3 2 16 15,0 3 35-15,-9 1 5 16,-6 6-9-16,-6 0-20 15,-3 7-5-15,-4 1-14 16,-2 2-2-16,-1 3-2 16,1 16-7-16,5 6-1 15,5 6 1-15,4 5 1 16,4 8 0-16,5 1 8 16,4 2-9-16,3-1 0 15,0-3 1-15,13-4-1 16,2-8 5-16,7-2-2 0,-1-9-1 15,-1-3-1-15,-1-6 1 16,3-4-2-16,-1-4 6 16,5-3-6-16,0 0 0 15,-2 0-16-15,-3-6-43 16,-3-9-135-16,-3-6-350 16</inkml:trace>
  <inkml:trace contextRef="#ctx0" brushRef="#br0" timeOffset="74388.82">5463 8814 731 0,'0'0'21'16,"0"0"44"-16,0 0 65 16,0 0-47-16,0 0-59 15,0 0-24-15,9 5 0 0,-9 51 10 16,-7 16 41-16,-1 3-4 15,2 2-21-15,-1 0-14 16,4-4 8-16,3-6-20 16,-3-6 12-16,3-10-9 15,0-10 0-15,0-7-2 16,0-8 0-16,0-6 0 16,0-5 1-16,0-8-2 15,0-2 0-15,0-3 0 16,0-2 7-16,0 0-7 15,0 0-4-15,0-7-54 16,9-14-62-16,7-11-138 0</inkml:trace>
  <inkml:trace contextRef="#ctx0" brushRef="#br0" timeOffset="74696.39">6187 9022 915 0,'0'0'37'0,"0"0"49"15,0 0-4-15,0 0-26 16,0 0-18-16,0 0-9 0,9-55-10 15,-9 52-7-15,1 3 0 16,-1 0-12-16,0 0-2 16,2 0 0-16,-2 0 0 15,0 0-26-15,1 0-67 16,2 10-61-16,4 10-72 16,-2 3-545-16</inkml:trace>
  <inkml:trace contextRef="#ctx0" brushRef="#br0" timeOffset="74929.3">6163 9561 670 0,'0'0'111'0,"0"0"67"16,0 0-46-16,0 0-11 15,0 0-16-15,0 0-5 16,-5 4-12-16,5-4-20 15,0-6-16-15,0-4-21 16,0-4-17-16,3 2-14 16,3 1-14-16,-1 5-65 15,-5 6-56-15,0 0-45 16,-2 3-147-16</inkml:trace>
  <inkml:trace contextRef="#ctx0" brushRef="#br0" timeOffset="79442.39">7835 8622 538 0,'0'0'22'0,"0"0"6"15,0 0 51-15,0 0-6 16,0-74-37-16,0 66-2 16,0 4 12-16,0 2 6 15,0 1-10-15,0 1-3 0,0 0-30 16,-3 4-9-16,-3 20-3 15,-2 16 3-15,1 11 6 16,3 13 8-16,4 5 16 16,0-2-13-16,0-2-4 15,1-1-7-15,2-2 0 16,-3-1-3-16,0-1 1 16,0-11-4-16,0-8 1 15,0-9 1-15,-1-11-2 16,-1-9 0-16,1-5 0 15,1-4 4-15,0-3-1 16,0 0 0-16,0 0 4 16,0 0-6-16,-2-10-1 0,1-10-30 15,1-10-40 1,0-4-98-16,0 0-49 0,9 4-233 16</inkml:trace>
  <inkml:trace contextRef="#ctx0" brushRef="#br0" timeOffset="79884.06">7710 8782 423 0,'0'0'47'16,"0"0"-15"-16,0-71 29 16,12 50 6-16,8-1-39 0,6 3-12 15,2 2-5-15,6 0-9 16,-1 5 4-16,-1 2 7 15,-4 5-2-15,-4 3 11 16,-2 2 16-16,-2 3-26 16,2 20 4-16,3 12-1 15,2 14 0-15,-4 11 1 16,-3 5 2-16,-5 0 20 16,-6 2-17-16,-3-1-10 15,-4-5-1-15,-2-4-9 16,0-5 2-16,-9-6-3 15,-14-2-4-15,-2-4 4 16,-5-6 3-16,-1-6 13 16,-5-6-10-16,0-5 28 15,-1-6-8-15,-2 0-13 16,8-10-5-16,4-1 3 16,6 0-4-16,3-8-7 0,5-9 12 15,1-2-10-15,6-5-2 16,6 2-4-16,0-1-36 15,16 3 0-15,11 3-90 16,2 5-101-16</inkml:trace>
  <inkml:trace contextRef="#ctx0" brushRef="#br0" timeOffset="81061.83">8412 9224 667 0,'0'0'10'16,"0"0"-2"-16,0 0 33 15,0 0-17-15,91-23-22 16,-64 10 4-16,0-4-3 15,-9-3-3-15,-2-3 0 16,-5-8 3-16,-6-1 4 16,-3-1-5-16,-2-1 1 0,0 5 4 15,0 4 1 1,-4 1 25-16,-5 7 6 0,-5 4-6 16,2 1-5-16,-1 8 2 15,-2-1-15-15,1 5-11 16,0 0 2-16,0 9-6 15,2 13 0-15,2 6-2 16,2 8 2-16,4 2 8 16,1 2-6-16,3 3 17 15,0 0-8-15,0 1-1 16,0 2-3-16,3-4 1 16,7-5-3-16,2-4 0 0,2-7-3 15,0-4 0 1,0-6-1-16,4-4 3 0,0-4 1 15,4-6-2-15,2-2 2 16,6 0-1-16,4-14 3 16,5-11-3-16,7-11-4 15,-1-8 6-15,-1-9-2 16,-5-5-2-16,-4-4 1 16,-7-2 0-16,-6-2 2 15,-5 2-5-15,-5-6 4 16,-5 2-4-16,-2 2 3 15,-4 6-1-15,-1 9-2 16,0 10 4-16,0 10-4 16,0 8-4-16,-9 9-1 15,-1 5-2-15,1 6 3 0,-3 3 4 16,-6 0 2-16,-4 20-2 16,-4 17-1-16,1 8 0 15,1 10-4-15,9 5 5 16,6 0 1-16,2 2 4 15,1-1-5-15,3-2 5 16,3-2-2-16,0-2 0 16,0-1-1-16,3 1-1 15,7-4-1-15,2-3 0 16,3-11 2-16,4-4-2 16,1-7-2-16,4-5 2 15,1-5 5-15,8-4-3 16,1-4-2-16,2-6 2 0,0-2-2 15,5 0 0-15,-5-9 0 16,0-11 3-16,-9-7-2 16,1-6 3-16,-2-10-2 15,-3-4 2-15,-3-1-2 16,-4 2 1-16,-5 2 0 16,-8 6-2-16,-3 5 4 15,0 8 5-15,-3 7 5 16,-6 5-5-16,-3 7-4 15,0 4 5-15,0 2-7 16,-7 2-1-16,-5 15-3 16,0 9-4-16,1 6 4 15,3 5 0-15,2 8 0 16,6 6 0-16,3 3 1 0,6-1-1 16,3-7 0-16,0-8 2 15,4-6 0-15,10-8-2 16,2-4 0-16,-1-4-3 15,1-7 6-15,0-1 2 16,3-3-2-16,-1-2-3 16,1-3-1-16,3 0-15 15,-1-3-20-15,2-13-32 16,4-4-58-16,4-10-216 16</inkml:trace>
  <inkml:trace contextRef="#ctx0" brushRef="#br0" timeOffset="81512.45">9744 8536 372 0,'0'0'314'15,"0"0"-259"-15,0 0 64 16,0 0-8-16,0 0-102 15,0 0-6-15,22 84-3 16,-11 11 49-16,-2 11-16 16,-3-2-10-16,-6-3-10 15,0-6-8-15,-4-9-4 16,-7-11-1-16,2-16 4 16,3-15-1-16,2-15-3 15,2-12 0-15,2-10-1 0,0-5-10 16,0-2-17-16,-3 0-33 15,-6-9-63-15,-7-16-5 16,-1-9-120-16</inkml:trace>
  <inkml:trace contextRef="#ctx0" brushRef="#br0" timeOffset="81804.25">9650 9093 650 0,'0'0'46'15,"0"0"4"-15,44-89-10 16,-8 63 34-16,8 4-40 15,8 6-25-15,2 8-3 16,1 7 9-16,-6 1-12 16,-5 0 9-16,-7 13 0 0,-8 9 1 15,-4 7 3 1,-8 7-4-16,-6 9-1 0,-8 5-1 16,-3 1 2-16,0 4 3 15,0-6 2-15,-8-6-14 16,4-9 2-16,-1-7-4 15,2-6 3-15,0-8-4 16,2-6 0-16,1-5-1 16,0-2-31-16,0 0 12 15,0-5-6-15,0-16-120 16,0-14-48-16</inkml:trace>
  <inkml:trace contextRef="#ctx0" brushRef="#br0" timeOffset="81986.5">10207 8732 909 0,'0'0'0'15,"0"0"26"-15,0 0 67 16,-3-83-35-16,3 80-33 16,0 1-20-16,0 2-5 15,0 0-12-15,6 5-33 16,5 12-55-16,-5 5-169 15</inkml:trace>
  <inkml:trace contextRef="#ctx0" brushRef="#br0" timeOffset="82973.97">10530 9377 620 0,'0'0'1'0,"0"0"10"16,0 0 64-16,0 0-14 16,0 0-4-16,0 0 28 15,-22 25 12-15,16-45-48 0,-6-12-35 16,0-11-12-16,4-12-2 15,8-3 2-15,0-2-4 16,16-1 0-16,12 3-12 16,6 7-18-16,9 14 0 15,-2 13-1-15,-5 15 19 16,-5 9 8-16,-6 9-4 16,2 20 8-16,1 9 2 15,1 6 9-15,0 4 1 16,-3 1-6-16,-3-3-3 15,-4-7 0-15,-5-7 1 16,-2-8-2-16,-1-10 2 16,2-7-2-16,5-7 0 0,9 0 4 15,3-19 2-15,4-7 0 16,-4-6-4-16,-3-7 4 16,-3-7-4-16,-5-7 1 15,-5-1-1-15,-7 2 0 16,-7 6-2-16,0 14 0 15,-15 10 15-15,-12 10 3 16,-4 12 2-16,-5 0-5 16,5 24-15-16,4 7-2 15,11 6 2-15,11 1 0 16,5-2-5-16,5-6 5 16,14-8-3-16,5-7 3 15,-1-8-17-15,0-5-4 16,-1-2-1-16,-1-4 2 0,-4-14 13 15,-1-3 7-15,-2-7 4 16,0-2 3-16,0 3-4 16,-2 5 5-16,-5 9 4 15,-5 8 19-15,-2 4 9 16,0 1-17-16,0 0-23 16,0 14 3-16,-5 12 0 15,-1 8 5-15,-1 8-3 16,2 7 6-16,-1 7-3 15,-3 11-5-15,1 11 0 16,0 8 1-16,-1 5 4 16,4 3 10-16,-5 2-8 15,3 1-2-15,1-4-8 16,4-5 5-16,2-3 0 16,0-8-4-16,0-3 0 0,-6-12 1 15,-1-12 1-15,-1-14 0 16,4-20 2-16,-1-15-1 15,-4-1 41-15,-8-18 18 16,-12-18-25-16,-10-14-13 16,-2-9 4-16,2-2-1 15,18 0-7-15,14 6-16 16,7-2 5-16,16 0-10 16,20-1-5-16,13 5-55 15,18 9-56-15,18 13-31 0,6 7-96 16</inkml:trace>
  <inkml:trace contextRef="#ctx0" brushRef="#br0" timeOffset="84272.51">13045 8465 245 0,'0'0'231'0,"0"0"-220"16,30-92 53-16,-15 64 6 15,1 1 3-15,1 6-27 16,-4 7 5-16,-3 7 0 15,-2 7 8-15,2 6-29 16,4 25-22-16,0 14 12 16,0 21 15-16,-6 13 1 15,-8 8 9-15,0 8-3 16,-8 2-16-16,-7 5-7 16,-3 1-12-16,-1 4-1 15,-2 3-1-15,-1-4-5 16,-1-11-2-16,7-14-4 15,1-17 6-15,7-14-2 0,8-13 1 16,0-6-4-16,5-9-12 16,14-6-25-16,5-10 26 15,6-6-8-15,7 0-7 16,-4-18 9-16,3-13-5 16,-8-8 17-16,-3-4-8 15,-8-10-3-15,-7-3 16 16,-10-2 5-16,-5 0 8 15,-31 1 40-15,-14 1 9 16,-8 2-7-16,-2 3-14 16,5 3 8-16,11 1-19 15,13 7 1-15,9 3-20 16,11 7-4-16,9 8-1 0,2 3 0 16,0 2 1-16,19 0-2 15,13 2-2-15,13 2 0 16,17 2 0-16,11 0-5 15,2 5-26-15,1 2-10 16,-15 2 12-16,-16 2 11 16,-18 0 16-16,-11 0 4 15,-10 0 0-15,-3 3 0 16,3 9 0-16,0 5 1 16,1 12 1-16,2 5-1 15,-1 8 1-15,2 5 4 16,-2-1 3-16,-2 0-7 0,-3-3 0 15,-3-4 1-15,0-7-3 16,0-8 0-16,0-9 0 16,0-5 0-16,0-5 1 15,0-4 3-15,0-1-4 16,0 0 2-16,0 0 2 16,0 0 2-16,1 0 4 15,2-9-3-15,0-8-1 16,3-3-6-16,-2-4 1 15,1-1-1-15,-2-3-8 16,-3 3-53-16,3-1-112 16,-3 2-101-16</inkml:trace>
  <inkml:trace contextRef="#ctx0" brushRef="#br0" timeOffset="84520.95">13609 8593 475 0,'0'0'351'16,"0"0"-339"-16,0 0 61 16,-14-86 23-16,14 76-55 15,0 0-22-15,3 5-15 0,2 4 3 16,-1-1-7-16,1 2-3 15,2 0 0-15,-2 7-52 16,-4 10-125-16,1 1-189 16</inkml:trace>
  <inkml:trace contextRef="#ctx0" brushRef="#br0" timeOffset="84924.06">13919 8676 776 0,'0'0'17'16,"0"0"-14"-16,0 0 70 0,101 19-13 16,-60 18-38-16,-5 13-5 15,-11 4-5-15,-6 5-3 16,-10-1-1-16,-6-1-2 15,-3-8-4-15,0-6-2 16,-7-5-2-16,-14-10-3 16,-2-8 3-16,-4-9 2 15,-4-9 19-15,1-2 35 16,2-7-1-16,1-13 6 16,5-9-16-16,8-3-11 15,11-6-23-15,3-9-4 16,17-3-2-16,20-5-3 0,12 6-5 15,5 3-9 1,-1 10-14-16,-6 14-20 0,-11 9-10 16,-6 12-30-16,-6 1-58 15,-7 0-11-15,-2 5-304 16</inkml:trace>
  <inkml:trace contextRef="#ctx0" brushRef="#br0" timeOffset="85270.32">14665 8656 747 0,'0'0'41'0,"0"0"-11"0,0 0 59 15,-94 15-37-15,56 13-13 16,7 8-6-16,10 1-11 15,15 6-14-15,6 3-4 16,17 6-4-16,20 1 2 16,3 0-2-16,-4-7 1 15,-9-10-2-15,-9-9 1 16,-12-11 0-16,-6-11 0 16,0-3 2-16,0-2 2 15,-3 0 7-15,-10 0 3 0,-6-4-9 16,-7-14-8-16,-3-2 3 15,6-7-56-15,9-2-38 16,11-7-100-16,3-7-314 16</inkml:trace>
  <inkml:trace contextRef="#ctx0" brushRef="#br0" timeOffset="85509.33">14583 8757 727 0,'0'0'22'15,"-31"76"-4"-15,1-16 126 16,-6 11-63-16,-12 10-21 16,-9 6-32-16,-4 5-9 0,-3-3-9 15,0-5-6 1,4-17-1-16,11-16 1 0,12-16 2 16,13-12-6-16,12-12 2 15,3-5-1-15,6-6 4 16,3 0 0-16,0 0-5 15,6-20-28-15,18-13-68 16,10-9-182-16</inkml:trace>
  <inkml:trace contextRef="#ctx0" brushRef="#br0" timeOffset="85958.93">15288 8226 625 0,'0'0'9'16,"0"0"51"-16,0 0 43 15,0 0-26-15,0 0-1 0,0 0-45 16,-5 0-25-16,-8 48-4 16,-4 27 16-16,-6 21 39 15,-5 12-26-15,-1 2-17 16,1-2-2-16,4-5-11 15,11-11 6-15,4-16-7 16,9-16-1-16,0-15-8 16,6-15 7-16,7-6 2 15,3-14 1-15,3-3-1 16,1-7-2-16,3 0-26 16,1-14-29-16,0-14-72 15,-4-8-132-15</inkml:trace>
  <inkml:trace contextRef="#ctx0" brushRef="#br0" timeOffset="86155.37">14927 8676 920 0,'0'0'28'0,"0"0"-14"16,0 0 37-16,87-34-12 15,-17 31-25-15,15 3-8 16,4 0 2-16,-5 0-7 15,-11 0 3-15,-13 7-4 16,-15 1-4-16,-17 1-35 16,-12-4-161-16,-14-5-270 0</inkml:trace>
  <inkml:trace contextRef="#ctx0" brushRef="#br0" timeOffset="86972.42">16544 8550 796 0,'0'0'16'0,"32"-78"-11"0,-10 51 61 16,-1 9-2-16,4 11-26 16,1 7-21-16,-1 4 8 15,0 25-14-15,-1 15-4 16,-7 7 14-16,-7 11-3 15,-3 4 5-15,-7 4-5 16,0-2 0-16,0-2-16 16,0-6 5-16,-1-6-5 15,-6-12-2-15,-1-13 0 16,4-12-9-16,0-10 9 16,3-7 4-16,1 0 8 15,0 0 16-15,0-17 17 0,0-15-24 16,0-13-14-16,1-10-6 15,6-7-1-15,0-2-15 16,3-2-30-16,2 0-8 16,6 7 9-16,5 11 5 15,1 13-2-15,1 18 24 16,3 11 5-16,2 6 8 16,4 11-2-16,7 18 4 15,2 10 2-15,-6 9 4 16,-2 4 4-16,-9 2 11 15,-6 1-5-15,-11-3 9 16,-8-1-4-16,-1-2-15 16,-1-4 4-16,-17-8-5 15,1-6-3-15,-2-8 3 16,5-7-5-16,5-6 4 0,4-5-4 16,5-1-4-16,0-4-68 15,14 0-107-15,18-2-206 16</inkml:trace>
  <inkml:trace contextRef="#ctx0" brushRef="#br0" timeOffset="87375.21">17573 8620 754 0,'0'0'18'0,"0"0"5"0,0 0 92 15,0 0-66-15,-82-11-39 16,56 41 0-16,-1 7 7 16,3 6-4-16,4 6-8 15,7 1-3-15,3 1 1 16,5-1-1-16,5-5-2 16,0-9-2-16,6-8 2 15,12-10-2-15,3-8 0 16,3-4 2-16,3-6 2 15,2 0-1-15,0-9 2 16,-2-8 3-16,-4-12 9 16,-4-6-2-16,-3-9 1 0,-4-9-8 15,-5-4 8-15,-6-1-9 16,-1 3-1-16,-4 9-4 16,-14 11-4-16,-9 14-1 15,-2 10-10-15,-3 11 14 16,1 0-4-16,6 18-34 15,12 9-82-15,13 1-63 16</inkml:trace>
  <inkml:trace contextRef="#ctx0" brushRef="#br0" timeOffset="88314.38">18014 8647 780 0,'0'0'16'16,"0"0"65"-16,-93-18-1 15,60 19-47-15,2 23-29 16,1 8 6-16,5 9-9 15,7 7 3-15,6 3-3 16,9 3-1-16,3-2 2 16,0-6-2-16,9-5 7 0,4-9-7 15,3-10 0 1,0-3 0-16,1-9 0 0,1-5 0 16,3-5 0-16,1 0 5 15,1-5-3-15,1-12 2 16,1-9 3-16,2-5-4 15,0-8 2-15,-2-10-5 16,2-8 3-16,-4-10 1 16,-4-6-8-16,-6-7 0 15,1-6-8-15,-8 4 2 16,-5 4 9-16,-1 10 0 16,0 4 0-16,-6 8 1 15,-6 9 2-15,3 11 1 16,0 14-3-16,6 12 7 0,0 10-5 15,-1 6-2-15,0 31-11 16,4 21 4-16,0 20 7 16,0 5 2-16,4 5 0 15,0-7-1-15,-4-4 3 16,0-6-3-16,0-4 2 16,0-2-1-16,0-6-1 15,0-6-1-15,0-7 0 16,6-10-1-16,9-7 0 15,6-8 0-15,6-5-1 0,6-5 2 16,1-8 2 0,4-3-2-16,-2 0-14 15,0-5 12-15,-3-13 0 0,0-5 2 16,-3-11 3-16,1-7-3 16,1-9 4-16,-3-9 1 15,-2-3 5-15,-6-7-7 16,-7 0 3-16,-10 7-6 15,-4 12 4-15,0 13 6 16,-17 17 18-16,-8 15-6 16,-3 5-9-16,0 19-8 15,-1 21-5-15,5 13 8 16,11 13-3-16,4 2-1 16,6 5 5-16,3-4-7 15,0-5-1-15,2-9-1 16,11-9 1-16,2-9-2 0,6-9 0 15,3-7 1-15,4-6 2 16,5-4-2-16,3-6 3 16,1-5-1-16,0 0-2 15,-1-1-1-15,-6-16-41 16,-6-6-47-16,-3-2-127 16</inkml:trace>
  <inkml:trace contextRef="#ctx0" brushRef="#br0" timeOffset="92128.61">3485 10193 580 0,'0'0'24'0,"0"0"64"0,0 0 6 16,-88-7-30-16,51 28-16 16,-3 11-17-16,-5 9-1 15,1 12 4-15,0 5-12 16,5 4 9-16,6-3-9 15,8-6-4-15,12-6-3 16,10-2-11-16,3-1 2 16,10-2-4-16,14 0 1 15,12-1 2-15,7-6-4 16,2-5 5-16,3-7-2 16,-8-7-2-16,3-6-2 15,-1-6-9-15,1-2-18 0,2-2-23 16,1-2-26-16,-1-14-71 15,-3-10-89-15,-1-8-208 16</inkml:trace>
  <inkml:trace contextRef="#ctx0" brushRef="#br0" timeOffset="92562.03">3846 10559 480 0,'0'0'141'0,"0"0"-51"15,0 0 21-15,0 0-9 16,0 0-48-16,0 0-29 15,-98-47-6-15,67 74-8 16,-2 7-6-16,3 7 3 0,9 0-7 16,6 3 3-16,11 0-4 15,4-4 1-15,6-1 0 16,16-8 0-16,8-7 1 16,0-9-2-16,1-6-2 15,-3-8-17-15,1-1 5 16,-4-5 5-16,-2-15 9 15,-3-6 0-15,-2-6 1 16,-6-2 2-16,-1-4-3 16,-4-1 14-16,-7 2-7 15,0 4-6-15,0 9 12 16,0 9-4-16,0 8 11 16,0 5-10-16,0 2-3 0,0 4-7 15,0 20-13-15,-3 13 10 16,0 12 3-16,2 7 1 15,1-2 2-15,0-1-2 16,0-11-1-16,7-11 0 16,8-10-8-16,3-10 2 15,3-5-34-15,14-6-20 16,1 0-93-16,2-9-174 16</inkml:trace>
  <inkml:trace contextRef="#ctx0" brushRef="#br0" timeOffset="92879.37">4255 10476 757 0,'0'0'36'0,"0"0"-12"15,0 0 57-15,-70 79-38 16,65-41-6-16,5 1-30 15,14 3 10-15,25 2-7 16,7 0-5-16,-1 1-4 16,-4-2 1-16,-9-8 0 15,-14-6 0-15,-8-5 1 16,-7-12-2-16,-3-5 8 0,0-4-2 16,0-3 15-1,-15 0-20-15,-6 0-1 0,-7 0-1 16,-5-17-28-16,6-7-49 15,8-7-76-15,10-8-158 16</inkml:trace>
  <inkml:trace contextRef="#ctx0" brushRef="#br0" timeOffset="93096.1">4362 10582 387 0,'0'0'308'16,"-38"90"-297"-16,18-24 64 15,-8 12 32-15,-2 7-42 0,-6-2-44 16,-2-6-11-16,0-9-3 16,4-12-3-16,7-12-1 15,5-16 0-15,8-10 1 16,7-8-2-16,4-8-2 16,3-2 0-16,0 0-14 15,12-18-149-15,13-16-128 16</inkml:trace>
  <inkml:trace contextRef="#ctx0" brushRef="#br0" timeOffset="93875.72">4974 10493 535 0,'0'0'18'16,"0"0"-17"-16,0 0 39 16,-9 72 33-16,-9-44-31 15,-1-3-13-15,-2-5-10 16,-3-6-8-16,5-6 5 15,-1-4 12-15,4-4 16 16,-2 0 9-16,0 0-12 0,0-13-9 16,2-4 0-1,-2-5-26-15,7-3 3 0,0-1-8 16,6-6-1-16,2 0-11 16,3 2-5-16,0 2 14 15,0 6-7-15,0 5 6 16,5 3-4-16,2 5-6 15,-1 6 4-15,6 3-13 16,6 0 10-16,3 15 7 16,4 13 3-16,-3 7-6 15,-1 6 8-15,-7 0 5 16,-4-2-3-16,-1-2 6 16,-9 0-2-16,0 2 1 15,0 5 2-15,-3 1 5 0,-9 2-1 16,0-1-5-16,-4-4 4 15,4-2-12-15,0-6 9 16,-3-4-8-16,1-9 0 16,0-5 0-16,-7-3 2 15,4-6 13-15,-5-4-11 16,-2-3 4-16,-4 0-2 16,2-7 10-16,-2-9-10 15,7 1 0-15,9-3-5 16,5 1-2-16,7-2-1 15,0-3 1-15,18-3 5 16,7-2-4-16,3 4 1 16,1 5-2-16,-8 6-4 0,-5 7 3 15,-1 4 1-15,-5 1 1 16,-2 0-1-16,1 7-1 16,1 10 0-16,-1 2 1 15,-1 0-7-15,-1-2-30 16,0-2-17-16,-2-8-102 15,1-4-34-15,-3-3-184 16</inkml:trace>
  <inkml:trace contextRef="#ctx0" brushRef="#br0" timeOffset="95098.29">4731 10754 627 0,'0'0'28'15,"0"0"13"-15,0 0 44 0,0 0-21 16,0 0-10 0,0 0-21-16,15 68 8 0,10-61-22 15,2-3 1-15,9-4-4 16,1 0-11-16,0-6 4 15,-5-9-4-15,-6-4 2 16,-6 0-5-16,-4-4 2 16,-7-2 1-16,-4-2-2 15,-2-4 0-15,-3-6 2 16,0-1-5-16,0-4 2 16,-11 8-2-16,-1 6 0 15,-1 11-6-15,1 6-9 16,-6 9 15-16,-4 2 3 15,-5 1 11-15,-9 19-10 16,2 7-2-16,-2 8 7 16,5 5-3-16,2 4-4 0,3 4 3 15,0 1 7-15,7 2-7 16,1-3 1-16,4 1 0 16,4-3 0-16,9-2-4 15,1-4 2-15,0 1-1 16,17-7 3-16,4-3 2 15,3-4-7-15,5-7-1 16,2-2 4-16,3-8-3 16,5-3-1-16,-3-7 3 15,1 0-1-15,-1 0-2 16,1-7 0-16,-6-3-13 16,-5-2-22-16,-2-4-34 0,-8 1-36 15,-7-4-60-15,-9-1-154 16</inkml:trace>
  <inkml:trace contextRef="#ctx0" brushRef="#br0" timeOffset="95668.43">5586 10536 575 0,'0'0'22'15,"0"0"-8"-15,0 0 78 16,0 0-35-16,86-52-23 16,-64 52-14-16,-2 0-6 15,5 9 9-15,-4 10-1 0,-3 8 21 16,-6 6-13 0,-8 7-3-16,-4 8 3 0,0 2 15 15,-7 2-21-15,-11 2-5 16,-4-5 2-16,1 0-11 15,-2-8-2-15,6-4-7 16,6-6 0-16,2-4-1 16,9-4 0-16,0-6 1 15,0 0-1-15,6-3-5 16,12-3 5-16,9-4 1 16,6-4 4-16,4-3-3 15,5 0-2-15,0 0-7 16,4-10-15-16,-3-3 4 15,-6 1 1-15,-3 1-1 16,-12-1-5-16,-5-1 7 0,-9-1-19 16,-2-3-89-1,1-2-45-15,-7-5-504 0</inkml:trace>
  <inkml:trace contextRef="#ctx0" brushRef="#br0" timeOffset="95932.61">6395 10585 806 0,'0'0'28'0,"0"0"-19"16,0 0 110-16,0 0-35 15,0 0-37-15,0 0-26 16,14-50-5-16,-14 50-14 16,0 0-2-16,0 0-16 15,0 16-73-15,0 8-111 16,-6 8-111-16</inkml:trace>
  <inkml:trace contextRef="#ctx0" brushRef="#br0" timeOffset="96141.95">6430 11070 753 0,'0'0'103'0,"0"0"38"16,0 0-11-16,0 0-52 16,0 0-18-16,0 0-20 15,12 0-8-15,-6 0-13 16,1 0-15-16,-4 0-4 15,0 0-9-15,-3 0-62 16,0-2-80-16,-3-1-157 16</inkml:trace>
  <inkml:trace contextRef="#ctx0" brushRef="#br0" timeOffset="98366.25">8265 10743 495 0,'0'0'47'0,"0"0"74"16,0 0-39-16,0 0-52 0,0 0-16 15,0 0 19-15,0 0-5 16,64-53-3-16,-59 34 2 15,-2-3-5-15,-3-3-1 16,0-6-3-16,0-1-4 16,-10-4-10-16,-11 4 1 15,-3 6 3-15,-4 6 4 16,-6 6-3-16,-6 9 2 16,-1 5 1-16,-2 0 0 15,1 4-3-15,8 13 2 16,7 4-1-16,7 6-10 15,7 5 0-15,4 7 3 16,3 4 2-16,5 6 3 0,1 2-3 16,0 2 1-16,0-3-1 15,4-4-2-15,7-7-3 16,5-7-2-16,4-6 1 16,8-8 1-16,5-8 2 15,7-9-2-15,2-1 1 16,0-2 3-16,-2-17-4 15,-9-3-5-15,-3-7 5 16,-4-8 1-16,-3-8 0 16,0-9-1-16,-2-6 0 15,-2-7-1-15,-1-9-2 16,2-9-13-16,-3-2 1 0,-6 0-11 16,-3 7 8-16,-6 12 12 15,0 13 3-15,0 11 3 16,-11 13 5-16,0 13 3 15,5 7 7-15,1 6-2 16,1 5-1-16,-4 10-12 16,-2 16-3-16,1 20 3 15,-2 8 2-15,5 7 0 16,-1 6-1-16,4 1 1 16,0 1 6-16,3-1 0 15,0-5-2-15,0-3-1 16,16-5 1-16,-2-2-5 15,-1-3 0-15,1-7-1 16,-4-4 1-16,3-6 1 16,-2-5-2-16,0-6 0 0,3-8 0 15,4-5 0-15,9-8 0 16,7-1 0-16,2 0 2 16,3-10-2-16,-3-6-7 15,-3-7-4-15,-5 0 6 16,-4-9 4-16,-5-2 1 15,-2-10 0-15,-4-3 1 16,-3-2-1-16,-2 2 1 16,-2 5 0-16,-6 8-1 15,0 4 0-15,0 8 0 0,-11 8 5 16,-4 5 3 0,-2 9 4-16,-7 0-9 0,0 9 2 15,0 17-4-15,0 4 0 16,8 6 2-16,5 5-2 15,7 4 0-15,4 2-1 16,0 1 4-16,6-1-3 16,9-4 0-16,3-5-1 15,1-7 0-15,-1-8 0 16,0-6 1-16,0-5-1 16,0-5 0-16,1-6 0 15,-1-1 2-15,3 0-2 16,-2-3-48-16,-2-12-36 15,2-5-145-15</inkml:trace>
  <inkml:trace contextRef="#ctx0" brushRef="#br0" timeOffset="98748.4">9249 10127 771 0,'0'0'49'16,"0"0"74"-16,0 0-27 0,0 0-48 16,0 0-42-16,0 0-6 15,-13 54 3-15,13 23-3 16,0 17 10-16,0 3 0 15,0-3-5-15,0-13-4 16,0-15-1-16,0-10 0 16,0-13 1-16,0-10 3 15,-3-2-4-15,1-9-1 16,-1-4-2-16,3-5 3 16,0-5-1-16,0-4 1 15,0-3-9-15,0-1 0 16,0 0-23-16,11 0-25 15,-1-13-120-15,-3-5-284 0</inkml:trace>
  <inkml:trace contextRef="#ctx0" brushRef="#br0" timeOffset="99362.92">9495 10669 723 0,'0'0'42'0,"0"0"-32"16,0 0-7-16,0 0 10 15,0 0-13-15,0 0 12 16,55 10-10-16,-27-10-1 15,-3 0 6-15,-5-7-4 16,-6-5-2-16,-2-1 0 0,-8-3-1 16,-4-4 6-16,0 1 10 15,0-1 10-15,-12-1 14 16,-7 9 0-16,1-1-12 16,0 9 0-16,-1 4-4 15,-2 0-15-15,1 20-4 16,-2 3 2-16,5 11-6 15,1 5 8-15,4 5 1 16,3 4-4-16,6 0-5 16,3-4 5-16,0-2-6 15,8-12 0-15,8-2-1 16,2-8 2-16,0-7 1 0,3-6-1 16,1-4-1-1,4-3-4-15,1 0-22 0,-4-1-41 16,0-13-95-16,-8-6-75 15</inkml:trace>
  <inkml:trace contextRef="#ctx0" brushRef="#br0" timeOffset="99700.92">9995 10161 737 0,'0'0'49'0,"0"0"-23"15,0 0 95-15,0 0-71 16,0 0-50-16,0 0 8 16,0 144 39-16,0-55-13 15,0 6-12-15,-8-4-9 16,-2-4-11-16,-2-11-2 15,1-14-2-15,4-9 2 16,0-18-11-16,4-10 6 16,1-10 2-16,2-8-17 15,0-3-9-15,0-4-3 16,0 0-25-16,-4 0-55 16,-4-13-36-16,-7-8-210 0</inkml:trace>
  <inkml:trace contextRef="#ctx0" brushRef="#br0" timeOffset="99978.36">9843 10638 437 0,'0'0'158'0,"0"0"-132"15,0 0 46-15,101-73-4 16,-61 61-51-16,8 5-7 16,3 4-7-16,-2 3-2 15,-6 0-1-15,-8 18 3 16,-10 3 8-16,-10 11 20 15,-9 8 11-15,-6 5 16 16,0 2-31-16,-12 0-1 0,-2-6-18 16,5-6-2-1,-1-2-4-15,6-7 5 0,2-4-7 16,2-8-4-16,0-6-14 16,0-3-33-16,0-5-27 15,0 0 34-15,0-2-27 16,3-18-148-16</inkml:trace>
  <inkml:trace contextRef="#ctx0" brushRef="#br0" timeOffset="100180.52">10341 10386 809 0,'0'0'34'16,"0"0"29"-16,0 0 47 15,0 0-55-15,0 0-41 16,0 0-9-16,-18-50-5 16,18 50-4-16,0 0-72 15,0 12-65-15,0 9 4 16,0 1-375-16</inkml:trace>
  <inkml:trace contextRef="#ctx0" brushRef="#br0" timeOffset="101110.67">10509 10955 468 0,'0'0'31'15,"0"0"47"-15,0 0 81 16,0 0-7-16,0 0-26 15,0 0-60-15,-3-27-21 16,3 1-19-16,0-5-9 16,0-4-4-16,0-7-11 15,0-3 1-15,3 2-3 0,12-1 0 16,3 8-15 0,1 7-12-16,2 11 4 0,-6 11 17 15,3 7-2-15,3 0 5 16,3 13-4-16,3 13 7 15,0 2 0-15,-5 5-2 16,-4-2 1-16,0 1 2 16,-5-5-1-16,-1-4 0 15,2-5-2-15,0-7 0 16,0-6 4-16,7-5 0 16,1 0-2-16,4-5 0 15,-3-10-1-15,-2-4 2 16,-6-5 2-16,0-8-3 15,-4-3 1-15,-5-6 1 16,-3 2-1-16,-3 5-1 0,0 7-4 16,-2 10-1-16,-13 10-2 15,-3 5 7-15,-1 2 0 16,-4 10 0-16,6 11 0 16,3 4 4-16,8-3-1 15,4-1-3-15,2-3-6 16,0-6 5-16,8-3 1 15,4-5 2-15,1-4-1 16,1 0 4-16,1 0-5 16,0-7 0-16,-1-5 1 15,2-2 0-15,-6 0 1 16,2 1 3-16,-3 3 1 0,-6 5 7 16,0 1-2-1,-3 4 5-15,0 0-4 0,0 0-9 16,0 0-3-16,0 16-6 15,0 9 6-15,0 6 3 16,0 8 0-16,-6 6 1 16,0 8-3-16,1 6 0 15,-1 5 4-15,1 3-2 16,3 3 1-16,2 3-4 16,0 0-4-16,0-4 3 15,0-1 2-15,0-9-1 16,3-8 0-16,0-11 0 15,-3-13 0-15,0-15 3 16,0-9-6-16,0-3 7 16,-7-12 44-16,-13-15 6 0,1-8-10 15,-5-5-8-15,7 0 0 16,6 0-5-16,8 1-12 16,3-4-10-16,10 1-9 15,23 2-25-15,13 4-62 16,17 11-73-16,10 8-133 15</inkml:trace>
  <inkml:trace contextRef="#ctx0" brushRef="#br0" timeOffset="102790.36">12403 10476 13 0,'0'0'383'0,"0"0"-324"16,8-98 83-16,-8 63-24 15,-9 2-48-15,-10 0 17 16,-4 9-24-16,-2 7-17 16,-2 7-14-16,-1 10-11 15,-6 3-10-15,-1 24-8 16,2 11-1-16,1 10 4 16,2 6-3-16,3 3 4 15,10 1-6-15,6-1 0 16,8 1 1-16,3-2-1 0,3-3-2 15,14-8 2 1,9-6-1-16,0-11 0 16,4-10 1-16,3-10-2 0,3-8 1 15,4 0-2-15,-1-13-1 16,-5-11 1-16,-11-5 2 16,-1-5 0-16,-6-9 1 15,-5-2-1-15,-2-6 2 16,-3-3 0-16,1 3-1 15,-4 2-1-15,-1 11-1 16,-1 14 1-16,-1 12 2 16,0 12-2-16,0 0-1 15,0 19-4-15,0 16 5 16,-3 13 1-16,3 5 3 16,0 4 0-16,0 1 0 0,8-2-3 15,8-3-1-15,2-11 0 16,1-8 0-16,1-10 1 15,-1-8-1-15,2-7-2 16,3-5-11-16,2-4-51 16,5 0-77-16,4 0-10 15,1-17-344-15</inkml:trace>
  <inkml:trace contextRef="#ctx0" brushRef="#br0" timeOffset="103307.51">13530 10575 714 0,'0'0'1'15,"0"0"23"-15,-11 107 37 16,2-57-31-16,2 4-12 15,-2-4-11-15,-1-6 3 16,2-6-9-16,3-13-1 16,2-8 0-16,3-9 0 15,-1-4 2-15,1-4 1 16,-2 0 8-16,2-4 26 0,0-17 17 16,0-8-41-16,0-9-1 15,0-8-4-15,0-5-7 16,6-4-1-16,7-2 0 15,4 1-5-15,7 9-11 16,6 7-11-16,4 12-20 16,1 14 9-16,0 9 18 15,0 5 11-15,-2 12 6 16,-3 14 3-16,-4 6 0 16,-5 9 6-16,-9 4 27 15,-6 5 2-15,-6 3 5 16,0 0-12-16,-3-3-15 0,-9-7-2 15,-3-3 1 1,3-9-5-16,3-9-6 16,2-6 4-16,7-6-5 0,0-4 0 15,0-5-31-15,18-1-96 16,10 0-56-16</inkml:trace>
  <inkml:trace contextRef="#ctx0" brushRef="#br0" timeOffset="103712.05">14185 10555 84 0,'0'0'668'0,"0"0"-647"16,0 0 114 0,0 0-74-16,0 0-51 0,0 0-6 15,-65 38-3-15,50 4 11 16,1 7-3-16,0 2 0 15,2 2-6-15,6-5 1 16,6-4-4-16,0-10-4 16,8-8 4-16,11-9-1 15,5-9-2-15,1-5 3 16,3-3 0-16,1-1 8 16,-2-16-1-16,0-5 0 15,0-9 13-15,-5-5 6 16,-3-8-12-16,-5-9 4 15,-7-4 2-15,-7-1-15 16,0 8-3-16,-16 10 0 0,-8 13-2 16,-9 17 0-1,-4 10 3-15,-3 0-1 0,4 9-2 16,9 11-13-16,19 9-40 16,8 1-48-16,8-1-110 15,20-6-451-15</inkml:trace>
  <inkml:trace contextRef="#ctx0" brushRef="#br0" timeOffset="104590.26">14754 10514 723 0,'0'0'33'15,"0"0"28"-15,0 0 18 16,-85 1-40-16,60 26-24 16,1 6 3-16,2 4-4 15,1 6-5-15,6 3-5 16,3 0-4-16,6 0 0 16,3-3-1-16,3-7 1 15,0-6 3-15,0-6-3 16,12-8-3-16,3-5 2 15,6-7-1-15,-2-4 2 16,3 0-1-16,2 0 0 16,-3-14 1-16,0-4 1 0,-2-10-1 15,0-4 3-15,-2-9-2 16,1-10 2-16,-1-9 5 16,-3-6-5-16,0-8-2 15,-3-2 5-15,-3-6-6 16,-2 3 0-16,-4 3 2 15,-2 9-2-15,0 9 0 16,0 13 0-16,0 15 3 16,0 10 2-16,0 13 2 15,0 7-4-15,0 3-3 16,0 28-11-16,0 20 9 16,0 19 0-16,0 14 2 0,0 5 8 15,0 3-2-15,0-6 2 16,0-11-7-16,0-4 0 15,0-10-1-15,0-7 1 16,0-10-1-16,1-11-1 16,10-11 0-16,8-4 0 15,6-7 0-15,7-6 1 16,4-2-10-16,4-3-4 16,1 0-5-16,-3-16 7 15,-5-7 8-15,-3-7 4 16,-2-10 4-16,0-11 0 15,-1-4 7-15,-4-9-2 16,-3 3-6-16,-6 4 1 16,-10 7-4-16,-4 8 5 0,-6 10 10 15,-19 13 4-15,-7 12 5 16,-2 7-10-16,-3 19 6 16,6 20-11-16,6 16-2 15,8 4-6-15,9 3 7 16,7-1-7-16,1-2 8 15,0-3-5-15,4-6-4 16,8-10-2-16,6-7 1 16,3-8 1-16,3-5 0 15,4-9 1-15,2-5 2 16,2-5-3-16,0-1-6 0,-2 0-23 16,0-13-34-16,-5-6-68 15,-5-6-135-15</inkml:trace>
  <inkml:trace contextRef="#ctx0" brushRef="#br0" timeOffset="106120.16">16723 10280 719 0,'0'0'23'0,"0"0"35"15,0 0 66-15,0 0-51 16,0 0-27-16,0 0-39 16,0 0-1-16,-64 25-6 0,48 39 5 15,1 7 6-15,3 0-8 16,6-7 1-16,6-10 0 15,0-7-4-15,6-10-2 16,15-7 2-16,5-11-6 16,6-7 6-16,5-12 0 15,5 0 4-15,1-12-3 16,1-10 1-16,-6-5-2 16,-5-4 2-16,-6-3-2 15,-8-7-1-15,-5-3 0 16,-4 3 1-16,-4 3 6 15,-3 13-6-15,1 10 0 0,-4 11 0 16,0 4 1-16,0 4-1 16,0 21-8-16,2 10 8 15,2 7 0-15,5 2 3 16,1 0-3-16,3-4 1 16,3-7-2-16,5-5 1 15,3-11-3-15,3-7 3 16,-1-8-2-16,0-2 2 15,0-15 1-15,-3-10 2 16,-4-9 7-16,-5-4 3 16,-6-10 20-16,-5-10-1 15,-3-12-10-15,0-6-11 16,-3-2-6-16,-9 7-5 16,-5 19-5-16,4 18-6 15,4 18-6-15,6 14-22 0,-1 2-18 16,4 14-45-16,0 10-33 15,0 1-45-15</inkml:trace>
  <inkml:trace contextRef="#ctx0" brushRef="#br0" timeOffset="106832.2">17635 10011 812 0,'0'0'13'0,"0"0"5"15,-15 90 4-15,10-27 62 16,1 12-48-16,-4 8-9 16,-2 3-2-16,-5 1-12 15,0-4-11-15,-1-7 0 16,2-9-2-16,4-13 0 15,5-16-7-15,4-15-3 16,1-13 4-16,0-10 6 16,0 0 9-16,0-7 18 15,0-16-13-15,6-8 1 0,1-8-2 16,3-6-8 0,1-2-3-16,4-6-2 0,1-2 0 15,8 1-11-15,3 2-9 16,3 15 3-16,-2 17 0 15,-3 15-2-15,-3 5 2 16,-2 13 9-16,3 13 8 16,-5 7 0-16,3 4 3 15,-5 4 0-15,-4 3-1 16,-2-1-1-16,-1 2 0 16,-1-4 0-16,-2-4 0 15,0-7 4-15,0-10-5 16,-1-9-3-16,4-5 0 15,1-6 3-15,6 0 1 0,2-3 4 16,1-16 5-16,0-4-3 16,-2-7 17-16,-4-4-11 15,-1-5 6-15,-3-6-16 16,0 3 11-16,-3 4-14 16,-3 9 1-16,0 13 1 15,-3 9 0-15,0 7-4 16,0 1-1-16,0 23-10 15,0 7 13-15,0 9 3 16,0 1 0-16,-3 2 2 16,0-2-1-16,3-5-3 15,0-6-1-15,0-8-2 16,0-8-8-16,2-7-16 0,4-3-27 16,0-4-90-16,1 0-69 15</inkml:trace>
  <inkml:trace contextRef="#ctx0" brushRef="#br0" timeOffset="107029.5">18109 10047 558 0,'0'0'313'0,"0"0"-307"16,0 0 47-16,-45-72 12 0,45 72-65 15,3 5-32-15,13 15 31 16,1 6-10-16,-1-1-164 16,-4-4-225-16</inkml:trace>
  <inkml:trace contextRef="#ctx0" brushRef="#br0" timeOffset="107522.08">18547 10405 546 0,'0'0'272'0,"0"0"-212"16,0 0 56-16,-81-69-23 15,51 69-57-15,-5 14-14 0,-4 20-15 16,2 14-1-16,3 6 5 16,4 5-4-16,9 3-6 15,12-1-1-15,9-2 0 16,0-7-1-16,12-9 0 16,10-12 2-16,4-7 1 15,2-9-2-15,2-5 0 16,3-9 2-16,-2-1-2 15,-4 0-12-15,0-11-25 16,-2-8-40-16,1-5-123 16,-3-12-173-16</inkml:trace>
  <inkml:trace contextRef="#ctx0" brushRef="#br0" timeOffset="107993.89">18808 10074 603 0,'0'0'181'0,"0"0"-170"16,0 0 31-16,0 0-37 15,0 0 8-15,6 122 31 16,0-44 2-16,-6 9-16 16,0 5-12-16,-10-2-3 15,-14-7-9-15,-4-11-5 16,2-13-1-16,6-14 2 0,8-15-1 15,5-13 0-15,4-11 1 16,2-3-1-16,1-3 1 16,0 0 27-16,0-9 21 15,6-18-16-15,8-7-26 16,3-8-2-16,6-6-3 16,2-3-2-16,11-3-2 15,0 3-2-15,3 7-9 16,-5 13-5-16,-1 16-4 15,-3 15 7-15,-1 0 9 16,1 22 2-16,2 11 2 16,-3 5 1-16,-5 7 0 15,-8 3 7-15,-13 4-13 16,-3-1 6-16,-4-3-1 16,-15-5-1-16,-4-10 0 0,1-5-4 15,4-7 5-15,0-7-2 16,9-4-10-16,8-6-117 15,1-4-264-15</inkml:trace>
  <inkml:trace contextRef="#ctx0" brushRef="#br0" timeOffset="108312.59">20187 10243 862 0,'0'0'15'16,"-21"71"-13"-16,9-11 67 15,1 6-26-15,3 2-17 16,2 0-18-16,-4-5-3 15,-1-4-1-15,0-11-4 16,1-14-19-16,1-11 2 16,4-12-7-16,2-6 12 15,2-5-20-15,-1 0-5 16,1-20-37-16,1-12-95 0</inkml:trace>
  <inkml:trace contextRef="#ctx0" brushRef="#br0" timeOffset="108476.06">20403 10115 786 0,'0'0'17'0,"0"0"17"16,0 0 74-16,0 0-74 16,0 0-34-16,0 0-33 15,21 3-15-15,-5 25-103 16,1-6-283-16</inkml:trace>
  <inkml:trace contextRef="#ctx0" brushRef="#br0" timeOffset="108752.42">20488 10346 482 0,'0'0'94'0,"0"0"-22"15,-60 84 60-15,50-45-21 16,4 2-40-16,6 2-36 15,0 4-13-15,9 1-7 16,6-2-3-16,0-2-6 16,-2-4-4-16,-4-8 0 15,0-6 1-15,-5-4-3 16,-2-7 2-16,-2-6-1 16,0-3-2-16,0-5-1 0,-11-1-10 15,-9 0-19-15,-7-7 21 16,-3-14-34-16,6-4-74 15,9-6-16-15,12-7-179 16</inkml:trace>
  <inkml:trace contextRef="#ctx0" brushRef="#br0" timeOffset="108993.65">20492 10498 388 0,'0'0'294'0,"-76"91"-258"15,23-26 56-15,-7 8-11 0,-4 5-41 16,-2 2-32-16,2-8-4 16,7-11 1-16,8-11-4 15,10-13-1-15,12-15 1 16,11-9-1-16,9-6 1 16,5-6 5-16,2-1-2 15,0 0-2-15,9-2-2 16,7-9-70-16,-2-2-91 15,1-2-308-15</inkml:trace>
  <inkml:trace contextRef="#ctx0" brushRef="#br0" timeOffset="110153.72">21951 10160 685 0,'0'0'29'16,"0"0"-1"-16,0 0 84 16,0 0-4-16,0 0-66 15,0 0-27-15,0 4-7 0,-6 42 9 16,-1 12 6-1,-2 5-2-15,4 7-7 0,1-4-5 16,-1-5-2-16,1-9-6 16,-1-9 1-16,2-15-2 15,-1-11-1-15,3-9 1 16,1-7 9-16,0-1-7 16,0-1 15-16,0-20-11 15,0-11-2-15,3-12-8 16,7-11 2-16,0-10-11 15,5-5-7-15,3 0 0 16,9 7-1-16,4 13 3 16,2 18-3-16,-3 17 8 15,-3 15-6-15,-3 0 1 16,-1 22 18-16,0 15 1 0,-2 10 10 16,-2 9 7-1,-5 1 2-15,-3-2-11 0,-3-4 1 16,-4-10-4-16,0-7-5 15,-4-8 0-15,0-10-1 16,0-7 0-16,0-7-6 16,0-2 6-16,0 0 9 15,0-3 6-15,0-21 15 16,0-12-12-16,0-11-17 16,0-15-2-16,0-6-3 15,7-2-23-15,12 8 1 16,4 12-10-16,3 20 17 0,4 16 3 15,5 14-7 1,-1 1 10-16,2 28 11 0,-2 8 2 16,-1 13 2-16,-5 6 13 15,-4 5 8-15,-5-1 1 16,-7 0-16-16,-4-4 0 16,-5-3-1-16,-3-7-6 15,0-5 0-15,-15-9-1 16,-6-6 0-16,0-11-1 15,6-8-2-15,6-4 6 16,6-3-6-16,3 0-9 16,2-12-120-16,17-14-214 15</inkml:trace>
  <inkml:trace contextRef="#ctx0" brushRef="#br0" timeOffset="110403.17">22907 10338 723 0,'0'0'4'15,"0"0"66"-15,8 112 35 16,-2-65-44-16,-3 1-20 16,0-3-24-16,-3-3-3 15,0-5-11-15,0-5-2 16,-9-10 5-16,0-7-6 15,0-6-1-15,4-5-3 0,1-4-29 16,1 0-56-16,3-11-69 16,0-19-255-16</inkml:trace>
  <inkml:trace contextRef="#ctx0" brushRef="#br0" timeOffset="110569.59">23012 10033 846 0,'0'0'36'0,"0"0"99"16,0 0-53-16,0 0-56 15,0 0-26-15,0 0-11 16,0-19-41-16,7 43-59 0,-2 5-130 16</inkml:trace>
  <inkml:trace contextRef="#ctx0" brushRef="#br0" timeOffset="111173.22">23473 10291 830 0,'0'0'14'0,"0"0"54"15,0 0 37 1,-80-52-76-16,43 52-9 0,-3 4-12 16,-2 23 0-16,-1 11-5 15,7 9 1-15,9 9-4 16,9 0 0-16,10-4 1 16,8-3-1-16,0-3 1 15,3-6 2-15,10-5-3 16,2-9-1-16,7-6-5 15,4-8-12-15,5-3 4 16,3-9-4-16,-1 0 3 16,1-10 15-16,-2-15 3 15,-4-10 0-15,-1-8 2 16,-6-13 3-16,-3-12-2 16,-4-16-5-16,-4-7-1 0,-6-2 0 15,-2-1 5-15,-2 11-5 16,0 6 0-16,0 10 0 15,-5 15 3-15,2 18 9 16,-1 14 3-16,0 17 4 16,0 3-16-16,-2 31-3 15,2 24 0-15,4 24 0 16,0 14 6-16,0 6-3 16,0 1 2-16,7-6 2 15,-4-10-7-15,-2-14 4 16,-1-16-4-16,0-10-2 15,2-8 2-15,4-10 0 0,3-6-3 16,12-8-4-16,6-4-9 16,7-8-19-16,6 0-60 15,5-2-99-15,1-18-403 16</inkml:trace>
  <inkml:trace contextRef="#ctx0" brushRef="#br0" timeOffset="111752.76">24091 10285 684 0,'0'0'53'15,"0"0"85"-15,0 0-29 16,-16-86-63-16,-6 77-6 0,-6 5-10 16,-7 4-17-1,-2 0-6-15,0 19 6 0,4 8-8 16,6 9-3-16,5 10 0 15,5 9 0-15,2 3-2 16,6-2 2-16,5-4-2 16,1-7 0-16,3-7-1 15,0-7 1-15,0-6 0 16,7-7-2-16,11-4 1 16,9-7 1-16,8-2 1 15,3-5 3-15,1-3 1 16,0-14 0-16,-5-10 0 0,-1-10 1 15,-1-12 4 1,-6-14 1-16,1-15 7 0,-5-11-10 16,-4-5-7-16,-6-2-2 15,-6 6 1-15,-6 1-2 16,0 5 0-16,-4 9-3 16,-10 10 3-16,-2 18 2 15,5 17 2-15,3 18 0 16,-2 12-2-16,3 24-10 15,1 28-15-15,0 21 24 16,6 17 1-16,0 9 5 16,3 0 0-16,0-2-2 15,-3-7-1-15,0-9 0 16,0-15-2-16,0-13 1 16,0-14-1-16,0-10 0 0,0-9 0 15,1-5-1-15,16-5-3 16,5-3 1-16,14 0-33 15,12-5-103-15,10-2-129 16</inkml:trace>
  <inkml:trace contextRef="#ctx0" brushRef="#br0" timeOffset="112554.39">24485 10634 499 0,'0'0'32'16,"0"0"92"-16,0 0-33 16,-35 76-29-16,32-65 2 15,3-2-7-15,0-4-13 16,0 0-23-16,10-2 16 16,8-3 6-16,6 0 3 15,3-8-24-15,-2-14 1 16,-1-9 1-16,-2-11-8 15,4-8-2-15,-1-18-7 16,0-15-6-16,1-12 1 16,-4-8-4-16,1 2-4 15,-6 4-15-15,-3 5 7 16,-8 7-1-16,-5 10 9 16,-1 8 3-16,0 11-1 0,0 15 3 15,-3 15-3-15,-1 12 1 16,-2 14-4-16,-5 6 6 15,-3 36-8-15,-6 17 9 16,5 16 2-16,0 10-1 16,5 6 3-16,-1 4-4 15,0 0 3-15,2 3-4 16,-1-3 2-16,3-8-1 16,-3-9 0-16,1-12 0 15,1-18 0-15,7-12-1 16,1-10 1-16,0-6 0 0,18-5-2 15,10-4 2 1,6-5 0-16,8-6-2 0,1 0 1 16,3-14 1-16,-4-8 1 15,0-8-1-15,0-11 0 16,-5-8 1-16,1-12 4 16,-9-11 0-16,-5-3-4 15,-9 3-1-15,-8 9 4 16,-7 17-5-16,0 17 4 15,-3 14-2-15,-11 8 6 16,-7 7-3-16,-5 2 0 16,-8 23-4-16,3 13 0 15,8 16 4-15,7 12 5 16,7 5-3-16,6 1-5 16,3-6 0-16,0-9 0 0,3-9 2 15,11-8-2-15,2-8-1 16,6-5 0-16,4-6 2 15,5-4 4-15,6-7-3 16,3-3 2-16,2-3-2 16,4-4-3-16,1 0-24 15,-4-8-71-15,-9-9-160 16,-12-2-424-16</inkml:trace>
  <inkml:trace contextRef="#ctx0" brushRef="#br0" timeOffset="113521.68">26738 10193 742 0,'0'0'20'0,"0"0"2"16,0 0 83-16,28-81-24 15,-14 68-47-15,5 4-18 16,3 5-8-16,2 4-5 16,0 0-2-16,-3 15 9 15,-6 14-10-15,-3 15 1 16,-6 11 4-16,-6 8 9 16,0 6-7-16,0-7 2 0,0-5-4 15,0-11-5-15,-5-10 0 16,-1-11-2-16,-1-10 1 15,4-6 0-15,1-6 1 16,1-3 0-16,1 0 12 16,0-4 39-16,0-21 4 15,0-11-40-15,3-10-14 16,10-13-2-16,4-4-6 16,5-4-16-16,2 2-1 15,2 4-2-15,0 12-2 0,0 11 13 16,-1 14 1-1,0 16 3-15,2 8 2 0,3 15 4 16,0 19 5-16,-2 9 0 16,-8 12 5-16,-6 3 7 15,-8 4 3-15,-6 0 3 16,0-4-4-16,0-4-6 16,0-9 1-16,-6-7-6 15,-1-7-2-15,-2-7 0 16,1-8-1-16,4-8-1 15,2-4-5-15,2-1 4 16,0-3-53-16,14 0-120 16,17-5-244-16</inkml:trace>
  <inkml:trace contextRef="#ctx0" brushRef="#br0" timeOffset="113928.59">27676 10205 692 0,'0'0'58'0,"0"0"11"15,0 0 12-15,0 0-60 16,0 0-12-16,0 0 36 16,-71 99-7-16,52-48-5 15,3 4-10-15,4 2-7 16,7-5-7-16,5-3-9 0,0-8 0 15,0-11 3-15,11-7-3 16,0-9 1-16,3-6-1 16,5-7 1-16,6-1 5 15,3-4 10-15,2-17 1 16,0-7 5-16,0-10-6 16,-2-11-8-16,-3-12-1 15,-4-5-6-15,-6-4-1 16,-7 7 0-16,-8 11-3 15,0 12-3-15,-20 15 6 16,-8 11-21-16,-4 12-7 16,2 2-5-16,1 8-11 15,6 15-34-15,11 4-108 16,12 0-207-16</inkml:trace>
  <inkml:trace contextRef="#ctx0" brushRef="#br0" timeOffset="114834.09">28361 10253 736 0,'0'0'37'16,"0"0"-19"-1,0 0 103-15,-80-35-56 0,47 35-35 16,-3 0-9-16,-2 18-2 16,4 9-1-16,2 11-14 15,6 7 10-15,5 9-14 16,6-2 1-16,2-1 1 16,7-8-1-16,4-7-1 15,2-4-1-15,0-9 1 16,6-5 0-16,9-5 0 15,5-5 1-15,5-2 1 16,3-4 4-16,5-2-6 16,4 0 1-16,-1-13 1 15,0-10 3-15,-1-11-5 16,0-12 2-16,-4-18-2 0,1-12 0 16,-7-9-1-1,-3-2-5-15,-5 2-2 0,-4 6 8 16,-4 3-1-16,-1 7 1 15,-3 5 1-15,-3 8-1 16,-2 9 0-16,0 13 3 16,-2 12-1-16,-5 9 0 15,-1 11-1-15,-2 2-2 16,-8 17-2-16,-3 20 3 16,0 15 2-16,4 8 6 15,4 10 7-15,7 5 0 16,3 3-7-16,3 0 4 0,0-1-10 15,0-2 2-15,0-6-4 16,0-7 2-16,2-10-7 16,8-14 5-16,4-9 0 15,2-7-7-15,5-8 7 16,2-2-5-16,7-9 4 16,2-3-4-16,5 0 5 15,2-5 1-15,0-17 1 16,3-10-1-16,1-12 3 15,-3-12-2-15,0-8-2 16,-8-3-2-16,-11 5-6 16,-9 7 6-16,-12 12-1 15,0 13 2-15,-5 13 1 16,-16 17 7-16,-5 0 1 16,-6 32-6-16,-1 16 2 0,2 14 8 15,10 10-1-15,8 2 5 16,8-1-7-16,5-7-7 15,0-11-2-15,15-9 0 16,6-8 3-16,6-10-3 16,1-7 0-16,5-10 1 15,4-5 4-15,2-6-5 16,-1 0-3-16,-1-6-31 16,-6-11-36-16,-8-6-68 15,-9 1-205-15</inkml:trace>
  <inkml:trace contextRef="#ctx0" brushRef="#br0" timeOffset="117002.22">3432 11955 632 0,'0'0'67'15,"0"0"-2"1,0 0 95-16,0 0-92 0,0 0-41 16,0 0-13-16,-115-20 3 15,64 55-2-15,-4 10 6 16,7 6-5-16,8 4-4 15,16 3 5-15,9 0-11 16,5 1 1-16,10-2-3 16,0-4-2-16,0-4 0 15,16-6-2-15,6-8 0 16,6-6-1-16,10-8 1 16,4-4-2-16,4-9-4 0,-1-7-24 15,-3-1-17-15,-1-5-38 16,-3-18-44-16,-1-5 77 15,-1-7-30-15,4-3-82 16</inkml:trace>
  <inkml:trace contextRef="#ctx0" brushRef="#br0" timeOffset="117467.66">3863 12168 607 0,'0'0'92'0,"0"0"-16"16,0 0 47-16,0 0-32 15,0 0-49-15,0 0-21 0,-66-53-11 16,32 72-2-16,-5 9 0 16,6 8-6-16,2 4 0 15,7 2 1-15,12 0-3 16,9-1-4-16,3-7-4 16,5-6 4-16,17-7 4 15,3-9-1-15,4-5-1 16,-1-5-2-16,5-2-2 15,-5-2-8-15,-1-15 10 16,-6-3 0-16,-3-6 4 16,-6-5 6-16,0-3-3 15,-6-4 5-15,-3-1-5 16,-2 5 1-16,-1 6-4 0,0 12-3 16,0 9 3-1,0 4 0-15,0 3 3 0,0 4-3 16,0 21-15-16,0 4 12 15,0 10 3-15,0 2 1 16,0-1 0-16,6-1 0 16,6-5-1-16,0-6-8 15,6-4 8-15,0-8-2 16,4-6 2-16,5-5-16 16,6-5-30-16,4 0-64 15,-1-1-62-15,-2-15-206 16</inkml:trace>
  <inkml:trace contextRef="#ctx0" brushRef="#br0" timeOffset="117782.21">4364 12031 191 0,'0'0'542'0,"0"0"-507"15,-88-6 60-15,60 18-7 16,1 13-42-16,6 6-13 15,9 6-9-15,12 6-20 16,0 5 3-16,19 9 2 16,7 0-1-16,2-4-5 15,-1-3 1-15,-8-10 1 0,-7-9-2 16,-7-7-3 0,-5-10 0-16,0-4-1 0,0-3-2 15,-3-4 1-15,-14 1 0 16,-13-4 2-16,-14 0 0 15,-4 0-2-15,-4-1-16 16,7-10-31-16,11-3-43 16,17-3-61-16,17-6-298 15</inkml:trace>
  <inkml:trace contextRef="#ctx0" brushRef="#br0" timeOffset="118202.7">4491 12285 637 0,'0'0'13'0,"0"0"6"15,0 0 48-15,0 0-26 16,0 0-2-16,0 0-13 16,89 17-17-16,-62-17-4 15,0-3-1-15,-6-10-1 16,-2-4-3-16,-4-2 6 15,-3-8-5-15,-1-5-1 16,-5-1 0-16,-6 1 5 16,0 4-5-16,-2 10 5 15,-16 6 21-15,-3 12 6 16,-10 0-14-16,-2 12 3 0,-1 17-1 16,-2 5 8-16,6 10-13 15,8-1-9-15,4 3-1 16,12 0-4-16,6-2 1 15,0-4-1-15,0-3 1 16,18-5-1-16,1-6-1 16,4-6 0-16,2-6 0 15,0-7 1-15,2-4-1 16,4-3-16-16,4 0-90 16,4 0-46-16,5-17-144 15</inkml:trace>
  <inkml:trace contextRef="#ctx0" brushRef="#br0" timeOffset="118788.2">5435 11861 678 0,'0'0'17'15,"0"0"-13"-15,113-6 22 0,-71 31 7 16,-6 11-11 0,-8 7-7-16,-13 1 18 0,-15-1 20 15,0-2-8-15,-19-5-10 16,-11-4-7-16,-4-7 2 15,-1-4-9-15,2-6-3 16,5-5-4-16,9-3-5 16,8-5-2-16,8 0-4 15,3-1-3-15,0-1-1 16,2 0-10-16,16 0 2 16,10 0-13-16,2 0-8 15,4 3-6-15,-4 11-8 16,-6 7 23-16,-6 5-10 15,-6 4-7-15,-11 1 20 0,-1-1 2 16,0-1 11 0,-10-4-1-16,-5-4 4 0,0-4-4 15,-3-2 6-15,0-6 1 16,2-3 16-16,-1-3 34 16,-4-3 27-16,-5 0-17 15,-3-3-24-15,-2-8-7 16,3-1-5-16,4 0-13 15,7 0 8-15,4 2-10 16,4-4-3-16,6 0-7 16,3-2-28-16,0-1-79 15,16-5-115-15</inkml:trace>
  <inkml:trace contextRef="#ctx0" brushRef="#br0" timeOffset="119052.56">6139 12037 660 0,'0'0'226'0,"0"0"-219"0,0 0 72 15,0 0-11-15,0 0-52 16,0 0-15-16,-6-32-1 16,17 32-24-16,3 9-92 15,0 8-44-15,-1 3-372 16</inkml:trace>
  <inkml:trace contextRef="#ctx0" brushRef="#br0" timeOffset="119231.56">6158 12523 432 0,'0'0'392'15,"0"0"-300"-15,0 0 40 16,0 0-27-16,0 0-53 16,0 0-32-16,6-9-16 0,2 1-4 15,2 2-35-15,-5-3-92 16,-5-5-285-16</inkml:trace>
  <inkml:trace contextRef="#ctx0" brushRef="#br0" timeOffset="119784.06">8103 11906 746 0,'0'0'16'16,"0"0"-13"-16,0 0 66 16,0 0-43-16,0 0-22 15,11 129 60-15,-11-47-9 16,0 5-34-16,0 2-6 16,0-6-9-16,0-4-3 15,-8-13-3-15,-2-13 0 16,-2-17 0-16,3-12-3 15,6-12-7-15,0-7 9 16,3-5-24-16,-5 0 14 0,-5-6-49 16,0-17-108-16,-4-12-240 15</inkml:trace>
  <inkml:trace contextRef="#ctx0" brushRef="#br0" timeOffset="120100.17">7901 11964 515 0,'0'0'44'0,"0"0"0"16,99-48 37-16,-45 41-40 15,16 7-29-15,6 0-3 0,5 16-6 16,-3 23-2 0,-12 16 1-16,-18 18 26 0,-19 10-10 15,-20 2 0-15,-9-6 26 16,-3-6-5-16,-14-10-30 15,-5-12 2-15,1-6-10 16,-4-7 5-16,-4-7-3 16,-3-5-2-16,-7-8 7 15,-3-6 5-15,-3-6 11 16,5-6-19-16,2 0 9 16,7 0-10-16,7-2-4 15,8-6-14-15,12 0-139 16,4-3-102-16</inkml:trace>
  <inkml:trace contextRef="#ctx0" brushRef="#br0" timeOffset="121112.16">8798 12554 570 0,'0'0'39'16,"0"0"-30"-16,0 0 37 16,82-49-32-16,-59 36-7 15,1-4-6-15,-5 0 2 16,-4-5-6-16,-7 0-3 0,-6-3 4 16,-2-1-3-16,0 0 5 15,-13 5 2-15,-4 7 37 16,-2 5-3-16,-3 9 8 15,0 0-12-15,-1 0-3 16,-1 17-11-16,-1 9 0 16,4 7-7-16,3 4 6 15,5 4 5-15,4 4-15 16,6 1-4-16,3 2 8 16,0-5-11-16,7-4 0 15,11-6 0-15,4-5 4 16,4-6-2-16,2-7 2 0,2-6-4 15,3-4-1 1,2-5 1-16,1 0-5 0,-3-3-16 16,-3-12-5-16,1-6-9 15,-2-6 15-15,-4-8 4 16,3-10 5-16,1-10-8 16,6-8 5-16,0-5 2 15,-4-4 9-15,-6-2 3 16,-11-5 2-16,-9-1 0 15,-5-1 10-15,-2 5 18 16,-13 8 4-16,-1 13 4 16,1 15-4-16,1 17-1 15,4 13-3-15,-1 10-16 16,-2 12-6-16,-4 26-8 16,-3 16 3-16,2 9 0 0,4 6-3 15,5 3 6-15,4 2-6 16,5-2 5-16,0-1-4 15,0-6-1-15,0-1 2 16,7-3-2-16,-3-2 2 16,2-5-2-16,3-8 0 15,3-8 0-15,2-11-1 16,5-7-2-16,6-7 3 16,8-7-2-16,6-6-1 15,6 0-8-15,1-5 4 16,2-12 4-16,-4-7-3 15,-6-2 1-15,-2-10 5 0,-6-7 1 16,-4-7-1-16,-3-6 4 16,-6-2-2-16,-5 2-2 15,-4 6 0-15,-8 8 1 16,0 13 1-16,0 8 9 16,-12 10-2-16,-7 11 0 15,-5 0-3-15,-4 16-2 16,0 17 0-16,3 9 4 15,7 6-7-15,8 8 3 16,7 0-3-16,3 0 1 16,0 1 0-16,7-8-4 15,8-5 1-15,3-9 1 16,1-8 0-16,3-7-2 16,1-6 2-16,4-6 0 0,6-4-7 15,13 0-50-15,5-4-81 16,7 0-3-16,-6-4-466 15</inkml:trace>
  <inkml:trace contextRef="#ctx0" brushRef="#br0" timeOffset="121554.19">10236 11851 744 0,'0'0'18'0,"0"0"74"16,0 0-10-16,0 0-79 16,-3 96 11-16,3-21 41 0,0 10-23 15,0 5-17-15,0 2-2 16,-1-3-8-16,-8-3-3 15,-7-5-1-15,-4-9-1 16,-5-12-2-16,-1-13-13 16,6-18-26-16,6-13-8 15,9-13-8-15,5-3-46 16,0-12-145-16</inkml:trace>
  <inkml:trace contextRef="#ctx0" brushRef="#br0" timeOffset="121862.04">10042 12296 792 0,'0'0'22'0,"0"0"6"15,0 0 54-15,0 0-36 16,115-44-36-16,-48 44-6 16,7 2-1-16,-3 13 0 15,-14 9-2-15,-8 2-1 16,-13 5-5-16,-14 2 1 15,-11 1 4-15,-11 4 0 16,0-2-2-16,-2 3 2 16,-11-1 4-16,-1-1-1 15,2-3 3-15,2-5-4 16,1-7 0-16,3-7-1 0,0-5-1 16,3-3-3-1,1-3-7-15,1-4-73 0,-1 0-25 16,2-10-42-16,0-13-200 15</inkml:trace>
  <inkml:trace contextRef="#ctx0" brushRef="#br0" timeOffset="122035.62">10521 11986 922 0,'0'0'0'16,"-51"-90"18"-16,38 61 58 0,7 12-13 15,6 10-48-15,0 7-15 16,5 0-19-16,22 18-50 16,5 10-85-16,7 5-117 15</inkml:trace>
  <inkml:trace contextRef="#ctx0" brushRef="#br0" timeOffset="122964.2">10867 12620 608 0,'0'0'5'16,"0"0"4"-16,0 0 83 0,0 0-41 15,0 0 9-15,0 0-1 16,3 56-1-16,-3-56 35 15,0-3 16-15,0-21-26 16,0-15-62-16,-6-7-9 16,3-9-9-16,3 1-2 15,0 0-1-15,9 1-32 16,17 5-28-16,6 6-25 16,4 14 26-16,2 12 40 15,-3 13 8-15,-5 3 7 0,-3 7 3 16,0 18 0-1,1 8 1-15,-2 6 2 0,0 0-1 16,3 0 6 0,-1-4-4-16,-3-12 2 0,-2-6-2 15,1-10 4-15,-2-7 6 16,5 0 14-16,1-17-11 16,0-5-9-16,-2-6 3 15,-7-7-8-15,-4-5-1 16,-7-5-1-16,-7-3-2 15,-1 2-3-15,0 10 1 16,-16 13 4-16,-2 14-16 16,-9 9 13-16,-1 0 3 15,-1 20 2-15,7 4-1 16,7-1 1-16,9 2-2 16,6-5-2-16,0-1 1 15,6-7 1-15,11-5 5 0,3-7-4 16,1 0 0-16,0 0 2 15,0-15-2-15,-2-5 6 16,1-3-4-16,-2-2 4 16,-2 2-7-16,-7 3 16 15,-3 5 10-15,-3 9 9 16,-3 3-8-16,0 3 1 16,0 6-28-16,-11 19 0 15,0 11 0-15,0 8 4 16,5 8-2-16,5 6 3 0,1 4 1 15,0 7 0-15,0 6-5 16,-3 4 1-16,-8 1-1 16,-2 2-1-16,-2 0-3 15,0 0-1-15,-4 0-2 16,1-7-34-16,0-14-11 16,4-16-13-16,3-17 22 15,3-13 41-15,2-8-2 16,1-7 3-16,-3 0 47 15,-3-20 61-15,-2-14-35 16,-4-7-28-16,-2-6 6 16,1-1-11-16,9 0-10 15,6 2-9-15,3 1-7 0,23-3-14 16,21-1-2 0,16 1-47-16,10 11-88 0,2 15-83 15,-14 16-149-15</inkml:trace>
  <inkml:trace contextRef="#ctx0" brushRef="#br0" timeOffset="125333.79">12972 12657 493 0,'0'0'18'0,"0"0"6"15,0 0 80-15,0 0-31 16,0 0-33-16,0 0-9 0,0 0 5 15,61 55 45-15,-25-74-30 16,1-8-10-16,2-10-3 16,-3-6-6-16,-5-7 5 15,-3-6-4-15,-2-7-18 16,-4-6 0-16,-2-6-10 16,-3-8 1-16,0-5-6 15,-5 0 0-15,-3-3-6 16,-3 8 2-16,-6 14-13 15,0 17 14-15,0 21 0 16,-3 19-11-16,-14 12 3 16,-13 17 3-16,-10 30 8 15,-6 23 8-15,4 16-7 16,11 11 2-16,11 3 0 16,19 3 3-16,1-3-6 0,7-13 1 15,16-3 0-15,-1-14-1 16,-1-11 0-16,3-9-1 15,0-13 0-15,1-8 0 16,2-10 1-16,-3-4 0 16,9-8 0-16,4-2-4 15,6-5-29-15,8 0-23 16,5-6-6-16,0-10-83 16,2-8 27-16,-1-5-71 15,-8-12-61-15</inkml:trace>
  <inkml:trace contextRef="#ctx0" brushRef="#br0" timeOffset="125784.59">13890 12426 194 0,'0'0'181'0,"11"-89"-35"16,-11 57-35-16,0 6 14 16,-9 9-53-16,-6 6 11 15,-1 6-37-15,-7 5-20 16,-2 0-15-16,-5 16-9 16,-1 11 5-16,4 9-5 15,2 2-1-15,7 4 0 16,3 0-2-16,4 3 6 15,7-1-10-15,4-4 5 16,0-8-6-16,0-10-2 16,14-6 7-16,6-11-2 15,6-5-5-15,3 0 8 16,3-11-6-16,-2-11 6 16,-4-6 2-16,-4-6 1 0,-5-4 0 15,-3-2 6-15,-6-2 3 16,-1-1-2-16,-6 6-5 15,1 13 3-15,-2 9-5 16,0 10 12-16,0 5 1 16,0 0-16-16,3 17-10 15,0 12 10-15,3 10 4 16,1 5 0-16,2 0 5 16,0 6-8-16,6-2 0 15,-2-8-1-15,3-4 1 16,0-11-1-16,1-8-6 0,0-6-38 15,11-8-14 1,7-3-43-16,6 0 4 0,4-11-69 16,-4-11-1-16,-2-14-159 15</inkml:trace>
  <inkml:trace contextRef="#ctx0" brushRef="#br0" timeOffset="126093.17">14384 12146 599 0,'0'0'65'16,"0"0"19"-16,0 0 1 16,-95 9-17-16,68 16-20 15,5 8-6-15,10 5 0 16,5 7-21-16,7 0 3 16,5 5-8-16,22 0-1 0,7 4 1 15,4 1-6-15,-4-2-7 16,-6-7 5-16,-8-11-6 15,-11-10 2-15,-8-12-4 16,-1-6 0-16,0-4-1 16,-4-2 1-16,-13-1 0 15,-2 0 2-15,-5 0 1 16,-1-4-3-16,2-10-35 16,8-8-30-16,8-7-34 15,7-9-108-15,0-9-270 16</inkml:trace>
  <inkml:trace contextRef="#ctx0" brushRef="#br0" timeOffset="126332.34">14401 12216 623 0,'0'0'33'16,"-39"72"0"-16,14-19 65 16,-5 11-19-16,-4 6-32 15,-4 6-31-15,-1 0-12 16,-7-3 1-16,1-8-2 15,-4-11-1-15,6-7-2 16,3-8 7-16,9-10-6 16,9-9-2-16,11-9 2 15,6-5-1-15,5-6 3 16,2 0-3-16,23-7-45 0,12-16-81 16,12-8-88-1,2-10-346-15</inkml:trace>
  <inkml:trace contextRef="#ctx0" brushRef="#br0" timeOffset="126623.13">14721 11876 758 0,'0'0'13'16,"0"0"-4"-16,0 0 8 0,0 120 64 15,-4-40-16-15,-9 16-31 16,-1 5-4-16,-2 2-22 16,2-4 1-16,2-14-7 15,5-15-2-15,4-17 1 16,3-18-1-16,0-12 0 16,0-9 0-16,8-6 0 15,9-6 0-15,6-2 0 16,3-2-37-16,3-18-62 15,-7-9-65-15,-7-11-445 16</inkml:trace>
  <inkml:trace contextRef="#ctx0" brushRef="#br0" timeOffset="126792.69">14614 12368 689 0,'0'0'112'15,"0"0"-78"-15,0 0 79 16,0 0-42-16,0 0-46 15,101-71-17-15,-59 70-2 16,4 1-6-16,2 0 0 16,0 0-13-16,1 0-97 15,3-3-180-15</inkml:trace>
  <inkml:trace contextRef="#ctx0" brushRef="#br0" timeOffset="127397.78">15997 12258 163 0,'0'0'643'0,"0"0"-637"16,0 0 11-16,0 0 42 15,88-47-44-15,-60 66-5 16,-6 17-3-16,-7 14 3 0,-10 10 1 16,-5 2 17-1,0 0-10-15,0-5-4 0,-11-5-9 16,0-5-5-16,-1-11 0 15,1-14-1-15,1-10 1 16,4-9 0-16,3-3 13 16,0-3 37-16,0-16 27 15,1-15-49-15,-1-7-14 16,2-5-4-16,1-5-10 16,0-2-6-16,1-1 3 15,16-5-15-15,8 2-7 16,8-1-14-16,6 8 3 0,7 14 11 15,4 15-7-15,2 17 15 16,-2 4 14-16,-5 29 3 16,-5 10 0-16,-12 11 5 15,-10 4 12-15,-6 2 11 16,-7 2-2-16,-4-3-15 16,-1 1 0-16,0-3-7 15,0-9-2-15,-4-8-2 16,-6-11-2-16,-1-8-2 15,3-6 2-15,2-5-16 16,3-6-34-16,3 0-142 16,3-3-307-16</inkml:trace>
  <inkml:trace contextRef="#ctx0" brushRef="#br0" timeOffset="127780.6">16838 12194 725 0,'0'0'15'15,"0"0"28"-15,0 0 30 16,0 0 4-16,-57 111-27 16,47-63-19-16,3 4-19 15,4 1-4-15,3 0-4 16,0-2-2-16,4-9-2 15,14-7 0-15,3-12 0 0,0-12 0 16,6-10 0-16,1-1 5 16,0-6 3-16,2-17 22 15,-5-10 16-15,1-9-19 16,-8-7-11-16,-2-8 7 16,-4-5-14-16,-9-3-7 15,-3 4-2-15,0 8-2 16,-23 17-2-16,-7 11 0 15,-6 17-7-15,-2 8 7 16,5 4-41-16,11 22-18 16,16 4-105-16,6 2-206 15</inkml:trace>
  <inkml:trace contextRef="#ctx0" brushRef="#br0" timeOffset="128672.24">17542 12247 752 0,'0'0'19'0,"0"0"46"16,-80-4 20-16,50 19-47 0,-2 13-15 15,4 8-10-15,1 3-5 16,6 5-3-16,3 2-5 16,8 0 0-16,5-1 0 15,5-1 0-15,0-7 0 16,0-6-3-16,5-8 1 16,10-7-4-16,4-8 5 15,5-5 0-15,0-3-3 16,2 0 2-16,-1-12 2 15,0-12 2-15,-3-10 8 16,-2-7-1-16,1-9 2 16,-4-6 12-16,2-10-12 15,0-7-6-15,-2-4-4 16,2-4 3-16,-2 1-7 16,-1 4 3-16,-3-1-5 0,-7 6 0 15,-5 3 1-15,-1 4 4 16,0 3 0-16,-11 15 2 15,2 14 2-15,1 15 1 16,-1 17-5-16,-1 20-3 16,-1 29-9-16,2 27 12 15,5 15 0-15,4 8 3 16,0 3 4-16,0-5-2 16,0-5-2-16,-5-8-1 15,1-12-2-15,4-6 3 0,0-12-3 16,4-12-2-1,17-8-7-15,4-10-9 0,5-11 10 16,3-5 2-16,3-8 3 16,-2 0 1-16,2-12 2 15,0-9 1-15,0-8 1 16,-4-9 7-16,3-8-8 16,-4-7 9-16,-3-10 2 15,-4-3-10-15,-7-1-2 16,-7 8 0-16,-10 12 0 15,0 15 1-15,-9 19 1 16,-16 13 0-16,-6 5 5 16,-5 30-2-16,2 18 6 15,7 9 5-15,10 5 4 16,10 0-3-16,7-3-2 0,3-8-7 16,15-5-3-1,5-10-3-15,3-4 1 0,-1-13 0 16,1-7-3-16,1-11 2 15,-1-6 7-15,3 0-1 16,-1-3 2-16,0-8-8 16,2 2-2-16,-2 2-20 15,-2 3-106-15,-8 1-323 16</inkml:trace>
  <inkml:trace contextRef="#ctx0" brushRef="#br0" timeOffset="130704.26">3162 13394 507 0,'0'0'72'15,"0"0"9"-15,0 0 13 16,-97-50-14-16,67 49-18 0,-3 1-22 16,-1 9-7-16,-2 16-9 15,-7 11 5-15,1 4 2 16,-1 8-10-16,4 5-4 15,5 5-8-15,7 9 3 16,13 2-10-16,9 0-2 16,5-6-2-16,0-5-8 15,16-12 10-15,8-7 0 16,1-6 0-16,5-10-2 16,4-6 2-16,5-10-2 15,6-7-9-15,7 0-32 16,5-7-12-16,-1-10-45 0,-1-3-18 15,-5-6-36-15,-1-3 13 16,-4-5 2-16,1-5-14 16,-6-1 100-16,-4-4 53 15,-9 0 69-15,-3 2 52 16,-11 4 1-16,-4 5 62 16,-9 8-53-16,0 6-14 15,-6 4-12-15,-7 2-61 16,-1 7-18-16,-5 1-6 15,1 5-9-15,-6 0-7 16,-4 17-3-16,-2 12 3 16,0 9-4-16,2 9-2 0,7 3 2 15,6-4 0 1,6-2 0-16,9-6-4 16,0-7 4-16,4-3-15 0,13-12 4 15,2-6 10-15,1-3 0 16,5-7-4-16,-1 0 5 15,1-2-1-15,-4-15-1 16,-4-4 2-16,-1-6 8 16,-4-3-5-16,-3-7 8 15,1-5-11-15,-4 1 4 16,0 7-3-16,-4 7 0 16,-1 11 2-16,-1 11-3 15,0 5 0-15,0 0-3 16,2 14-4-16,2 13 2 15,2 12 2-15,3 2-1 0,2 0 4 16,0 0 9-16,0-5-9 16,1-4-1-16,4-6 1 15,-2-4 0-15,5-7-12 16,5-4-24-16,7-3-56 16,8-8-49-16,7 0-152 15</inkml:trace>
  <inkml:trace contextRef="#ctx0" brushRef="#br0" timeOffset="131005.9">4006 13525 687 0,'0'0'40'0,"0"0"57"15,-100 17 1-15,75 9-53 16,7 11-21-16,15 6-12 15,3 10 1-15,3 5 0 16,19-2 3-16,5 3-10 16,-2-4 5-16,-5-6-3 15,-2-4-2-15,-9-9-2 16,-6-11-2-16,-3-9-2 16,0-9 0-16,0-5 0 15,-5-2-6-15,-17 0-26 16,-2-1 8-16,-8-17-24 0,7-10-51 15,9-4-28-15,16-9-371 16</inkml:trace>
  <inkml:trace contextRef="#ctx0" brushRef="#br0" timeOffset="131233.15">4000 13551 621 0,'0'0'18'0,"-30"92"29"15,6-21 31-15,-7 6-25 16,-5 1-20-16,-5-4-8 16,-6-9-2-16,1-4-11 15,4-12-6-15,9-8-1 0,8-13-4 16,10-11 1 0,11-7 0-16,2-6 0 0,2-4-2 15,3 0-23-15,21-6-64 16,9-14-144-16</inkml:trace>
  <inkml:trace contextRef="#ctx0" brushRef="#br0" timeOffset="131598.41">4213 13896 644 0,'0'0'21'0,"0"0"-4"16,0 0 43-1,0 0-27-15,106-24-24 0,-67 13 0 16,-6-6-4-16,-5 0 1 16,-4-5-6-16,-8-4 1 15,-11-5 15-15,-5-1-4 16,0 3 26-16,-5 5-11 16,-14 11-4-16,-6 6-4 15,-2 7 9-15,-10 3-12 16,1 24-13-16,0 13 14 15,9 6-8-15,3 5 5 16,11 0-11-16,7-3-3 16,6-4 0-16,0-6 2 15,1-8-2-15,13-1 1 16,2-12-2-16,4-3 1 0,5-4 0 16,6-3 0-1,8-7-10-15,9 0-183 0,-1-2-537 16</inkml:trace>
  <inkml:trace contextRef="#ctx0" brushRef="#br0" timeOffset="132189.6">5438 13360 812 0,'0'0'7'0,"0"0"-7"15,0 0 40-15,0 0-27 16,0 0-11-16,-57 75-2 15,38-5 33-15,-2 5-15 16,5 4-6-16,4-1-8 16,7-10-2-16,5-12-2 15,2-15-5-15,20-12 5 0,5-10-2 16,4-9 1-16,8-10-1 16,0 0-5-1,0-13 0-15,-2-10 7 0,-6-9 7 16,-4-6-3-16,-6-6 5 15,3-7 3-15,-5-1 9 16,-4 4-12-16,-3 10 3 16,-8 15 3-16,-2 13 14 15,-1 7-14-15,-1 3-6 16,0 20-9-16,-6 23 0 16,-10 13 1-16,-2 9 8 15,-1 3 4-15,-2-5-3 0,4-1-4 16,0-5-1-1,3-7-3-15,7-10-2 0,2-9 0 16,4-9 2-16,-1-8-2 16,2-7-8-16,0-3-2 15,0-3 2-15,0-1-15 16,15 0-53-16,3-11-213 16</inkml:trace>
  <inkml:trace contextRef="#ctx0" brushRef="#br0" timeOffset="132438.31">6133 13476 853 0,'0'0'39'0,"0"0"49"15,0 0-3-15,0 0-57 16,0 0-9-16,0 0-11 16,12-43-8-16,-3 43 0 15,0 22-46-15,-3 9-48 16,-6 5-102-16,0 4-326 16</inkml:trace>
  <inkml:trace contextRef="#ctx0" brushRef="#br0" timeOffset="132626.51">6115 14087 970 0,'0'0'52'0,"0"0"58"16,0 0-18-16,0 0-59 15,0 0-24-15,0 0-5 16,12-18-4-16,-12 18-23 15,0-2-90-15,0-1-174 16</inkml:trace>
  <inkml:trace contextRef="#ctx0" brushRef="#br0" timeOffset="133629.87">8376 13467 447 0,'0'0'55'16,"0"0"10"-16,-6-78 43 16,-19 64-44-16,-11 6-39 15,-16 8-1-15,-9 0 13 16,-8 20 4-16,5 11 2 15,7 6-16-15,13 2 3 16,11-1-15-16,15 1-7 16,9-1-8-16,9 1 1 0,9 3-4 15,19 1 3 1,11 0 0-16,16-4 15 0,1-2-11 16,0 2-3-16,-7-3 0 15,-14 1-2-15,-16-3 1 16,-13 0 0-16,-6 1-1 15,0-2-1-15,-16-6-1 16,-7 0 3-16,-7-8 0 16,-1-5 2-16,-2-6-1 15,1-5 24-15,0-3-9 16,1 0 4-16,0-3 1 16,1-10-4-16,9-3 0 15,3 1-11-15,6-2-2 16,3 1-4-16,5-1-31 15,4-3-41-15,0 1-149 0,8-1-322 16</inkml:trace>
  <inkml:trace contextRef="#ctx0" brushRef="#br0" timeOffset="134192.91">8488 13724 682 0,'0'0'4'0,"-13"75"22"16,5-18 53-16,2 12-19 16,-2 7-6-16,-3 9-29 15,3 0-16-15,-3 2-5 16,-1-7-2-16,-2-5-2 15,2-9 1-15,0-12-1 16,3-14-5-16,1-12-8 16,3-14 13-16,5-6 2 15,0-6-2-15,0-2 2 16,0-2 15-16,0-22 48 16,0-12-19-16,0-11-9 15,0-8-1-15,0-9 0 16,15-9-15-16,1-10-9 0,4-4-11 15,1-3-1 1,1 1 1-16,5 5-1 0,-2 8-6 16,0 15 1-16,1 17-2 15,-7 18 2-15,4 19-1 16,-1 7-3-16,5 24 1 16,4 19 8-16,0 11 0 15,-6 3 0-15,-11-1-2 16,-9-9 2-16,-5-5 0 15,-3-6-3-15,-18-8-1 16,-7-2-1-16,-8-9-9 16,-6-4 12-16,-1-8 0 0,4-3 1 15,15-2-34 1,14 0-9-16,10 0-96 0,23 0-89 16</inkml:trace>
  <inkml:trace contextRef="#ctx0" brushRef="#br0" timeOffset="134626.75">8943 14004 188 0,'0'0'457'15,"0"0"-439"-15,0 0 59 0,0 0-21 16,0 0-51-1,105 0-1-15,-68-9 1 0,-4-2-2 16,-6-2-2-16,-8-3 1 16,-7-3-1-16,-6-5 3 15,-6-2 0-15,0-2 9 16,-8 2 14-16,-11-1 16 16,-7 7-15-16,-3 7-1 15,-6 7 13-15,-3 6-18 16,0 13-18-16,4 13 7 15,4 11-7-15,8 6-2 16,8 2 7-16,7 5 2 16,3 0-3-16,4-1-4 15,0 1 0-15,0-6 1 0,11-8-3 16,3-4-1-16,10-10 0 16,4-6 1-16,6-5 2 15,9-4-4-15,2-5-2 16,1-2-7-16,-4 0-56 15,-4-8-99-15,-4-11-66 16</inkml:trace>
  <inkml:trace contextRef="#ctx0" brushRef="#br0" timeOffset="135136">9628 13822 775 0,'0'0'28'0,"0"0"77"16,0 0-36-16,0 0-49 16,-100 10-12-16,67 22 6 15,2 6-1-15,4 3-5 16,9 0-3-16,6 5-3 16,10-3-3-16,2-3 1 15,8 1-5-15,20-10 3 16,4-4 2-16,-1-10-5 15,5-7-14-15,-3-8 8 16,-3-2-10-16,-4 0 18 16,-2-15 3-16,-2-6 2 0,1-8 5 15,-1-5-3-15,2-7 6 16,-3-1 8-16,-3-3-4 16,3 3-6-16,-6 9-7 15,-2 8 1-15,-7 13 5 16,-4 6 1-16,-2 6 6 15,0 4-14-15,0 17 3 16,-6 13-3-16,1 6 5 16,2 5 5-16,3 4-7 15,0-1 0-15,6-6-6 16,5-6 4-16,-1-8-1 16,-1-8 0-16,-2-8 0 15,1-5-2-15,4-5-24 0,0-2 12 16,2 0-10-1,2-7-6-15,-2-10-81 0,-3-8-70 16,-2-8-466-16</inkml:trace>
  <inkml:trace contextRef="#ctx0" brushRef="#br0" timeOffset="135332.6">10026 13450 824 0,'0'0'16'15,"0"0"15"-15,0 0 35 0,0 0-56 16,0 0-10-16,0 0-47 16,-12-14-47-16,20 34-256 15</inkml:trace>
  <inkml:trace contextRef="#ctx0" brushRef="#br0" timeOffset="135864.17">10332 13508 469 0,'0'0'381'16,"0"0"-381"-16,0 0 4 15,0 0-2-15,22 146 60 16,-20-52-24-16,-2 10 9 16,-8 4-20-16,-17-2-17 15,-5-7-5-15,-4-6-5 16,-1-11 1-16,4-12-4 15,7-12 3-15,8-12 0 16,13-14-19-16,3-8 9 16,0-11 3-16,3-5 6 0,13-8-7 15,5 0 7 1,6-4 1-16,0-15 0 0,3-6 4 16,-6-6-1-16,-5-2-2 15,-9-5 6-15,-8-2 2 16,-2-2 5-16,-18-4 3 15,-19-5 1-15,-5-2 0 16,0 0-2-16,9 4 1 16,14 4 17-16,16 4-9 15,3 1-19-15,22 2-6 16,23 1-14-16,19 3 3 16,12 9-6-16,-3 8-6 15,-10 9-2-15,-17 5 5 0,-16 3-16 16,-13 0-95-1,-14 0-185-15</inkml:trace>
  <inkml:trace contextRef="#ctx0" brushRef="#br0" timeOffset="136135.25">10714 13839 249 0,'0'0'480'0,"0"0"-473"15,0 0 30-15,10 100 68 0,-10-55-45 16,0 3-28-16,-4 1-8 16,-10-1-20-16,-1-6-1 15,2-9 4-15,1-12-7 16,3-10-5-16,6-6-69 15,0-5-62-15,3-2 45 16,0-18-241-16</inkml:trace>
  <inkml:trace contextRef="#ctx0" brushRef="#br0" timeOffset="136316.19">10900 13554 786 0,'0'0'23'0,"0"0"16"16,0 0-1-16,0 0-38 15,0 0-7-15,0 0 6 16,11 80-69-16,8-44-380 16</inkml:trace>
  <inkml:trace contextRef="#ctx0" brushRef="#br0" timeOffset="136615.65">11149 13808 804 0,'0'0'20'15,"0"0"-8"-15,-89 44 93 16,56-4-33-16,5 9-48 15,5 4-2-15,4 3-16 16,7 1-5-16,8-2-1 16,4-5-2-16,0-9 2 15,10-7 2-15,9-8-1 16,8-9-1-16,6-6 0 16,4-8 0-16,0-3 0 15,-2 0-1-15,-7-2-4 0,0-12-38 16,-11-7-70-1,-1-4-73-15</inkml:trace>
  <inkml:trace contextRef="#ctx0" brushRef="#br0" timeOffset="137252.37">12607 13641 677 0,'0'0'5'0,"0"0"23"16,0 0 60-16,0 0-15 16,0 0-69-16,0 0 10 15,16 147 64-15,-7-60-29 16,-3 0-18-16,-2-4-17 16,2-10-4-16,2-9-5 15,2-14-5-15,2-14 3 16,0-14-3-16,3-10 7 15,1-12-7-15,10 0 4 16,5-16 23-16,6-17 3 16,-2-8-2-16,-4-14 2 15,-4-6-15-15,-5-9-2 16,-1-1-13-16,-6-4 2 0,3 7-2 16,-5 11-2-16,0 18-39 15,0 22-12-15,0 17-15 16,3 12-95-16,5 25 39 15,6 8-42-15,7 3-182 16</inkml:trace>
  <inkml:trace contextRef="#ctx0" brushRef="#br0" timeOffset="138345.84">13385 13941 620 0,'0'0'1'0,"0"0"60"0,0 0 35 16,-102-53-14-16,74 53-53 16,-9 26-21-16,-3 10 1 15,1 8 0-15,4 7-3 16,12 0 0-16,8 2-6 16,12-5-1-16,3-4-1 15,3-6-2-15,19-7-3 16,8-8 3-16,8-9-6 15,1-7-14-15,-1-7-13 16,-4 0 10-16,-7-17 19 16,-3-9 7-16,-6-8 1 15,1-8 3-15,-5-9 3 0,-3-7 5 16,-3-1-6-16,-2 3-3 16,-3 9-1-16,-1 16 6 15,-2 12 16-15,0 13 27 16,0 4-1-16,0 2-33 15,0 0-7-15,0 13-9 16,0 12-2-16,1 12 2 16,6 7 10-16,4 2 0 15,1 1-7-15,6-2-3 16,-1-6 0-16,0-9 1 16,-2-7 1-16,-2-9-3 15,-2-8 1-15,1-2 0 16,1-4 0-16,5-2 5 0,4-15 8 15,2-7 4 1,2-7 2-16,-3-8-6 0,1-10-2 16,-3-9-6-16,0-4-2 15,-3-9-2-15,-4-5-1 16,-3-6 0-16,-6 1-3 16,-5 6-2-16,0 8 4 15,-16 10-1-15,-10 9 2 16,-1 14 0-16,3 15-7 15,-1 13 7-15,0 6 0 16,1 27 3-16,3 21-3 16,3 18 0-16,15 16 3 15,3 7-9-15,9 4 6 0,15-3 0 16,1-6 3-16,-1-5 0 16,-4-8-3-16,-1-5 0 15,-3-13 0-15,2-10 0 16,1-11-6-16,3-11-5 15,1-8 1-15,0-11 5 16,0-2 5-16,0-7 2 16,-1-15 1-16,-1-7 8 15,-4-7 3-15,-1-5 0 16,-4-7-4-16,0-4-8 16,-3-2-2-16,0 4 5 15,-2 14 3-15,-1 12-8 16,-1 12 0-16,-4 9 4 15,-1 3-2-15,0 0-2 0,6 21-16 16,2 14 16 0,3 13 4-16,1 1 0 0,-1-2-3 15,1-3 0-15,0-7 0 16,4-9-1-16,4-8 0 16,-1-6-1-16,3-8 3 15,-1-6-2-15,5-3 4 16,-1-14 6-16,-1-9 25 15,-1-8 10-15,-3-10-7 16,-4-7-21-16,-5-7 8 16,-8-6-14-16,-3 0-6 15,0 5-3-15,-8 12-2 0,1 18-14 16,4 14-11-16,3 15-22 16,0 4-63-16,4 19-14 15,28 8-63-15,14 1-125 16</inkml:trace>
  <inkml:trace contextRef="#ctx0" brushRef="#br0" timeOffset="138730.16">14613 14134 453 0,'0'0'16'15,"0"0"83"-15,0 0 7 16,0 0-19-16,0 0-26 0,0 0-12 15,0 0-3 1,95-38-9-16,-82 18-5 0,-2 0-4 16,-1-6-5-16,-5-3 4 15,-2 0-13-15,-3 1-3 16,0 3-4-16,-13 6 3 16,-9 8-5-16,-7 10 2 15,-6 1-2-15,-3 20 6 16,0 13-2-16,7 10 0 15,13 6-9-15,12 7 3 16,6 0 0-16,9-4-1 16,11-6-2-16,3-6 3 15,1-9-2-15,3-5-1 16,0-8 1-16,-2-5-1 0,4-7 0 16,1-4 0-16,-1-2-22 15,1 0-63-15,-4-8-119 16,-3-13-314-16</inkml:trace>
  <inkml:trace contextRef="#ctx0" brushRef="#br0" timeOffset="139188.16">16467 13665 738 0,'0'0'19'0,"0"0"1"16,0 73 9-16,0-8 89 15,-9 3-59-15,0-1-34 16,0-4-12-16,1-5-1 15,4-8-8-15,4-8-1 16,0-8 1-16,0-10-4 16,0-8-4-16,0-7-4 15,0-7-42-15,0-2-51 16,0-5 5-16,0-19-155 16</inkml:trace>
  <inkml:trace contextRef="#ctx0" brushRef="#br0" timeOffset="139367.16">16696 13592 625 0,'0'0'70'16,"0"0"-48"-16,0 0 54 15,0 0-23-15,0 0-47 16,0 0-6-16,-17-50-85 15,34 50-203-15</inkml:trace>
  <inkml:trace contextRef="#ctx0" brushRef="#br0" timeOffset="139645.01">16847 13755 508 0,'0'0'27'0,"0"0"31"16,-18 96 64-16,18-51-52 15,23 3-16-15,0 3 28 16,3 1-36-16,-1-1-21 16,-8-2-14-16,-3-6 2 15,-5-9-12-15,-6-10 6 16,-3-10-6-16,0-7 0 16,0-4-1-16,-3 0 0 15,-10-1 5-15,-2-2 3 16,-9 0-8-16,0-12-5 15,2-10-37-15,1-6-64 0,9-7 17 16,6-8-16-16,6-7-109 16</inkml:trace>
  <inkml:trace contextRef="#ctx0" brushRef="#br0" timeOffset="139862.06">16894 13779 560 0,'0'0'29'0,"-32"93"104"16,5-21-12-16,-10 12-11 15,-7 3-59-15,-8 0-14 16,-4-5-21-16,-2-9-5 16,2-10-10-16,4-11 0 15,8-10 1-15,9-10-1 0,8-10 4 16,12-9-4-16,8-10-1 16,4 0 1-16,3-3-1 15,0 0-1-15,6-4-41 16,15-11-156-16,9-2-134 15</inkml:trace>
  <inkml:trace contextRef="#ctx0" brushRef="#br0" timeOffset="140560.13">18365 13842 700 0,'0'0'21'0,"0"0"6"16,20-73 59-16,-14 54-7 0,-2 9-31 16,-1 3-16-16,-1 7-15 15,4 0-10-15,5 11-6 16,5 24 6-16,3 11-5 15,-2 9-1-15,-6 9 0 16,-3 1 12-16,-4-3-7 16,-1-4-2-16,-3-11 0 15,0-11-4-15,0-14 0 16,0-10 0-16,0-6 0 16,0-6 4-16,0 0 39 15,0-6 15-15,0-19-41 16,-1-11-9-16,-2-6-8 15,1-8-3-15,2-3-19 0,0-3-10 16,9-4-6-16,17 2-16 16,8 5 13-16,10 12 6 15,5 19 1-15,-2 16 5 16,-5 6 29-16,-4 21 0 16,-6 13 5-16,-8 6 34 15,-3 7-2-15,-5 3 4 16,-7 1-18-16,-4 4-5 15,-4-1-11-15,-1-3 3 16,0-5-9-16,0-10 0 16,0-10-1-16,-6-6-4 15,1-9-14-15,5-5-53 0,0-6-102 16,3 0-107 0</inkml:trace>
  <inkml:trace contextRef="#ctx0" brushRef="#br0" timeOffset="140927.17">19148 13803 674 0,'0'0'27'0,"0"0"-7"16,0 0 34-16,0 0-10 15,-46 108 15-15,40-58-9 16,3 3-11-16,3-1-9 0,0-3-14 15,3-5-13-15,14-8 1 16,1-10-2-16,4-9-2 16,3-10-2-16,2-7 2 15,-3 0 2-15,0-20 7 16,-3-10 14-16,-5-9 23 16,-2-9 0-16,-7-9-15 15,-2-7-18-15,-5-2-12 16,0-4 2-16,-8 10-3 15,-13 13 0-15,-3 19-16 16,-6 18 1-16,-4 10 4 16,3 10-21-16,7 21 2 0,8 2-32 15,11 0-130 1,5-7-90-16</inkml:trace>
  <inkml:trace contextRef="#ctx0" brushRef="#br0" timeOffset="141233.97">19554 13324 789 0,'0'0'0'16,"0"0"0"-16,-16 112 101 15,14-43 1-15,1 19-60 0,1 6-14 16,0 10-7-16,0-3-16 16,0-6 2-16,0-13-7 15,0-14 1-15,0-18-1 16,0-18-13-16,0-13-1 16,4-11-12-16,8-8-23 15,4 0 2-15,3-7-71 16,1-14-30-16,-3-7-290 15</inkml:trace>
  <inkml:trace contextRef="#ctx0" brushRef="#br0" timeOffset="141416.12">19583 13822 775 0,'0'0'131'15,"0"0"-64"-15,0 0 17 16,0 0-42-16,85-65-23 15,-23 63-19-15,7 2 4 16,-2 0-4-16,-9 0-16 16,-16 0-50-16,-21 2-88 15,-15-2-253-15</inkml:trace>
  <inkml:trace contextRef="#ctx0" brushRef="#br0" timeOffset="142155.43">21346 13477 285 0,'0'0'469'0,"0"0"-448"16,0 0 18-16,0 0-9 15,0 0 6-15,-5 106 26 16,-4-30-22-16,-4 11-6 16,-2 1-13-16,-1 0-13 15,-1-9 4-15,2-4-10 16,5-9-1-16,1-13-1 15,4-13 5-15,2-15-5 16,2-13 0-16,1-9 0 0,0-3 6 16,0-12 49-16,-2-17-14 15,-1-15-10-15,-1-9 1 16,-1-11-11-16,4-5-11 16,1-6-4-16,6-7-6 15,19-3 2-15,8 0-2 16,3 6-7-16,1 6-24 15,-4 12-6-15,-3 15 0 16,-6 15 16-16,-4 16 15 16,-1 15-2-16,1 14-8 15,1 28 12-15,-4 18 3 0,-7 11 1 16,-10 7 3 0,-3-5-2-16,-22-9-1 0,-7-9 0 15,-2-18 0-15,-2-8 0 16,4-10 0-16,2-7 1 15,7-7-1-15,7-2 0 16,8-1-7-16,8-2-47 16,6 0-152-16,21-2-282 15</inkml:trace>
  <inkml:trace contextRef="#ctx0" brushRef="#br0" timeOffset="142922.23">21622 13911 687 0,'0'0'32'0,"0"0"13"16,0 0 46-16,0 0-29 15,0 0-17-15,0 0-24 16,-2 0-7-16,21 0-5 16,4-9 9-16,1-7 3 15,3-6-11-15,-2-8 11 16,3-8-14-16,2-11-3 15,3-7-2-15,-2-4-1 16,-2 0 5-16,-7-3-6 16,-12 2-2-16,-10 6-5 15,0 9 4-15,-16 11 0 16,-13 12-7-16,-5 15 5 0,-6 8 5 16,4 0 0-16,5 20 4 15,12 4-4-15,14-2-8 16,5 2 7-16,12 0 2 15,21-2 1-15,13 0 0 16,11-5-2-16,4-6-13 16,-1-4-6-16,-7-3 12 15,-11-2 6-15,-12 5 1 16,-12 3 0-16,-8 6 2 16,-5 6-4-16,-1 5 2 15,-2 4 0-15,0 3 2 0,3 2 0 16,-1 1-2-1,3-1 0-15,0-2 1 0,2-7-1 16,-3-4-1-16,1-9 1 16,1-6 3-16,5-5-3 15,5-3 0-15,8 0 4 16,3-12-3-16,4-8 0 16,2-7 1-16,-3-8-1 15,4-5 5-15,-3-10 1 16,-2-1-2-16,-1-4 5 15,-5 1-8-15,-7 4 0 16,-9 6-1-16,-9 13 0 16,0 11-1-16,-18 14 3 15,-15 6-1-15,-5 9 3 0,1 24 2 16,7 12-5-16,10 7 2 16,11 4-1-16,9 1-1 15,0 2 0-15,17-1 3 16,8-7 0-16,2-8-5 15,4-13 0-15,5-6 0 16,3-7 2-16,5-5-2 16,9-2 0-16,5-4-17 15,3-5-69-15,0-1-185 16</inkml:trace>
  <inkml:trace contextRef="#ctx0" brushRef="#br0" timeOffset="143544.16">23206 13438 407 0,'0'0'82'0,"0"0"10"16,0 0 49-16,0 0-78 15,-97-58-12-15,70 53 21 16,3 5-28-16,2 0-10 15,5 0-5-15,5 12-22 0,6 14-7 16,3 6 0-16,3 11 5 16,0 3-3-16,3 8 7 15,8 6-7-15,-1 1 6 16,0-4-3-16,-2-4 2 16,-2-11-7-16,-1-8 2 15,-4-10-2-15,-1-9 2 16,0-6-2-16,0-6 0 15,0-3-2-15,-10 0 0 16,-11-2 2-16,-7-15-9 16,-2-6 8-16,7-6-57 15,14-4-71-15,9-4-84 0</inkml:trace>
  <inkml:trace contextRef="#ctx0" brushRef="#br0" timeOffset="143792.84">23173 13307 695 0,'0'0'27'0,"0"0"-25"15,-56 121 62-15,12-41 11 16,-8 5-40-16,-12 4-18 16,-5-6-1-16,-3-9-9 15,-1-13-4-15,6-14-3 16,11-10 2-16,14-7 2 0,13-14-4 15,15-4 10 1,11-8-10-16,3-3-6 0,10-1-8 16,27 0-51-16,18-1-36 15,14-19-307-15</inkml:trace>
  <inkml:trace contextRef="#ctx0" brushRef="#br0" timeOffset="144174.29">23435 13609 817 0,'0'0'37'0,"0"0"-7"16,0 0 1-16,0 0-27 0,0 0 3 16,0 0-3-16,96 5-3 15,-68-5 1-15,-3-2 3 16,-2-14-5-16,-8-4-7 15,-8-2 5-15,-5-6 2 16,-2-1-2-16,-3 4-10 16,-14 3 7-16,-7 10 4 15,-2 10 1-15,-3 2 3 16,0 23 6-16,-1 14 0 16,6 6 9-16,7 10 4 15,7 6-7-15,10 4 12 16,0 2-27-16,0-7 4 15,15-9-3-15,1-9 0 0,1-11 2 16,2-7 0-16,5-10-5 16,1-6 2-16,7-6-30 15,-2 0-102-15,-1-17-56 16</inkml:trace>
  <inkml:trace contextRef="#ctx0" brushRef="#br0" timeOffset="144670.12">23928 13477 625 0,'0'0'46'0,"0"0"-25"0,-36 99 58 16,25-46-14-16,1 8-27 16,1 1-14-16,0-2-11 15,-4-6-5-15,2-12-8 16,4-9 2-16,0-12-2 15,2-8 1-15,3-10 1 16,1-3 3-16,1 0 43 16,0 0 26-16,0-18-38 15,4-9-18-15,5-10-2 16,0-12-15-16,2-12-1 16,0-7 0-16,5-2-6 15,1 1-19-15,1 2-12 16,2 8 9-16,-3 8-1 0,0 12 12 15,2 10 17-15,1 12 0 16,5 11 0-16,7 6 0 16,6 3 3-16,4 29-2 15,-3 16 1-15,-6 10 10 16,-11 10 14-16,-13 0-10 16,-7 4 12-16,-2-3-6 15,0-7-7-15,-10-7-1 16,-3-13-10-16,-2-6 1 15,0-7-5-15,2-10-6 16,4-4 2-16,4-5-3 16,5-6-39-16,0-4-52 0,3 0-94 15,21-17-331-15</inkml:trace>
  <inkml:trace contextRef="#ctx0" brushRef="#br0" timeOffset="144975.62">24715 13026 679 0,'0'0'20'0,"-30"83"6"0,15-13 99 15,-2 12-19-15,-3 12-57 16,1 7-8-16,-7 2-28 15,0-2 0-15,-1-11-7 16,6-13-5-16,6-19 1 16,10-18 0-16,5-14 1 15,0-9-3-15,11-8 1 16,13-8 1-16,7-1 2 16,5-3-4-16,7-14-2 15,-4-14-42-15,-5-10-151 16,-7-13-191-16</inkml:trace>
  <inkml:trace contextRef="#ctx0" brushRef="#br0" timeOffset="145135.51">24645 13353 623 0,'0'0'44'0,"79"-4"60"15,-24 4-45-15,8 0-23 16,5 9-20-16,-5 2-9 15,-12-1-7-15,-14-2-70 16,-16 1-149-16</inkml:trace>
  <inkml:trace contextRef="#ctx0" brushRef="#br0" timeOffset="145714.07">26257 13413 822 0,'0'0'34'0,"0"0"-26"0,0 0 25 16,-39 98 51-16,20-34-30 15,-1 4-25-15,1 5-4 16,-1 0-7-16,-1-10-14 16,6-11-3-16,3-17 1 15,3-12 3-15,3-10-5 16,0-6-4-16,1-5-35 16,-2-2-55-16,3-2-83 15,4-20-94-15</inkml:trace>
  <inkml:trace contextRef="#ctx0" brushRef="#br0" timeOffset="145915.15">26254 13193 775 0,'0'0'17'0,"0"0"45"16,0 0 44-16,0 0-62 15,0 0-30-15,0 0-14 16,5-61-4-16,-2 61-8 16,0 0-150-16,3 11-32 15,4-2-379-15</inkml:trace>
  <inkml:trace contextRef="#ctx0" brushRef="#br0" timeOffset="146379.76">26547 13562 223 0,'0'0'411'0,"0"0"-371"16,-34 117 31-16,26-66-5 16,2 1-31-16,-3-1-18 15,-3-9-3-15,0-3-5 16,2-12 3-16,1-8-10 15,3-9 4-15,4-9-3 16,1-1 49-16,1 0 33 16,0-16-25-16,0-12-44 0,0-10-6 15,0-10-7 1,6-8-2-16,10-8-1 0,4-4-1 16,8-1-16-16,5 7-8 15,7 10-7-15,2 12-2 16,-2 18 11-16,0 15 13 15,-4 7 2-15,-5 13 8 16,-2 16 1-16,-4 12 2 16,-5 9-2-16,-7 11 25 15,-10 4-11-15,-3 2 0 16,-3-3 0-16,-16-5-2 16,-1-12-5-16,1-3-6 15,3-8 0-15,2-9-1 0,2-1-1 16,5-9-6-1,5-2-47-15,2-6-133 0,5-6-399 16</inkml:trace>
  <inkml:trace contextRef="#ctx0" brushRef="#br0" timeOffset="146784.14">28322 13215 716 0,'0'0'92'0,"0"0"-84"16,0 0 82-16,0 0-71 16,-8 82 15-16,-13-2 33 15,1 10-39-15,-1 9-6 16,-2 5-2-16,-2-5-14 16,1-5-2-16,0-14 2 15,3-17-11-15,2-18 5 16,8-13 0-16,4-14 4 0,1-10-4 15,5-4-6-15,1-4-5 16,0 0-5-16,-2-10-54 16,2-17-127-16,0-9-152 15</inkml:trace>
  <inkml:trace contextRef="#ctx0" brushRef="#br0" timeOffset="147136.64">28089 13280 575 0,'0'0'32'16,"0"0"18"-16,0 0 37 0,0 0-45 15,112-46-30 1,-61 46-2-16,3 9-5 0,2 11-4 16,-2 5 6-16,-8 11 1 15,-12 9 14-15,-10 11-3 16,-15 10 27-16,-9 8-9 15,-6 7 11-15,-21 0-17 16,-11 0-9-16,-4-6-11 16,-2-12-2-16,0-8-9 15,0-9-2-15,0-6 2 16,0-7 0-16,0-11-3 16,3-10-2-16,1-7 5 15,4-5 5-15,6 0-4 0,10-9 11 16,11 1-5-1,9-4-7-15,6-1-48 0,26-3-113 16,13-4-364-16</inkml:trace>
  <inkml:trace contextRef="#ctx0" brushRef="#br0" timeOffset="147555.26">28951 13436 675 0,'0'0'79'0,"0"0"61"16,0 0-39-16,0 0-83 15,0 0-13-15,0 0-5 16,-24 112 20-16,4-48 10 15,-6 8-8-15,-1 3-8 16,-5 2-6-16,0-8-4 16,1-12-3-16,10-10 0 15,5-10-1-15,8-7 0 16,8-6-1-16,0-4 2 16,3 0 2-16,13-3 4 15,2-3 9-15,6 0-11 16,3-2 8-16,4-4-10 0,2-1 2 15,3-5-3-15,0 0 1 16,0-2-3-16,-4 0-2 16,-5 0-5-16,-3 0-11 15,-5-14-40-15,-2-8-48 16,-4-4-201-16</inkml:trace>
  <inkml:trace contextRef="#ctx0" brushRef="#br0" timeOffset="147970.14">29463 13438 224 0,'0'0'464'16,"0"0"-381"-16,0 0-23 15,0 0-21-15,0 0-11 16,-20 71 46-16,1-24-18 16,-1 6-27-16,-5 5-4 15,1 1-5-15,-1 1-10 16,7 0-8-16,2-10 1 16,2-3 0-16,3-8-3 0,4-6 1 15,3-2-1-15,2-4 2 16,2-4 6-16,0 1-8 15,14 1 3-15,13-4-3 16,7-3 3-16,9-4-1 16,2-5-1-16,3-7 2 15,0-2 2-15,1 0-5 16,-2-8 2-16,-5-1-5 16,-6 0 1-16,-9 8-40 15,-6 1-95-15,-14 0-221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23:16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16513 1240 634 0,'0'0'76'16,"0"0"-7"-16,0 0 46 15,0 0-49-15,0 0-24 16,0 0-10-16,-5-73-21 16,8 63 0-16,3 1-8 15,0 4 3-15,-1 0-1 16,-2 2-4-16,-2 3 0 0,-1 0 1 15,2 0-4 1,1 8-5-16,3 13 1 0,0 9 2 16,-2 9 4-16,-1 7 3 15,-3 5-1-15,0 7 4 16,0 12-2-16,-9 2 7 16,-1 1-9-16,-4 0-1 15,1-5 0-15,2-3 0 16,3-3-1-16,2-6 2 15,3-10-2-15,3-7-1 16,0-9-1-16,0-9-10 16,1-6 5-16,7-6-8 15,2-7 15-15,3-2 0 16,8 0 0-16,6-19 0 16,6-5 1-16,-2-2-1 0,-3-1-1 15,-8-2-5-15,-5-1 5 16,-12-1-1-16,-3-1 2 15,-3-4 10-15,-21 0 2 16,-6 0-7-16,-6 3 13 16,-5 2-8-16,2 5-5 15,3 4-2-15,6 5-1 16,8 3 3-16,8 2-2 16,7 5 2-16,3-1-3 15,4 2 9-15,0-2-6 0,0-4-3 16,13-4-2-1,14-5-14-15,10-3-1 0,8 0-23 16,1 4-18-16,-4 3-99 16,-7 3-44-16,-10 7-169 15</inkml:trace>
  <inkml:trace contextRef="#ctx0" brushRef="#br0" timeOffset="308.7">16902 1411 678 0,'0'0'87'0,"0"0"-26"16,0 0 24-1,0 0-50-15,0 0-14 0,-18 100 26 16,15-56-6-16,2 2-17 15,1-8-13-15,0-1 0 16,0-11-7-16,0-2 2 16,0-7-6-16,0-4 1 15,0-4-1-15,0-3 3 16,0-5-3-16,0-1-3 16,0 0-14-16,0 0-23 15,-6-9-46-15,-10-15-125 16</inkml:trace>
  <inkml:trace contextRef="#ctx0" brushRef="#br0" timeOffset="504.46">16858 1277 800 0,'0'0'18'0,"0"0"52"16,0 0 14-16,0 0-64 15,0 0-16-15,0 0-4 16,-2-20-15-16,11 20-65 16,4 0-19-16,-1 9-67 15,0-1-277-15</inkml:trace>
  <inkml:trace contextRef="#ctx0" brushRef="#br0" timeOffset="853.87">17063 1306 623 0,'0'0'42'0,"0"0"-4"15,0 0 21-15,102 38-21 16,-67-11 10-16,-2 8-4 16,-3 5-6-16,-7 3-22 15,-4-1-2-15,-8-2 4 0,-6-3-13 16,-5-6-1-1,0-2 0-15,0-7-4 0,-13-3 3 16,-1-4 9-16,-2-5 9 16,1-5 8-16,0-3 4 15,3-2 18-15,-1 0-2 16,4-11-14-16,-2-10-20 16,3-9-11-16,5-8-4 15,3-10-21-15,0-8-36 16,4-4 22-16,19 5-37 15,6 9-13-15,4 14-38 16,6 13 19-16,-2 9-131 16</inkml:trace>
  <inkml:trace contextRef="#ctx0" brushRef="#br0" timeOffset="1192.79">17605 1281 629 0,'0'0'109'15,"0"0"-63"-15,0 0 27 16,0 0-34-16,0 0-17 16,-78 74 1-16,74-40 5 15,4 5-7-15,6 1-10 16,19 1 1-16,5-3-1 0,-2-4-6 15,-4-7-1-15,-6-1-3 16,-11-8 0-16,-2-4 5 16,-5-3-6-16,0-3-6 15,0-3 4-15,-2-2 2 16,-8-3 0-16,-6 0 1 16,-7 0-2-16,-2-8-15 15,-2-11-54-15,1-9-71 16,7-7-325-16</inkml:trace>
  <inkml:trace contextRef="#ctx0" brushRef="#br0" timeOffset="1420.01">17539 1327 356 0,'0'0'247'0,"0"0"-229"0,-33 124 90 15,18-57-35-15,-3 6-27 16,-4 4-28-16,-3-2-3 15,-4-7-10-15,6-8-3 16,3-15-2-16,5-14 2 16,6-10-3-16,5-8 2 15,1-7-2-15,3-4 1 16,0-2 0-16,0 0-15 16,0-4-50-16,10-18-198 15</inkml:trace>
  <inkml:trace contextRef="#ctx0" brushRef="#br0" timeOffset="1748.85">17885 1008 808 0,'0'0'20'0,"0"0"-18"16,0 0 2-16,3 88 18 16,-1-20 48-16,-2 14-17 15,0 9-27-15,0 3-7 16,0-5-4-16,-2-11-11 0,2-20-4 16,0-15 2-1,0-11-1-15,6-11 1 0,7-7-2 16,-3-5 3-16,1-4-7 15,1-5 4-15,2 0-20 16,4-7-2-16,1-13-40 16,-2-7-56-16,-4-11-181 15</inkml:trace>
  <inkml:trace contextRef="#ctx0" brushRef="#br0" timeOffset="1931.05">17872 1350 703 0,'0'0'76'0,"0"0"-39"16,0 0 68-16,0 0-37 15,0 0-50-15,0 0-17 16,103-64-1-16,-64 59 0 16,1 4-35-16,-5-2-122 15,-6 0-200-15</inkml:trace>
  <inkml:trace contextRef="#ctx0" brushRef="#br0" timeOffset="2520.9">18661 1085 620 0,'0'0'64'0,"0"0"-17"16,0 0 36-16,0 0-47 16,0 0-36-16,0 0 3 0,0 106 5 15,0-40 43 1,0 4-13-16,0 3-5 0,0-6-7 16,0-4-18-16,0-12 3 15,0-11-8-15,0-7-3 16,0-8 1-16,0-8-1 15,0-8 5-15,0-1-1 16,0-7-3-16,0-1-1 16,0 0-8-16,0-2-7 15,-5-22-26-15,-2-8-90 16,4-14-94-16</inkml:trace>
  <inkml:trace contextRef="#ctx0" brushRef="#br0" timeOffset="3218.67">18670 1059 645 0,'0'0'51'16,"0"0"-29"-16,0 0 49 15,0 0 11-15,0 0-23 16,0 0-37-16,61-31-20 15,-5 23 0-15,13 3-1 16,16-1 0-16,15-2-1 16,10 3 2-16,7-1-2 15,-4 2 0-15,-8-1 0 16,-17 5 0-16,-21-2 6 0,-21 2-6 16,-20 0 0-16,-10 0 0 15,-9 0-2-15,-4 0 2 16,-1 0 5-16,-2 0 0 15,0 0 1-15,1 0 1 16,1 7-7-16,-1 8 0 16,-1 10 0-16,0 3 6 15,0 6 7-15,0 4 3 16,-6 6-7-16,0 4-2 16,-1 6-3-16,1 6 1 15,0 3-2-15,3 5 2 16,0-3-4-16,1-6 0 0,2-8 2 15,-3-12-3-15,2-7 1 16,-1-8 3-16,1-5-4 16,-1-2-3-16,1-4 3 15,-2-3 0-15,0-3 2 16,-3-1-2-16,2-1 1 16,-1-1 10-16,-4 1 1 15,-6-3-2-15,-4 0-4 16,-20-2 11-16,-15 0-3 15,-28 0-2-15,-21-7-8 16,-25-7-4-16,-9 1 7 16,1 1-7-16,23 8 4 15,29 2-4-15,34 0 4 16,24 1-2-16,17 1-2 0,5-2 5 16,4 1 0-16,0 1 2 15,0-2-7-15,0-1-7 16,3-2 0-16,9-2-38 15,6-2-90-15,1 1-175 16</inkml:trace>
  <inkml:trace contextRef="#ctx0" brushRef="#br0" timeOffset="3802.68">19171 1369 599 0,'0'0'31'0,"0"0"-15"15,0 0 25-15,0 0-13 16,0 0-18-16,0 0-2 16,-4 0-2-16,4 0 2 0,0 0 3 15,0 0 17-15,0 0 23 16,0-2 2-16,1-4 7 15,8-2-36-15,-5-1-5 16,-1 4-11-16,-3 2 9 16,0 3 13-16,0 0-27 15,0 0-1-15,0 0-4 16,0 0-9-16,0 0 11 16,0 3 7-16,-1 2-7 15,1-2 0-15,0-3 4 0,0 0-3 16,0 0 0-16,0 0 11 15,0 0 10-15,0 0 25 16,0 0 10-16,0 0-7 16,-2 0-8-16,2 0-11 15,-1 0-11-15,1 0-14 16,-2 0-6-16,1 0-5 16,-1 0-57-16,-5 0-84 15,-5-5-156-15</inkml:trace>
  <inkml:trace contextRef="#ctx0" brushRef="#br0" timeOffset="5510.11">19113 1301 88 0,'0'0'115'0,"0"0"-94"16,0 0 4-16,0 0 3 15,0 0 1-15,0 0-1 16,0 0-4-16,0 18 0 16,0-18 3-16,0 0 39 15,1 0 17-15,-1 0-14 0,2 0-12 16,-1 0-35-1,-1 0-1-15,0 0 0 0,0 0 0 16,0 0-5-16,0 0-6 16,0 0-7-16,0 0 1 15,0 0-2-15,0 0 3 16,0 0-5-16,0 0-1 16,0 0-2-16,0 8 3 15,0 4 0-15,0-1 0 16,0 2-1-16,5 0-2 15,2-4 3-15,1 3 2 16,0-4-2-16,0-4 5 0,-2 1-2 16,3-5-3-1,1 0 1-15,1 0 4 0,2 0-5 16,-4-3-6-16,0-6 5 16,-6-5 0-16,-3-1 1 15,0-2-4-15,0 3 4 16,-13-1 1-16,-7 4 9 15,1 5-9-15,-1 1 1 16,1 5-2-16,6 0 2 16,-1 0-2-16,5 5-1 15,2 7-2-15,1 2-2 16,0 2 4-16,5-2-4 16,1 0 5-16,0-3 4 15,0-2-4-15,4 0 1 16,3-4 7-16,2 0-5 0,2-5 1 15,1 0-3-15,-3 0 6 16,0 0-3-16,-2-7 5 16,-1-5-4-16,-2 0-3 15,0 0 4-15,-4 3-6 16,0 1 0-16,0 4 5 16,0 1 1-16,0 1-4 15,0 2 9-15,0 0-1 16,0 0 1-16,0 0-5 15,0 0-1-15,0 0-3 16,0 0 1-16,0 0 0 16,0 0-3-16,0 0-51 0,0 0-61 15,7 0-312 1</inkml:trace>
  <inkml:trace contextRef="#ctx0" brushRef="#br0" timeOffset="6350.1">19131 1337 355 0,'0'0'103'0,"0"0"-58"16,0 0 48-16,0 0-26 16,0 0-42-16,0 0-9 15,-5 0 4-15,20 0-13 16,8 0-5-16,8 0-1 16,7 0 6-16,4 0-7 15,6 0 1-15,3 0 6 16,5 0-6-16,4-4-1 0,-3 1 2 15,-2-2-1-15,0 2 1 16,9-2-3-16,12 1 4 16,14-4-2-16,7 1 5 15,4 2 5-15,-2 0-5 16,-4 1-6-16,-8 0 5 16,-14 0-5-16,-12 0 0 15,-9 1 2-15,-3 0 1 16,-1-2 1-16,4 1 4 15,-3-3 8-15,-5 3 4 16,-10-1-11-16,-7 2 4 16,-9 0 9-16,-9 3-6 15,-5-2 0-15,-4 2 8 0,0 0-9 16,0 0 9-16,0 0-19 16,0 0 4-16,0 0-9 15,0 0-6-15,0 0 0 16,0 0-37-16,-7 0-13 15,-11 0-44-15,-2 0-84 16,0-2-145-16</inkml:trace>
  <inkml:trace contextRef="#ctx0" brushRef="#br0" timeOffset="7023.68">20612 1138 443 0,'0'0'112'0,"0"0"-54"16,0 0 45-16,0 0-43 15,0 0-23-15,0 0-20 16,-6-1-1-16,6 1-8 15,1 0 15-15,14 0-17 16,8 0 1-16,6 3-3 0,4 3 7 16,5-1-6-1,2 1 0-15,-1 1-1 0,-4-1-1 16,-3-1 0-16,-7 0-4 16,-3 0 2-16,-4-1-1 15,-1-1 1-15,-7-1-1 16,2 1 0-16,-3-1 1 15,2-2-1-15,-1 2 0 16,-3-1 1-16,-1-1-1 16,-3 0 2-16,-1 0-1 15,-1 0 1-15,-1 0 1 16,0 0-1-16,0 2-1 16,0-2 0-16,0 0-1 15,0 0-4-15,0 0-1 16,0 1 5-16,0-1 8 0,0 0-8 15,0 0 0-15,0 0-1 16,0 0-8-16,0 1 8 16,0 3-6-16,-12 5 7 15,-7 5 1-15,-6 3 16 16,-5 2 14-16,0 0-3 16,0 1-8-16,3-1-3 15,2-2 2-15,0 0-18 16,5-2 8-16,7 0-6 15,-2-4 2-15,7-1-4 16,1-3 1-16,1 0-2 16,0-2-5-16,2 3 4 0,-1-1-23 15,-1 2-44-15,-5-2-59 16,0-7-88-16</inkml:trace>
  <inkml:trace contextRef="#ctx0" brushRef="#br0" timeOffset="8210.29">21357 771 294 0,'0'0'36'0,"0"0"9"16,0 0 72-16,0 0-29 15,0 0-55-15,0 0 0 16,0 0 18-16,-5-49 7 0,3 49-15 15,2 0-6-15,-1 0-16 16,1 0-21-16,-2 2-10 16,1 18 1-16,-2 13 8 15,-2 12 1-15,1 13 8 16,2 5 3-16,2 9 11 16,0 5 11-16,0 1-1 15,6-5-13-15,2-1-8 16,-2-4 8-16,-1-3-18 15,-2-4 8-15,-3-8 3 16,0-9-11-16,0-9 1 16,0-10 6-16,0-6-8 15,0-8 2-15,0-5 0 0,0-6-1 16,0 0 1-16,0 0-1 16,0 0 0-16,0 0 11 15,0-6 3-15,0-17-15 16,0-11-64-16,-8-9-126 15,2-10-247-15</inkml:trace>
  <inkml:trace contextRef="#ctx0" brushRef="#br0" timeOffset="9341.7">21435 687 301 0,'0'0'57'0,"0"0"-53"15,0 0 11-15,0 0 3 16,91-15-9-16,-45 14 8 16,1 1-4-16,5 0-6 0,3 0 2 15,3 0 6-15,11 0-5 16,13 0-2-16,7 0-4 16,8 0 5-16,3 0 3 15,-3 0-12-15,2-2 1 16,-4-1-2-16,-6-1 2 15,-8-1-2-15,-7 0 0 16,-3 2-3-16,-6-3 4 16,4 3 3-16,2-2-3 15,1 3 0-15,-3 1 0 16,-9 1 1-16,-14-2 1 16,-17 2 4-16,-16-1 8 15,-9 1 18-15,-2 0-5 16,-2 0-9-16,0 0 13 0,0 0-8 15,0 0-4-15,0 1-19 16,0 11 2-16,0 3 7 16,0 2-5-16,0 5 5 15,0-1-1-15,0 1 12 16,0 3-4-16,2 2 0 16,3 4-4-16,2 7-8 15,1 1 9-15,1 5 3 16,0 6 3-16,-6 3-3 15,0 6-7-15,-3 1 14 16,0 1-6-16,0-1-7 16,0 0 8-16,0 0 0 15,0-3-10-15,0-6-3 0,0-5 1 16,0-8-5-16,0-6 9 16,0-4-9-16,0-7 8 15,0-3-4-15,0-3-5 16,0-6 2-16,-2-1 2 15,1-6-4-15,1 0 3 16,0-2-1-16,-5 1 2 16,4 0 0-16,-7 0-3 15,-4 2 14-15,-8 1-12 16,-13-1 13-16,-12 0-14 16,-15-1 4-16,-14-2-3 15,-16 0 3-15,-11 0-5 0,-14 0-1 16,-13 0 3-16,-10-2 0 15,-8-1-2-15,-6 3-1 16,-7 0 0-16,5 0 2 16,9 0-4-16,16 2 2 15,28 2 0-15,31-3 2 16,30 1-1-16,24-2 0 16,11 0 2-16,5 0 2 15,0 0 0-15,0 0-4 16,0 0 14-16,0 0-3 15,0 0 0-15,0 0 1 16,0 0-5-16,0 0-2 16,0 0-2-16,0 0-3 0,0 0 0 15,0 0-1-15,0 0-1 16,0 0 1-16,0 0 3 16,0 0-3-16,0 0-6 15,0 0 1-15,0 0-5 16,-5-2-7-16,-2-7-58 15,3-2-96-15,4-3-93 16</inkml:trace>
  <inkml:trace contextRef="#ctx0" brushRef="#br0" timeOffset="10572.53">21950 764 174 0,'0'0'205'0,"0"0"-145"15,0 0 47-15,0 0-15 16,0 0-22-16,0 0-26 15,1-28-9-15,-1 28 6 16,0 0 5-16,0 0-11 16,0 0-12-16,0 0-8 15,0 0 0-15,0 0-8 16,0 0-4-16,0 0-3 16,0 0-3-16,0 0 1 15,0 0-9-15,0 6 5 0,0 4 6 16,-4 4 0-16,1 0 0 15,1 3 1-15,-2 0 0 16,2 2-1-16,1 0 0 16,-1 6 1-16,2 1 0 15,0 4 4-15,0 1-3 16,0 3 3-16,0-1 1 16,0 2 1-16,0 0-3 15,0-1-1-15,0 2 5 16,0-1 2-16,0 0-6 15,0 3 6-15,2-1-2 16,1 3-2-16,-2 4-3 16,-1 1-1-16,0 2 11 15,0-2-5-15,0-5-6 0,0-4 2 16,0-7 2-16,0-6-2 16,0-5-3-16,0-5 3 15,0-4-2-15,0-4 5 16,0-2-6-16,0-3 4 15,0 1 0-15,0 1 1 16,0-2-6-16,0 0 4 16,0 0-4-16,0 0 3 15,0 0-1-15,0 0 0 16,0 0-1-16,0 0 0 16,0 0 0-16,0 0 3 0,0 0-4 15,0-6-26-15,0-11-61 16,0-10-234-16</inkml:trace>
  <inkml:trace contextRef="#ctx0" brushRef="#br0" timeOffset="11141.97">22300 1010 219 0,'0'0'370'0,"0"0"-322"0,0 0 45 15,0 0-15-15,0 0-22 16,0 0-37-16,-7-12-19 15,7 12-8-15,0 17 6 16,0 8 2-16,0 8 16 16,0 1 5-16,0 5 7 15,0 0-4-15,6 0-14 16,0 3-1-16,-2-3 0 16,1 0-6-16,-5 0-3 15,0-1 2-15,0-4 5 16,0-7-6-16,0-7-1 15,0-8 0-15,0-6-9 16,0-5 4-16,0-1-11 0,0 0-16 16,1-1-25-1,10-19-39-15,2-5-113 0,2-5-316 16</inkml:trace>
  <inkml:trace contextRef="#ctx0" brushRef="#br0" timeOffset="11636.07">22573 1103 556 0,'0'0'41'15,"0"0"12"-15,0 0 34 0,0 0-45 16,0 0-24-16,0 0-5 15,-16-15-11-15,11 17-2 16,-2 11 0-16,-3 10-1 16,2 6 1-16,2 4 5 15,1 2 3-15,4 2-4 16,1-1-2-16,0-5 2 16,0-2 1-16,10-5-5 15,7-6-2-15,-1-4 2 16,5-2-1-16,3-7-4 15,-3-3 4-15,0-2-12 16,-4 0 6-16,-3-10 7 16,-3-6 2-16,0-4 10 15,-3-2 11-15,-2-6 1 0,-1-5 37 16,-5-3-34-16,0-6-13 16,0 2-2-16,-11-1-7 15,-3 3 19-15,0 11-21 16,-2 8-2-16,0 6 14 15,-1 7-14-15,-5 3-1 16,-1 1-2-16,-1 2-4 16,0 0-23-16,10 11-70 15,8 2-44-15,6-4-282 16</inkml:trace>
  <inkml:trace contextRef="#ctx0" brushRef="#br0" timeOffset="12438.73">22844 724 397 0,'0'0'77'16,"0"0"3"-16,0 0 14 15,0 0-33-15,0 0-26 16,0 0-12-16,-2-5-1 16,2 5-8-16,0 0-12 15,0 0-2-15,0 6-3 0,0 8 3 16,0 6 1-16,0 1-1 15,0 1 11-15,7 3-4 16,1 1 6-16,-2 4-1 16,0 0-3-16,-1 0 1 15,0 3-4-15,-2 1 4 16,0 0-2-16,0 0-3 16,1 2 1-16,-1-2-3 15,-1 0 2-15,-2-2-4 16,0 0-1-16,0-2 2 15,0-1 6-15,-2 1 1 16,-4-2-6-16,3 0-1 16,0 3 5-16,3-2 3 15,0 2-9-15,0 1 7 0,0-4-5 16,0 0-2-16,0-5 5 16,3-3-4-16,0-3 5 15,0-1-4-15,0-4-1 16,-1-2-1-16,0-2 4 15,-2-2-4-15,1 0-1 16,-1-2-3-16,0 0 3 16,0-1 3-16,0-2-3 15,0 1 1-15,0-2 2 16,2 0 0-16,0 0-3 16,-2 0 8-16,2 0-8 0,-2 0-1 15,1-9-46 1,1-13-138-16</inkml:trace>
  <inkml:trace contextRef="#ctx0" brushRef="#br0" timeOffset="14015.13">24672 951 415 0,'0'0'272'0,"0"0"-255"0,0 0 48 15,0 0 2-15,31-78-14 16,-7 68-32-16,7 3-14 16,2 4-7-16,-2 3 1 15,-8 0-4-15,-5 0 1 16,-8 12-8-16,-1 6-4 15,-1 5 14-15,-5 8 8 16,-2 2 4-16,-1 5-2 16,0-2 8-16,0 2-5 15,-10-3-9-15,-5 2 1 16,0-3-2-16,0-3-2 16,3-1 0-16,3-7 3 15,6-1-3-15,3-3-2 0,0-5-6 16,15-4-28-16,9-1-19 15,6-8 28-15,2-1-16 16,0 0 9-16,-4-11 12 16,-3-9 21-16,-3-2 0 15,0-5 4-15,-3-2 11 16,-2-5 4-16,-1-3-6 16,-4 1 5-16,0 4 8 15,-3 9-9-15,-5 6 18 16,-2 4 15-16,-1 7-16 15,-1 5-13-15,0 1-6 16,0 0-8-16,0 0-7 16,0 0-7-16,0 15 2 0,0 9 2 15,0 7 3 1,2 4 0-16,2-2 0 0,5 1 0 16,-3-4 0-16,2-5-6 15,1-6 6-15,1-5-21 16,3-5 3-16,5-4-16 15,3-5 24-15,3 0 9 16,1 0 0-16,2-7-1 16,-5-8 2-16,-2-2 6 15,-2-5-4-15,-6-7 14 16,-3-5 3-16,-6-4 6 16,-3-6 7-16,0 3-22 0,-15 6 19 15,-7 7-18-15,-4 6 11 16,-1 10-9-16,0 3-13 15,2 7-3-15,0 2 3 16,3 0-2-16,2 11-3 16,1 5-21-16,5 2-46 15,2 4-69-15,8-5-61 16</inkml:trace>
  <inkml:trace contextRef="#ctx0" brushRef="#br0" timeOffset="15241.22">27261 752 525 0,'0'0'13'15,"0"0"17"-15,0 0 22 16,0 0-30-16,96-64-19 15,-63 64-3-15,-4 0 3 16,-2 16-3-16,-6 5 0 16,-3 3 3-16,0 3 6 15,-4 2 15-15,-1 1-6 0,-6 0 5 16,-4-1-1 0,-3 0-9-16,0 3-2 0,-4-1 3 15,-13 3 3-15,-5 0-9 16,-3-3 7-16,2 1-6 15,2-5-7-15,5-3-2 16,5-5 8-16,3-5-6 16,6-5-2-16,2-5 1 15,0 1-1-15,0-3-2 16,10 1-3-16,13 0 5 16,12-1 13-16,7-2-7 15,6 0-6-15,-3 0 1 0,-5-3-1 16,-4-4 1-1,-11-1 0-15,-4 2 3 0,-3-5-4 16,-7 2-21-16,-2-2-53 16,-2-5-294-16</inkml:trace>
  <inkml:trace contextRef="#ctx0" brushRef="#br0" timeOffset="15751.6">28047 771 532 0,'0'0'72'15,"0"0"-65"-15,0 0 82 16,0 0-39-16,0 0-20 16,-82 57-6-16,78-33-12 15,2 4 9-15,2-2 2 16,3 5-4-16,17 1-7 0,3 2-1 15,5 0-1-15,0-2-2 16,0 1-2-16,-7-4-5 16,-7-6 1-16,-6 0-1 15,-8-6-1-15,0-1-9 16,0-3 8-16,0-3 1 16,-3-3 0-16,-5-1 1 15,-3-3 5-15,-3-2-2 16,-3-1 2-16,-6 0 7 15,2 0-1-15,-1-1-3 16,0-8-3-16,5-4-6 16,4-4-15-16,5-5-84 15,5-8-156-15</inkml:trace>
  <inkml:trace contextRef="#ctx0" brushRef="#br0" timeOffset="15975.87">28085 785 231 0,'0'0'443'0,"0"0"-423"16,111-8 39-16,-60 7 7 16,-3-2-20-16,-2 1-30 15,-6 2 3-15,-2 0-9 0,-8 0-10 16,-4 0-1-1,-6 0-19-15,-10 5-90 0,-10-4-166 16</inkml:trace>
  <inkml:trace contextRef="#ctx0" brushRef="#br0" timeOffset="16793.82">29851 736 608 0,'0'0'12'16,"0"0"-8"-16,96-9 1 15,-66 9 4-15,-10 7 6 16,-5 8 4-16,-8 7-7 15,-7 1 6-15,0 5 19 16,-1-1-7-16,-17 1-15 16,-2-6-2-16,0-1 12 15,-1-4-7-15,4-3-5 16,1-5-3-16,4 0 2 16,4-5-5-16,3-1 0 0,5-1 0 15,0-1-5-15,0-1-2 16,0 0 0-16,0 2 0 15,11 5-2-15,7 3 2 16,3 0 0-16,0 4-2 16,-6 3-3-16,-5 3-9 15,-4 3 5-15,-6 2 4 16,0 2 3-16,0-7 2 16,-10 0 0-16,-3-3 0 15,-4-2 0-15,1-3 0 0,-2-4 0 16,-2-3 5-1,0-1 11-15,-3-4-4 0,4 0 3 16,-1 0 7-16,4 0 8 16,4 0-3-16,1-6-17 15,1-4 1-15,3-3-2 16,2-1-9-16,4-4-55 16,1-1-95-16,12-1-255 15</inkml:trace>
  <inkml:trace contextRef="#ctx0" brushRef="#br0" timeOffset="17251.9">30362 824 791 0,'0'0'20'0,"0"0"-20"0,0 0 10 15,0 0-10-15,0 0 5 16,-40 85 2-16,21-41 3 16,2 1 6-16,-1-1-9 15,5-4-1-15,6-2-5 16,7-4 4-16,0-4-5 0,7-8 0 15,12-5 1 1,7-5-1-16,0-6-15 0,4-6 14 16,2 0 1-16,-4-6 6 15,-3-13 40-15,-3-3 7 16,-3-9 8-16,-5-8-14 16,0-4-9-16,-5-8-16 15,-2-1-9-15,-5 4-5 16,-2 12-8-16,0 9-1 15,-10 15 1-15,-10 8 0 16,-15 4-6-16,-9 0-18 16,-8 9-5-16,-1 8-87 15,10 0-147-15</inkml:trace>
  <inkml:trace contextRef="#ctx0" brushRef="#br0" timeOffset="18181.39">29242 542 66 0,'0'0'342'15,"0"0"-305"1,0 0 66-16,0 0-23 0,0 0-26 16,0 0-2-16,0 0-15 15,0-47-5-15,0 44 2 16,0 3-8-16,0 0 7 16,0 0-10-16,0 0-13 15,0 0-1-15,0 0-9 16,0 0-9-16,0 18-13 15,0 9 18-15,0 9 4 16,-1 6 3-16,1 3 6 16,0 5 3-16,0 4 4 15,3 4 1-15,5 1-10 16,-3 3 1-16,-4 0-2 16,-1-2-1-16,0-1 2 0,-7-1-6 15,-3-5 6-15,1-7-6 16,6-10 1-16,0-6 0 15,3-7-2-15,0-8 0 16,0-3 0-16,0-7 6 16,0-2-6-16,0-2 3 15,0-1-2-15,0 0 1 16,0 0 5-16,0 0 5 16,0 0-12-16,0-15-31 15,0-12-157-15,0-7-234 0</inkml:trace>
  <inkml:trace contextRef="#ctx0" brushRef="#br0" timeOffset="18751.97">29631 591 462 0,'0'0'29'0,"0"0"57"16,0 0 9-16,0 0-37 15,0 0-16-15,0 0-5 16,27-57 8-16,-27 54-3 16,0 0 3-16,0 3-9 15,0 0-12-15,0 0-21 16,0 0-3-16,0 11-8 16,0 15 2-16,0 18 6 15,0 7 2-15,0 8 14 16,0 3-3-16,0 5 1 0,0-1-7 15,0 1 10-15,0-2-9 16,0-6-3-16,0-6-5 16,0-9 1-16,0-7-6 15,-7-7 10-15,-3-3-9 16,0-7 9-16,1-3-10 16,0-3 5-16,-1 0 0 15,4-4 0-15,3-5 4 16,2 0-3-16,1-5 1 15,0 0 1-15,0 0 5 16,0-3-8-16,0-14 0 16,0-9-62-16,0-7-99 15,0-2-122-15</inkml:trace>
  <inkml:trace contextRef="#ctx0" brushRef="#br0" timeOffset="19652.09">30777 584 522 0,'0'0'58'16,"0"0"49"-16,0 0-25 15,0 0-32-15,0 0-10 16,0 0 4-16,1-7-22 15,-1 7-17-15,0 12-5 16,0 15 0-16,0 14 8 16,0 12 27-16,0 6-2 15,0 6-8-15,0 2-5 0,0 2-1 16,-7 0-9 0,-5-5-9-16,2-4 6 0,-1-10-6 15,2-8 5-15,2-11-5 16,2-4 0-16,4-13-1 15,-1-4 0-15,2-5 0 16,0-5 2-16,0 2-2 16,0-2 6-16,0 0-6 15,0 0-2-15,0 0-29 16,5-12-71-16,1-5-161 16</inkml:trace>
  <inkml:trace contextRef="#ctx0" brushRef="#br0" timeOffset="20102.2">31106 638 638 0,'0'0'94'15,"0"0"-43"-15,0 0 72 16,0 0-36-16,0 0-34 0,0 0-21 16,6-17-12-16,-6 17-14 15,4 8-6-15,0 22-4 16,5 15 4-16,0 14 20 15,-3 8-8-15,-5 3 1 16,-1 5 0-16,0-1 0 16,0-2-8-16,-1-6 1 15,-2-13-4-15,3-10-1 16,0-11 2-16,0-5-2 16,0-6 0-16,0-6-1 15,0-5 1-15,0-4 6 16,0-3-13-16,0-2 6 0,0-1-22 15,0 0-53-15,0 0-90 16,0-13-144-16</inkml:trace>
  <inkml:trace contextRef="#ctx0" brushRef="#br0" timeOffset="21228.51">29161 554 269 0,'0'0'224'15,"0"0"-179"-15,0 0 55 16,0 0 7-16,0 0-40 16,0 0-28-16,65 0-26 15,-22 0-4-15,9 0-2 16,9 2 6-16,6-1-8 0,8 1-5 16,-5-2 7-16,-6 0-6 15,-4 0 3-15,-8 0-2 16,-1 0-2-16,0-3 1 15,-2-2 1-15,-4 0 1 16,1-1-5-16,-1 3 3 16,2 2-1-16,4 1 2 15,4 0-2-15,5 0 3 16,3 0-3-16,-1 0 2 16,-1 4-2-16,-6-1 0 15,-4 2 1-15,-6-2 2 16,-2-2-3-16,-1 0 0 15,-6 0 0-15,-3-1 1 0,-3 2 0 16,-4-2 0-16,3 3 3 16,2 0 0-16,-3 0-1 15,1 0-2-15,-6 1 2 16,-8-3-2-16,-3 0 3 16,-6 2 2-16,-1-3-3 15,-4 0 8-15,-1 1-3 16,0-1 3-16,2 0-11 15,1 3 3-15,1-2-1 16,5 2-2-16,0 2 0 16,3-3 15-16,-2 1-12 15,-2-2 12-15,-4 1-15 16,-2-1 3-16,-1 1 8 0,2-1-9 16,1-1 2-16,3 1-2 15,0 2 1-15,1 0-3 16,-1-2 2-16,0 2 0 15,-2-1-2-15,-2-1-5 16,-2 1 4-16,1-1 1 16,0 3 0-16,1 1 4 15,1 0-4-15,5 4 0 16,-3-2-2-16,3-1 4 16,0 1-1-16,0-2-1 15,-3-1-3-15,-2-1 3 16,-2-1 1-16,-2-2-1 15,0 0-7-15,0 0-70 0,-6 0-72 16,-20 0-72-16</inkml:trace>
  <inkml:trace contextRef="#ctx0" brushRef="#br0" timeOffset="22434.59">29184 1438 436 0,'0'0'96'0,"0"0"-25"15,0 0-8-15,0 0-14 16,0 0-20-16,0 0-9 15,-4 0 12-15,4 0 10 16,3 0 23-16,16 0-33 16,8 0-25-16,7 0 5 15,5 0-8-15,4 0-3 16,5 1 3-16,5 4 0 16,0-1 2-16,-4-1-1 15,-3 1-1-15,-6 0-2 16,5-1 0-16,-2 0 8 15,8 2-4-15,0-2-6 0,3 4 3 16,4-2-3-16,0 2 1 16,-2-2 1-16,0-2-1 15,-7-1-1-15,-1 2 4 16,-5-1-3-16,-1 3 0 16,-4-1-1-16,1-2 0 15,3 2-1-15,0-1 1 16,0 1 3-16,-2 0-3 15,-4-2 0-15,-2 0 3 16,-3-1-4-16,1-1 2 16,-3-1-1-16,0 0 4 15,-2 0-3-15,-1 0 1 16,4 0 1-16,2 0-3 0,0 0-5 16,0 0 5-16,-2 0 3 15,-8 0 0-15,-6 0-3 16,-1 0 2-16,-7 0 3 15,-1 0 12-15,2-3-3 16,3 0-4-16,2-2-7 16,-1 3 6-16,0-2-6 15,1 1-1-15,-4 2-1 16,-1-3-1-16,1 1 0 16,-1 0 2-16,2-2-2 15,1 2-4-15,0 2 4 16,4-4 4-16,2 5-4 0,1-2 1 15,0-1 1 1,-5 2 12-16,-3-4-10 0,-1 2 12 16,-7 0 4-16,0 1-1 15,-3 0 5-15,0 2-16 16,0 0-5-16,0-4-3 16,-7-2-37-16,-17-7-36 15,-15-7-157-15,-6-5-353 16</inkml:trace>
  <inkml:trace contextRef="#ctx0" brushRef="#br0" timeOffset="23625.92">31050 696 208 0,'0'0'55'0,"0"0"10"16,0 0-9-16,0 0-3 15,0 0 4-15,0 0 8 16,18-3-21-16,-14-1-4 16,1 3-2-16,-1-2 3 15,1 2-22-15,-1 0-6 16,-1-1-3-16,-1 1 13 16,-2 1 12-16,0 0-12 15,0 0 5-15,0 0-4 16,0 0-15-16,0 0-6 0,0 0-1 15,0 0 5-15,0 0-12 16,0 0 10-16,0 0-10 16,0 0 8-16,0 0-7 15,0 4 4-15,-8 8 0 16,-2 2 1-16,-4 0 3 16,1 3 3-16,-2 0-7 15,2 1 8-15,-1 1-2 16,1 0-1-16,2 1 2 15,-1-1 3-15,0 3-8 16,-1-1 4-16,-2-1-4 16,-3-1 1-16,2 2-3 15,-1-1 8-15,2-1-6 0,-1-1-1 16,3 0 1 0,-1-1-1-16,4 1 1 0,-1-2 6 15,0-2-4-15,0 2-4 16,0-2-4-16,1 1 4 15,1 1 5-15,-2-1-4 16,0 0 2-16,0-1 3 16,1 1-6-16,-2-2 1 15,4-1-1-15,2 2 3 16,-2-2-2-16,5 1 1 16,-2 0 6-16,1 0-7 15,2 1 0-15,-2 2 5 0,0 0-4 16,1-2 0-1,0 0 0-15,-2 1 1 0,2-2 0 16,-2 1 1-16,2-2 1 16,-1 0-3-16,-1 0 2 15,2-5 1-15,-1 1-3 16,3-5 2-16,1-2-2 16,0-1 3-16,0 0-1 15,0 0-4-15,0 0 6 16,0 0 2-16,0 0-8 15,0 0 5-15,0 0-1 16,0 0-4-16,0 0-14 16,0-10-32-16,0-6-162 15,0-7-411-15</inkml:trace>
  <inkml:trace contextRef="#ctx0" brushRef="#br0" timeOffset="25395.73">27160 514 461 0,'0'0'145'0,"0"0"-124"16,0 0 46-16,0 0-13 15,0 0-38-15,0 0-16 16,1 29-6-16,4 18 6 15,-2 12 6-15,-3 11 7 16,0 6 1-16,0-1 0 16,-6-5 3-16,1-4-8 15,4-4 7-15,1-7 1 16,0-1-7-16,0-4 0 16,0-5 6-16,-6-4-6 15,-1-4 7-15,-3-4-8 16,4-7 0-16,2-4 2 15,1-7-4-15,3-6 2 16,0-6 5-16,0-3-7 0,0 0 3 16,0 0-4-16,-1-5-6 15,-2-14-18-15,-5-9-147 16,-2-9-167-16</inkml:trace>
  <inkml:trace contextRef="#ctx0" brushRef="#br0" timeOffset="26702.34">27190 490 352 0,'0'0'122'16,"0"0"-113"-16,0 0-5 15,0 0 18-15,0 0-5 0,92-23-12 16,-59 20-4-1,0 2 6-15,4-1 2 0,6 1 5 16,5-3 14-16,10 4 5 16,6 0-3-16,5 0-16 15,4 0-2-15,-6 0-7 16,-4 0-1-16,-7 0 3 16,-11-3-6-16,-3 3 6 15,-6-2-4-15,-2 1 5 16,2 1 0-16,4 0 9 15,7 0-7-15,3 0-4 16,2 0-3-16,-1 0-1 16,-5 0-1-16,-8 0 1 15,-6 0 3-15,-8 0-5 0,-10 0 0 16,-6 0 4-16,-5 0-3 16,-3 0 1-16,0 0 10 15,0 0 5-15,0 0 5 16,3 0-14-16,2 0 0 15,4 0-7-15,3 1 2 16,0 1-2-16,-3 1 2 16,-2 0-2-16,-1-1 2 15,-3 0-2-15,-1-2-1 16,-1 1 0-16,-1-1-2 16,0 1 2-16,0-1 0 15,0 3 0-15,3 2 4 16,0 0-4-16,2 4 0 15,-1-1 3-15,2 0-1 0,-2 3-1 16,0-1 1-16,-3 2 13 16,-1 3-14-16,0 1 8 15,0 6 2-15,0 2-5 16,0 6-1-16,0 3 0 16,0 4 2-16,-1-1 4 15,1 3 0-15,0-2-8 16,0 1 7-16,0-2-8 15,0-1 1-15,0 0 4 16,-2-3-5-16,-4 1 0 16,-3-1 6-16,2 0-2 15,2-1-2-15,1 0 1 0,4 0 2 16,0-1-3-16,0-2 2 16,0-1-3-16,1-4 3 15,4 0-4-15,-4-3-1 16,-1-3 0-16,0-2 1 15,0-1-1-15,0 0 0 16,0-5 0-16,-3 2 0 16,-3-2 2-16,2 2-1 15,-3-2-1-15,0 0-1 16,1-1 6-16,-1 2-5 16,-2 1 0-16,-1 0 1 15,-1-2-1-15,-1-1 0 0,0-2-1 16,-4-3 5-16,1 2-3 15,-4-1-2-15,-7-1 6 16,1-1-2-16,-11 0 2 16,-6-1-6-16,-4-1 3 15,-11 0-2-15,-6 0-1 16,-3 0-4-16,-3-1 4 16,-1-6 4-16,-5 0-3 15,-1-1-1-15,-6-3 0 16,-6-3 3-16,-7 1-4 15,-8 1 3-15,6 2 0 16,15 6 11-16,21 1-8 0,25 1 13 16,18 2-5-1,13 0 5-15,5 0-10 0,0 0 2 16,0-3-10-16,0 3 4 16,0-2-4-16,0 2 5 15,2-2-5-15,10-3-57 16,9-3-38-16,4-6-176 15</inkml:trace>
  <inkml:trace contextRef="#ctx0" brushRef="#br0" timeOffset="28089.98">28513 512 407 0,'0'0'104'0,"0"0"-34"16,0 0 30-16,0 0-33 16,0 0-35-16,0 0 2 15,-2-17-1-15,2 17 17 16,0-2-22-16,2 1-7 16,14-1-13-16,9 0-4 15,7-1-4-15,4 3 3 16,-2-1-3-16,-3 1 1 15,-1 0 0-15,-5 0 0 16,-4 0 1-16,-7 0-2 0,-4 0 1 16,-3 0 1-1,-1 0-2-15,2 0 0 0,1 0 0 16,6 0 2-16,0 0-2 16,3 0 1-16,-2 0 1 15,1 3 1-15,-8 0-3 16,-3-3 0-16,-2 0 1 15,-3 0-1-15,-1 0-6 16,0 2 6-16,0-1 0 16,0-1 0-16,0 0 0 15,0 2 0-15,0 0 0 16,2 0-1-16,1 1 0 16,0 2 1-16,0 3 3 15,0-1-3-15,0 2-4 16,1 3 4-16,-1 4-2 15,2-1 3-15,-2 1-1 0,1 3 10 16,-1 0-10-16,-1 1 2 16,-1 1-1-16,1-1 1 15,-2 4-2-15,0-2 2 16,0 3-1-16,0 3 4 16,0 3 0-16,0 3 0 15,-2 3-2-15,-2-1 0 16,-1 2 0-16,1-4-1 15,-2 0 0-15,3 0-2 16,-3-2 3-16,0-1-3 16,-2-3-1-16,0 2 1 15,-1-4 2-15,2 1-2 16,0-3 3-16,1 1 0 0,5 2-3 16,-2-1-3-16,3 1 3 15,0-4 7-15,0-1-7 16,0 2-4-16,-2-4 4 15,1 0 7-15,1-3-7 16,-2-3 1-16,1-3-2 16,1-5 2-16,-2-1-2 15,1-1 1-15,-1-1-2 16,1-1 1-16,-1 1 1 16,1 1-2-16,-2-3 2 15,1 1 1-15,-1-1 1 16,1 0 0-16,0-1-1 15,-3 0 2-15,-1 0-1 0,-4 0 17 16,-5 0-4-16,-7 0 2 16,-4 0-2-16,-5 0-6 15,-6 0 5-15,-1-4 0 16,3-1-3-16,5 1-1 16,9 2-2-16,9-1-6 15,6 1-1-15,3 1-1 16,-3-7-3-16,-3-6-28 15,0-15-90-15,-3-6-276 16</inkml:trace>
  <inkml:trace contextRef="#ctx0" brushRef="#br0" timeOffset="29321.27">28797 843 247 0,'0'0'112'15,"0"0"-47"-15,0 0 26 0,0 0-9 16,0 0-19-16,0 0-5 16,0 0-19-16,0-2 4 15,0 2-8-15,0-2 5 16,0 1 2-16,0-1-24 16,0 1 8-16,0 1-13 15,0 0 0-15,0 0-5 16,0 0 2-16,0 0-8 15,0 0-2-15,-1 0 8 16,1 0-8-16,0 0-7 0,0 0 5 16,0 0 2-16,0 0 2 15,0 0 3-15,0 0 2 16,0 0-2-16,0 0-6 16,0 0 6-16,0 0-8 15,0 0 3-15,0 0-2 16,0 0 2-16,0 0-3 15,-2 0 3-15,2 0 0 16,0 0 4-16,0 0 10 16,0 0-6-16,0 0 12 15,0 0 10-15,0 0 18 16,0 0-6-16,0-4-14 16,0 1-13-16,0-3 0 15,0 3-14-15,0 1 4 16,0 0-4-16,0 2-1 0,0 0-4 15,0 0-8-15,-2 0 9 16,0 0-3-16,-1 4-13 16,0 8 18-16,2 0-1 15,-1-4 2-15,2-3 0 16,0-1-2-16,0-4 2 16,0 0 1-16,0 0-1 15,0 0 1-15,0 0 11 16,0 0-10-16,0 0 16 15,0 0-4-15,0 0 5 16,0-11-12-16,0 1-5 16,0 1 5-16,0 1-6 0,0 5-1 15,0 1 0 1,0 0-8-16,0 2-1 0,0 0 3 16,0 0 0-16,0 0-17 15,0 0-39-15,0 0-61 16,3 0-171-16</inkml:trace>
  <inkml:trace contextRef="#ctx0" brushRef="#br0" timeOffset="30286.16">28768 822 294 0,'0'0'90'15,"0"0"-42"1,0 0 58-16,0 0-27 0,0 0-16 16,0 0-17-16,-2-1-11 15,2 1 0-15,0 0-6 16,0-2 0-16,3 0 9 16,9-2-17-16,4-1-18 15,3 2-2-15,3 0 1 16,-1 3-1-16,-3 0 0 15,-1 0-1-15,2 0 4 16,0 0-3-16,0 0-1 16,-1 0 0-16,0 0 0 0,-1 0 0 15,0 0 1 1,1 0 0-16,-1 0-1 0,0 0 0 16,-4 0 0-16,-2 0 1 15,-3 0 6-15,-2 0-13 16,0 0 13-16,1 0-7 15,4 0 3-15,1 0-3 16,2 0 0-16,0 0 0 16,1 0 2-16,-6 0-1 15,0 0 3-15,-3 0 1 16,-2 0 1-16,-3 0 2 16,-1 0 8-16,0 0 6 15,0 0-5-15,0 0-12 0,0 0 3 16,0 0-5-1,0 0-3-15,0 0 3 0,0 0-3 16,0 0-3-16,2 0 3 16,-2 0 0-16,0 0 0 15,0 0-4-15,0 0-33 16,0 0-51-16,0-2-34 16,0-7-84-16</inkml:trace>
  <inkml:trace contextRef="#ctx0" brushRef="#br0" timeOffset="31035.86">29039 683 379 0,'0'0'88'0,"0"0"-11"15,0 0 35-15,0 0-42 16,0 0-27-16,0 0 10 16,-6-5 8-16,6 5-14 15,0 0-19-15,0 0-5 16,0 0-6-16,0 0-2 16,0 0-7-16,0 0-4 15,0 0 2-15,0 0-6 16,9 0 3-16,5 0 1 0,2 0-2 15,1 6 1-15,0-1-3 16,0 4 1-16,-2-5 0 16,-5 1 0-16,-2-2-1 15,-1 2 1-15,-4-3-1 16,0-1 0-16,3 3 1 16,2 1 2-16,3 0-3 15,1 1 0-15,0 0 0 16,-1-1 2-16,-1-1-2 15,-4 1 0-15,0-4-2 16,-3 1 2-16,-3-2 0 16,0 0 1-16,0 0-2 0,0 0 3 15,0 0-2-15,0 0 1 16,0 0 0-16,0 0-1 16,0 0-7-16,0 0 7 15,0 0 2-15,0 0-2 16,0 2-2-16,0-2 1 15,0 0-4-15,0 1 0 16,0 1 0-16,0 1-2 16,-7 4 7-16,-2 2 1 15,-2 1 0-15,-5 5 0 16,-2 3 3-16,0 2-1 16,1-2 4-16,3 2 4 15,0-5-11-15,1 0 5 16,4-3 1-16,0-2-3 15,0 0-2-15,2 0 1 0,-1-1-1 16,-2-1 0-16,1-2 1 16,1 1-1-16,1-3 0 15,2 0-1-15,1 1-8 16,4-1-55-16,0-1-96 16,0-3-57-16</inkml:trace>
  <inkml:trace contextRef="#ctx0" brushRef="#br0" timeOffset="31997.23">29323 1035 435 0,'0'0'67'0,"0"0"1"15,0 0 3-15,0 0-28 16,0 0-24-16,0 0-12 16,0 0-3-16,1 0-3 0,-1 0-1 15,0 4 4-15,0-4 8 16,0 0 5-16,0 0 11 16,0 0 10-16,0 0 12 15,0 0 15-15,0 0-19 16,0 0-1-16,2 0-10 15,-2 0-6-15,0 0-11 16,0 0-6-16,0 0-8 16,0 0-4-16,0 0-2 15,0 0 1-15,0 0-3 16,0 1-6-16,0 3 8 16,3 1 2-16,0 2 0 15,0-4 2-15,-2-1-2 0,1-2 2 16,-2 0-3-16,2 0 4 15,-2 0 1-15,2 0 4 16,1 0 9-16,1 0 16 16,1 0-18-16,-1-2-10 15,0-1-3-15,-3 1 0 16,-1 0-2-16,0 2-3 16,0 0 3-16,0 0 1 15,0 0 4-15,0 0-5 16,0 0 0-16,0 0-1 15,2 0-6-15,-2 0 3 16,1 0 3-16,-1 0 2 16,0 0-1-16,0 0 0 0,0 0 2 15,0 0-4-15,0 0 4 16,0 0-4-16,0 0-10 16,0 0-29-16,0 0-5 15,0 0 1-15,0 0-2 16,0 0 3-16,0 0 0 15,0 0 18-15,0 0 6 16,0 0-1-16,0 0-9 16,0 0-79-16,0-4-308 15</inkml:trace>
  <inkml:trace contextRef="#ctx0" brushRef="#br0" timeOffset="33076.68">29397 1049 358 0,'0'0'182'16,"0"0"-113"-16,0 0 10 15,0 0-23-15,0 0-37 16,0 0-13-16,-1 0-2 16,1 0-2-16,0 0 1 15,0 0 3-15,0 0 6 0,0 0 25 16,0 0 18-16,0 0-2 15,0-4-10-15,0-1-13 16,0 0-20-16,1 2-4 16,-1 1-3-16,0 2 4 15,0 0-2-15,0 0 0 16,0 0 0-16,0 0-5 16,0 0-4-16,0 0 1 15,0 0-1-15,0 0-2 16,0 0 0-16,0 0 6 15,0 0 2-15,0 0-2 16,0 0 0-16,-1 1 1 0,-2 2 2 16,1-2-3-1,-1 1 0-15,2 0 4 0,-2-1-1 16,-3 1-2-16,-6 1 4 16,0 0-1-16,-4 1 7 15,-1 0-3-15,1-1-1 16,-2 0-1-16,-3 0 0 15,2 1-2-15,1 0-3 16,0-1 3-16,1 2-1 16,0-1-6-16,-2 1 7 15,-1 0-5-15,-1-1 2 16,-1 0 4-16,-1 0-3 16,-1 1 1-16,2 0-3 15,4 1 2-15,3-2-2 16,4 0 0-16,5-1 0 0,1-3 0 15,3 0 1-15,1 1-1 16,-4 1 1-16,1 1-1 16,-4 0 1-16,-2 0 1 15,-1 2-2-15,4-3 4 16,1 0-3-16,4 0 2 16,0-2-2-16,2 0-1 15,0 0 1-15,0 0 1 16,0 0 6-16,0 0-8 15,0 0 2-15,0 0-5 16,0 0 9-16,0 0-12 16,0 0 8-16,0 0-2 0,0 0 6 15,0 0-6 1,0 0-6-16,0 0 5 0,0 0 0 16,0 0-9-16,0 0-34 15,0 0-11-15,0-4-47 16,0-12-114-16,0-1-274 15</inkml:trace>
  <inkml:trace contextRef="#ctx0" brushRef="#br0" timeOffset="33616.65">29070 965 416 0,'0'0'137'16,"0"0"-72"-16,0 0 20 15,0 0-27-15,0 0-32 16,0 0-11-16,0 4-8 16,-14 6 10-16,-3 4 37 15,-2 1-14-15,0 0-10 16,0-3-6-16,0 2 8 15,4-2-24-15,2-2 7 16,5-3-3-16,4-4-3 0,2 0 0 16,1-3-7-16,1 1 3 15,0-1-3-15,0 0-3 16,0 3 1-16,0-3 0 16,0 0 2-16,0 2 0 15,0 0-2-15,0 1-1 16,0 3 1-16,0-2 1 15,0 6 1-15,1 1 5 16,5 3-7-16,2 4 0 16,-1 1 2-16,4 0 0 15,-4-1 2-15,1-2 1 16,0 0-5-16,0-5 8 16,-2-1-8-16,0-3 3 15,-3-2-4-15,0 0 1 16,3-1 0-16,-2 1 0 0,1-2 8 15,1 0-10-15,0 1 2 16,1-1-38-16,-1 1-83 16,-4-4-93-16</inkml:trace>
  <inkml:trace contextRef="#ctx0" brushRef="#br0" timeOffset="35431.87">27307 548 323 0,'0'0'22'0,"0"0"7"15,0 0 44-15,0 0-40 16,0 0 26-16,0 0-9 15,-82-14-2-15,63 14-8 16,-2 0 20-16,-1 0-32 16,-7 0-4-16,-2 0 5 15,-8 0 9-15,-7 0 6 16,-3 0-5-16,-3 0-20 16,4 0-3-16,6 0-5 15,12 0 2-15,13 3-1 0,9-3-5 16,8 2 0-1,0-2 0-15,0 0-1 0,0 0-5 16,0 0-2-16,0 0 2 16,0 0 2-16,0 0 1 15,0 0-3-15,0 0 1 16,0 3-2-16,0-1 0 16,0 6 2-16,0 2 1 15,0 1-3-15,0 5 2 16,0 1-1-16,0 3-1 15,0 2 8-15,0-1-6 16,-2 4 3-16,-1 0 0 16,0 2 1-16,0-2-3 15,-2 2 0-15,2 2 0 0,1 0 3 16,1 2-4-16,1 1 1 16,0-3 0-16,0-1-2 15,-2 2 5-15,2-4-6 16,-3 1 1-16,-1 2 0 15,-2-1-1-15,-6 0 0 16,3 2 0-16,0-5 4 16,0 0-3-16,3-3 9 15,3-7-8-15,2-2 2 16,-1-2-4-16,2 0 2 16,-1-4-1-16,-1 0 1 15,2 0-2-15,-2 1 0 16,1 0 0-16,1 1 4 0,-2-1-4 15,1-2 1-15,-1 2 2 16,2-1-3-16,0-2 0 16,0 4 0-16,0-3 0 15,0-2-1-15,0-1 0 16,0 1 2-16,0-4-3 16,0 0 4-16,0 0-4 15,0 3 3-15,0 0-2 16,0 0 1-16,0-2 0 15,0 1 0-15,2 3 2 16,1-2-1-16,5 0-1 16,1 0 1-16,7 0 5 0,3 0 6 15,4 2-2-15,4-3 5 16,4-1-14-16,5-1 4 16,4 0-5-16,0 0 4 15,-1 0 0-15,-5 0-4 16,-5 0 2-16,-2 0-3 15,-5 0 1-15,-3-1 0 16,-5-1 2-16,-1-1-1 16,0-2-1-16,1 3 6 15,2-1-6-15,-4 1-3 16,2-3 3-16,-5 5-3 16,-5-5-17-16,-2 2-37 15,-2-3-47-15,0-4-199 0</inkml:trace>
  <inkml:trace contextRef="#ctx0" brushRef="#br0" timeOffset="36152.83">27014 802 527 0,'0'0'68'0,"0"0"10"16,0 0-7-16,0 0-43 0,0 0-13 15,0 0 7-15,0 0-11 16,0 0-9-16,0 6 6 16,0 0 0-16,3-1-1 15,-3-5 8-15,3 0 0 16,-2 0 12-16,-1 0 2 16,2 0 6-16,-2 0-9 15,0 0 19-15,1 0-14 16,-1 0-3-16,0 0-3 15,0 0-20-15,0 0-5 16,0 0-4-16,0 0-4 16,0 0 7-16,0 0 1 0,0 2-1 15,0-2-2-15,0 1 0 16,0-1 3-16,0 0-1 16,0 0 0-16,0 0 1 15,0 0 3-15,0 0 7 16,0 0 16-16,0 0 17 15,0 0 0-15,0 0-10 16,0 0-2-16,0 0-14 16,0 0-7-16,0 0-7 15,0-1-3-15,0-5-57 16,0 1-75-16,0-3-229 16</inkml:trace>
  <inkml:trace contextRef="#ctx0" brushRef="#br0" timeOffset="37193.8">24549 577 337 0,'0'0'87'0,"0"0"-69"0,0 0 16 16,0 0 14-1,0 0-9-15,0 0-5 0,-4 90 22 16,4-49-3-16,0 6-20 16,0 3-5-16,3 3 3 15,3 2-3-15,2 1-9 16,-2 1 15-16,-2-4-2 16,0-1-14-16,1-3-5 15,1-8-4-15,-2-3-8 16,-1-3 14-16,0 1 2 15,-3 3-10-15,0 1 15 16,0-1-13-16,-7-3 7 0,2-11-8 16,2-13 1-1,3-7-8-15,0-5 15 0,0 0-5 16,0 0 6-16,0 0-16 16,0 0 16-16,0-14-17 15,-3-11-35-15,-8-9-97 16,0-5-170-16</inkml:trace>
  <inkml:trace contextRef="#ctx0" brushRef="#br0" timeOffset="39541.54">24611 612 579 0,'0'0'46'0,"0"0"-34"15,0 0-1-15,101-13 13 16,-40 9-3-16,11 0-12 15,8-2 11-15,5-1-16 16,-4 2 1-16,-11-3-4 16,-10 3 4-16,-15 2-4 0,-11 0 8 15,-9 2 7-15,-4 1 9 16,-2 0-7-16,2 0 5 16,5 0-7-16,2 0-7 15,0 0-7-15,-1 6-2 16,-6 3 5-16,-6 1-4 15,0 2-2-15,-6-1 3 16,-2 1 1-16,1 1 1 16,1 1 1-16,-2-2 4 15,-1 3-2-15,2-1-1 16,-1 3 0-16,-1 0-2 16,-2 4-3-16,0 6 4 0,-3 3-3 15,-1 2 1-15,0 3 7 16,0 1 2-16,0 3 0 15,-5-1-4-15,1 4 9 16,-2-1-10-16,2 1-5 16,-1 1 9-16,2 0-3 15,2-3-5-15,-2 0 7 16,3-2-6-16,0-1 0 16,-2-3 2-16,1-2-5 15,-1-6 1-15,1-1 1 16,1-4-3-16,0-4 0 15,0-2 2-15,0-6-1 16,0-4 3-16,0 2-3 16,0-6 3-16,0 0 3 15,0 1-7-15,-2 1 2 0,-2 0 1 16,-4 2-1-16,-1 1 4 16,0-4 4-16,-2 2-4 15,-1 1-1-15,-5-3 6 16,-5 1-9-16,-10-1 3 15,-8-1-1-15,-5 0 0 16,-7-1 2-16,-6 0-3 16,-3 0 6-16,-5 0 5 15,-4-7 0-15,-6 3-7 16,0 0-4-16,5 1 4 16,9 2 5-16,14-1-5 15,16 0-3-15,11-1 1 16,9 0 2-16,0-1-1 0,-2-2-2 15,-5 0-3-15,-3 1 1 16,4 1-2-16,0 1 1 16,7 1 9-16,7-1-9 15,2 3 2-15,2-3 7 16,0 3-9-16,0 0 11 16,0-2-12-16,0 0 3 15,0 1-2-15,0 0 11 16,0 1-10-16,0 0 1 15,0 0-2-15,0 0-1 16,0 0 2-16,0 0-1 16,0 0 2-16,0 0 2 0,0 0 0 15,0 0-4 1,0 0 3-16,0-2-3 0,0 2 2 16,-1 0-3-16,1 0 0 15,0 0-3-15,-2 0 0 16,-2 0 2-16,3 0 2 15,-1 0-1-15,2-1 4 16,0-1-3-16,-1 1-1 16,1-1 0-16,0 2 1 15,0 0 1-15,0 0 4 16,0 0-6-16,0 0-4 16,0 0 4-16,0 0-1 0,0 0 0 15,0 0 1-15,0 0 0 16,0 0 1-16,0 0-1 15,0 0 2-15,0 0 0 16,0 0-2-16,-5-3 0 16,-8 3-8-16,-16 0 6 15,-8-2 1-15,-6 2-5 16,2 0 6-16,10-2 2 16,4 1-1-16,10-2 4 15,6 0-4-15,6 1 0 16,4 1 1-16,1 1 1 15,0 0-2-15,0 0 1 16,0 0 2-16,0 0-4 16,0 0 0-16,0 0 4 15,0 0-4-15,0 0-3 0,0 0 3 16,0 0 0-16,-2 0 0 16,2 0 2-16,0 0-1 15,0-2 2-15,0 2-3 16,0 0 3-16,0-1 0 15,0-1-3-15,0-1 2 16,-1 0-1-16,-2-1-1 16,3 0 0-16,-4-1 2 15,2-4-2-15,2-2 1 16,0-6-1-16,-1-3 11 0,-2-3 2 16,-2-1-9-1,2-1-2-15,-1-1 4 0,1 1-6 16,0-3 0-16,3-1-4 15,0-1 7-15,0-3-6 16,0-3 4-16,0-3-2 16,4 0 2-16,2-3 1 15,-1 0-2-15,-4 5 0 16,-1 2-2-16,0 10 2 16,0 8 0-16,0 6 1 15,0 7 0-15,0 1 0 16,0 3-1-16,0 0 2 15,0 0-2-15,0 0-1 16,0 0-2-16,0 0 0 16,0 0 3-16,0-2 0 0,0 2 1 15,0-2 1-15,0-1-2 16,0 0 2-16,0 0-1 16,0 3-2-16,0 0 2 15,0 0-3-15,0 0-3 16,0-1 3-16,0 1 2 15,0-2 3-15,0-1-2 16,0-1 0-16,0-1-1 16,0 0-2-16,2-5 1 15,-1 1 0-15,1-2 1 16,-1-3 0-16,1 4 0 16,0 1 1-16,0 1-1 0,-1 1 0 15,1 4-1 1,1-3 0-16,-2 1-1 0,3-3 1 15,-1 0 1-15,1-3-1 16,-1 1 1-16,2 0 1 16,-1 3 3-16,-3 0-4 15,1 5 0-15,-2 2 0 16,0 0-2-16,0 0 1 16,0 0 0-16,0 0 0 15,0 0-5-15,1 0 6 16,-1 0-2-16,2-1-7 15,-1-1 8-15,4 1-10 16,5-2 7-16,7 0 4 16,2 1 0-16,5 2 2 15,4 0-2-15,1 0-5 0,5 0 5 16,0 2 2-16,3 1-2 16,1-3-4-16,-7 0 3 15,0 0 1-15,-2 0 0 16,-4 0 1-16,-5-3 0 15,-6-2 0-15,-6 2 0 16,-5 3 4-16,-1-2-3 16,-2 2 1-16,0 0-3 15,0 0-2-15,0 0 1 16,0 0-41-16,0 0-66 16,-8 3-56-16,-11 11-206 15</inkml:trace>
  <inkml:trace contextRef="#ctx0" brushRef="#br0" timeOffset="40861.96">25473 554 623 0,'0'0'32'0,"0"0"34"15,0 0 10-15,0 0-55 16,0 0-19-16,0 0 5 15,31-3 4-15,7 0 5 16,8 3-10-16,4 0 0 0,0 0 1 16,-3-2-1-1,-5 0-4-15,-4 0 13 0,-10-1-13 16,-6 0 13-16,-4 1 2 16,-6 2-1-16,-3 0-2 15,1 0 4-15,-4 0-9 16,0-3-5-16,-3 3-1 15,-1 0 1-15,-2 0-4 16,0 0-2-16,1 0-1 16,-1 0-7-16,5 3 10 15,0 7-2-15,0 3-2 16,3 2 4-16,-2-2 6 16,4 3 2-16,-1 2-5 15,0 3 9-15,-1-1-6 0,2 5-2 16,-4 5-3-16,0 1 1 15,-2 3 3-15,-1 0 8 16,-1 1-10-16,-1-1-3 16,-1 0 6-16,0-3-2 15,3-3 3-15,-2 1-4 16,4-4 3-16,-2 1-6 16,2 2 1-16,-4-2-1 15,1 2 3-15,-2 1-3 16,0-2 0-16,0 2 5 15,0-2-2-15,0-1-3 16,0-3 9-16,0 1-8 16,0-3-1-16,0-1 0 15,0-1 2-15,0-5 1 0,1-2-3 16,-1-2 0-16,0-1 0 16,0-1 0-16,0-2-2 15,0-2 0-15,0 1 0 16,0-5 2-16,0 0 1 15,0 2 0-15,0-2-1 16,0 2-1-16,0-1 1 16,-4 1 1-16,-2 2 5 15,-1-1-2-15,0 2 4 16,0 0-4-16,1-3-1 16,0-1 4-16,0 2-6 0,-4 3 2 15,-3-1-2-15,-6 0 3 16,-3 0 0-16,-4 2-2 15,-4-2-1-15,-4 1 5 16,2-3-2-16,-7 2 10 16,-3-3-12-16,-4-2 10 15,-4 0-5-15,-2 0 2 16,0 0-3-16,4 0-5 16,8 0 3-16,12 1-2 15,13-1 6-15,10 0-7 16,5 0 0-16,0 0 4 15,0 0 3-15,0 0-8 16,0-5-41-16,8-15-84 16,4-6-117-16</inkml:trace>
  <inkml:trace contextRef="#ctx0" brushRef="#br0" timeOffset="41605.57">25822 808 258 0,'0'0'75'0,"0"0"-38"15,0 0 42-15,0 0-8 16,0 0-31-16,0 0-12 15,0 38-8-15,0-32 2 16,0 0-9-16,0-4 3 16,1 1-2-16,1-3 8 15,-2 0 14-15,1 0 11 16,1 0 20-16,1 0 9 16,0-10-49-16,-2 0-5 15,-1-2-3-15,0 3-4 16,0 4-6-16,0 1-2 0,0 4 7 15,0 0-9-15,0 0-5 16,0 0-9-16,0 0 1 16,0 1-1-16,-1 6 9 15,-2-3 0-15,1-1 0 16,1-1 1-16,1-2-1 16,0 0 11-16,0 0-7 15,0 0 12-15,0 0-4 16,0 0 2-16,0 0-4 15,0-3-10-15,3-5-1 16,0-1-65-16,0 1-184 0</inkml:trace>
  <inkml:trace contextRef="#ctx0" brushRef="#br0" timeOffset="42646.08">25802 830 369 0,'0'0'131'16,"0"0"-71"-16,0 0 18 16,0 0 0-16,0 0-34 0,0 0-18 15,11 0-16-15,5 0-6 16,1-5-3-16,4 2 7 15,2 0-6-15,4-2 5 16,2 2 1-16,2 0 1 16,-1 0-1-16,1 0 4 15,-1-2-5-15,-2 2 0 16,-1 0 4-16,-1 0-9 16,1 3 8-16,1-3-4 15,-1-1-3-15,1 1 5 16,2 1-4-16,0 0 0 15,-1 1-1-15,-2-1-1 16,-2 2 4-16,-3-2-3 16,-3 1 2-16,0-1 0 15,-1 0 2-15,2-1 1 0,0 2-3 16,-2 1 1-16,3-1 0 16,-4 1-1-16,-3-1 0 15,-1-1-2-15,-3 1 1 16,-4-1 1-16,-2 1 4 15,-1 0 2-15,0 1 0 16,2-2-3-16,-4 2-3 16,1 0 1-16,-2 0-4 15,0 0 3-15,0 0-5 16,0 0 4-16,0 0-2 0,0 0 0 16,0 0 2-1,0 0-7-15,0 0 4 0,3-2-1 16,0 2 4-16,0 0-1 15,-2-1-3-15,2 1-1 16,-3 0 1-16,0 0 0 16,0 0-7-16,0 0-42 15,0-2-47-15,0 0-51 16,-9-1-94-16</inkml:trace>
  <inkml:trace contextRef="#ctx0" brushRef="#br0" timeOffset="43425.97">26462 632 476 0,'0'0'119'16,"0"0"-39"-16,0 0 30 15,0 0-39-15,0 0-27 16,0 0-13-16,-12-6-3 16,12 6-24-16,0 0 5 15,0 0-7-15,0 0 4 16,0 0-2-16,9 0-1 16,4 0 2-16,6 6-3 0,1 2 1 15,2-2 3 1,-2 0-3-16,-2-1-3 0,-2 3 4 15,-2-4-2-15,0 3-2 16,-5-2 1-16,2-2-1 16,-4 1 0-16,1-1 1 15,-1 0-1-15,-1 1 1 16,3-3-1-16,-2 2 0 16,0 0 2-16,-1 0-2 15,-2-1 0-15,0-2 1 16,-2 0-2-16,-2 0 1 15,0 0 0-15,0 3 0 16,0-3 1-16,0 0-1 0,0 0 0 16,0 0 0-1,0 0 1-15,0 0-1 0,0 0 0 16,0 0 5-16,0 0-5 16,0 0 0-16,0 0 2 15,0 0-1-15,0 0 2 16,0 0-3-16,0 0 1 15,0 0 2-15,0 0-2 16,0 0-1-16,0 2-2 16,0-2 2-16,0 0-4 15,0 3 0-15,0 1 4 16,0 5 0-16,-7 4 1 0,-7 3 11 16,-8 5 10-1,-5 3 2-15,-4-2 8 0,-1 2-10 16,2-2-6-16,4-1-5 15,3-5-4-15,5-3-5 16,6-2 1-16,4-5-2 16,3-1 4-16,3-3-5 15,2-2 2-15,0 0-2 16,0 0 0-16,0 0-4 16,0 1-51-16,0-1-49 15,0 0-155-15</inkml:trace>
  <inkml:trace contextRef="#ctx0" brushRef="#br0" timeOffset="44246.39">26893 1127 463 0,'0'0'188'16,"0"0"-140"-16,0 0-6 15,0 0 0-15,0 0-28 16,0 0-2-16,-6 0-4 16,4 0-7-16,2 4 1 15,0 0 0-15,0-1 1 16,0-1 1-16,0-2 9 15,0 0 11-15,0 0 0 16,0 0 3-16,0 0 4 16,0 0 5-16,0 0 13 15,0 0-10-15,2-3-13 16,-1 0-19-16,-1 0 2 0,0 3 2 16,0 0-5-1,0 0-5-15,0 0-1 0,0 0 0 16,0 0-5-16,0 0-4 15,0 3-6-15,0 3 14 16,0 2 1-16,0-3 0 16,0-4 0-16,0 0 3 15,0-1-2-15,0 0 6 16,0 0 5-16,0 0-2 16,0 0 31-16,0 0-6 15,0 0-1-15,0 0-15 16,0 0-9-16,0-2-10 15,0 0 0-15,0-1-18 16,0 3-49-16,0 0-39 16,-4 0-81-16,-6 0-105 0</inkml:trace>
  <inkml:trace contextRef="#ctx0" brushRef="#br0" timeOffset="45007.68">26914 1134 439 0,'0'0'87'15,"0"0"-3"-15,0 0-15 16,0 0-19-16,0 0-31 16,0 0-7-16,-12 0 3 15,-2 0 1-15,-2 0 10 0,-4 0 1 16,0 3 3-16,-4 3-3 15,0 2 3-15,-3-4-10 16,-4 4 3-16,-2-3-10 16,-4 2-5-16,-7 2 6 15,0-1-2-15,-1 1-7 16,2 0 2-16,10-1-1 16,8-3-1-16,8 1-2 15,4-4-2-15,4 0 4 16,1 0-4-16,4-2 1 15,-1 0 4-15,1 3 6 16,3-3 1-16,-1 0-2 0,2 0 0 16,-2 0 6-1,2 0-13-15,0 0 6 0,0 0-2 16,0 0-2-16,-1 0 3 16,-4 0 1-16,-2 0 10 15,-2 0-20-15,-1 0 16 16,1 0-10-16,2 0-5 15,3 0 13-15,0 0-14 16,2 0 3-16,1 0 1 16,-1 0-3-16,1 0 0 15,-1 0-1-15,1 0-4 16,-2 0 4-16,0 0 1 0,-3 0-1 16,0 0 8-1,0 0-6-15,3 0-2 0,1 0 0 16,2 0-1-16,0 0 2 15,-1 0 7-15,-1 0-8 16,-2 0 0-16,-4 0 1 16,-3 0-1-16,-4 0 0 15,-6 0 0-15,-6 0-3 16,0 1 2-16,6 0 2 16,6 0 0-16,9 1-1 15,6-2-5-15,0 0 4 16,0 0 1-16,0 0-5 15,0 0 4-15,0 0-2 16,0 0 2-16,0 0-23 16,3 0-32-16,3 0-36 0,3 0-107 15,0-4-204 1</inkml:trace>
  <inkml:trace contextRef="#ctx0" brushRef="#br0" timeOffset="45541.83">26250 1031 450 0,'0'0'108'0,"0"0"-87"15,0 0 29 1,0 0 38-16,0 0-47 0,0 0-12 15,-67 54 20-15,53-36-10 16,2-1 1-16,-2 1 3 16,2-2-16-16,-2 0-3 15,4-2-2-15,-1-2 4 16,0 0-10-16,4-4-8 16,1-3 12-16,3 1-19 15,2-3 6-15,1-3 5 16,0 0-8-16,0 0 3 15,0 0-1-15,0 0 1 16,0 0 1-16,0 0 3 0,0 0 7 16,0 0-15-1,3 1 1-15,3 3 0 0,3 2-2 16,3 3-1-16,3 2 0 16,3 4 2-16,1 0-3 15,2 2-4-15,-2 0 4 16,-2-3 1-16,-1 2 1 15,-4-4-2-15,0-1 0 16,-3-2 7-16,-5-4-6 16,1-2-1-16,-3-1 2 15,-1-2-8-15,-1 0 13 16,0 1-14-16,2-1-38 0,2 0-40 16,-1 0-150-1</inkml:trace>
  <inkml:trace contextRef="#ctx0" brushRef="#br0" timeOffset="47042.68">23179 973 467 0,'0'0'157'16,"0"0"-85"-16,0 0 7 15,0 0-16-15,0 0-12 16,0 0-24-16,0 0-6 15,0 0-19-15,1 0-2 16,2 6 0-16,-1 4 4 0,-1-1 0 16,-1-2 1-1,0 0 12-15,0-4 0 0,0-3 1 16,2 0 6-16,-1 0 18 16,1 0 6-16,1 0 4 15,-2 0 10-15,2-7-16 16,0-6-22-16,2-3-19 15,0 1 6-15,-3 2-11 16,-1 2-3-16,-1 5-1 16,2 3-8-16,-2 3 6 15,0 0-32-15,1 0-45 16,3 0-24-16,0 6-114 0,4 5 55 16,2-1-256-1</inkml:trace>
  <inkml:trace contextRef="#ctx0" brushRef="#br0" timeOffset="47851.65">23203 973 387 0,'0'0'107'0,"0"0"-27"16,0 0 12-16,0 0-24 15,0 0-33-15,0 0-6 16,13 0-15-16,9 0-8 16,6-4-6-16,5-3 8 15,2 1-4-15,1 1-3 16,1-3 7-16,0 2-7 16,-2 0 2-16,-1 1 0 0,-3-1 1 15,-1 3-1-15,-4 0 4 16,0 2-4-16,-2-2-2 15,1-1 8-15,4 1-1 16,4 0-8-16,4-1 12 16,2 2-9-16,1-3-1 15,-1 2 0-15,0-2 4 16,-5 4-3-16,-4-2-1 16,-5 1 3-16,-4-1-1 15,-3 1 7-15,-5-1-1 16,1 2 5-16,-1-2-5 15,1 0-2-15,2 1 2 16,-1-1-2-16,1 1-6 0,-2 0 0 16,-3 0 0-16,-3 1-2 15,-2 1 4-15,-1-2-2 16,-1 2 12-16,0-1-8 16,1 0-3-16,1 1 2 15,-3 0-2-15,1 0 1 16,-2 0-2-16,-2 0-2 15,1 0 1-15,-1 0 2 16,0-1 3-16,2 1-5 16,-2 0 0-16,2 0 2 15,-1-2 1-15,5 2-3 16,-2-2 2-16,2 1 1 16,-1 1 1-16,-5-2-5 15,1 2 0-15,-1 0 1 0,0 0-1 16,0 0-5-16,0-1-7 15,0-3-33-15,-9-2-69 16,-7-2-133-16</inkml:trace>
  <inkml:trace contextRef="#ctx0" brushRef="#br0" timeOffset="48384.36">23948 710 620 0,'0'0'80'0,"0"0"-9"15,0 0 40-15,0 0-48 16,0 0-23-16,0 0-27 16,-9 0-2-16,9 0-2 15,0 0-8-15,0 0 6 16,12 0-6-16,6 0 10 15,5 5-5-15,2 1 5 16,3 0-9-16,2 2 2 16,-1 1 1-16,-6-2-2 15,-3 0-2-15,-5-2 1 16,-3 0-2-16,-5-2-1 16,-1-3 1-16,-5 2 1 0,1-2 0 15,-2 1 1-15,0-1 3 16,0 0-10-16,0 2 5 15,0-2-1-15,0 0-1 16,0 0 2-16,0 0-1 16,0 1-3-16,0 0-3 15,0 4-11-15,-3 2 16 16,-13 3 2-16,-4 4 8 16,-7 0 15-16,-3 3-5 15,1 1 0-15,-1-1-4 16,5 2-10-16,1-1 7 15,6-1-10-15,4-3-1 16,8-4 0-16,5-1-4 0,1-1 0 16,0 1-32-1,12-3-39-15,7-3-171 0</inkml:trace>
  <inkml:trace contextRef="#ctx0" brushRef="#br0" timeOffset="49203.7">24396 1194 568 0,'0'0'41'15,"0"0"23"-15,0 0 5 16,0 0-33-16,0 0-27 16,0 0 1-16,-6-3-10 15,3 3-3-15,0 3 3 16,-1 8 3-16,-2-2 8 16,2-2-3-16,3-4 1 15,1 0 1-15,0-3 1 16,0 0 24-16,0 0 23 15,0 0-11-15,0 0 12 16,0 0 1-16,0-6 10 0,0-4-39 16,1 0-12-1,3 1-4-15,-1 4-4 0,-2 0-4 16,-1 3-7-16,0 2 0 16,0 0-3-16,0 0-21 15,0 0-55-15,0 0-32 16,0 0-122-16,0 7-205 15</inkml:trace>
  <inkml:trace contextRef="#ctx0" brushRef="#br0" timeOffset="50071.97">24394 1230 250 0,'0'0'121'0,"0"0"-88"15,0 0 35-15,0 0 4 16,0 0-33-16,0 0-14 0,-65-1 5 16,50 1 7-16,-6 0-2 15,1 2-9-15,-5 5-4 16,-6-2-3-16,-5 1-4 15,-7 0-4-15,-4 2-6 16,-2 0 3-16,-3 1-5 16,3-3 3-16,1 4-6 15,6-4 1-15,6 2 8 16,7-2-8-16,2 0 3 16,2-1 9-16,-1-2-12 0,3 2 6 15,-1-1 4 1,1-1 13-16,-2-1-12 0,-1 3 2 15,1-1-6-15,0 2 4 16,1-1-3-16,0 1-7 16,3 0 8-16,0-1-7 15,3 1 4-15,2-1-2 16,2 0 1-16,0 0-3 16,6-5-3-16,2 3 10 15,5-3-6-15,1 0-2 16,0 0 8-16,0 0-8 15,-2 0 12-15,2 0 4 0,0 0-8 16,0 0-5 0,0 0 5-16,0 0-4 0,0 0-2 15,0 0-2-15,0 0 1 16,0 0 1-16,0 0 3 16,0 0-4-16,0 0 3 15,0 0 0-15,-1 0-2 16,1 0 0-16,0 0-3 15,0 0 2-15,0 0-2 16,0 0 1-16,0 0 5 16,0 0-4-16,0 0 1 15,0 0-3-15,0 0-1 16,0 0 1-16,0 0-1 0,0 0 0 16,0 0-2-16,0 0-27 15,0 0-46-15,-6 0-64 16,-3-7-90-16</inkml:trace>
  <inkml:trace contextRef="#ctx0" brushRef="#br0" timeOffset="50618.18">23506 1214 432 0,'0'0'174'0,"0"0"-114"0,0 0-18 16,0 0 3-16,0 0-27 15,0 0-13-15,-3 15-2 16,-10 0 56-16,-3 4-8 16,0-1-16-16,-4 3-11 15,1-3 6-15,2 1-10 16,3-3-3-16,2-4-13 15,3-3 7-15,0-2-9 16,4-2 7-16,1-2-3 16,1 0-3-16,3-2 1 15,0 1 2-15,0-2-4 16,0 0 3-16,0 0 0 16,0 0-2-16,0 0-3 15,0 0 4-15,0 1-2 0,0 1-2 16,6 0 7-16,0 1 6 15,4 3-10-15,1 2 0 16,3 2 6-16,0 5-5 16,-2 0-2-16,1 3-1 15,-2 0 7-15,2-2-6 16,-2-1-1-16,-1-4 0 16,0-5 0-16,-2 2-1 15,0-3 3-15,-1-1 3 16,0 3-5-16,-1-5 6 15,-1-1-7-15,-2 0-7 16,-2 1-21-16,-1-1-48 0,0 2-110 16,0 1-69-16</inkml:trace>
  <inkml:trace contextRef="#ctx0" brushRef="#br0" timeOffset="52532.44">21693 1093 161 0,'0'0'118'0,"0"0"-73"0,0 0 6 15,0 0-10 1,0 0-1-16,0 0-8 0,0-15 12 15,-2 10 3-15,-2 1-2 16,3 1 28-16,-2 2-38 16,0-2 19-16,0 2-44 15,-2-1 18-15,-1-1-13 16,0 1 9-16,-2-1-7 16,-2 3 3-16,3 0-13 15,-3 0 7-15,-1 0-6 16,0 0 3-16,0 0-9 15,-1 1 6-15,-1 8-4 16,2 1 3-16,-1 1-2 16,-1 2-5-16,2-1 5 15,4 2 1-15,-2 2-4 0,4 0-2 16,4-1 5-16,-1 1 2 16,2 1-2-16,0 0 2 15,0 0-1-15,0-2 2 16,0 2 3-16,3-1-7 15,3-1 3-15,2 0-5 16,-2-5 0-16,0 2 1 16,1-3-3-16,0-1-1 15,-1-4 1-15,0-1 3 16,1 1 6-16,0-3-9 16,2 1 4-16,-3-2 15 15,0 0-15-15,0 0 21 0,2 0-3 16,0 0-7-16,0-7 3 15,-1 0 6-15,5-3-16 16,-3-2 5-16,3-2-6 16,-2-1 1-16,-1-2-8 15,-1-3 1-15,-1-1 10 16,-1-1-8-16,-3 5 3 16,-1 0 6-16,-1 2-11 15,-1 3 7-15,0 3 5 16,0 2-9-16,0 0 3 15,0 4-3-15,0-5-1 16,0 1-1-16,0 0-2 0,-6-2-7 16,-4 2-4-16,-4 1-18 15,-6 6-46-15,-10 0-55 16,-8 6-88-16,-1 13-407 16</inkml:trace>
  <inkml:trace contextRef="#ctx0" brushRef="#br0" timeOffset="66976.19">9071 2929 61 0,'0'0'195'15,"0"0"-155"-15,0 0-13 16,0 0 37-16,0 0-12 15,0 0-4-15,0 0-6 16,0 0-1-16,8-7 3 16,-8 7-3-16,0 0-15 15,0 0 3-15,0 0-8 16,0 0-2-16,0 0-5 16,0 0 2-16,0 0-7 0,0 0-9 15,0 0 0-15,0 3 6 16,0 6-6-16,-3 1 14 15,-2-3-14-15,2 1 5 16,0-2 0-16,0 1-3 16,-2-4 3-16,-3 0 9 15,-1 2-4-15,-3-3-3 16,2 1-3-16,-1-3 8 16,-2 0 4-16,1 0-5 15,-3 0 5-15,0-1 1 16,4-8 0-16,1 1-9 15,3 0 1-15,4-1 3 0,3 1-5 16,0-3-4-16,0-1 10 16,0-2-8-16,1 0-3 15,7 1-2-15,-2 1-1 16,1 2-3-16,-4 3 3 16,3-1 1-16,0 3 2 15,0 2-2-15,1-1-1 16,-1 2 0-16,2-1-6 15,-2 1 5-15,0 2 0 16,4 0 1-16,-2 0 1 16,-2 5-6-16,1 7 5 15,2 5-3-15,-3 8-1 0,2 2 0 16,-2 6 5 0,-5 0-3-16,-1 4 2 15,0-1 2-15,0-2-1 0,-3 2 5 16,-4-4-4-16,-4-1 0 15,1 0 6-15,-2-4-6 16,0-2-1-16,-2-2 5 16,1-2 0-16,-3-3-3 15,-1 1 1-15,-2-4-2 16,-2-3 5-16,7-5 3 16,0 0-4-16,0-6 2 15,3-1-4-15,-2 0 11 16,-2 0-9-16,-3 0 0 0,1-2-1 15,2-7-3 1,0-2 3-16,4-1 6 0,2-8-9 16,5-1 0-16,4-4-1 15,0-1-11-15,3 0 10 16,12 3-2-16,-2 5-4 16,4 7 6-16,-6 2-5 15,0 4 1-15,-2 5 4 16,7 0 1-16,2 0-5 15,6 14 1-15,3 6 2 16,3 5 2-16,1 0 0 16,0 0 0-16,1 1 1 15,-2-2 4-15,-4-2 1 16,-2-2-1-16,-7-4-4 16,-4-4-1-16,-4-2 1 0,-3-4 3 15,-1-2-4-15,2-1 0 16,-3-3-2-16,4 0-24 15,1 0-83-15,4-6-44 16,1-11-275-16</inkml:trace>
  <inkml:trace contextRef="#ctx0" brushRef="#br0" timeOffset="67469.95">9385 3050 514 0,'0'0'127'0,"0"0"-91"15,0 0 36-15,0 0-24 16,0 0-21-16,0 0-6 16,-69 46 4-16,58-22 2 15,0 2-3-15,5 1 5 16,4 0-8-16,2 0-6 15,0-2-5-15,0 0-5 16,6 0-1-16,7-3 5 16,1-2-6-16,4-2 1 15,-2-5 2-15,-1-4 6 0,5 1-7 16,2-8 2 0,5-2 1-16,1 0-8 0,2-1 5 15,-3-13 0-15,-5 0-4 16,1-6-1-16,-3-3 2 15,-1-5 2-15,-3-5 0 16,-3-3-1-16,-4 0 0 16,-6-1-2-16,-3 3-1 15,0 3 4-15,-6 4 5 16,-7 5 11-16,-4 5-2 16,-2 7 10-16,-3 3-24 15,-2 6-4-15,0 1-7 16,-6 4 2-16,-3 13-40 15,6 7-62-15,0 0-127 16,7 2-485-16</inkml:trace>
  <inkml:trace contextRef="#ctx0" brushRef="#br0" timeOffset="71828.02">22414 2396 593 0,'0'0'101'0,"0"0"-78"0,0 0 82 16,0 0-3 0,0 0-52-16,0 0-26 0,0-16-20 15,0 20-4-15,0 18-7 16,-2 11 7-16,-7 12 15 16,0 8 1-16,-3 0 8 15,3 0-3-15,2-2-5 16,1-5 0-16,2-5 7 15,4-6-14-15,0-5-5 16,0-5 8-16,0-2-8 16,0-3-4-16,0-5 2 15,0-5 5-15,0-3-3 16,0-5-5-16,0-2 6 16,0 0-1-16,0 0-4 0,0 0-2 15,0 0-36-15,0-3-29 16,5-13-124-16,4-6-238 15</inkml:trace>
  <inkml:trace contextRef="#ctx0" brushRef="#br0" timeOffset="72316.11">22737 2514 674 0,'0'0'56'0,"0"0"-23"16,0 0 32-16,0 0-43 15,0 0-22-15,0 0-2 16,-19 47 2-16,5-11 3 16,2 1 5-16,2 0 4 15,3-1-1-15,4 1 0 16,3-4-4-16,0-1 0 15,0-2-4-15,7-3 0 16,8-4 1-16,0-4 1 16,3-5 1-16,0-5-2 15,3-3 10-15,2-4 3 16,3-2-6-16,3 0-2 0,1-10-6 16,2-7 4-16,-7-4 2 15,1-7-5-15,-6-3 10 16,0-5 12-16,-5-8-1 15,-3-3-8-15,-2-5-6 16,-7 1-1-16,-3 4-4 16,0 10 0-16,-5 14 1 15,-14 7 8-15,-4 9-14 16,-9 6 4-16,-4 1-5 16,-1 1-2-16,1 17-7 15,8 7-57-15,8 2-55 16,14-2-136-16</inkml:trace>
  <inkml:trace contextRef="#ctx0" brushRef="#br0" timeOffset="74661.5">24303 2435 355 0,'0'0'172'16,"0"0"-104"-16,0 0 60 16,0 0-35-16,0 0-11 15,0 0-45-15,17-51-20 16,-2 40 1-16,0-2-3 15,4 4-6-15,1-1-1 16,3 3 2-16,3 3-4 16,-7 0-3-16,-2 4 1 15,-7 0 3-15,-1 0-2 16,0 1-5-16,3 13 0 0,-2 5-3 16,-1 4 0-16,-1 3 1 15,-8 6 0-15,0 3 2 16,0 2-1-16,-14 5 1 15,-10-2-4-15,-5-1 4 16,-4-3 0-16,-2-4 3 16,1-1 1-16,7-4-2 15,6-3 1-15,5-5-3 16,6-3 3-16,1-3-3 16,6-6 0-16,3 1 2 15,0-2-2-15,0 0 5 16,19-1 1-16,11 1 3 15,9-2-7-15,7-1 3 0,3-3 4 16,0 0-9 0,-7 0-2-16,-8 0 1 0,-10 0-11 15,-6-3 0-15,-8-7-28 16,0 1-53-16,0-7-34 16,-1 0-108-16</inkml:trace>
  <inkml:trace contextRef="#ctx0" brushRef="#br0" timeOffset="75075.95">25018 2360 493 0,'0'0'157'0,"0"0"-104"16,0 0 36-16,0 0-36 15,0 0-42-15,0 0-6 16,-75 27 8-16,62-5 1 16,7 7-3-16,6 2-5 15,0 3 2-15,1 2 11 16,13-4-4-16,-2 0-14 16,0-4 7-16,-2-1-4 15,-2-1-7-15,-2-5 5 16,-3 0-2-16,0-4 1 0,-3-3 0 15,0-2 5 1,0 0-5-16,0-2-1 0,0-2-2 16,-2-1-2-16,-7 0 2 15,-6-1 2-15,-4-3 4 16,-4-2 16-16,0-1 5 16,0 0-14-16,2-7-6 15,2-7-5-15,7-6-32 16,9-5-97-16,3-9-184 15</inkml:trace>
  <inkml:trace contextRef="#ctx0" brushRef="#br0" timeOffset="75270.72">25040 2326 491 0,'0'0'206'16,"0"0"-179"-16,0 0 58 15,0 0 0-15,100-26-48 16,-71 23-17-16,2 3-5 16,0-1-10-16,2 1-5 15,0 0-2-15,-2 0-81 16,1 0-87-16</inkml:trace>
  <inkml:trace contextRef="#ctx0" brushRef="#br0" timeOffset="75900">26259 2338 697 0,'0'0'25'0,"0"0"-14"15,0 0 32-15,82 14-14 0,-70 10-23 16,-6 4 9 0,-6 3 1-16,0 1 14 0,-8-7 3 15,-7-2-10-15,-4-6-9 16,0-2 4-16,2-3-3 15,-2-3 1-15,4-1-6 16,2-3-2-16,4-2-3 16,4 0-4-16,5-2 4 15,0-1 2-15,0 2-7 16,0-2-2-16,17 0-17 16,9 2 18-16,4 1-11 15,0 0 11-15,-8 1-2 16,-10 3-3-16,-1 1-2 15,-5 5 6-15,0 3 1 16,-2 5-4-16,-2 3 5 0,-2 1 0 16,0 2 2-16,0-1-2 15,-12-2 0-15,-5-4 2 16,-1 2-2-16,-4-7 1 16,0-2 7-16,2-3-5 15,-1-6 1-15,2-3 4 16,2-1 17-16,0 0 1 15,2 0-7-15,0 0 5 16,1-7-17-16,1-1 0 16,3 0-7-16,3-5-5 15,7 1-29-15,0-5-52 16,14-7-119-16,22 1-548 0</inkml:trace>
  <inkml:trace contextRef="#ctx0" brushRef="#br0" timeOffset="76320.89">26702 2506 496 0,'0'0'256'0,"0"0"-223"16,0 0 24-16,0 0-26 15,0 0-24-15,0 0 1 0,-93 100 11 16,76-58 1 0,3 2-9-16,5-1-1 0,6-2-1 15,3-7-6-15,0-2 0 16,2-6 0-16,14-6-3 16,1-8 0-16,2-5 9 15,3-6-9-15,1-1 19 16,2 0-6-16,2-14 31 15,-2-5 3-15,-3-4-2 16,0-6 6-16,-5-8-9 16,-2-7-13-16,-1-7-7 15,-8-2-16-15,-5 5-6 16,-1 9 0-16,0 14 0 16,-6 11-9-16,-15 12-51 0,-4 2-37 15,-6 16-26-15,-1 10-83 16,10 6-476-16</inkml:trace>
  <inkml:trace contextRef="#ctx0" brushRef="#br0" timeOffset="81643.81">8661 3680 407 0,'0'0'79'0,"0"0"2"0,0 0 1 16,0 0-22-16,0 0-19 15,0 0 2-15,0 0-11 16,-9 0 4-16,8 0 1 16,1 0-7-16,0 0-7 15,0 0 1-15,0 0 2 16,0 0 3-16,0 0 3 16,0 0-18-16,0 0 11 15,1 0 9-15,13 0-30 16,8 0 4-16,11 0-7 0,5 0 5 15,1 0-4 1,0-3-1-16,4 0 5 16,1 0-6-16,5-1 4 0,2 1-3 15,7-1 5-15,3-1-2 16,3 0-2-16,-1 0 2 16,4 1-3-16,-10 1-1 15,-1-1 9-15,-10 1-3 16,-10 0-2-16,-4 0 9 15,-10 2-2-15,-2-2 0 16,0 0 8-16,-2 1-7 16,-1 0 5-16,-6 0-10 15,-3 2 13-15,-4-3-7 0,-2 3 6 16,-2 0 0-16,0 0-5 16,0 0 9-16,0 0-11 15,0 0 6-15,0 0-17 16,0 0 4-16,0 0 1 15,0 0-6-15,0 0-2 16,0 0-9-16,0 0-49 16,0 0-22-16,-11 7-49 15,-20 8-13-15,-15 6-30 16,-11-1-142-16</inkml:trace>
  <inkml:trace contextRef="#ctx0" brushRef="#br0" timeOffset="82649.95">8590 3649 289 0,'0'0'62'0,"0"0"-13"15,0 0 27-15,0 0-14 16,0 0-19-16,0 0-7 16,-29 15 3-16,29-15 13 15,0 0-12-15,0 0 20 0,0 0-7 16,3 0-23 0,20 0-15-16,14 0 7 0,20 0-9 15,13 0 4-15,12 0 0 16,7 0-5-16,7 0 3 15,-1 0-3-15,-2 0 2 16,-11 0-1-16,-14 2-2 16,-11-2 1-16,-11 1 7 15,-9-1 9-15,-7 0 3 16,-6 0 2-16,-6 0 6 16,-6-1-14-16,-5-1 5 15,1 0 0-15,-5 0-2 16,0 2 1-16,-3-1-11 0,0 1-9 15,0 0 12-15,0 0-16 16,0 0-4-16,0 0 6 16,0 0-3-16,0 0-4 15,0 0 2-15,0 0 0 16,0 0-2-16,0 0 0 16,0 0 4-16,0 0-4 15,0 0-5-15,0 0 5 16,0 0-2-16,0 0 2 15,0 0-7-15,0 0 5 16,0 0-29-16,0 0-17 16,0 0-26-16,0 0-11 15,0 0-23-15,0 0-11 16,0 0-52-16,-11 0-165 0</inkml:trace>
  <inkml:trace contextRef="#ctx0" brushRef="#br0" timeOffset="85037.26">10414 3410 716 0,'0'0'63'0,"0"0"-18"16,0 0 42-16,0 0-25 16,0 0-27-16,0 0-21 0,0 0-4 15,46 13 4-15,-45 10 16 16,-1 4-7-16,0 3-2 15,0 4-1-15,-10-1-8 16,-2-4-7-16,-4-3-5 16,7-5 4-16,0-8-4 15,-1-4-12-15,5-3-34 16,4-3-29-16,1-3-75 16,0 0-132-16</inkml:trace>
  <inkml:trace contextRef="#ctx0" brushRef="#br0" timeOffset="85673.77">11010 2805 229 0,'0'0'398'16,"0"0"-369"-16,0 0-16 15,0 0-9-15,0 0-4 16,0 0-3-16,-17 65 3 16,6-21 5-16,5 4 17 15,0-4 7-15,5 0-9 0,1-5-3 16,0-4-5-16,0-4-2 15,10-3-8-15,4-6 0 16,3-8 1-16,0-2 2 16,7-6-5-16,-2-6-3 15,3 0 3-15,-2-3 4 16,1-14 3-16,-5-2-6 16,-4-8 11-16,-3-3 24 15,-6-7 11-15,0-4-23 16,-3 3-9-16,-2 5-6 15,1 11-4-15,-2 8 16 16,0 6 8-16,0 6-13 0,0 1-5 16,0 1 1-16,0 0-12 15,0 3-11-15,0 16 0 16,-5 11 10-16,-1 6 1 16,2 2 11-16,-1 4-1 15,1 4 11-15,1-3-11 16,0 1-9-16,0 2 14 15,-3-5-13-15,0-7 1 16,3-6-1-16,0-7-2 16,-1-7 1-16,4-7 0 15,0-5-1-15,0-2-2 16,0 0-12-16,0 0-24 16,0 0-26-16,10-2-98 0,5-18-203 15</inkml:trace>
  <inkml:trace contextRef="#ctx0" brushRef="#br0" timeOffset="86085.73">11500 2902 701 0,'0'0'22'16,"0"0"22"-16,0 0-17 15,0 0-25-15,0 0 0 0,-36 90 16 16,24-44 13-16,6 0-10 16,3 0-1-16,3-1-10 15,0-3-1-15,0-4-4 16,9-4-5-16,4-9 7 16,1-6-5-16,2-8 6 15,-2-7-7-15,2-4 26 16,1 0-6-16,3-3 10 15,1-14 2-15,0-6 12 16,0-8-4-16,0-9 11 16,-3-6-23-16,-2-10-11 15,-4-3-1-15,-9 1-15 16,-3 8 2-16,0 16-4 16,-12 14-4-16,-15 11-13 15,-7 9 7-15,-9 0 10 0,4 10 0 16,8 17-36-16,10 6-109 15,9 1-159-15</inkml:trace>
  <inkml:trace contextRef="#ctx0" brushRef="#br0" timeOffset="92297.58">12381 3459 662 0,'0'0'8'0,"0"0"26"16,0 0 27-16,-50 91-6 0,34-56-19 16,0-2-18-16,1-2-10 15,2-9-4-15,4-6-2 16,3-7-2-16,3-6-41 16,3-3-92-16,0-7-370 15</inkml:trace>
  <inkml:trace contextRef="#ctx0" brushRef="#br0" timeOffset="93059.92">13225 2970 565 0,'0'0'84'16,"0"0"-19"-16,0 0 8 15,0 0-5-15,-95 33-11 16,65-13-15-16,5-1-16 16,5-2 12-16,8 0-6 15,4-4-14-15,8-4-6 16,0 3-5-16,7-2 1 0,17 0-1 16,11 2 7-16,7 0-4 15,2-1-7-15,-4-1 0 16,-6 0-3-16,-9 1 0 15,-6 2 0-15,-2 0 0 16,-5 4 0-16,-1 0-2 16,-4 2 2-16,-2 0 0 15,-2-1 4-15,-2-2-9 16,1 0 9-16,-2-2-10 16,0-5 7-16,0 2-3 15,0-1-4-15,-9-3 6 16,-3-2 3-16,-6 3 3 15,-3-6 1-15,0 2 5 16,-6-2 2-16,0-1-5 0,-1-1-2 16,7 2 0-16,6-2 1 15,2 0-4-15,7 0-3 16,3 0-1-16,-2-3-37 16,1-7-37-16,1-2-35 15,-3-4-127-15,6-4-295 16</inkml:trace>
  <inkml:trace contextRef="#ctx0" brushRef="#br0" timeOffset="93339.23">13209 2934 690 0,'0'0'88'0,"0"0"-33"15,0 0 30-15,0 0-42 16,100-37-29-16,-45 28 0 16,3 4 0-16,-4 2-5 15,-5 0-7-15,-9 3 0 16,-13 0 1-16,-13 0-3 15,-14 0-33-15,-20 0-211 0</inkml:trace>
  <inkml:trace contextRef="#ctx0" brushRef="#br0" timeOffset="154132.31">7793 4889 150 0,'0'0'66'0,"0"0"-20"16,0 0 19-16,0 0-14 15,0 0-2-15,0 0-8 16,0 0-2-16,27-78 0 0,-26 64 9 16,2-3 1-16,-1 3-13 15,-2 3 1-15,0 2-12 16,0 5 19-16,0 1 6 16,0 3-7-16,0 0-22 15,0 0-7-15,0 0-10 16,0 0-2-16,-2 19 4 15,-6 12-4-15,0 13 6 16,-4 12 6-16,3 12 7 16,-3 4 6-16,0 3 2 15,-1 0-11-15,2-7-7 16,4-11-6-16,2-11 8 16,3-9-12-16,2-8 5 15,0-7-2-15,0-7 1 0,0-1-5 16,0-7-5-16,0-2 5 15,0-2 10-15,0-1-10 16,0-2-10-16,0 0-33 16,0 0-32-16,-2-3-85 15,1-16-125-15</inkml:trace>
  <inkml:trace contextRef="#ctx0" brushRef="#br0" timeOffset="154625.84">8117 4732 463 0,'0'0'59'0,"0"0"18"16,0 0 17-16,0 0-30 16,0 0-17-16,0 0-25 0,-18-5-22 15,10 36 3-15,0 15 3 16,3 8 20-16,-1 7 15 15,3 3 13-15,3-1-26 16,-3 0-2-16,0-1-3 16,0-5-11-16,0-8-3 15,2-6 4-15,1-8-7 16,-2-4-3-16,-1-5-3 16,-1-4 10-16,1-6-7 15,0-7 1-15,3-1 5 16,-2-5 3-16,2-3-11 15,0 0 2-15,0 0 6 16,0 0-9-16,0 0-11 0,0-6-37 16,0-12-93-16,0-3-175 15</inkml:trace>
  <inkml:trace contextRef="#ctx0" brushRef="#br0" timeOffset="156456.14">8343 5131 528 0,'0'0'49'15,"0"0"-46"-15,0 0 7 16,0 0 7-16,0 0-6 16,0 0 7-16,5 17 3 15,7-17 0-15,3 0 0 16,-2 0-11-16,5-2-1 16,-3-8-9-16,-2-1 3 15,1-3-2-15,-4-2 1 16,-1-4-1-16,-1-1-1 15,-4-1 0-15,-4-1-2 16,0 0-3-16,0 3-3 16,0 3 8-16,-7 1 2 0,-4 5 16 15,0 2 2-15,-3 2-14 16,3 3 16-16,0 1-8 16,0 3-5-16,2 0-7 15,-3 0 0-15,2 3 3 16,0 9-2-16,-1 4 5 15,5 3-5-15,1 3 9 16,2 2-5-16,3 4 14 16,0 3-13-16,0 3 2 15,0-1 1-15,5 0-3 16,4-3 1-16,4-1-7 16,-2-5 5-16,1-4-6 0,1 0 4 15,-1-3-5-15,3-4 4 16,-3-3-3-16,6-2 0 15,0-4-1-15,4-4 1 16,5 0 3-16,0 0 0 16,-3-2 3-16,-2-9-3 15,-1-5 1-15,0-4 0 16,-5-3-5-16,2-4 5 16,-1-4-3-16,-3-6 1 15,-3-6-3-15,0-3 3 16,-3-4-3-16,-3-2 0 15,-5-3-6-15,0-3 6 16,0-3-1-16,0 3-10 16,-9 5 4-16,-3 9 0 15,1 12 1-15,0 11 6 0,3 8-5 16,2 7 5-16,0 1 7 16,3 5-5-16,-4 0-2 15,1 0 0-15,-6 17-5 16,-3 5 5-16,1 7 0 15,5 6 1-15,2 7 1 16,6 0 0-16,1-2 1 16,0-1 5-16,0-3-6 15,7-1-1-15,2 0 5 16,3 1 1-16,3-1-2 0,0 2-3 16,1-3 2-1,-2 1-4-15,0-6 4 0,-3-1-4 16,5-3 3-16,-4-1-2 15,4-4 4-15,-2-3-2 16,0-5-3-16,0-1 1 16,-3 0 0-16,4-5-1 15,-5 0-3-15,1-2 3 16,-1-3 0-16,1 1 0 16,2-2 0-16,0 0 2 15,4 0-2-15,-1 0-5 16,2-6-36-16,-3-5-111 15,-5-2-157-15</inkml:trace>
  <inkml:trace contextRef="#ctx0" brushRef="#br0" timeOffset="157461.31">8967 5063 439 0,'0'0'62'0,"0"0"-57"15,0 0 55-15,0 0 4 16,0 0-27-16,0 0-7 15,24 35 4-15,-3-32-5 16,1-3-1-16,1 0-14 16,-3 0-5-16,0 0 1 15,-2-2-1-15,-2-5-6 16,-1-6 6-16,0 1-4 16,-5-4 0-16,-2-1 6 15,-5 0 0-15,1-5 6 16,-4-3-7-16,0 0-9 15,0-1 0-15,-4 1 4 16,-7 5 3-16,1 4-8 16,0 6 6-16,2 6 8 0,-4 4-13 15,0 0 8-15,-1 1-5 16,-5 15 0-16,1 5 1 16,1 6-4-16,4 3 1 15,3 2 8-15,5 3-9 16,4 4 9-16,0 0-1 15,4 1-8-15,8-4 7 16,4-5-4-16,-1-2-4 16,-1-7 1-16,5-5 0 15,-3-2 1-15,1-5-2 16,4-1 0-16,1-3 0 16,-1-5-1-16,0 2-1 0,-5-3-15 15,-2 0-19-15,-5 0-19 16,-6-6-9-16,-3-8-20 15,0-5-310-15</inkml:trace>
  <inkml:trace contextRef="#ctx0" brushRef="#br0" timeOffset="158541.81">9438 4953 542 0,'0'0'54'0,"0"0"-53"16,0 0 19-16,-1 87 50 15,4-49-31-15,6 0-12 16,1 0-15-16,-2-4-4 16,-1-6-5-16,-4-3-2 15,0-9 1-15,-1-6 0 16,-2-3 1-16,0-5-2 0,0-2 28 16,0 0 51-1,0 0-21-15,0-9-3 0,-2-12-34 16,-5-7-10-16,-4-8-3 15,1-5-9-15,1-5 0 16,0 4-4-16,3 6 2 16,2 8-18-16,4 8 15 15,0 5 0-15,0 3 5 16,10 2 0-16,8-2 0 16,9 3 1-16,9 4-1 15,7 5-1-15,0 0 1 16,-3 14 4-16,-6 11 2 15,-8 4 2-15,-10 3 8 16,-5 2-1-16,-7 1 0 16,-4-6 6-16,0 1-10 0,0-9 8 15,0-3-16-15,0-7 8 16,0-4-10-16,-2-4 5 16,2-3-5-16,0 0 1 15,0 0 4-15,0 0-4 16,0-20 5-16,2-11-7 15,4-11-21-15,3-5-16 16,-1 1 0-16,-1 2-3 16,-1 12 0-16,-3 9 6 15,-2 12 21-15,1 7 12 16,-2 4-4-16,6 0 0 16,7 1-4-16,7 17 6 0,5 5 3 15,0 5 3 1,2 3 0-16,-3 2 4 0,-3-2-4 15,0-2-1-15,-3-3-2 16,-5-6 0-16,-1-6 0 16,0-8 3-16,2-3-3 15,5-3 0-15,5 0-4 16,4-14-2-16,-2-8 1 16,-4-7 5-16,-3 0 0 15,-8-6 1-15,-5-5-1 16,-3-3 6-16,-3 0-4 15,0 2-2-15,0 8 1 16,-11 9 9-16,-2 7 5 16,-1 8-4-16,1 9-1 0,-5 0-4 15,3 24-4-15,-1 8 6 16,7 6-3-16,9 3 1 16,0 0-6-16,10-2 6 15,11-3-4-15,0-1 2 16,0-7-6-16,-2-6 4 15,0-5-3-15,0-5 1 16,0-5 0-16,-4-2 1 16,3-2 0-16,0-3 0 15,1 0-1-15,2 0-19 16,0-3-20-16,1-7-40 0,2-7-82 16,0-7-465-1</inkml:trace>
  <inkml:trace contextRef="#ctx0" brushRef="#br0" timeOffset="159057.81">10533 4850 611 0,'0'0'9'15,"0"0"17"-15,0 92 66 16,0-50-51-16,0 0-23 16,8 0-9-16,-1-1-6 0,-1-7-3 15,-5-6 2-15,-1-6-4 16,0-10 4-16,0-4-2 16,0-8 0-16,0 0 11 15,0 0 53-15,-8-20 4 16,-4-10-33-16,-2-7-15 15,2-7-3-15,2-4-10 16,2 0-7-16,4-4-7 16,4 5 1-16,0 10-11 15,4 6 7-15,11 9 8 16,0 8 1-16,2 11-15 16,8 3 16-16,8 0 0 0,13 20 3 15,6 7-1 1,0 7 1-16,-6 3 5 0,-11 2-4 15,-14 0-2-15,-8 2 15 16,-5 2-6-16,-7-4-6 16,-1 0 0-16,0-6-4 15,0-8-2-15,-4-3 1 16,-4-8-7-16,1-4-6 16,4-6-18-16,0-4-49 15,3 0-40-15,0-18-202 16</inkml:trace>
  <inkml:trace contextRef="#ctx0" brushRef="#br0" timeOffset="159358.31">10879 4367 551 0,'0'0'8'0,"0"0"44"16,29 119 69-16,-6-52-45 16,1 10-25-16,-2 6-12 15,-6 1-26-15,-7-1-6 16,-4-14-4-16,-5-10-3 16,2-13-3-16,-1-15-8 15,4-9-15-15,2-11 26 0,8-8-3 16,6-3 2-16,5 0-2 15,2-7 1-15,0-15-15 16,-6-9-42-16,-6-5-98 16</inkml:trace>
  <inkml:trace contextRef="#ctx0" brushRef="#br0" timeOffset="159539.09">10985 4730 502 0,'0'0'372'16,"0"0"-331"-16,0 0 16 16,0 0 1-16,86-78-49 0,-45 68-2 15,1 1-5-15,-4 6-2 16,-3 0-23-16,-13-1-131 16,-16-1-313-16</inkml:trace>
  <inkml:trace contextRef="#ctx0" brushRef="#br0" timeOffset="160096.22">12155 4716 986 0,'0'0'48'16,"0"0"-45"-16,0 0 1 15,0 0 0-15,0 0 2 16,16 109 10-16,-7-64 4 16,0-2-19-16,-5-5 13 15,-2-3-4-15,-1-4-9 16,-1-8 2-16,0-7-1 16,0-6-1-16,0-5-1 15,0-1 0-15,0-4-6 0,0 0-14 16,0 0-20-16,-13-14-12 15,1-15-118-15,1-15-244 16</inkml:trace>
  <inkml:trace contextRef="#ctx0" brushRef="#br0" timeOffset="160245.41">12243 4483 674 0,'0'0'37'16,"0"0"-25"-16,0 0 58 15,0 0-20-15,0 0-48 16,0 0-2-16,-17-25-67 16,17 31-104-16,9 5-110 15</inkml:trace>
  <inkml:trace contextRef="#ctx0" brushRef="#br0" timeOffset="160537.76">12472 4599 617 0,'0'0'17'0,"0"0"76"15,-39 86 11-15,38-50-17 16,1 2-49-16,10 2-20 16,20-1 2-16,8-2-6 15,0 1-5-15,1-2-6 16,-9-4-3-16,-12-5 4 15,-8-6 2-15,-5-4-7 0,-5-7 1 16,0-6-2-16,0-1-3 16,-17-3 5-16,-11 0 0 15,-6-2 0-15,-4-14-32 16,7-9-47-16,7-9-35 16,11-7-68-16</inkml:trace>
  <inkml:trace contextRef="#ctx0" brushRef="#br0" timeOffset="160732.26">12520 4584 538 0,'0'0'29'0,"-6"84"19"15,-8-17 64 1,-6 15-36-16,-7 12-24 0,-4 1-23 16,-2 1-17-16,0-7 1 15,6-14-4-15,6-17-8 16,8-14 0-16,7-15 3 15,3-7-4-15,3-8-3 16,0-11-75-16,6-3-124 16</inkml:trace>
  <inkml:trace contextRef="#ctx0" brushRef="#br0" timeOffset="161602.18">13060 4676 653 0,'0'0'39'0,"0"0"-19"16,0 0 56-1,51-77-3-15,-26 62-50 0,2 7-1 16,-2 6-9-16,1 2-4 16,-3 12-6-16,1 19 1 15,-3 15 15-15,-7 12 8 16,-4 4-5-16,-3 0 0 16,-2-4-13-16,-1-8-2 15,-2-8-7-15,-1-9 4 16,-1-8-2-16,0-10-2 15,0-5 1-15,0-9 1 16,0-1 5-16,0 0 9 16,0-1 24-16,0-17-17 15,-7-10-16-15,-5-9-7 16,5-9-12-16,2-8-52 0,5-8 6 16,0-3-46-16,3 2 4 15,15 9 39-15,3 13 1 16,9 15 43-16,0 12 10 15,-4 14 7-15,0 0 4 16,-3 16 26-16,0 11 25 16,-5 8-12-16,0 5 15 15,-9 4-8-15,-2 4-9 16,-4-3-15-16,-1-3-3 16,-2-3-8-16,0-6-10 15,0-6 2-15,0-7-7 16,0-6 0-16,0-6-3 0,1-4-30 15,12-4-73-15,7 0-15 16,1-20-251-16</inkml:trace>
  <inkml:trace contextRef="#ctx0" brushRef="#br0" timeOffset="161984.29">13777 4572 664 0,'0'0'66'16,"0"0"-1"-16,0 0 11 16,0 0-39-16,0 0-33 15,0 0 9-15,-28 107 14 16,26-57 3-16,2-5-14 0,0-3 4 16,0-8-17-16,13-4-2 15,4-8 2-15,5-7 0 16,3-7-2-16,0-3-1 15,-1-5 0-15,-5 0 8 16,-1-17-8-16,-3-5 22 16,-5-8 8-16,-2-7 6 15,-5-10-8-15,-3-8-13 16,0-4 1-16,-12 3-8 16,-9 8-6-16,0 15-2 15,2 13-2-15,-2 10 0 0,1 9 0 16,0 1-11-1,0 1-16-15,7 15-20 0,4 7-36 16,6-3-117-16,3-5-186 16</inkml:trace>
  <inkml:trace contextRef="#ctx0" brushRef="#br0" timeOffset="162291.6">14056 4171 803 0,'0'0'52'16,"0"0"-45"-16,0 0 5 0,-1 86 55 16,13-22 2-16,7 12-37 15,0 8-9-15,-2 7-10 16,-5 0-13-16,-6-5 1 15,-3-16-1-15,-2-18-5 16,2-17-3-16,3-16-1 16,4-7 3-16,1-7-8 15,4-5 5-15,7 0-13 16,4-17 11-16,5-13-60 16,-6-7-100-16,-6-14-305 15</inkml:trace>
  <inkml:trace contextRef="#ctx0" brushRef="#br0" timeOffset="162465.57">14047 4424 642 0,'0'0'44'16,"0"0"-11"-16,80-29 23 15,-31 22-31-15,4 0-19 16,-2 3-4-16,0 2-4 15,-11 1-29-15,-10 1-127 16</inkml:trace>
  <inkml:trace contextRef="#ctx0" brushRef="#br0" timeOffset="163304.31">15227 4383 761 0,'0'0'23'0,"0"0"-1"0,0 0 69 16,0 0-48-16,0 0-33 15,0 0-9-15,-15 134 10 16,15-55 19-16,-3 7-14 15,0 0-4-15,-1-6-5 16,1-8-4-16,-2-8 0 16,1-9-2-16,3-13-1 15,-1-11 5-15,2-12-9 16,0-9 4-16,0-6 0 16,0-4 4-16,0 0 7 0,0-4 25 15,0-22 11 1,0-14-25-16,0-12-12 0,0-12-7 15,0-11 3 1,0-10-5-16,0-6-2 0,-2 4-11 16,-2 2-15-16,4 15 10 15,0 13 8-15,0 14-7 16,8 16 4-16,8 13-1 16,6 11 4-16,9 3-3 15,13 13 9-15,2 18 2 16,-3 10 0-16,-13 5-2 15,-12 2-3-15,-14-1 5 16,-4-5 0-16,-8-4 1 16,-14-6 2-16,-3-4 0 15,-5-6 2-15,1-5 2 0,-1-6 3 16,3-6-8 0,10-2-1-16,4-3-40 0,7-3-113 15,6-13-201-15</inkml:trace>
  <inkml:trace contextRef="#ctx0" brushRef="#br0" timeOffset="164121.66">15491 4831 665 0,'0'0'45'16,"0"0"22"-16,0 0 52 15,0 0-49-15,0 0-44 0,0 0-2 16,0 0-15-16,2 0 5 16,5 0-9-16,0-4 6 15,1-6 4-15,1-8 13 16,3-6-10-16,-3-8 5 16,4-6-15-16,-1-7-1 15,-1-4 1-15,0-5-7 16,2-6-1-16,-3 0-1 15,-1 7-22-15,-6 11 9 16,-3 16-4-16,0 11 11 16,-2 7 7-16,-14 8 3 15,-8 0-1-15,0 3-4 16,-1 10 5-16,9 1-6 0,7-1 2 16,9 0-4-16,0-1-6 15,15 0 6-15,17-2 2 16,7-4 1-16,4 0-3 15,0-1-8-15,-5 3-10 16,-8 4-2-16,-8 2 13 16,-9 2 6-16,-3 2 4 15,-2 2-1-15,-2 1 3 16,0 1 2-16,-1 2 0 16,-1 0-2-16,-1 3 0 15,3-2 0-15,0-5-1 16,-1-3 0-16,2-6 1 0,3-5 0 15,1-3-2-15,6-3 1 16,5-2 1-16,0-13-2 16,2-5 1-16,-3-4 0 15,-2-3 1-15,-1-3 5 16,-4-7 0-16,-2-7 7 16,-2 1-11-16,-4 2 3 15,-5 4 2-15,-1 8 4 16,0 9 6-16,-1 7 13 15,-10 6-9-15,0 4-11 16,-3 3-9-16,-1 3-2 16,2 20-2-16,2 11-6 15,6 7 8-15,5 5 2 0,0 3 1 16,3-6 5 0,8-1-5-16,1-6 4 0,3-6-4 15,0-5-1-15,3-5-5 16,0-5 4-16,4-8 0 15,2-2-5-15,0-5-12 16,-1 0-25-16,0-15-27 16,0-5-53-16,-3-5-76 15</inkml:trace>
  <inkml:trace contextRef="#ctx0" brushRef="#br0" timeOffset="164503.62">16508 4221 627 0,'0'0'61'16,"0"0"-23"-16,0 0 42 15,-105 37-3-15,73-11-25 16,6-2-14-16,9 1-17 15,8 1 1-15,9 1-11 16,0 1 1-16,15 4-11 16,13 0 2-16,5 4-1 0,-2 0 3 15,-4-2-5 1,-8 0-17-16,-8-1 2 0,-8-4 0 16,-3-2 14-1,0-7-3-15,-4-6 2 0,-9-4 2 16,-3-6 1-16,-3-1 4 15,-4-3-1-15,-2 0-3 16,-2 0-1-16,2-6 0 16,10-8-38-16,8-6-84 15,7-7-191-15</inkml:trace>
  <inkml:trace contextRef="#ctx0" brushRef="#br0" timeOffset="164933.67">16780 4445 548 0,'0'0'68'0,"0"0"-46"16,0 0 19-16,0 0-24 15,0 0-16-15,81-34-1 16,-58 20-9-16,-5-2-17 16,-9-1 2-16,-7-1 24 15,-2 2 1-15,-3-1 47 0,-17 3 13 16,-1 3-16-16,-4 5-4 16,-2 6-9-16,3 0 1 15,2 10-1-15,7 16-9 16,4 8-4-16,6 8-1 15,5 1 1-15,0 3-7 16,0-4-4-16,14-2-6 16,6-5-1-16,1-4 10 15,4-5-11-15,3-5-2 16,2-8-2-16,5-8-6 16,-4-5-34-16,2 0-14 15,-2-11-68-15,-9-12-77 0</inkml:trace>
  <inkml:trace contextRef="#ctx0" brushRef="#br0" timeOffset="165374.57">17098 4367 514 0,'0'0'35'15,"0"0"-22"-15,0 0 73 16,0 103-35-16,3-64-25 15,-3 2-7-15,0-5-14 16,0-4 1-16,0-7-3 0,0-5 2 16,0-8-8-16,0-7 8 15,0-5-5-15,0 0 27 16,0 0 78-16,0-12-29 16,0-10-40-16,0-6-18 15,0-4-7-15,0-4-1 16,0-7-10-16,0-3-3 15,0 2-3-15,1 4-20 16,15 9 4-16,7 13-11 16,1 8-20-16,1 10 22 15,2 0 14-15,-3 7 15 16,-2 13-1-16,-4 6 2 16,-3 8 1-16,-3 2 17 15,-3 1-6-15,-5 3 4 16,-2-3 3-16,-2-2-13 0,0-2-3 15,0-5-2 1,-7-5-17-16,-1-6-15 0,2-9-25 16,1-7-100-16,4-1-399 15</inkml:trace>
  <inkml:trace contextRef="#ctx0" brushRef="#br0" timeOffset="165697.46">17375 3892 711 0,'0'0'12'0,"0"0"-9"15,19 126 77-15,4-57 12 16,-2 7-33-16,0 5-30 15,-5 0-20-15,-6 2 0 16,-4-5-6-16,-3-9-3 16,-1-11-3-16,0-12-22 15,2-14-4-15,-1-15 8 16,3-7 8-16,3-10 6 16,7 0 0-16,5-8 7 15,7-17-8-15,2-5-23 0,-3-7-79 16,-5-2-288-1</inkml:trace>
  <inkml:trace contextRef="#ctx0" brushRef="#br0" timeOffset="165871.14">17465 4263 491 0,'0'0'239'0,"0"0"-194"15,0 0 77-15,0 0-53 16,95-50-44-16,-52 44-9 15,2 4-7-15,0 1-5 16,-3 1 0-16,-5 0-4 16,-10 0-114-16,-11 0-166 0</inkml:trace>
  <inkml:trace contextRef="#ctx0" brushRef="#br0" timeOffset="166426.44">18391 4260 964 0,'0'0'28'16,"0"0"-18"-16,0 0 8 15,0 0-10-15,0 90 17 16,0-32 5-16,0 0-12 15,0-3-7-15,0-6-9 16,0-6-1-16,1-8-1 16,1-8 3-16,-2-9-3 15,1-9-5-15,-1-6 5 16,0-3-14-16,0 0 1 16,0-6-1-16,-3-18-63 15,-7-9-191-15</inkml:trace>
  <inkml:trace contextRef="#ctx0" brushRef="#br0" timeOffset="166629.4">18422 4003 780 0,'0'0'36'0,"0"0"58"16,0 0-6-16,0 0-41 15,0 0-26-15,0 0-20 16,-1-24-1-16,1 24-9 16,0 0-56-16,0 13-101 0,7 1 11 15</inkml:trace>
  <inkml:trace contextRef="#ctx0" brushRef="#br0" timeOffset="167049">18720 4484 394 0,'0'0'19'16,"0"0"38"-16,0 79 25 0,0-62-46 15,0-7 7 1,0-4 5-16,0-6-5 0,0 0-7 15,-1 0 46-15,-2-3 27 16,0-11-68-16,0-10-12 16,0-5 6-16,3-5-21 15,0-9-7-15,0-6-7 16,0-2-2-16,13-2-5 16,7 10-9-16,4 8 6 15,-1 17-6-15,0 13 5 16,-4 5 8-16,4 5 3 15,-1 22 0-15,6 9 0 16,4 10 0-16,2 6 10 16,0 1-10-16,-2-3-1 0,-7-5 0 15,-8-9-11-15,-10-7-16 16,-7-4-21 0,0-8-37-16,-3-6-54 0,-10-8-369 15</inkml:trace>
  <inkml:trace contextRef="#ctx0" brushRef="#br0" timeOffset="167723.24">19629 3939 616 0,'0'0'55'16,"0"0"36"-16,0 0 13 0,0 0-54 15,0 0-45-15,0 0 4 16,48 75 34-16,-31-18-10 16,-5 6-9-16,-1 2-11 15,-5 6-1-15,-5 1-8 16,-1-5 2-16,0-8-6 16,0-12-5-16,0-16 5 15,0-12-5-15,0-10-3 16,-1-4 0-16,-1-5-7 15,1 0-18-15,-1-2-46 0,-3-18-107 16</inkml:trace>
  <inkml:trace contextRef="#ctx0" brushRef="#br0" timeOffset="168065.42">19645 3975 653 0,'0'0'16'0,"0"0"1"16,0 0 44-16,110-42-24 15,-69 42-12-15,6 10-1 16,0 20-6-16,-1 11-5 16,-7 7 1-16,-8 4-8 15,-9 4 4-15,-11 0-2 0,-9 0-5 16,-2-2 5-16,-3-2-6 15,-17-8 0-15,-1-5-1 16,-4-4 1-16,0-8 3 16,-5-7-4-16,-3-1-1 15,-3-7 1-15,-3-3 4 16,2-6-2-16,9-3-3 16,8 0 1-16,9-3-2 15,1-10-14-15,3-5-86 16,-1-5-102-16</inkml:trace>
  <inkml:trace contextRef="#ctx0" brushRef="#br0" timeOffset="168463.54">20179 3973 480 0,'0'0'326'0,"0"0"-308"15,0 0 27-15,0 0-33 16,0 0-11-16,0 0 1 16,24 127 25-16,-17-64 10 15,-5 1-25-15,-2 0 1 0,0-2-8 16,-5-1-1-16,-5-7-3 15,3-10-1-15,2-10 1 16,4-13 0-16,1-6 1 16,0-7 5-16,0-2-6 15,6-2-1-15,16 0 1 16,5-4 0-16,7 0 9 16,2 0-9-16,1 0 1 15,-1 0-2-15,-2-5-3 16,-8-1-1-16,-7-1-29 15,-8-6-45-15,-6-3-93 16</inkml:trace>
  <inkml:trace contextRef="#ctx0" brushRef="#br0" timeOffset="168875.81">20616 3943 722 0,'0'0'79'0,"0"0"-66"16,0 0 37-16,0 0-6 15,0 0-27-15,30 88 22 0,-15-38-12 16,-9 6-5-16,-3-1-8 15,-3 2-2-15,0-3-3 16,-2-2-3-16,-5-7-3 16,-2-6-3-16,6-8 2 15,0-6-2-15,3-6 2 16,0-4-2-16,0-3 3 16,0-5-3-16,5-2 0 15,17-5 3-15,12 0 5 16,12 0 14-16,5-3-14 15,3-6 4-15,-5-3-12 16,-7 4-6-16,-9 1-30 16,-11 4-10-16,-13 3-76 15,-9 0-151-15</inkml:trace>
  <inkml:trace contextRef="#ctx0" brushRef="#br0" timeOffset="175028.2">18979 6508 79 0,'0'0'56'0,"0"0"31"16,0 0-21-16,0 0-12 15,0 0-26-15,0 0-13 16,0 0-6-16,0-3-6 15,0 3 4-15,0 0-1 16,0 0-6-16,0 0 0 16,0 0 5-16,0 0 3 0,0 0 8 15,0 0 5 1,0 0-5-16,0 0-5 0,0 0 2 16,0 0-1-16,0 0 2 15,0 0-1-15,-2 0-1 16,1 0-5-16,-4 0 8 15,-3 0-3-15,0 0-5 16,0-2 3-16,-1 2 6 16,3-3 25-16,-3 3-11 15,2-2-2-15,-2 0-13 16,1 2 10-16,-2-1 5 16,-1 1-17-16,2 0 4 15,1-2 5-15,3 2 4 16,4-1-2-16,1 1 0 0,0 0-1 15,0 0-14-15,0 0-1 16,0 0 3-16,0 0-11 16,0 0 6-16,0 0-5 15,0 0 1-15,9 0 4 16,5 0-2-16,7 0-3 16,2 0 5-16,7 0-6 15,7 0 1-15,5 0-1 16,7 0 5-16,-3 1-5 15,2 1 0-15,-5-1 0 16,-2 1 1-16,0-2 4 16,-1 2-5-16,2-2 1 15,1 0 2-15,1 0-3 0,-1 0 0 16,-4 0-3 0,-3 0 7-16,-3 0-6 0,-1 0 4 15,1 0-3-15,3 0 1 16,1-4 0-16,-3 1 2 15,2-1 0-15,-3 1-2 16,0 3 0-16,-2-3 0 16,1 1 2-16,3 0-6 15,-1 1 4-15,2-1-1 16,0 1-1-16,0 0 4 16,-3-1-1-16,-2 1 4 15,-1 1-5-15,-5 0 1 0,-1 0-1 16,-2-1 1-1,1 1-1-15,2-1 1 0,2-1-1 16,3 2 2-16,0 0 0 16,1 0-2-16,2 0 0 15,-2 0 0-15,1 0 6 16,-1 0-4-16,-1-3 0 16,-2 1 5-16,-3-1-1 15,1 1 7-15,-1-1 2 16,2 1-15-16,-1-1 10 15,0 3-4-15,-2-2 2 16,-3 2 2-16,-4 0 0 16,-9-2-3-16,-3 2 17 15,-4 0-6-15,-1 0-4 16,0 0-1-16,0 0-2 0,0 0-5 16,0 0 2-16,2 0 5 15,-1 0-7-15,-1 0 1 16,2 0-5-16,-2 0 1 15,0 0 0-15,0 0-3 16,0 0 0-16,1 0 0 16,-1 0 0-16,0 0-17 15,0 0-23-15,0 0-44 16,-20-3-63-16,-16-2-232 16</inkml:trace>
  <inkml:trace contextRef="#ctx0" brushRef="#br0" timeOffset="176541.27">18963 6547 258 0,'0'0'57'0,"0"0"-16"0,0 0 12 16,0 0 3-16,0 0 1 15,0 0-17-15,-13-4-10 16,13 4 12-16,0 0-1 15,0 0-12-15,0 0-2 16,0-1-6-16,0 1-10 16,0-1-1-16,0 1 1 15,3 0-4-15,12 0-4 16,2 0 9-16,5 0-6 16,0 0 0-16,3 0 2 15,1 0 1-15,1 0 1 16,0 0 0-16,1 0-1 0,-1 0 0 15,-3 0-4-15,-1-2-1 16,3 2 3-16,-4 0-2 16,7 0-2-16,2 0 0 15,3 0-2-15,5 0 4 16,-2 0 2-16,-1 0-2 16,-2 0-2-16,-2 0-3 15,-2 0 1-15,-1 0 2 16,3 0 1-16,1 0-3 15,4 0 1-15,1 2-2 16,3 0 0-16,-2 0 0 16,-2 0 1-16,-6-2 1 15,-4 2-2-15,-3-2 4 0,1 0-3 16,1 0 2-16,-3 0 0 16,4 0 0-16,0 0 1 15,-1 0 3-15,2 0-4 16,0 0 1-16,-4 0-4 15,0 0 0-15,0 0 4 16,-5 0-4-16,4 0 0 16,-1 0 3-16,2 0-2 15,1 0-1-15,-1 0 2 16,0 2-4-16,-3-2 5 16,-5 0 1-16,1 2-2 15,-2-2-2-15,-1 0 8 0,3 0-4 16,1 0 2-1,-3 0-1-15,4 0-3 0,0 0 2 16,1 0 0-16,1 0-4 16,-5 0 2-16,-2 0 4 15,-5 0-4-15,-5 1 0 16,2-1 4-16,-2 0-2 16,1 2 4-16,1-2 1 15,0 0-6-15,-1 0 5 16,-1 0-7-16,0 0 3 15,2 0-1-15,2 0 3 16,5 0 1-16,1 0-5 16,-2 0 2-16,-1 0 0 15,-2 0-2-15,-1 0-2 16,2 0 3-16,-2 0-1 0,1 0 6 16,5 0-6-16,0 0 1 15,4 0 1-15,-2 0-3 16,-1 0 1-16,-3 0 6 15,-4 0-8-15,-4 0 0 16,-4 0 0-16,0 0 2 16,0 0-1-16,0 0-2 15,0 0-13-15,0 0-32 16,-12 0-31-16,-10-7-51 16,-5 1-40-16,-2-5-252 15</inkml:trace>
  <inkml:trace contextRef="#ctx0" brushRef="#br0" timeOffset="183411.6">8889 3681 67 0,'0'0'103'0,"0"0"-36"0,0 0-17 15,0 0 12-15,0 0-9 16,0 0-8-16,0 0 4 16,-1 0-30-16,-14 0-6 15,-3 0 5-15,-1 1 12 16,-2 1 26-16,3-2 7 16,0 1-18-16,3-1-8 15,5 0 3-15,1 0-1 16,4 0-3-16,1 0-3 15,2 0-16-15,2 0 7 16,0 0-3-16,0 0 1 16,0 0-2-16,0 0-2 0,2 0-11 15,11 0-7-15,13 0 2 16,5 0 2-16,11-4 3 16,2 2-4-16,1-1 1 15,3 3-3-15,-5 0 4 16,2 0-5-16,-3 0 0 15,-1 3 0-15,0-1 1 16,-1-2 4-16,2 1-5 16,-2-1-1-16,2 0 1 15,2 0 6-15,-2 0-4 16,-2-5-4-16,-7 0 7 16,-9 1-10-16,-3 2 9 15,-2 0-4-15,-5 1 4 0,7 0-1 16,-6-4 6-16,1 3-9 15,-4-3 0-15,1 1 3 16,-4 1-5-16,-1 2 6 16,-2 0-1-16,0-2-2 15,-2 3-1-15,1 0 6 16,1 0-6-16,0-3 1 16,4 3-1-16,2-1 1 15,-1 1-1-15,2-3 7 16,-4 1-7-16,0 1 1 15,-2-1-1-15,-4 2 2 16,-3 0 2-16,0 0 1 0,0 0 0 16,0 0 7-1,0 0-4-15,0 0 1 0,0 0-4 16,2 0-2-16,-2-1 1 16,0 1-1-16,1 0 1 15,1-1-1-15,-1-2-2 16,1 3 2-16,-2 0 0 15,1 0 1-15,-1 0-1 16,0 0 14-16,0-3-3 16,0 3 0-16,0-2 1 15,2-2-5-15,-2-2 1 16,3-2-4-16,-2-3 0 16,1-1-5-16,-2 3 0 15,0-4 1-15,0-1-1 16,0-2-2-16,0-4 0 0,0 0 0 15,0-1 2-15,0-2 6 16,-6 3-4-16,1-1 0 16,-1 0-1-16,0-1 1 15,-1-3-4-15,-2-3 0 16,0 0 0-16,-3 0 2 16,2 1-2-16,-1 3 0 15,6 0 3-15,-2 5-1 16,4-3 0-16,0 2-1 15,2-1 2-15,-1-1 2 16,1 0-5-16,-1 0 0 16,1 2 2-16,-2-2-2 0,-2-1 3 15,0-1-2-15,2 2-1 16,-2 2-5-16,5 5 5 16,0 2 3-16,0 2-1 15,-3 0-1-15,1 1-1 16,-1 0-1-16,-1 1-5 15,1-1 1-15,0 1 5 16,-1 0 3-16,1 1-2 16,-2 0-2-16,-1-1 4 15,2-1-2-15,-1 2 0 16,-2-1-1-16,5 3 1 16,-2 2-6-16,2 0 7 15,1 3-2-15,-1-1 1 0,2 0-1 16,0 1-3-1,-1 0 3-15,1 1 4 0,0 0-4 16,-2-2-2-16,2 2 2 16,-1 0 0-16,-1 0-3 15,1 0-2-15,-2-1 0 16,-2 1 1-16,-2-2 4 16,-5 2 2-16,1-1-2 15,-6 1 1-15,-6 0-1 16,-5 0 0-16,-5 0-3 15,-4 0 3-15,-4 0 0 16,0 0 5-16,2 0-5 16,2 4-4-16,1 2 4 15,-1 1-1-15,1-1 0 0,0 0 1 16,-1-1 0-16,-6 1 0 16,-2-2 0-16,-1 1 0 15,5-3 2-15,8 1-2 16,7-3 2-16,9 2-1 15,5-2 0-15,2 0-1 16,-1 0-1-16,-2 0 1 16,2 1-1-16,0 0 0 15,0-1 1-15,-1 3 0 16,0-1 0-16,-3 0 1 16,-1 1-1-16,5-1-1 15,2-2 1-15,2 0 1 16,3 1-1-16,-4-1 0 0,2 2 2 15,-1-1-4-15,1 1 2 16,1 0-1-16,4-2 0 16,-1 1 1-16,-1-1-1 15,2 1-6-15,-1 1 7 16,-1-1-1-16,2 1 1 16,-1 0 0-16,-1-1 0 15,-1 1 0-15,1 0 0 16,-3 0 0-16,3 3 0 15,0-2-2-15,-2 2-1 16,2 0 3-16,0-1 0 16,-2 1-2-16,0 1 2 0,2 0-1 15,-1-3 1-15,2 4-9 16,1-1 9-16,-4-2 6 16,5 5-6-16,-3-3 0 15,3 3-1-15,0 0-1 16,-4 4 2-16,4-4-7 15,0 3 7-15,0 0 6 16,0-2-6-16,0 0 0 16,0-1 0-16,0 1 0 15,0 0-2-15,0 1 1 16,4 0 0-16,-1 3 1 16,0 1-7-16,2-1 8 15,-1 1-1-15,-1-2 0 16,0 3 7-16,-1-2-7 15,1 3-1-15,1 0 1 0,-1-1 2 16,0 2 0-16,0-3-4 16,0 1-1-16,3 1 3 15,-1-1 0-15,-2 0 6 16,1 1-11-16,-1 5 13 16,0 2-8-16,0-1 0 15,0 4-2-15,0-2 2 16,-2 2 5-16,4-1-3 15,-2-2-2-15,0-2 5 16,1 0-1-16,-4-2 0 0,3 0-4 16,0 3 1-1,0 1 9-15,-1 0-5 0,-1-3-5 16,-1-3 11-16,0-5-9 16,0-3 7-16,0-4-8 15,0-3 12-15,0-2-6 16,0-1 2-16,0 0 2 15,0 0-5-15,2 0 13 16,-2 0-7-16,0 0-2 16,0 0-1-16,0 0-8 15,1 0 6-15,-1 0 7 16,0 0-8-16,0 0 0 16,2 0-2-16,-2 0 0 0,0 0-4 15,0 0-6 1,0 0 6-16,0 0-1 0,0 0-2 15,0 0 3-15,0 0-1 16,0 0 1-16,0 0-4 16,0 0 0-16,0 0-16 15,0 0-16-15,0 0-21 16,0 7-43-16,-21 6-76 16,-12 2-97-16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29:45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11292 8903 34 0,'0'0'210'16,"0"0"-146"-16,0 0 42 16,0 0-18-16,0 0-27 15,0 0 18-15,0 0 3 16,60-77-5-16,-60 72 10 16,0 2-35-16,3 0-3 15,-3 2-18-15,0 1 0 16,0 0-13-16,0 0-13 15,0 22-5-15,-6 22 0 16,-13 18 7-16,-8 11 5 16,-1 9 2-16,-1 2 1 0,4-2-4 15,-1-6-1 1,3-12-6-16,2-11 6 0,7-14-1 16,5-14-8-16,2-10-1 15,7-6 7-15,0-7-5 16,0-1-1-16,0-1 5 15,0 0 7-15,0 0-4 16,0 0 0-16,0-12-9 16,0-3-30-16,0-2-49 15,9-2-33-15,0-3-83 16,3 0-78-16</inkml:trace>
  <inkml:trace contextRef="#ctx0" brushRef="#br0" timeOffset="457.96">11577 8931 362 0,'0'0'59'15,"0"0"-13"-15,0 0 50 0,0 0 6 16,0 0-26-16,0 0-16 16,11-28 5-16,-11 35-26 15,-2 18-33-15,-14 13 25 16,-2 11 22-16,-5 11-16 15,3 12-13-15,-3 6 7 16,4 1-17-16,-2-1-3 16,2-7 2-16,2-13-11 15,4-8 1-15,5-11 0 16,2-12 0-16,5-10-1 16,1-8-1-16,-2-4 3 15,2-2 2-15,0-3 0 0,0 0 1 16,0 0 1-16,0 0-8 15,0-15-44-15,0-6-98 16,0-4-155-16</inkml:trace>
  <inkml:trace contextRef="#ctx0" brushRef="#br0" timeOffset="1846.38">12360 8874 459 0,'0'0'89'16,"0"0"58"-16,0 0-9 16,0 0-40-16,0 0-37 15,0 0-27-15,-100-31-14 16,60 35 5-16,-2 13 0 15,2 5-6-15,4 3-2 16,6 0-4-16,7 0 3 0,8-2-11 16,7 0-5-16,8-1-1 15,0 2-7-15,12-1 6 16,11 0 4-16,8-1 4 16,3-3-1-16,2-2-1 15,-2 0-4-15,-3-1 0 16,-2 2 1-16,-11 6-1 15,-2-1-2-15,-8 1-6 16,-5-1 1-16,-3-1 3 16,0-5-3-16,-3-2 4 15,-14-1-3-15,-4-3 4 16,-4-2 2-16,-2-2 3 0,-1-1 5 16,0-3-6-1,-1 0 6-15,5-3 7 0,0 0-13 16,5 0 13-16,4-4-15 15,5-4 0-15,7-1-3 16,3-1-47-16,0 2-71 16,16 2-148-16</inkml:trace>
  <inkml:trace contextRef="#ctx0" brushRef="#br0" timeOffset="2454.06">12611 9101 684 0,'0'0'46'16,"0"0"5"-16,0 0 31 15,0 0-63-15,0 0-19 16,-34 97 24-16,25-38-1 16,1 3 6-16,2 2-23 15,-3-4 4-15,2 0-7 0,1-4 1 16,0-8-4-16,-1-4 1 16,4-16-1-16,1-13 0 15,2-8 0-15,0-7 5 16,0 0 4-16,0-2 35 15,0-18-20-15,0-6 1 16,3-6 8-16,0-5-10 16,-3-5-11-16,3-5-3 15,-2-4-6-15,2-5-3 16,0-6 0-16,5 0-1 16,1 2-1-16,4 5-10 15,5 13 1-15,6 11-5 16,4 13 0-16,4 13-2 15,1 5 7-15,-5 7 10 16,-1 15 0-16,-5 11 0 0,-7 4 0 16,-9 2 1-16,-6 5 0 15,0-6-2-15,-6-1 0 16,-11-11-10-16,-5-1 12 16,-3-6 5-16,-3-7 0 15,-5-4-2-15,1-2 0 16,1-4-3-16,7-2-5 15,6 0-42-15,3 0-105 16,11-6-128-16</inkml:trace>
  <inkml:trace contextRef="#ctx0" brushRef="#br0" timeOffset="2972.01">12993 9227 715 0,'0'0'31'15,"0"0"-29"-15,0 0 0 16,0 0 16-16,0 0-9 15,0 0 2-15,67 0-6 0,-45 0-4 16,-4 0 2 0,-4-9-2-16,-2-5 3 0,-2-1-1 15,-4-3 6-15,-3-1-4 16,-3-2 29-16,0 1-12 16,0 2-11-16,-12 3 20 15,-3 2-6-15,-3 8-3 16,-3 4-7-16,-4 1-7 15,0 1 0-15,1 19 5 16,4 7-2-16,1 9-8 16,10 6 9-16,-3 5-5 15,6 4-2-15,2-3-3 16,4-2 3-16,0-9-5 16,0-7 1-16,7-9-1 0,9-7 0 15,5-4 2-15,2-8-2 16,2-2 0-16,3 0-10 15,1 0-24-15,-1-5-40 16,2-5-62-16,-3-1-25 16,-2-4-121-16</inkml:trace>
  <inkml:trace contextRef="#ctx0" brushRef="#br0" timeOffset="3473.86">13449 9073 545 0,'0'0'72'16,"0"0"49"-1,0 0-43-15,0 0-24 0,0 0-15 16,0 0-12-16,-85 14-11 16,64 13 2-16,2 8-3 15,3 5 5-15,5 3-11 16,8 1-7-16,3-3 1 15,0-5-3-15,12-7 0 16,9-6 0-16,3-6 5 16,2-8-4-16,0-5-2 15,-1-4-9-15,2 0 1 16,0-10-4-16,-2-7 12 16,-1-5 1-16,-3-1 4 0,-3-6-3 15,-3-2 0-15,-8-3 4 16,-1 0 9-16,-4 3 2 15,-1 8-9-15,-1 7-1 16,0 8 9-16,0 6 3 16,0 2-10-16,0 0-8 15,0 19-4-15,0 8 3 16,0 7 1-16,2 4 3 16,1-1-3-16,1-6 0 15,2-2 1-15,-1-5 0 16,-1-7-1-16,1-5-5 15,-2-7-7-15,0-2-13 0,0-3-16 16,4 0-42-16,-1-3-24 16,0-11-97-16</inkml:trace>
  <inkml:trace contextRef="#ctx0" brushRef="#br0" timeOffset="3661.92">13733 8894 760 0,'0'0'34'0,"0"0"94"15,0 0-49-15,0 0-55 16,0 0-24-16,0 0 0 16,-11-17-30-16,11 17-83 0,2 9 2 15,11 0-169-15</inkml:trace>
  <inkml:trace contextRef="#ctx0" brushRef="#br0" timeOffset="4328.54">14031 8811 670 0,'0'0'82'0,"0"0"-71"16,0 0 123-16,0 0-64 15,0 0-62-15,0 0-3 16,0 99 6-16,0-31 11 16,0 10 5-16,-5 9-22 15,-5 0 9-15,-5 2-8 16,0-6-3-16,-3-10-1 15,6-9-1-15,2-10-1 16,6-11-1-16,4-9-2 16,0-11-3-16,0-6-12 15,0-8 1-15,10-4 3 16,5-3-34-16,1-2-13 0,2-2 4 16,0-12 13-16,-6-6 22 15,-4-5 22-15,-6-5-3 16,-2-5 3-16,-5-4 16 15,-15-4 0-15,-7 0 5 16,0-1 11-16,2-2-10 16,10 0 7-16,2 6-1 15,8 5-11-15,5 6-12 16,0 1-4-16,12 5-1 16,15-1-2-16,7 8 1 15,6 6-7-15,1 5-3 16,-4 5 9-16,0 6-13 15,-7 14 15-15,-4 9 1 0,-4 5-1 16,-4 5-1 0,-8 1 1-16,-4-1 4 0,-4-6 6 15,-1-3 1-15,1-7-11 16,-1-2 4-16,-1-3-2 16,3-5 0-16,-2-3 0 15,-1-5-2-15,2-2-9 16,-2-3-10-16,3 0-49 15,0 0 12-15,0-3-20 16,2-14-176-16</inkml:trace>
  <inkml:trace contextRef="#ctx0" brushRef="#br0" timeOffset="4509.12">14395 9040 772 0,'0'0'11'0,"0"0"9"16,0 0 106-16,0 0-74 16,0 0-42-16,0 0-10 15,-20-33-24-15,31 43-59 16,4 2-49-16,1-2-341 16</inkml:trace>
  <inkml:trace contextRef="#ctx0" brushRef="#br0" timeOffset="4816.04">14765 9076 772 0,'0'0'21'0,"0"0"10"16,-102 2 70-16,68 22-52 15,0 14-22-15,4 12 1 16,9 4-7-16,9 2-10 16,10-3-6-16,2-7-3 15,3-7-2-15,14-8-1 16,1-6 1-16,3-10 0 0,-2-6-1 16,5-2-5-16,-2-7-7 15,5 0 4-15,0 0 2 16,0-10 0-16,0-4-59 15,-2-3-166-15</inkml:trace>
  <inkml:trace contextRef="#ctx0" brushRef="#br0" timeOffset="5514.45">15685 9107 707 0,'0'0'15'0,"0"0"-3"16,6-78 71-16,-3 70 1 15,0 6-46-15,3 2-11 16,10 20-27-16,8 21 3 15,7 22 11-15,-2 9 30 16,-5 6-20-16,-6-6-10 0,-1-11-6 16,-3-15 0-16,2-12 0 15,-2-11-3-15,-1-8-1 16,-2-10-4-16,-4-5 0 16,2 0 3-16,3-9 3 15,5-16 24-15,3-6-7 16,1-9-5-16,0-5-9 15,-2-15-5-15,2-1 0 16,-4-2-4-16,-1 3-4 16,-2 14-25-16,-3 12-21 15,0 15-17-15,-2 19-27 16,-1 0-85-16,2 26 6 0,2 9-101 16</inkml:trace>
  <inkml:trace contextRef="#ctx0" brushRef="#br0" timeOffset="6623.69">16543 9121 677 0,'0'0'26'16,"0"0"-11"-16,-84-43 71 15,56 43-8-15,0 1-49 16,-4 21-18-16,-1 12-1 0,4 8-2 15,3 6 0-15,10 2-7 16,8 1-1-16,8-4-6 16,0-4 5-16,18-7-3 15,8-12-21-15,0-9-5 16,3-8-3-16,2-7-3 16,0 0 11-16,-2-9 7 15,-7-11 14-15,-7-5 4 16,-4-5 6-16,-4-6-4 15,-4-6 8-15,-2-6 10 16,-1 0 2-16,0 1-3 16,0 9 5-16,0 11-4 15,0 10 2-15,0 10 6 16,0 5-2-16,0 2-22 16,0 8-4-16,3 17-6 0,5 14 6 15,1 5 9-15,3 6-3 16,-3-5-1-16,4-5-3 15,1-7 2-15,0-8-4 16,1-5 0-16,-1-7 0 16,1-5 0-16,0-7 3 15,3-1-3-15,1 0 0 16,0-10 5-16,2-10-1 16,-2-4-1-16,-3-7-1 15,0-8 6-15,-4-9 4 0,-3-8 11 16,1-3-11-1,-4-3-3-15,-1-3-7 0,-4 0-2 16,-1 2 0-16,0 4-1 16,-4 8-6-1,-13 11 2-15,2 11-1 0,-4 12-4 16,2 12 6-16,-2 5 2 16,0 12-1-16,4 23 1 15,6 15 0-15,7 10 2 16,2 6 3-16,0 3 1 15,11-3-2-15,2-2 0 16,4-2 0-16,-2-2-2 16,-1-4 0-16,-1-10 1 15,3-12-1-15,-1-5 0 16,7-10-19-16,2-7-1 16,6-6 5-16,1-6 6 0,0 0-15 15,1-1 9-15,-4-15 11 16,-7-4 4-16,-4-5 0 15,-4-4 8-15,-4-7 18 16,-3-8-4-16,-2-6-2 16,1 0-6-16,0 3-12 15,0 13 5-15,0 12-7 16,-2 12-3-16,0 8 2 16,-2 2-2-16,2 9-6 15,2 16 9-15,3 14 0 16,-2 6 5-16,0 2-4 15,1 0 2-15,0-5-3 0,5-10-1 16,0-7-2-16,6-9 3 16,-2-7-1-16,3-9 0 15,2 0 2-15,-1-4 0 16,1-13-1-16,-2-5 8 16,-4-7-1-16,0-6 20 15,-6-9 4-15,0-7 8 16,-5-1-28-16,-2 2 2 15,-2 6-9-15,0 7-8 16,-8 10 5-16,-1 9-9 16,2 8-12-16,1 10-36 15,6 1-68-15,0 16-94 16,21 1-233-16</inkml:trace>
  <inkml:trace contextRef="#ctx0" brushRef="#br0" timeOffset="7006.59">17609 9162 486 0,'0'0'30'16,"0"0"-7"-16,0 0 41 16,0 0-38-16,0 0-18 15,84-22 0-15,-68 10-4 16,-3-5-2-16,-2-1 3 15,-3-5-3-15,-3-1 0 16,-5 2 0-16,0 1 16 0,-5 5 48 16,-17 7-7-16,-7 7-8 15,-7 2 9-15,-3 10-12 16,5 16-18-16,6 11-3 16,8 8-19-16,7 12 3 15,10 0-3-15,3 1-5 16,3-5-1-16,19-11 2 15,3-9-4-15,4-9 2 16,0-9 0-16,0-6-2 16,2-8 4-16,-1-1-4 15,-3 0-24-15,1-4-45 16,-5-9-97-16,-4-5-91 0</inkml:trace>
  <inkml:trace contextRef="#ctx0" brushRef="#br0" timeOffset="7599.73">19014 8906 742 0,'0'0'19'16,"0"0"44"-16,0 0 7 15,0 0-51-15,0 0-6 16,-16 102 20-16,4-54 0 16,3 0-17-16,1-1-7 15,4-2-9-15,1-9 12 0,1-5-12 16,2-13-3-1,0-6 3-15,0-8-21 0,0-2-25 16,0-2-7-16,0 0-31 16,-4-13-127-16</inkml:trace>
  <inkml:trace contextRef="#ctx0" brushRef="#br0" timeOffset="7780.12">19132 8685 719 0,'0'0'21'15,"0"0"-20"-15,0 0 39 16,0 0-40-16,0 0-6 0,0 0-65 16,12 17-65-16,2-6-188 15</inkml:trace>
  <inkml:trace contextRef="#ctx0" brushRef="#br0" timeOffset="8072.33">19360 8801 575 0,'0'0'45'0,"0"0"10"15,-67 73 48-15,54-39-27 16,5 5-25-16,8 3-21 0,0 1-2 15,11 1-10 1,10 1-5-16,1-2-3 0,-4-3-5 16,-5-7-5-16,-4-7 4 15,-4-11-3-15,-4-7 1 16,-1-4-2-16,0-1-1 16,-3-3-5-16,-16 0 6 15,-5 0-2-15,-3-17-14 16,2-5-43-16,7-12-48 15,9-4-32-15,9-7-290 16</inkml:trace>
  <inkml:trace contextRef="#ctx0" brushRef="#br0" timeOffset="8280.48">19357 8881 568 0,'0'0'21'15,"-50"109"84"-15,14-34-10 16,-6 8-33-16,-4 4-27 15,-5-3-19-15,2-9-10 16,0-11-5-16,7-7 2 16,6-15-5-16,12-11 8 15,6-12-11-15,9-8 5 16,5-7-4-16,4-4 2 16,0 0-13-16,0-8-78 15,0-11-176-15</inkml:trace>
  <inkml:trace contextRef="#ctx0" brushRef="#br0" timeOffset="9060.48">20373 8903 749 0,'0'0'5'0,"0"0"20"15,0 0 18-15,0 0-38 16,-15 78 3-16,-1-13 20 0,-5 12 10 15,0 4-17-15,-4 0-6 16,4-6-11-16,6-10 0 16,3-11-3-16,8-10-1 15,2-11-1-15,2-11-6 16,0-10 6-16,0-7-5 16,0-5 12-16,0 0-5 15,0-8 2-15,12-15-3 16,0-8 0-16,-5-8 9 15,-2-11 7-15,-5-11-3 16,0-11-3-16,0-7-1 16,0 1-1-16,0 0 0 15,1 8-8-15,16 8 5 16,6 8-5-16,4 14-1 16,3 15-5-16,1 14 2 0,1 11-1 15,1 0-3-15,-2 24 8 16,-4 12 1-16,-5 8 4 15,-7 4-5-15,-9 0 1 16,-6-3 1-16,0-5 0 16,-21-5-1-16,0-4 8 15,-7-7 3-15,-2-5-6 16,0-4 6-16,-4-6 3 16,1-4-1-16,3-2-10 15,3-3-4-15,10 0-8 16,6 0-58-16,11-5-123 15,5-12-212-15</inkml:trace>
  <inkml:trace contextRef="#ctx0" brushRef="#br0" timeOffset="9871.78">20625 9276 404 0,'0'0'242'15,"0"0"-231"-15,0 0 38 16,0 0 21-16,0 0-43 16,0 0-6-16,0 3 10 15,17-3 23-15,3 0-22 16,7-10-6-16,-3-8-6 0,2-8-11 16,-3-1 10-1,-2-11-16-15,-3-1 9 0,2-4-9 16,-4-7 1-16,-1 0 1 15,-6-1-3-15,-8 5-2 16,-1 9 0-16,0 9-2 16,-16 11-5-16,-9 9 7 15,-11 8 6-15,-4 0-2 16,1 6 9-16,9 8-13 16,15 3 0-16,13-1-6 15,4 1 4-15,29 0-1 16,14-2 3-16,12-5 8 0,1-2-8 15,-5-2-12-15,-11-1-6 16,-12 1 9-16,-12 2 9 16,-9 3-3-16,-6 3 2 15,-1 6 1-15,-1 1 0 16,4 1 1-16,-1 3 1 16,2 4 1-16,-2 0 1 15,-1 1-2-15,0-3-2 16,0-3 2-16,2-5-2 15,3-5 0-15,5-5-5 16,6-7 5-16,4-2 7 16,3 0-6-16,3-11-1 15,-4-9 0-15,-4-2 4 16,-2-3-2-16,-1-5 2 16,-1-2 3-16,-1-7 4 0,-2-2-4 15,-1-4-3-15,-6-3-2 16,-4 3-1-16,-3 7-2 15,0 10 0-15,-9 9-4 16,-8 12 5-16,-2 7 0 16,-1 3 8-16,0 26-8 15,10 14-5-15,5 8 5 16,5 5 9-16,0 2-9 16,14-2-2-16,4-6 2 15,-3-6 1-15,-2-9 0 16,-1-7 1-16,-2-11-2 15,1-6 4-15,-1-6-4 0,8-5-6 16,3 0 6 0,5 0 0-16,6-10 0 0,7-7-43 15,0-4-119-15,-3-6-132 16</inkml:trace>
  <inkml:trace contextRef="#ctx0" brushRef="#br0" timeOffset="10178.2">21735 8770 688 0,'0'0'33'0,"0"0"10"16,-83 4 43-16,53 21-24 0,1 4-34 16,10 9 3-16,9 4-19 15,10 4 12-15,13 3-11 16,18 1 2-16,8-1-6 15,-2 3-8-15,-4-5 4 16,-9-7-1-16,-8-12-4 16,-10-12 0-16,-4-8 2 15,-2-7 4-15,0-1-4 16,-6 0-2-16,-14-4 2 16,-5-12-10-16,-2-9 4 15,3-6-42-15,6-3-24 16,15-5-60-16,3-5-115 15</inkml:trace>
  <inkml:trace contextRef="#ctx0" brushRef="#br0" timeOffset="10388.71">21738 8843 609 0,'0'0'55'0,"-39"72"-40"16,17-13 70-16,-2 12-18 15,-4 12-16-15,-5-1-21 16,-5-2-22-16,-3-6-4 15,-4-16-4-15,5-15 2 16,7-12 1-16,10-12-3 16,11-11 0-16,9-5 2 15,3-3 3-15,0 0-5 0,20-12-24 16,10-13-127 0,6-3-448-16</inkml:trace>
  <inkml:trace contextRef="#ctx0" brushRef="#br0" timeOffset="10769.99">21929 9065 642 0,'0'0'14'16,"0"0"-12"-16,0 0 29 15,0 0-16-15,106-25-11 16,-81 19-1-16,-7-6 2 15,-2-3-5-15,-7-6 5 0,-4-6 4 16,-5-2 7 0,0-4 0-16,-5 5 0 0,-13 5 3 15,-3 10 3-15,-4 8 11 16,-2 5-15-16,-2 14 12 16,-4 18-11-16,6 12 8 15,5 5 4-15,10 3-10 16,10-1-5-16,2 0-6 15,2 0-10-15,15-5 1 16,0-9-1-16,1-9 1 16,-2-8-1-16,2-10 0 15,1-7-4-15,1-3 1 16,2 0-42-16,-1-11-74 0,-4-12-14 16,-4-10-428-1</inkml:trace>
  <inkml:trace contextRef="#ctx0" brushRef="#br0" timeOffset="11287.7">22285 8928 603 0,'0'0'94'15,"0"0"-87"-15,0 0 10 16,0 0 29-16,12 96-12 0,-12-51 2 15,0 3-1-15,-3 4 2 16,-9-1-24-16,2-7-5 16,-2-11-8-16,6-11 9 15,3-7-9-15,0-5 0 16,3-5 1-16,0-4 5 16,0-1-5-16,0 0 2 15,0 0 6-15,0-14 1 16,0-6-9-16,0-10 4 15,0-7 13-15,0-5-10 16,11-5 0-16,2 0-5 16,3-1-3-16,5 0 2 15,-2 3 3-15,1 3-10 16,-2 9 11-16,-2 13-8 16,2 10 2-16,-1 10-16 0,4 7 12 15,2 20 0-15,0 12 2 16,-4 7 2-16,-3 4 0 15,-8 1 0-15,-6 2 1 16,-2-3 3-16,0-3-4 16,0-6 0-16,-4-9-1 15,-3-13 1-15,1-5 0 16,-1-7-3-16,2-1-30 16,4-4-55-16,1-2 12 15,0 0-74-15,0 0-239 16</inkml:trace>
  <inkml:trace contextRef="#ctx0" brushRef="#br0" timeOffset="11609.46">22986 8562 760 0,'0'0'23'0,"0"0"-6"16,-19 81-6-16,10-14 81 15,6 8-44-15,0 9-12 16,2 4-11-16,-4-2-20 16,-3-1 7-16,-3-9-11 0,0-7-1 15,4-18-10-15,2-14-25 16,5-13 20-16,0-10 14 15,2-8-5-15,13-3 4 16,9-3 2-16,8 0 0 16,7-5-24-16,3-12-99 15,-5-11-115-15</inkml:trace>
  <inkml:trace contextRef="#ctx0" brushRef="#br0" timeOffset="11799.42">23010 8900 671 0,'0'0'33'16,"0"0"31"-16,0 0-15 15,85-9-26-15,-31 9-9 16,5 0-8-16,-5 3-5 16,-8 3-1-16,-11-3-2 15,-13 2-23-15,-10-5-61 16,-12 0-203-16</inkml:trace>
  <inkml:trace contextRef="#ctx0" brushRef="#br0" timeOffset="12497.92">24477 8782 788 0,'0'0'50'0,"0"0"-6"15,0 0 34-15,0 0-60 16,0 0-6-16,0 111 23 16,-5-57-6-16,-3-1 3 15,2 0-18-15,3-7-10 16,2-1 1-16,1-7 2 0,0-10-1 15,0-6-5-15,0-11-1 16,0-7-11-16,-3-2-31 16,0-2-11-16,-1-6-43 15,-2-17-54-15,3-9-262 16</inkml:trace>
  <inkml:trace contextRef="#ctx0" brushRef="#br0" timeOffset="12671.1">24575 8610 749 0,'0'0'34'15,"0"0"-11"-15,0 0 95 0,0 0-69 16,0 0-41 0,0 0-8-16,6-24-29 0,0 26-119 15,0 4-33-15,0 3-401 16</inkml:trace>
  <inkml:trace contextRef="#ctx0" brushRef="#br0" timeOffset="13110.33">24693 9042 586 0,'0'0'9'0,"0"0"32"0,-17 103 34 16,14-72-39 0,3-1-23-16,0-9-11 0,0-5 1 15,0-8 1-15,0-7 3 16,0-1 4-16,-1 0 67 16,-2-11 13-16,-3-12-51 15,2-9-28-15,-1-5-11 16,5-6-1-16,0-4-4 15,3-4-6-15,16-1-8 16,7-1-16-16,-1 7-19 16,2 8 2-16,1 13 31 15,2 13 5-15,0 12 8 16,-2 0 7-16,-1 17-2 0,0 17 2 16,-3 10 3-16,-6 7 5 15,-3 4 6-15,-9 1 12 16,-2-5-6-16,-2 2-11 15,-2-6-4-15,0-5-5 16,0-8 0-16,-11-7-16 16,-5-10-20-16,2-8-16 15,5-6-115-15</inkml:trace>
  <inkml:trace contextRef="#ctx0" brushRef="#br0" timeOffset="13883.59">25823 8487 446 0,'0'0'239'15,"0"0"-232"-15,0 0 30 16,0 0 17-16,0 0-19 16,0 0-10-16,77-40-16 15,-67 70 2-15,-1 16 9 0,1 13 22 16,-2 11-22-16,-4 8-1 16,-4 6-2-16,0 2-11 15,0 1 1-15,-18 2-6 16,-5-3 0-16,-4-5 4 15,-3-7-10-15,0-9 11 16,6-9-4-16,5-8 1 16,10-8-6-16,7-9-35 15,2-10 15-15,2-6 16 16,11-6-2-16,5-6-16 16,2-3 0-16,2 0 8 15,-1-15 17-15,-2-8 3 16,-1-5-2-16,-4-5 12 15,-7-8 12-15,-7-5 5 0,0-9-3 16,-9-7-24 0,-12-3 16-16,-6 2-5 0,-3 2-2 15,3 8 6-15,7 12-12 16,6 5 22-16,11 7-9 16,3 5-17-16,0 0 2 15,17 2-4-15,10 2 0 16,5 8-25-16,7 3 3 15,3 6 9-15,-6 3 6 16,-8 0 7-16,-1 0 1 16,-4 7-1-16,2 6 0 15,-1 4 0-15,-4 9 0 16,-5 6-1-16,-3 6 1 0,-4 8 0 16,-7 0 3-16,-1 0-3 15,0-2-2-15,-4-3 2 16,-6-5 0-16,0-8 0 15,1-7 0-15,5-8 0 16,-1-5-1-16,4-3 1 16,1-5-2-16,0 0-20 15,0 0-12-15,1 0-31 16,11-13-53-16,0-6-118 16</inkml:trace>
  <inkml:trace contextRef="#ctx0" brushRef="#br0" timeOffset="14079.11">26190 8765 738 0,'0'0'34'0,"0"0"0"16,0 0 96-16,0 0-71 15,0 0-40-15,0 0-19 16,-22-50-4-16,22 50-29 15,11 3-96-15,5 6-26 16,-3 2-229-16</inkml:trace>
  <inkml:trace contextRef="#ctx0" brushRef="#br0" timeOffset="14446.09">26345 8801 602 0,'0'0'20'16,"0"0"64"-16,97 62-19 15,-67-15-27-15,-6 4 13 16,-10 2-10-16,-10-2-22 16,-4-2 3-16,0-3-16 15,-16 0-2-15,-5-8-2 0,-3-7-2 16,3-10-4-1,0-7 1-15,2-14 3 0,2 0 6 16,-1-11 36-16,0-20-7 16,-1-9 3-16,5-3-16 15,7 2-11-15,7 1-7 16,0 1-4-16,26-1 0 16,11-4-1-16,11 0-8 15,5 7-17-15,-2 11-33 16,0 9-24-16,-5 13-55 15,-7 4-23-15,-6 0-149 16</inkml:trace>
  <inkml:trace contextRef="#ctx0" brushRef="#br0" timeOffset="14797.62">26987 8802 675 0,'0'0'48'0,"0"0"-39"16,-96 26 52-16,66 3-12 16,7 8-2-16,11 4-18 15,10 5-8-15,2 2-7 16,11 3 8-16,12 3-15 0,1 0-3 15,-4-7-3 1,-7-6 3-16,-8-12-4 0,-4-12 0 16,-1-10-2-16,0-6 2 15,-1-1-8-15,-14 0 8 16,-3-11 12-16,-5-12-12 16,4-5-6-16,6-5-39 15,8-1-70-15,5-5-19 16,0 1-203-16</inkml:trace>
  <inkml:trace contextRef="#ctx0" brushRef="#br0" timeOffset="15025.72">26908 8933 551 0,'0'0'45'0,"-67"88"55"0,34-33-11 15,3 6-21-15,2 6-43 16,-2 3-6-16,-3-3-14 15,-4-6 5-15,-1-6-7 16,-2-11-2-16,11-10 0 16,7-13-1-16,9-10 0 15,12-8 0-15,1-3 2 16,10 0-4-16,16-9-82 16,12-15-32-16,2-4-301 15</inkml:trace>
  <inkml:trace contextRef="#ctx0" brushRef="#br0" timeOffset="15346.08">27287 8622 706 0,'0'0'26'0,"0"0"-26"16,0 0 0-16,9 97 45 15,-5-29 22-15,-4 6-19 16,0 4-9-16,-6 0-11 16,-8 1-8-16,0-3-17 15,3-7 1-15,5-7-3 16,3-16-1-16,3-15-6 0,0-12-1 16,0-10 6-1,5-3-1-15,4-6 4 0,4 0-1 16,4 0 2-16,2-3 2 15,1-9-5-15,3-6 0 16,1-7-47-16,-2-7-152 16,-1-10-427-16</inkml:trace>
  <inkml:trace contextRef="#ctx0" brushRef="#br0" timeOffset="15510.98">27288 8970 715 0,'0'0'39'0,"0"0"25"16,0 0 38-16,83-26-66 16,-44 26-28-16,-1 0 6 15,2-2-14-15,-4 0 0 16,0-5-45-16,-5-3-223 16</inkml:trace>
  <inkml:trace contextRef="#ctx0" brushRef="#br0" timeOffset="16110.4">28367 8883 755 0,'0'0'29'15,"0"0"-26"-15,0 0 30 16,88-50 9-16,-63 50-14 16,-3 0-15-16,-3 20-7 15,-3 13 0-15,-6 14 9 16,-6 7 1-16,-4 1 11 15,0-1-6-15,-5-3-7 0,-6-7-5 16,0-5-4-16,3-8-3 16,3-10-1-16,2-10 0 15,0-8-1-15,0-3 1 16,2 0 11-16,-2-8 35 16,0-16 13-16,0-10-50 15,1-7-10-15,0-1-2 16,2-4 2-16,0 1-11 15,16-5-16-15,6 3 8 16,6 3-2-16,4 9-8 16,4 10 6-16,1 10-8 15,-1 15 12-15,0 0 3 16,-2 21 7-16,-10 13 9 16,-3 8 0-16,-7 5 1 15,-8 0 9-15,-4-5 5 0,-2-4 15 16,0-2-5-16,0-6-22 15,0-3 3-15,-5-6-4 16,-2-3-2-16,3-7 0 16,1-1-49-16,1-8-106 15,2-2-162-15</inkml:trace>
  <inkml:trace contextRef="#ctx0" brushRef="#br0" timeOffset="16494">29114 8886 611 0,'0'0'26'0,"0"0"-4"16,0 0 52-16,0 0-23 15,-72 108-17-15,59-66-4 16,5 0-17-16,7-2-10 15,1-1-1-15,0-6-2 16,7-3 3-16,11-7-7 16,4-8 5-16,0-9-1 15,1-6 4-15,-3 0 0 0,-2-12 46 16,-2-8 18 0,-2-9-12-16,-1-6-20 0,-4-5 5 15,-2-8-21-15,-5 2-16 16,-2 1 2-16,0 8-6 15,-8 8-5-15,-11 12-6 16,-5 5 8-16,-3 9-20 16,3 3-26-16,8 4-7 15,12 16-102-15,4 0-126 16</inkml:trace>
  <inkml:trace contextRef="#ctx0" brushRef="#br0" timeOffset="17296.34">29578 8881 621 0,'0'0'39'16,"0"0"1"-16,-93 9 28 15,64 11-14-15,4 6-19 16,5 7-10-16,8 2-9 16,6 1-13-16,6 3 1 15,0-4-1-15,0-4-2 16,8-5 0-16,2-6 0 0,-1-5-1 16,4-6 0-16,0-6 0 15,5-3 0-15,5 0 4 16,2-10 0-16,0-4 4 15,2-6-3-15,-3-5 8 16,-1-10 11-16,-1-9-10 16,0-7 9-16,-1-7-17 15,-3-2-3-15,0-1-3 16,-3 3 0-16,-3 3-3 16,-5 6-14-16,-5 6 3 15,-2 6-6-15,0 4 0 16,-15 8 20-16,-6 6 0 15,-3 12-2-15,0 7 1 0,-1 2 1 16,2 30-1-16,1 14 1 16,6 12 11-16,11 9 4 15,5 2-12-15,2 0 10 16,14-3-13-16,4-5 2 16,2-6 0-16,3-9-2 15,5-5-1-15,-2-12 0 16,2-8 1-16,0-9 0 15,0-10-2-15,1-2 2 16,-1 0 0-16,1-16 2 16,-1-4 0-16,3-6 0 15,0-8 5-15,1-4-3 0,-2-6-3 16,-6 1 0 0,-6 2-1-16,-11 8-2 0,-9 12 1 15,0 7-3-15,-18 12 0 16,-8 2 8-16,-4 8 0 15,2 17-4-15,6 11 9 16,10 7-7-16,10 1 4 16,2 0-4-16,11-5-2 15,14-5 5-15,5-5-5 16,3-8 2-16,4-8-1 16,4-6 3-16,-1-5-4 15,0-2-12-15,-4 0-51 16,-5-7-124-16</inkml:trace>
  <inkml:trace contextRef="#ctx0" brushRef="#br0" timeOffset="19666.12">19683 10707 330 0,'0'0'21'0,"0"0"69"16,0 0-10-16,0 0-25 15,10-75 1-15,-10 72 1 16,0 3-8-16,0 0-15 16,0 0-23-16,0 20-5 15,0 18-3-15,-6 19 8 16,-6 15 42-16,-3 9 1 16,-4 7-19-16,-2 1-2 15,6 1-6-15,2-1-16 16,10-1 6-16,3-7-15 15,0-6 2-15,0-15-3 0,0-16 2 16,3-10 0 0,1-15-1-16,-4-8 0 0,0-7-2 15,0-4-3-15,0 0 3 16,0-1 0-16,0-17 0 16,0-11-45-16,0-13-66 15,9-8-35-15,8-14-130 16</inkml:trace>
  <inkml:trace contextRef="#ctx0" brushRef="#br0" timeOffset="20639.96">19821 10657 455 0,'0'0'21'15,"0"0"21"-15,0 0 58 16,0 0-48-16,0 0-37 16,0 0-12-16,55-23-2 15,-1 23 3-15,18 0-2 16,23 0 2-16,20 0 0 0,10 0-4 15,5 0 3 1,1-3-3-16,-7-2 3 0,-9-3-3 16,-8 2 0-16,-13 1-2 15,-12 0 5-15,-7 2-4 16,-9-2 2-16,-7 3 4 16,-2-1 2-16,-9-1 1 15,-6 4-2-15,-4 0-1 16,2 0 3-16,5 0-2 15,6 8 3-15,1 10-1 16,-4 3 1-16,-11 2-5 16,-7 1 14-16,-12 0-7 15,-9 0-5-15,-6 3-4 16,-3 2 6-16,0 5 9 16,0 5-11-16,-1 7 15 0,-3 5 10 15,1 7-20-15,3 4 4 16,-3 5 1-16,0 3-4 15,0-3 6-15,0 3-9 16,2-2-2-16,-1 0-2 16,1-8 9-16,1-2-6 15,-2-8 4-15,0-5-7 16,-3-1-4-16,-1-4 6 16,-3-6 2-16,1-4-6 15,0-5 4-15,0-10-6 0,4-5 1 16,-1-6 0-1,2-1 10-15,-4-3-5 0,-5 0 2 16,-10 0 13-16,-16 0-10 16,-15-4-10-16,-19-7 1 15,-21-6 1-15,-15-1-2 16,-19 0-2-16,-9-3-5 16,-13 1 5-16,-5 1 0 15,5-3-2-15,3 3 2 16,16 1-1-16,14 2 1 15,12 4 0-15,17 5-1 16,11 1 1-16,15 1 0 0,20 2 0 16,19 0 2-1,13 1-2-15,7 1 1 16,2-4-1-16,-5 1 13 0,-1-3-9 16,-3-1-4-1,-3 1 2-15,-6 1-1 0,-3-1 4 16,-4 4 0-16,2 0-1 15,1-1-4-15,6 3 0 16,7-2 0-16,4 3 0 16,5 0-4-16,0 0-2 15,0 0-9-15,0-3-17 16,2-5-9-16,10-3-59 16,5-6-278-16</inkml:trace>
  <inkml:trace contextRef="#ctx0" brushRef="#br0" timeOffset="20995.8">20416 10999 732 0,'0'0'20'16,"0"0"8"-16,0 0 117 15,0 0-101-15,0 0-38 16,0 0 1-16,-34 101-3 0,13-39 13 16,2 5-4-16,2-3 4 15,4-2-12-15,4-6-2 16,4-9 7-16,5-13-10 15,0-15-3-15,0-9 1 16,0-5 1-16,0-5-3 16,9 0-48-16,9-9-51 15,5-15-61-15,7-4-227 16</inkml:trace>
  <inkml:trace contextRef="#ctx0" brushRef="#br0" timeOffset="21366.8">20716 11100 638 0,'0'0'27'0,"0"0"5"15,0 0 31-15,0 0-50 16,0 0-5-16,0 0 14 16,-46 97 4-16,44-55-3 15,2 2-4-15,0-3-4 16,0-4-2-16,0-2-10 15,13-9 2-15,7-5-5 16,7-10-1-16,4-9 1 16,5-2 3-16,2-8 3 15,-4-15 0-15,-6-5 16 16,-5-2 17-16,-9-7-3 0,-5-4 1 16,-4-2-6-16,-5-7-12 15,0 0-13-15,-8 4-2 16,-9 10-4-16,-6 9-1 15,-2 17-9-15,-8 8 3 16,-4 2-4-16,-2 10-14 16,0 9-26-16,6 5-46 15,6-1-33-15,13-6-160 16</inkml:trace>
  <inkml:trace contextRef="#ctx0" brushRef="#br0" timeOffset="21758.56">21328 10730 653 0,'0'0'27'0,"0"0"-7"16,0 0 21-16,0 0-40 16,0 0 7-16,15 97 4 0,-15-30 38 15,0 11 6-15,-11 9 2 16,-10 2-28-16,4-1-11 16,3 0-2-16,8-4-11 15,6-5 10-15,0-4-11 16,0-11 4-16,3-11-5 15,0-9 2-15,0-10-4 16,0-11-1-16,-3-11 0 16,2-4-1-16,-2-8 1 15,0 0-1-15,0-12-48 16,-8-11-153-16,-7-7-262 16</inkml:trace>
  <inkml:trace contextRef="#ctx0" brushRef="#br0" timeOffset="22508.64">20227 10718 298 0,'0'0'66'0,"0"0"-8"16,0 0 23-16,0 0-33 0,0 0-12 16,0 0-16-16,-27-51-9 15,23 48-1-15,1 3 21 16,-3 0-5-16,-2 0-8 16,-5 10 11-16,-5 12-7 15,-3 8 5-15,0 8 5 16,2 8 5-16,1 7-1 15,4 7-2-15,4 6-3 16,7 5-7-16,2 3-8 16,-1-4 0-16,1-2-6 0,-1-10-3 15,1-3 0 1,-3-6-3-16,1-8 0 0,-1-6 0 16,-3-5 5-16,2-8-7 15,-1-2 0-15,0-7 0 16,2-3-2-16,1-5 2 15,1-2 3-15,2-1-3 16,0-2 0-16,0 0 2 16,0 0-1-16,0 0-6 15,-4-6-1-15,-4-14-51 16,-5-7-123-16,-6-6-122 16</inkml:trace>
  <inkml:trace contextRef="#ctx0" brushRef="#br0" timeOffset="23138.57">18946 10882 210 0,'0'0'253'0,"0"0"-228"0,0 0 76 15,0 0 6 1,0 0-53-16,0 0-12 0,-47-22-13 16,47 22-7-16,26 0-20 15,22 0-2-15,17 0 11 16,14 0 4-16,2 0-11 16,4 0 7-16,0 0 4 15,0 3-5-15,-6-3-1 16,-12 0-8-16,-21 0 5 15,-14 0 3-15,-16 0-6 16,-12 0 0-16,-4 0 3 16,0 0-1-16,0 0-5 0,-4 0-12 15,-15 0-1-15,-10-3-80 16,-4-4-24-16,-1 1-129 16</inkml:trace>
  <inkml:trace contextRef="#ctx0" brushRef="#br0" timeOffset="23549.91">19490 10721 394 0,'0'0'126'16,"0"0"-95"-16,0 0 66 15,0 0-11-15,0 0-53 16,0 0-15-16,-39-15-7 15,39 15-3-15,0 0-8 0,0 0 0 16,0 0-1-16,6 7 1 16,8 1 5-16,4 1-2 15,1 2 3-15,5-3-1 16,1 3 3-16,2-2 5 16,-2 1-9-16,-7 0-1 15,-4 3-2-15,-7-2-1 16,-4 3 2-16,-3 2 2 15,0 1 11-15,0 1 13 16,-10-3-6-16,-2 1-2 16,-5-2-14-16,-2-1 10 15,-5 1 0-15,-6-2-2 0,-3 1-1 16,-2-2-5-16,8 1-6 16,3-1-1-16,9-2-1 15,9 5-20-15,6-2-104 16,0 0-93-16</inkml:trace>
  <inkml:trace contextRef="#ctx0" brushRef="#br0" timeOffset="24226.24">19882 10986 432 0,'0'0'57'0,"0"0"-20"15,0 0 41-15,0 0-44 16,0 0-5-16,0 0-12 16,-32-7-11-16,24 26-2 15,-2 4 2-15,4 3 9 16,1 1-5-16,2 0 5 16,2-2-7-16,1-3-3 15,-2-2 3-15,2-3-7 16,0-8-1-16,0-3 0 15,0-4-6-15,0-2 5 0,6 0 1 16,9 0 0-16,5-5 12 16,0-10-10-16,0 1 8 15,-2-3-5-15,-6-5 7 16,-2 0 10-16,-6-4 2 16,-4 1 28-16,0-2-30 15,0 1-3-15,-9 4-11 16,-1 5-8-16,0 8 0 15,-1 6-1-15,-2 3-6 16,-2 0-20-16,-1 12-54 16,2 2-12-16,8 0-127 15</inkml:trace>
  <inkml:trace contextRef="#ctx0" brushRef="#br0" timeOffset="25747.04">21681 11017 561 0,'0'0'27'0,"0"0"-6"15,-89-28 62-15,78 25-11 0,8 2-31 16,3 1 4-16,24 0-18 16,19 0-27-16,20 0 3 15,11 4 7-15,9-1-8 16,8 0 0-16,4-1 1 16,3-1-2-16,-2-1-1 15,-7 0 3-15,-8 0 1 16,-6 0-3-16,-14 0-1 15,-16 0 0-15,-17-3 1 16,-15 0 1-16,-11 3-1 16,-2-6-2-16,-6 1-40 15,-18-1-41-15,-6 0-55 0,0-1-114 16</inkml:trace>
  <inkml:trace contextRef="#ctx0" brushRef="#br0" timeOffset="26086.66">22378 10805 514 0,'0'0'27'0,"0"0"-1"16,0 0 58-16,0 0-63 15,0 0-16-15,0 0-5 16,55 31 3-16,-27-14 2 0,1 2-2 15,-3-2 3-15,3-1-3 16,-1-2 8-16,-5-2-4 16,-4 1-4-16,-8-2 4 15,-4-4-5-15,-7 0 4 16,0 1 10-16,0 0 13 16,-12 2-1-16,-8 4-3 15,-8 0-6-15,-10 3 0 16,-9 2-19-16,-5 2-1 15,0 3-23-15,10 1-44 16,17 0-63-16,25-5-170 16</inkml:trace>
  <inkml:trace contextRef="#ctx0" brushRef="#br0" timeOffset="27310.87">22769 10685 500 0,'0'0'47'16,"0"0"2"-16,0 0 56 15,0 0-28-15,0 0-8 16,0 0-24-16,6-48-45 16,-5 79 1-16,4 24-1 15,-1 19 17-15,-1 18-11 16,-3 13 25-16,0 5-19 15,-2-2-10-15,-12-2 14 16,2-10-11-16,1-16-3 16,10-14-2-16,1-17 0 15,0-16 0-15,5-11 0 0,3-7 3 16,-3-6 1-16,-2-4-4 16,-2-5 0-16,1 0 0 15,-1-8-5-15,-1-15-45 16,0-13-117-16,0-11-147 15</inkml:trace>
  <inkml:trace contextRef="#ctx0" brushRef="#br0" timeOffset="27982.16">22900 10531 416 0,'0'0'0'0,"88"-5"1"15,-14 5 3-15,14 0 21 16,12 0-5-16,3 0-4 16,12 0-3-16,9-4 16 15,10-3-11-15,3-1 8 16,-5-2-9-16,-16-1-5 15,-19-1 9-15,-18 5-7 16,-21-1 27-16,-22 4 8 16,-12 2-13-16,-9 2-1 0,-2 0-10 15,2 20-13 1,-2 12 2-16,0 14-3 0,-9 20 23 16,-2 11-8-16,-2 14-14 15,0 7 9-15,-5 5-11 16,-1 4-6-16,3-3 3 15,3-5-6-15,0-6 1 16,0-11 0-16,0-10-3 16,0-14 2-16,0-11-1 15,0-10 3-15,0-8-3 16,0-9-2-16,0-7-9 16,-5-3 8-16,-8-3 3 15,-3 0 7-15,-10-1 8 16,-10-3-3-16,-11-3-3 15,-14 0-4-15,-17 0-4 0,-20-3 4 16,-24-6-5 0,-27-5 2-16,-17 0 1 0,-19-3-3 15,1 2 8-15,16 3-6 16,27 1 1-16,40 5-1 16,40 3 1-16,30 0-2 15,17 3-1-15,6 0 0 16,0 0-1-16,0 0 0 15,2 0 1-15,3 0-3 16,3-1 2-16,0-3-12 16,0-2-26-16,12-8-114 15,17-4-99-15</inkml:trace>
  <inkml:trace contextRef="#ctx0" brushRef="#br0" timeOffset="28701.71">23415 10906 551 0,'0'0'18'0,"0"0"-17"16,113-23 24-16,-80 23 16 15,-10 6-8-15,-10 16-7 16,-12 13 3-16,-1 8 14 16,-9 5 9-16,-12 5-6 15,0-3-11-15,2-3-14 16,0-5-17-16,7-8 4 15,1-8-8-15,4-4 3 16,7-8-3-16,0-1-5 16,5-4 5-16,20-5 5 0,13-3-1 15,4-1-4-15,0 0 0 16,-2-13-4-16,-7-5 3 16,-8-6 1-16,-4-4 3 15,-5 2-2-15,-5 1 1 16,-5 5 2-16,-3 7 2 15,-2 5 7-15,-1 4 8 16,0 4-8-16,0 0-1 16,0 0-12-16,0 0 0 15,0 16-3-15,-1 6 1 16,-5 3 2-16,5 1 0 16,1-3-2-16,0-4 2 15,3-2-8-15,13-3 8 0,1-10 2 16,3-2-1-1,4-2 4-15,-2-2-3 0,-2-13 1 16,-4-4 6-16,-5-3-5 16,-5-4 12-16,1-2 11 15,-4-3-16-15,-3-2-5 16,0 4-6-16,-10 5-1 16,-15 9-4-16,-7 8-1 15,-8 7 6-15,-5 0 3 16,0 14-3-16,8 5-10 15,9 4-58-15,15-4-146 16,13-2-496-16</inkml:trace>
  <inkml:trace contextRef="#ctx0" brushRef="#br0" timeOffset="29399.18">23054 10436 302 0,'0'0'124'0,"0"0"-70"16,0 0 31-16,0 0-34 0,0 0-39 16,0 0 17-16,0 69 13 15,2-19 7-15,-2 9-10 16,0 8 0-16,0 3-3 15,2 1-5-15,1 4-14 16,-3-5-3-16,0-2-3 16,0-2-3-16,0-5-1 15,-10-4-6-15,1-4 8 16,3-1-7-16,2-1 5 16,4-1-5-16,0-3 0 15,0-5-1-15,0-8-1 16,0-9 3-16,0-3-2 15,4-8 0-15,-3-2-1 0,1-7 0 16,-1-1 0-16,-1-2 3 16,2-2-3-16,-2 0 0 15,0 0 3-15,0 0-3 16,0-9-23-16,-5-10-115 16,-8-9-47-16,-1-2-188 15</inkml:trace>
  <inkml:trace contextRef="#ctx0" brushRef="#br0" timeOffset="29837.53">22970 11148 357 0,'0'0'96'16,"0"0"-67"-16,0 0 36 16,0 0-17-16,0 0-33 15,0 0-8-15,0-1-3 16,0 7 11-16,0-2 0 0,0-1-4 15,0-1-4 1,0-2 9-16,0 0 29 0,0 0-4 16,0 0 13-16,0 0 0 15,0 0-11-15,0 0-24 16,0 0-11-16,0-2 3 16,0 1-4-16,0 1-4 15,0-2-3-15,0 2-3 16,0 0-19-16,0 0-78 15,-2 0 10-15,-11 0 14 16,-2 0 6-16,-1 0-237 16</inkml:trace>
  <inkml:trace contextRef="#ctx0" brushRef="#br0" timeOffset="30011.18">22970 11148 250 0</inkml:trace>
  <inkml:trace contextRef="#ctx0" brushRef="#br0" timeOffset="30316.03">22970 11148 250 0,'-25'25'97'0,"25"-25"-12"0,0 0-16 16,-2 0-36-16,-10 0-15 15,-3 0 4-15,-6 0 7 0,-5 9 5 16,-7 5 3-16,-5-1-3 16,0-1 5-16,-7 0-10 15,3 1 7-15,-4-4-2 16,1-1-8-16,-1-2-5 16,-3 1-4-16,-3-1-6 15,-7-2-1-15,0 3-9 16,1-2 5-16,7 2-3 15,11-1-1-15,14-2 14 16,13-1-14-16,8-3-4 16,5 0 12-16,0 0-6 15,0 0 8-15,0 0 4 0,0 0-8 16,0 0 7-16,0 0-10 16,0-3-5-16,0-1 0 15,0 0-2-15,0 0-29 16,0-2-68-16,0-2-53 15,0 1-123-15</inkml:trace>
  <inkml:trace contextRef="#ctx0" brushRef="#br0" timeOffset="30772.25">22276 11078 455 0,'0'0'33'16,"0"0"4"-16,-88 26 55 16,51-11-35-16,1 3-25 15,-2 1-4-15,0 1-6 16,4 0 9-16,-1-2-16 15,4-2 1-15,4 0 12 16,4-5-14-16,6 0-3 16,4-7 2-16,8 1-4 0,2-3-3 15,2-1-6 1,1 1 3-16,0-1-3 0,0 2-2 16,0 4-6-16,0 4 7 15,0 6 2-15,1 4 4 16,11 5 1-16,4-1-2 15,1 1 6-15,5 2-7 16,5-4-2-16,3-1 6 16,7 0-4-16,8-6-3 15,-3 0 0-15,-2-3 0 16,-7-3-1-16,-6-2-21 16,-6-5-124-16,-4-4-273 15</inkml:trace>
  <inkml:trace contextRef="#ctx0" brushRef="#br0" timeOffset="31612.15">24283 10532 419 0,'0'0'64'15,"0"0"36"-15,0 0 7 16,0 0-65-16,0 0-32 0,0 0-10 16,-17 29 7-16,8 2 8 15,2 9 7-15,-1 12 5 16,-2 7 4-16,4 8 0 15,1 3 6-15,4 5-12 16,1 2-2-16,0 1-12 16,0 5 4-16,-2-4-12 15,-8 3 2-15,-3-1-5 16,-8-2 0-16,-2-8 7 16,1-10-3-16,4-14-3 15,8-11 0-15,3-10-1 16,4-6 1-16,2-8 0 15,1-5-1-15,0-4 1 0,0-3 5 16,0 0-6-16,3-3 0 16,8-13-10-16,-5-8-103 15,-5-4-131-15</inkml:trace>
  <inkml:trace contextRef="#ctx0" brushRef="#br0" timeOffset="32819.68">24414 11037 406 0,'0'0'61'0,"0"0"-4"15,0 0 15-15,0 0-32 16,0 0-16-16,0 0 9 16,0 0-10-16,0 0 2 0,0 0-5 15,0 0 2 1,0 0 0-16,0 0-5 0,0 0-3 16,0 0 0-16,0 0 0 15,0 0-1-15,0 0 9 16,0 0 0-16,0 0-6 15,-2 0 4-15,2 0-8 16,-1-2-8-16,-1 0 1 16,1 1 0-16,-1 1 1 15,1-2 3-15,1 1 7 16,0 0-6-16,-2-2-2 16,1-1 2-16,-2 0-5 15,-2-2 2-15,1 1-1 16,0 0-6-16,2 2 1 15,2 0 7-15,-1 3-3 0,1 0 2 16,0 0 1-16,0 0 4 16,0-1-2-16,0-1-3 15,0-1 2-15,0 0-4 16,1 1-1-16,2 0-1 16,-1-1 0-16,-2 3-2 15,1 0 3-15,-1-1-1 16,3 1-2-16,-2-1 4 15,-1-1-5-15,2 2 1 16,-2 0-1-16,0 0 3 0,0 0-1 16,0-3 1-1,0 3 1-15,0 0-2 0,0 0-2 16,0-3 0-16,-6 1 0 16,-4-1 6-16,-1 0-5 15,1 2 1-15,2 1 1 16,4 0-2-16,2-2 0 15,1 2-2-15,1 0 0 16,0 0 1-16,0 0-5 16,0-1 5-16,0 1 3 15,0 0-1-15,9-2 2 16,10 2-3-16,8 0 2 16,6-2-3-16,7 1 1 15,2 1-1-15,1-2-1 16,0 0 1-16,3 2 0 0,5 0 1 15,3 0-1 1,4 0 0-16,5 0 2 0,0 0-2 16,-5 0 1-16,-5 0-1 15,-5 0 0-15,-9 0 1 16,-11 0 1-16,-7 0-2 16,-9 0 0-16,-6 0 1 15,-3 0-1-15,-3 0 0 16,0 0-35-16,0 0-65 15,0 0-176-15,-9-1-321 16</inkml:trace>
  <inkml:trace contextRef="#ctx0" brushRef="#br0" timeOffset="33187.24">25065 10816 588 0,'0'0'61'15,"0"0"48"-15,0 0-14 16,0 0-26-16,0 0-39 16,0 0-30-16,5-3-1 15,22 9-1-15,6 5 2 16,6 2 1-16,-3-1 3 15,-8-2-4-15,-6-2 2 0,-7-1 0 16,-5 2-2-16,-7-1 0 16,-3 5 2-16,0 2 1 15,-3 0 8-15,-11 0-1 16,-3 2-7-16,-4-3 2 16,-1 1-2-16,1 2-2 15,-3-3-1-15,3 1-5 16,2-2-27-16,1-5-89 15,7-5-107-15</inkml:trace>
  <inkml:trace contextRef="#ctx0" brushRef="#br0" timeOffset="33617.06">25520 10536 656 0,'0'0'18'0,"0"0"72"15,0 0 12-15,0 0-49 16,0 0-31-16,0 0-22 0,6-21-5 15,-2 65 5 1,-1 20 13-16,-3 17 21 0,0 11-7 16,-2 9-3-16,-10 3 1 15,-6 0-13-15,-1 0-10 16,-1-8 1-16,-2-5 3 16,1-14-6-16,5-14 0 15,3-15 1-15,5-17-1 16,3-11-1-16,2-11-2 15,3-5 3-15,0-4 0 16,0 0-8-16,0 0-3 16,0-13-37-16,0-13-75 15,5-11-85-15,13-9-339 16</inkml:trace>
  <inkml:trace contextRef="#ctx0" brushRef="#br0" timeOffset="34297.86">25650 10384 486 0,'0'0'14'0,"0"0"27"16,0 0 4-1,93-15-35-15,-32 15 4 0,15 17-4 16,6-2 6-16,11 2-13 16,6-2 2-16,6-1-1 15,2-5 3-15,-8-5-5 16,-10-4 6-16,-19 0 12 16,-18 0 29-16,-16 0-6 15,-15 0 11-15,-9 0-3 16,-4 0-15-16,-4 7-18 15,2 15-13-15,-3 11-4 16,-3 13 9-16,0 14 4 16,0 10 4-16,-3 6 3 15,-12 3-8-15,-1 3 3 0,-5 1-6 16,2 0 1-16,2-2-4 16,1 0-5-16,2 0 7 15,2 0-8-15,3-6-1 16,3-6 1-16,3-10-1 15,2-16 1-15,1-10-1 16,-2-11 2-16,1-8-5 16,-2-6 1-16,-1-5-9 15,1 0 7-15,-5-3-6 16,-13 0 10-16,-10 0 12 16,-17 0 0-16,-13-10-2 15,-15 1-6-15,-15-4 0 16,-11-4 0-16,-9 0-1 0,-4 0-1 15,6 5-2 1,12 4 7-16,13 7-7 0,20 1-3 16,17 0 3-16,14 0-1 15,16 0-1-15,8 0-12 16,8 1 14-16,1-1 0 16,0 0-6-16,3 0-3 15,19-12-65-15,8-9-128 16,3-5-256-16</inkml:trace>
  <inkml:trace contextRef="#ctx0" brushRef="#br0" timeOffset="34838.58">25950 10922 596 0,'0'0'12'0,"0"0"60"15,0 0-15-15,0 0-33 0,79-8-21 16,-58 24 11-1,-8 7-3-15,-11 3 0 0,-2 6 11 16,-9-3 12-16,-12-2 18 16,-4-4-19-16,-1-6-10 15,3-2 2-15,4-3-16 16,6-6-6-16,7 0 3 16,3-4-6-16,3 3-11 15,0 1 2-15,3 0 3 16,11 5-1-16,1 0-1 15,-2 0-2-15,-1 3-17 16,-9 3 4-16,-3 0 6 16,0 2-8-16,-12-4 6 15,-6-1 5-15,-6-4 7 0,2-1 7 16,2-4 0-16,3-5 5 16,3 0-1-16,2 0 15 15,3 0 3-15,2-3-8 16,1-5-12-16,6-3-2 15,0 0-29-15,0-2-43 16,13-2-58-16,13-2-461 16</inkml:trace>
  <inkml:trace contextRef="#ctx0" brushRef="#br0" timeOffset="35206.37">26202 11003 470 0,'0'0'48'0,"0"0"21"16,0 0-33-16,0 0-27 15,0 0 30-15,0 0 7 16,-34 104-13-16,29-65-10 16,5-3-5-16,0 0-8 15,0-6-3-15,9-6-4 16,8-4 2-16,1-9 0 15,1-6-4-15,0-5 6 16,-1 0 8-16,0-7 14 16,-4-11 18-16,-1-8-14 0,-5-2-1 15,-1-5-11 1,-4-6-10-16,-3 1 2 0,0 3-13 16,0 7-8-16,-9 8 6 15,-12 9-2-15,-8 8-19 16,-7 3-17-16,-3 0-35 15,1 11-19-15,10 3-76 16,12-5-366-16</inkml:trace>
  <inkml:trace contextRef="#ctx0" brushRef="#br0" timeOffset="35962.31">25974 10389 156 0,'0'0'222'0,"0"0"-165"15,0 0 24-15,0 0-30 16,0 0-26-16,0 0-18 15,-9-6 1-15,3 9 0 16,-1 12 6-16,-3 2 12 16,-1 4 1-16,-1 4-9 15,-3 0 15-15,-2 1-13 16,-3 4-6-16,-1 1 5 16,-3 3-5-16,0 1-2 15,-1 6 2-15,-2 3-10 0,6 2 10 16,3 2-2-16,6 0 3 15,6 0-5-15,0-1-9 16,3 0 11-16,0-4-6 16,-3 0-3-16,-4-6 2 15,-2 2-2-15,-6-3-1 16,1 1 2-16,0 0-4 16,2 1 5-16,1-1-3 15,2 0 5-15,3 0-3 16,-2 0 1-16,-2 0-4 15,0-3 5-15,-3-2-4 16,-4-1-2-16,2-4 3 16,1-1-1-16,3-6 0 0,4-1 3 15,4-5-5 1,3-4 3-16,1-3-3 0,2-6 0 16,0 1 2-16,0-2-1 15,0 0 4-15,0 0 1 16,0 0-6-16,0 0 6 15,0 0-6-15,0-5-7 16,0-8-120-16,0-5-86 16</inkml:trace>
  <inkml:trace contextRef="#ctx0" brushRef="#br0" timeOffset="39832.01">24760 11081 64 0,'0'0'77'0,"0"0"-64"0,0 0 71 16,0 0-9-16,0 0-16 15,0 0-25-15,-2-10 0 16,2 7 1-16,3-1-1 16,3 1-12-16,-1 2 8 15,1-2-5-15,-2 2 18 16,4-1-8-16,-2 2-4 16,-5 0-2-16,1 0 1 15,-2 0-3-15,0 0-7 16,-17 16-11-16,-5 7 35 15,-10 5 9-15,1-2-22 16,0 0 0-16,-3-5-16 16,6-1 2-16,2-2-10 0,2-2-2 15,3-4 6-15,6-3-11 16,2-1 0-16,2-2 4 16,2 0-4-16,-1-3 1 15,4-1-1-15,3-2 0 16,3 2-2-16,0-1-8 15,0 2 3-15,0 4 1 16,14 4 6-16,9 3 6 16,7 6-6-16,3 4 6 15,-6 5-2-15,-2 1-2 16,-6 6-4-16,-5-4 9 16,-2-1-7-16,0-5 1 0,-3-6-1 15,0-2 0 1,-2-6 0-16,-1-4 1 0,-1-3-1 15,-1-5-10-15,5 0-68 16,7 0-119-16</inkml:trace>
  <inkml:trace contextRef="#ctx0" brushRef="#br0" timeOffset="41332.44">26644 10531 351 0,'0'0'68'0,"0"0"14"15,0 0 14-15,0 0-13 16,0 0-26-16,0 0-25 15,12-36 2-15,10 34-18 16,9 2 2-16,13 0-5 16,8 0 1-16,4 9 0 15,3 0-3-15,-3-1 5 0,-5-3 3 16,-8-1-11-16,-7-4 10 16,-9 0 9-16,-3 0-10 15,-3 0 4-15,-2 0 1 16,-4 0-14-16,0 0 6 15,-6 1-12-15,0 4 1 16,-3 0-2-16,-2 2 1 16,2 5-2-16,-3 3-1 15,-1 6 1-15,-2 4 0 16,0 7 2-16,0 6 5 16,-6 5-7-16,-3 8 0 15,-3 5 13-15,1 4-12 16,-2 5 8-16,-2 0-1 0,0-1-1 15,-1 0 2-15,1-4-8 16,0-5-1-16,0-2 3 16,-1-3-3-16,-1-3 6 15,2-1-5-15,-1 0 3 16,4-3 1-16,1-7-5 16,1-4 0-16,3-10 2 15,2-5 2-15,1-5-4 16,-3-3-1-16,3-1 1 15,0-2 0-15,1 0 0 16,0-1 4-16,1-1-3 16,1-2-2-16,-2 1-4 0,-2-3 2 15,-1 3-4 1,-4-3 4-16,-4 0 3 0,-6 0 12 16,-4 0-4-16,-6 0-4 15,-1-3 1-15,-4-6-1 16,-7-2 3-16,-7 1-7 15,-4 3 1-15,-1 4 1 16,3 0-1-16,8 3 10 16,3 0-7-16,8 0 7 15,9 0-4-15,9 0 0 16,9 0-3-16,4 0-4 16,1 0 3-16,0 0-6 0,0 0 3 15,0 0-2 1,0 0-23-16,0 0-8 0,0 0 0 15,0-7-24-15,0-8-125 16,0-4-379-16</inkml:trace>
  <inkml:trace contextRef="#ctx0" brushRef="#br0" timeOffset="42089.91">27215 10706 214 0,'0'0'92'0,"0"0"-22"16,0 0 27-16,0 0-42 15,0 0-18-15,0 0 19 16,0 0-4-16,26-52 9 16,-26 47-6-16,0 3-18 15,0-2-6-15,0 4 10 16,0-3-10-16,0 3-8 15,-7 0-16-15,-6 7 1 16,-11 14-6-16,-6 9 20 16,-4 7 9-16,-4 8-12 0,-1 7 2 15,0 4 7 1,-2 6-5-16,3 5-11 0,2 0 7 16,2 0-5-16,4-1-4 15,0-7-2-15,0-5-1 16,-3-5-4-16,-3-3 5 15,-1 1-4-15,0-2-2 16,3-4 4-16,5-4-3 16,8-7 0-16,3-8 2 15,9-5 3-15,3-5-2 16,2-7-6-16,3-2 13 16,1-2-3-16,0-1 3 0,0 0-1 15,0 0-2 1,0 0-1-16,0 0-6 0,0-1-3 15,0-10-10-15,0 0-72 16,0-3-94-16,-2 1-325 16</inkml:trace>
  <inkml:trace contextRef="#ctx0" brushRef="#br0" timeOffset="51996.25">17475 10248 93 0,'0'0'33'0,"0"0"36"15,0 0 72-15,0 0 10 0,0 0-73 16,0 0-4 0,0 0 17-16,9-63-20 0,-3 40 8 15,2 0-17-15,2-1-31 16,0 4 3-16,2 2-10 15,2 8-9-15,-5 3-3 16,-3 7 3-16,-1 0-15 16,0 9 2-16,-2 18-3 15,0 12 2-15,-3 12 7 16,0 14-1-16,-2 6 0 16,-14 5 5-16,-5 4-7 15,-9 0-3-15,-7 0-2 16,-3-4 1-16,1-4-1 15,3-8 3-15,9-8 3 16,9-7-4-16,11-10-4 0,7-6-6 16,0-10 8-16,18-5-2 15,4-8-10-15,2-5 11 16,1-5-3-16,1 0 4 16,-3-18 1-16,-3-8 3 15,-1-7-4-15,-8-5 0 16,-7-10 1-16,-4-3-2 15,-6-5 0-15,-23 0-8 16,-9 2 9-16,-5 6 2 16,4 8-1-16,6 10 5 15,11 4-6-15,10 6 3 16,11 0 4-16,1-1-6 0,16-1-2 16,21 2-8-1,14 1 0-15,9 4 2 0,7 6-12 16,-3 1 11-16,-9 6-5 15,-9 2 8-15,-13 0 4 16,-11 8 0-16,-8 6-1 16,-4 5 1-16,-2 4-2 15,-4 3 3-15,2 3 0 16,-3 0 0-16,-1 5 0 16,-2 2-2-16,0 3 2 15,0-3-3-15,0-2 3 16,-2-4 0-16,1-8 2 15,1-7 0-15,0-2-2 16,0-7 0-16,0-3-1 16,0-3 1-16,0 0-7 0,0 0-35 15,9 0-65-15,-3-16-73 16</inkml:trace>
  <inkml:trace contextRef="#ctx0" brushRef="#br0" timeOffset="52193.91">17937 10275 725 0,'0'0'14'16,"0"0"-9"-16,0 0 62 0,0 0-51 15,0 0-16-15,0 0-24 16,55-31-42-16,-47 45-101 15,-7 0-200-15</inkml:trace>
  <inkml:trace contextRef="#ctx0" brushRef="#br0" timeOffset="52776.1">18179 10380 449 0,'0'0'23'16,"0"0"75"-16,0 0 5 15,46 96-35-15,-32-57-21 16,-5 4-17-16,-8 0 3 16,-1 3-3-16,0-4-18 0,-18-5 0 15,-3-6-4-15,-1-8-1 16,0-6-1-16,2-7-6 16,2-4 9-16,5-6 10 15,1 0 17-15,0-3-12 16,1-14-8-16,3-12-11 15,5 0-5-15,3-10-2 16,13-2-7-16,18-4 7 16,13 0-34-16,8 2-21 15,3 7-45-15,-1 7 48 16,-5 11-9-16,-6 7-16 16,-4 5 22-16,-6 6 10 15,-5 0 22-15,-3 0 22 0,-5 0 2 16,-5 0 2-16,-8 0 3 15,-4 0 44-15,-3 0 22 16,0 0-1-16,0 0-4 16,-3 5-42-16,-10 7-16 15,-7 4 17-15,-2 5 21 16,4 3-22-16,2 4 7 16,8-1-21-16,7 3-9 15,1-3 1-15,0 0 1 16,6 2-1-16,0-3-1 15,-3 1 8-15,-3-2-7 16,0-4 0-16,0-6 2 0,-6-4-3 16,-5-5 0-16,-2-3-12 15,1-3 7-15,-6 0 5 16,1 0 0-16,1-14-85 16,4-7-65-16,6-8-192 15</inkml:trace>
  <inkml:trace contextRef="#ctx0" brushRef="#br0" timeOffset="52987.96">18453 10536 512 0,'0'0'29'0,"-64"85"50"0,23-32-6 16,-6 5-39-16,-2 3-20 15,1-4-10-15,4-6-3 16,6-9 3-16,12-10-4 15,5-8 0-15,9-9 0 16,6-8-3-16,4-5 3 16,2-2-59-16,3 0-59 15,19-17-166-15</inkml:trace>
  <inkml:trace contextRef="#ctx0" brushRef="#br0" timeOffset="53278.03">18814 10021 590 0,'0'0'14'0,"0"82"-3"15,-1-9 111-15,-20 16-53 16,-9 9-4-16,-3-1-35 15,1-6-7-15,5-16-18 16,8-14-4-16,9-16 2 16,7-15-1-16,3-12-2 15,0-9-4-15,23-9 4 16,6 0 7-16,9-9-7 16,-1-13-1-16,-4-9-133 15,-12-9-177-15</inkml:trace>
  <inkml:trace contextRef="#ctx0" brushRef="#br0" timeOffset="53438.67">18716 10432 560 0,'0'0'117'16,"0"0"-76"-16,0 0 30 16,124-58-22-16,-73 50-27 15,5 2-16-15,1 4-6 16,-4 2-10-16,-9 0-86 15,-11 0-307-15</inkml:trace>
  <inkml:trace contextRef="#ctx0" brushRef="#br0" timeOffset="55515.18">20188 11723 247 0,'0'0'84'0,"0"0"4"15,0 0 13-15,0 0-32 16,0 0-31-16,0 0 13 16,0 0-17-16,2-27-12 15,-7 27-20-15,-13 12 3 16,-6 12 0-16,-10 8 12 16,-2 5 13-16,-2 5-10 15,-1 4 14-15,-1 1-11 16,-1 6 1-16,-4 2-11 15,-4 2 12-15,-4 4-15 16,-2 0 18-16,-4-1-3 16,2-2 6-16,-2-2-11 0,0-5-5 15,6-2-3-15,4-3 0 16,7-2-8-16,6-6 7 16,5-4-6-16,4-8-1 15,5-7 0-15,5-5-4 16,5-6 7-16,5-3-5 15,2-4-1-15,4 0 6 16,1-1 0-16,0 0-2 16,0 0-2-16,0-12 7 15,0-9-10-15,10-11-5 16,5-2-69-16,6-4-33 16,4-5-159-16</inkml:trace>
  <inkml:trace contextRef="#ctx0" brushRef="#br0" timeOffset="56249.45">19724 11937 347 0,'0'0'74'0,"0"0"-25"15,0 0 44-15,0 0-32 16,0 0-10-16,0 0-11 15,-10 6-8-15,10-6-11 16,0 0 3-16,0 0 0 16,0 0 15-16,9 0-13 15,10-7-13-15,8-3-8 16,6 0-4-16,4 0 5 16,-3 1 1-16,1-1 5 15,-6 0-1-15,-3 2 1 16,-4 0 4-16,-2 0-1 0,-4 1-3 15,-1 1-7 1,-3-3 8-16,3 1-5 16,0-1-3-16,1-3 1 0,-1 2 0 15,0 1-1-15,-6 3 9 16,-4 3 2-16,-1 2 10 16,-4 1 5-16,0 0-14 15,0 0-9-15,0 0-7 16,0 0 0-16,0 0-2 15,0 0-2-15,1 7 1 16,4 4 4-16,2 0 0 16,1 1-1-16,2 2 1 0,-2 1 0 15,-2 3-1 1,-2 7-1-16,-4 5 1 0,0 4-1 16,0 6 6-16,-6 2 2 15,-3-1 2-15,2 0 0 16,4-4 4-16,3-6-8 15,0-4-5-15,0-9 1 16,0-5 4-16,0-6-6 16,0-3 0-16,0-4-1 15,0 0-71-15,0-4-93 16,0-13-351-16</inkml:trace>
  <inkml:trace contextRef="#ctx0" brushRef="#br0" timeOffset="56888.04">18773 12327 585 0,'0'0'33'0,"0"0"27"0,0 0 39 15,0 0-46 1,0 0-47-16,0 0 12 0,31 107 34 16,-31-36-23-16,0 8 4 15,-10 5 8-15,-11-6-16 16,-2-6-5-16,-2-6-8 16,-2-6 1-16,2-7-4 15,3-7 2-15,3-7-9 16,6-6 1-16,4-6-2 15,5-7 1-15,0-8 0 16,1-4 1-16,3-3-3 16,0-4 6-16,0-1 2 0,0-4-8 15,0-18-8-15,3-12-54 16,11-12-96-16,11-7-147 16</inkml:trace>
  <inkml:trace contextRef="#ctx0" brushRef="#br0" timeOffset="57561.74">18840 12380 554 0,'0'0'12'0,"0"0"3"16,80-26 40-16,-24 20-1 15,15 4-18-15,11-2-10 0,5 4-10 16,1 0-12-16,-8 0 7 16,-8 2-3-16,-13 4-2 15,-8-2 7-15,-14 1 4 16,-4 0-2-16,2 0 18 16,3 2 2-16,8 2-15 15,-1 3-2-15,-6 5-6 16,-13 5-1-16,-13 3-10 15,-12 6 4-15,-1 5 3 16,-7 3-4-16,-14 2 9 16,-1 0 11-16,2 2-6 15,5-3-5-15,5 3-13 0,4 0 8 16,3 3-3-16,3 3-2 16,0 2 5-16,0-1-6 15,0-3 0-15,0-4 1 16,0-7 3-16,0-7-5 15,0-5-1-15,0-5 3 16,0-6 5-16,0-4-7 16,0-3-2-16,0-3-5 15,0-3-7-15,0 0 5 16,-7 0 3-16,-17 0 5 16,-18 0 10-16,-18 0-3 15,-20-2 2-15,-13-7 9 16,-5-1-16-16,-5 0 7 0,2 0-4 15,7 1 5 1,11-3-2-16,16 2 9 0,22 1-6 16,16 2-6-16,11 3 2 15,6 0-4-15,4 0-3 16,-2-2 0-16,4 2 2 16,-2-1-2-16,2-2-13 15,3-4-18-15,3 0-38 16,0-4-36-16,3-6-106 15,17 1-306-15</inkml:trace>
  <inkml:trace contextRef="#ctx0" brushRef="#br0" timeOffset="57977.59">19341 12702 559 0,'0'0'29'15,"0"0"-7"-15,0 0-3 16,0 0 17-16,0 0 0 15,0 0-6-15,-11 44-8 0,10-38-8 16,-1-3-4-16,2 0 1 16,0-2 10-16,0-1-9 15,0 0 20-15,0 0 42 16,0 0-5-16,0-7-10 16,0-7-26-16,3-2-6 15,2 3-11-15,-4 0 0 16,1 4-3-16,-2 4-9 15,0 3 1-15,0 2-5 16,0 0-4-16,0 5-27 16,-11 14-99-16,-11 1-148 15</inkml:trace>
  <inkml:trace contextRef="#ctx0" brushRef="#br0" timeOffset="58493.86">18908 13605 666 0,'0'0'44'0,"0"0"7"16,0 0-14-16,0 0-19 0,-14 91 19 15,-3-28 27 1,-1 3-13-16,2 5-17 0,1 0-19 16,4-5 5-16,4-3 0 15,1-10-15-15,3-7 4 16,0-12-9-16,0-8 0 15,0-6 1-15,0-6-2 16,1-7 0-16,1-4 0 16,-2-3-18-16,0 0-49 15,-4-2-117-15,-2-20-67 16</inkml:trace>
  <inkml:trace contextRef="#ctx0" brushRef="#br0" timeOffset="58906.67">18606 14004 101 0,'0'0'593'0,"0"0"-561"16,0 0-3-16,0 0 38 16,0 0-35-16,95-49-25 15,-40 49 0-15,5 0-3 16,-2 0 1-16,-3 3-4 16,-5 0 1-16,-7-2-1 15,-8-1 0-15,-6 0 3 16,-7-1-4-16,-4-12 3 15,-7-1 0-15,-6-3 4 16,-5 0 0-16,0-3-1 0,-8 1-6 16,-12 4-1-1,-4 6 1-15,-3 5 11 0,-1 4 5 16,0 1-12-16,1 19 0 16,6 6 7-16,3 8-1 15,8 0-3-15,4 2 2 16,6-1 5-16,0-1-2 15,10 0-1-15,8-3 12 16,5-4-16-16,2-6-5 16,-1-5-1-16,-2-5 3 15,2-4-2-15,-3-5-2 16,1-2-8-16,-5 0-37 16,0-1-46-16,-4-16-102 15,-2-8-434-15</inkml:trace>
  <inkml:trace contextRef="#ctx0" brushRef="#br0" timeOffset="59580.27">19323 13944 617 0,'0'0'95'16,"0"0"-59"-16,0 0 5 16,0 0-34-16,0 0 1 15,0 0 14-15,-21 107 8 16,13-67-5-16,3-1-10 15,0-3-5-15,2-7-6 16,0-10 3-16,3-7-3 16,-1-6 0-16,1-4 3 0,0-2 22 15,0 0 31-15,0-5-7 16,0-12-14-16,0-10-25 16,0-4-14-16,0-5 5 15,0-6-5-15,1 0 0 16,7 5-4-16,4 4-9 15,0 10-8-15,-2 7 12 16,5 5 6-16,0 8-13 16,6 3 7-16,1 0 9 15,-1 1-2-15,0 14 1 16,-5 5 1-16,-1 4 4 16,-5 3-3-16,-2 0 9 15,-2-1-9-15,-4-1 4 0,-1-3-5 16,-1-3 0-1,0-9 0-15,0-3 1 0,0-4 3 16,0-3 0-16,0 0-3 16,0 0 4-16,0-3 3 15,0-13 3-15,0-9-4 16,0-6-7-16,5-3-1 16,12-3 0-16,7 1-11 15,-1 0-8-15,1 9 5 16,-2 10 0-16,-3 13 4 15,-4 4 3-15,-4 7 8 16,-3 15-1-16,-1 8 4 0,-3 5-3 16,-1 1 4-1,-3 6 4-15,0-1-1 0,0 0-1 16,0-3-2 0,0-6-2-16,0-3-2 0,0-10 7 15,-1-4-7-15,1-7-2 16,0-5-22-16,0-2-51 15,0-1-50-15,0 0 28 16,17-15-180-16</inkml:trace>
  <inkml:trace contextRef="#ctx0" brushRef="#br0" timeOffset="60090.41">19920 13919 653 0,'0'0'25'0,"0"0"38"0,0 0 9 16,0 0-64-16,0 0-7 16,0 0 25-16,-2 109 22 15,2-66-15-15,-3 1-11 16,-1 1-4-16,-4-3-1 16,1-3-6-16,-2 0-3 15,1-6-1-15,-1-4-4 16,-1-5-2-16,4-10 1 15,2-5-1-15,2-7 2 16,2-2 7-16,0 0 49 16,0-2 8-16,0-16-38 0,6-12-14 15,3-7 15 1,1-9-15-16,1-11-7 0,1-7-8 16,4-3 0-16,5 3-1 15,0 9 1-15,3 15-3 16,0 12-1-16,-2 8 3 15,-4 9-6-15,1 5 7 16,-4 6-1-16,2 0 1 16,-2 9 0-16,2 16 0 15,1 3 4-15,-6 2 2 16,-6 2-3-16,-6-4-2 16,0-3 2-16,-10-2-1 15,-11-5 0-15,-1-3 8 16,-1-4-10-16,-4-5 0 15,2-6-3-15,0 0 0 0,8 0-50 16,4 0-123-16,10-13-213 16</inkml:trace>
  <inkml:trace contextRef="#ctx0" brushRef="#br0" timeOffset="61881.45">19181 10447 76 0,'0'0'150'16,"0"0"-116"-16,0 0 39 15,0 0-12-15,0 0-20 16,0 0-11-16,-7-42-4 15,-3 34-3-15,0-3 5 0,-7 1-7 16,-4-3 11-16,-6-3-3 16,-11 0 3-16,-3-1 6 15,-7-3-7-15,-6 4-15 16,1 3 3-16,-1 1-3 16,3 2-1-16,-1 2 0 15,-2-1 1-15,1 2-8 16,-1 0 15-16,-3-2-17 15,-1 2 10-15,-5-3 1 16,-4 2-1-16,-6-2 6 16,0 1-7-16,2 1-10 0,7 3 8 15,4 2-1 1,7 0 0-16,1 3-2 0,0 0-4 16,4 0 0-16,1 0-1 15,2 0 5-15,2 0-9 16,1 2 15-16,-1 5-13 15,1 8 5-15,0 3-4 16,0 5 8-16,7 4-10 16,0 2 2-16,10 2 6 15,6-2-1-15,5-3-5 16,5-1-3-16,2 1 0 16,1-4 2-16,1 2-1 15,2-1-1-15,0 0 1 16,2-2-2-16,1 2 0 15,0 2 0-15,9 1 4 0,18 3 6 16,5 2 5 0,6-2-5-16,3 0-4 0,0-4 0 15,1-2-3-15,2-5-3 16,3-2 4-16,6-7-2 16,10-1-1-16,11-7 3 15,7-1-1-15,3 0-2 16,-3 0-1-16,-1 0 1 15,-1-6 0-15,-6-3 2 16,-2-5-2-16,-8-3-2 16,-7-3 0-16,1 1-1 15,-4-3 2-15,2 0-2 0,-2 2 1 16,-8-2 1-16,-3 0 1 16,-9-3 0-16,-5 2-1 15,-8-4-1-15,-6-1-7 16,-8-1 5-16,-6 0 1 15,-4 0-5-15,-28 2 6 16,-15 3 0-16,-16 8-5 16,-12 6 4-16,-5 10-4 15,-3 0 2-15,0 10-35 16,4 13-64-16,8 1-157 16</inkml:trace>
  <inkml:trace contextRef="#ctx0" brushRef="#br0" timeOffset="63338.25">22973 11751 157 0,'0'0'59'0,"0"0"19"16,0 0 16-16,0 0-23 16,0 0-11-16,0 0 2 15,0 0-15-15,21-30-2 16,-17 24-17-16,1 1 3 16,-2 0-3-16,0-2-8 15,0 2-4-15,0 0-2 0,-3 3 20 16,0 1 10-1,0 1-11-15,0 0-22 0,0 0-6 16,-12 1-2-16,-11 17-3 16,-9 8 7-16,-6 12 3 15,-6 8-5-15,-7 9 7 16,-4 9 11-16,-5 1-6 16,-1 1 0-16,4-4-3 15,5-1 5-15,7-2-2 16,4-3-9-16,2-2 12 15,0-1-12-15,-4-1 2 16,1-1-4-16,3-1 7 0,-1-5-8 16,7-10-5-1,6-9 11-15,8-9-8 0,5-6 9 16,10-6 1-16,1-4-5 16,3-1-8-16,0 0 11 15,0 0-8-15,0-5 2 16,6-12-5-16,7-12-10 15,1-4-66-15,5-6-53 16,1-5-101-16,5-4-285 16</inkml:trace>
  <inkml:trace contextRef="#ctx0" brushRef="#br0" timeOffset="63908.36">22543 11886 492 0,'0'0'20'0,"0"0"43"16,0 0 41-16,0 0-51 15,0 0-21-15,0 0-4 16,3-7 6-16,14 0-23 16,7 1 4-16,1-5-7 0,0 2 14 15,2-4 2-15,-1-1-3 16,4-1 0-16,1-2-8 16,3 1-6-16,2-4 9 15,0 3-8-15,-4-3 2 16,0 2 1-16,-7-2 0 15,-4 6-7-15,-6 3 11 16,-4 7-2-16,-6 1 1 16,-2 3-1-16,-1 0-5 15,-1 0-8-15,4 2 3 16,2 14-1-16,1 12 3 16,4 11-3-16,-5 9 9 15,-1 3 7-15,-3 1-3 0,-3-4 7 16,2-1-11-1,2-5-1-15,0-3-4 0,2-3-3 16,-1-6-3 0,-1-4 1-16,0-6-1 0,-1-6 4 15,-2-5-8-15,3 1 4 16,-2-4-5-16,1 3-60 16,-2 1-23-16,-1-1-97 15,0-3-110-15</inkml:trace>
  <inkml:trace contextRef="#ctx0" brushRef="#br0" timeOffset="64890.02">22350 13133 602 0,'0'0'16'16,"0"0"12"-16,64-83 52 15,-39 64-42-15,-1 7-2 16,-3 7-20-16,-6 5 11 16,-6 0-7-16,-5 8 0 15,-4 11 4-15,0 8 5 16,0 3 2-16,0 4-12 15,-7 3 2-15,-2 2-6 16,-2 7 3-16,-4 0-11 16,0 4-1-16,-4 2-3 0,-3 2-2 15,1-5-1 1,-5 0 3-16,1-6-4 0,-2 0 2 16,2 1-1-16,2-2 2 15,4-2 1-15,4 2-2 16,9-6-1-16,5-5 0 15,1-6 0-15,0-8-1 16,14-8-24-16,6-6 25 16,7-3 5-16,3-3 1 15,1-14-3-15,2-9-1 16,-3-8-1-16,-5-5 6 16,-7-3-6-16,-12 1 0 0,-6 1-1 15,-16 1-9-15,-23 0 9 16,-16-2 3-16,-11 1 9 15,-1 1 9-15,7 5-10 16,20 4 6-16,16 9-7 16,18 1 1-16,6 2-3 15,9-1-5-15,21 0-6 16,12 2 2-16,13 3-2 16,7 4 3-16,1 3 1 15,-5 5 0-15,-7 2 0 16,-11 0 1-16,-8 0-1 15,-9 0-1-15,-4 5-1 16,-3 5-1-16,0 1-1 0,-3 1 3 16,0 5 0-1,-2 3-7-15,-3 2 7 0,-5 3-4 16,-3 0 4-16,0 3-1 16,0-2 1-16,0 3-1 15,-3-5 1-15,-5-2 0 16,2 0 2-16,1-3-2 15,2-5 0-15,1-8 0 16,2-1 0-16,0-4 0 16,0-1-6-16,0 0 0 15,0 0-6-15,0 0-2 16,-4-6-26-16,-4-11-118 16,0-5-159-16</inkml:trace>
  <inkml:trace contextRef="#ctx0" brushRef="#br0" timeOffset="65093.75">22760 13155 715 0,'0'0'14'0,"0"0"34"15,0 0 63-15,0 0-93 16,0 0 1-16,0 0-14 15,58-54-5-15,-58 54-29 16,0 3-71-16,0 9 7 16,0-2-188-16</inkml:trace>
  <inkml:trace contextRef="#ctx0" brushRef="#br0" timeOffset="65490.34">22933 13185 555 0,'0'0'39'0,"0"0"25"15,0 0 14-15,91 90-45 16,-70-49-4-16,-5 1-2 16,-4 4 3-16,-1-3-10 0,0-4-1 15,-3-5 2 1,-4-5-8-16,-4-2-2 0,0-6-2 15,-3-4-4-15,-12-5-5 16,-3-4-6-16,-2-5 6 16,-3-3-2-16,-4 0 5 15,-1-8 15-15,1-9-2 16,5-3 0-16,8-4 5 16,11-2-12-16,3-5-5 15,14-5-3-15,19-6 4 16,13-2-4-16,10 2-1 15,7 7-23-15,0 8-33 16,-5 13-11-16,-7 11 10 0,-11 3 12 16,-13 0 15-1,-9 3-116-15,-6 6-113 0</inkml:trace>
  <inkml:trace contextRef="#ctx0" brushRef="#br0" timeOffset="65835.6">23594 13255 569 0,'0'0'62'0,"0"0"17"16,0 0-12-16,0 0-31 16,0 0-2-16,-105 40 1 15,80-13-9-15,5 1-4 0,11 6-3 16,9 3-11-16,0 4-2 15,11-2 0-15,8-3 4 16,2-5-10-16,-6-4 1 16,-3-7-1-16,-6-4 2 15,-5-6 10-15,-1-3-3 16,0-4 3-16,0-1-2 16,-3 0-10-16,-10-2 0 15,-4 0 10-15,-3 0-10 16,0-9-9-16,7-4-13 15,5-6-25-15,7-3-17 16,1-6-77-16,7-8-119 16</inkml:trace>
  <inkml:trace contextRef="#ctx0" brushRef="#br0" timeOffset="66091.8">23534 13319 474 0,'0'0'78'15,"0"0"-55"-15,0 0 86 16,-53 86-36-16,34-46-8 15,-2 1-6-15,-5 1-13 16,-7 1-7-16,-6 0-12 16,-7 2-7-16,-4 0-9 15,-2-1-5-15,0-6-3 16,9-8 1-16,13-10-2 16,11-10 0-16,11-5 0 0,5-4-1 15,3-1 1 1,0 0 2-16,0 0 7 0,8-5-11 15,9-12-18-15,12-5-68 16,7-10-132-16,7-7-446 16</inkml:trace>
  <inkml:trace contextRef="#ctx0" brushRef="#br0" timeOffset="66419.89">23980 13036 642 0,'0'0'29'0,"0"0"19"16,0 0 1-16,0 0-37 16,3 73 39-16,-5-13 10 15,-18 14-8-15,-12 4-25 16,-4 1-10-16,-3-3-6 15,0-7-3-15,4-11-8 16,11-13 0-16,9-9 0 16,9-14 1-16,6-7 0 15,0-6-1-15,5-1 3 16,17-3 5-16,6-4 2 0,7-1-10 16,2-1-1-1,-1-18-61-15,-3-8-115 0,-10-10-173 16</inkml:trace>
  <inkml:trace contextRef="#ctx0" brushRef="#br0" timeOffset="66585.14">23848 13394 618 0,'0'0'56'16,"0"0"51"-16,99-31 6 15,-53 23-48-15,3 5-47 16,3 1-6-16,-7 2-12 15,-9 0-31-15,-9 0-90 16,-12 0-32-16,-14 0-162 16</inkml:trace>
  <inkml:trace contextRef="#ctx0" brushRef="#br0" timeOffset="69883.61">22970 11196 185 0,'0'0'41'16,"0"0"-4"-16,0 0 17 15,0 0-34-15,0 0 1 16,0 0 16-16,12-16-11 16,-12 13-1-16,1 0-1 0,-1 1 1 15,0-2-4-15,0 1-9 16,0 1 9-16,0 1-4 16,0-1 5-16,0-1-6 15,0 0-3-15,0 2 8 16,0-1 1-16,0-1 0 15,0 2-10-15,0-2 5 16,0 2 1-16,0-2-2 16,-1 2-3-16,-1-1 2 15,-1 1-5-15,3 0 10 16,-1 1-7-16,1-1 2 16,0 1-8-16,0 0 0 0,0 0-2 15,0 0 4-15,0 0-3 16,-2 0-6-16,1 0 3 15,-2 0-3-15,0 0 6 16,-1 0-2-16,1 0 0 16,1 0 4-16,-1 0-6 15,0 0-1-15,0 0-1 16,0 0 0-16,0 2 0 16,0 1 4-16,-2 1-4 15,-2 0 4-15,3 2-3 16,-1 0 3-16,1 0 2 15,-1 2-5-15,2-2 3 16,0 0-1-16,1-1-2 0,-1 1-1 16,1 0 3-1,-1 2-1-15,1-1 1 0,2-1-1 16,0 1 0-16,-1 1 0 16,1 0 1-16,-2-1-1 15,2 2 3-15,0-2-1 16,0 1-4-16,-1 1-3 15,-1-2 3-15,1 0 3 16,-1-2-3-16,2 3 1 16,0-3 3-16,0-2-2 15,0 1-2-15,0 1 0 16,0-3 1-16,0 3 3 16,0-4-4-16,0 2-1 15,0-2 1-15,0 1 2 0,0-2-1 16,0 3-1-16,2 0 3 15,-1-1-1-15,2 1-1 16,0-2 0-16,-1-1 2 16,-1 2-2-16,1-2-1 15,0 1 4-15,-1-1 2 16,3 0-4-16,-2 0 3 16,1 0 1-16,0 0-6 15,0 0 10-15,1 0-10 16,2 0 2-16,-1 0-1 15,2 0 3-15,-1-3-1 16,0 1-2-16,-1-2-1 16,1-2 3-16,-1 3 1 0,-2-1 1 15,2-1-2 1,-1 0-3-16,1 0 0 0,-1 1 5 16,0-3-5-16,-1 1-1 15,2 1 1-15,-3 1 0 16,1 0 1-16,0 1 0 15,-2-1 2-15,1-1-3 16,-1 0 1-16,1-1-1 16,-1 3 1-16,1-1 0 15,-2-1-1-15,0 0-3 16,1-4 3-16,-1 2 0 16,0 0-3-16,0-1 3 0,0 2 4 15,0 1-4 1,0 1 3-16,0-1-1 0,0 1-2 15,0 0 0-15,0-2 2 16,0 1 0-16,0 0-2 16,0 0 3-16,0 1-3 15,0 0 0-15,0 2 2 16,0 0-2-16,0 1-2 16,0-1-3-16,0-1 0 15,0 2 4-15,0-1-5 16,0 2 0-16,0-3-1 15,0 2 7-15,-3 1-1 16,-1-1 3-16,-1 1 2 16,1-2-3-16,-3 2 2 15,2-1-2-15,-1 1-1 0,0 0 0 16,1 0 0-16,1 0 4 16,-3 0-3-16,1 0-1 15,-2 0-2-15,0 0-4 16,0 0 5-16,0 3-1 15,1 4 0-15,1 0 2 16,-1-2 0-16,4 2 1 16,-2-3 0-16,0 0-1 15,2 1 1-15,-1 2-1 16,-1 1-2-16,0-1 2 16,2 1-2-16,0 3 6 15,1-4-6-15,1 3 2 0,-2-1 0 16,3-1 1-16,-2 0-1 15,2 0 0-15,0 1 2 16,-1-1-1-16,1 0-1 16,0-2-1-16,0 1 1 15,0-2 0-15,0 1 1 16,0-1-1-16,0 0 0 16,0-1 0-16,3-1 1 15,0-1-1-15,-3 1 0 16,1 0 0-16,1-2 4 15,1 0-4-15,0 1 0 16,2-1 0-16,1 2 0 16,0-2 0-16,0 1 0 0,1-2 3 15,0 0-3 1,-3 0 0-16,2 0 3 0,-1 0-2 16,-1 0 1-16,3 0 0 15,-2-2 0-15,1-1-1 16,-1-1 2-16,1-1-2 15,-2 0-1-15,3 0 2 16,-2-2-1-16,2 4-1 16,-1-5 2-16,5 2-2 15,-4-3 1-15,1-1 0 16,-1 1 1-16,-2-4 1 16,0 4-1-16,0 1 0 0,-3-1 8 15,-1-1-2 1,-1 3 6-16,2-4 1 0,-2 2-4 15,0-3 3-15,0 0-10 16,0 1-4-16,0 1 0 16,-7 2 0-16,1 0-9 15,-4 4-7-15,-6 3 7 16,-8-2-101-16,-9 2-259 16</inkml:trace>
  <inkml:trace contextRef="#ctx0" brushRef="#br0" timeOffset="72667.72">19961 10081 420 0,'0'0'10'16,"0"0"-1"-16,0 0 28 15,0 0 9-15,0 0-13 16,0 0 0-16,-22-50 0 15,17 50 9-15,2 0-24 16,-2 0-3-16,0 0-10 16,-1 5 2-16,-3 6-4 15,2 4 1-15,-4 5 0 0,7 1 1 16,1 6-3-16,3 4 9 16,0 4 2-16,6 8 5 15,15 6 1-15,7 6 6 16,8 3-6-16,4 2 4 15,9 5-7-15,2 6 0 16,-5 1 1-16,-4 2-1 16,-8-7 2-16,-8-2-13 15,-1-4 6-15,2 0 0 16,6-1-3-16,4 2 22 16,5 1-5-16,0 1-7 15,4 1-1-15,-1 4-4 0,2 2 7 16,-3-3-2-16,-3-5-9 15,-5-10-1-15,-5-4 4 16,-5-4-9-16,-4 0-1 16,2 2 3-16,1 1 9 15,2 2-6-15,-3-5 2 16,-3-4-5-16,-3-5-3 16,-5-9-2-16,2-2 0 15,-4-8 1-15,-4-5 0 16,-1-3-1-16,-3-5 5 15,-3-1-5-15,0-1 0 16,0-1 0-16,0 1 1 16,0-2 3-16,0 3 0 0,0-2-4 15,1-1-2 1,-1 0 1-16,0 0-1 0,0 0-19 16,0 0-51-16,0-13-8 15,-13-9-60-15,0-11-103 16</inkml:trace>
  <inkml:trace contextRef="#ctx0" brushRef="#br0" timeOffset="73423.98">21746 10383 403 0,'0'0'12'0,"0"0"9"16,0 0 18-16,0 0-3 15,0 0-11-15,-102 15 0 16,61 17-10-16,-6 7 19 15,-7 9 22-15,-4 3-11 16,-1 10-12-16,-3 3 7 16,-2 5 5-16,2 3-2 15,0 0 10-15,6 0-26 16,6-3-6-16,1 1-2 16,4-2 13-16,-5 2-10 15,-7 0 12-15,-6 5-3 0,-4 5 3 16,-2 0-4-1,4-3-11-15,10-12-3 0,10-12 3 16,15-11-15-16,11-10 7 16,2-6 15-16,5-5-1 15,1-3-2-15,0-3 8 16,2-3-11-16,0-3 0 16,3-4 2-16,2-1-7 15,2-3-3-15,2 2-4 16,0-2-7-16,0-1 0 15,0 0 1-15,0 0 12 16,0 0-6-16,0 0 13 16,0 0-9-16,0 0-2 0,-1 0 0 15,1 0-5 1,0 0-4-16,0 0 2 0,0 0-3 16,0 0-10-16,0-1-65 15,-5-6-40-15,-6-1-65 16,-9-1-194-16</inkml:trace>
  <inkml:trace contextRef="#ctx0" brushRef="#br0" timeOffset="84929.54">19193 12760 275 0,'0'0'42'15,"0"0"-9"-15,0 0 32 16,0 0 16-16,0 0-30 16,0 0-15-16,0 0-11 15,0 0-9-15,-19-9 1 16,17 7 5-16,2 1 5 16,0 1-2-16,0-2 22 0,0 2 21 15,0-3 2 1,0 1-12-16,0-3-8 0,0 0-31 15,0 0 0-15,0 1 13 16,2-2-22-16,1 2 1 16,1-1 2-16,4-2-9 15,1 0 9-15,1-1-10 16,1 2-2-16,-1-2 0 16,5-1 11-16,-3-2-4 15,1 3 2-15,-1-3-2 16,0 0 6-16,-1-2-4 15,1-2-4-15,-1 3 0 16,-2-1-1-16,2 2-4 16,-1-1 9-16,1 0-7 0,-2 0-1 15,1 2 0-15,-2-1 0 16,1 0 1-16,1-1 0 16,-1 2-1-16,0 1-2 15,0 2 2-15,3 0 3 16,-3 2-5-16,0-3 2 15,1 3-2-15,-1-2 0 16,0 0 0-16,1 0 0 16,-2 2 2-16,1-3 0 15,0 1 1-15,0 2-3 16,0-3 0-16,-2 2 3 16,3-2-3-16,-2 1 2 15,1 0 1-15,3 0-2 0,-3 0 2 16,0-1-3-16,3 1 3 15,-3 0 0-15,0-1-3 16,1 1 4-16,-3 0 0 16,3 0 1-16,-3 1-5 15,2 2 0-15,-2-1 0 16,-1 1 4-16,0-1-2 16,3 0-1-16,-1-2 0 15,1-1 3-15,0 3 0 16,1-2-3-16,1 2 1 15,-4-2 1-15,3 0-3 16,-2 1 2-16,-1-1 2 0,1 3-2 16,-1-4-2-1,-1 2 0-15,2 0 7 0,1-1 0 16,1-2-4-16,-1 1 0 16,0-1 3-16,3 1-6 15,-2-3 4-15,4 1-3 16,-1-1 0-16,1-1 0 15,-1-2 3-15,1 2 4 16,0 0 0-16,0 0-6 16,-1-1 1-16,-2 2 2 15,-2 3 3-15,-1-1-6 16,1 1 7-16,-1 1-9 16,0-3 14-16,2 0-8 0,2-2-5 15,1 1 1-15,1-1 1 16,-2 0-3-16,-1 3 1 15,0 0-1-15,-2 2 3 16,-2 2-1-16,-2 2-2 16,-4-1 4-16,-1 4-4 15,0-3-14-15,0 3 7 16,0 0-18-16,-1 0-53 16,-28 0-38-16,-14 6 24 15,-8 5-15-15,2 1-26 16,9 1-20-16,10-5-100 15</inkml:trace>
  <inkml:trace contextRef="#ctx0" brushRef="#br0" timeOffset="85889.67">19638 11959 204 0,'0'0'115'16,"0"0"-68"-16,0 0 15 15,0 0-21-15,0 0-2 16,0 0-6-16,-33-4-8 0,25 2 12 16,1 2 1-1,3 0 7-15,-1 0-14 0,4 0-3 16,-1 0 12-16,2-1 18 15,0 1 2-15,0 0 0 16,0-2-10-16,0 2-7 16,0 0 7-16,0-3-14 15,0 3 3-15,0-5-17 16,0 0-17-16,3 1 0 16,2-3 3-16,2 2-8 15,3-2 5-15,4 1-5 16,1-2 1-16,3 1 3 15,3 0 1-15,1 0-5 16,5 0 3-16,1 2-3 16,2-1 3-16,-3 0-2 0,-2 1 7 15,-2 1-1-15,-4-2-1 16,-1 2 7-16,0-1-5 16,-3 3-6-16,-1 1-1 15,-1 1 1-15,-2 0-2 16,-3 0 3-16,1 0-3 15,3 0 2-15,0 0-1 16,3 0 5-16,3 0-6 16,-2 0 0-16,-3 0 0 15,-2 0 2-15,-4 0 0 16,-2 0 2-16,-2 0 5 16,-2 0 2-16,-1 0-10 15,0 0 4-15,0 0-7 0,2 0 2 16,2 0-3-16,2 0 2 15,4 6 1-15,2 4-3 16,2 1 3-16,-1 3-6 16,-1 1 6-16,-1-1 1 15,-4 4-1-15,-1-1-2 16,0 5-3-16,0 2 7 16,1 2-2-16,-1 0 1 15,2 1 2-15,0 2-3 16,3 2 6-16,-2-1-1 15,0-2-2-15,2 0 6 16,-4-6 3-16,-1-4-6 16,-1-2 15-16,-1-7-6 0,-1-2 5 15,-2-3 0-15,-1-2 6 16,0-2-12-16,0 1 13 16,0-1-8-16,0 0-1 15,2 0-5-15,-2 0-5 16,0 0 3-16,0 0-5 15,0 0 0-15,0 0-1 16,0 0 0-16,0 0-1 16,0 0 1-16,0 0-5 15,0 0-40-15,0 0-106 16,-28 0-77-16,-18 0-85 16,-16 0-523-16</inkml:trace>
  <inkml:trace contextRef="#ctx0" brushRef="#br0" timeOffset="87570.23">19202 12800 230 0,'0'0'83'0,"0"0"-69"16,0 0 12-16,0 0 8 0,0 0-8 16,0 0-7-16,0 0 2 15,5 0 8-15,-2 0 9 16,3 0 0-16,1 0 0 16,5 0-10-16,-2-3-7 15,1 0-13-15,-4 0-8 16,-2 1 3-16,-2 0 3 15,0-3 1-15,-2-2 10 16,2 0 3-16,0-3-2 16,0 0-6-16,-1-3-7 15,-2 2 0-15,0-1 5 16,0 0-6-16,0 2 5 16,-6 2 13-16,-5-1-7 15,-2 4-8-15,-2 1 10 0,-1 4-5 16,1 0-9-16,0 0 7 15,4 0-6-15,2 7 0 16,2 2-2-16,4 3-2 16,2 0 1-16,1 0 4 15,0 3-5-15,0-3 0 16,0 0-1-16,0-4 8 16,4 0-10-16,5-4 8 15,0 0-1-15,4-3-4 16,2-1 9-16,-1 0-1 15,2 0-5-15,-1-8-3 16,0-9 8-16,0 0-4 16,-3-5 0-16,-2-1 1 0,-4-2-5 15,-4 2 0-15,-2 3-2 16,0 4 2-16,-5 8 0 16,-8 3 0-16,-7 5-1 15,-3 0 1-15,0 7 1 16,1 5-1-16,1 3 5 15,7 0-2-15,7-1-2 16,1-2 1-16,5 0-2 16,1-2 2-16,0-3 0 15,0 0 1-15,8-2-2 16,6-5 0-16,4 2 5 16,0-2 5-16,2 0-8 15,0 0-1-15,-4 0 1 0,0-7 3 16,-3-3-2-16,-4 0-2 15,-5 0 2-15,0 1 9 16,-4 1 4-16,0 2 1 16,0 3-18-16,0-2 10 15,0 2-9-15,-1-1-1 16,-6 2 0-16,2 2 3 16,1 0-2-16,-1 0-1 15,2 0-11-15,3 0-27 16,0 0-32-16,0 6-37 15,3 2-3-15,9-2-166 16</inkml:trace>
  <inkml:trace contextRef="#ctx0" brushRef="#br0" timeOffset="88484.39">19247 12716 159 0,'0'0'54'0,"0"0"9"0,0 0-16 15,0 0-15-15,0 0 33 16,0 0 41-16,-12 13-9 16,19-13-33-16,7-10-40 15,2 0 1-15,-1-3 6 16,2-3 7-16,-4 0-3 16,5-2-7-16,0-3-12 15,0-3 9-15,3-3-15 16,1 0 0-16,1-2 3 15,0 5-6-15,0 2 1 16,-4 1-5-16,2 3 8 0,-3 1 5 16,1 2-7-16,1-1 1 15,-3 0-4-15,0 2 4 16,1 0 9-16,-2-1-10 16,0 1-3-16,1-2-1 15,-2 2-2-15,-2 1 1 16,4 1-2-16,-4 1 2 15,2 2 1-15,0-1 0 16,0 4-1-16,0 1-1 16,1-1 2-16,2 2-3 15,0-1-2-15,-3 0 8 16,1 0-7-16,-2 1 18 16,-1-1-12-16,-4 0-2 0,0 0 9 15,0 1 3-15,-3-2-14 16,0 2 3-16,0-2 4 15,1 1-9-15,-1-1 8 16,2-3-8-16,-1 0-1 16,2 3 1-16,-3-1 6 15,0-1-7-15,-1 4 3 16,-1 0 7-16,-1-2-5 16,0 3-2-16,1 0 0 15,-1-1 5-15,2-1-4 16,0 0-4-16,-1 1 1 15,2-2 3-15,1 2 0 16,1-2-4-16,-1 0 3 0,-1 3 1 16,-1-4-4-16,1 3 5 15,-2 1-5-15,-1 0 0 16,0-1 1-16,-1 1 3 16,1 0-3-16,0 2-2 15,-3-2 2-15,1 3-7 16,-1-1 6-16,0 1-2 15,0 0 0-15,0 0-11 16,0 0-44-16,0 0-52 16,-18 0-20-16,-12 0-38 15,-8 0-106-15</inkml:trace>
  <inkml:trace contextRef="#ctx0" brushRef="#br0" timeOffset="89460.01">19597 11919 295 0,'0'0'41'15,"0"0"12"-15,0 0 28 0,0 0-17 16,0 0-21 0,0 0-10-16,-13-11 5 0,13 11-5 15,0 0 4-15,0 0 1 16,0 0 11-16,0 0 0 16,0-2-6-16,0 1-11 15,0 0-9-15,0-2-5 16,0 0-1-16,0-1-15 15,5-1 10-15,8-3-8 16,5 2 4-16,4-2-8 16,5 2 3-16,3 0-3 15,1 0 3-15,1 1-1 16,-3 0 7-16,-3 0-4 16,-3 2 13-16,-1 0-14 15,0 0 7-15,2 1-6 0,2 1-2 16,1 0 2-16,-1-1-1 15,-1 2-1-15,-4-1 2 16,-2-3-4-16,-2 4 3 16,-4-3 5-16,-5 2 0 15,-2-1 4-15,-3 2-10 16,-2-1 13-16,-1 1-4 16,0 0-12-16,0 0 4 15,0 0-3-15,3 0 0 16,0 0-1-16,6 0-1 15,-3 3 1-15,2 1 0 16,-1 0-1-16,0 1 1 16,-2 0 0-16,-1 0-2 0,2 1 0 15,-1-2 2-15,-1 3-3 16,2 1-3-16,-1 0 12 16,2 2-2-16,1 0-4 15,-1 1-8-15,2 3 7 16,-3 3 1-16,2 5-2 15,-4 7 4-15,2 3-2 16,-2 3 8-16,1 2 9 16,-1 1-12-16,2-1 5 15,3-2 6-15,0-2 0 16,-1-2-14-16,-1-3 9 16,-2-3 13-16,0-6-7 0,0-6-5 15,-2-2 14-15,0-6-16 16,-2-2 6-16,-1-1 3 15,0-2 4-15,0 0-4 16,0 0 7-16,0 0-11 16,0 0 2-16,0 0-1 15,0 0-4-15,2 0-4 16,-2 0-4-16,0 0 4 16,0 0-6-16,0 0 0 15,0 0 0-15,0 0-2 16,0 0-10-16,0 0-59 15,0 3-72-15,0 2-79 16,-11 0-57-16,-17 2-147 0</inkml:trace>
  <inkml:trace contextRef="#ctx0" brushRef="#br0" timeOffset="91176.55">21777 15210 701 0,'0'0'44'0,"0"0"58"16,0 0-7 0,7-81-42-16,2 59-14 0,-1 3-3 15,-5 9 6-15,0 2-7 16,-3 7 14-16,0 1-28 16,0 7-21-16,-11 24-9 15,-7 15 9-15,-1 14 11 16,-2 13 7-16,0 3 4 15,3 3 2-15,-1-2-15 16,4-7 0-16,3-6-5 16,3-12-2-16,6-15 0 15,3-8 2-15,0-11-4 16,0-4 3-16,0-8-2 16,0-1-1-16,0-2-4 0,0-3-34 15,1 0-55-15,17-3-68 16,8-20-134-1</inkml:trace>
  <inkml:trace contextRef="#ctx0" brushRef="#br0" timeOffset="91649.47">22199 15266 104 0,'0'0'582'15,"0"0"-512"-15,0 0 60 16,0 0-63-16,0 0-62 0,0 0 3 16,0 0-8-16,-76 52 17 15,49-13 9-15,2 6-9 16,1 6 12-16,7 0-9 16,4 1-6-16,7-1 4 15,6-6-7-15,0-4-7 16,6-7 6-16,15-6-9 15,4-6 3-15,5-8 4 16,4-1-1-16,4-10 8 16,1-3-6-16,2 0-2 15,-4-12 3-15,-2-8 8 16,-5-10 11-16,-5-8 9 0,-3-9-5 16,-5-10-4-16,-3-6-11 15,-8-2-16-15,-4 5 1 16,-2 7 2-16,-6 14-4 15,-15 12 0-15,-7 7 6 16,-5 7-4-16,-4 9-3 16,1 4 0-16,4 0 5 15,7 6-5-15,6 12-8 16,8 7-62-16,7 1-55 16,4-1-121-16,9-6-546 15</inkml:trace>
  <inkml:trace contextRef="#ctx0" brushRef="#br0" timeOffset="92166.82">22967 15318 669 0,'0'0'48'16,"0"0"35"-16,0 0 63 15,0 0-61-15,0 0-52 16,98-44-23-16,-10 44 0 16,11 1 10-16,1 9-4 15,-5 1-10-15,-11-2 2 16,-8-2 3-16,-12 0-5 15,-13-4 3-15,-13-2 1 16,-11 1 10-16,-9-2-4 0,-3 0 3 16,-9 0-2-16,-1 0-9 15,-5 0-6-15,0 0 7 16,0 0-9-16,0 0-19 16,-14-6-42-16,-11-5-77 15,-4-1-46-15,4-2-157 16</inkml:trace>
  <inkml:trace contextRef="#ctx0" brushRef="#br0" timeOffset="92542.46">23661 15066 546 0,'0'0'93'0,"0"0"22"16,0 0 1-16,0 0-76 15,0 0-26 1,0 0-14-16,-26 9 9 0,26 9 8 15,0 5 5-15,5-1 4 16,18 1-2-16,9-2 4 16,5-3-4-16,2-5-5 15,-5-2-6-15,-7-2 2 16,-9-2-1-16,-11-2-5 16,-2 1-2-16,-5 2-1 15,0 5 3-15,0 3-4 16,-5 4 4-16,-15 4 8 15,-7-2-4-15,-4 1 9 16,-4 0-14-16,-1-3-4 16,0 1 5-16,1-4-2 0,6-2-5 15,5-4 5-15,8 3-7 16,6-1-3-16,2 2-1 16,4 4-3-16,4 2-85 15,0-1-77-15,4-5-200 16</inkml:trace>
  <inkml:trace contextRef="#ctx0" brushRef="#br0" timeOffset="92945.93">22968 15784 643 0,'0'0'50'0,"0"0"2"16,0 0 99-16,0 0-80 15,0 0-47-15,81-19-11 16,13 19-5-16,24 10 9 15,7 2 0-15,-10 3-7 16,-21-6-1-16,-21-4-4 0,-22-1 8 16,-18-4 10-16,-13 0 21 15,-10 0-1-15,-5 0-11 16,-5 0-7-16,0 0-11 16,0 0-8-16,0 0-6 15,-4 0-11-15,-17 0-2 16,-10-7-50-16,-14-2-58 15,-4-4-35-15,-5 0-196 16</inkml:trace>
  <inkml:trace contextRef="#ctx0" brushRef="#br0" timeOffset="93358.57">23392 15609 599 0,'0'0'79'16,"0"0"54"-16,0 0-41 16,0 0-53-16,0 0-12 15,0 0-17-15,-15-6-10 16,-4 6-17-16,-10 5 17 16,-15 5 34-16,-11 1 28 15,-4 0-17-15,-2-1-18 16,5 2 1-16,11-1-12 15,10 0-4-15,15 0-4 0,9-4-8 16,8 3 3 0,3 0-1-16,0 2-1 0,9 2-1 15,18 4 19-15,6 2 2 16,1 2-6-16,0 0-3 16,-1 0-4-16,0 0-5 15,0-2 2-15,-5-1-4 16,-1-5 2-16,-6-3 2 15,-7 0-6-15,-4-5 1 16,-3 2-2-16,-1-1-22 16,0 2-97-16,6 0-113 15,3-7-647-15</inkml:trace>
  <inkml:trace contextRef="#ctx0" brushRef="#br0" timeOffset="94206.39">24414 15388 554 0,'0'0'28'16,"0"0"5"-16,104-54 56 15,-67 47-35-15,-5 7-11 16,-4 0 11-16,-7 15-4 16,-9 17-19-16,-7 6-4 0,-5 8 6 15,-2 0 5 1,-23 4-6-16,-10 1 0 0,-7 2-8 16,-4-6-19-16,3-1 12 15,10-6-15-15,12-6 1 16,9-4-3-16,11-8-3 15,1-5 3-15,0-8 0 16,22-4 5-16,11-5-1 16,10 0 1-16,5-7-3 15,0-13-2-15,-2-4-8 16,-1-6-1-16,-8 2 4 16,-4-2 5-16,-6 2 0 15,-6 6 3-15,-6 4-6 16,-4 5 6-16,-5 6 6 15,-1 5-3-15,-4 2 3 16,-1 0-2-16,0 0-7 16,2 14-17-16,0 8 17 0,2 9 0 15,-1 3 3-15,1-1-2 16,2 2 1-16,2-3-2 16,5-4 1-16,4-8-1 15,5-7 1-15,5-7-1 16,6-6 9-16,1 0-8 15,0-20 5-15,-4-4-5 16,-3-7 4-16,-6-5-2 16,-5-7 2-16,-1-4 2 15,-9-4 1-15,-6 2 3 16,0 4-7-16,-16 9 3 16,-12 10-6-16,-10 10 3 0,-5 9 2 15,-2 7-5-15,3 0 0 16,6 17-1-16,13 7-7 15,11 9-48-15,12 0-133 16,9-2-298-16</inkml:trace>
  <inkml:trace contextRef="#ctx0" brushRef="#br0" timeOffset="94619.8">25846 15618 643 0,'0'0'80'16,"0"0"-30"-16,126-30 66 15,-69 24-70-15,6 0-13 16,4 0 1-16,-1 3-20 0,-2-2 0 16,-5-3-4-16,-10 4 6 15,-10-4-1-15,-10 3 13 16,-14 2-1-16,-7 2 1 15,-5 1-9-15,-3 0-3 16,0 0-16-16,0 0 0 16,-14-3-32-16,-13 2-56 15,-6 0-70-15,3-4-136 16</inkml:trace>
  <inkml:trace contextRef="#ctx0" brushRef="#br0" timeOffset="94955.19">26305 15400 565 0,'0'0'107'15,"0"0"39"-15,0 0-46 16,0 0-33-16,0 0-25 16,0 0-26-16,6-12-14 15,18 16-1-15,7 9 6 16,2 2-4-16,-2 1-2 15,-2 1 1-15,-8-2 1 16,-3 1-4-16,-6 0 1 16,-5-1-1-16,-4 0 0 15,-3 0-1-15,0-1 2 16,-3 0 8-16,-13 0-5 16,-4 2 13-16,-1-3-6 0,-6 3 0 15,-1-2-3-15,-2 2-2 16,-1 1-5-16,1 2-1 15,2 1-2-15,4 3-74 16,9-1-185-16</inkml:trace>
  <inkml:trace contextRef="#ctx0" brushRef="#br0" timeOffset="95331.88">25585 16034 590 0,'0'0'106'16,"0"0"-75"-16,0 0 52 15,103-5-11-15,-35 7-25 16,16 10-7-16,8-2-15 16,4-1 6-16,-1-1-16 15,-10-3-10-15,-10-4 4 16,-17-1 4-16,-18 0 19 0,-10 0-10 16,-11 0 8-16,-8 0-5 15,-8-1-20-15,-3-1-4 16,0-3-1-16,-22-4-99 15,-11-1-45-15,-9-1-59 16,-4-1-235-16</inkml:trace>
  <inkml:trace contextRef="#ctx0" brushRef="#br0" timeOffset="95727.95">26016 15833 624 0,'0'0'82'16,"0"0"46"-16,0 0-65 0,0 0-49 15,0 0 0-15,0 0 10 16,-87 12 1-16,61-2-3 16,-6 0-3-16,-7 2 10 15,-10-6 3-15,-3-1 11 16,-5 3-20-16,7-4-7 15,14 2-3-15,12-1-2 16,16-3-2-16,7 1-9 16,1 0-2-16,0 5-2 15,1 7 4-15,22 9 6 0,8 5 23 16,6 1-7 0,2-2-8-16,0-3-2 0,0 1-6 15,-7-6-3-15,-3-1-3 16,-8-4 0-16,-5-5-2 15,-7-4 2-15,-3-1 0 16,1 0-11-16,1-1-77 16,6 3-79-16,8-1-222 15</inkml:trace>
  <inkml:trace contextRef="#ctx0" brushRef="#br0" timeOffset="96335.48">27064 15524 573 0,'0'0'7'0,"0"0"66"15,81 0-4-15,-68 19-30 16,-7 7-8-16,-6 1 1 15,0 3 5-15,-14-2-5 16,-9-2-5-16,-4-5-1 16,-3-6 7-16,3-2-27 15,2-6 21-15,6-2-17 16,10-2-6-16,4-2 7 16,5 2-10-16,0 1-1 15,6 5-6-15,17 5 6 16,5 4 3-16,3 5 5 15,-5 5-8-15,-10 3-2 16,-10 5 1-16,-6 4-1 16,0-1 1-16,-3-2-2 0,-10-5 3 15,-7-6-1-15,2-7 1 16,-3-2 0-16,1-7-4 16,0-4 2-16,-5-6 1 15,-1 0 2-15,1-3 3 16,1-10 4-16,8 1-1 15,7-2-5-15,5 0-2 16,4 3-51-16,11-3-194 16</inkml:trace>
  <inkml:trace contextRef="#ctx0" brushRef="#br0" timeOffset="96772.82">27437 15679 666 0,'0'0'72'16,"0"0"7"-16,0 0-54 15,0 0-12-15,0 0 14 16,-56 83 4-16,39-41 9 15,5-1-18-15,3 8-12 16,3-2 2-16,5 0 4 0,1-6-9 16,0-6-6-16,12-9 7 15,7-7 1-15,5-7-4 16,4-5 6-16,2-7 29 16,2 0-6-16,-3-13-4 15,1-11 16-15,-3-11-12 16,1-9-11-16,-4-6 0 15,-3-4-12-15,-9-4-11 16,-9 7 1-16,-3 10-2 16,-8 10-4-16,-20 13-1 15,-8 14 5-15,-4 4-2 16,-2 14-3-16,5 22-48 0,10 6-119 16,13 1-261-16</inkml:trace>
  <inkml:trace contextRef="#ctx0" brushRef="#br0" timeOffset="97993.68">27989 15877 439 0,'0'0'143'0,"0"0"2"16,0 0-1-16,0 0-63 16,0 0-40-16,0 0-20 15,60-34-9-15,-18 28 4 16,10 2 3-16,6 1-6 15,5 0 11-15,-2 0-8 16,-6 0-3-16,-6 2-12 0,-9-3 2 16,-7 4 12-16,-6 0-10 15,-3 0 0-15,-9-3 10 16,-4 3-1-16,-6 0-6 16,-5 0 9-16,0 0 0 15,0 0-13-15,0 0-4 16,0 3-1-16,0 14-12 15,-10 12 12-15,-2 13 1 16,1 12 0-16,-2 4 1 16,1 4 12-16,0-3-3 15,2-5-3-15,2-8 4 0,-2-12-4 16,4-5-6 0,0-10-1-16,1-5 0 0,2-6 1 15,2-2 1-15,-1-4 2 16,2-1 3-16,0-1-7 15,0 0 0-15,0 0 0 16,0 0 6-16,0 2-12 16,0 1-22-16,0 3-80 15,0 5-30-15,0-1-160 16</inkml:trace>
  <inkml:trace contextRef="#ctx0" brushRef="#br0" timeOffset="98287.93">28226 16456 521 0,'0'0'167'0,"0"0"-21"16,0 0-3-16,0 0-47 15,0 0-43-15,0 0-30 16,132-7-12-16,-77 14 15 15,-3 2-16-15,-6-1-2 16,-6-1-4-16,-7-5-4 16,-9 0 3-16,-6 0 2 15,-10-2-1-15,-5 0-8 16,-3 0 3-16,0 0-5 0,-2 0-66 16,-18 0-68-16,-8 1-27 15,-8 5-95-15</inkml:trace>
  <inkml:trace contextRef="#ctx0" brushRef="#br0" timeOffset="98505.34">28316 16593 389 0,'0'0'217'0,"0"0"-94"16,0 0-5-16,0 0-32 15,83 14-22-15,-60-11-15 16,1-1 2-16,1 1-15 15,-1-3-5-15,-5 0-4 0,1 0-9 16,-8 0-18-16,-5 0 4 16,-4 0-8-16,-3 3-59 15,0 2-101-15,-18 1-47 16,-4 1-157-16</inkml:trace>
  <inkml:trace contextRef="#ctx0" brushRef="#br0" timeOffset="98675.93">28322 16766 428 0,'0'0'178'15,"0"0"-29"-15,0 0 2 0,0 0-67 16,101 19-24 0,-66-16-11-16,2 0-30 0,-5 0-11 15,-2-3-8-15,-8 0-33 16,-8 0-160-16</inkml:trace>
  <inkml:trace contextRef="#ctx0" brushRef="#br0" timeOffset="100603.43">20011 15413 502 0,'0'0'59'0,"0"0"-5"15,0 0 57-15,0 0-15 16,0 0-32-16,0 0-1 16,-35-36-18-16,35 36-20 15,6 0-19-15,33 0 9 16,19 1 9-16,26 10 7 15,8 0 0-15,-2 4-8 16,-7-1-8-16,-11 1-5 16,-8-1 8-16,0 3-16 15,0 2 10-15,-1-2-7 16,-5 0-1-16,-10-5-4 0,-15-2 0 16,-9-3 2-16,-11-5 0 15,-9 1-2-15,-1-3 2 16,-3 0-2-16,0 0-1 15,0 0 1-15,0 0-23 16,-3 0-53-16,-14 0-21 16,0-3-36-16,-1-4-152 15</inkml:trace>
  <inkml:trace contextRef="#ctx0" brushRef="#br0" timeOffset="101092.4">20743 15375 551 0,'0'0'71'0,"0"0"17"15,0 0 30-15,0 0-47 16,0 0-25-16,0 0-18 16,-23-18-10-16,23 18-18 15,0 0 2-15,0 0-2 16,10 4 11-16,9 6 19 15,7 2 0-15,9-3-5 16,2 3-1-16,4-1-16 16,-5 0 1-16,-4-1-5 15,-3-1 2-15,-4 0 2 0,-4-2-2 16,-3-1 8-16,-2 0-4 16,-5-4-6-16,-1 1 9 15,-6-1-2-15,-1-1-8 16,-3-1-1-16,0 2-2 15,0 2-5-15,0 3-3 16,-10 3 8-16,-11 2 8 16,-6 1 15-16,-4 1 0 15,0-1-7-15,-4 0 3 16,-1-3-4-16,-2 1-4 16,2-2 5-16,2 1-14 15,4 1 1-15,6-2-3 16,6-1-1-16,3 3-1 15,5-5-8-15,2 2-36 16,4-2-40-16,4-4-91 0,0-2-236 16</inkml:trace>
  <inkml:trace contextRef="#ctx0" brushRef="#br0" timeOffset="102162.67">17930 14645 462 0,'0'0'18'15,"0"0"30"-15,0 0 90 16,0 0-68-16,0 0-21 16,0 0-12-16,37-62 1 15,-23 62-23-15,2 8 4 16,2 13 2-16,0 12 1 16,-2 10 8-16,-7 18 4 0,-9 11 7 15,0 7-17-15,-21 3 7 16,-13-2-14-16,-6-4 1 15,-3-1-7-15,2-6 4 16,8-9-8-16,11-5-5 16,11-11-2-16,10-4 1 15,1-8-1-15,6-3 0 16,15-5 2-16,6-8-2 16,-3-7 2-16,1-5-2 15,-1-4-3-15,-2 0-9 16,-1-18 12-16,-2-9-5 15,-2-4 3-15,-7-8 1 16,-5-4 0-16,-5-3 1 0,0-4 0 16,-19 0-5-16,-11 6 2 15,-11 6-7-15,-4 8 10 16,-2 6-2-16,6 6 2 16,13 6 0-16,13 4 9 15,14 0-9-15,1-1 0 16,22-4-1-16,17-1-13 15,10 2 4-15,2 2 0 16,-6 3-1-16,-6 3 9 16,-7-2 2-16,0 6 2 15,-4-2 3-15,-3 2-5 16,-1 0 0-16,-3 0 1 0,-3 9-1 16,1 7 0-16,-7 5-2 15,-2 4 0-15,-6 5 2 16,-4 0 0-16,0 3 0 15,-2-3 0-15,-7-2 1 16,2-3 0-16,-1-6-1 16,2-5 1-16,2-3-1 15,1-4 0-15,3-3-2 16,0-1-9-16,0-2-29 16,0-1-40-16,0 0-73 15,9-6 17-15,1-15-309 16</inkml:trace>
  <inkml:trace contextRef="#ctx0" brushRef="#br0" timeOffset="102330.5">18345 14896 623 0,'0'0'54'0,"0"0"-28"15,0 0 54-15,0 0-35 16,0 0-40-16,0 0-5 15,37-59-52-15,-34 75-70 16,-3 1-241-16</inkml:trace>
  <inkml:trace contextRef="#ctx0" brushRef="#br0" timeOffset="102681.4">18537 14943 397 0,'0'0'38'15,"0"0"53"-15,0 0 54 16,37 104-89-16,-16-63-10 16,6 5-6-16,13 3-6 15,4 1 22-15,-3-3 13 16,-14-5-44-16,-12-9-12 16,-15-5-2-16,0-7-7 15,-27-6 3-15,-10-4 6 16,-9-4 21-16,-2-6-12 0,6-1 3 15,10 0-9 1,9-9-6-16,10-9-10 0,11-7 6 16,2-10-6-16,19-4-10 15,17-8-15-15,8-6-10 16,6 0-12-16,1 3 9 16,-3 9-16-16,-4 7-26 15,-6 15 20-15,-7 8 5 16,-6 8-92-16,-2 3-132 15</inkml:trace>
  <inkml:trace contextRef="#ctx0" brushRef="#br0" timeOffset="102975.36">19119 14990 559 0,'0'0'108'0,"0"0"-4"0,0 0-33 16,0 0-48-16,0 0 9 15,-84 72 6-15,72-39-12 16,5 5-8-16,7-1 7 16,0 2-11-16,19-1-4 15,6-2-1-15,2-1 0 16,0-4 2-16,-6-6-1 16,-5-5 23-16,-8-7-19 15,-6-5-12-15,-2-3-1 16,0 0 1-16,-7-3-2 15,-10 0 0-15,-4-2-15 0,-5 0-39 16,4-12-30-16,4-8-134 16,6-11-232-16</inkml:trace>
  <inkml:trace contextRef="#ctx0" brushRef="#br0" timeOffset="103215.03">19102 15037 542 0,'0'0'23'0,"0"0"18"16,-4 79 83-16,-14-30-37 16,-9 9-25-16,-12 2-16 15,-4 4-20-15,-6-2-9 16,1-3-4-16,0-5-8 0,8-7 1 16,9-12-3-16,8-10-3 15,11-9 1-15,8-11 1 16,4-1 1-16,0-4-3 15,0 0 0-15,3 0-33 16,15-12-124-16,10-17-211 16</inkml:trace>
  <inkml:trace contextRef="#ctx0" brushRef="#br0" timeOffset="103513.57">19426 14720 579 0,'0'0'15'0,"-11"112"88"16,4-35-3-16,-3 8-18 16,-7 4-28-16,-1-2-26 15,-2-7-6-15,3-10-12 16,4-16-5-16,5-16 6 15,7-13-6-15,1-8 5 16,0-7 0-16,0-4-4 16,10-1-3-16,6-5 4 15,7 0-6-15,2 0-1 16,4-14-48-16,-4-9-116 0,-7-7-73 16</inkml:trace>
  <inkml:trace contextRef="#ctx0" brushRef="#br0" timeOffset="103688.19">19401 15190 93 0,'0'0'507'0,"0"0"-405"16,110-36-9-16,-73 25 4 16,-2 2-46-16,-4 1-20 15,-6 6-20-15,-6 2-11 16,-8 0-1-16,-9 5-126 15,-2 10-203-15</inkml:trace>
  <inkml:trace contextRef="#ctx0" brushRef="#br0" timeOffset="106604.38">20033 16581 261 0,'0'0'237'0,"0"0"-179"16,0 0 35-16,0 0-24 15,0 0-16-15,0 0-20 16,-52 45 10-16,50-42 1 16,2-3-17-16,0 0 6 15,0 0-2-15,0 0 5 16,18 0 3-16,12-2-5 16,9-10 0-16,4-3-4 15,3-4-15-15,-2-1 0 16,0-9 9-16,1 0-14 15,6-9 2-15,1-2-6 16,4-8 0-16,3 4 1 0,-4 5-10 16,-4 8 6-16,-8 5-3 15,-4 9 0-15,-8 2 10 16,-1 1-5-16,-2 7 8 16,0 0-4-16,4-2-7 15,2 3 5-15,2-4-7 16,1 3-1-16,1-1 1 15,-1 2 8-15,-4-1-8 16,-5 2 1-16,-5-1-1 16,-1 0 17-16,-1 3-8 15,-2-3 0-15,1 0 0 16,-4 1 0-16,-4-1 3 0,-3 0-10 16,-2 1 1-16,-4 5-3 15,-3 0 0-15,0 0 0 16,0 0-2-16,0 0 0 15,0 0-22-15,-6 0-38 16,-12 0-27-16,-7 0-46 16,-2 0-32-16,-1 0-131 15</inkml:trace>
  <inkml:trace contextRef="#ctx0" brushRef="#br0" timeOffset="107187.93">20862 15958 512 0,'0'0'119'0,"0"0"6"16,0 0-16-16,0 0-49 16,0 0-5-16,0 0-14 15,4-22-7-15,16 22-33 16,6 0 9-16,2 0-9 15,6 0 5-15,4 0 2 16,1 0-4-16,0 1 1 16,-3-1-1-16,-6 0 5 15,-5 0-5-15,-3 0 15 16,-6 0 4-16,-3 0-2 16,1-1 1-16,-5-2-7 0,1 1-7 15,-4 1 3-15,0-1-7 16,-1 2 0-16,-4 0 2 15,1 0-10-15,-1 0 4 16,-1 0 0-16,0 0-1 16,0 0-1-16,0 0 1 15,0 0-10-15,-8 0 6 16,-1 8 10-16,-4 3-4 16,1 3 3-16,-4 6 10 15,-1 4-13-15,-3 5 11 0,-4 3 1 16,-3 6 11-1,1-1 3-15,-2 4-12 16,4 0-1-16,3-3-6 0,5-4 0 16,4-7-8-16,3-4 1 15,4-5 2-15,2-6 7 16,2-4-9-16,1-5 0 16,0-1-1-16,0 1 0 15,0 0-12-15,-6 0-61 16,-4-3-45-16,-7 0-133 15,-4 0-673-15</inkml:trace>
  <inkml:trace contextRef="#ctx0" brushRef="#br0" timeOffset="107788.9">19378 16537 580 0,'0'0'79'15,"0"0"10"-15,0 0 46 16,0 0-61-16,0 0-63 16,0 0-4-16,-13 84 39 0,10-29 0 15,3 2-4-15,0 1-7 16,0-2-17-16,-6-5 2 15,-7-3 0-15,-4-2-15 16,-2-5 3-16,-2-5-8 16,7-11 0-16,4-7 7 15,4-10-7-15,5-5 4 16,1-3-4-16,0 0 0 16,0 0-36-16,-3-19-87 15,-7-8-82-15,0-7-254 16</inkml:trace>
  <inkml:trace contextRef="#ctx0" brushRef="#br0" timeOffset="108199.68">19148 16832 656 0,'0'0'68'16,"0"0"-46"-16,0 0 30 16,0 0-14-16,80-9-28 15,-24 9 12-15,10 4-11 16,1 2 9-16,-5-4 7 15,-6-1 1-15,-10-1-3 16,-8 0-12-16,-10 0 10 16,-9 0-6-16,-7 0-5 15,-3-3-3-15,-5-7 12 16,-4-5 5-16,0-2-15 0,0-3-9 16,0 2 1-16,-10 5-3 15,-5 3-3-15,-3 7 2 16,-4 3-8-16,-5 0 7 15,-3 6 1-15,0 14-1 16,5 6 2-16,4 3-1 16,11 0 5-16,3 0 0 15,6 0-2-15,1-2 3 16,0-2-2-16,11 1-1 16,2-2 3-16,3-7-1 15,1-3-3-15,-1-3-1 16,5-5-4-16,0-1-31 15,3-3-50-15,1-2-112 16,0-4-186-16</inkml:trace>
  <inkml:trace contextRef="#ctx0" brushRef="#br0" timeOffset="108867.96">19869 16898 617 0,'0'0'110'0,"0"0"-93"15,0 0 3-15,0 0 9 16,0 0 3-16,0 0-9 16,-21 92 6-16,6-62-14 15,2 4-7-15,-5-1-2 0,6-4-2 16,1-5-3 0,4-12 0-16,6-10 2 0,1 0 7 15,0-2 63-15,0 0 3 16,11-16-46-16,4-8-13 15,2-6 9-15,-2-4-15 16,2-4-3-16,-1-6-7 16,3 4-1-16,-1 2-17 15,-3 7-22-15,-3 7 14 16,-2 11 12-16,-2 8 11 16,-2 5-5-16,4 0-2 15,5 0 8-15,4 14 1 0,1 7 0 16,2 3 0-1,-6 1 0-15,-7 2-1 0,-3-3 0 16,-6-1 0-16,0-2 0 16,0-5 2-16,0-6-1 15,0-1 0-15,0-6 0 16,0-2 1-16,0-1-1 16,0 0 2-16,0 0 1 15,0 0 2-15,2-3 14 16,4-13 2-16,3-8-11 15,1-2-7-15,4-1-2 16,8-3-1-16,6 5-2 16,7 3-7-16,1 10 0 15,-4 12 2-15,-5 0 7 16,-6 9 0-16,-9 11 1 0,-5 7 2 16,-7 4 6-16,0 3 7 15,0 2 2-15,-11 3-8 16,-2-5-4-16,3-1-4 15,1-6-2-15,5-7 0 16,2-6 8-16,1-6-16 16,-2 1 8-16,1-3-57 15,2 2-57-15,0-5-157 16</inkml:trace>
  <inkml:trace contextRef="#ctx0" brushRef="#br0" timeOffset="109407.97">20528 16854 681 0,'0'0'38'16,"0"0"-11"-16,0 0 53 15,0 0-24-15,0 0-17 16,0 0-17-16,55 54 10 15,-55-21 0-15,-1 4 4 16,-10 3-7-16,-5 4-8 16,1 0-12-16,-3-1 0 15,-1-4-7-15,2-5-2 0,1-8 1 16,4-9 0 0,6-5 0-16,3-11 5 0,3 1-5 15,0-2 3-15,0 0 11 16,0 0 39-16,12-7-9 15,4-8-8-15,4-8-21 16,4-8 12-16,1-7-12 16,3-12-13-16,5-7 13 15,2-4-16-15,0 0-2 16,0 5 2-16,-7 11 1 16,-7 11-1-16,-7 15-5 15,-6 10-8-15,-3 9 7 0,-1 0 4 16,4 0-15-1,5 7 9-15,-2 11 5 0,-2 6 3 16,-9 2-2-16,0 0-3 16,-14-3 1-16,-16-2-2 15,-4-4 6-15,-5-6 2 16,7 0-2-16,7-5-1 16,6-2-18-16,7-2-114 15,2-2-163-15</inkml:trace>
  <inkml:trace contextRef="#ctx0" brushRef="#br0" timeOffset="113847.74">23675 15115 326 0,'0'0'130'16,"0"0"6"-16,0 0-24 15,0 0-56-15,0 0 1 16,0 0-12-16,-22-28 6 0,21 28-12 15,1-1 4-15,0 1 2 16,0-2-16-16,0 2 7 16,0 0-4-16,-2 0-1 15,2 0-8-15,-1 0-7 16,1 0-1-16,0 0-6 16,0 0-2-16,0 0 0 15,0 0 5-15,0 0-4 16,0 0-5-16,0 0 6 15,0 0 0-15,-2 0 3 16,2 0-5-16,-3-1 5 16,-1-3 2-16,-3-2-3 15,-1-1-3-15,0 2-3 16,2 1-1-16,2-2 2 0,-2 4-2 16,5 1 1-16,1 0 4 15,-2 1 0-15,2 0-7 16,0 0 2-16,-1 0-4 15,1 0 0-15,0 0 0 16,0 0-1-16,0 0 0 16,0 0-5-16,0 0 5 15,0 0-7-15,0 7 6 16,7 8 2-16,5 3 0 16,1-1 5-16,4 0-2 15,-2 2-1-15,1-4 1 16,2 0-3-16,-2 2 0 15,1-4 3-15,-1 0-2 0,0-2 0 16,-4-2 0-16,3 2 0 16,-3-3 1-16,-1-1-1 15,1 2-2-15,-2-3 1 16,1 0 0-16,0 2 1 16,-2-5 2-16,-1 2-3 15,-1-1 0-15,-1-2 0 16,-1 1 0-16,-1 0-1 15,-1 1 1-15,0-1 0 16,-1-2 3-16,-1-1-4 16,-1 0 1-16,0 0 0 15,0 0 0-15,0 0 0 16,2 0 1-16,-2 0-1 0,0 0 0 16,0 2-1-1,0-2 1-15,0 1-1 0,4 0 1 16,-3 2 2-16,1-1-2 15,1-2 3-15,-1 2-3 16,-2 0 0-16,0-2 1 16,1 0-3-16,-1 0 3 15,0 0-1-15,0 0 0 16,0 1 0-16,0-1 0 16,0 0 2-16,0 0-1 15,0 0-1-15,0 0 1 16,0 0-2-16,0 0 1 15,0 0 0-15,0 0 1 16,0 0-1-16,0 0-7 0,0 0 7 16,0 0-5-16,0 0 1 15,0 0 3-15,-11 0 1 16,-5 2 5-16,-1 0-4 16,1 2 0-16,2 0-1 15,2-1 0-15,-1 2 2 16,-1-1-1-16,-1 0 3 15,-6 4-2-15,-6 3 0 16,-3 1 10-16,-3 4-12 16,1 1 11-16,2-2 0 15,3 1-2-15,6-4 6 0,6-2-8 16,6-2-4 0,3-4-2-16,3-1-1 0,2-3 4 15,1 0-3 1,0 0 1-16,0 0-1 0,0 0 9 15,0 0-8-15,0 0-2 16,0 0 4-16,0 0-2 16,0 0 2-16,0 0 0 15,0 0 1-15,0 0 7 16,0 0-12-16,0 0 3 16,0 0-1-16,0 0-1 15,0 0-1-15,0 0-4 16,0 0 4-16,0 0 0 15,0 0 0-15,0 0-50 0,0 0-37 16,0 1-45-16,0-1-57 16,-5 0-165-16</inkml:trace>
  <inkml:trace contextRef="#ctx0" brushRef="#br0" timeOffset="116570.73">22945 15269 344 0,'0'0'48'0,"0"0"61"16,0 0-41-16,0 0-31 16,0 0-15-16,0 0-13 15,0 0 21-15,-29-26-12 16,25 26-4-16,-4 2-9 16,-2 8 22-16,2-2-4 15,4-3 1-15,1-1-13 16,3-2 1-16,0-2-10 0,0 0 12 15,0 0 31-15,9-2 35 16,9-8-37-16,0-4-31 16,1 2 0-16,-2-1 3 15,-4 3-6-15,-6 4-8 16,-2 3 5-16,-4 0-6 16,-1 3 0-16,0 0-3 15,0 0-3-15,0 0-7 16,-3 6-51-16,-6 7-40 15,0-1-65-15,-1-4-371 16</inkml:trace>
  <inkml:trace contextRef="#ctx0" brushRef="#br0" timeOffset="131024.25">19993 15252 382 0,'0'0'87'0,"0"0"-38"16,0 0 55-16,0 0-23 0,0 0-24 15,0 0-4-15,0 0 6 16,-9 0-4-16,9 5-15 15,0 0-9-15,0 3-3 16,13 4 5-16,2 1-2 16,4 0-10-16,5 2 4 15,-1-2-9-15,4 1 0 16,3-3-9-16,1-3 4 16,7-2-5-16,1-3 13 15,2 2-9-15,-1-2-2 16,-1 0 1-16,-5 0-5 15,0 0-3-15,-1-1 3 16,2-1 1-16,-3 1 4 0,5-2-1 16,-1 4-7-16,3-1 9 15,-1 1-5-15,-3-2-2 16,-1 2-3-16,-4 1 3 16,-4-2 0-16,-2-3 1 15,1 0-4-15,-3 0 1 16,-1 0 5-16,2 0 3 15,-1 0 5-15,0 0-9 16,2 0-3-16,3 0 5 16,1 0-2-16,1-3-2 15,-4 0-2-15,-1-1 2 16,-4 0 5-16,-3 0 2 0,-5-1 2 16,-3 1 7-16,-3 1 3 15,-1-1 2-15,-1-1-10 16,2-2-3-16,1-1-3 15,1-1-5-15,1-1-1 16,-2-2 2-16,2-1 1 16,-3 1 3-16,-1-1 3 15,-2-1 2-15,-2 2 1 16,2-2-5-16,0 0-1 16,0-2-5-16,0-3 3 15,0 0 0-15,0-2-5 16,1 1 0-16,0 0 1 15,0-1 2-15,-1 4-1 0,-1 0 2 16,-1-2 2-16,-1 1 1 16,0-1-2-16,0 0-5 15,0-1 6-15,0-2-3 16,0-3-2-16,0 2-1 16,2 1-1-16,2 1 1 15,-1-3 1-15,0 2-1 16,1-2 1-16,1 0 0 15,-1 2 1-15,1-3-3 16,-1 4 1-16,-1-2 0 16,2 2-1-16,-1 2-1 15,-1 0 1-15,0 4 0 16,0-1 0-16,0 2 2 16,0 1-2-16,3 0 1 0,-3 3 0 15,1-2-1-15,1-1 0 16,0-1 0-16,1-2 1 15,1-1-2-15,-1 1-2 16,0-2 3-16,0 4 2 16,0-1-1-16,-1 3-1 15,0 3 1-15,1-1-1 16,-1 0-1-16,1 2-7 16,2-3 8-16,0 2 2 15,-1-2-1-15,4 2-1 16,1-2 0-16,1-2-5 15,2 2 5-15,0 0 0 16,1-2 2-16,0 2-2 0,1-2-1 16,0 4 1-1,4-4 0-15,-1 2-1 0,0 1-1 16,1-2 2-16,-4 2 0 16,-1 3 0-16,-2 0 0 15,-3 2 0-15,-3 2 1 16,0 1-6-16,1-1 8 15,5 2-5-15,4-2 2 16,5 3-2-16,4-2 1 16,-1 2 1-16,-2 0 0 15,-4-1 0-15,-3 1 1 16,2-2-1-16,5 2 0 0,3-3-1 16,4 1-1-16,-3 0 2 15,-5-1-1-15,-7 3-1 16,-5 0 1-16,-1 0 1 15,-2 0 3-15,2 0-3 16,5 0 0-16,2 0-1 16,3 0 1-16,4 0 0 15,1 0 0-15,-3 0-2 16,-2 3 2-16,-2 1 0 16,-3-1-7-16,3 3 6 15,-1 0-4-15,3 1 10 16,1-1-5-16,0 2 0 15,-2-1 0-15,0 0 0 16,0 2 0-16,3-2 0 16,3 0 0-16,2-2 1 0,-3 1-4 15,2 0 8-15,-6-1-9 16,-1-2 9-16,-2 1-10 16,-1 1 6-16,1 0-4 15,2 1 6-15,0 0-7 16,4 1 4-16,3 0 0 15,0-2 1-15,3 1 2 16,-6-3-2-16,-1 0 0 16,-6-1-1-16,-1-1 0 15,-2 1 0-15,-1 1 0 0,7 0-1 16,3 1 1 0,8 2-1-16,5 0 1 0,1-2 0 15,-2 1 0-15,-2-2-1 16,-6-1 0-16,-3-2 1 15,-2 0-1-15,3 0 2 16,2 0-2-16,4 0-1 16,-2 0 2-16,1 3 0 15,1-1-3-15,-2 0 3 16,-4 2 0-16,-3-1 1 16,-3 0-2-16,-5-3 1 15,2 3-1-15,3 1 2 16,3-1-1-16,1 1 0 15,-1-1 1-15,2 2-1 16,3 1 0-16,7 2 0 0,5 0-2 16,5 2 2-16,0-1 0 15,-4 1 0-15,1-2 0 16,-6 1-6-16,1 1 12 16,-1-3-9-16,2 2 3 15,1-2 0-15,-6 1 4 16,-5-1-4-16,-2-2-2 15,-4 0 2-15,0 2 3 16,-2-2-3-16,-5 0-1 16,-4-3 1-16,-1 4-5 15,-1 0 5-15,3 2-4 16,1 1 4-16,4 2-2 0,-2-2 3 16,5 1-1-1,3 0 1-15,0 2 2 0,1-3-2 16,-5 0-2-16,-4-2-2 15,-4-1 3-15,-1 0 0 16,-2-1 1-16,2 3-1 16,0 1 0-16,1-1 0 15,0 2 0-15,1 0 0 16,-2-4 0-16,-1-1 0 16,0 1 0-16,-4-1-1 15,-1-1 1-15,-2 3-3 16,0 1-1-16,0 2 4 15,1 3-2-15,1-2 2 16,-2 2 0-16,1 0-1 16,1-1 1-16,0 1 1 0,-1 1-1 15,-1 0-7-15,0 0 7 16,0 2 1-16,0 2-1 16,-1 2-1-16,-6-2 1 15,3 2-6-15,2-3 7 16,2 1-1-16,0-1 5 15,0-3-4-15,0-2-1 16,-1-3 0-16,-2-1-1 16,2 0 1-16,1 1-1 15,0-1 1-15,0-1 0 0,0 0 0 16,0-1 0-16,0-2 0 16,0 0 0-16,0-1 0 15,0-1 1-15,0 0-1 16,0-1 0-16,0-1 0 15,0 2 0-15,0-2-1 16,0 0 1-16,0 0-5 16,0 0 2-16,0 0-1 15,0 0-17-15,0 0-21 16,0 0-32-16,-3-5-48 16,-6-8-81-16,-3-4-119 15</inkml:trace>
  <inkml:trace contextRef="#ctx0" brushRef="#br0" timeOffset="131893.62">24254 14812 389 0,'0'0'176'16,"0"0"-67"-16,0 0 5 15,0 0-16-15,0 0-27 16,0 0-25-16,6-15 2 0,-4 15-3 16,-2 0-6-16,0 0-7 15,1 0-11-15,1 0-5 16,3 0-5-16,0 0 3 15,-1 7-2-15,1 1-5 16,1 4 5-16,0 0-3 16,3 4 2-16,-2 1 3 15,2 1-2-15,2-1 4 16,-2-2-4-16,0-1 0 16,-3 0-3-16,-2 1-5 15,0 2 3-15,-1-2 0 16,-1 2 3-16,1-3-3 15,0 2 1-15,2-3-3 16,-1-1 2-16,1 0-1 16,0-3 0-16,-2-1-4 0,-1-3 1 15,-2 1 1-15,0-3-4 16,1 4 0-16,-1-3 1 16,0 0 0-16,0 1 0 15,2-2 0-15,-1-2-1 16,1 0 2-16,-2 0-1 15,0-1-1-15,0 0-1 16,0 0 1-16,0 0 2 16,0 0-2-16,0 0-8 15,0 2 8-15,0-2 5 0,0 0-4 16,0 0-1 0,0 1 1-16,0-1 1 0,0 2-1 15,0-2 2-15,0 0-2 16,0 0 0-16,1 0 3 15,1 0 1-15,-2 0 7 16,1 0 12-16,2 0 3 16,2 0 11-16,4-8-13 15,3-7-14-15,4-5-1 16,4-4-4-16,5-4-1 16,0-5-4-16,-1 3 3 15,-3 1-1-15,-6 5 1 16,-3 6 7-16,-2 3-3 0,-2 2 6 15,-1 5-5 1,-2 0-4-16,-1 4-2 0,2 2-3 16,-2-1-4-16,-1 3-11 15,0 0-53-15,-1 0-61 16,-2 0-56-16,-9 3-85 16,-26 2-327-16</inkml:trace>
  <inkml:trace contextRef="#ctx0" brushRef="#br0" timeOffset="144013.7">23203 15707 88 0,'0'0'104'0,"0"0"-48"15,0 0-21-15,0 0-16 16,0 0-16-16,0 0-2 15,0 0 0-15,0-9 22 16,0 6 3-16,0 3-5 16,0 0 0-16,0-2-4 15,0-1-8-15,-2 1 1 16,1 0-1-16,-1-1 8 0,1 0 14 16,-1-1-3-16,2-2-8 15,0 1-5-15,0 0 6 16,0 1 6-16,0 0-8 15,0 0-1-15,0 1 14 16,0 1-3-16,0 1-12 16,0-1-3-16,0 2-8 15,0 0 4-15,0 0-5 16,0-3-3-16,-1 3 1 16,-1 0 7-16,1-3-1 15,-2 1 2-15,-2-1-5 16,1 2 6-16,-4-2 7 0,5 1-8 15,-1 2-3-15,1-3-4 16,-2 3 0-16,4 0 1 16,-1 0-2-16,2 0-1 15,0 0 1-15,0 0 4 16,0 0 0-16,0 0-2 16,0 0 3-16,0 0 1 15,-1 0-1-15,-2 0-1 16,-4 0-2-16,1 0 1 15,-2 0-1-15,0 0 1 16,3 0 2-16,-1 0-4 16,1 0 1-16,1 0-2 15,-2 0 1-15,0 0-1 0,-3 0 1 16,4 3-1 0,-1 0-1-16,0 3 0 0,2 2 0 15,-5 1 1-15,3 1 3 16,3 0 1-16,0 0-5 15,2-1 0-15,1-2 2 16,0 2 0-16,0-1 0 16,0-1-3-16,0 5 4 15,0-2 2-15,0 5 0 16,0-2 4-16,1 0-4 16,4-1-2-16,-2-1-1 15,-2 0 2-15,2-2 1 0,0-1-3 16,3 0-2-1,-2 1 2-15,4 0-1 0,-1 1 2 16,4 1 5-16,-1 0-4 16,1-2 3-16,-1-1-2 15,-1-2-3-15,-1 3 0 16,3-2 2-16,0 0 1 16,-1 1-3-16,4-1-1 15,-7-1 1-15,1 2-2 16,-2-5-2-16,4 6 8 15,2-1-6-15,3-2 0 16,1 4-2-16,2-3 5 16,-4 0 3-16,-1-1-6 15,-3-1-1-15,-2-1 4 16,2 1-3-16,-1-1-1 0,0-1 3 16,0-1 3-16,2 1-5 15,-1 0 3-15,5 0-3 16,2-1 5-16,2 3-1 15,0-2 3-15,2-1-4 16,-3 2 4-16,-4-4-6 16,0 0 6-16,-3 3-2 15,-2-3-6-15,-1 0 5 16,3 0 0-16,0 0 3 16,3 0-4-16,3-3 4 15,-1-5-4-15,-2 2 0 16,-1 1 2-16,-2-3-2 0,-1 1 2 15,0-2-2 1,-2-1 5-16,0-2-2 0,-1-4-5 16,0 0 0-16,1 1 1 15,-2-1-1-15,0 1-2 16,3-1 1-16,-5 1-1 16,1 0-1-16,-4 3-1 15,1 1 1-15,-2 1 4 16,0 0-2-16,0-1-1 15,0 0-1-15,0 0 0 16,0 0 2-16,-3 1 0 16,-2 1-2-16,2 2 0 15,-4-3 0-15,1 1-1 16,-3 1 1-16,0-2 0 16,0 0 0-16,0 1 3 0,0 1-3 15,1 2 0-15,1-2-3 16,1 2 3-16,2 2 0 15,-2 0 2-15,-1-1-4 16,-3 2 4-16,1-2-5 16,0 1 2-16,-1 1 1 15,1-1 0-15,-2 1 0 16,-2-1-1-16,3-1 1 16,0 2 1-16,-1-2-1 15,0 1 0-15,1-1 0 16,0 2 0-16,-1-2 2 15,-1 1-6-15,-1 2 4 0,1 0-1 16,0 2 2-16,3-2 1 16,0 1-2-16,-1 1-3 15,2-1 3-15,-1 1 0 16,-1 0 4-16,1 0-4 16,0 0 0-16,-2 0-8 15,4 0 8-15,-2 0 0 16,0 0 0-16,-1 0 0 15,-3 0-1-15,2 0 1 16,-1 0-1-16,1 0 1 16,-1 0 0-16,3 1 1 15,0 0-1-15,1 2 0 16,0 0-1-16,-1-1 0 0,0 1 1 16,-3 1-1-16,3 1 1 15,-1-1 0-15,-1 1-2 16,2 1-1-16,0 2 3 15,2-2-4-15,1 2 3 16,2-2 0-16,-1 0 0 16,0 1 0-16,1 0 0 15,0 0 1-15,-1 2 0 16,2 2 0-16,0-2 0 16,-1 1 0-16,1 1 0 15,-2 0 0-15,1 1 0 16,0-2 1-16,1 3-1 15,1 1 0-15,0 1 0 16,2-2 0-16,-1 1 1 0,1-2-1 16,0 1 0-16,0-2-1 15,0 0 1-15,0 1 0 16,0-1 0-16,0 0 1 16,0 2-1-16,0 0 0 15,1 2-1-15,4-1 1 16,2-4 0-16,-1 3 1 15,-1-3 0-15,1 1-1 16,1 0 0-16,3 2 0 16,1-2 0-16,2 2 2 15,2-4-4-15,2-2 2 16,-2-2 0-16,-1 1 2 0,-1-1 0 16,-4 0-2-16,1-1-2 15,-3-1 2-15,2 1 1 16,5 1-1-16,-2 0 0 15,1-2 2-15,5 1-2 16,0 1 0-16,0-2 1 16,0-1 1-16,-2-1-1 15,0-1 1-15,-3 0 0 16,0 0 4-16,-4 0-6 16,1 0 1-16,1-1 1 15,-1-4 2-15,1 1-4 0,0 0 1 16,0-2 2-16,-2 1 3 15,1-2-4-15,1 0 0 16,-1-1-1-16,1-2 2 16,-1 0 1-16,1-4-1 15,0 3 0-15,0 0-2 16,1 0-1-16,-5 3 1 16,1-1 2-16,-1 1-1 15,0-2-1-15,-2 0 0 16,1-1-1-16,-3-1 0 15,2 1 1-15,-1 2 2 16,-1-2 1-16,4 0 1 16,-4 1-5-16,2 1 0 15,-2-2 1-15,0 1-1 16,0 0 1-16,-1-2-1 0,-1 0 1 16,-1 4 0-16,0 0-1 15,2 2 0-15,-2-1 1 16,0 3 1-16,1-3-2 15,-1 2 0-15,0-1 0 16,0-3 1-16,0-1-1 16,0 2-1-16,0-1-2 15,0 1 3-15,0 2 0 16,0-1 0-16,0 0 1 16,-1-2-2-16,-4 4 1 15,2-4 0-15,-2 2 0 16,-1 0 0-16,-2-1-4 0,-1 1 3 15,-2 1 2-15,-2-1-5 16,1 2 4-16,0 0-4 16,-3 0 4-16,3 1 0 15,-3-1 1-15,2 1-3 16,-2-1 3-16,0 2-3 16,0 3 0-16,0-3 2 15,0 3-2-15,2-1 1 16,1 1 1-16,0-1 0 15,3 1 0-15,-3-2 0 16,0 2 1-16,0 0 2 16,-1 0-2-16,1 0-1 15,1 0 0-15,1 0-1 0,1 0 0 16,1 0 1 0,0 0-1-16,0 0 2 0,2 0-7 15,-2 0 5-15,-2 0 1 16,1 0 0-16,-1 0 0 15,-4 2 4-15,2-1-4 16,-1 3 0-16,3-4-2 16,-1 3 3-16,1-3-2 15,2 0 1-15,2 2 0 16,-1-1 0-16,-2 1-1 16,3-1 1-16,0 1-2 15,-2 2 1-15,1 0 0 0,1 2-2 16,0 0 1-1,-2 0 2-15,4 1-1 0,-5 0 1 16,2 0 0-16,1 0 0 16,0 0 0-16,0 3-2 15,3 0 1-15,0 2-1 16,0-1-3-16,1 5 5 16,2 0 6-16,0 4-6 15,0 3 1-15,0 0 0 16,0 4-1-16,5-1 0 15,8 1-3-15,1 1 2 16,5 0-1-16,3-5-1 16,4-1-5-16,7-5-2 15,2-3-9-15,3-1-43 16,-4-9-44-16,-3-4-45 0,-5 0-159 16</inkml:trace>
  <inkml:trace contextRef="#ctx0" brushRef="#br0" timeOffset="148633.56">21396 14773 7 0,'0'0'115'0,"0"0"-32"16,0 0-30-16,-24-74 34 16,11 54-25-16,-5-1 6 0,0 1-21 15,0 2-1 1,2-1 13-16,5 5-12 16,5 2 5-16,3 5 14 0,3 2-3 15,0 3 12-15,0 0-34 16,0 2-5-16,0 0-11 15,0 0-10-15,0 0-4 16,16 13-4-16,7 10 6 16,10 10 4-16,2 4 11 15,0 5-7-15,4 5 9 16,0 4-10-16,0 5 5 16,0-1-2-16,-3 1-9 15,-6-3 7-15,-5-2-5 16,-6 2-2-16,-3 0 4 15,-1 3-4-15,4 4-6 0,5 1 14 16,6 2-7-16,3-1 6 16,3 4-10-16,0-7-2 15,-2 1 7-15,-3-5-6 16,-2-4 2-16,-1-1-7 16,-3-3 5-16,-3 1 5 15,-2 1-2-15,-1-6-2 16,0 1 6-16,1-8-3 15,-1-2-4-15,-2-6-4 16,-1-1 2-16,-4-3-4 16,-1-3 2-16,-4-3 3 15,-4-2-7-15,0 0 5 16,0-2-4-16,0-1-3 0,2 3 9 16,0-3-7-16,0-4 0 15,1 0-1-15,0-3 3 16,-1-1-4-16,-1-3 1 15,-2 1-3-15,0-3 0 16,-2 0-5-16,2 0-19 16,-2 0-39-16,0 0-23 15,0-16-35-15,-4-9-39 16,-5-7-18-16,2-12-177 16</inkml:trace>
  <inkml:trace contextRef="#ctx0" brushRef="#br0" timeOffset="149330.09">22870 15133 178 0,'0'0'143'15,"0"0"-81"-15,0 0-8 16,0 0 18-16,0 0-9 15,0 0 0-15,29-75-1 16,-29 64-32-16,-14 1-11 16,-10 0 0-16,-4 1 8 15,-8 6 2-15,-6 3 20 16,-4 0-4-16,-6 14-7 16,-1 11 3-16,-3 4 3 15,-2 8-13-15,-4 8-1 16,0 6 7-16,-7 9-3 15,-5 2 8-15,-8 0-1 0,-5-4-17 16,-1-3 6-16,1-2-7 16,6-7 0-16,6-4-6 15,0-5-3-15,4-7 3 16,-1-5 7-16,4-2-7 16,3-5 2-16,6 0-9 15,7 1 0-15,4 0 1 16,5-1 3-16,5-2-7 15,4-2 3-15,6-2-3 16,9-4 1-16,6-2-4 16,7-3 0-16,6-3-2 0,0 0 0 15,0 0 1 1,0 0 0-16,0 0 1 0,0 0-3 16,0 0 0-16,5 0-1 15,4-7-7-15,3-3-34 16,0-2-20-16,-2 0-15 15,-1-4-61-15,-1-4-51 16,-2-7-100-16</inkml:trace>
  <inkml:trace contextRef="#ctx0" brushRef="#br0" timeOffset="150020.1">21581 14689 370 0,'0'0'18'0,"0"0"89"16,0 0-8-16,0 0-26 15,0 0-9-15,0 0-35 16,-3-24-5-16,3 24-10 16,6 7-6-16,12 12 17 0,5 7 21 15,-1 3-15-15,0 3-1 16,-1 7 3-16,-1 6 0 15,0 4-7-15,3 6-4 16,-4 4 7-16,5 6 13 16,1 4-7-16,-1 4 0 15,3-3 0-15,-4-3-8 16,-4-4-2-16,-4-1-7 16,-3-3-3-16,-5 3 5 15,-1 1-1-15,4-3-3 16,-2 4-8-16,1-7 10 15,-1 1-7-15,0-6 0 0,-2-4 0 16,2-3 0-16,-2-9 4 16,3-3-5-16,-3-9-2 15,-2-2-3-15,-1-8 2 16,0-6-7-16,-3-2 6 16,2-5 0-16,-2-1-3 15,0 0-1-15,1 0 3 16,-1 0-4-16,0 2 1 15,2-2 1-15,-2 0-3 16,1 0 4-16,1 0-4 16,-2 0-3-16,1 0-11 15,2 0-27-15,-2-3-37 16,-1-14-59-16,2-9-30 0,7-13-54 16,6-9-188-16</inkml:trace>
  <inkml:trace contextRef="#ctx0" brushRef="#br0" timeOffset="150861.34">22763 15180 173 0,'0'0'84'15,"0"0"-10"-15,0 0-9 16,0 0-5-16,0 0-14 16,0 0-21-16,0 0 9 0,-15-29-7 15,6 28-11-15,-5 1 11 16,-8 0 4-16,-8 0-4 16,-10 4 14-16,-11 14-6 15,-9 7 19-15,-7 5 17 16,-6 2-29-16,3 3-5 15,6-2-15-15,4 1 6 16,5 3-5-16,-3 3 2 16,-2 3 3-16,-1-1 8 15,2 1-7-15,1-4-3 16,5-4-7-16,2-2 17 16,2-5-14-16,4-2-17 15,-2-4 13-15,5-3-11 16,3-3 6-16,1-1-1 0,5-1-2 15,1 1 4-15,4 1 4 16,4-2 3-16,3-2-3 16,5-3-3-16,5-4-3 15,4-2 3-15,4-2-7 16,3 2-1-16,0-3-1 16,0 0 6-16,0 0 2 15,0 0 2-15,0 0-5 16,0 0 2-16,0 0 2 15,0 0 0-15,0 0 1 16,0 0-4-16,0 0 0 16,0 0-2-16,0 0 0 15,0 0-8-15,0 0 2 0,0 0-4 16,0 0 0-16,0 0-1 16,0-3 1-16,1 2 0 15,1 1 0-15,-1-1-1 16,2-2-2-16,0 1-10 15,0 0-15-15,0-2-20 16,0 1-34-16,0-3-28 16,0-2-42-16,0-5-33 15,-3-4-249-15</inkml:trace>
  <inkml:trace contextRef="#ctx0" brushRef="#br0" timeOffset="153652.2">11492 15080 225 0,'0'0'36'0,"0"0"50"16,0 0-45-16,0 0-28 16,0 0-10-16,-95-1-1 15,68 4-1-15,-7 1-1 16,1 0-12-16,0-1-25 16,5 1-52-16,11-3-108 15</inkml:trace>
  <inkml:trace contextRef="#ctx0" brushRef="#br0" timeOffset="154137.81">11269 15103 106 0,'0'0'66'0,"0"0"-9"15,0 0-20-15,0 0-10 0,0 0-8 16,0 0-4-16,26-15-2 16,-18 10 12-16,1 0 20 15,-2-3-6-15,-1 1 6 16,2 1 13-16,-4-2-10 15,2 1 5-15,-2-1-10 16,1-1-10-16,1-1-9 16,0-1 3-16,3-2 15 15,0 1-4-15,0-2-8 16,1 1 5-16,-2 3-6 16,-5 4 10-16,-2 0-3 15,-1 4 0-15,0 2 0 16,0 0-22-16,0 0-11 0,-1 1-3 15,-17 20 0 1,-2 13 2-16,-11 13 6 0,-9 9 4 16,-2 10 11-16,-1 0 0 15,0 0-2-15,2-2-9 16,10-9-1-16,4-9-4 16,8-6-2-16,7-10-3 15,0-5 4-15,6-8-4 16,1-5-1-16,4-7 0 15,1-1 1-15,0-4-2 16,0 0 5-16,0 0-2 16,0 0-3-16,0-4-3 0,1-10-58 15,7-6-49 1,10-2-14-16,4 1-102 0,2-3-284 16</inkml:trace>
  <inkml:trace contextRef="#ctx0" brushRef="#br0" timeOffset="154601.81">11688 15073 423 0,'0'0'90'16,"0"0"13"-16,0 0-5 15,0 0-37-15,0 0 17 16,0 0-2-16,7-33-45 16,-7 35-31-16,-18 24 7 15,-7 13 8-15,-11 12 29 16,-7 7-17-16,-4 5 27 15,-2-2-16-15,4-3-1 16,2-3-11-16,11-4-12 16,6-10-10-16,11-7-1 15,5-6 2-15,4-9 2 0,3-5-6 16,1-4 10-16,1-6-9 16,1-2-2-16,0-2 11 15,0 0-6-15,0 0 3 16,0 0-1-16,0-4-3 15,1-8-4-15,5-3-13 16,3 1-50-16,-1 1-62 16,1 3-36-16,1-1-132 15</inkml:trace>
  <inkml:trace contextRef="#ctx0" brushRef="#br0" timeOffset="157304.68">12072 15467 659 0,'0'0'21'0,"0"0"-9"16,0 0 50-16,0 0-18 0,0 0-15 15,0 0-10-15,0 0-11 16,83 0 3-16,-64-3-6 16,2-7-3-16,-2 0 0 15,2-5 3-15,-2-1-3 16,-4-2 1-16,-3-3 2 15,-7-2-4-15,-5-3 7 16,0 0-7-16,-3 2 10 16,-11 4-5-16,1 5 0 15,-5 5 2-15,0 4-5 16,-3 6 7-16,-1 0-5 16,-2 0-3-16,0 12 6 15,3 3-7-15,5 6 10 0,5 2-4 16,5 2 6-1,5 4-7-15,1 1 7 0,0 2-3 16,0 2-3-16,0 1-5 16,9-2 0-16,0-1 1 15,4-6-2-15,-2-3 3 16,2-6-4-16,1-5 0 16,5-6-1-16,8-3 1 15,5-3 0-15,6 0 8 16,1-9-6-16,-2-10-2 15,0-6 6-15,-1-4-3 16,-3-5 0-16,-2-7-3 0,-3-5 3 16,-4-4-3-1,-3-4 0-15,-3-5-1 0,-4 2-1 16,-1-2-7-16,-4 2 4 16,-3 5-7-16,-3 5 5 15,-3 11 2-15,0 6 3 16,0 9-1-16,-6 5 3 15,-5 11-2-15,-3 5 0 16,-3 0-2-16,-5 19 3 16,-2 9 2-16,4 8 0 15,4 3 3-15,4 2 0 16,3 5 3-16,5 4-1 16,1-2-3-16,1 0 3 15,-1-3-2-15,0-1 1 16,2-2-3-16,1-2 0 0,0-2-1 15,0-4 0-15,9-5 0 16,7-5 0-16,4-4-1 16,4-7 1-16,1-4 0 15,3-5 0-15,2-4 4 16,1 0-4-16,2 0-1 16,-3-10 0-16,-2-4 4 15,-1-5-4-15,-2-5-2 16,-2-5 2-16,-1-7 0 15,-4 1-3-15,0-1 0 16,-5 7 2-16,-5 3 0 16,-8 1-3-16,0 5 4 0,0 2 1 15,-11 6 5-15,0 2-3 16,3 7 1-16,-1 3-4 16,2 1 0-16,-4 20 0 15,-2 11 1-15,-2 7 0 16,3 5 10-16,0 2-6 15,3-1-1-15,6-2 8 16,3-6-9-16,0-3 7 16,9-8-8-16,12-3-2 15,7-8 1-15,5-4 2 16,1-6 5-16,1-4-1 16,-5-1-5-16,-5 0-2 15,-3 0-1-15,-5-6-49 0,-4-8-72 16,-1-8-223-1</inkml:trace>
  <inkml:trace contextRef="#ctx0" brushRef="#br0" timeOffset="157992.41">13556 14987 460 0,'0'0'64'0,"0"0"-30"16,0 0 68-16,38-74-31 15,-25 68-40-15,4 6 5 16,2 0-23-16,5 9 3 16,0 16 10-16,-5 10 30 15,-7 14 3-15,-7 8-19 16,-5 11 2-16,-6 6-13 16,-20 5-2-16,-3-3 12 15,-4-1-33-15,1-6 5 16,4-2-2-16,6-7-8 0,7-5 1 15,6-6-2-15,1-6 0 16,7-4-1-16,1-9-5 16,0-9-8-16,9-7 1 15,4-7 5-15,8-4 7 16,0-3 2-16,4-5 0 16,1-17 6-16,-3-4-5 15,-2-7 0-15,-4-5-2 16,-4-5-4-16,-13-10-2 15,0-1 6-15,-18-4 4 16,-19-1-3-16,-17 9 2 16,-4 6 12-16,2 7 11 0,12 9-14 15,16 8 5-15,15 6 15 16,13 3 8-16,0 0-40 16,11-3 1-16,22 2-2 15,12-1 2-15,9 4-2 16,2 3-8-16,-1 5-7 15,-7 1-17-15,-8 0-9 16,-8 0-5-16,-13 0-3 16,-2 0-11-16,-8 0-64 15,-3 1-57-15,-2 2-313 16</inkml:trace>
  <inkml:trace contextRef="#ctx0" brushRef="#br0" timeOffset="158405.81">13997 15236 531 0,'0'0'77'16,"0"0"48"-16,0 0-22 16,0 0-43-16,0 0-46 15,0 0-6-15,-17 27 12 16,4 4 15-16,-1 5-6 15,3 3-3-15,1 0-7 16,6-3-6-16,4-3 2 16,0-6-11-16,1-3-1 15,13-7 2-15,2-3-5 0,2-4 1 16,3-9 4-16,1-1-4 16,1 0 9-16,-4-13-3 15,2-8 4-15,0-6 19 16,-6-7-2-16,-2-7-4 15,-5-2-8-15,-8-3-7 16,0 4-3-16,-10 7-3 16,-13 7-2-16,-7 9-1 15,3 11-1-15,0 8-7 16,7 0-18-16,11 11-53 16,7 12-30-16,2-1-124 15,0-3-356-15</inkml:trace>
  <inkml:trace contextRef="#ctx0" brushRef="#br0" timeOffset="158907.7">14265 15210 553 0,'0'0'88'0,"0"0"-34"15,0 0-41-15,0 0 13 16,21 78 21-16,-15-41-12 15,-3 1 5-15,1-1 0 16,2-5-11-16,1-6-13 16,3-4-7-16,-1-7-1 15,0-3-3-15,2-6 4 16,2-3-1-16,3-3 1 16,-1 0 9-16,4-1 8 15,-1-16 3-15,0-4-1 0,-2-6-1 16,-2-7 5-1,-5-5 3-15,0-4-21 0,-5-3-6 16,-2 3-1-16,-2 5-6 16,0 8 1-16,0 12-2 15,0 9 0-15,0 5-5 16,0 4-4-16,0 0-44 16,0 5-46-16,1 10-55 15,7 2-111-15</inkml:trace>
  <inkml:trace contextRef="#ctx0" brushRef="#br0" timeOffset="159440.01">14741 15303 417 0,'0'0'41'0,"-9"72"86"16,8-34-46-16,1-1-37 16,0-4-14-16,0-7-16 15,0-7-10-15,-2-8 10 16,2-5 17-16,-1-6-1 0,1 0 28 15,-5 0 38-15,3-17-28 16,-2-7-48-16,-5-3-16 16,0-6-2-16,0-3 0 15,2-3-1-15,2 0-2 16,5-3-1-16,0-1 1 16,3 2-13-16,15 5-1 15,6 8-11-15,7 12 6 16,4 13-3-16,4 3 16 15,2 20 7-15,-2 11 10 16,-3 6 12-16,-6 1 10 16,-8 0-5-16,-8 0-4 0,-6-3-10 15,-5-2 6 1,-3-2-10-16,0-5-4 0,-3-4 0 16,-10-5-1-16,1-2-3 15,4-4-1-15,5-1-10 16,3 0-57-16,5-4-95 15,18-6-182-15</inkml:trace>
  <inkml:trace contextRef="#ctx0" brushRef="#br0" timeOffset="160116.31">15351 15240 562 0,'0'0'153'0,"0"0"-15"15,0 0-25-15,0 0-44 16,0 0-14-16,0 0-16 16,-52-46-15-16,34 48-20 15,-3 14 25-15,-1 4-5 16,1 5-14-16,6 6 6 15,2 3 0-15,3 2-11 16,4 3-1-16,3-4-2 0,2-3-2 16,1-4-1-1,0-4 1-15,0-6 3 0,0-2-3 16,6-7-2-16,3-3 1 16,4-4 1-16,4 0 2 15,5-2 0-15,3 0 7 16,2-4-6-16,-3-9 0 15,3-5 5-15,-2-5-2 16,-1-7-3-16,-2-7-2 16,0-9 2-16,-5-7 4 15,-5-6-7-15,0-6 2 16,-6-6-1-16,-3-4 3 16,-1 0-3-16,-2-2-1 0,0 4 0 15,0 9 1 1,0 12 1-16,-2 19 0 0,-2 17-2 15,1 13 6 1,-2 3-6-16,-4 26 0 0,3 20-11 16,3 17 11-16,3 14 1 15,0 6 3-15,13 2 6 16,-2-2-6-16,-2-5 0 16,-4-13 0-16,-2-11-1 15,-2-10-1-15,3-13-2 16,-1-7 1-16,7-4 0 15,3-8-1-15,8-2 1 16,7-3-2-16,4-5-13 16,2-2-49-16,-3 0-65 0,-7 0-40 15,-10-11-194 1</inkml:trace>
  <inkml:trace contextRef="#ctx0" brushRef="#br0" timeOffset="161742.81">10238 15928 604 0,'0'0'47'16,"0"0"-11"-16,0 0 52 16,0 0-29-16,0 0-56 0,0 0 15 15,63 140 64-15,-34-60-34 16,-5 1-12-16,-6-5-11 16,-6-6-4-16,-1-14-7 15,-4-10-5-15,-3-9-3 16,1-11-3-16,-2-5-3 15,-2-9 0-15,1-1-6 16,-2-4-39-16,0-7-40 16,0 0-26-16,-2-7 57 15,-10-20-55-15,-7-10-145 16</inkml:trace>
  <inkml:trace contextRef="#ctx0" brushRef="#br0" timeOffset="162093.46">10301 16145 377 0,'0'0'46'0,"1"-139"3"0,18 80 11 15,4 12-4-15,-2 13 7 16,4 13-29-16,-4 9 0 16,-2 9-13-16,2 3-5 15,-3 0-5-15,0 6 1 16,-3 13-2-16,-6 12-3 16,-9 8 8-16,0 9 21 15,-25 5 28-15,-22-1-9 16,-17-1-3-16,-10-5-14 15,0-1-10-15,10-9-3 16,15-2-14-16,15-5 3 16,10-3-6-16,13-2-6 15,7-3-2-15,4-2-5 0,10 0 4 16,25-2 1-16,17-4 8 16,14-9-4-16,12-1 13 15,5-3-13-15,2-3-1 16,-9-10 5-16,-11-3-6 15,-14-1-2-15,-14 1-28 16,-15 1-38-16,-12-1-42 16,-10 3-99-16</inkml:trace>
  <inkml:trace contextRef="#ctx0" brushRef="#br0" timeOffset="162717.66">9422 15879 499 0,'0'0'25'16,"0"0"41"-1,0 0 65-15,0 0-55 0,0 0-3 16,0 0-46-16,-18 7-21 16,6 43 22-16,-3 7 18 15,-3 3-13-15,-1-4-2 16,-5 0-10-16,0-3-7 16,-1-5-3-16,-2-3 2 15,3-10-9-15,5-6-2 16,4-12 10-16,9-5-12 15,6-7 0-15,0 0-29 16,0-3-47-16,10-2-98 0,10 0-42 16</inkml:trace>
  <inkml:trace contextRef="#ctx0" brushRef="#br0" timeOffset="162980.5">9672 15894 642 0,'0'0'50'16,"0"0"-16"-16,0 0 33 15,0 0-57-15,0 0 9 16,-43 113 71-16,9-50-25 16,-3 4-32-16,-2-3 7 15,0-5-2-15,8-4-15 16,4-7-9-16,6-6-9 0,0-5 1 15,5-3-6-15,5-9 0 16,7-6-1-16,4-2-51 16,4-10-68-16,23-7-91 15</inkml:trace>
  <inkml:trace contextRef="#ctx0" brushRef="#br0" timeOffset="164756.97">11231 16370 582 0,'0'0'25'0,"0"0"79"16,0 0-43-16,15-87-23 16,-15 63-2-16,0-2 15 15,-4 4-19-15,-13 2-7 16,-4 8 1-16,-1 1-2 16,2 8-16-16,-2 3 2 15,0 0 1-15,-3 6-11 16,-1 14 7-16,1 7 9 15,-1 5-16-15,6 4 10 16,6 5-1-16,5-1-3 16,8 2-2-16,1-2 2 15,4-3-4-15,13-5 0 0,2-3-2 16,2-10 0-16,3-4 0 16,3-9-1-16,1-3 3 15,0-3 0-15,4 0 0 16,-3-9 0-16,-2-10-2 15,1-6 0-15,-4-8 5 16,-1-6-5-16,-2-10-11 16,-2-4 5-16,-4-7-19 15,-2-3 1-15,-1-5 13 16,-1-2-5-16,1 0 4 16,0 4 1-16,-3 4 3 15,-1 15 7-15,-3 11-1 16,-5 14 2-16,0 7 0 0,0 6 13 15,0 9-5 1,0 0-5-16,-9 2-3 0,-4 21 0 16,-4 14-2-16,1 9 4 15,2 8 0-15,3 4 9 16,3-4 3-16,3 1-7 16,1-2 12-16,2-1-7 15,1-1-1-15,1 1-5 16,-3-3 3-16,3-6-6 15,0-4-2-15,0-3 0 16,0-7 0-16,12-5-1 16,9-5-1-16,1-5 0 0,10-8 2 15,2-3 4 1,6-3-3-16,-1 0 3 0,0-13-3 16,-6-8 1-16,-5-4-2 15,-4-6-1-15,-3-5 3 16,-5-8 1-16,0-4-2 15,-3-1-2-15,-3 2-1 16,-7 3 0-16,-3 7-1 16,0 9 1-16,-3 8 1 15,-12 8 1-15,0 6-1 16,-3 6 6-16,-3 0-5 16,3 15-1-16,2 8-1 0,7 7 0 15,4 7 2-15,5 5 0 16,0 1 4-16,0 3-3 15,5-4 3-15,7 0-4 16,3-8-2-16,0-4 5 16,3-4-6-16,1-7 2 15,2-5 0-15,3-4-1 16,3-6 1-16,2-4 1 16,3 0 4-16,1 0-5 15,-2-16 5-15,2-4 1 16,-5-6-6-16,0-3 0 15,-1-8 0-15,-2-6 4 16,-2-7-4-16,-1-6-4 0,-1-5-2 16,-6-3 2-1,-3 0-17-15,-3-3 9 0,-7-1-5 16,-2 0-1-16,-5 7 2 16,-14 11 2-16,-2 16 8 15,-3 16 3-15,-1 11 3 16,1 7-3-16,0 4 2 15,4 26 2-15,4 16 4 16,7 13 11-16,6 9-5 16,3 1 4-16,0-3-7 15,14-3 1-15,5-3 4 16,-4-2-9-16,-2-2-3 16,-4-8 2-16,-1-2-3 15,-1-8 0-15,1-7 3 0,1-6-1 16,5-3 2-16,-2-7-2 15,5-2-2-15,-1-5 1 16,2-3 6-16,3-2-5 16,3-3-2-16,1 0 1 15,4-2 2-15,0-13 0 16,3-5-2-16,-4-6 1 16,-1-5 4-16,-5-6-2 15,-4-5-2-15,-3-2 0 16,-6 7 0-16,-1 3-2 15,-7 12 1-15,-1 8 8 16,0 4 15-16,-1 6-11 16,-9 4-5-16,-4 0-7 0,-1 4-1 15,-3 18 0-15,4 7-2 16,0 6 1-16,3 4 1 16,3 0 2-16,2 0 2 15,1-2 0-15,3-4-2 16,2-8 1-16,0-6-3 15,7-5-7-15,15-5 7 16,7-5 1-16,6-2 6 16,-1-2-3-16,-7 0-4 15,-2 0-7-15,-7-3-49 16,-9-8-78-16,-7-4-151 16</inkml:trace>
  <inkml:trace contextRef="#ctx0" brushRef="#br0" timeOffset="165207.67">12696 15840 646 0,'0'0'28'0,"0"0"56"16,0 0 2-16,0 0-67 15,24 74 77-15,-21-7-28 16,-3 8-9-16,0 7-14 16,-6 3-4-16,-9-5-26 15,3-3 5-15,1-15-14 16,4-17-2-16,4-14-4 0,2-12 2 16,1-11 0-1,0-4-2-15,0-2-6 0,0-2-24 16,7 0-6-1,0 0-22-15,4-14-32 0,-3-8-133 16,-4-4-223-16</inkml:trace>
  <inkml:trace contextRef="#ctx0" brushRef="#br0" timeOffset="166189.38">12633 16300 592 0,'0'0'95'15,"0"0"-24"-15,0 0-32 16,82-7-10-16,-34 7-8 15,4 0-8-15,-3 1-10 16,-5-1-1-16,-4 0 10 16,-4 0 11-16,-2 0 14 0,-1 0-5 15,-2-11-8-15,-2-3-14 16,-6-3-1-16,-6-2-6 16,-7-1-3-16,-10 1-10 15,0 0 9-15,-15 4-6 16,-10 3 5-16,-5 7 2 15,2 5 0-15,0 0 3 16,5 14-3-16,1 14 7 16,1 10 3-16,4 9 3 15,6 0 2-15,2 2-4 16,4-3-1-16,5-6-7 16,0-6-1-16,0-6 0 0,0-7-1 15,12-4 0 1,7-5-1-16,5-8 0 0,3-2 2 15,4-2 3-15,-1 0-2 16,0-8 3-16,-6-2-4 16,1 0 0-16,-2 2-2 15,-3 1 0-15,-3 0 1 16,-1 4-1-16,-2-2-6 16,-1 1 6-16,-1-1 0 15,-1-1 2-15,-1-2 3 16,-4-1-5-16,2 2-8 15,-5-1 8-15,-2 2-1 16,-1 0 0-16,0 1 1 0,0 0 0 16,0 1 10-1,-4 1 1-15,-6 3 6 0,-1 0-9 16,-3 0 5-16,-2 5 8 16,-1 9-5-16,0 5 0 15,0 5 1-15,2 3-15 16,3 2 16-16,5 0-17 15,1 0 0-15,3-3-1 16,3-3 1-16,0-2 0 16,0-6 0-16,0-3-1 15,0-5-4-15,15-4 0 16,3-3 4-16,6 0 4 16,4-3 0-16,-1-16 3 15,1-3 1-15,0-8 0 0,2-5-4 16,0-10 2-16,6-9 0 15,0-9-4-15,4-10-3 16,-3-8 1 0,-3-2-2-16,-4 3-9 0,-9 5 5 15,-12 19 2-15,-9 11 3 16,0 20 1-16,-9 18 0 16,-10 7 0-16,-6 19-1 15,-4 22 0-15,5 10 1 16,6 11 1-16,7 9 5 15,3 6 8-15,2 1-6 16,6-3 3-16,0-10-4 16,0-10 0-16,0-11 1 15,11-14-6-15,6-6-2 0,0-8 0 16,8-6-1-16,5-6 1 16,4-4 0-16,6 0-1 15,-2 0-30-15,-5-5-16 16,-7-8-42-16,-6-2-13 15,-10 1-149-15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32:45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6282 4319 174 0,'0'0'76'0,"0"0"-59"15,0 0-4-15,0 0 26 16,0 0 39-16,0 0-23 15,0 0-19-15,0 0 0 16,-1 0 5-16,1 0 2 16,0 0 13-16,-2 0-6 0,2 0-12 15,0 0-2-15,0 0 0 16,0 0-8-16,0 0-7 16,0 0-6-16,-3 0-10 15,3 0-2-15,0 0 3 16,0 0-3-16,0 0-2 15,0 0 0-15,0 0 3 16,0 0-3-16,0 0 0 16,0 0-1-16,0 0 0 15,0 0 0-15,0 0 0 16,0 0-23-16,0 0-45 16,0 0-25-16,0 0-150 0</inkml:trace>
  <inkml:trace contextRef="#ctx0" brushRef="#br0" timeOffset="1217.16">8269 4403 503 0,'0'0'50'0,"0"0"-41"16,0 0 4-16,0 0 43 16,0 0-1-16,0 0-22 15,-1 0-8-15,1 0-5 16,0 0-7-16,0 0 7 15,0 0-6-15,0 0 1 16,0 0 5-16,0 0 5 16,0 0-10-16,0 0 4 15,0 0-12-15,0 0 3 16,0 0-10-16,0 0 10 16,0 0-6-16,0 0-4 0,-2 0 3 15,2 0-1-15,0 0-2 16,0 0 1-16,0 0 3 15,0 0-1-15,0 0 1 16,0 0-1-16,0 0 1 16,0 0 0-16,0 0-4 15,0 0 2-15,0 0 3 16,0 0-1-16,0 0-1 16,0 0-2-16,0 0 5 15,0 0-5-15,0 0-2 16,0 0 2-16,0 0 8 0,0 0-9 15,0 0 1 1,0 0 1-16,0 0 4 0,0 0-6 16,0 0-1-16,0 0 1 15,0 0 3-15,0 0-3 16,0 0 2-16,0 0-1 16,0 0-1-16,0 0 3 15,0 0-6-15,0 0 6 16,0 0-2-16,0 0 1 15,0 0-1-15,0 0 0 16,0 0-1-16,0 0 1 16,0 0 0-16,0 0 0 15,0 0-2-15,0 0 2 16,0 0-1-16,0 0 1 0,0 0 0 16,0 0-1-16,0 0 0 15,0 0-1-15,0 0-1 16,0 0 1-16,0 0 0 15,0 0-1-15,0 0-1 16,0 0-23-16,0 0-13 16,0 0-70-16,0-6-62 15,3-3-291-15</inkml:trace>
  <inkml:trace contextRef="#ctx0" brushRef="#br0" timeOffset="2513.08">9598 4238 430 0,'0'0'38'0,"0"0"-31"16,0 0 40-16,0 0 52 15,0 0-32-15,0 0-15 16,0-5-21-16,0 5 0 15,0 0-3-15,0 0 10 16,0 0 5-16,0 0-13 16,-3 0-12-16,3 0-2 15,-3 0 0-15,3 0 10 16,0 0-4-16,0 0-10 16,0 0-8-16,0 0-1 15,0 0 8-15,0 0-11 16,0 0 2-16,0 0 1 0,0 0 6 15,0 0-4 1,0 0-5-16,0 0 9 0,0 0-8 16,0-1 6-16,0 1-7 15,0 0-1-15,0 0 1 16,0 0 0-16,0 0-4 16,6-5-56-16,9-4-132 15,3-4-248-15</inkml:trace>
  <inkml:trace contextRef="#ctx0" brushRef="#br0" timeOffset="3285.96">11523 4386 797 0,'0'0'40'0,"0"0"-37"15,0 0 31-15,0 0 46 16,0 0-25-16,0 0-33 15,0-3 0-15,0 3-5 16,0 0-9-16,0 0-4 0,0 0 4 16,0 0 2-16,0 0-9 15,0 0 2-15,0 0-3 16,0 0 0-16,0 0 2 16,0 0-2-16,0 0-15 15,0 0-33-15,0 0-66 16,0-5-66-16,-10-2-184 15</inkml:trace>
  <inkml:trace contextRef="#ctx0" brushRef="#br0" timeOffset="3826.88">8916 4192 750 0,'0'0'25'15,"0"0"-20"-15,0 0 6 0,0 0 35 16,0 0 5 0,0 0-21-16,-10 0-29 0,10 0 2 15,0 0-3-15,0 0 4 16,6 0-4-16,1 0 3 15,4 0-3-15,5 0-7 16,5 0-51-16,9 0-53 16,8 0-199-16</inkml:trace>
  <inkml:trace contextRef="#ctx0" brushRef="#br0" timeOffset="4178.46">11049 4260 629 0,'0'0'45'0,"0"0"-33"16,0 0 8-16,0 0 35 0,0 0-8 16,0 0-29-16,0 6-13 15,0-5-5-15,0-1-3 16,0 0-25-16,-1 0-31 15,-17 0-86-15,-9 0-100 16</inkml:trace>
  <inkml:trace contextRef="#ctx0" brushRef="#br0" timeOffset="4553.26">8882 4336 582 0,'0'0'190'0,"0"0"-182"16,0 0-5-16,0 0 5 15,0 0 38-15,0 0 11 0,-7 5-41 16,7-4-5 0,0-1-6-16,0 0-1 0,0 0-4 15,0 0-1-15,0 0-8 16,0 0-39-16,7 3-39 15,14-1-55-15,15-2-13 16</inkml:trace>
  <inkml:trace contextRef="#ctx0" brushRef="#br0" timeOffset="4906.6">10957 4349 402 0,'0'0'287'16,"0"0"-261"-16,0 0-16 15,0 0 51-15,0 0 35 16,0 0-45-16,1 0-21 16,-1 0-25-16,0 0 12 15,0 0-7-15,0 0-3 16,0 0-7-16,0 0 0 0,0 0-4 16,0 0-4-16,0 0-42 15,0 4-73-15,0 0 2 16,0-4-166-16</inkml:trace>
  <inkml:trace contextRef="#ctx0" brushRef="#br0" timeOffset="9255.44">4524 5402 222 0,'0'0'99'0,"0"0"-68"16,0 0 12-16,0 0 9 15,0 0-13-15,0 0-5 16,0 0-10-16,4-3 0 0,-2 3 8 15,-2 0 6 1,0 0-4-16,0 0-13 0,0 0 15 16,0 0-23-16,0 0-7 15,0 0-4-15,0 0-2 16,0 0-5-16,6 0-52 16,7-2-68-16,5-3-174 15</inkml:trace>
  <inkml:trace contextRef="#ctx0" brushRef="#br0" timeOffset="10012">6351 5299 579 0,'0'0'23'0,"0"0"-19"15,0 0 26-15,0 0 14 16,0 0-23-16,0 0-20 16,-3 1 5-16,3-1-5 15,0 0 1-15,0 0 2 16,0 0-4-16,0 0 10 16,0 0-5-16,0 0 4 15,0 0-2-15,0 0 1 16,0 0 1-16,0 0 1 0,0 0-5 15,0 0-2 1,0 0-1-16,0 0 1 0,0 0-3 16,0 0 1-16,0 0 0 15,0 0 0-15,0 0-1 16,0 0-1-16,0 0-22 16,0 0-56-16,-2 0-42 15,1 0-250-15</inkml:trace>
  <inkml:trace contextRef="#ctx0" brushRef="#br0" timeOffset="11450.94">7890 5467 168 0,'0'0'105'0,"0"0"-86"0,0 0 41 15,0 0 14 1,0 0 1-16,0 0-32 0,-55-17-1 16,44 13 8-16,-2 0 0 15,-2 1-12-15,-4 0-10 16,-3 1-8-16,-3-1-4 16,-3 1 1-16,3 2-1 15,7-1-4-15,7 1 1 16,10 0 18-16,1 0-12 15,0 0-16-15,0 0 6 16,0 0 0-16,0 0 3 16,1-2-6-16,4 2-1 15,11 0 5-15,2 0 2 0,9 0 1 16,3 0-9-16,9 0 6 16,5 0-4-16,0 0 4 15,-1 0-9-15,-6 3 0 16,-7 1 9-16,1-1-8 15,-1-3-2-15,-3 3 0 16,4-1 6-16,-4-1-5 16,-2-1 1-16,-3 0-2 15,-3 0 3-15,-7 0-2 16,-5 0 4-16,-4 0-2 16,0 0 3-16,-3 0 2 15,0 0-4-15,0 0 3 16,0 0-5-16,0 0-2 0,0 0 0 15,0 0-25-15,0 0-42 16,-13 0-99-16,-2 0-14 16,-12 0-175-16</inkml:trace>
  <inkml:trace contextRef="#ctx0" brushRef="#br0" timeOffset="11947.06">7733 5444 359 0,'0'0'88'0,"0"0"-39"16,0 0 30-16,0 0-4 15,0 0-17-15,0 0-21 16,-31 0-5-16,31 0 0 15,0 0-2-15,0 0 2 16,0 0-10-16,0 0-4 16,0 0-7-16,3 0-4 15,14 0-1-15,8 0 9 16,8 0-1-16,8 0 6 16,0 0-7-16,1 0 6 15,-4 1-6-15,-5 2-2 16,-3-1-8-16,-9 1 7 0,1-1-4 15,-1-1 0 1,-3 1-4-16,1-2 13 0,-1 0-7 16,-4 0 0-16,-4 0-6 15,-3 0 11-15,-4 0-12 16,-3 0 3-16,0 0-1 16,0 0-1-16,0 0-2 15,0 0 7-15,0 0-7 16,0 0-7-16,0 0-25 15,0 0-26-15,0 0-34 16,-10 0-45-16,-9 0-10 16,-7 0-141-16</inkml:trace>
  <inkml:trace contextRef="#ctx0" brushRef="#br0" timeOffset="12298.47">7608 5478 503 0,'0'0'93'0,"0"0"-80"16,0 0 53-16,0 0 3 15,0 0-32-15,0 0-14 0,51 8 13 16,-11-3 8-1,5-1 4-15,7-3-11 0,2-1-11 16,0 0 13-16,-2 0-5 16,-5 0-6-16,-8 0-11 15,-6 0 9-15,-6 0-9 16,-12-2-1-16,1 0-12 16,-8 1 10-16,-4 1-14 15,-2 0-4-15,-2 0 0 16,0 0-61-16,-8 0-59 15,-19 0-78-15,-10 1-9 16</inkml:trace>
  <inkml:trace contextRef="#ctx0" brushRef="#br0" timeOffset="20440.84">19453 6912 467 0,'0'0'158'16,"0"0"-90"-16,0 0 44 15,1-80 13-15,-1 65-47 16,0 3-25-16,0 4-5 16,0 4-1-16,0 4-6 15,0 0-13-15,0 1-24 16,0 26-3-16,-9 22-1 15,-7 20 4-15,-6 15 7 16,-1 3 7-16,-2 2-2 16,2-3 0-16,6-5-7 15,5-8-4-15,6-11-2 0,6-10 0 16,0-9-2-16,0-8-1 16,7-9 0-16,1-9 1 15,-4-8 0-15,0-3-1 16,-4-5-4-16,2-1-26 15,2 0-34-15,4-16-50 16,3-12-123-16,8-8-263 16</inkml:trace>
  <inkml:trace contextRef="#ctx0" brushRef="#br0" timeOffset="20956.8">19927 6970 670 0,'0'0'66'0,"0"0"-16"16,0 0 55-16,0 0-48 15,0 0-32-15,0 0-5 16,-95 48-5-16,68-13 3 15,6 4-5-15,-1 5-1 16,4 2 4-16,6 4-14 16,0 0 13-16,5 0-6 0,2-1 0 15,3-2-2-15,2-4 5 16,0-3-7-16,7-3-5 16,9-6 4-16,6-3-3 15,2-8 2-15,6-7-2 16,4-5-1-16,0-7 4 15,1-1-3-15,-1 0 3 16,-1-15-3-16,-2-9 2 16,1-7-2-16,-4-5 6 15,0-12 6-15,-3-8 8 16,-5-9 9-16,-5-3-9 16,-9 3-10-16,-6 7-4 0,-2 9-6 15,-20 8 19-15,-8 9-5 16,-9 8-11-16,-7 11-2 15,-11 12-4-15,-4 1 2 16,1 8-43-16,11 14-80 16,17-1-82-16,18-2-338 15</inkml:trace>
  <inkml:trace contextRef="#ctx0" brushRef="#br0" timeOffset="22278.54">18817 6406 588 0,'0'0'30'0,"0"0"41"15,0 0 27-15,0 0-67 16,0 0-29-16,0 0-1 16,-53 143 44-16,32-52 32 15,0 16-33-15,-1 12 0 16,1 4-11-16,3 3 5 16,3 0-13-16,7-4 0 15,7-7 4-15,1-11-13 16,0-15-2-16,9-15-1 15,6-12-7-15,-3-16 4 16,-3-10-4-16,-2-11 0 16,-6-11-3-16,1-6-3 0,-2-5 3 15,0-3 0 1,0 0 1-16,0-6 10 0,0-21-14 16,0-11-50-16,0-13-57 15,0-9-28-15,12-4-90 16,6-2-275-16</inkml:trace>
  <inkml:trace contextRef="#ctx0" brushRef="#br0" timeOffset="23433.06">18828 6370 595 0,'0'0'7'16,"0"0"8"-16,0 0 57 15,0 0-30-15,0 0-37 16,0 0-2-16,132-9-1 15,-58 9-1-15,5 0 5 16,3 0-2-16,7 0-2 0,5 0-2 16,7 0 2-1,3 0 3-15,-3 0-4 0,2 0 2 16,0 0 3-16,6 0 1 16,-2 0 6-16,0 0-7 15,-8 3 5-15,-8 3 9 16,-12-1-9-16,-10 1 4 15,-10-1-13-15,-4 1 16 16,-4-1-2-16,-3 1-1 16,-5 2 1-16,0-2-5 15,-2 2-3-15,-4 3 14 16,-5-2-11-16,-10 2 2 0,-8-1 2 16,-6 2-14-1,-3 3 3-15,-4 5-2 0,-1 6 11 16,0 2 5-16,0 6-9 15,0 6 15-15,0 9 2 16,3 7-9-16,2 5-9 16,-1 7 16-16,-4 5-6 15,0 3 3-15,0 4-9 16,-10 1-1-16,-4 4 9 16,4 2-9-16,5 3-1 15,4 2 0-15,1-10-1 16,0-5 2-16,1-10-2 15,8-8 5-15,-6-9-6 16,-3-7 1-16,0-7 1 16,0-7 3-16,-3-3-8 0,-6-8 2 15,3-4-1-15,0-4-3 16,3-2 0-16,-1-3 2 16,-2-1-3-16,3-1 2 15,-5-2 3-15,-8 3-2 16,-10-1 8-16,-17-3-6 15,-15 0 6-15,-13 0-5 16,-19 0-6-16,-12-3 0 16,-14-5-2-16,-18-2 0 15,-11 0-1-15,-14 0 2 16,-1 2 2-16,-4 2-1 16,2 1-1-16,7-1 4 0,8 0-4 15,25-4-1-15,21 0-3 16,23-2-1-16,21 2 4 15,19 2 2-15,18 1 1 16,8 3 4-16,9 2-6 16,3 1 1-16,0-1-2 15,0 2 1-15,0 0 1 16,0 0-1-16,0 0 2 16,0-1-1-16,0-2 3 15,0 0-2-15,0-2-2 16,0 2 3-16,0-2-3 15,0 2 2-15,-1 1 2 16,-2 2 0-16,1-1 2 0,1 1 0 16,1 0-2-1,0 0-1-15,0 0-3 0,0 0 0 16,0 0 0-16,0 0-2 16,0 0-1-16,0 0 2 15,0-3 0-15,0 3-1 16,0-8-5-16,0-5-37 15,4-9-65-15,-1-13-105 16,-3-12-219-16</inkml:trace>
  <inkml:trace contextRef="#ctx0" brushRef="#br0" timeOffset="25022.8">18856 6292 455 0,'0'0'51'0,"0"0"13"15,-92-26 33-15,44 17-39 16,-10 1-7-16,-11 0 18 15,-5 1-2-15,-10 2-16 16,-4 0-1-16,0-1-11 0,6 5-3 16,6 1-8-1,12 0-7-15,12 0 0 0,10 0-8 16,7 7-12-16,9 1 4 16,2-2 0-16,7 2-3 15,1-3 2-15,4-1 2 16,0 2-2-16,3-4-4 15,2 3 6-15,1-1-6 16,-2-1 2-16,5 0-2 16,0 1 0-16,2-1-2 15,-1 1 2-15,2-1 0 16,0-2-1-16,0 2 1 16,-3 1 0-16,0 5 1 0,0 6-1 15,-4 4 0-15,3 4 8 16,-2 5-5-16,-1 3 1 15,1 3-4-15,-1 3 8 16,1 3-5-16,0 2 0 16,2 1-3-16,-1 4 3 15,4 1 0-15,-1 5 2 16,-1 0-5-16,-1 8 1 16,-1 3 7-16,-1 0-1 15,-1-1-7-15,-2-1 4 16,-1-3-1-16,1-2-2 15,-1-3 4-15,2-2-3 16,2-2 3-16,3-5-3 16,0-1 0-16,3-1 3 0,-2-1-1 15,2-1 1 1,0-2 0-16,0-2-4 0,0-1 4 16,0-6-5-16,0-3 0 15,0-3 1-15,0-1 6 16,0-4-3-16,0 0 0 15,0-1 0-15,0-2-1 16,0 1 2-16,0-3-1 16,0-3-4-16,0 0 0 15,3-3-2-15,-1-3 2 16,1 0 4-16,0 2-3 16,0-4 1-16,0 0 0 0,2 0-1 15,1-1-1 1,5 1-1-16,7 0 1 0,7 2 5 15,6-3 1-15,2 0-2 16,3 3-1-16,0 0 4 16,1-2-6-16,-1 0 2 15,1-3-3-15,1 0 1 16,2 0-1-16,5 0 1 16,6-2 0-16,5-7 2 15,7 2-1-15,-2 0-2 16,-4 0 2-16,-7 2 4 15,-9 0-5-15,-5 2 2 16,-7 0-2-16,-5 2 2 16,-3 0-2-16,-4 1 2 0,-1 0 0 15,-1 0 1-15,0-2 1 16,-5 1-3-16,0 0 3 16,-4 1-2-16,-1 0 1 15,1 0 2-15,2 0-1 16,0 0 5-16,0 0 1 15,-1 0 0-15,-2 0-7 16,-2-2 4-16,-2 1-1 16,-1 1 0-16,0-2-1 15,0 2-1-15,0 0-2 16,0-5 2-16,0-2-5 0,0-8-16 16,0-2-37-1,-16-11-51-15,-14-4-116 0,-5-6-200 16</inkml:trace>
  <inkml:trace contextRef="#ctx0" brushRef="#br0" timeOffset="25713.26">18203 6825 244 0,'0'0'384'16,"0"0"-364"-16,0 0 77 15,0 0 18-15,0 0-54 16,0 0-29-16,-40-29-13 16,22 36-7-16,-6 12 0 0,0 8 4 15,2 2 11-15,4 7 1 16,3 6-17-16,6-1 11 15,6 4-7-15,3-1 0 16,0-1-10-16,13-1 0 16,5-3-2-16,-3-4-1 15,1-5 2-15,-2-3-3 16,-2-5 0-16,0-7 2 16,-1-2-1-16,2-5 0 15,7-4 11-15,3-2-8 16,7-2 5-16,-2 0 3 15,2-8-6-15,-3-8 2 16,-5-7 3-16,0-7 8 0,-3-3-12 16,-3-10 8-1,-3-5 10-15,-3-7-9 0,-5-2-1 16,-5 1-6-16,0 4-2 16,-5 9 0-16,-9 7-6 15,-4 8 5-15,-5 10-4 16,-6 5-6-16,-4 8 6 15,-10 3-4-15,-1 2 1 16,1 0-21-16,6 5-53 16,9 11-45-16,8 5-26 15,7 2-134-15</inkml:trace>
  <inkml:trace contextRef="#ctx0" brushRef="#br0" timeOffset="26612.44">18270 4902 573 0,'0'0'66'0,"0"0"19"0,0 0 55 16,0 0-40-16,-13-83-31 16,13 73-15-1,0 5 2-15,0 0-16 0,0 5-11 16,0 0-6-16,-2 0-18 16,2 15-5-16,0 24-2 15,0 21 2-15,0 13 4 16,0 12 17-16,9 7-13 15,-2 2 10-15,4 5-7 16,4 0 6-16,-5-2-6 16,5-5-7-16,-3-9-3 15,-1-8 4-15,2-8-2 16,-3-11-3-16,-2-10-3 16,-1-5 3-16,-5-8 4 15,-1-8 0-15,2-6-3 0,-1-9 3 16,-1-5-4-16,1-2 1 15,-2-3 1-15,0 0 2 16,0 0 2-16,1 0-6 16,1-1 0-16,-2-9-35 15,0-2-29-15,0 0-63 16,-12-4-86-16,-14-1-168 16</inkml:trace>
  <inkml:trace contextRef="#ctx0" brushRef="#br0" timeOffset="27136.82">17954 5649 752 0,'0'0'33'15,"0"0"34"-15,0 0 68 16,0 0-48-16,0 0-40 15,0 0-33-15,-21-28-13 16,21 28-1-16,10 8 0 16,13 9 4-16,3 5 12 15,3 5 2-15,1 2 10 16,1 7-14-16,3 6 6 16,2 1-17-16,2 3 13 15,-4-8-13-15,-6-6-3 0,-6-3 0 16,-9-5 6-16,-3-4-6 15,-4-1 0-15,0-5 1 16,-2-2 1-16,1-2 0 16,-1-4 0-16,-1-5 2 15,0 2 0-15,-1-3-4 16,2 0 2-16,4 0 0 16,6 0 8-16,6-17 7 15,4-9 6-15,1-6-10 16,0-11 3-16,-1-6 0 15,-4-12-8-15,1-2 2 16,-5 2 5-16,-1 9-6 16,-3 10-9-16,-3 10 7 0,-3 11-3 15,-2 5-2-15,1 3-2 16,1 3-2-16,4 0-35 16,4 1-84-16,6-1-79 15,3 3-121-15</inkml:trace>
  <inkml:trace contextRef="#ctx0" brushRef="#br0" timeOffset="28157.06">18212 3437 704 0,'0'0'27'16,"0"0"-14"-16,0 0 65 15,0 0 16-15,0 0-57 16,0 0-21-16,65-56-13 16,-48 67 8-16,-1 22-9 0,1 18 15 15,-8 19 8-15,-9 15 17 16,0 6 1-16,-11 4-15 15,-10 4-5-15,2-3-6 16,4-8-11-16,3-8-5 16,9-10-1-16,3-11 7 15,0-9-6-15,0-9 4 16,0-4-5-16,6-8-1 16,4-9-11-16,4-9-14 15,5-7 12-15,2-4 7 16,0 0 1-16,-3-12 0 15,-6-11 6-15,-3-7 2 16,-9-6 2-16,0-8-1 0,-14-4 0 16,-14-7 1-1,-8-3-3-15,-4 0-1 0,-6 5 7 16,4 6-9-16,6 9 5 16,8 9 1-16,9 4 3 15,6 5-7-15,6 1 0 16,7-2 0-16,0-1 3 15,15-6-4-15,24 0 1 16,16-2-15-16,9 5 14 16,-1 7-7-16,-11 8-1 15,-15 6 7-15,-10 4 1 16,-8 0 0-16,-7 0-2 16,3 10 3-16,-4 9-1 0,2 6 1 15,-1 6 0-15,-1 7 1 16,-1 5-4-16,0 1 6 15,-2-1-1-15,0 0-1 16,-1-4 1-16,-1-6 0 16,-2-4-2-16,-1-12 1 15,-1-5-1-15,1-7 0 16,-3-2 0-16,1-3-2 16,1 0 0-16,-2 0-9 15,0 0-8-15,0-8-21 16,0-12-105-16,0-10-155 15</inkml:trace>
  <inkml:trace contextRef="#ctx0" brushRef="#br0" timeOffset="28324.46">18570 3530 814 0,'0'0'47'16,"0"0"-9"-16,0 0 45 15,0 0-78-15,0 0-5 16,0 0-42-16,-2-13-166 16,14 30-178-16</inkml:trace>
  <inkml:trace contextRef="#ctx0" brushRef="#br0" timeOffset="28696.76">18850 3615 731 0,'0'0'65'0,"0"0"-43"16,0 0-3-16,0 0 0 16,99 69 5-16,-68-23 1 15,-4 1 5-15,-5 3-1 16,-5-2-15-16,-7 1-2 15,-7-6-8-15,-3-7-3 16,0-9-2-16,-13-9 2 16,-4-7 10-16,-5-8 15 0,-8-3 15 15,-7 0 0-15,-4-11-18 16,4-8-11-16,13-4 2 16,14-7 9-16,10-8-2 15,1-7-19-15,31-8 6 16,11-2-8-16,12 4-23 15,8 7-34-15,1 15-49 16,-6 11-62-16,-12 10-22 16,-13 8-259-16</inkml:trace>
  <inkml:trace contextRef="#ctx0" brushRef="#br0" timeOffset="29018.88">19468 3513 769 0,'0'0'45'15,"0"0"14"-15,0 0 7 16,-97 65-33-16,79-25-15 16,6 4 7-16,12 1-9 15,0 0-9-15,27 1 1 16,9 4 0-16,0-2 6 15,-7-6-14-15,-6-5 3 16,-10-12-2-16,-10-8 0 16,-3-9-1-16,0-3 0 0,0-5-2 15,-18 0 1-15,-13 0-4 16,-10-18 5-16,-2-6-37 16,7-6-37-16,16-7-58 15,17-4-55-15,3-8-310 16</inkml:trace>
  <inkml:trace contextRef="#ctx0" brushRef="#br0" timeOffset="29228.55">19363 3621 677 0,'0'0'62'15,"0"0"-62"-15,-27 96 79 16,14-37 8-16,-8 7-29 16,-1 8-20-16,-5-1-9 0,-3 0-12 15,-3-5-5-15,-3-10-11 16,7-13 3-16,2-12 1 15,12-14 1-15,5-8 6 16,7-8-12-16,1-1 2 16,2-2 3-16,0 0-5 15,13-10-34-15,17-21-85 16,10-16-229-16</inkml:trace>
  <inkml:trace contextRef="#ctx0" brushRef="#br0" timeOffset="29514.38">19814 3067 842 0,'0'0'42'16,"0"0"-42"-16,0 0-38 15,0 88 38-15,9-2 55 16,-5 20-2-16,-4 14-33 15,0 1 12-15,-3-10-22 16,-6-17-6-16,5-24-2 16,2-17-2-16,2-16 3 15,0-14 0-15,0-8-6 16,11-8 0-16,4-7 3 0,9 0 2 16,4-10-2-1,3-20-52-15,-4-11-157 0</inkml:trace>
  <inkml:trace contextRef="#ctx0" brushRef="#br0" timeOffset="29712.3">19794 3507 856 0,'0'0'25'15,"0"0"74"-15,111-53-29 16,-59 38-35-16,9 6-13 15,0-2-14-15,-4 4-4 16,-8 0-4-16,-13 2 0 0,-14 5-64 16,-17 0-122-16,-5 0-267 15</inkml:trace>
  <inkml:trace contextRef="#ctx0" brushRef="#br0" timeOffset="30828.12">20458 6326 289 0,'0'0'20'16,"0"0"9"-16,0 0 91 15,0 0-12-15,0 0-3 0,0 0-19 16,0-37 11-16,0 37-21 16,0 0-31-16,0 0-39 15,0 0-2-15,0 10-4 16,2 15 2-16,-1 9 0 16,2 10 26-16,2 6-6 15,-1 7 10-15,-1 4-7 16,-2 7 7-16,-1 2 0 15,0 6-22-15,0 6 14 16,0 0-19-16,0-2 10 16,2-5-10-16,8-8 3 15,-2-4-3-15,-5-2 3 16,-3-2 0-16,0-2-4 16,-12-1-3-16,-9-3 5 0,5-5 7 15,-1-1-5-15,8-7-1 16,6-3-1-16,3-6-2 15,0-4 2-15,3-4 2 16,5-3-5-16,-4-2 9 16,-1-4-8-16,0-2-1 15,0-4-1-15,-2-3-1 16,1-4 2-16,-2-1-2 16,2 0 1-16,-1 0 0 15,1 0 10-15,-1 0-12 16,1 0-1-16,1 0-6 15,0-4-15-15,-2-2-9 0,-1-3-25 16,2-3-55-16,-1-5-50 16,2-7-209-16</inkml:trace>
  <inkml:trace contextRef="#ctx0" brushRef="#br0" timeOffset="31577.9">20789 6892 154 0,'0'0'347'0,"0"0"-276"16,0 0 32-16,0 0-24 0,0 0-35 15,0 0-12 1,-9-6 7-16,9 6-22 0,0 0 4 16,0 0-7-16,0 0 13 15,-2 0-19-15,-1 0 4 16,-1 0 4-16,3 0 18 16,1 0-17-16,0 0 1 15,0 0-3-15,0 0-4 16,0 0-1-16,0 0 2 15,0 0 0-15,0 0-9 16,-2 0 16-16,1 0-4 16,1 0-1-16,0 0-4 15,0 0 2-15,0 0-4 16,0 0 5-16,0 0-8 16,3 0-5-16,18 2 2 0,13 2 9 15,20-1-6-15,11 4-5 16,13 0 4-16,3-2 2 15,2 0-6-15,2-3 1 16,-3 1-1-16,0-2 1 16,-3-1 2-16,-7 0-3 15,-14 0 5-15,-9 0-5 16,-15 0 0-16,-10-3 3 16,-9 0 1-16,-9 0-4 15,-3 3 0-15,-1-2-2 16,-2 2 2-16,0 0 0 15,0 0-3-15,0 0-22 0,-11-2-65 16,-12 2-22-16,-6-3-69 16,1 1-74-16</inkml:trace>
  <inkml:trace contextRef="#ctx0" brushRef="#br0" timeOffset="31966.38">21611 6730 623 0,'0'0'87'15,"0"0"-65"-15,0 0 67 16,0 0 1-16,0 0-58 0,0 0-23 16,-9-6-5-1,30 15 7-15,9 5 8 0,7 2 1 16,0-2 5-16,-1-1-12 15,-1 0-4-15,-4-3-8 16,-6 1 7-16,-3 0-6 16,-8-1-1-16,-6 3 2 15,-7 1-1-15,-1 3 0 16,0 3 12-16,-16 7 17 16,-8-1-2-16,-6 3 0 15,-1-2-8-15,-1-3-12 16,2-2-2-16,5-4 0 15,4-2-6-15,5-1 1 16,2-2-2-16,1-3 6 0,5 0-6 16,1-2-48-16,1-2-98 15,3-5-192-15</inkml:trace>
  <inkml:trace contextRef="#ctx0" brushRef="#br0" timeOffset="32769.61">22340 6481 325 0,'0'0'8'0,"0"0"4"15,0 0 70-15,0 0-8 16,-3-75-15-16,3 64-3 0,0 1 57 16,0 4-40-16,0 1 7 15,0 1-12-15,0 1-15 16,0 3-21-16,0-1 2 15,0 1-25-15,0 4-9 16,0 29-5-16,-9 20 5 16,-11 20 6-16,-6 16 5 15,-2 14 8-15,0 14-1 16,4 4 0-16,4 5-3 16,6-1-10-16,3-7 0 15,0-5 5-15,3-9 9 16,0-13 1-16,1-12-10 0,-1-12-8 15,2-13 9 1,2-12-9-16,1-14 6 0,3-12-8 16,-2-10 2-16,2-6 4 15,0 0 0-15,0-3 9 16,0-20-15-16,0-12-27 16,3-13-54-16,9-10-46 15,6-12-133-15,4-7-403 16</inkml:trace>
  <inkml:trace contextRef="#ctx0" brushRef="#br0" timeOffset="33728.51">22360 6382 606 0,'0'0'63'16,"0"0"-57"-16,0 0-1 16,0 0 41-16,0 0-42 15,98-65-4-15,-21 62 0 16,15 3 0-16,17 0 0 16,7 0 0-16,11 0 4 15,11 2-4-15,6 1 0 16,7 2 0-16,5 2-1 15,2 3-3-15,11-3 4 16,7 6 2-16,6 1 0 16,-9 2-1-16,-21 1 17 0,-24-2-10 15,-26 1-3-15,-20-3 9 16,-17-1 5-16,-14-2 0 16,-17-1-2-16,-12-3 2 15,-11 0-4-15,-5-1 6 16,-6 0-14-16,0 2-1 15,0 6 0-15,0 3 7 16,-3 3 7-16,-4 3 2 16,3 7-6-16,4 3 7 15,0 9 5-15,5 7-6 16,7 10-5-16,0 13-10 16,-5 13 7-16,-5 11 10 15,-2 6-5-15,0 7 0 0,-3 1 0 16,-5 4-2-16,3 3-8 15,5-3 0-15,0-9-6 16,0-8-2-16,0-10 1 16,5-11 0-16,-2-10-1 15,-3-13-1-15,0-12 0 16,0-13-2-16,-8-9-2 16,-7-5 4-16,-3-4 0 15,-5-3 11-15,-2-3-2 16,-8 0 3-16,-11-3-7 15,-15 0 2-15,-17 0-2 16,-30-12 7-16,-31-6-11 0,-33-3 6 16,-34-4-6-16,-23-2-1 15,-13 3 0-15,-8 5 4 16,14 8 1-16,30 11-4 16,47 0-1-16,57 0-3 15,45 8 2-15,31-5-3 16,17 0 1-16,5-3 3 15,-2 0 5-15,-7 0-3 16,-7 0 6-16,-7 0 6 16,-8 0-1-16,-3-1 2 15,3-3-1-15,5-2-9 16,7 1 0-16,11 0 5 16,5 0-3-16,2-1-1 15,0 2 3-15,3 1 0 16,-2 2 4-16,2 1 0 0,0 0-2 15,0 0-6-15,0-2-5 16,0 1-8-16,0-3 4 16,0 1-22-16,7-4-59 15,3-5-42-15,2-3-51 16,5-9-271-16</inkml:trace>
  <inkml:trace contextRef="#ctx0" brushRef="#br0" timeOffset="34503.14">23176 7031 581 0,'0'0'125'16,"0"0"-120"-16,0 0 13 16,107-78 38-16,-71 73-32 15,0 5-6-15,-5 2-11 0,-4 22 9 16,-8 8 0-16,-10 7 8 15,-9 2 4-15,0 5 7 16,-13 1-9-16,-13 2 2 16,-3 0-7-16,2-1-11 15,3-3 0-15,9-4-2 16,10-6-8-16,5-6-4 16,3-5 3-16,17-9 1 15,8-7 6-15,11-5-5 16,-2-3 0-16,4 0-1 0,-1-13-13 15,-4-9 7 1,-2-7 1-16,-3-7 5 0,-2-6 5 16,-6-2-5-16,-3 0-5 15,-5 7 5-15,-6 8 7 16,-6 10-6-16,-3 7 3 16,0 7 7-16,0 5 7 15,0 0-16-15,0 9-2 16,0 13-13-16,-2 11 13 15,-1 2 0-15,3 4 0 16,0-3 0-16,2-3 0 16,10-4 0-16,4-6 0 15,-2-9 0-15,3-7 0 16,3-5 0-16,2-2 2 16,7 0-1-16,-3-11 4 0,-2-7 1 15,-3-8 1 1,-7-5 6-16,-2-6 26 0,-7-4-12 15,-3 1-6-15,-2 5-8 16,0 6-12-16,-19 10 3 16,-7 4 0-16,-7 5-4 15,-5 4 0-15,-4 5 0 16,2 1-31-16,4 0-62 16,4 7-43-16,7 1-225 15</inkml:trace>
  <inkml:trace contextRef="#ctx0" brushRef="#br0" timeOffset="36123.22">23024 6302 381 0,'0'0'53'0,"0"0"15"16,0 0 27-16,0 0-26 0,0 0-2 16,0 0-8-16,-2-48-7 15,-1 48-4-15,-3 0-38 16,-9 15-5-16,-6 9-5 16,-7 7 8-16,1-2 19 15,4 3-10-15,3 2-7 16,5 3-2-16,5 5 6 15,3 7-4-15,0 5 8 16,3 1-6-16,-4 2 9 16,-2-1-11-16,-3-3 7 15,-3 0 1-15,2-1 5 16,2-4-16-16,0-2-3 16,1-2 3-16,1-3-7 0,-2-1 7 15,3-3-7 1,1 4 1-16,4-7-3 0,-1 3 4 15,1-1 3-15,3-3-2 16,-2 0 15-16,0-3 4 16,0-5-13-16,-2 1-5 15,2-3-1-15,2 1 0 16,1-1 1-16,0-1 1 16,0 0-1-16,0 0-1 15,0 0-2-15,0 3 2 16,0 0 1-16,0-1-1 15,0 1 0-15,-5 1-3 0,-1 3 5 16,0 1-3 0,0 0 4-16,2-1-2 0,1-1-3 15,-2 1 1-15,4-4-1 16,-5 0 1-16,3-3 0 16,0-4 0-16,0-1-1 15,1-4-1-15,1-4 2 16,-1-1-2-16,1-3 1 15,1-2 2-15,-2 1-1 16,2-2 0-16,0-1-1 16,-1 1 1-16,1-2-2 15,-2 0-1-15,2 3 0 16,0-1 2-16,0 1-1 16,0 1 3-16,0-2-1 15,0 1-2-15,0-3 1 0,0 0 1 16,-1 0 0-16,1 0-2 15,-2 0-1-15,2 3 1 16,-1-3 0-16,1 0-2 16,0 0 2-16,0 0 4 15,0 0-4-15,-2 0 0 16,0 1-5-16,0 0-2 16,-2 4-1-16,-2-2 8 15,-2 1 3-15,-4-2 2 16,3 1-1-16,0-3-2 0,-2 0 1 15,0 0-1 1,-4 0 0-16,-4 0-1 0,-7-5 2 16,-5-7 1-16,-5-2-1 15,-4-2 0-15,-6-1-3 16,-1 1 4-16,-3-1 0 16,-1 3-4-16,6-1 0 15,9 6 1-15,11 1 0 16,12 4 3-16,5 1-4 15,4 1 0-15,-1 0 0 16,-1-1 2-16,0 1-4 16,2 1 6-16,2-1-8 15,1 0 7-15,1 2-3 16,0 0 0-16,0 0 0 16,0 0 2-16,0-1 0 0,0 1-2 15,0 0-1-15,0 0-2 16,0 0 3-16,0-2 3 15,0 2-3-15,0 0 0 16,0 0 2-16,0 0 4 16,0 0-6-16,0 0 0 15,0 0 1-15,0 0 1 16,0 0 0-16,0-1-2 16,0 0 0-16,0-1 5 15,0 2-5-15,0 0 0 16,0 0 3-16,0 0-1 15,0 0-2-15,0-1-4 16,0-2 3-16,7-2-8 0,2-1-1 16,0-4 5-16,0-1 4 15,3-3 1-15,-1 0-33 16,2-3-31-16,0-3-73 16,-4-4-250-16</inkml:trace>
  <inkml:trace contextRef="#ctx0" brushRef="#br0" timeOffset="37178.35">22493 7431 460 0,'0'0'66'0,"0"0"4"15,0 0 23-15,0 0-30 16,0 0-35-16,0 0 21 15,-2 0 6-15,2 0 3 16,-1 0-26-16,-1 0 6 16,-1 0-19-16,2 0-3 15,-5 0-3-15,1 0-1 16,-1 0 1-16,-1-3-2 16,-2 0-5-16,-4 0 4 0,-4 1-2 15,-7-1-2-15,-3 1 0 16,-9 2 5-16,-5 0-2 15,-3 0-3-15,1 0-1 16,-1 0 3-16,5 2 9 16,3 3-12-16,-1 0 4 15,5 0-4-15,1-1-3 16,-3 4-2-16,-4-2 1 16,-2 1 3-16,-3 0-2 15,1 0 8-15,-4 3-10 16,1-4 1-16,1-1 0 15,5 2 4-15,4-3-5 0,5 0 2 16,8 0-2-16,4-1 7 16,2 0-5-16,1-1 4 15,-3-1-5-15,-3 0 5 16,-2 2-5-16,-5-2 2 16,-3 2 15-16,-2 0-17 15,-4-1 11-15,6 1-4 16,2 0-4-16,8 0 1 15,8-2-1-15,5 1 0 16,5-2-3-16,3 0 6 16,-3 0-3-16,-4 0 5 15,-6 0 0-15,-6 0 0 16,2 0-1-16,2 0-1 16,6 0 0-16,5 0 1 0,2 0-3 15,2 0-2-15,0 0-2 16,0 0-1-16,0 0 4 15,0 0-2-15,0 0 1 16,0 0-1-16,-3 0-1 16,-3 0 0-16,-3 0 2 15,3 0 0-15,0 0-2 16,3 0 0-16,2 0-1 16,1 0-3-16,0 0 1 15,0 0-9-15,0 0-35 16,0 0-24-16,0 0-33 15,1-3-23-15,13-8-74 16,5-4-107-16</inkml:trace>
  <inkml:trace contextRef="#ctx0" brushRef="#br0" timeOffset="37726.78">21423 7196 634 0,'0'0'58'16,"0"0"-55"-16,0 0 64 15,0 0 11-15,0 0-29 16,0 0-31-16,-25 11-12 16,-4 12 27-16,-3 1 8 0,-4 4 5 15,1-2-15-15,0 1-7 16,4-2 3-16,2-2-7 15,5 1-1-15,3-4-5 16,7-3-5-16,3-4 1 16,2 0 7-16,1-2-8 15,1-3 9-15,3-2-5 16,-1 0-2-16,2-3-2 16,2 0 4-16,1-2-9 15,0-1-3-15,0 0-2 16,0 0 4-16,0 2 5 15,0-2 1-15,0 0-1 0,0 2-4 16,0 3-3 0,1 3 0-16,13 7 2 0,4 4 2 15,4 4 0-15,3 1 0 16,2 2-3-16,5 4 0 16,3-2 3-16,1 0-5 15,-3-4 2-15,-6-5 1 16,-5-2-1-16,-9-5 0 15,-5-6 1-15,-5-2-2 16,-1-2 2-16,-2-1-3 16,1-1-2-16,1 0-5 15,3 0-70-15,6 0-147 16,10 0-192-16</inkml:trace>
  <inkml:trace contextRef="#ctx0" brushRef="#br0" timeOffset="38957.54">24618 6522 369 0,'0'0'50'0,"0"0"26"16,0 0 8-16,0 0-7 15,0 0-12-15,0 0 8 0,0 0-13 16,-21-55-12 0,21 52-9-16,0 1 11 0,0 1-7 15,-1 1-20-15,-2 0-13 16,-3 3-10-16,-3 17 0 15,-1 8 4-15,-1 9-2 16,3 1 18-16,4 4-12 16,0 2 8-16,2 1-6 15,2 6 1-15,-1 5-2 16,-2 8 0-16,-5 4-1 16,-2 3 0-16,-4-6-7 15,-1-1 4-15,-1-2-5 16,1-2 3-16,0 1 1 15,2-3-4-15,-1-2 5 0,5 0-1 16,-1-3 0-16,1 0 2 16,0-1-4-16,-2-2 11 15,1-2-4-15,0-3-7 16,-1-3 3-16,-1-3-3 16,2 0 2-16,2-3 1 15,0-3-1-15,3-1 4 16,2-8 2-16,2-6 8 15,-1-5-17-15,1-3 6 16,1-3-4-16,-2 3 2 16,2-3 0-16,0 0 0 15,-1 1-2-15,1-3 2 16,0 2 0-16,0-4-4 0,0-3 0 16,0 0 8-16,0 0-8 15,0 0 0-15,0 0 9 16,0 0-4-16,0 0-5 15,0 0-1-15,0 0-5 16,0-5-32-16,0 0-19 16,0-4-90-16,-11-6-196 15</inkml:trace>
  <inkml:trace contextRef="#ctx0" brushRef="#br0" timeOffset="39474.18">24747 7193 362 0,'0'0'77'15,"0"0"-62"-15,0 0 66 16,0 0-19-16,0 0-6 15,0 0-16-15,-44 34-11 16,41-28-10-16,3-1-6 16,0-5-2-16,0 0 12 15,0 0 18-15,0 0 21 16,0 0 17-16,5-6-21 16,4-6-22-16,-2 2 2 15,-1-2 4-15,-3 2-3 0,-3 1-19 16,0 4-6-16,0 1 0 15,0 0-13-15,1 3-1 16,-1 1 0-16,0 0-2 16,0 0-48-16,2 0-62 15,-1 0-95-15,4 0-88 16</inkml:trace>
  <inkml:trace contextRef="#ctx0" brushRef="#br0" timeOffset="39902.15">24784 7141 628 0,'0'0'50'0,"0"0"-12"16,0 0 55-16,0 0-66 16,0 0-24-16,92-7-3 15,-36 7 0-15,8 6 1 16,9 0 7-16,4 2-8 16,16-2 0-16,9-1 7 15,8 0-2-15,7 0-4 16,-2-1 2-16,-12-1 3 0,-18 2-3 15,-25-2 4 1,-23-1 7-16,-18-1 19 16,-9 1-10-16,-6-2 7 0,-4 0 5 15,0 1-18-15,0 1-1 16,0-1-11-16,0 0-5 16,0-1-18-16,0 0-76 15,-12 0-52-15,-9 0-20 16,-1 0-237-16</inkml:trace>
  <inkml:trace contextRef="#ctx0" brushRef="#br0" timeOffset="40312.87">25780 7028 585 0,'0'0'63'15,"0"0"-5"-15,0 0 40 16,0 0-9-16,0 0-54 16,0 0-35-16,-15-17-1 15,29 21-24-15,16 12 25 16,16 1 4-16,6 2-1 16,8 0 6-16,-1-1-3 15,-5-2-3-15,-11-4-2 0,-13-1-1 16,-15-5 0-1,-7-2 0-15,-7-1 2 0,-1-2-1 16,0 3 1-16,0 3 10 16,-6 6-4-16,-11 4 7 15,-5 4 8-15,-8 1 11 16,0 4-19-16,1 1-3 16,0 0-11-16,4-1 6 15,1-3-6-15,5-2 2 16,1-2-3-16,4-1-6 15,3-2-10-15,8-3-68 16,3-4-96-16,1-8-303 16</inkml:trace>
  <inkml:trace contextRef="#ctx0" brushRef="#br0" timeOffset="40831.18">26433 6764 420 0,'0'0'52'16,"0"0"18"-16,0 0 73 15,0 0-82-15,17-73-3 16,-17 72-3-16,0 1-20 16,0 9-35-16,0 22-1 15,2 21 1-15,-2 19 31 16,0 17 4-16,0 13-9 15,-8 14 2-15,-4 5 5 16,-1 9 3-16,-1-2-20 16,-1 0-7-16,0-10 1 15,-4-13-4-15,-2-10-1 0,-3-8-4 16,0-9 5-16,2-16 2 16,8-17-1-16,4-18-3 15,6-15-4-15,4-8 6 16,0-3 1-16,0 0 12 15,0-11 2-15,16-18-21 16,9-10-7-16,8-14-66 16,6-11-59-16,1-10-100 15</inkml:trace>
  <inkml:trace contextRef="#ctx0" brushRef="#br0" timeOffset="41760.01">26595 6582 381 0,'0'0'193'0,"0"0"-159"16,0 0-10-16,0 0-7 15,98-29-10-15,-30 32-5 16,12 9-2-16,15 2-1 16,11 1 1-16,9-1 0 15,12-1 0-15,13-1-7 0,18-2 2 16,9-3-3-16,3-2 7 16,-4 0 1-1,-8-1 3-15,-17-3-3 0,-15 1 3 16,-21-2-1-16,-11 0 20 15,-11 0 13-15,-7 0-13 16,-8 0 11-16,-2 0-12 16,-3 0-4-16,-4 6-8 15,-2 4 12-15,-6 0-11 16,-12 5 4-16,-14-1-9 16,-11 3 10-16,-10 3-12 15,-4 6 3-15,-2 8 15 16,-13 10-6-16,2 10 12 0,1 13-8 15,6 11-5-15,6 11 33 16,0 9-26-16,0 4 2 16,5 8-6-16,5 1-3 15,2 2 5-15,0-4-11 16,3-1-1-16,-5-4-5 16,-2-6 2-16,-4-11-2 15,-4-12-1-15,0-19-1 16,-12-16-1-16,-6-12-17 15,-3-10 15-15,-6-7 3 16,-2-5-3-16,-10-4 3 16,-13-2 13-16,-17-2-13 15,-18-15 1-15,-21-8 6 16,-21-6-4-16,-21-4 7 0,-21 0-7 16,-11 3 7-16,4 11-10 15,12 12 4-15,30 9-3 16,25 0 2-16,15 13 2 15,8 3-5-15,2-1 3 16,-1 0 7-16,3-4-9 16,-1-3 10-16,0-3 1 15,-1-4-5-15,1-1 4 16,10 0-9-16,11-4-1 16,20-2 0-16,21 0 2 15,11 1-3-15,9 1 7 0,2-4-4 16,-2 0 26-1,0-1-23-15,-2-2 13 0,2 1-3 16,2 2-9-16,-2-1-4 16,1 3 7-16,2-3-10 15,0-2-5-15,0 0-10 16,0-6-32-16,6 0-51 16,14-2-50-16,10-6-83 15,7-6-486-15</inkml:trace>
  <inkml:trace contextRef="#ctx0" brushRef="#br0" timeOffset="42369.78">27545 7166 493 0,'0'0'20'16,"0"0"-15"-16,101-6 40 0,-68 6 16 15,-6 8-15-15,-12 9-10 16,-9 2-5-16,-6 5 7 16,0 0-2-16,-9 1 4 15,-8 0-5-15,-5-2-18 16,-2-1 11-16,-3-5-12 16,4-4 11-16,4-4-3 15,6-2-16-15,9-5 3 16,4 1-10-16,0 2-1 15,0 0-6-15,10 4 1 16,12 5 5-16,8 4 6 16,2 6-3-16,-7 2-3 0,-7 2-4 15,-11 1-10-15,-7-3 9 16,0-1-4-16,-10-4 0 16,-10-1 8-16,-3-4 1 15,0-3-5-15,-1-4 4 16,-1-5 1-16,-2-1 3 15,-4-3 11-15,-1 0 10 16,-1-2-2-16,5-6 0 16,7 2-14-16,8-2 1 15,8 1-9-15,5-3 0 16,0-2-36-16,14-4-108 16,19-4-114-16</inkml:trace>
  <inkml:trace contextRef="#ctx0" brushRef="#br0" timeOffset="42752.68">28041 7270 627 0,'0'0'51'16,"0"0"-8"-16,0 0-17 15,0 0-23-15,0 0 28 16,-67 104 4-16,54-63-18 0,8 1-12 16,5 1 1-1,0-4-6-15,9-5 0 0,12-5 7 16,4-7-4-16,5-8-3 16,2-9 3-16,-1-5 5 15,-3-3-1-15,-3-17 69 16,-3-5-12-16,-5-11-16 15,-4-6-9-15,-5-11-6 16,-5-5-17-16,-3-3-13 16,-3 8-3-16,-18 13-11 15,-7 15 3-15,-6 13-15 16,-8 12-60-16,-4 0 11 16,-6 17-68-16,2 0-86 0</inkml:trace>
  <inkml:trace contextRef="#ctx0" brushRef="#br0" timeOffset="43544.4">27484 6687 506 0,'0'0'57'16,"0"0"-10"-16,0 0 45 16,0 0-27-16,-41-76-19 15,35 72-15-15,0 4-5 16,-1 0-26-16,-2 2 3 16,-3 15-3-16,-3 3 15 15,3-1 2-15,-1 3-12 16,1-1 17-16,0 0-6 15,0 4-1-15,0-2-5 0,3 3-1 16,-1 3 2-16,1 4 4 16,-2 8 5-16,-1 3-10 15,-1 5 7-15,-4-1-2 16,2 0-4-16,-2-6 5 16,5 0-6-16,0-2 6 15,4-1-9-15,2 2-3 16,2-2 4-16,-2 3-4 15,0-2-4-15,0 4 6 16,0 2 2-16,-2-3-5 16,-2 0 2-16,-2 1 0 15,-4-3 4-15,2 0-6 0,-2 1 2 16,4 1-1-16,3-1 2 16,0-2 1-16,3 3-6 15,-1-3 0-15,-2 3 5 16,-5-2-5-16,2-2 2 15,-1-2-1-15,3-6-4 16,0-3 4-16,-1-5-1 16,5-6-1-16,-2-3 3 15,5-7 2-15,2-2-5 16,1-5 5-16,0 0 1 16,0 0 10-16,0 0-10 15,0 0 0-15,0-4-6 16,0-9-9-16,0-4-80 15,0-7-40-15,-12-7-117 16</inkml:trace>
  <inkml:trace contextRef="#ctx0" brushRef="#br0" timeOffset="47994.02">25582 7410 110 0,'0'0'82'15,"0"0"-57"-15,0 0 65 16,0 0 5-16,0 0-41 15,0 0 8-15,0-16-13 16,1 13 20-16,1 2-6 16,-2-3-5-16,0 4 11 15,0 0 2-15,0 0-33 16,0 0-33-16,-21 3-4 16,-12 14-1-16,-13 4 30 15,-10-1-3-15,4-1 5 16,5-4-7-16,2 1-1 15,3-1-6-15,-3 1 8 0,3 1-12 16,1 0 6-16,7-2-3 16,11-2-8-16,8-7-2 15,11 0-4-15,4-5-5 16,0-1 2-16,0 0-3 16,0 0 3-16,0 0 6 15,0 0 5-15,0 0-8 16,1 0 0-16,5 0 2 15,3 0 0-15,8 5-5 16,-1 2 4-16,5 3-3 0,3 5 0 16,1 5 0-1,0 3-1-15,0 4 2 0,-2 1-2 16,-4 2 1-16,-5-2 0 16,-4 0-1-16,-2-2 0 15,-1-6 0-15,-2-4 2 16,0-3-1-16,0-4-1 15,-2 0 0-15,2-1 0 16,2-1 2-16,-1 1-2 16,4-1 0-16,1 3-1 15,0 0-4-15,-3 2-48 16,-3 0-44-16,-5 0-95 16,0-9-313-16</inkml:trace>
  <inkml:trace contextRef="#ctx0" brushRef="#br0" timeOffset="50012.73">25349 7576 454 0,'0'0'67'0,"0"0"18"16,0 0 12-16,0 0-37 16,0 0-23-16,0 0-18 15,0 0-3-15,0 0-5 16,0 0-5-16,0 0-1 16,0 0 0-16,0 0 12 15,0 0-3-15,3 0-2 16,18 0-4-16,6 0 7 15,4 1 3-15,2 4-3 16,0 0 1-16,0 3-6 16,-1-4-6-16,1 4 3 15,2-1-4-15,2-1 4 16,3-1-2-16,5-1-5 0,7-2 6 16,2-1 4-16,1 1-9 15,-1-1 4-15,-1 0 0 16,-1 3-2-16,-7-1 2 15,-5-1 2-15,-5-1-7 16,-4 1 1-16,-1-1 8 16,1 1-9-16,4-2 3 15,2 1 3-15,6-1-5 16,2 2-1-16,4-2 15 16,-3 3-11-16,-1-3 3 15,-6 3-1-15,-6-2 1 16,-5 0-3-16,-4 1-1 0,-3-1-2 15,-6-1 3-15,-5 0 0 16,-1 0-2 0,0 0 2-16,0 0 0 0,4 0 11 15,1 0-5-15,1 0-5 16,-2 0-4-16,-2 0 14 16,-1 0-10-16,1 0 2 15,-2 0 2-15,1 0-9 16,-4 0 5-16,-2 0 2 15,-2 0 8-15,-2 0-11 16,0 0 13-16,0 0-6 16,0 0-5-16,0 0-3 15,0 0 3-15,0 0 1 0,0 0-7 16,0 0-7 0,0 0-16-16,-2 0-32 0,-10 0-89 15,-2-5-101-15</inkml:trace>
  <inkml:trace contextRef="#ctx0" brushRef="#br0" timeOffset="51356.85">28726 6702 98 0,'0'0'408'0,"0"0"-352"15,0 0 37-15,0 0-9 16,0 0-23-16,0 0-23 16,0 0 16-16,-1-57-27 15,1 57-6-15,0 0-5 16,0 0-4-16,0 0-12 16,0 4-7-16,0 12 7 15,0 9 5-15,0 3-5 0,0 4 16 16,0 4-11-1,0 5 20-15,0 0-16 0,-2 7-3 16,-7 1 4-16,1 1 6 16,1 0-9-16,4-3 7 15,-1-2-6-15,-1-4 1 16,1-1 2-16,-2 4-6 16,-1-4-1-16,0 1 1 15,0-1 0-15,1 2-1 16,-2-3-3-16,1 2 2 15,0-3 1-15,-1-2 1 16,0 0-3-16,0 0 2 16,2 0-2-16,0-1-2 15,1 2 3-15,2 0 3 16,2-3-3-16,1 1 1 0,0-1 0 16,-6-1 1-16,1-2-4 15,-2 6 2-15,-4 0-2 16,0 3 1-16,0-1 1 15,2-4-1-15,0-2 4 16,5-6-3-16,1-6 1 16,1-4-4-16,1-3 7 15,1-4-5-15,-2 0 2 16,2 0 0-16,-1 0-2 16,-2 2 7-16,0 2-6 15,0-2-1-15,-1-1-1 16,2-1 4-16,2-4-4 0,0-5 0 15,0-1 3-15,0 0-3 16,0 0 0-16,0 0 1 16,4-3-1-16,10-15-1 15,5-8-61-15,4-6-126 16,2-8-193-16</inkml:trace>
  <inkml:trace contextRef="#ctx0" brushRef="#br0" timeOffset="52556.47">29036 7369 14 0,'0'0'130'0,"0"0"-87"16,0 0 20-16,0 0-13 15,0 0-17-15,0 0 0 16,-38-8-14-16,32 5-4 16,1 1 24-16,0 0 5 15,1 1 4-15,0-2-5 16,1 2 4-16,-2-1 1 15,1 0-17-15,-1-1-5 16,1 1-2-16,2 1 15 16,2 0 9-16,0-1 9 15,0 2-9-15,0-1-10 16,0 1-3-16,0-3-11 0,0-1-7 16,0 1-6-16,0 2-3 15,0-2 1-15,-1 3 1 16,1-2-1-16,0 2 4 15,-2 0-13-15,2 0 0 16,0 0-2-16,-1 0 0 16,1 0-9-16,-2 0 11 15,-1 0 0-15,3 0 0 16,0 0-1-16,0 0-1 16,0 0-8-16,0 0 10 0,0 0 10 15,0 0 9 1,0 0-2-16,0 0 5 0,0 0-1 15,0 0-3-15,0 0-3 16,0 0 0-16,0 0 0 16,0 0-5-16,0 0-2 15,0 0-5-15,0 0 1 16,0 0-4-16,0 0 0 16,0 0 0-16,0 0 0 15,0 0 0-15,0 0 0 16,0 0-2-16,6 0 1 15,0-1 0-15,2-1-2 16,4 2 3-16,7 0 0 16,5 0-4-16,7 0 4 15,5 0 1-15,3 0 1 16,2 0 0-16,-2 0 1 0,-1 2-3 16,0 1 0-16,1 0 3 15,5-2-6-15,5 2 6 16,4 2-2-16,7 2 1 15,1 2-2-15,0 0 0 16,-3 2-3-16,-1-2 2 16,-2 2 2-16,-1-3-3 15,-3-2 4-15,-11 1-2 16,-4-4 1-16,-3-1-1 16,-2-2 2-16,0 2-2 15,1-2-3-15,-2 0 3 16,-1 0 1-16,-2 0 3 15,-5 0-8-15,-8 0 9 0,-4 0-2 16,-5 0-2-16,-2 0 1 16,-2 0-2-16,1 0 0 15,-1 0 0-15,-1 0-2 16,0 0 1-16,0 0 1 16,0 0-2-16,0 0-1 15,0 0-6-15,0 0-23 16,0 0-42-16,-7 0-34 15,-14-2 7-15,-4-5-79 16,4-1-78-16</inkml:trace>
  <inkml:trace contextRef="#ctx0" brushRef="#br0" timeOffset="53060.48">30116 7240 404 0,'0'0'88'16,"0"0"9"-16,0 0 9 16,0 0-41-16,0 0-8 15,0 0 5-15,-13-20-15 16,13 20-34-16,0 0-11 16,12 0-4-16,18 7 5 15,16 6 7-15,6 4 1 16,3 0-6-16,-6 0 0 0,-10-4-1 15,-6-4-1-15,-11 2 2 16,-8-7-5-16,-10 0 11 16,-2-3 0-16,-2-1-3 15,0 0 2-15,0 0-2 16,0 0-2-16,0 0-6 16,0 3 1-16,0 3-1 15,-2 1 0-15,-2 0 2 16,-2 1-1-16,-2 2-1 15,-3-1 0-15,-2 2 0 16,-4 2 0-16,-1 0 0 16,-5 4 8-16,-3 2 0 15,-1 6-6-15,-3 1 1 0,0 3 3 16,0 0-1-16,5-1-1 16,2-6-4-16,6-2 0 15,6-6 3-15,5-3-3 16,3-5-3-16,1-1 2 15,2-5-45-15,0 0-118 16,9 0-232-16</inkml:trace>
  <inkml:trace contextRef="#ctx0" brushRef="#br0" timeOffset="62432.97">30648 7943 245 0,'0'0'37'15,"0"0"4"-15,0 0 36 16,0 0-34-16,0 0 15 16,0 0-8-16,2-6-16 15,-2 6 1-15,0 0 0 16,0-1-5-16,0 1 2 16,0-1-8-16,0 1 7 15,0-2-1-15,0 2-10 0,0 0-4 16,0 0 9-16,0 0 4 15,0-1-14-15,0 1 2 16,0 0-2-16,0 0-4 16,0 0-1-16,0 0 3 15,0 0-11-15,0 0 3 16,0 0 1-16,0 0 0 16,0 0 0-16,0 0 8 15,0 0-9-15,0 0-5 16,0 0 15-16,0 0-4 15,0 0-11-15,0 0 11 16,0 0-9-16,0 0-2 16,0 0 1-16,0 0 0 15,0 0-1-15,0 0 6 0,0-1-5 16,-3-2 0-16,-9 0 6 16,0 1 0-16,-2-1-2 15,3 0 12-15,-1 2-15 16,-1-1 0-16,-3-1-2 15,0 0 8-15,-3 1-3 16,-1-1-5-16,0 0 6 16,-1 2-6-16,1-1 3 15,1 2 1-15,2 0-4 16,0 0 5-16,-1-2-5 16,0 1 1-16,-3-1 4 15,1 0-3-15,0 2-2 16,-1-3 1-16,0 2 2 0,0-2-2 15,-1 1-1-15,-4 0 0 16,-3 0 3-16,-3-3-7 16,1 3 8-16,-2-3-2 15,5 1-2-15,1 1 2 16,6 1 1-16,5-1-3 16,3 3 2-16,3 0-2 15,3 0 0-15,-2 0 2 16,-1-3 0-16,-1 3-2 15,0 0 0-15,-2-1 7 16,3 1-5-16,-5-2-1 16,3 2 1-16,1-1-2 0,1-1 2 15,4 2 0-15,3 0-2 16,0 0 3-16,-2 0-3 16,1-1 3-16,-5-1 3 15,-1 1-5-15,-4 0 1 16,-4-2-2-16,1 3 5 15,-2-3 2-15,3 3-6 16,6 0 2-16,3-2 0 16,4 2 2-16,2-1-4 15,-5 1 4-15,2 0 0 16,-4-1-3-16,-2-1 6 16,-4-1-6-16,-1 0 6 15,-1 2-2-15,2 0-4 0,3-1 2 16,3 2 3-16,4-1-1 15,2 1-6-15,-2 0 3 16,-1 0-3-16,-3 0 3 16,-8 0-4-16,-1-2 2 15,-5 1 0-15,2-2 1 16,5 0-3-16,6 3 4 16,3-3-4-16,4 3 1 15,2-1 0-15,0 0 1 16,0-1 2-16,0 1-3 15,-4-2 0-15,-1 3 5 16,0-1-5-16,-1 1 0 16,3 0 0-16,-2 0 1 15,5 0 3-15,-1 0-4 0,1 0-10 16,0 0 7-16,0-2-1 16,0 1 2-16,0 1-2 15,0 0-11-15,0-2-31 16,0 0-29-16,10-5 1 15,11-3-37-15,7-4-154 16,5 1-118-16</inkml:trace>
  <inkml:trace contextRef="#ctx0" brushRef="#br0" timeOffset="63032.93">29730 7664 379 0,'0'0'97'0,"0"0"-34"0,0 0 28 16,0 0-11-16,0 0-21 15,0 0-12-15,3-18-7 16,-3 18 5-16,0 0-13 16,0 0-12-16,0 0-5 15,-4 0-5-15,-13 0-2 16,-5 3 3-16,-2 5 4 15,-1-1 1-15,-1 0-1 16,-1 3-2-16,0-1-1 16,0 3 3-16,4-3 6 0,0 1-10 15,2-2 2-15,0 0 7 16,4-1-11-16,5-2 7 16,3 0-14-16,4-2 7 15,1-2-5-15,4-1-4 16,0 0 0-16,0 0 3 15,0 0 2-15,0 0-2 16,0 0 3-16,0 0 1 16,0 0-7-16,0 3 4 15,0 4-1-15,2 6 7 16,9 1-6-16,1 4-2 16,4 2 10-16,5 4-3 15,2 1-3-15,5 1 13 0,-3 3-10 16,1-4 5-16,-10-1 4 15,-1-2-11-15,-6-5 12 16,-3-2-5-16,0-4-7 16,-6-1 6-16,1-6-6 15,-1-1-6-15,0-1 6 16,2-2-4-16,-2 0 1 16,0 0-4-16,0 0-6 15,1 0-78-15,-1 0-73 16,0-3-42-16,0-11-516 15</inkml:trace>
  <inkml:trace contextRef="#ctx0" brushRef="#br0" timeOffset="67165.38">27020 8836 413 0,'0'0'47'0,"0"0"-14"16,0 0 48-16,0 0-4 15,0 0-27-15,0 0 14 16,0 0 14-16,34-51-21 15,-34 51 9-15,0 0-43 16,0 0 7-16,0 0-12 16,0 0-16-16,0 0 1 15,0 7-1-15,0 19-2 16,0 9 13-16,6 5 0 16,4 3 12-16,2-1-2 15,3-1-5-15,-3-1 1 16,3 0-9-16,-3-1-9 0,-1-3 3 15,-3-4-3 1,-2-6-1-16,0-1 7 0,-1-7-3 16,-1-5-2-16,-1-7-2 15,-1-1 1-15,-1-4 0 16,-1-1 0-16,0 0-1 16,0 0 2-16,0 0-2 15,0 0-31-15,0-10-52 16,-1-12-45-16,-5-9-144 15,3-7-187-15</inkml:trace>
  <inkml:trace contextRef="#ctx0" brushRef="#br0" timeOffset="67503.39">27348 8833 443 0,'0'0'75'0,"0"0"-34"16,0 0 8-16,0 0 10 16,-91 44 6-16,50-11-16 15,-2 4 0-15,0 2 5 16,0-1-10-16,2-2-24 16,7-3 6-16,3-3-13 15,4-2-6-15,-1-3 12 0,2 0-14 16,4-6 15-16,4-4-16 15,5-6 15-15,5-4-15 16,4 0 10-16,4-5-9 16,0 0-3-16,0 1 6 15,0-1-3-15,0 0-5 16,0 0-27-16,0 0-36 16,0-11-127-16,0-5-176 15</inkml:trace>
  <inkml:trace contextRef="#ctx0" brushRef="#br0" timeOffset="67878.48">27448 9049 508 0,'0'0'114'16,"0"0"-91"-1,0 0 20-15,0 0-7 16,0 0-13-16,85-4 2 0,-51 4-1 15,-1 1 1 1,1 6-3-16,-5-4-15 0,-4 1 0 16,-7-1-2-16,-6-1 3 15,-8-2-6-15,-2 0-4 16,-2 0-17-16,0 0-68 16,-14 0-91-16,-13 3-36 15</inkml:trace>
  <inkml:trace contextRef="#ctx0" brushRef="#br0" timeOffset="68097.6">27479 9166 270 0,'0'0'64'0,"0"0"24"16,0 0 30-16,0 0-38 16,0 0-4-16,0 0 0 15,55 23-8-15,-19-19-6 16,-1-1-25-16,-6-3-7 15,-6 0-8-15,-6 0-9 16,-6 0-8-16,-5 0 1 16,0-5-6-16,-2-2-29 15,-4-3-104-15,0-2-116 16</inkml:trace>
  <inkml:trace contextRef="#ctx0" brushRef="#br0" timeOffset="68755.34">27983 8944 481 0,'0'0'6'0,"0"0"28"0,90 0 22 16,-68 9-23-16,-6 4-11 16,-8 2 1-16,-3 2-7 15,-5 0 13-15,0 0-7 16,-5-1-12-16,-10-2 6 15,-4 0 7-15,0-3 7 16,-1 1 12-16,2-4-1 16,3-2-9-16,3-2-2 15,8-3-18-15,1-1-7 16,3 1-5-16,0 1 1 16,0-2-1-16,0 2-6 15,4-1 6-15,9 3 1 16,4 0 7-16,-1 4 2 0,-1-1-10 15,3 3-5-15,0 4-3 16,3 4 5-16,1 1-1 16,-4 5 3-16,-4-1-3 15,-7-2-2-15,-7 0-4 16,0-1 0-16,0-3-1 16,-6-2 7-16,-6-3-1 15,-4-1-5-15,-1-2 5 16,-1-2 4-16,-1-3-6 15,4-2 14-15,0-2-4 16,3 0 9-16,0 0 10 16,-2 0 0-16,-2-8-13 0,-1-1-9 15,3 0 4-15,-1-1-8 16,6 2-4-16,5-1-33 16,4 1-106-16,0-1-193 15</inkml:trace>
  <inkml:trace contextRef="#ctx0" brushRef="#br0" timeOffset="69228.78">28443 9087 562 0,'0'0'38'0,"0"0"35"15,0 0-32-15,0 0-30 16,0 0 5-16,0 0-13 16,-57 41 10-16,43-17-2 15,0 3-3-15,2 4 2 16,1 0-4-16,4-1-6 15,5-2 8-15,2-8-8 16,0-3 0-16,5-2 2 0,8-5 5 16,1-4 3-1,2-5 14-15,1-1-5 0,0 0 8 16,0 0-4-16,1-4 4 16,-3-9 6-16,-1-4 10 15,-1-4 0-15,-2-4-12 16,-2-8-2-16,-3-1-9 15,-3 1-8-15,-1 2-11 16,-2 11-1-16,0 6-4 16,0 5-5-16,-12 5-7 15,-10 4-33-15,-4 0-96 16,2 0-139-16</inkml:trace>
  <inkml:trace contextRef="#ctx0" brushRef="#br0" timeOffset="74591.48">27962 4766 347 0,'0'0'32'16,"0"0"28"-16,0 0-3 15,0 0-24-15,0 0-8 16,0 0-2-16,-3-71 13 16,3 61 7-16,0 3 7 0,0 0-18 15,-1-1-3-15,1 4 28 16,0-4-3-16,-2 0-7 16,2 2-8-16,-1-1-7 15,-1 1-3-15,1 2 4 16,-1 1 4-16,1 3-4 15,1 0-13-15,0 0 1 16,-2 0-17-16,1 0-2 16,-3 0-4-16,1 8-5 15,-3 12 1-15,-4 11 6 16,-3 5 1-16,0 3 3 16,-1 3 0-16,1-1 1 15,4 2-5-15,1-1 0 0,1 0 0 16,1 6 6-16,2 2-6 15,-3 2 11-15,0 2-3 16,-3-1-2-16,1 0-1 16,0 0 6-16,-3-2-3 15,4-1-4-15,-1 1 0 16,2-2-2-16,1-4 2 16,0 0 3-16,0-7-7 15,-2-1 3-15,1-1-3 16,1-2 6-16,0 5-4 15,0-2 1-15,-2 1 1 16,1 0-2-16,0-1 6 16,-1-3 2-16,2 0-5 15,-2-3 2-15,2 0-2 0,1 0 4 16,2 0-5-16,0-1 3 16,1 3-1-16,-1 1-3 15,-2 0 1-15,0-2 0 16,-2-2-3-16,1-3 4 15,1-4-5-15,2-4 0 16,1-3 2-16,0-2-1 16,1-2 0-16,-1-3 0 15,0 1 1-15,1-2-2 16,-1 4 0-16,1-3 1 0,1 1 0 16,0 0 1-1,0-3-1-15,0-4-1 0,0-1 0 16,0-2 3-16,0 0 7 15,0 0-2-15,0 0 3 16,0-12-11-16,0-5-69 16,0-5-104-16,0-2-105 15,0-1-464-15</inkml:trace>
  <inkml:trace contextRef="#ctx0" brushRef="#br0" timeOffset="75355.39">27439 5888 536 0,'0'0'54'16,"0"0"-30"-16,0 0 63 15,0 0 29-15,0 0-31 16,0 0-38-16,-8-53-5 16,8 53-2-16,0 0-10 15,0 0-5-15,0 0-11 16,0 0-8-16,0 0-6 16,0 12-4-16,0 10 4 0,6 4 25 15,3 3-10-15,0 0 8 16,0 1 3-16,-1-2-6 15,1 2-4-15,1 2-6 16,0 1 5-16,3 1-8 16,-2 0 7-16,-2-4-1 15,-3-2-4-15,0-2-4 16,-2-2-1-16,-1-2 2 16,2 1-2-16,0-2 1 15,2-2-3-15,2-1 8 16,-3-3-3-16,0-2 1 15,-2-1-5-15,-1-3 1 16,0-1-1-16,1-3 1 16,-3-2-4-16,1 0 2 15,0-2-1-15,-2 1-1 0,0-2 3 16,0 0-2-16,0 1-1 16,0-1 5-16,0 0 1 15,0 0 0-15,0 0 11 16,0 0 6-16,0 0 17 15,0 0 5-15,3 0-4 16,2 0-11-16,2-8-3 16,9-8-19-16,6-6-5 15,9-4 2-15,9-6-1 16,9-5 0-16,8-5-3 0,3-5 3 16,-4-2-2-16,-8 4-2 15,-12 11 4-15,-14 10-4 16,-10 8 2-16,-7 7-1 15,-2 5-1-15,-2 4 0 16,1 0-1-16,1 0-25 16,-2 0-65-16,2 0-46 15,0 0-27-15,-3 0-150 16,0 0-598-16</inkml:trace>
  <inkml:trace contextRef="#ctx0" brushRef="#br0" timeOffset="76307.45">27378 4167 518 0,'0'0'147'0,"0"0"-97"16,0 0 56-16,0 0-1 15,0 0-54-15,0 0-18 16,37-69-2-16,-37 69 2 16,0 0-17-16,0 2-16 15,0 22-2-15,-3 12 2 16,-8 13 1-16,-3 8 10 16,-3 5 8-16,-7 4-2 15,-1 3-1-15,-2-1-1 16,5-3 2-16,5-4-4 15,4-6 1-15,5-8-3 16,1-2-5-16,1-8 6 16,-3-4-11-16,2-5 2 0,1-5 0 15,0-6-2 1,1-5 5-16,3-7-5 0,2 0 0 16,0-5 3-16,0 0-4 15,0 0 5-15,0 0 5 16,0-10-10-16,0-14-18 15,0-12-99-15,5-11-78 16,7-12-185-16</inkml:trace>
  <inkml:trace contextRef="#ctx0" brushRef="#br0" timeOffset="77192.09">27340 4068 609 0,'0'0'20'15,"0"0"24"-15,0 0 10 16,0 0-23-16,0 0-26 16,93-26-1-16,-42 26-4 15,8 0 1-15,11 0 8 16,6 3-9-16,3 2 1 15,6-3 1-15,1 3 1 16,0-3-2-16,-1 1 1 0,-9 0-1 16,-9-1 4-1,-10-2 19-15,-9 0 0 0,-5 0-7 16,-7 0 0-16,-7 0 8 16,-7 1-3-16,-8 2-4 15,-2 1 2-15,-3 0-12 16,-1 2-3-16,1 2 0 15,-2 6 0-15,2 6-4 16,-3 4 9-16,-2 5-6 16,1 3 9-16,-2 0 7 15,6 4 1-15,0 0 4 16,-3 4-13-16,-2 1 0 0,-4 4-6 16,0 5 2-1,0 0 5-15,-6 4-3 0,-3 4 7 16,-1 3 10-16,4-2-16 15,3-5-3-15,0-4 2 16,3-9-5-16,-2-6 4 16,1-5-8-16,-1-8 2 15,1-3-2-15,1-7-1 16,-2-1 1-16,1-6-3 16,-2-2 2-16,1 0-8 15,0-3 8-15,2 0 0 16,-2 0-4-16,-1 0 2 15,-4 0 0-15,-13 0 2 16,-14-5 16-16,-17-7-4 16,-19-5 5-16,-9-5-15 0,-12 0 1 15,-10-2 3 1,-10-3-5-16,-8 0-1 0,-5 1 1 16,3-1 1-16,11 4 1 15,17 3-1-15,22 1-2 16,16 5 3-16,13 1 0 15,6 1-1-15,3 4 6 16,1 1-2-16,3 0-4 16,4 2-2-16,7 3 0 15,9 0 1-15,5 1-1 16,4 1-2-16,0 0 2 16,0 0 0-16,0-1 0 0,0 1 0 15,0-1 1-15,0 1 2 16,0 0-6-16,0 0 1 15,1 0-43-15,11 0-55 16,7 0-62-16,8-8-161 16</inkml:trace>
  <inkml:trace contextRef="#ctx0" brushRef="#br0" timeOffset="77762.7">28059 4590 410 0,'0'0'277'0,"0"0"-256"15,0 0-8-15,0 0 3 16,0 0-7-16,0 0-6 16,0 27 10-16,0-19 8 15,0-2-4-15,0-2 4 16,0-2 1-16,0-2-3 0,0 0 24 16,0 0 21-1,0 0 0-15,0 0 5 0,0 0 3 16,0 0-14-16,0-4-28 15,-1 3-22-15,-2 1-5 16,1 0-3-16,-4 0 0 16,-3 0-2-16,-4 3 1 15,1 5 0-15,0 1 1 16,6-2-6-16,3-6 4 16,3 1 1-16,0-2 2 15,0 0 8-15,0 0 1 16,0 0 39-16,0-2 14 15,0-7 7-15,0-7-34 0,2-1-3 16,1 0-18 0,-2 0-10-16,-1-2 1 0,0 0-6 15,0 1-3-15,0 1-3 16,0 2-46-16,0 0-51 16,0 4-48-16,0-1-37 15,-6-3-134-15</inkml:trace>
  <inkml:trace contextRef="#ctx0" brushRef="#br0" timeOffset="78362.86">28314 3100 590 0,'0'0'40'0,"0"0"15"15,0 0 27-15,-101-50-30 16,62 50-31-16,-6 20-13 16,-5 16 9-16,4 9 6 15,4 6-6-15,7 5-1 16,7-1 2-16,6 2 3 0,10-2-18 16,12 3-3-16,0-4-2 15,22-3 2-15,12-5 13 16,7-10 4-16,1-10-7 15,2-6-9-15,0-9 1 16,0-4 2-16,-3-7-4 16,-3 0-33-16,-2-4-9 15,-8-16-83-15,-7-10-23 16,0-9-69-16,-6-13 34 16</inkml:trace>
  <inkml:trace contextRef="#ctx0" brushRef="#br0" timeOffset="78691.77">28440 3395 194 0,'0'0'140'0,"0"0"-15"15,0 0-7-15,28-74-11 0,-28 70-11 16,0 4-25 0,0 0-44-16,0 0-25 0,0 4-2 15,0 18-25 1,-5 5 25-16,-2 6 6 0,1 3 8 16,3 0 9-16,3-1-11 15,0 0-1-15,0-5-7 16,2-6 0-16,5-8-4 15,5-7 10-15,-2-7-1 16,5-2 23-16,3 0 9 16,3-10 5-16,1-10-22 15,0-6 6-15,-2-7-13 16,-1-4-1-16,-6-4-2 16,-7-1-11-16,-5 0 2 0,-1 5-5 15,0 8 0 1,-7 12 0-16,2 9-15 0,5 6-7 15,0 2-41-15,0 3-46 16,0 9-58-16,0 1-9 16</inkml:trace>
  <inkml:trace contextRef="#ctx0" brushRef="#br0" timeOffset="79361.13">28800 3301 611 0,'0'0'73'0,"0"0"-25"15,0 0 55-15,93-7-41 16,-65 23-14-16,1 5-26 16,-5 8-6-16,-2 3 2 15,-4 3-1-15,-9 4-15 16,-5 0 4-16,-2 2 0 15,-2-2-6-15,0 0 6 16,-9-8-6-16,-9-4-13 16,1-7 6-16,0-6 7 15,2-8 3-15,3-1-2 16,1-5 2-16,-1 0 1 0,-2-3 10 16,0-14 12-1,-1-8-9-15,8-2-8 0,7-7-6 16,0-3-3-16,15-7-8 15,19-5-2-15,6 0 3 16,5 5-18-16,0 7 7 16,-6 10 16-16,-8 9 4 15,-6 9-2-15,-4 7 0 16,-1 2-4-16,2 8-1 16,2 17 3-16,4 7 1 15,2 4 2-15,-2 4 1 16,-8 1-2-16,-6 2 0 15,-9-2 1-15,-5-3 1 16,0-6-2-16,-5-9 2 16,-6-5-2-16,0-4 6 15,5-9 3-15,2-2 0 16,2-3 6-16,1 0 9 0,-3 0 19 16,0-17 28-16,-2-15-29 15,2-8-35-15,2-9 7 16,2-4-14-16,2-1-8 15,22 4 6-15,11 1-8 16,18 3 1-16,12 6-33 16,7 7-13-16,-1 13-18 15,-11 16-26-15,-18 4-78 16,-17 17-14-16,-23 9-54 16</inkml:trace>
  <inkml:trace contextRef="#ctx0" brushRef="#br0" timeOffset="83574.42">2192 6601 258 0,'0'0'112'15,"0"0"-80"-15,0 0 75 16,0 0 44-16,0 0-79 16,0 0-7-16,0 0-27 15,-43-33-14-15,19 33-1 0,-3 3-3 16,-4 10 3-16,4 5-13 16,-1 6 6-16,3 6-5 15,-1 5 6-15,2 6-7 16,2 6 2-16,3 1 4 15,5 0-1-15,5-2-6 16,4 0-8-16,5-2 8 16,3-2-5-16,17-2-4 15,4-4 3-15,-2-4 0 16,-2-3 6-16,-1-9-5 16,2-2-2-16,-3-6-2 15,7-4 3-15,-1-3-3 0,7-4 0 16,1-1-12-16,2 0-34 15,12-8-21-15,2-11-59 16,1-9 13-16,2-3-96 16,-5-1-56-16</inkml:trace>
  <inkml:trace contextRef="#ctx0" brushRef="#br0" timeOffset="84084.82">2571 6936 342 0,'0'0'133'15,"0"0"-45"-15,20-86 26 16,-20 63-49-16,0 3 17 15,0 1-25-15,-6 8 1 16,-8 0-11-16,-2 5-2 16,-8 3-23-16,1 3-11 0,-8 0-4 15,3 7-2-15,-1 13-5 16,4 8-6-16,7 2-4 16,6 6 8-16,5 5 0 15,5 1 2-15,2-1 10 16,0-3-8-16,12-4-2 15,6-5 0-15,-1-6 1 16,5-9-2-16,3-5-23 16,-2-9 14-16,5 0 1 15,-1-3-1-15,-5-14 8 16,-1-3 2-16,-6-5 0 16,-3-6 3-16,-5-7 2 0,-4-2 5 15,-1-4 1-15,-2 3-3 16,0 4-2-16,0 9-1 15,0 11 2-15,0 9-1 16,0 5 16-16,0 3-4 16,0 0-12-16,-2 0-6 15,2 13-16-15,0 12 8 16,0 9 8-16,11 6 1 16,4 7 0-16,0-3 1 15,1-2-1-15,4-5-1 16,-3-7 0-16,-3-7 1 15,2-6-1-15,-4-9-17 16,3-5-23-16,2-3-19 0,2 0-71 16,0-11-73-16,1-14-382 15</inkml:trace>
  <inkml:trace contextRef="#ctx0" brushRef="#br0" timeOffset="84407.34">2999 6599 686 0,'0'0'56'0,"0"0"16"15,-88-4 7-15,64 10-47 16,8 14-17-16,4 9-2 0,12 5 3 16,0 6-16-1,12 0 14-15,15 1 10 0,10 3-12 16,8-1 10-16,1 4-19 15,-7-2 5-15,-8-4-7 16,-9-9-1-16,-8-5 2 16,-8-11 0-16,-4-6 6 15,-2-5-4-15,0 0 0 16,0-5-4-16,-8 0-5 16,-7 0-5-16,-15 0 10 15,-4-8-44-15,0-11-22 16,8-9-101-16,19-6-56 0</inkml:trace>
  <inkml:trace contextRef="#ctx0" brushRef="#br0" timeOffset="84647.46">3108 6615 613 0,'0'0'8'16,"-40"90"65"-16,7-21 46 15,-9 10-40-15,-1 7-28 16,-9 0-4-16,4-1-3 16,2-10-7-16,4-11-8 15,9-11-13-15,8-12-11 16,8-13-5-16,10-9 12 16,6-11-12-16,1-8-1 0,8 0-57 15,25-12-24 1,12-21-91-16</inkml:trace>
  <inkml:trace contextRef="#ctx0" brushRef="#br0" timeOffset="85105.42">3515 6834 804 0,'0'0'27'0,"0"0"-10"0,0 0 18 16,0 0-25-1,0 0-5-15,93-5-5 0,-62-4-18 16,-4-6-40-16,-12-2 8 16,-9-2 26-16,-2-5 22 15,-4 0-3-15,0 2 5 16,-16 0 37-16,-6 5 27 15,-4 3-29-15,1 4-1 16,-5 5 8-16,3 5-13 16,2 0 6-16,1 1-1 15,6 17-24-15,-3 11-5 16,6 8 7-16,5 11 9 0,5 3-15 16,5 4 17-1,0 0-18-15,3-3 0 0,15-9 7 16,2-9-12-16,5-7 2 15,3-12-1-15,2-5 4 16,3-7 3-16,0-3-3 16,-3 0-5-16,-2-6-39 15,2-15-56-15,-2-7-140 16,0-9-480-16</inkml:trace>
  <inkml:trace contextRef="#ctx0" brushRef="#br0" timeOffset="85877.35">4389 6508 701 0,'0'0'47'16,"0"0"-46"-16,0 0 4 15,0 0 29-15,0 0-10 16,-55 77-15-16,37-58-3 16,2-2-3-16,-2-7 1 15,6-5-4-15,0-5 11 16,-3 0 34-16,-3-1 2 16,-5-15-12-16,0-6-18 0,1-2 1 15,2-3 1-15,10-4-10 16,4 0-4-16,6-6 1 15,0 1 1-15,4 2-7 16,13 3-6-16,4 9-28 16,-2 8 19-16,-4 8 11 15,3 6 3-15,0 3-13 16,0 20 8-16,2 8 4 16,0 7 2-16,-1 8-1 15,-1 1 2-15,-4 3 6 16,-4 0 17-16,-7-1-20 15,-3 1 0-15,-1 1 2 16,-19-2 2-16,-7 2 0 16,-4-4-1-16,-2-2-7 0,0-4 1 15,3-5-1-15,2-10 11 16,10-9-11-16,6-6 1 16,6-9 2-16,1-2 9 15,0 0 38-15,2-8-7 16,-3-13-22-16,3-6-12 15,0-6 3-15,3-6-9 16,0 2-1-16,6-2-2 16,13 5-3-16,1 8-2 15,1 9-11-15,-5 10-5 16,-1 7 6-16,4 0 5 0,-2 18 2 16,2 10-2-16,2 6-3 15,0 4 12-15,4 1-1 16,2 2-3-16,4-4-13 15,1-6 7-15,-4-8 11 16,0-7-10-16,-2-8 10 16,-2-7 0-16,3-1 1 15,1 0-1-15,0-12 1 16,1-5 9-16,-4-5-10 16,-3-3-37-16,-7-5-157 15</inkml:trace>
  <inkml:trace contextRef="#ctx0" brushRef="#br0" timeOffset="93032.92">29357 6803 53 0,'0'0'178'16,"0"0"-143"-16,0 0 29 15,0 0-2-15,0 0-11 16,0 0-6-16,0 0-8 0,-3-15-11 16,1 13-4-16,2 2 0 15,-1-2-1-15,-1 1 1 16,1 0 3-16,-1-1-2 16,-1 1-9-16,-2-1-2 15,3-1-2-15,-1 0 4 16,0 2 0-16,0 0 1 15,2-2 5-15,-2 1-10 16,0 0 5-16,-2-1 2 16,0-2-2-16,-5 1-6 15,1 0 13-15,0-2-11 16,-2 3 3-16,0-2-3 0,-2 2 0 16,2 1-2-16,-1-4-3 15,-1 1-1-15,-1 0 1 16,-2 1-3-1,1 1 0-15,-1 1 4 0,-1-4-6 16,-1 3 8-16,0-2-3 16,0 3 1-16,1-2-3 15,3 1 1-15,-1 1-3 16,3 2 3-16,3 0-5 16,-1 0 3-16,3-1 3 15,-3 1-6-15,1-2 2 16,-1 2 4-16,1-1-3 15,2 1 1-15,-5-2 3 16,4 2-3-16,-1 0-2 0,-1 0 4 16,4 0-3-16,2 0 1 15,1 0-4-15,-2 0 5 16,3 0-2-16,-1 0 3 16,0 0-3-16,-1 0-1 15,1 0 3-15,0 0 1 16,0 0-5-16,-1 0 4 15,1-1 0-15,-3-1-4 16,-1 2 8-16,0 0-3 16,3-1 2-16,2 1-4 15,1 0 4-15,-1 0-3 16,1 0-3-16,-1 0 3 16,1 0-3-16,-1 0-1 0,-1 0 3 15,0 0-2-15,-4-2-2 16,1 2 1-16,0 0 4 15,1 0-5-15,2 0 2 16,-2 0-2-16,2 0 1 16,-3-2 1-16,1 2 1 15,1 0-3-15,-1 0 3 16,1 0-1-16,0 0-2 16,0 0 1-16,3 0 3 15,1 0-4-15,0 0 0 16,0 0-5-16,0 0 5 15,0 0-1-15,0 0 0 16,0 0 0-16,-2 0 2 0,1 0 2 16,-1 0-3-16,1 0 0 15,-1 0 0-15,1 0 2 16,-1 0-2-16,1 2 0 16,-2 3 0-16,0-1 3 15,0 1-1-15,-1 0 2 16,1 1-1-16,0 0 2 15,1 1-2-15,1 0-1 16,-1-2-1-16,1 3 0 16,1-3 1-16,-2 2-2 15,1 1 1-15,-1 1-1 16,0-2 3-16,-1 1-2 16,2 2 0-16,-2-3 2 0,0 2-1 15,0 1 0-15,0 0 1 16,0 1-3-16,2 0 1 15,1 3 0-15,0-2 0 16,0 2 0-16,0-1 0 16,0-1 1-16,0 2 0 15,0-3 0-15,-3 3-1 16,1 0 2-16,-1 0-4 16,-1 1 3-16,1-2-1 15,-2 1-1-15,1-2 0 16,3 2 2-16,-3-1-2 15,3 0 0-15,-1 0-1 16,1-3 1-16,-1-1 0 0,-1 1 2 16,2 0-2-16,-1 0-1 15,-1 3 1-15,0 0 1 16,2 1-1-16,-3 1 2 16,1 0-3-16,1 2 1 15,1 0 0-15,-1-1 0 16,-1 1 0-16,3-2-2 15,-1 1 5-15,-2-1-3 16,1 1 0-16,1-3-1 16,-1 1 1-16,0 0 1 15,-1-2-1-15,2 4 0 16,-1-1 0-16,1-1 1 16,-2 2 0-16,2-3-1 0,-1 2-2 15,-1-4 1-15,0 3 1 16,2-2 0-16,-2-1 1 15,-2 1 0-15,2 0-1 16,0-3 0-16,2 2 0 16,-1-2 0-16,0 1 0 15,0 0 0-15,1 0 0 16,-3-1 1-16,1 1 2 16,2 0-3-16,-2 0-2 15,0 1 0-15,-2-2 1 16,1 3 0-16,0-1 2 15,-1-2 0-15,2-2-1 0,0 2-1 16,0-1 1-16,0 0 2 16,2 2-1-16,-3 2-2 15,1 0 2-15,0-3-1 16,-1 5 0-16,0-3 0 16,-1 3 2-16,-1 0-1 15,-1 2-1-15,-2 0-4 16,3-1 4-16,1-1 1 15,2 1 2-15,2 1-3 16,1 1-3-16,0-3 2 16,-2-1 1-16,1-1 2 15,-1-2-2-15,1 0 0 16,-1 0 1-16,1-2 2 0,-1 1-6 16,-2-3 4-1,0 4-3-15,1-3 4 0,0 0 0 16,0 0-1-16,1-2-2 15,1 1 0-15,-1 0 0 16,1-1 1-16,-1 1 0 16,0 1 1-16,1-3-1 15,-1 1 1-15,1 0 0 16,-2 0-1-16,2-1-1 16,-1-1 1-16,1 4 2 15,-1-1-1-15,1-2-2 16,-2 4 0-16,1-2 0 15,1 0 2-15,-1 1 0 16,2-1-1-16,-1 0-3 0,1-1 3 16,0-3 0-16,0 4 4 15,0-3-4-15,0 3 0 16,0-1-2-16,0 2 2 16,0 2 0-16,0 0 0 15,0 2 0-15,0-2-1 16,1-1 1-16,5-5 0 15,0 1-1-15,6-1 1 16,-1 1 1-16,1 1 9 16,-1-1-9-16,0-1 0 15,-5 0-1-15,1-1 0 16,-1 0 0-16,0 1 3 16,2 0-2-16,5 1 0 0,1 0 1 15,5-1-2 1,1 1 1-16,-3-1 0 0,-1 0-1 15,-5-3 0-15,-3 4 0 16,-2-3 0-16,-1 1 0 16,3 1 1-16,-1-2-1 15,1 0 1-15,4 1 0 16,1-1-1-16,3-1 0 16,1 3 2-16,1-1 0 15,-2 0-2-15,1 0-2 16,-5 1 2-16,1-1 0 15,-2-1 1-15,-4 1-1 0,0-1 0 16,2 1 1 0,0-1 0-16,5 1-1 0,1-1 1 15,-1-1-1-15,2 2 0 16,-4-1 1-16,1 1-1 16,-1-2 0-16,-2 2 1 15,1-2-1-15,-5 0 3 16,0 2 2-16,-3-2-5 15,2 0 0-15,0 0-1 16,-1 0 1-16,1 0 0 16,1 1 2-16,3-1-2 15,0 1 1-15,0-1-1 16,1 2 1-16,-4-2-1 16,2 0 3-16,-5 0-3 15,1 0 1-15,-1 1-1 0,-1-1 1 16,1 0-1-16,-1 0 1 15,1 0-2-15,3 0 2 16,1 0-1-16,0 0 0 16,2 0 0-16,0 0 0 15,-2 0 1-15,-1 0-1 16,0 0 0-16,-3 0 1 16,2 0 0-16,-2 0-1 15,1 0-1-15,-1 0 1 16,0 0 0-16,0 0 0 0,2 0 1 15,-1 0-1 1,-1 0-1-16,0 0 0 0,0 0 1 16,1 0 2-16,3 0-2 15,-1 0 0-15,1 0 0 16,-1 0 2-16,0 0-2 16,-2 0 1-16,1 0-3 15,-1 0 2-15,-1 2 0 16,0-2 2-16,0 0-2 15,0 0 0-15,2 0 0 16,2 0 2-16,3 0-2 16,-1 0 0-16,4 0 0 15,-5 0 8-15,1 0-4 16,-3 0 5-16,-3-2 1 16,2 1-1-16,-5 1-5 0,1-2 2 15,-1 2-3-15,2-1 3 16,0 1 2-16,2-3-6 15,-1 3 2-15,0-4 5 16,3 1-6-16,-3 2 17 16,3-4-7-16,-3 2-2 15,1 2 0-15,-3-3-1 16,-1 3-9-16,0 1-1 16,0 0-9-16,0 0-18 15,0-2-19-15,0-2-36 16,-14-2-82-16,-7 1-227 15</inkml:trace>
  <inkml:trace contextRef="#ctx0" brushRef="#br0" timeOffset="128960.73">30791 6829 238 0,'0'0'43'0,"0"0"16"16,0 0 15-16,0 0-8 16,0 0-17-16,0 0 11 0,0 0-11 15,10-26-1-15,-10 23-4 16,0 0 28-16,0 2-20 16,0 1-6-16,0 0-10 15,0 0-20-15,0 0 6 16,0 0-19-16,0 0-3 15,0 0 0-15,0 0-6 16,0 3 6-16,-2 8-1 16,-2 4 1-16,0 2 3 15,-1 2-2-15,-3 2-1 16,2 0 5-16,-1 1-5 16,1 2 1-16,2 2-1 15,-2-4 1-15,1 2 5 0,-3-3-3 16,0 1 2-16,0-1 2 15,1 1-6-15,1 3-1 16,0-1 5-16,1-2 1 16,2 2-4-16,2-2 1 15,1 2 0-15,-2-1 2 16,2 0 0-16,-4-2-2 16,-1 2-3-16,1-4 5 15,-2 1-1-15,3 1-3 16,-1 1 2-16,-1 0 4 15,2 2-1-15,2 0-1 16,-1-2-1-16,0 2 7 16,-1-2-10-16,-2-1 0 15,0-1 3-15,1-1 0 0,-2 1 2 16,3-1-4-16,-2 1-2 16,1-2 1-16,0 0 1 15,1 1 3-15,1 1-5 16,1 0 0-16,-1 1 5 15,0 2-2-15,-2 2-3 16,-1 1 6-16,1 1-2 16,-1-1-4-16,0 3 4 15,2 1 7-15,0 0-4 16,0 1-6-16,1 4 8 0,1 0-6 16,-1-4 1-16,1 1 4 15,-1-4-4-15,1-3-4 16,-1 1 2-16,0-2-2 15,2-6 14-15,0-1-12 16,0-6-2 0,0-3 4-16,0-5 7 0,0-1-10 15,0-1 8-15,0-1-2 16,0 0 4-16,0 0-9 16,0 0 7-16,0 0-5 15,0 0-3-15,0 0-1 16,0 0-1-16,0 0 0 15,0 0-3-15,0 0-10 16,0 0-17-16,0 0-21 16,0 0-48-16,0-14-47 0,0-12-365 15</inkml:trace>
  <inkml:trace contextRef="#ctx0" brushRef="#br0" timeOffset="131305.81">30868 6813 414 0,'0'0'39'16,"0"0"-13"-16,0 0 55 15,0 0-33-15,0 0-7 16,0 0-26-16,18-6 0 0,10 6-15 16,11 0 3-16,4 0 3 15,9 0-4-15,8 0 0 16,6 0 1-16,5 0 10 15,4 1-9-15,-3 4-1 16,-2-3 4-16,-5 1-3 16,-8-1-3-16,-2 0 12 15,0 0-1-15,3-1 8 16,7 1-7-16,6-1-2 16,8 3-4-16,2-2-4 15,-2 0 1-15,-9 3 0 16,-9-1 0-16,-9 0-2 15,-4 0 2-15,-6-1-3 16,-2 0 2-16,-1-1 0 16,-3 0 1-16,3 0 11 0,7 1-13 15,3 1 19 1,6-1-6-16,5 5-6 0,-5-1 0 16,-4 2 0-16,-13-4 0 15,-11 0-4-15,-8 0-3 16,-8-2 3-16,-5 0-1 15,-1-3 1-15,-1 0 4 16,2 0 0-16,0 0 7 16,0 0-5-16,2 1-5 15,-1 0 3-15,-3-1-1 16,-1 0 1-16,-3 0 4 16,0 0-2-16,0 2-9 0,0-2 5 15,0 0-2-15,0 0-1 16,0 0-4-16,0 1-2 15,0 3 1-15,0 3-1 16,0 7-3-16,0 6 9 16,0 5-5-16,0 4 2 15,-3 1 0-15,-1 5 2 16,-2 3 3-16,0 0 4 16,3 1 6-16,0 3-1 15,-3 0-2-15,3 1-2 16,-3 3-4-16,3-1 2 15,3 2-4-15,0 1 5 16,0 0 4-16,0 3-4 16,0 1 1-16,0-2-6 15,0-3 2-15,0-2-4 0,0-5 3 16,-1-4-2-16,-5 0-4 16,0-2 8-16,1-4-5 15,2 4 0-15,1-3 9 16,1 3-4-16,1 2-4 15,0-1 3-15,0 0-1 16,-3-2 2-16,0-3-7 16,0 2 3-16,0 0 0 15,0 1 0-15,2-6 0 16,-1 0 1-16,1-7-5 16,1-3 1-16,-2-3 7 15,2-6-6-15,0-2-2 0,0-3 0 16,0 2 0-16,-1-2 2 15,1-1 0-15,-2 1-2 16,1 0 0-16,-1 2 2 16,2-4 3-16,0-1 2 15,0 2-2-15,0-2-3 16,0 0-2-16,0 0 3 16,0 0 2-16,0 0-5 15,0 0 0-15,-3 0 0 16,-10 0 4-16,-12 0-1 15,-10 0 0-15,-13-10 7 16,-10 1-9-16,-5-1-1 16,-8-1 8-16,4 2-7 0,3 2 0 15,7 2-1 1,12 5 1-16,7-4 2 0,6 2-2 16,3-3 0-16,-1 2 2 15,-5 0-3-15,-5-2 1 16,-9 1 1-16,-6-1-1 15,-2-3-1-15,-1 1 0 16,6-1 1-16,10 2 1 16,9 2-1-16,17 0-2 15,6 2-3-15,3 1 4 16,1 0 3-16,-4-2 0 16,-8 0-3-16,-2 3-3 0,-8 0 3 15,-6 0-2-15,-3 0 3 16,-1 0-1-16,4 0 0 15,3 0 1-15,4 0 0 16,0 0-1-16,0 0 0 16,-4 0 1-16,-5 3-1 15,-4 0 0-15,-8 1-1 16,-7 1 1-16,-3 0 0 16,-2 0 0-16,6 1-1 15,11-3 3-15,12 0-1 16,7-3 0-16,10 0-1 15,1 2 0-15,3-1 2 16,1 1-2-16,1 1-3 0,1-1 3 16,-1-2 2-1,-2 1-2-15,-2-1 0 0,-2 1-1 16,1-1 1-16,0 0 0 16,5 0 0-16,3 0 1 15,4 0-1-15,-2 0 2 16,-3 0-2-16,6 0 3 15,-1 0-2-15,-1 0 3 16,2 0 0-16,-3 0 2 16,-3 0-4-16,3 0 2 15,-1 0 2-15,1 0-3 16,1 0 3-16,-2 0-3 0,4 0 1 16,0 0-1-16,0 0 0 15,0 0 2-15,0 0-2 16,0 0-3-16,0 0 2 15,-1 0-2-15,-4 0-4 16,-6 0 4-16,-3 0 2 16,-4 0-1-16,3 0 0 15,6 0-2-15,4 0 1 16,4 0 0-16,1 0 5 16,0 0-3-16,0 0-2 15,0 0 2-15,0 0-2 16,-5 0 2-16,-3-4-1 15,-3-4-1-15,-4 2-4 16,-3-2 2-16,-3 2-2 16,3 0 2-16,2 2 1 0,5 0 1 15,4 1 0 1,1 1-5-16,2-1-8 0,-4-1-23 16,4 0-15-16,-1 1-28 15,0 0 23-15,5 2-4 16,-2-1-28-16,2-1 21 15,-2 2-12-15,2-6-73 16,0-3-92-16</inkml:trace>
  <inkml:trace contextRef="#ctx0" brushRef="#br0" timeOffset="133234.75">30505 7803 288 0,'0'0'84'16,"0"0"-39"-16,0 0 45 16,0 0-5-16,0 0-28 15,0 0-11-15,-26 0-10 0,26 0 4 16,0 0-13-16,0 0 0 15,0 1-9-15,0 5-17 16,0-3-1-16,0 3 9 16,3-1 7-16,4 1 11 15,3 0-4-15,1 1-9 16,4-1 9-16,1-2-20 16,4 3 19-16,1-4-19 15,-1-1 17-15,1 1-19 16,-3-1 9-16,3 0 5 15,-3 1-6-15,0 0-6 16,0 1-3-16,-3-1 4 16,3-1-3-16,-2 3 6 0,5-2-7 15,4-1 10-15,4-2 2 16,2 0 5-16,-3 0-9 16,-1 0-2-16,-6 0 0 15,-2 0-3-15,-1 0 4 16,-3 0-2-16,4 0-5 15,0-2 10-15,0-1-8 16,-1 0 2-16,-2 1 0 16,-3 0-4-16,-4 0 4 15,-4 1 1-15,-3 1 2 16,-2 0-2-16,0-1 4 16,0 1 0-16,0 0-4 0,0 0 0 15,0 0 0-15,0 0-2 16,0 0-3-16,0 0 3 15,0 0-3-15,0 0 0 16,0 0 1-16,0 0 0 16,0 0-1-16,0 0-2 15,0 0-2-15,0 0-4 16,0 0 7-16,0 0-3 16,0 0 2-16,0 0 1 15,0 0 0-15,0 0 1 16,0 0 0-16,0 0 2 15,0 0-1-15,0 0 6 16,0 0-5-16,-2 0-1 16,-4-3 1-16,-2-1 4 15,0-3-3-15,0-3 0 0,-1 2 0 16,-1-2-3-16,-1 4-4 16,-1 0 4-16,-1 0-5 15,-1 5 5-15,-2 0 0 16,1 1-4-16,-3 0 4 15,3 1-2-15,2 8 4 16,4 2-4-16,0 2 0 16,2 1-3-16,2 0 3 15,4 0 2-15,1-2-6 16,0-2 5-16,0-2-1 16,1-1 2-16,6-3 0 0,1-3 3 15,3-1 0-15,2 0 3 16,0 0-2-16,4-2 5 15,-5-8-3-15,-2-7 0 16,-1 1-2-16,-5-2 0 16,-1 1-4-16,-3 6-1 15,0 1-5-15,0 4 5 16,-1 3-6-16,-9 0 1 16,-4 3 4-16,-3 0 1 15,-2 3-1-15,2 10 2 16,3 4-3-16,1 0 3 15,5-1 0-15,4 1-1 16,4-2-1-16,0-1 1 16,0-3-4-16,4-1 5 0,5-3 2 15,4-2 1-15,1-5-1 16,5 0 9-16,-2 0-3 16,1-7 2-16,-5-5-3 15,2-3-2-15,-4-6-4 16,-4-4 4-16,-4 1-5 15,-3 5 0-15,0 3 1 16,-2 6 1-16,-11 6 1 16,-4 4-3-16,-3 0-5 15,-4 5 5-15,2 14 0 16,2 4 2-16,7-3-2 16,5 3 0-16,7-4-5 0,1-1 3 15,0-4 0-15,4-2 2 16,12-6 2-16,3-3 1 15,7-3 0-15,4 0 10 16,2-8-7-16,-6-5-1 16,-5 1 3-16,-9 2-4 15,-7 0 8-15,-5 5 2 16,0 1 8-16,0-4 0 16,-2 3-20-16,-8-1 0 15,-1-1 0-15,1 3-1 16,1 1 0-16,0 3-1 15,-1 0-2-15,-1 0-2 16,0 6 0-16,1 2 2 0,3 0 1 16,2-2-1-16,4-3-4 15,1-3 5-15,0 0 1 16,0 0 2-16,0 0 1 16,0 0 13-16,0 0-4 15,0 0 3-15,7 0-4 16,-1-6-2-16,3-2-5 15,-3 0 1-15,-1-2 0 16,-2 2-5-16,-3 4-4 16,0 1-11-16,0 1-29 15,0 2-36-15,-7 0-44 16,-12 0-73-16,4 0-261 0</inkml:trace>
  <inkml:trace contextRef="#ctx0" brushRef="#br0" timeOffset="134360.54">31376 7018 280 0,'0'0'70'0,"0"0"-44"15,0 0 59-15,0 0-25 16,0 0 0-16,0 0-26 16,17-62 17-16,-17 59-3 15,0 3 0-15,0 0 0 16,0 0-5-16,0 0-25 15,0 0-17-15,0 0 6 16,0 0 4-16,0 0-9 0,0 0-2 16,0 6 0-16,0 9 0 15,0 3 11-15,0 4 5 16,0 2 5-16,0 3-5 16,0 1-1-16,0 3 6 15,0 2-1-15,0 2-10 16,0 2 0-16,0-1 4 15,0 3 4-15,0-4-9 16,0-3-1-16,0 0 2 16,0-3-3-16,0 0-2 15,0-4 3-15,3 0 1 16,-1 0-4-16,-1-1 2 16,2 2 1-16,0 1-2 15,-2 0 0-15,1-2-1 0,-2 0 0 16,1-2-3-16,1-1 1 15,-1-2 1-15,-1 0-1 16,0 0 5-16,2-1-7 16,-2 0-1-16,0 1 2 15,0 1 2-15,0-1-3 16,0 2 0-16,0 1 0 16,0 2 4-16,0 0 1 15,0 1-3-15,0-2 2 16,0 0-3-16,0-2-1 15,0 5 2-15,0 1-3 16,0-3 7-16,1 1-1 16,-1-2-3-16,0 1 2 0,0 1-2 15,0 2 0-15,0 0 0 16,-1-1 1-16,-4-5-2 16,1-3 3-16,1-2-4 15,3-2 8-15,0-5-8 16,0-3 2-16,0-4 0 15,0-3 1-15,0 0 0 16,0 0 1-16,0 0 2 16,0 0 2-16,0-6-1 15,4-11-8-15,-4-10-60 16,0-1-111-16,0-4-133 16</inkml:trace>
  <inkml:trace contextRef="#ctx0" brushRef="#br0" timeOffset="135252.73">31732 7437 416 0,'0'0'96'0,"0"0"-63"15,0 0 97-15,0 0-48 16,0 0-53-16,0 0-3 0,-9-15-18 16,7 15-7-16,-1 9 5 15,0 10-2-15,-2 9 20 16,0 2 15-16,3 2-3 15,2 3-17-15,0 1 0 16,0-1 3-16,11 0-20 16,-1-6 14-16,1-4-15 15,0-2 3-15,0-2-4 16,-2-4 7-16,4-3-5 16,-2-5 1-16,2-4-2 15,-1-2 3-15,3-1-3 16,-2-2 2-16,4 0 3 15,-1 0-1-15,2-10 6 16,-4-7-5-16,-4-3-3 16,0-4-3-16,-2-5 8 0,-2-2-3 15,-1-2-5-15,-1 4 1 16,-3 7 5-16,1 7 4 16,-2 5 10-16,0 3 5 15,0 7 6-15,0-3-16 16,0 3 1-16,0 0-16 15,0 0-2-15,0 0 2 16,0 3-1-16,0 11-7 16,0 10 7-16,-2 7 1 15,1 1 12-15,-3 3 2 16,0 1 3-16,3 0-6 16,1-2 1-16,0 2-5 0,0-4-2 15,0 1-3 1,0-5-1-16,1-3 3 0,8-4-2 15,0-2-1-15,-4-5 0 16,-1-3 5-16,-2-5-4 16,-1-2-4-16,2-4 2 15,-1 0-6-15,-2 0-20 16,0 0-14-16,0-6-31 16,0-13-50-16,4-6-166 15</inkml:trace>
  <inkml:trace contextRef="#ctx0" brushRef="#br0" timeOffset="135770.91">32262 7615 538 0,'0'0'70'15,"0"0"21"-15,0 0 6 16,0 0-23-16,0 0-32 16,0 0-12-16,0-20-14 15,-4 20-12-15,-6 1-3 16,-2 18 3-16,-5 6 8 0,4 4 17 16,2 2-15-16,3 1-5 15,3 2-2-15,2 0-2 16,3-1-4-16,0-5 2 15,0-3-3-15,3-3 0 16,10-2 3-16,-1-8 1 16,0-3-4-16,2-2 0 15,-1-6 3-15,2 0 2 16,2-1 0-16,-1 0 0 16,0-9 3-16,1-7 0 15,-2-6 2-15,-2-6 11 16,-1-8 3-16,-2-8-6 15,-7-1-4-15,-3 5-8 16,0 4 5-16,-3 8-1 16,-13 8 0-16,-3 6-2 0,1 4-8 15,-3 7 1-15,0 3-1 16,1 0-2-16,-2 1-1 16,6 12-8-16,2 1-101 15,8-1-30-15,6-4-219 16</inkml:trace>
  <inkml:trace contextRef="#ctx0" brushRef="#br0" timeOffset="137600.6">32749 6895 449 0,'0'0'90'0,"0"0"-6"16,0 0 8-16,0 0-20 15,0 0-11-15,0 0-15 16,-2 0-13-16,14 0-12 16,11 0-15-16,3 0-3 15,10 0-1-15,8 0 8 16,3 0-7-16,5 0 0 15,-2 0 7-15,-1 2-10 16,-3 0 0-16,-3-1 1 16,-5-1 14-16,-4 0-12 0,-3 0-1 15,1 0 12-15,-1 0-1 16,5 0-6-16,2 0-2 16,1 0-5-16,3 0 12 15,-3 0-2-15,-6 0-6 16,-1 0 1-16,-5 0 0 15,-6 0-2-15,-4 0 0 16,-8 0 11-16,-1 0 5 16,-3 0 1-16,-1 0 4 15,2 0-6-15,-1 0-8 16,-2 0 7-16,-3 0-10 16,0 0 1-16,0 0-3 0,0 0-5 15,0 0-1-15,0 0-3 16,0 0-3-16,0 2 6 15,0 2 1-15,0 1 3 16,2 1-3-16,-1 1-2 16,2 5 1-16,-3 5 2 15,0 4 4-15,0 2 5 16,0 3-5-16,0 1 0 16,0 1 7-16,0 0-4 15,-4 5 0-15,-4-1-5 16,-1 0 4-16,1 3-3 15,1 4 3-15,1-3-2 16,0 4 2-16,2-2 3 16,-2 2-1-16,0 0-1 15,1 1 3-15,-2 0 2 0,1-1-6 16,-2-1 3-16,0 0-6 16,0-3 5-16,0-1-4 15,2-2 2-15,-2-1-4 16,3-3 1-16,2 5-2 15,0-2 1-15,3 1-2 16,0-1 1-16,-1-1 4 16,1-1-3-16,-5-2-2 15,2-2 2-15,-4 2-3 16,2-5 1-16,1 2 3 16,1 2-1-16,0-4 0 0,0 2 1 15,0-1 4-15,0-2-6 16,0-1 2-16,-1-3-1 15,4-1-2-15,-2-3 0 16,2-5 0-16,0 2 0 16,-3-2 0-16,2 1 1 15,-1-3-2-15,1 1 1 16,1-3 0-16,0 2-1 16,-2 0 0-16,2-2 0 15,0 0 1-15,0-1-1 16,0-4 1-16,0 3 2 15,0-3-2-15,0 0-1 16,0 0 0-16,-2 0-2 16,1 0 0-16,1 0 0 0,-3 0 1 15,3 0-2-15,-3 2 3 16,0-1 3-16,1 1-2 16,-2-1 0-16,1-1 2 15,0 0-3-15,2 0 2 16,-2 0-1-16,-5 0 0 15,-5 0 5-15,-10 0-2 16,-10 0 1-16,-14-3 2 16,-16-3-4-16,-4-3 1 15,-4-1-3-15,5 0-1 16,16 3-3-16,14 2 3 16,14 5 3-16,9 0-1 0,3 0 0 15,0 0-1 1,3-2-1-16,0 1 0 0,1 1 1 15,-2 0-1-15,-2 0 2 16,1 0-1-16,0 0 1 16,3 0 2-16,2 0 2 15,4 0 4-15,-2 0-4 16,2 0 11-16,0 0-13 16,0 0 4-16,0 0-5 15,0 0 6-15,0 0-9 16,0 0 5-16,0 0-4 15,0 0 1-15,0 0 1 16,0-6-3-16,0-4-4 0,0-5-25 16,6-2-88-1,-2-5-46-15,4 0-75 0,1-4-162 16</inkml:trace>
  <inkml:trace contextRef="#ctx0" brushRef="#br0" timeOffset="138725.28">33280 7553 97 0,'0'0'159'0,"0"0"-104"16,0 0 12-16,0 0 23 0,0 0-34 15,0 0-17-15,9-14-6 16,-9 14 1-16,0 0-16 15,0 0 3-15,0 0 3 16,0-3-13-16,0 3 6 16,0 0 7-16,0-3-12 15,0 2 15-15,0 0-5 16,0-1 15-16,-6 1-18 16,0 0-4-16,-5 1-11 15,-5 0-1-15,4 0 6 16,1 0-5-16,0 0 5 15,3 4-9-15,1 7 2 16,-2 3 6-16,1 3 3 0,1 2-6 16,1 0 9-1,1 1 4-15,0 3-5 0,2 0-8 16,1 0 9-16,2 2-4 16,0 2-2-16,0-4-8 15,0-1 6-15,0 1 4 16,0-3-10-16,3-3 0 15,4-4 2-15,-1-5-2 16,-1-1 10-16,-2 0-10 16,1-2 2-16,3-2 9 15,0-1-9-15,-1-2 21 16,-3 0-5-16,3 0-1 16,0 0 13-16,5 0-2 15,2-5-23-15,-3 0 9 0,0-1-10 16,-1 1 6-16,-1-1-8 15,1 1 0-15,-3 0 7 16,-2 0-6-16,2-2-3 16,0 0 10-16,3-3 8 15,-3-2-9-15,0-2 10 16,0-6-5-16,-1-1-5 16,2-6 1-16,-4 0-6 15,3-5 3-15,-3 3-1 16,-3 2 3-16,0 4-7 15,0 5 1-15,0 4-3 16,-5 2-9-16,-8 2 2 16,-10 5 2-16,-11 5-36 0,-4 0-51 15,2 3-57 1,9 8-125-16</inkml:trace>
  <inkml:trace contextRef="#ctx0" brushRef="#br0" timeOffset="147432.38">24812 7095 135 0,'0'0'54'16,"0"0"-20"-16,0 0-8 0,0 0-20 15,0 0 5-15,0 0 10 16,0 0-3-16,-1 3 4 15,1-3 9-15,0 0 14 16,0 0 15-16,0 0-8 16,0 0 0-16,0 0-9 15,0 0 2-15,0 0-12 16,0 0-18-16,0 0 1 16,0 0-8-16,0-2 4 15,0-2-3-15,0-3 4 16,0-1-1-16,1 1 3 15,1-2 1-15,2 2 1 0,-3 0 4 16,-1 0-2-16,0 0 3 16,0 2-4-16,0-3-4 15,-1 3-13-15,-5 3 5 16,2 0-1-16,-1 2 4 16,1-2-5-16,-2 2-3 15,-3 0 4-15,-2 0-5 16,1 0 0-16,-2 0-1 15,5 0 3-15,2 2-2 16,0 2 0-16,2 2 0 16,0 1 2-16,-1-1-2 15,3 0 1-15,-2 4 3 16,0-3-1-16,0 1-2 0,0 1 1 16,-2 2-2-1,2 0 3-15,2 0 2 0,-2-1-5 16,3 2 1-16,0-2-1 15,0 0 2-15,0 1 2 16,0-3 0-16,0 1-4 16,0-1 0-16,0 0 3 15,0 2-3-15,4-1 4 16,1-1 1-16,-1 1-4 16,1-3 1-16,-1-3 0 15,-1 0 5-15,3 1-7 16,0-1 7-16,-2-2-5 0,3 0 6 15,0-1 1 1,2 0-5-16,-2 0 7 0,2 0-4 16,0-2 4-16,-1-3 2 15,-1 0-6-15,-1-3 7 16,4-1-8-16,-2 0-1 16,-1-3 0-16,1 0-3 15,-1 1 5-15,-1-3-1 16,2 0-4-16,-4-3-2 15,1 5 5-15,-4-4-2 16,1 2-2-16,-2 2 0 16,0 1 0-16,0-2 6 15,0 4-4-15,0-1-2 0,-6 0 0 16,-2 2-1 0,-1 0 0-16,1 1 2 0,2 1-2 15,-2 1 3-15,0 0-3 16,1 1 3-16,0 1-3 15,1 1 1-15,0 0-1 16,0 2 0-16,-2 0-1 16,1 0 1-16,1-1-2 15,-2 1 2-15,0 0-2 16,2 0 3-16,-2 0-4 16,2 1 2-16,1 5 0 15,0-1 2-15,0 3-2 16,1 0 0-16,-1 1-1 15,1 0 2-15,-2 2 0 0,0-2 0 16,1 2 1-16,-1-3 0 16,2 3-1-16,1-2 0 15,0-2-2-15,1 2 3 16,1-1-2-16,1-1-8 16,0 3 7-16,0-3 2 15,0 3 0-15,0-1 1 16,0 2-1-16,0-2-3 15,0 2 3-15,0-1 0 16,0-2 6-16,0 0-5 16,0-1-2-16,3-1-1 15,0-2 1-15,1 0 2 16,-1 0 5-16,0-2-5 0,2 0 0 16,-1 1-1-16,2-3 7 15,-1 1-7-15,-1-1 5 16,1 0-3-16,1 0-2 15,-2 0 3-15,3 0-1 16,-2 0 0-16,1 0-1 16,0 0 5-16,0-1-2 15,3-5 5-15,-2-3-5 16,2 1 2-16,0-2-1 16,0-2-1-16,-1 0-3 15,-2 0-1-15,1 2 7 16,-4-3 2-16,0-1-9 0,1 2 10 15,-1-2-10 1,0 1 1-16,1-3 0 0,-4 1 0 16,0 3-1-16,0 2-2 15,0 1 2-15,0 1 4 16,0 1-2-16,-4 0-1 16,-2 0-1-16,0 0 0 15,-1 1 5-15,1 1-7 16,2 1 2-16,-1 1 0 15,2 1 0-15,0 0 0 16,-1 2 0-16,-1 0-1 16,2 0-1-16,-1 0 2 15,-4 0-4-15,1 0 2 16,-2 5 2-16,0 2-1 16,0 3-2-16,1 0 3 0,-2 1 0 15,1 0 0-15,2 0-2 16,-2 1 2-16,3-2-5 15,1 5 5-15,1-2 0 16,2 1 0-16,1-1 0 16,-1 1 0-16,2-1 1 15,0 1-1-15,0-1 0 16,0 0 0-16,0 1-2 16,0 0 2-16,0-3-5 15,0 0 4-15,6-2 1 16,3 1 1-16,2-2-1 15,-1-2 5-15,1-3-4 0,0-1 2 16,2-2-3 0,-3 0 0-16,2 0 0 0,-3 0 5 15,0 0-2-15,0-5 1 16,0-5-1-16,-3-2-3 16,0-1 10-16,1-4-8 15,-1 0 0-15,-2 1-2 16,3-2 0-16,-4-2 0 15,0 1 0-15,-2 2 0 16,-1-1 0-16,0 3 0 16,0 2-6-16,0 4 6 15,0 1 0-15,0 1 0 16,-4-1 0-16,-3 1 0 16,1 2 0-16,-1 1-1 15,-2-1 0-15,2 1 1 0,-2 1-3 16,-2 2 0-16,1 0 3 15,1 1 1-15,-3 0-1 16,5 0-1-16,-1 0-1 16,-1 5-1-16,-3 8-1 15,0-1 2-15,-1 5 0 16,4-2 4-16,1 0-4 16,1 1 1-16,4-1-2 15,-1 2 2-15,4 0 1 16,0 0-1-16,0 0-2 0,0 0 3 15,1-2 3 1,6 0-3-16,1-3 1 0,-1-2-1 16,-1-2 0-16,3-4 2 15,-1-3 0-15,1-1 1 16,2 0 2-16,5 0-3 16,1-8 4-16,0-4-1 15,-1-2-1-15,-2-1-3 16,-4-2-1-16,-1-4 0 15,-5-1-2-15,-1 0 4 16,-3-1 2-16,0 3-3 16,0 5 1-16,0 4-2 15,0 3 0-15,-1 1-3 16,-4 3 2-16,2 3-1 16,-1 1 1-16,1 0-4 0,-4 0 4 15,-1 0-4-15,-2 4 1 16,-4 10 2-16,4 0 0 15,2 2 1-15,1-1-3 16,4 1 3-16,0-2-2 16,3-1 3-16,0-3 0 15,0 2-11-15,0-5 11 16,5 0 7-16,6-4-6 16,1-2 1-16,3-1 7 15,-1 0-6-15,-1 0-2 16,-4-6 6-16,-2-4-4 15,-2-1 5-15,-3-4-3 16,-2 1-5-16,0 1 0 0,0 1 3 16,0 2-1-16,-2 3-2 15,-3 3-4-15,4 1 3 16,-2 3-3-16,-2 0 2 16,1 0 2-16,-3 0-1 15,-2 0-3-15,0 0 0 16,-2 0-12-16,1 7-63 15,-1 1-35-15,5 2-47 16,2-2-99-16</inkml:trace>
  <inkml:trace contextRef="#ctx0" brushRef="#br0" timeOffset="166684.47">26681 9697 45 0,'-94'0'0'16,"-6"0"6"-16,-10 0-6 16,-7 0 6-16,-2 0 86 0,-2 0 6 15,1 0-71 1,2 0 8-16,3 0-27 0,1 2-8 15,3-2-10-15,0 0-46 16,1-2-119-16</inkml:trace>
  <inkml:trace contextRef="#ctx0" brushRef="#br0" timeOffset="177841.41">5606 5805 66 0,'0'0'195'16,"0"0"-111"-16,0 0 30 15,0 0-47-15,0 0-16 16,0 0-4-16,0 0 4 0,-1-21 0 16,1 19 0-16,0 2 12 15,0-3-7-15,0 3-15 16,0-5-9-16,0 1-9 15,0-3 5-15,0-2-14 16,0 0 19-16,0 0-15 16,0 5 6-16,0 1 12 15,0 3-6-15,0 0-16 16,0 0-5-16,0 0-1 16,0 0-8-16,0 12-9 15,0 5 9-15,0 7 0 16,0 0 11-16,0 6-5 0,4 3 1 15,-2 1-6-15,-1 2 16 16,2-2-8-16,-1-1-7 16,1-3 9-16,0 1-5 15,0 1-6-15,0-3 13 16,1-3-7-16,-2 3-1 16,1-4-2-16,0 1-1 15,0 1 7-15,1 0-5 16,1-2-4-16,-1 0 9 15,-1 0-8-15,3-3 5 16,0 2-1-16,-3 0 0 16,3-3-2-16,-1 0 2 15,-1 0-4-15,2 0 5 0,0-1-4 16,0 2 3-16,-3-3-3 16,0 0 3-16,3-2-1 15,-2 0 1-15,-1 0-1 16,0 0 3-16,0 0-6 15,-1 4 4-15,-1 0-2 16,1 1-3-16,-1 2 3 16,-1 0 4-16,2 2 0 15,-2-2-4-15,1 0 1 16,-1-2 0-16,0-1 6 16,0-1-3-16,0-1-3 15,0-2-1-15,0 2 3 16,0-1-1-16,0 1 0 0,0-2-5 15,0 4 7-15,0-1-3 16,0-2 4-16,0 0-2 16,0-1-1-16,0-2 3 15,0-1-2-15,0-3-1 16,0-3-4-16,0 0 2 16,2-3 2-16,-1-2-4 15,-1-2 2-15,2 0-2 16,-2 1 1-16,0-1 0 15,0 3-1-15,0-1-1 16,0 2 0-16,0-1 1 16,0 1 0-16,0-5 0 15,0 4 4-15,0-4-3 16,0 1-2-16,0 0 2 0,0-1 0 16,0 2 0-16,0-2-1 15,0 1-1-15,0 1 0 16,0-2 2-16,0 0-2 15,0 0-3-15,0 0 3 16,0 0 5-16,0 0-4 16,0 0-1-16,0 0 2 15,0 0 3-15,0 0-5 16,0 0 3-16,0 0-3 16,0 0 7-16,0 0-6 15,0 0-1-15,0 0-2 16,0 0 2-16,0 1 1 0,0-1 0 15,0 0-2-15,0 0-1 16,0 0 2-16,0 0-39 16,-9 2-81-16,-12-2-84 15,1 0-210-15</inkml:trace>
  <inkml:trace contextRef="#ctx0" brushRef="#br0" timeOffset="179708.28">5377 5942 101 0,'0'0'31'15,"0"0"-26"-15,0 0 52 16,0 0-9-16,0 0-11 16,0 0 5-16,28-39 7 0,-28 36 4 15,0-2-11 1,2 1 2-16,-2-1-14 0,1 0-10 16,-1-1 10-16,0 2-5 15,0-1-10-15,0 0 13 16,0 0 16-16,0 1-12 15,2-3-9-15,-2 1-12 16,1 0 3-16,2-2-6 16,-1-1 6-16,3 1 0 15,-2-1-1-15,0-2 1 16,2 2 11-16,-5 0-1 16,3 2-9-16,0 1 1 15,0 1-2-15,0 0-6 16,-3 1 14-16,3 2-4 0,-3-1-6 15,3-2-2-15,-2 4-4 16,1-1-3-16,-1 1 0 16,1-2-2-16,1 1 8 15,0-1-4-15,1 1-3 16,-1-1-1-16,2 2-1 16,2-1 1-16,-1 1 0 15,0-1 0-15,0 2-1 16,-1-1 0-16,-1-1 0 15,0 2 0-15,-1 0 1 16,-1 0-1-16,-2 0 1 16,1 0-6-16,-1 0 5 15,2 0 0-15,-2 0 2 0,0 0 4 16,0 0-9-16,0 0 6 16,0 0-3-16,0 0 2 15,0 0 1-15,0 0 3 16,0 0-3-16,0 0-1 15,0 0 6-15,0 0-4 16,0 0 1-16,0 0 1 16,1 0-6-16,4 6 0 15,-2 2 0-15,3 1 15 16,1-1-3-16,-2 1 2 16,-2-2-4-16,1 4-9 15,1-1 6-15,-1 1 1 0,1 2 3 16,2 1 3-1,2 3-13-15,0 2 5 0,3 1 8 16,-2 2-1-16,1-1-7 16,1 1-1-16,-3-2-2 15,0 1 3-15,1 1-4 16,-4-1 1-16,2 2-1 16,-2-2-2-16,1-1 8 15,-1 1-6-15,-2 0-2 16,1 0 8-16,4-1-6 15,-2 1 4-15,-1 0-1 16,2 1-2-16,-2 1 4 16,1 2-3-16,-1 0-1 0,3-1 0 15,-3 0 9 1,2-2 4-16,-1 0-13 0,3-2-1 16,-2 3 1-16,7-1 1 15,-6-2-2-15,0 1-1 16,1-1 4-16,-1-1 1 15,2 0 0-15,-1-2-1 16,-3 3 5-16,1 0-7 16,-2 0 4-16,-3-2 3 15,1 2-2-15,-4-5-1 16,3 2-1-16,-1-1 1 16,1 0-5-16,0-1 3 15,-2-1-4-15,2 2 2 16,-1-1 3-16,-1 0-4 0,2 0 3 15,-3-3 0-15,2 1 1 16,-1-2-5-16,1 1 3 16,-1-1 0-16,-1 0-4 15,0 1 6-15,0-1-2 16,0 2-3-16,0-4 0 16,0 5 2-16,0-5-1 15,0 1 0-15,0-1-2 16,0-2 1-16,0 1 0 15,0-1 0-15,0 0 0 16,0-2 0-16,0 2 1 16,0-1-1-16,0-2 3 15,0-1-4-15,0-3 2 16,0 2-1-16,0-2 3 0,0 0-4 16,0 0-1-16,0 2 1 15,-1-2 4-15,1 0-4 16,-2 0 1-16,2 0 3 15,0 0-2-15,0 0 0 16,0 0-2-16,0 0 2 16,0 3 0-16,0-3-1 15,0 0-1-15,0 0 1 16,0 0-2-16,0 0 2 16,0 0 1-16,0 0-2 15,0 0 1-15,0 0-1 0,0 0 3 16,0 0-3-1,0 0-11-15,0-11-29 0,0-2-34 16,-1 0-49-16,-4 1-48 16,-4 5-75-16,-4 2-418 15</inkml:trace>
  <inkml:trace contextRef="#ctx0" brushRef="#br0" timeOffset="187703.98">26770 7720 279 0,'0'0'183'16,"0"0"-121"-16,0 0 36 16,0 0-14-16,0 0-33 15,0 0-11-15,0 0-3 16,-3-13 9-16,0 9-8 0,0-1-4 15,-1-2-3-15,3 4-6 16,-4-3-4-16,1 1 5 16,-4-1-7-16,-5 1-14 15,1 1 3-15,-2-1-4 16,0 5 2-16,-2 0 6 16,3 0-9-16,0 0 3 15,1 5 2-15,3 7-5 16,1 0-2-16,4 2 5 15,1 1-6-15,3 2 6 0,0 0-4 16,1 0 1 0,13-1-2-16,5-3 3 0,4-1-2 15,2-5-2 1,3-4-6-16,-2-3 4 0,-4 0 2 16,-2 0 2-16,-4-7 1 15,-1-7-1-15,-3-1-2 16,-3-5 3-16,-2 1 12 15,-1-3-4-15,-5 1-10 16,-1 3 7-16,0 1 1 16,0 4-2-16,-11 2-7 15,0 6 5-15,-4 1-1 16,0 2 0-16,-5 2 0 16,0 0-4-16,-2 0 0 15,4 9 0-15,4 1 0 0,3 3 0 16,5 0-3-16,3 2-2 15,3-1 5-15,0 1-1 16,0-4 1-16,3 0 4 16,10-2 3-16,-1-6-4 15,3-3-3-15,0 0 3 16,1 0 8-16,-1-3-8 16,0-9-2-16,-3-3 9 15,-3 0-5-15,-5-2-3 16,-2-2 8-16,-1 2-3 15,-1 3-2-15,0 3 4 16,-3 3-5-16,-10 5 1 0,-5 3 0 16,-5 0-10-1,0 0 6-15,2 11-1 0,6 3 0 16,3 0-1-16,8 0 1 16,2 5-2-16,2-2 2 15,0 1-7-15,5-2 7 16,8-3 1-16,3-2 7 15,4-7-7-15,-2-2 0 16,3-2 5-16,-2 0-6 16,-6 0 10-16,1-10-4 15,-8-2 0-15,-3 0 3 16,-2-3 0-16,-1 3 0 16,0 0 7-16,0 2-8 15,-7 4 1-15,2 2-2 16,-1 3-7-16,3 1-6 0,2 0 6 15,-1 0 1-15,1 0-1 16,-4 0-5-16,1 1 0 16,-1 7-4-16,1-1 6 15,0 0-1-15,2-3 4 16,2-1 2-16,0-2-2 16,0 1 0-16,0-2-1 15,0 0 2-15,0 0 2 16,0 0-3-16,0 0-5 15,0 0-10-15,0 0-5 0,0 0-30 16,0-2-42 0,2-6-74-16,2-3-237 0</inkml:trace>
  <inkml:trace contextRef="#ctx0" brushRef="#br0" timeOffset="190890.58">26775 7660 323 0,'0'0'52'0,"0"0"-1"16,0 0 30-16,0 0-6 16,0 0-8-16,0 0-12 15,-8-52-14-15,7 46 2 16,-2 0-2-16,-3-1-7 15,2 0 5-15,-4 1-1 16,2 0-22-16,-1-1 0 16,-1 3 7-16,1 1-9 0,1 0-3 15,-2 3-3-15,-2-3-3 16,3 2 1-16,-3 1-3 16,3 0 3-16,0 0 1 15,2 0-7-15,1 0 17 16,1 0-7-16,-2 0-6 15,-1 0-3-15,-1 0 3 16,2 0-4-16,-1 4 4 16,0 2-4-16,0 2 0 15,-1 2-2-15,1 3 2 16,2 0 0-16,2 2 0 16,-1-1 1-16,3 0 0 15,0 2 0-15,0-4 2 16,0 3-3-16,0-1-8 15,0-2 8-15,5 2 10 0,1-1-9 16,1 0-1-16,3-2 2 16,-2 0 5-16,-1-3-7 15,1-1 2-15,-4-3-2 16,2 0 2-16,0-2 0 16,3-1 2-16,1 0 6 15,3-1-1-15,0 0 2 16,-3 0-7-16,2 0 11 15,0-1-8-15,-3-6 2 16,-1 1 1-16,-1-5 4 0,0-2 3 16,1-1-5-16,-2-3 0 15,0-3 1-15,0 1-2 16,-5 0-6-16,1-1 3 16,-2 3-3-16,0 1-3 15,0 2-2-15,-6 0 4 16,-3 4-9-16,-2 1 7 15,-2 2-3-15,1-1 1 16,2 4 0-16,-2-1 1 16,3 5-1-16,1-3-3 15,-3 3 3-15,-2 0 0 16,-4 0 0-16,0 0-1 16,-1 9-3-16,5 4 1 15,1 0 2-15,3 1 1 16,1 2 0-16,2 1-1 0,5 0-3 15,-3 2 0-15,4-1 4 16,0 2 0-16,0-1 2 16,0 1-2-16,0-4 0 15,4 1 0-15,0-5 0 16,1 0 0-16,3-4-5 16,-2-4 4-16,4 1-1 15,0 0 2-15,2-5 0 16,5 0 2-16,-1 0 1 15,-1 0 3-15,-1 0-2 16,-1 0-2-16,-4-10 1 16,-2-1 3-16,-1-4-5 0,-1-4 22 15,1-1-5 1,-5-5-12-16,2 1 6 0,-3 6-5 16,0 4 4-16,0 3-7 15,0 8 2-15,-4-2-6 16,-4 2-5-16,-4 2 4 15,-1 1-3-15,0 0 4 16,2 0 0-16,5 0-4 16,1 0 3-16,2 1-5 15,-1 4-1-15,3-2-12 16,1 5-14-16,0-1-23 16,0 1-48-16,0 0-29 15,0-2-80-15,0 2-59 16</inkml:trace>
  <inkml:trace contextRef="#ctx0" brushRef="#br0" timeOffset="192030.31">26770 7725 462 0,'0'0'91'15,"0"0"6"-15,0 0 2 16,0 0-34-16,0 0-17 0,0 0-5 16,0 0-15-16,0 0-4 15,0 0-6-15,-6 0-6 16,-2 0-5-16,-1-1-6 16,0-1 11-16,-3 1 1 15,1-2 2-15,-1 3 1 16,-1-3-2-16,-1-1 1 15,0 3-1-15,-1-1-4 16,0 1-2-16,0 0-3 16,-3 1-1-16,1-2 0 15,0 1-3-15,0 1 3 16,1 0-1-16,-2-1-2 16,2 1-1-16,-4 0 4 15,5 0 2-15,-3 0-6 16,5 0 3-16,-2 0-3 0,1 0 1 15,-2 0 4-15,1 0-2 16,-3 0 1-16,2 0-1 16,-3 0-1-16,-1-2 1 15,5 1-1-15,-1 0 3 16,2-2-2-16,-2 1 4 16,0 0-5-16,-4 0 3 15,1 1-2-15,-2-1-2 16,0 1 1-16,-1-1 2 15,1 2-4-15,-3-2 1 0,0 0 0 16,2 1 2 0,-1-3 10-16,-1 4-11 0,-2-3 6 15,-3 1-7 1,3 1 6-16,2 1-7 0,3 0 7 16,1 0-5-16,1 0-2 15,-1 0 3-15,3 0-1 16,0 0-2-16,1 0 0 15,-2 3 0-15,0 0-2 16,-1 0 2-16,1-2 0 16,-3 0 3-16,-3 1 3 15,-1-2-8-15,2 1 4 16,1 0-1-16,3 1 11 16,3-2-6-16,3 0-6 15,4 0 9-15,3 0-7 0,-1 1 2 16,-2-1 2-16,-2 2-2 15,-5-2 6-15,-2 0-8 16,-3 1-2-16,2 1 8 16,-1 0-5-16,3 0 6 15,0-2-7-15,-1 1 10 16,5-1-6-16,3 0-4 16,2 0 14-16,5 0 1 15,0 0-5-15,-2 0 1 16,-1 0-5-16,-2 0 4 15,0 0-9-15,2 0 5 16,-2 0 1-16,3 0-8 0,2 0 2 16,3 0-1-16,0 0 3 15,0 0 9-15,0 0-7 16,0 0 4-16,0 0-1 16,0 2-9-16,0-2 4 15,0 0 6-15,0 0-11 16,0 0 1-16,0 0 2 15,0 0-2-15,0 0-1 16,0 0 2-16,0 0 0 16,0 0-2-16,0 0-5 15,0 0 2-15,0 0-18 16,7-5-40-16,5-5-30 16,6-2-36-16,1 5-26 0,5-3 12 15,1 4-46 1,2-2-76-16,2 0-52 0</inkml:trace>
  <inkml:trace contextRef="#ctx0" brushRef="#br0" timeOffset="192930.98">25558 7525 363 0,'0'0'97'16,"0"0"-44"-16,0 0 33 15,0 0-4-15,0 0-27 0,0 0-2 16,13-35 17 0,-13 32-5-16,0 2-27 0,0-1 3 15,0 2-10-15,0-1 9 16,0-1-10-16,0 2 10 16,0-3-11-16,0 3-12 15,0 0 12-15,0 0-18 16,0 0-7-16,0 0-2 15,-6 0-2-15,-7 0 2 16,-8 6 15-16,-4 5-6 16,-2 0 5-16,0 2 4 15,3-1-4-15,-1 0-4 16,-2 1 11-16,2 1-10 16,-1-2 6-16,4 1-7 15,2-1 3-15,3-1 0 0,3 0-2 16,2-2 0-1,3-1-6-15,2-2 3 0,2 2-8 16,1-3 2-16,-2 4 1 16,2-1 2-16,-3 0-3 15,1 0-4-15,0 0 6 16,2-3-2-16,0 2 2 16,1-5-1-16,3 0-1 15,-2 0 5-15,2-2-6 16,0 1-3-16,0 1 6 15,0-1-3-15,0 3 1 16,-1-1-1-16,1 2 5 0,0-1-5 16,0 1-3-16,0 0 2 15,0 1 2-15,0-1-1 16,0 1-1-16,3 1 0 16,8 1 5-16,4 2 9 15,3 1-3-15,2-1-9 16,2 3 5-16,2 0-3 15,0 1 6-15,1 1-4 16,-2-1-3-16,0-1-4 16,1-1 5-16,-2 2 0 15,-2-4-3-15,-4-2-3 16,-2-2 1-16,-4-1 10 16,-4-2-3-16,-3-2-3 0,-3 1 5 15,0-2-5 1,0 0 1-16,0 0 0 0,2 0 3 15,-2 0-5-15,0 0-2 16,0 0 5-16,0 0-7 16,0 0 2-16,0 0-1 15,0 0-1-15,0 0 1 16,0 0 0-16,0 0-1 16,0 0-2-16,1 0-18 15,-1 0-27-15,0 0-18 16,2-2-43-16,-1-11-47 15,2-7-71-15,-3-3-48 16,0-2-370-16</inkml:trace>
  <inkml:trace contextRef="#ctx0" brushRef="#br0" timeOffset="193763.72">24706 7124 168 0,'0'0'138'0,"0"0"-59"16,0 0 41-16,0 0-10 15,0 0-30-15,0 0-48 16,0-9 20-16,0 9 13 16,0 0-18-16,0 0 9 0,0 0-26 15,0 5-30 1,0 7 4-16,0 9 32 0,0-3 0 15,-1-2-8-15,1-5-12 16,0-2 3-16,0-6 8 16,0-3 3-16,0 0-7 15,0 0 10-15,0 0 12 16,3 0 16-16,1-6-13 16,2-5-19-16,-1 1-6 15,-1 1 1-15,-3 0-10 16,-1 4-7-16,0 2-5 15,0 2-2-15,0 1 0 16,0 0-7-16,0 0-7 16,2 0-13-16,-2 0 1 0,0 0-5 15,0 0-9-15,1 0-16 16,-1 0-11-16,0 0-46 16,0 0-24-16,0 0-81 15,0 1-177-15</inkml:trace>
  <inkml:trace contextRef="#ctx0" brushRef="#br0" timeOffset="193901.84">24706 7124 485 0</inkml:trace>
  <inkml:trace contextRef="#ctx0" brushRef="#br0" timeOffset="193988.81">24706 7124 485 0,'66'10'64'0,"-66"-10"-38"0,0 0 30 0,0 0-15 0,0 0-20 16,0 0-11-16,0 0-10 15,0 0-19-15,0 0-93 16,0 0-30-16,6 0-8 16</inkml:trace>
  <inkml:trace contextRef="#ctx0" brushRef="#br0" timeOffset="194513.99">26208 7088 422 0,'0'0'51'0,"0"0"-45"15,0 0 36 1,0 0 14-16,0 0-22 0,0 0-28 15,2-4-1-15,-2 4 10 16,0 0-6-16,0 0 5 16,0 0 10-16,0 0 11 15,0 0 14-15,0 0 9 16,0-2-1-16,0 2-15 16,0 0-18-16,0 0 1 15,0 0-8-15,0 0 0 16,0 0-4-16,0 0-1 15,0 0-3-15,0 0 5 0,0 0-3 16,0 0-3 0,0 0-4-16,0 0-1 0,0 0-2 15,0 0-1-15,0 0 0 16,0-1-17-16,0 1-37 16,0-2-33-16,-8-3-71 15,-15 1-232-15</inkml:trace>
  <inkml:trace contextRef="#ctx0" brushRef="#br0" timeOffset="202235.57">24721 7660 57 0,'0'0'86'16,"0"0"-55"-16,0 0 9 16,0 0 27-16,0 0-6 15,0 0-19-15,0 0-10 16,0-14 2-16,0 13 2 15,0-4 0-15,0 5-10 16,0-2-2-16,0 2 6 0,0 0-11 16,0 0 4-16,0-2-4 15,0 2-3-15,0 0-8 16,0 0 4-16,0-1-2 16,0 0 0-16,0-2 2 15,0 3-6-15,0-2 7 16,0 2 5-16,0 0-2 15,-1 0-5-15,1 0-8 16,0 0 1-16,-2 0-3 16,2 0 1-16,-1 0 1 15,-1 0-3-15,2 0 0 16,-1 0 2-16,-1 0-1 0,-2 7-1 16,1 2 0-16,-2 3 1 15,2 0 0-15,-1 0 6 16,4-3-5-16,0 0-2 15,0-4 2-15,0 1 0 16,0-3-1-16,0-1 2 16,0-2 4-16,0 0 3 15,6 3-1-15,1-3 10 16,1 0-13-16,-1 0 3 16,2 0-5-16,-2 0 1 15,1 0 4-15,-2 0-1 16,1-5-4-16,1-2 12 15,-4-1-4-15,1-1 0 16,-2 1 2-16,-3-2 1 16,0 3-2-16,0 3-5 0,0-2-5 15,0 6 1-15,-3 0-4 16,-5 0-2-16,-2 0 2 16,-3 0 0-16,2 6 0 15,-2 5 0-15,2 4 1 16,2 2-1-16,-1 1 0 15,4-1-2-15,3-3 2 16,3-5-5-16,0-4 5 16,0-3 1-16,3-2 6 15,7 0 15-15,4 0 11 16,-2-11-6-16,-2 0 8 16,-3 0 0-16,0 0-5 0,-4 0-14 15,-2 0 0-15,1 0-5 16,-2 3 0-16,0 3-8 15,0 1 1-15,0 4-2 16,0 0-2-16,0 0-5 16,0 0 0-16,0 0-8 15,-2 0-19-15,-4 8-54 16,3-1-69-16,1-3-285 16</inkml:trace>
  <inkml:trace contextRef="#ctx0" brushRef="#br0" timeOffset="206338.5">24740 7693 78 0,'0'0'58'0,"0"0"-2"0,0 0 1 16,0 0 0 0,0 0 1-16,0 0-13 0,0 0-6 15,0 0 14-15,0 0 4 16,0 0-6-16,0 0-10 16,0 0-17-16,0 0-18 15,2 0 9-15,0 0 2 16,-1 0 9-16,-1-2 11 15,2 0 1-15,-2-4 11 16,0 0-4-16,0-3-13 16,0 1-5-16,0-1 0 15,0 3 6-15,0 1-8 16,0 0 0-16,0 1-8 16,-8-2-3-16,-3 4-2 15,1 0-1-15,1 1-5 0,2 1 13 16,2 0-5-16,-1 0 4 15,2 0-14-15,-1 0-4 16,-1 7 0-16,2 6 1 16,-2 4 3-16,-1 0-2 15,2-1 0-15,0-2-2 16,5 0 4-16,0-3-3 16,0 0-2-16,0-2-3 15,0-3 4-15,7 3 2 16,0-4 2-16,2 1-2 15,-2-2 1-15,-1-2-3 16,2-2 3-16,1 0 0 16,0 0-1-16,1 0 0 0,3 0 2 15,0-7-3-15,-3-2 1 16,-3-2 0-16,-2-2-1 16,-2-1 4-16,-3 0 1 15,0 0-5-15,0 0-1 16,0 3 1-16,0-1 7 15,-6 2-5-15,-3 3-2 16,-1 2 3-16,-1 1 7 16,-2 4-8-16,-1 0 2 15,-1 0-3-15,2 0 5 16,-1 0-3-16,3 10-3 16,1 1-1-16,4 0 0 15,3 2-1-15,2-1 0 16,1 1-3-16,0-1 4 0,1-5 0 15,7 0 0-15,1-4 4 16,-3-3-1-16,4 0-1 16,-1 0 4-16,0 0-2 15,3 0 2-15,-4-8-3 16,-4 1-1-16,2 0-1 16,-4 1 15-16,-1 1-9 15,1-1-1-15,-2 1 1 16,0 0 0-16,0 2-2 15,0 1-2-15,0 0-1 16,0 2 0-16,0-1 7 16,0 1-5-16,0 0 6 0,0 0-1 15,0 0-2-15,0 0-3 16,0 0-1-16,0 0-1 16,0 0 1-16,0 0-3 15,0 0 0-15,0 0-4 16,0 0 6-16,0 0-4 15,0 0 2-15,0 0-4 16,0 0-9-16,0 0-46 16,0 0-47-16,0 0-89 15,0 3-107-15</inkml:trace>
  <inkml:trace contextRef="#ctx0" brushRef="#br0" timeOffset="207882.83">24660 7887 6 0,'0'0'508'0,"0"0"-422"16,0 0 10-16,0 0-12 16,0 0-12-16,0 0-28 15,2-37-8-15,-1 37-18 16,-1 0-8-16,0 0-2 16,0 0-4-16,0 0 7 15,0 0-4-15,0 7-2 16,0 4 14-16,0 4 2 15,0 1-2-15,0 1 2 0,0 0-3 16,-1 2 2 0,-1 1-14-16,-1 2 15 0,0 2-11 15,0-2 0-15,0-1-6 16,0-1 6-16,0 0-4 16,-2 0-4-16,1 0 4 15,0 0-4-15,1-2 4 16,1-1-2-16,1-6 4 15,1-2-8-15,0-2 2 16,0-4-2-16,0 0 7 16,0-1-7-16,0-2 2 15,0 0 0-15,0 1 1 16,0-1 1-16,-2 0 6 16,2 0-5-16,0 0 10 15,0 0-4-15,0 0-8 0,0-3 4 16,0-10-4-16,0-4-1 15,0-4 4-15,0-3-6 16,0-2 0-16,0-4 3 16,0 2-3-16,2 1-5 15,2 4 5-15,-1 2 8 16,0 5-8-16,0 5 0 16,0-3 3-16,0 5-3 15,0-1 0-15,0 2-3 16,2-1 5-16,-2-2-2 15,1 3 0-15,2 2-3 16,-5 3 2-16,1 1-2 0,-1 2 3 16,-1-2 0-16,2 1-3 15,1-1 3-15,1 0 2 16,1-2-2-16,-1 0 0 16,2 1 3-16,-1-1-2 15,-2 2 1-15,-2 2 0 16,-1 0-1-16,0 0 1 15,0 0-1-15,0 0-1 16,2 0 0-16,2 0-1 16,1 0 1-16,1 0 0 15,1 0 1-15,-3 0-1 16,1 0-3-16,-4 0 3 16,2 0 0-16,-1 0 0 15,1 0 0-15,2 2-1 16,-2 7-1-16,2-1-1 0,0 2 2 15,-1-1 2-15,1 1 0 16,-2 2-1-16,0 0 0 16,0 0 1-16,-2 0-1 15,-1 1 0-15,0 1 0 16,0 1 0-16,0-1 2 16,0 1 2-16,0-1-4 15,0 0 1-15,0 1-1 16,0 0 2-16,0-1-2 15,0 3 3-15,0-1 0 0,0-3 0 16,0-1 1 0,0-1-3-16,0-2 3 0,2-1-1 15,-1-2 1-15,-1-1-2 16,3-1 0-16,-1 1 0 16,-1-2 1-16,1 2-2 15,-2-2 2-15,1-1-2 16,-1-2 2-16,0 0-1 15,2 0-1-15,-2 0-1 16,1 0 4-16,-1 0 3 16,2 0-4-16,-1 0-2 15,1 0 1-15,-1 0-2 16,-1 0-32-16,0-5-34 16,0-1-69-16,0 2-80 15,-9 0-164-15</inkml:trace>
  <inkml:trace contextRef="#ctx0" brushRef="#br0" timeOffset="208305.87">24593 8088 360 0,'0'0'141'0,"0"0"-62"16,0 0 20-16,0 0-39 15,0 0-12-15,0 0 3 16,33-1 8-16,-20-2-9 16,2 3-12-16,3-2-21 15,1 1 11-15,4-2-20 16,-1 0 12-16,0 1-11 16,-4-1 2-16,-1 0-11 0,-7 0 11 15,-5 2-7 1,-4-1 4-16,-1 2-8 0,0 0-18 15,0 0-83-15,-3 0-134 16</inkml:trace>
  <inkml:trace contextRef="#ctx0" brushRef="#br0" timeOffset="210739.78">18082 10682 273 0,'0'0'82'0,"0"0"-3"15,0 0 9-15,0 0-11 16,0 0-25-16,0 0-1 16,4-39-16-16,-2 33-15 15,-1 0 12-15,-1-1-11 16,0 1-1-16,0 0 4 15,0 3-3-15,-3-2-2 16,-10 1-2-16,0 1-4 16,-4 0-5-16,-2 3 1 15,-2 0 0-15,0 2 2 16,2 8 0-16,-1 1 4 16,1 3-6-16,4 0 4 15,-1 6-1-15,1 1-2 0,0 6-4 16,1 3 8-16,1 2-10 15,3 3 12 1,0-2-8-16,4 2-2 0,2 1 3 16,1 0-7-16,3-1 3 15,0 1 7-15,3-1-6 16,7-3-3-16,1-2 3 16,4-2 0-16,-2-2-4 15,4-5-1-15,-1-3-1 16,5-3 0-16,1-6-1 15,3-4 2-15,1-2 0 16,1-3 5-16,-3 0-5 16,-2 0-2-16,-4-10-7 0,1-1-26 15,1-2-21-15,-2-4-21 16,1-3-43-16,-8-1-53 16</inkml:trace>
  <inkml:trace contextRef="#ctx0" brushRef="#br0" timeOffset="211244.97">18325 10760 622 0,'0'0'56'0,"0"0"38"0,0 0 22 16,0 0-54-16,0 0-25 16,0 0-16-16,-6-13-21 15,2 30 0-15,-1 4 1 16,2 8 9-16,2 6-10 16,1 2 16-16,0 3-13 15,0-1 3-15,0-3 0 16,4 0-6-16,5-8 0 15,3-3 2-15,-1-8-2 16,5-2-1-16,1-5 0 16,3-6 2-16,2-4 2 15,0 0 1-15,0 0-1 0,0-10-2 16,-4-1 1-16,-1-4-2 16,-5-4 3-16,-4-6 0 15,-3-4 0-15,-4-9 9 16,-1-8 0-16,0-5-8 15,0-5 8-15,0 5-11 16,0 9-1-16,0 10-2 16,0 15-1-16,0 10-4 15,0 6-5-15,0 1-11 16,0 0-34-16,-4 3-50 0,-1 6-112 16</inkml:trace>
  <inkml:trace contextRef="#ctx0" brushRef="#br0" timeOffset="212014.39">18649 10730 474 0,'0'0'119'0,"0"0"-81"16,0 0 64-16,0 0-29 15,109-26-32-15,-75 33 4 0,2 17-13 16,-2 3-11 0,-2 4-6-16,-4 2-7 0,-4-1 7 15,-5 1-12 1,-4-2 6-16,-2 2-8 0,-8-3 4 16,-4 2-3-16,-1-2-2 15,-1-3-5-15,-15-3 1 16,2-5 3-16,2-10-11 15,6-3 9-15,2-6-1 16,-4 0 4-16,-1-7 1 16,-7-11 3-16,-3-6-2 15,0-3-2-15,0-4 0 16,4-5 0-16,5-3 1 16,7-3-1-16,3 1-1 15,4 1-6-15,17 6-5 0,8 5-2 16,3 5-12-16,3 2 13 15,1 8 2-15,-1 3 3 16,1 4 4-16,0 7 4 16,0 0-2-16,-2 0 2 15,-1 15-1-15,-6 8 1 16,-4 7 0-16,-3 2 0 16,-10 4 11-16,-4 2-5 15,-6-1 4-15,0 2-8 16,0-3 6-16,0-3-6 15,0-5-2-15,0-4 0 16,0-5 4-16,0-5-2 16,0-1-2-16,0-6-2 0,0 0-2 15,0-3 4-15,0-3 0 16,-9-1 10-16,2 0 17 16,-3-3-1-16,-1-13 9 15,2-7-12-15,0-9-1 16,5-2-3-16,2-8-12 15,2-7-4-15,0-6-3 16,0-1 1-16,12 1-1 16,9 4-6-16,7 9-4 15,5 10 0-15,3 10-4 16,3 8-1-16,-1 7 5 16,-2 7-27-16,-6 0-19 0,-8 5-72 15,-6 8-172 1</inkml:trace>
  <inkml:trace contextRef="#ctx0" brushRef="#br0" timeOffset="212497.44">19804 10867 655 0,'0'0'48'16,"0"0"-19"-16,0 0 32 15,87-16-21-15,-8 9-5 16,12-1-9-16,5-1 0 0,-8 1-11 16,-15-1-5-1,-13 1 9-15,-16 0 1 0,-9 0 2 16,-9 2 12-16,-6 0-22 15,-1 1 7-15,-7 3-10 16,-5-1-8-16,-2 1 2 16,-5 1-3-16,0-2-12 15,-3-1-23-15,-16-1-49 16,-5 0-48-16,0-4-62 16,0 0-209-16</inkml:trace>
  <inkml:trace contextRef="#ctx0" brushRef="#br0" timeOffset="212878.58">20300 10585 515 0,'0'0'59'0,"0"0"11"16,0 0 53-16,0 0-47 16,0 0-44-16,0 0 0 15,-28-10-12-15,28 10-2 16,0 7 0-16,13 4 10 15,12-3 14-15,8 0-3 16,6-3-10-16,6-1-4 16,-3 4-14-16,-4 0 4 15,-7 1-12-15,-2 2-1 16,-8 0 1-16,-5 0-1 0,-4 3-1 16,-3 0 2-1,-5 3-3-15,-2 2 1 16,-2 3 6-16,0 4-3 0,-12 0 0 15,-7-1-3-15,-8 3 5 16,-1-3 1-16,2 0-4 16,4-6-3-16,7-2 1 15,3-2 2-15,5-4-3 16,4 2-15-16,3-4-105 16,0-4-108-16,12-5-405 15</inkml:trace>
  <inkml:trace contextRef="#ctx0" brushRef="#br0" timeOffset="213634.13">21112 10568 601 0,'0'0'52'0,"0"0"6"0,0 0 60 16,0 0-61-1,0 0-49-15,0 0-5 0,-25 81 10 16,17-23 24-16,2 8-9 16,-3 3-13-16,0 3 8 15,-3-4-7-15,1 3-16 16,-2-5 14-16,4-3-10 16,3-9-1-16,6-10-3 15,0-10-12-15,0-10 2 16,3-7 10-16,2-8-3 15,-5-5-3-15,0-3 6 16,0-1 1-16,0 0 5 0,0-11 18 16,-8-10-6-16,0-5 2 15,0-8-6-15,5-7 4 16,0-6-11-16,3-8 3 16,-2-5-4-16,1-3-2 15,-2-2-3-15,1-1 1 16,1 3-2-16,1 0 3 15,0 3-3-15,12 9-6 16,10 5-2-16,5 11 5 16,1 9-1-16,3 9 0 15,2 10-2-15,0 7 6 16,2 0 0-16,-1 10 1 16,3 13 1-16,-4 4-2 0,0 3 0 15,-8 5 0 1,-7 5-3-16,-10 4 1 0,-8-3-1 15,-6 2 0-15,-24-5 1 16,-12-4 1-16,-7-5 2 16,1-7 2-16,2-3 1 15,8-6-3-15,10-4-1 16,7-1 0-16,11-3 0 16,10 2-52-16,0-7-133 15,13 0-233-15</inkml:trace>
  <inkml:trace contextRef="#ctx0" brushRef="#br0" timeOffset="214562.24">21417 10982 638 0,'0'0'32'0,"0"0"-9"16,0 0 67-16,0 0 2 16,0 0-39-16,0 0-18 15,0 0-8-15,76 46-12 16,-52-46-8-16,-2 0 0 16,-2-10 5-16,-1-7 0 0,-1-5-2 15,0-4 4-15,0-8 0 16,0-8-5-16,-2-6-6 15,-1-8-2-15,2-3 1 16,-7 2 3-16,-4 1-5 16,-6 6 0-16,0 10-4 15,-6 7 0-15,-9 11 6 16,2 10-4-16,-1 7 4 16,0 5-2-16,-2 0 0 15,-3 16-2-15,4 5 2 16,2 5 1-16,7-2 0 15,6 1-1-15,0 2 1 16,0-5-1-16,22-3-1 0,11-1 0 16,12-6 1-1,8-4 0-15,1-5-5 0,-4-1 5 16,-9-2 0-16,-11 0 2 16,-10 0 8-16,-6 2-10 15,-5 2 2-15,-3 4-5 16,-2 5 3-16,-2 5-2 15,-2 5 2-15,0 5 3 16,0 3 0-16,0-1 5 16,-9 4-7-16,5-5 1 15,2-2-2-15,2-6-2 16,0-5-2-16,9-5 4 16,8-6 0-16,5-2 5 15,1-3-5-15,3 0 1 0,3-4 3 16,-4-11-3-16,-1-3-1 15,-4-4 1-15,-1-4 1 16,-3-4 2-16,-3-6 1 16,1-4-3-16,-7-6 8 15,-1-1-8-15,-4 0 0 16,-2 6-1-16,0 11 3 16,0 9-4-16,-9 10 8 15,-6 9 3-15,-3 2-6 16,-3 10 0-16,-1 14-5 15,5 12 2-15,5 5-1 16,11 6 1-16,1 1 3 16,0 0-4-16,12-4 2 0,0-4-2 15,2-8-1-15,0-6 7 16,2-5-6-16,1-7-1 16,2-5-1-16,1-1 1 15,2-4 0-15,-1-1-2 16,-2-3-14-16,-2 0-39 15,-2 0 6-15,1-6-67 16,2-11-219-16</inkml:trace>
  <inkml:trace contextRef="#ctx0" brushRef="#br0" timeOffset="-214526.18">22522 10536 684 0,'0'0'78'0,"0"0"63"16,0 0-60-16,0 0-39 15,0 0-30-15,0 0 5 16,29 61 32-16,-11-21-14 16,0 8 0-16,-1 4-9 15,-1 4-12-15,-5 1 3 16,-5-4-12-16,-4-4-4 15,-1-9-1-15,1-11 0 16,2-10 6-16,4-5-4 16,-2-4-1-16,3-7 3 0,-2-3 1 15,4 0 4-15,3-3 20 16,2-14 4-16,3-12 4 16,0-8 9-16,-1-8-7 15,1-11-15-15,2-8 1 16,2-6-18-16,5-2-2 15,2-1-5-15,0 3-7 16,-3 6-3-16,-2 12-53 16,-8 17-30-16,-7 19-39 15,-9 16-83-15,-1 8-333 16</inkml:trace>
  <inkml:trace contextRef="#ctx0" brushRef="#br0" timeOffset="-210428.48">23283 10868 236 0,'0'0'434'0,"0"0"-400"16,0 0 76-16,0 0-4 0,0 0-37 15,0 0-20-15,0 0-2 16,0 0-30-16,-33-21-7 16,56 21-4-16,17 0 8 15,20 3-2-15,16 2 7 16,9 0-4-16,6-2-6 15,1-1 1-15,-4 2-2 16,-12-1-1-16,-18 0-7 16,-16 0 12-16,-13-1-5 15,-13-2 14-15,-4 0-4 16,-6 0 0-16,-5 0-3 16,-1 0-5-16,0 0-1 15,0 0 1-15,0 0-4 16,0 0-5-16,0 0-21 0,-1 0-32 15,-17-2-14-15,-5-7-61 16,-5-4-86-16,0-1-238 16</inkml:trace>
  <inkml:trace contextRef="#ctx0" brushRef="#br0" timeOffset="-209852.16">23771 10657 622 0,'0'0'63'0,"0"0"10"16,0 0 37-16,0 0-51 0,0 0-27 15,0 0-5-15,-37-10-6 16,35 10 2-16,-1 1 1 16,3 2 5-16,0 0-7 15,0 3-2-15,0 1-7 16,0 2 3-16,12 2 0 15,7 1-4-15,8 2 0 16,6 0 2-16,3-1-1 16,3 3-3-16,0-3-5 15,4 0 0-15,3-2 2 16,2 1-3-16,-3-3 2 16,-4-1-5-16,-10 2 2 15,-5-6 4-15,-8 2-2 0,-6-2-2 16,-6-3 0-1,-5-1-1-15,-1 0-1 0,0 2-1 16,0-2 4-16,0 0-2 16,0 1-1-16,0 0 0 15,-3 4-1-15,-8 4 0 16,-6 3 7-16,-5 2 6 16,-5 3 1-16,-5 1-3 15,-2 3 3-15,-5 0-2 16,-1 0-1-16,4 1-3 15,7-3 0-15,6-1-1 16,5-2-5-16,9-4 2 16,4-5-4-16,3-5 1 0,2 0-2 15,0-2 2-15,0 0 2 16,0 0-1-16,0 0-2 16,0 0-51-16,0 0-59 15,0-3-66-15,2-17-187 16</inkml:trace>
  <inkml:trace contextRef="#ctx0" brushRef="#br0" timeOffset="-209072.1">24480 10637 554 0,'0'0'39'0,"0"0"32"15,17-76 1-15,1 50-35 16,0 6-10-16,0 7 12 16,-6 4 6-16,0 9-21 0,-2 0-2 15,5 9-12-15,2 15-5 16,2 12 12-16,-6 8 6 16,-2 5 7-16,1 3 2 15,-6 2-11-15,0-2-9 16,-2-4-11-16,-1-4 3 15,0-7 5-15,0-7-8 16,-1-5-1-16,-2-7 3 16,0-6-3-16,0-6 2 15,0-3-2-15,0-2 1 16,0-1 4-16,0 0 7 16,0 0 15-16,0-14 20 15,0-10-28-15,0-8-11 0,0-4 9 16,0-6-14-1,0-5-3-15,1-7 1 0,11 1-4 16,6 4-6-16,2 6-11 16,5 12-8-16,0 11 4 15,-1 7 7-15,-6 6 9 16,3 5 5-16,3 2 3 16,4 2 1-16,5 15-1 15,0 5 1-15,-8 6 0 16,-5 4 0-16,-9 4 2 15,-6 3 1-15,-5 0 3 16,0 0 4-16,0 2-1 0,-8-1 5 16,1-2-9-1,3-6-2-15,1-4-1 0,3-4-3 16,0-9 2-16,0-7-1 16,0-2 1-16,0-5-2 15,0-1-1-15,0 0-2 16,0 0-29-16,0 0-23 15,4-14-73-15,5-11-266 16</inkml:trace>
  <inkml:trace contextRef="#ctx0" brushRef="#br0" timeOffset="-208591.4">25192 10740 716 0,'0'0'34'0,"0"0"-16"16,0 0 38-16,0 0-24 15,0 0 6-15,0 0-6 16,62 20-9-16,-42-20-14 16,-3 0-5-16,1-11 2 15,-6-1-6-15,-3-7 6 16,-2 0-5-16,-6-6 4 15,-1 0-3-15,0-1-2 16,-3 2-1-16,-13 3-5 16,0 4 6-16,-5 7 0 0,3 5 6 15,0 5 0-15,-1 0 3 16,0 17 1-16,-1 5-1 16,1 7 6-16,5 6 12 15,2 5-2-15,8 1-11 16,4 5 4-16,0 0-5 15,17-3-1-15,6-2-7 16,4-4-1-16,0-5-3 16,1-6 3-16,-1-6-1 15,0-6-1-15,-1-5 0 16,0-3-1-16,-2-2 1 16,0-4-2-16,-2 0-1 15,-4 0-22-15,-5-1-41 0,-5-13-86 16,-8-7-203-1</inkml:trace>
  <inkml:trace contextRef="#ctx0" brushRef="#br0" timeOffset="-208235.78">25565 10517 757 0,'0'0'44'16,"0"0"82"-1,0 0-14-15,0 0-62 0,0 0-24 16,0 0-24-16,38 48 13 16,-4-3 10-16,3 10 4 15,0 6-12-15,1 1-7 16,-1-1-1-16,0-8-4 15,-7-9-5-15,-6-9-7 16,-4-10 7-16,-4-8 2 16,-6-5-2-16,1-7 3 15,-3-2 2-15,0-3-10 16,1 0 0-16,-4-7-45 16,-2-11-65-16,-3-3-110 0,0-9-205 15</inkml:trace>
  <inkml:trace contextRef="#ctx0" brushRef="#br0" timeOffset="-207924.46">25920 10464 516 0,'0'0'58'0,"0"0"-42"16,0 0 93-16,0 0-21 15,-65 101-15-15,39-65-1 16,-4 6-29-16,-2 5-11 16,-1 4 2-16,1 4-24 0,4-2 10 15,4-3-19-15,4-3 6 16,3-4-2-16,2-7-2 16,3-7-1-16,3-5 2 15,2-9-3-15,4-5 1 16,3-8 0-16,0 0-2 15,0-2-3-15,0 0-27 16,4 0-48-16,11-3-132 16,6-16-359-16</inkml:trace>
  <inkml:trace contextRef="#ctx0" brushRef="#br0" timeOffset="-207556.05">26229 10231 717 0,'0'0'46'0,"0"0"33"15,0 0-19-15,0 0-42 16,0 0-6-16,0 130 53 15,-1-61-11-15,-4 5-18 16,0-2-7-16,1-3-11 0,-2-1 6 16,2-6-16-16,1-7-5 15,0-8 2-15,3-10-4 16,0-5 1-16,0-10-2 16,4-5 0-16,8-5 0 15,0-6 3-15,6-4-6 16,1-2-3-16,8 0-35 15,2-11-19-15,-3-8-5 16,-2-9-83-16,-6-5-158 16</inkml:trace>
  <inkml:trace contextRef="#ctx0" brushRef="#br0" timeOffset="-207360.63">26218 10587 847 0,'0'0'84'0,"0"0"-24"16,0 0 19-16,0 0-20 15,127-26-45-15,-69 26 11 16,-2 0-10-16,-7 0-15 16,-9 0-23-16,-17 0-82 15,-20 0-177-15</inkml:trace>
  <inkml:trace contextRef="#ctx0" brushRef="#br0" timeOffset="-204554.77">24733 7707 156 0,'0'0'81'0,"0"0"-23"16,0 0 4-16,0 0-22 0,0 0 6 15,0 0-8-15,0 0-5 16,4-11-8-16,-4 10-10 16,2-3-4-16,-2 2 7 15,1 1-5-15,-1-2-2 16,2 0 2-16,-2 2-3 15,0-2 20-15,0 2-1 16,0-2 3-16,0 3 1 16,0-3 6-16,0 1 2 15,0 1-21-15,0 1-14 16,-2 0 4-16,1 0-6 16,1 0 0-16,0 0-3 15,0 0 9-15,0 0-10 0,0 0 1 16,0 0-3-1,0 0 4-15,0 0-2 0,0 0 1 16,0 0 0-16,0 0 5 16,0 0 1-16,0-2 0 15,0 0 6-15,1-1-10 16,4-1 8-16,0-2-7 16,-2 1 7-16,-3 2 6 15,0 0-8-15,0 3 6 16,0 0-4-16,0 0-2 15,0 0-9-15,0 0-3 16,-6 0 0-16,3 0 3 0,-1 0 3 16,4 0 3-16,0 0-5 15,0 0 1-15,0 0 4 16,0 0-2-16,0 0 3 16,0 0 1-16,0 0 1 15,0 0 1-15,0 0 0 16,0 0 8-16,0 0-10 15,0 0-8-15,-3 0-2 16,-3 0-81-16,-5 0-204 16</inkml:trace>
  <inkml:trace contextRef="#ctx0" brushRef="#br0" timeOffset="-202119.32">24706 7649 132 0,'0'0'110'0,"0"0"-66"16,0 0 10-16,0 0-5 15,0 0-15-15,0 0-8 16,5 0 3-16,-5 0 0 15,0 0-9-15,0 0-1 16,0 0-4-16,0 0 3 16,0 0-2-16,0 0 2 15,0 0 1-15,0 0 7 16,0 0-7-16,0 0 6 16,0 0-9-16,0 0 0 15,0 0-4-15,0 0-1 16,0 0 0-16,1 0-4 0,-1 0 1 15,0 0-8-15,0 0 6 16,2 0-4-16,-2 0-1 16,0 0-1-16,0 0 0 15,0 0 1-15,0 0-5 16,0 0-2-16,0 0-12 16,1 0-94-16,-1 0-117 15</inkml:trace>
  <inkml:trace contextRef="#ctx0" brushRef="#br0" timeOffset="-194513.94">24766 7632 363 0,'0'0'103'0,"0"0"-61"16,0 0 46-16,0 0-20 16,0 0-15-16,0 0-12 15,-2 3 11-15,2-3 4 16,0 0-10-16,0 0-12 15,0 0-1-15,0 0-8 16,0 0-1-16,0 0 5 0,0 0 5 16,2 0-2-1,13 0 1-15,4-1-16 0,3-5-4 16,1 1-5-16,-2-2-4 16,-2 2 0-16,-4 1 1 15,0 1-4-15,-5-2-1 16,0 2 3-16,0 0 2 15,-3-1 0-15,1 0-4 16,2-2 9-16,-4 2-5 16,2-1-1-16,-4 0 1 15,1 3 2-15,2-2-3 16,-3 1 1-16,2 0 0 0,0-1-5 16,-1 1 2-1,0 0 0-15,0 0-1 0,0 2 2 16,1-5 0-16,0 2 0 15,0 2-1-15,2-3 0 16,-1 3 1-16,0-1-3 16,-1 0 2-16,3 0-1 15,-3 0 0-15,0-1 1 16,0 1-1-16,0 1 3 16,0-2 0-16,-2-1 0 15,1 2 6-15,1-3-2 16,0 3-1-16,0-4-3 15,1 3 0-15,-2-2 2 16,-1 1-1-16,-1-1 3 16,2-2-1-16,-2 1 0 0,1 0-1 15,-1-1 1-15,-2 3 2 16,1 1 1-16,-2-4-1 16,1 2 0-16,1-1-1 15,-2-3-7-15,1 0 3 16,1-2 0-16,-1-1 0 15,1 3 0-15,-1-3 2 16,1-1-2-16,-1 2 0 16,-1 2 1-16,3 1 2 15,-1 0-2-15,0 1-2 0,-1 0 6 16,1-1-7 0,-1-1 6-16,2-2-6 0,0 1 4 15,-2 0-3-15,1 0-1 16,-1 0-2-16,2 0 4 15,-1 1-4-15,-2 0 0 16,1 3 9-16,1 0-6 16,-1-3-1-16,1-2 7 15,-2 0-3-15,1-1-6 16,1-2 2-16,-1-1 2 16,2 2-3-16,0 2 4 15,1-5-2-15,-1 1-3 16,0-2 1-16,1-3 3 15,-1-1-3-15,1 0 1 16,1 2 1-16,-1-2 0 0,3 4-2 16,-4-2 2-16,3 1-3 15,-1-3 2-15,-1 1-1 16,1-2-1-16,-1 1 0 16,1 0 0-16,-1-2 6 15,-1-1-4-15,3 0 0 16,-1 0 0-16,-2-1-1 15,4-3 0-15,-4 3 1 16,3 1-1-16,-1-1 1 16,-2 4-1-16,1-3 1 15,-1 0-2-15,3-1 0 16,-3-2-1-16,0-2 5 16,-2-1-7-16,-1-2 9 15,2-1-4-15,-2-1 0 0,1-2 0 16,1 1-1-16,1 1-1 15,0-1 2-15,0 1-1 16,0-3-1-16,3-3-1 16,-3-1 1-16,1-2 2 15,-1 1 0-15,0-4-1 16,2-2 1-16,-2 2 1 16,-2-3-3-16,2-1 1 15,0 2-5-15,-3 1 9 16,0 0-5-16,0 2 4 15,0-1-4-15,0 0 0 0,0 0 5 16,0 0-4 0,0-1 4-16,0 1 1 0,0-2-1 15,0 3-2-15,0 0-2 16,0 3 0-16,4-3 1 16,1 0-2-16,1-4 3 15,0 0-3-15,0-3 2 16,4 4-2-16,-1 2-2 15,0 3 2-15,3 3 2 16,-1 4-2-16,2-3 2 16,-1 1-2-16,0 0 0 15,1 3 0-15,-1 2 3 16,3 0-3-16,-3-2-1 16,3 1 1-16,-1 0 5 0,-1 3-4 15,2-4 1 1,0-1-2-16,0-2-2 0,0 3 1 15,-1-5 2-15,2 1-1 16,1-2 4-16,-2 4-3 16,2 1 0-16,-1-1-2 15,-1-1-4-15,1-3 5 16,-2 2 4-16,-1-3-4 16,4 0-1-16,-1 0 0 15,-3 2 1-15,1 6 0 16,1 1-2-16,-2-2 2 15,4-3 0-15,-5 3 1 16,1 2 0-16,-3 4 2 16,-2 3-3-16,2 0 0 15,1-4 1-15,-1 1-1 0,4-2 1 16,-4 2-1-16,2 3-1 16,-3 1 0-16,0-2 1 15,3-2 2-15,-3 1-1 16,1 0-1-16,-1 2 1 15,3-2-1-15,-1 0 0 16,2 0-1-16,-1 2-2 16,0 3 3-16,3 0-1 15,-2-1 1-15,4-2-6 16,2-6 6-16,0-1 0 16,5-3-1-16,2-1 1 15,0-2-1-15,4 1 1 0,3 0-6 16,0 3-1-16,-3 4 7 15,-1 3 0-15,-2 3 4 16,2-1-4-16,5 1-7 16,2-4 4-16,1 4 3 15,-4-1-2-15,0 6 2 16,1-2-4-16,2 2 0 16,1-4 3-16,-1 2 1 15,0 0 0-15,-3 4-3 16,-3 2 6-16,-2 3-8 15,-1-1 5-15,-1 1-1 16,0 4-13-16,-4-1 13 16,-4 4-6-16,3 0 3 0,3 3-8 15,1-2 7 1,5 0-5-16,6 3 4 0,-2-2 1 16,3 1 5-16,4-1-3 15,0 2-7-15,-2-1 10 16,-1-1-3-16,-4 0 3 15,-3 0 0-15,-1-1 2 16,-3 1-3-16,0-1 2 16,-4 1 0-16,4-1-1 15,3 0 0-15,6-1 0 16,4 0 0-16,0 2-2 16,1-1-1-16,-2 1 3 0,-5 4-3 15,5-2 0-15,-2 3-1 16,-3 0 1-16,-2 0-2 15,-6 0-1-15,-3 0 0 16,-1 0-2-16,7 3 2 16,-2 3 4-16,2 0 1 15,3 1 0-15,-3 0-2 16,6 3 1-16,6 0-5 16,3 3 7-16,6 0-1 15,0-1 1-15,-1 0 0 16,-3-2-1-16,-3 0 1 15,-4-3 3-15,-6 0-2 16,-2 0-2-16,-2 1 1 0,1 1 0 16,1 1 0-1,3 0 1-15,3 1-1 0,-1 0 2 16,-2-2 0-16,-2 2-2 16,-4-2 0-16,-4-1 0 15,-1 0 0-15,3 2 1 16,3-1 0-16,1 2-1 15,-1 1 0-15,0 0 0 16,-1 1-1-16,0 1 1 16,2 2-1-16,3-1 1 15,1 2 1-15,1-3 0 16,-7-1-1-16,2-1 0 0,-3 1 1 16,-1 0-5-16,1-1 4 15,-2 0-1-15,-3 2 0 16,0-3-2-16,-3 1 2 15,-1 0-2-15,-1 0 4 16,-2-1-1-16,-1-1 0 16,-1 0 1-16,1 2-2 15,-3 0 0-15,-2-3 0 16,1 2 1-16,-1 1-4 16,0-1 4-16,4 5-1 15,-1 1 0-15,3 1 0 16,0 3 2-16,1-3-1 15,-3 4 1-15,0 0-1 16,-4 1-2-16,1 1 0 16,-2-1 3-16,2-3-2 0,-4 1-2 15,2-1 2-15,2 0 1 16,-1 3-1-16,0-1 1 16,3 0-2-16,-2 0 3 15,1-2-1-15,-2-2 0 16,0 0 0-16,-3 1-1 15,0 0 1-15,0-1 0 16,1 0-4-16,-3 0 4 16,1 2-2-16,0 0 2 15,-1 1 0-15,1 0 4 0,0 2-4 16,-2-2 0 0,2 1-5-16,1 1 5 0,-2-1 5 15,2-1-5 1,0-1-5-16,-1-1 5 0,-2-1 0 15,-2 2 0-15,1-2 2 16,-2 3-2-16,0 1-1 16,0 1 0-16,0 0 1 15,0 1-1-15,0-2 1 16,-2 3 1-16,-2-1-1 16,1 0 0-16,-3 0-1 15,1 0 1-15,1-2 0 16,-2 2 1-16,1 5-1 15,-1 0 2-15,1 3-2 16,-3 7-3-16,2 0 3 0,-2 1 1 16,-2 1 0-1,3-4-2-15,-2 0 2 0,3-3-1 16,-3-1 1-16,1-4-1 16,2-3 0-16,-3 1 0 15,-1 0 0-15,3 2 0 16,-3 0 0-16,0 0 0 15,3 3 1-15,-2-2-1 16,0 1-1-16,-3 0 1 16,1-1 0-16,0-1 0 15,0-1 0-15,0-2 0 16,1 1 0-16,1-2 1 0,2 1-2 16,1-1 2-1,-3 0 0-15,3 4 0 0,0-4 0 16,-2 2-1-16,2 1 0 15,-2-3 0-15,2 2 0 16,1 1 0-16,0-2-1 16,4 1 2-16,-1-1-1 15,2 2 0-15,0-2 0 16,0 3-1-16,0-3 2 16,-1 2-1-16,-3-1 0 15,2-1 2-15,-1-4-2 16,2 1 1-16,-2-1-1 15,-2-2 0-15,4 2 0 16,-2-1 1-16,1 1 0 16,-1-1-1-16,2-1 1 0,-2 4-1 15,-1-2 1-15,1-1-5 16,-1 2 5-16,1-1-1 16,-1 3 0-16,1 2 0 15,-2-2 1-15,2 3-1 16,2 2 1-16,-1-1-2 15,-2 2-1-15,3-1 2 16,-2-1 3-16,1 1-1 16,2 1-4-16,0-1 2 15,0 1 0-15,0-1-1 16,0 1 1-16,0-2 1 16,0 0-1-16,0-2 0 0,0 2 0 15,0 0 2-15,0-1-2 16,0 0 0-16,0 0-1 15,0 2-1-15,0-1 2 16,0-1 5-16,-1 0-3 16,-2-2-2-16,0-1-3 15,0-1 3-15,-1-3 3 16,3-1-3-16,-1 3-1 16,-1-3 1-16,1 2 2 15,0 1-1-15,2-2-1 16,0 0 0-16,0-1-2 15,0-2 2-15,0-1-1 16,0 2 4-16,0-2-2 0,0 1-1 16,0-1 0-1,-3 1 0-15,2 0-1 0,-2 0 1 16,1-3 0-16,2 1 0 16,0-2 2-16,0-2-2 15,0-1-2-15,0 0 2 16,0 0 0-16,0-2-2 15,0-1 3-15,0 0-1 16,0 0 1-16,0-2-1 16,0 3 1-16,0-2 0 15,0 0-1-15,0 0 0 16,0 3-4-16,0-2 8 0,0 1-3 16,0 1-1-1,0-3-2-15,0 3 1 0,0-4 1 16,0 3-1-16,0-4 0 15,2 3 2-15,-2-3-1 16,0 1 0-16,0 0 0 16,1-1 2-16,1 1-2 15,1 0 0-15,-2-3-2 16,3 2 2-16,-1-2 0 16,-1 0 0-16,-1 0 2 15,3-1 0-15,-1 3-2 16,0-2 0-16,0 1-2 15,1-2 2-15,3 2 2 16,1 1-2-16,-1-1 1 16,3 0 0-16,0 1 0 0,-1-2 1 15,1 0-2-15,-1 2 1 16,0-2-1-16,0 0 3 16,-1-1-3-16,2-1 0 15,-3 2 0-15,2 0 0 16,3-1-1-16,0 2 2 15,3-1 1-15,-1-1-2 16,-2 0 1-16,-1-1-1 16,-2 3 0-16,2-3 0 15,-1 1 0-15,2 0 1 16,1 1-1-16,0-1 0 16,3 1-2-16,-3 1 1 0,4-3 1 15,-4 1 0-15,-1 0 0 16,0-1-1-16,-3 1 1 15,-3-1 0-15,3 0 0 16,-2 1 0-16,4 1 1 16,1-1-1-16,0 1 0 15,0-3 0-15,1 3-1 16,-1 0 1-16,3 0 0 16,-2 0-1-16,2-1-1 15,-1 1 2-15,-2 2 1 16,2-2-1-16,0-1 1 15,-1 0-1-15,2 0 0 16,3 1 0-16,-1 0 0 0,2 2 2 16,-1-2-2-1,-5-2 0-15,0 1 0 0,-5 0 0 16,1-2 1-16,-1 1-1 16,2-1 0-16,-1 2 1 15,2 0-1-15,0-1 1 16,3 0-1-16,0 0-1 15,3 1 1-15,-2-1 1 16,-3-1-1-16,-1 2-1 16,-3-2 1-16,-2 1 0 15,0-1 0-15,-1 0 1 16,-2 1 0-16,2-1-2 0,3 2 1 16,0-1 0-1,4-1 2-15,-1 3-2 0,2-2-1 16,-2 2 1-16,1-3 0 15,-3 0 3-15,1 0-2 16,-3 0-1-16,-4 0 2 16,-2 0-2-16,1 2 7 15,-2-2-4-15,0 0-3 16,0 0-3-16,0 0 0 16,0 0 3-16,1 0 0 15,2 1-1-15,2-1 1 16,2 3 0-16,-1-2 0 15,-3-1 1-15,0 0 3 0,-2 0-4 16,-1 0 0 0,0 0-6-16,0 0 2 0,0 0-41 15,0 0-75-15,-19-7-90 16,-5-10-182-16</inkml:trace>
  <inkml:trace contextRef="#ctx0" brushRef="#br0" timeOffset="-193112.11">30504 6579 449 0,'0'0'58'16,"0"0"48"-16,0 0-1 16,0 0-36-16,0 0-13 15,0 0-9-15,0 0-4 16,-15-1-5-16,11 1 1 15,2 0 1-15,2 0-9 16,0 0 3-16,0 0-1 0,0 0 1 16,0 0-13-1,0 6-2-15,0 5 10 0,6-2-1 16,6 5 4-16,-2-1-8 16,4-1-8-16,-1 1-4 15,5-1 7-15,-1-1-9 16,-1 1-6-16,-4 0 1 15,0-2 0-15,1 0 0 16,-4-1 5-16,3-1-7 16,-4-1 2-16,-2 0-3 15,-2-1-1-15,4 1 4 16,0 3-4-16,0-5 8 16,1 1-8-16,-3 2 2 0,3-2 6 15,-2 0-8-15,-1 0 4 16,0 1-2-16,1-1 0 15,1 1-1-15,-2 0 2 16,2-2-3-16,-1 1 1 16,-3-2-2-16,1 1 1 15,-2-3 2-15,0 0 4 16,0 1-3-16,2-1-3 16,-2 1 3-16,1-1-1 15,-1 1 1-15,-2 1-2 16,2-3-1-16,0 2 2 15,0-3-3-15,-1 2 0 16,-1-1 9-16,-1-1-6 16,0 1 1-16,0-1 4 0,0 0-8 15,0 0 3-15,2 0-2 16,-1 2 0-16,1-2-1 16,-1 3 2-16,1-1 5 15,1 0-5-15,-1-1 0 16,-2 1-2-16,2-2 1 15,-2 0 2-15,0 1 0 16,1-1-2-16,1 0 2 16,-1 1-1-16,1 2 0 15,1-1 0-15,-1 0 0 16,1-1 1-16,-2 1 0 16,1 0 6-16,-1-2-6 0,1 0-3 15,-2 1 2-15,0-1 0 16,0 0 2-16,0 0-4 15,1 0 1-15,1 0 0 16,-1 0 1-16,-1 0 6 16,2 0-3-16,-2 0-2 15,0 0 1-15,0 0 1 16,0 0-2-16,0 0-2 16,0 0 1-16,0 0 0 15,0 0-1-15,0 0 3 16,0 0 0-16,0 0 0 15,0 0 0-15,-2 0 0 16,2 0-3-16,-3 0 0 16,-6 0-1-16,-5 2 0 15,-12 3 0-15,-7 0 2 0,-3 2 8 16,4 1-5-16,0-3 0 16,5 3 0-16,5-3-1 15,-1 0 3-15,6-2-4 16,0 2-1-16,1-2 1 15,4 0 9-15,3 0-7 16,2-3 12-16,4 0-6 16,-1 0-2-16,3 2-5 15,-1-2 10-15,1 1-5 16,1-1 2-16,0 0-2 0,0 0 3 16,0 0 5-1,0 0 4-15,0 0 1 0,0 0-2 16,0 0 0-16,0 0-2 15,0 0 2-15,0 0 5 16,0 0-3-16,0 0-3 16,0 0-8-16,0 0-7 15,0 0 4-15,0 0-8 16,0 0 0-16,0 0-41 16,0-1-133-16,-6-8-91 15,-22-7-219-15</inkml:trace>
  <inkml:trace contextRef="#ctx0" brushRef="#br0" timeOffset="-190652.29">24653 7727 346 0,'0'0'45'0,"0"0"44"15,0 0-15-15,0 0 11 16,0 0-25-16,0 0-5 0,-17-32-4 16,8 32-16-16,0 0-15 15,0 0-1-15,-3 0-5 16,3 7 9-16,0 6-7 16,-1 1-2-16,3 6 4 15,2 0-4-15,3 1-5 16,2-1 1-16,0-3-1 15,0-8-5-15,4-1 2 16,5-3 2-16,4-4-3 16,0-1 8-16,2 0-1 15,0-3-2-15,0-8-8 16,-3-4 12-16,0-2-8 0,-2-2 1 16,-2-1 5-16,-7-3-5 15,-1 3 1-15,0 4 3 16,0 3 0-16,-9 6-4 15,-7 6 2-15,-1 1-7 16,-2 0 4-16,-2 8 0 16,3 7 0-16,4 1-1 15,3 1-4-15,5 0 4 16,4-1-5-16,2 0 3 16,0-4 0-16,0-3-3 15,2 0 2-15,7-2 0 16,6-5-1-16,0-2 8 15,1 0 3-15,-1 0-2 16,0-2-4-16,-5-8 3 16,0 0 4-16,-3-1-7 0,-3 1 4 15,-4 2 6-15,0 2 3 16,0 0 0-16,-4 4-1 16,-5-1-9-16,0 3 1 15,3 0-2-15,0 0 1 16,5 0-3-16,1 0-3 15,0 0-2-15,0 0-1 16,0 0-1-16,0 0-2 16,0 0-20-16,-3 4-69 15,-5 6-64-15,-5-4-132 16</inkml:trace>
  <inkml:trace contextRef="#ctx0" brushRef="#br0" timeOffset="-186834.08">31048 7345 491 0,'0'0'102'16,"0"0"6"-16,0 0-15 16,0 0-16-16,0 0-22 15,0 0-28-15,0 0-2 16,0-2-14-16,-1 12-6 15,-2 11 8-15,0 2 4 16,-4 4 1-16,2 2-2 16,-1 1 0-16,-2 1-4 15,0 1-3-15,0 1-2 16,1 1 2-16,1-4-5 16,1-7-2-16,0-3-1 0,1-6 2 15,3-6-3-15,1-3 4 16,0-3 0-16,0-2 2 15,0 0 1-15,0 0 1 16,0 0 6-16,0 0 2 16,0 0 9-16,0 0 8 15,0-12-3-15,0-9-13 16,1-7-12-16,7-6-3 16,-1-4 0-16,1-4-2 15,-2 2-1-15,1-3 0 16,2 6 1-16,0 6-1 15,0 6 0-15,0 8-5 16,-2 5 5-16,1 2-5 0,0 4 3 16,-1 0 2-16,0 1 2 15,1 1-1-15,2 2 0 16,3-1-3-16,3 0 3 16,-2 3-1-16,1 0 1 15,-1 0-1-15,-5 0-2 16,-2 8 1-16,-4 1 2 15,-3 3-4-15,0 1-1 16,0 2 0-16,0-2 2 16,-6 1 3-16,-1 0 0 15,-5-1 5-15,-2 0-1 16,1-1-4-16,-3-2 1 0,2-2 2 16,1-4-3-16,4-1 6 15,6-2-4-15,1 2 2 16,1-3-3-16,1 0 0 15,0 0-1-15,0 0 1 16,0 0 1-16,0 0-4 16,0 0-2-16,0 0 1 15,0 0 0-15,4 0-4 16,8 3 7-16,6-3 5 16,1 3-2-16,-1 0-2 15,0 0 0-15,-4 2-1 16,-4-2 0-16,-4 2-2 15,-2-1 2-15,0 1 0 16,-3 1-5-16,1 1 2 0,-2 2 1 16,0 1 1-16,0 2 1 15,0 2 0-15,-3 0 1 16,-7 4-1-16,-1-1 1 16,-1-3 0-16,0 1-1 15,0-1 0-15,1-5 1 16,0-2 1-16,2-3-2 15,-1-1 0-15,-3-3 2 16,0 0 3-16,-3 0 15 16,0 0-4-16,3 0 8 15,4 0-2-15,0-4 3 16,1-3-10-16,0-2 0 16,2 1-12-16,0-1-2 0,3 2-1 15,1 4-20-15,2 2-60 16,0-1-87-16,0 0-166 15</inkml:trace>
  <inkml:trace contextRef="#ctx0" brushRef="#br0" timeOffset="-184651.47">18527 12041 145 0,'0'0'230'16,"0"0"-220"-16,0 0 68 15,0 0-1-15,17-72-18 16,-17 59 26-16,0 1-23 16,-17 1-6-16,-3 1-2 15,-4 3-33-15,-1 0 11 16,1 4-11-16,-3 3 11 16,3 0-7-16,-6 10-5 15,2 11-5-15,0 11-3 16,1 4 4-16,3 4-4 15,6 5 1-15,6 0 7 16,3 2-11-16,6-1 2 0,3-1-7 16,0 1 4-16,0-4-4 15,8-1-2-15,4-4 0 16,4-4-2-16,1-1 0 16,2-6 1-16,2-2-1 15,0-5-1-15,3-6 1 16,1-6 0-16,2-7-1 15,3 0-2-15,1 0-12 16,2-13 13-16,1-5-41 16,1-2 4-16,-6-1-21 15,-6-2-94-15,-10 2-126 16</inkml:trace>
  <inkml:trace contextRef="#ctx0" brushRef="#br0" timeOffset="-184224.5">18747 12082 528 0,'0'0'21'0,"0"0"45"15,0 0 6-15,0 0-52 16,0 0-5-16,0 0 10 15,50 85 31-15,-49-38-20 0,-1 1-7 16,3-5-18-16,6-1 6 16,3-9-14-16,6-4 3 15,1-8-1-15,5-5 1 16,1-7-4-16,1-9-1 16,-4 0 1-16,4-5 4 15,-4-15-1-15,-1-7 1 16,-6-4 5-16,-8-4 10 15,-3-3 14-15,-4-4-1 16,0-4-12-16,-11 0-2 16,-1 1-15-16,0 1 8 15,4 7-13-15,2 6 0 16,3 13-1-16,2 9-13 0,1 8-10 16,0 1-41-16,0 0-86 15,0 1-34-15,3 8-72 16</inkml:trace>
  <inkml:trace contextRef="#ctx0" brushRef="#br0" timeOffset="-183542.58">19167 12028 460 0,'0'0'75'0,"0"0"-44"16,0 0 53-16,98 4-7 0,-56 10-48 15,1 5 23 1,2 1-20-16,-7 7 1 0,-2 1-7 16,-6 2-4-16,-6 1 2 15,-6 1-8-15,-8 0-5 16,-2 0-1-16,-5 1-7 16,-3-4-3-16,0 1 1 15,-12-5 3-15,-6-6-3 16,0-5 0-16,-3-6 0 15,3-5 4-15,-3-3 18 16,-1-3 3-16,1-16 6 16,3-8-16-16,5-9-4 15,7-5-8-15,6-11-3 16,0-1-1-16,3-1 0 16,13 7-1-16,8 8 1 0,0 10-11 15,3 6-2-15,1 7 13 16,0 5 0-16,4 8 0 15,2 3 0-15,3 0-1 16,-1 5-3-16,1 16 3 16,1 4 1-16,-1 4 6 15,-1 1-4-15,-4 1-2 16,-6-4 1-16,-7 1-3 16,-4-2 2-16,-7-1-1 15,-7-1 1-15,-1-1-2 16,-1-3 2-16,-16-4 0 15,-1-7 1-15,-2-2 1 0,-4-5 3 16,1-2-2-16,-2 0 1 16,3-14 11-16,1-12 1 15,10-8 21-15,5-10-6 16,6-9-23-16,0-8 4 16,6-2-12-16,13 2 0 15,4 6 0-15,2 11-7 16,2 13 3-16,-3 11-27 15,-2 11 14-15,-4 7-14 16,0 2-33-16,-4 10-20 16,-4 13-70-16,-6 2-120 15</inkml:trace>
  <inkml:trace contextRef="#ctx0" brushRef="#br0" timeOffset="-183174.23">20291 12075 600 0,'0'0'110'0,"0"0"-80"16,0 0 24-16,124 0 9 15,-62-2-20-15,10 2-21 16,11 0-9-16,4 0-11 16,-2 2 4-16,-4 2-2 15,-11-1-4-15,-7-2-1 16,-4-1-3-16,-2 0-14 15,-10 2-51-15,-12 0 2 16,-14-2-22-16,-14 0-91 16,-7 0-119-16</inkml:trace>
  <inkml:trace contextRef="#ctx0" brushRef="#br0" timeOffset="-182769.96">20921 11867 514 0,'0'0'97'0,"0"0"14"15,0 0-15-15,0 0-40 16,0 0-19-16,0 0-17 16,-50-12-11-16,50 12-3 15,2 11 1-15,19 0 6 16,10 1 16-16,14 0-7 15,8 0-4-15,3-2-10 16,-4 0-7-16,-6 1 1 0,-13 1-2 16,-11-1 0-16,-4 2 1 15,-9 1 0-15,-2 0 4 16,-4 0-2-16,-3 3 7 16,0-1-5-16,-4 1 2 15,-14 1 3-15,-6 1 17 16,-2 1-12-16,-6-2-9 15,-1-2-2-15,1 1 1 16,2-1-4-16,7-2-1 16,7-1-1-16,8-1-21 15,4 0-72-15,4-4-107 16,13-3-315-16</inkml:trace>
  <inkml:trace contextRef="#ctx0" brushRef="#br0" timeOffset="-182028.59">21701 11964 542 0,'0'0'54'0,"0"0"57"16,0 0-33-16,0 0-18 16,0 0-9-16,0 0-41 15,-3 6-9-15,3 34 16 16,0 5 11-16,0 2 1 15,0 1-6-15,0-5-11 16,0-6-4-16,0-3-5 16,0-7-3-16,0-6 3 15,0-7 4-15,0-5-11 16,0-7 4-16,0 0 0 16,0-2 10-16,0 0-2 0,0 0-5 15,0-7 23-15,0-10-6 16,0-9-5-16,0-3-13 15,0-8 11-15,-2-6-9 16,-3-3-4-16,1-5-1 16,3-1 0-16,1 1-6 15,0 4 3-15,8 7-20 16,6 7 15-16,4 9-24 16,-1 7 33-16,3 6 0 15,4 4 0-15,1 3-3 16,1 4-1-16,-1 3 4 15,-2 15-1-15,-1 10-1 0,-6 7 0 16,2 7 4 0,-6 2-2-16,-2 1 17 0,-5 1 1 15,-4-3-5-15,1-1-4 16,-2 2 0-16,0-3-5 16,2-3-3-16,1-4 1 15,0-5-1-15,-2-10-1 16,1-6 1-16,-1-5 0 15,1-4-1-15,-1-1-1 16,1-3-2-16,1 0-3 16,5 0-16-16,6-3-9 15,5-14-66-15,3-7-128 16</inkml:trace>
  <inkml:trace contextRef="#ctx0" brushRef="#br0" timeOffset="-181548.26">22212 12044 271 0,'0'0'414'16,"0"0"-400"-16,0 0 29 15,0 0 0-15,0 0-32 16,0 0-1-16,18 0 9 0,5 0-7 15,0-3-6-15,-2-4-2 16,-6-2-3-16,-3-2 5 16,-5-3-3-16,-7-3 4 15,0-2 1-15,0-3 0 16,-11-2-2-16,-6 0 8 16,-2 5 4-16,-2 4-5 15,1 5 7-15,1 7-3 16,1 3-7-16,-1 0 4 15,3 20-8-15,2 9 6 16,5 5 2-16,2 5 7 16,5 2-6-16,2 4 0 15,0-2-2-15,7 2-5 16,6-1-7-16,0-3 1 16,2-5 1-16,0-7-3 0,3-6 0 15,2-9 0-15,5-5 1 16,0-4 2-16,2-3-2 15,-2-2-1-15,-3 0-24 16,-4 0-41-16,-4-11-50 16,-5-5-101-16</inkml:trace>
  <inkml:trace contextRef="#ctx0" brushRef="#br0" timeOffset="-181223.12">22430 11869 615 0,'0'0'70'0,"0"0"-10"16,0 0 30-16,0 0-29 16,0 0-16-16,0 0-11 15,105 73-2-15,-74-39 4 16,-1 5-7-16,0 1-11 15,1-2-9-15,0-2-1 16,-1-5 5-16,-3-2-10 16,-3-8 2-16,-4-4-5 15,-1-4 0-15,-5-6 3 16,-2-3-3-16,-2-3-4 16,-3-1-4-16,-3 0-30 0,-4-11-26 15,0-7-103-15,0-7-59 16</inkml:trace>
  <inkml:trace contextRef="#ctx0" brushRef="#br0" timeOffset="-180938.2">22758 11801 449 0,'0'0'45'16,"0"0"58"-16,-43 108 15 0,28-60-35 15,-1 5-9-15,-4-1-13 16,-1 0-19-16,-1-4-16 16,-2-4 1-16,3-6-4 15,2-4-5-15,2-9-1 16,6-3-12-16,3-8-2 16,3 0-2-16,2-8-1 15,3 1 0-15,0-5-1 16,0-2-10-16,0 0-53 15,9 0-54-15,7-9-83 16,4-11-310-16</inkml:trace>
  <inkml:trace contextRef="#ctx0" brushRef="#br0" timeOffset="-180558.34">23039 11540 669 0,'0'0'98'16,"0"0"-43"-16,0 0 13 16,0 0-34-16,0 0-25 15,0 95 49-15,0-31-2 16,0 8-28-16,0 7-4 15,0 1-1-15,0-5-12 0,0-1 1 16,0-10-7 0,0-6-5-16,4-12 6 0,1-7-15 15,3-10 15-15,1-9-6 16,0-9 0-16,5-4 0 16,2-5 0-16,8-2 8 15,7 0-4-15,4-2-4 16,-1-12 1-16,-3 1-2 15,-4-3-28-15,-8-5-48 16,-8-3-58-16,-9-6-174 16</inkml:trace>
  <inkml:trace contextRef="#ctx0" brushRef="#br0" timeOffset="-180315.76">23128 11969 485 0,'0'0'237'0,"0"0"-181"16,0 0 60-16,0 0-26 15,85-32-31-15,-48 25-21 16,-4 0 3-16,-1 2-12 16,-6 0 2-16,0 1-19 15,-5 0-7-15,-2 3-4 16,-4-2-2-16,-5 3-6 0,-2 0-63 15,-7 0-86 1,-1 0-259-16</inkml:trace>
  <inkml:trace contextRef="#ctx0" brushRef="#br0" timeOffset="-179858.32">23993 11987 784 0,'0'0'30'0,"0"0"18"16,0 0 59-16,0 0-69 15,117-17-13-15,-55 17-7 16,4 0-1-16,-1 0-2 16,-8 9-12-16,-5 1 6 15,-9-1-4-15,-8-2 7 16,-11-2-12-16,-8-1 5 15,-1-4 7-15,-6 0-1 0,-3 0 2 16,-3 0-12-16,-1 0 11 16,-2 0-10-16,0 0-2 15,0 0-1-15,0 0 0 16,0 0-24-16,-5 0-29 16,-13-3-39-16,-1-3-72 15,1-3-197-15</inkml:trace>
  <inkml:trace contextRef="#ctx0" brushRef="#br0" timeOffset="-179342.18">24276 11787 560 0,'0'0'85'0,"0"0"18"0,0 0 42 16,0 0-82-16,0 0-9 15,0 0-8-15,-32-23-23 16,32 23-1-16,0 0-18 16,12 1-2-16,18 11 4 15,12 5 12-15,11 1 3 16,1 0-20-16,-4 1 7 16,-5-1-7-16,-7 1 0 15,-6-2 1-15,-2-1-1 16,-3 0-2-16,-3-4 1 15,-5 1 0-15,-1-3 2 16,-2-1-2-16,-2-2 1 0,-2-2 0 16,-5 0 4-16,-1-1-5 15,-1-3 8-15,-2 3-7 16,0-4 10-16,-2 2-3 16,-1-1-5-16,0 1-2 15,0-2-1-15,0 2 0 16,-1 4 0-16,-13 1 1 15,-6 5 9-15,-7 2 10 16,-6 3-4-16,-4 0 8 16,-4 0 6-16,0 1-11 15,0-1-15-15,7 1 12 16,2 0-16-16,6-1 3 16,3 2-5-16,5-2 2 0,5-5-11 15,6 1-56-15,2-4-82 16,5-4-119-16</inkml:trace>
  <inkml:trace contextRef="#ctx0" brushRef="#br0" timeOffset="-175172.35">25218 11846 540 0,'0'0'59'16,"0"0"16"-16,0 0 9 15,22-75 0-15,-18 67-14 16,-4 5-19-16,0 3 10 15,0 0-37-15,0 4-24 16,-1 17 5-16,-8 12-5 16,-1 12 9-16,-1 8 13 15,-2 7-13-15,2 3 12 16,1 3-3-16,6 2-7 16,4 0-4-16,0-1 5 0,3-6-10 15,10-2-2-15,-4-6 3 16,-6-4-3-16,-3-3-1 15,-2-7 1-15,-11-12 5 16,3-12-5-16,5-9 0 16,4-6 3-16,1 0 22 15,0-16 49-15,0-16-33 16,0-7-19-16,1-9-10 16,4-2-5-16,-1-5-3 15,-1-4-2-15,-2-8 0 16,2-6-2-16,2-3-1 15,1-1-2-15,2 2-8 16,3 4-9-16,0 7 3 0,-1 10 3 16,2 10 8-16,-3 13 4 15,-1 9 0-15,-3 13-1 16,3 6-8-16,2 3-2 16,11 0-1-16,9 12 14 15,6 7 2-15,0 6-2 16,-3 6 0-16,-7 5-1 15,-5 3 0-15,-9 4-1 16,-6-2 0-16,-6-1-2 16,0 1 3-16,-3-8 1 15,-10-3 1-15,-2-3 2 16,-2-5-3-16,0-5 0 0,-5-4-2 16,-3-4 2-16,-2-1 3 15,-1-5 0-15,3 0-2 16,10-3 4-16,4 0-5 15,7 0 0-15,4 0-43 16,0 0-66-16,4 0-51 16,14-10-347-16</inkml:trace>
  <inkml:trace contextRef="#ctx0" brushRef="#br0" timeOffset="-174234.12">25674 12254 678 0,'0'0'17'16,"0"0"-3"-16,0 0 71 15,0 0-15-15,0 0-19 16,0 0-21-16,30 22-1 16,-15-22 2-16,7 0-2 15,-1-7-3-15,-1-10-1 16,-3-5-10-16,-3-4 18 16,-2-6-20-16,-3-6-7 0,0-6-5 15,0-7 1-15,-5-2 8 16,-2 0-10-16,-2 3-1 15,-5 10-3-15,-16 11-5 16,-5 12 4-16,-4 10 4 16,-3 5-1-16,0 2 2 15,5 2 0-15,7 12 0 16,9 1 1-16,7 0-1 16,5 1-2-16,5-3-3 15,25-1 5-15,19-4 3 16,12-5 13-16,3-3-14 15,-3 0-2-15,-10 0 0 0,-11 0 0 16,-13 0 5 0,-12 0-3-16,-7 0-2 0,-1 5-2 15,-3 7 0-15,2 3-1 16,-3 4 3-16,2 3 0 16,0 3 2-16,-1 2 0 15,3 1 0-15,-1-2-2 16,0-3 1-16,0-1-1 15,-1-3 1-15,2-7-1 16,1-3-1-16,4-4 0 16,4-3 0-16,8-2 1 15,1 0 0-15,5-3-7 16,-1-8 4-16,-1-6 0 0,-4-2 1 16,-5-3-1-1,-6-7 6-15,-1-2-2 0,-4-5 0 16,-2-6 4-16,-5-5 1 15,-1-3-2-15,0 4-4 16,-1 7 0-16,-13 10 1 16,-4 12-1-16,-4 8 9 15,1 9-6-15,-4 0 1 16,1 12 0-16,3 12-4 16,8 10 0-16,6 5 2 15,7 6 2-15,2 5 1 16,21 0-2-16,4-4 2 0,2-5-4 15,0-7 3 1,-3-7-2-16,-2-7 0 0,-2-4-1 16,-2-4-1-16,-2-5 0 15,-3-3 2-15,1-4-2 16,-5 0-21-16,0 0-44 16,0-3-25-16,1-13-106 15,4-4-207-15</inkml:trace>
  <inkml:trace contextRef="#ctx0" brushRef="#br0" timeOffset="-173822.31">26647 11702 785 0,'0'0'61'0,"0"0"44"16,0 0-39-16,0 0-38 15,0 0 3-15,0 0 7 16,94 86-13-16,-71-45 8 16,-1 6-15-16,-3 2-3 15,-6 1-8-15,1-6-6 16,-4-2 3-16,0-7-1 16,-2-9-1-16,-2-5 0 15,-1-6-2-15,-4-6 0 16,1-4 1-16,-2-4 0 15,1-1 2-15,1 0-1 0,2-3 51 16,2-20 9-16,0-9-33 16,1-5 14-16,1-9 0 15,-1-7-14-15,4-7-13 16,1-4-10-16,4-3-6 16,2 0 0-16,1 8-15 15,2 15-21-15,-6 15-34 16,-2 22-26-16,-11 7-69 15,-2 14-122-15,-6 12-184 16</inkml:trace>
  <inkml:trace contextRef="#ctx0" brushRef="#br0" timeOffset="-172330.3">28745 10369 526 0,'0'0'108'0,"0"0"-57"15,9-98 41-15,-7 76-5 16,-2 9-21-16,0 6-19 0,0 5 2 15,0 2-19-15,0 8-29 16,-3 22 2-16,-11 19-3 16,-3 9 19-16,-2 7 0 15,2 1-2-15,3-1-6 16,-1-2-1-16,6-1-4 16,1-8-6-16,5-7-2 15,3-11 2-15,0-11 3 16,0-9 1-16,0-7-4 15,0-6 2-15,0-3 3 16,0 0 7-16,0-8 37 16,0-17-22-16,5-13-24 0,-2-10-1 15,0-8 3 1,-1-5-5-16,1-6-1 0,4-3 0 16,7-5-5-16,2 1 0 15,6 4-7-15,2 5-5 16,3 10 6-16,-4 13 5 15,-2 11 5-15,-9 12-1 16,-4 12 1-16,-3 7-13 16,2 4 9-16,6 26-2 15,6 13 8-15,3 9 9 16,-2 4 0-16,-4 6 1 16,-4 2 1-16,-2-3 6 15,-2-1-3-15,-5-6-8 16,0-3 10-16,-3 0-12 15,0-5 9-15,0-1-11 0,0-3 12 16,0-9-10 0,0-6-2-16,0-3-1 0,0-8 1 15,0-3-2-15,0-5 2 16,0-4-2-16,0-3 2 16,0-1-2-16,0 0-3 15,0 0-2-15,0 0-9 16,0-8-25-16,0-17-115 15,-18-10-189-15</inkml:trace>
  <inkml:trace contextRef="#ctx0" brushRef="#br0" timeOffset="-172125.3">28614 10637 740 0,'0'0'62'0,"0"0"-38"15,0 0 104-15,91-40-66 16,-39 30-47-16,5 2 7 16,-2 2-19-16,-4 1 2 15,-11 5-4-15,-7 0-1 16,-9 0-41-16,-15 4-163 16,-9 9-192-16</inkml:trace>
  <inkml:trace contextRef="#ctx0" brushRef="#br0" timeOffset="-171219.89">28830 11689 714 0,'0'0'15'16,"0"0"31"-16,0 0 50 15,0 0-60-15,0 0-36 16,0 0 0-16,-3 62 2 15,-5-19 8-15,-4 9 17 16,-3 0-9-16,0 2 11 16,1-3-14-16,-1 0-7 15,6-8-6-15,1-8 1 16,5-10-2-16,1-12 2 16,2-8 0-16,0-4-3 15,0-1 25-15,0-1 66 16,0-19-5-16,0-6-58 15,0-9-12-15,-1-4-4 0,-7-6-3 16,0-6-4-16,5-5-3 16,3-3-2-16,2 0 0 15,18-4-4-15,11 5-7 16,4 9-5-16,3 12 3 16,-2 17 3-16,-3 12 3 15,-4 8 4-15,1 0 1 16,0 19 1-16,-2 13 1 15,-4 7-2-15,-12 0-1 16,-12 0 1-16,0-3-1 16,-16-2 0-16,-13-4 2 15,-1-5 1-15,-1-2 0 16,3-8 1-16,6-3 1 16,4-4 2-16,9-4 1 0,4-1-4 15,4-2 0-15,1-1 2 16,0 0-3-16,0 0 4 15,0 0-1-15,13 0-3 16,8 0-6-16,1 0 6 16,-1 4 1-16,2 6 0 15,-3 6-1-15,-1 5-1 16,-3 5 0-16,-7 2-3 16,-6 2 0-16,-3-1-1 15,0 0 1-15,-3 0-6 16,-12-5 5-16,-3-4-2 15,-2-6 6-15,-2-5-4 0,-5-3 5 16,-6-6 18-16,-7 0 22 16,-7 0 4-16,-4-14 6 15,7-1-10-15,9 0-12 16,9 1-9-16,10-1-7 16,6 1-12-16,5 1-18 15,5 2-94-15,0 0-110 16,14 2-456-16</inkml:trace>
  <inkml:trace contextRef="#ctx0" brushRef="#br0" timeOffset="-168647.64">31059 7961 233 0,'0'0'137'15,"0"0"-92"-15,0 0-12 16,0 0 13-16,0 0-26 16,0 0-9-16,-11-12-7 15,11 12 14-15,0-2 7 16,0 2 4-16,0 0 18 0,0 0-3 15,0 0-20 1,0 0 0-16,0 0 3 0,0 0 2 16,0-2 19-16,-1-1-2 15,-4-2-8-15,1-1-14 16,1 0-3-16,0 1 19 16,0 1-19-16,-1 2 3 15,1-1 9-15,-2-1-9 16,-1 3 4-16,-1 1-14 15,1 0 6-15,-3 0-8 16,1 0-12-16,-2 0 7 16,1 5 1-16,0 3-4 15,2 1-4-15,1-1 0 16,3-1-1-16,1 2 4 0,2-3-3 16,0 3 6-16,0-2-1 15,0 0-4-15,0-2-1 16,6 1 6-16,4-3-3 15,-2 1 1-15,1-3-3 16,-3 2 1-16,1-3 3 16,2 0-2-16,0 0-2 15,4-3 0-15,1-3 3 16,-3-2-2-16,0-4 0 16,-5-1-2-16,-3-1 4 15,-3 0-4-15,0 0-2 16,0-2 2-16,-9 2 0 15,-4 3-1-15,-2 3-1 0,-1 2 2 16,2 3 1-16,0 2 6 16,1 1-7-16,1 0 0 15,-1 1 0-15,-1 10 2 16,0 4-1-16,2 3-1 16,0-1 4-16,6 1-4 15,3-1-2-15,3-2 1 16,0 2 0-16,0-3 1 15,16-2 2-15,2 2 0 16,6-6 3-16,1 0-2 16,1-6-3-16,-4-2-5 15,-2 0 3-15,-6 0 2 0,-2 0 2 16,-1-8-1-16,-2-5 3 16,-3-2 0-16,-2-4 1 15,-2-1 1-15,-2-2 1 16,0 0-3-16,0 5-1 15,-6 3 1-15,-7 6-1 16,-3 5-1-16,-4 3 1 16,-3 0 1-16,1 1 0 15,-2 9-2-15,5 1 5 16,7 1-6-16,1 0-1 16,2-1 2-16,5 2 3 15,1 1-5-15,3 2-4 16,0-2 1-16,1 1 6 0,8-1-2 15,6-1 2-15,-1-6 2 16,0-2 0-16,0-2-3 16,-2-2 2-16,0-1-2 15,0 0 2-15,1-2-2 16,-4-9 3-16,-1-5 0 16,-3-1 0-16,-2 0 2 15,-3-1-5-15,0 2 2 16,0 4-2-16,0 3-2 15,-3 5 0-15,-5 1 0 16,-3 3-1-16,-5 0-2 16,-2 0 1-16,0 6 2 15,3 4 0-15,3-1-1 16,6 0-3-16,3-1 0 0,3 3 1 16,0-2 0-16,0 2 3 15,15 3 1-15,0-5 1 16,4-1-1-16,1 0 0 15,-4-6 4-15,-4 0-5 16,-6-2 0-16,0 0 2 16,-3 0 3-16,-2 0 1 15,-1-10 4-15,2-1 2 16,-2-4 5-16,0 2-4 16,0 5-5-16,0 2-1 15,0 3 5-15,0 3-8 16,0 0-3-16,0 0-1 15,0 0-1-15,-2 0-3 0,-1 0 4 16,-4 0-15 0,-3 0-51-16,0 0-28 0,-1 8-39 15,0-3-103-15,7 2-259 16</inkml:trace>
  <inkml:trace contextRef="#ctx0" brushRef="#br0" timeOffset="-164672.68">30990 8006 251 0,'0'0'134'0,"0"0"-85"0,0 0 19 16,0 0 9-16,0 0-28 15,0 0-10-15,0-3-7 16,0 3-7-16,3-3-3 15,-3 2-1-15,2-2-2 16,-1 2-3-16,-1 0-6 16,2-2 12-16,-1 3 12 15,-1-2-1-15,0 2-22 16,0 0 1-16,2 0-3 16,-2 0 1-16,0-3-2 15,0 3 3-15,0-3 4 16,1 2-6-16,1 0 1 15,-1-1 1-15,-1 2-1 0,0 0 4 16,0-1 5-16,0 1-3 16,0 0 0-16,0-1-3 15,0 1 4-15,0 0-4 16,0 0-10-16,0 0 7 16,0 0-6-16,0 0-2 15,0 0-1-15,0 0-2 16,-3 0 0-16,-6 0 1 15,-3 2 6-15,-3 5-3 16,3-2 1-16,1 0 7 16,0-1-11-16,3-1 9 15,0 0-8-15,0 2 0 0,-2-1 3 16,-3 1 1-16,-4 3-5 16,-2-1 1-16,2 0 1 15,-4-2 4-15,4 2 2 16,-2 0-4-16,2-1 0 15,5 0-2-15,-2-1-2 16,4-1 0-16,1 2 6 16,-1 1-4-16,-1 0-2 15,2 1 3-15,-3 0-2 16,0-2 2-16,1 2 0 16,-2 0-1-16,0 3-1 15,0-2 0-15,-3 2 0 16,2 0-1-16,2-2 0 15,-1 3 4-15,2-2-4 16,2 0 1-16,1-1-2 0,0-1 0 16,0 1 1-16,-1 2 3 15,-3-4 1-15,3 3 2 16,-1-1-2-16,-2 1-1 16,3 1-3-16,-3 0-2 15,-1-1 2-15,2-2 9 16,0 1-7-16,1-2-1 15,3-1-1-15,-2 4 4 16,0-3-3-16,1 1 2 16,-1 1 1-16,-1-1-2 15,0 2 2-15,0-1 1 16,1 0-2-16,-1-1 0 0,0 3-1 16,-2 0-1-16,0 3-1 15,-2 0 0-15,1 1 12 16,-1 2-5-16,1 1-3 15,0 2 3-15,-2 0 3 16,0 2-2-16,0 0-5 16,1 1 3-16,0-1-3 15,0 3-1-15,1 0 4 16,-1-2-2-16,4-5 1 16,0-2-4-16,2-1 1 15,-1-3-1-15,1 3 1 16,0-5 3-16,3-3-5 15,1 2 0-15,-1-3 1 0,2-2-1 16,0 1 2-16,0-2-2 16,-1 0 3-16,1 2-3 15,-2-2 1-15,2 2-1 16,-1 1 0-16,1 0 1 16,-2-1 1-16,-3 2-1 15,2-2-1-15,0 3 0 16,-2-1 1-16,0-2-1 15,0 4 1-15,0 1-1 16,-2 4 0-16,-2 0 0 16,1 2 6-16,1 2-1 15,-2-1 0-15,0 1-1 0,-1-1-4 16,2-1 2-16,1-3 0 16,-2 1 1-16,1 0-2 15,2-1-1-15,-2-1 0 16,0 1-1-16,0-2 4 15,0-1 3-15,2 0-4 16,0-2-2-16,-2 1-2 16,4-2 2-16,-1-2 8 15,0 2-8-15,0-2 1 16,-1 2 0-16,-2 1 0 16,0 3-1-16,-3 1 0 15,-2 0 4-15,-1 0-1 16,-3 0-2-16,-3 1 2 0,4-1-2 15,-2-1-1 1,5-3 2-16,7 1-2 0,0-3 0 16,-2-2 4-16,2 1-10 15,-3 0 11-15,-2 3-6 16,-3-1 2-16,-2 0 0 16,-1 1-1-16,-1 1 0 15,-3 1-5-15,-1-1 5 16,1-1 6-16,3-1-5 15,3-3-1-15,3 1 1 16,-1-2 0-16,1 0-1 16,2 0 1-16,1 0-6 0,-1 2 10 15,2-2-4 1,-2 0 0-16,-1 1-1 0,-1-1 0 16,-3 4 0-16,2-4 0 15,2 1 0-15,2-1 2 16,1-3-6-16,-1 4 4 15,-3-1 0-15,1-3 6 16,-5 5-6-16,2-2 0 16,0-2 1-16,0 2-1 15,1 1 1-15,-2-3-1 16,1 1 1-16,-2-1-2 16,3-1 1-16,-2 0 0 15,-1 0 3-15,-1 2-3 16,-2-1 1-16,-1 1-3 15,2 2 2-15,-1-2-1 0,1 3 1 16,3 0-1-16,3-2 3 16,3 1-3-16,4-1 2 15,0-1-2-15,2 0 2 16,0-2-1-16,-2 3 2 16,-5-3-2-16,-3 3 0 15,-2-2 4-15,-1 1-7 16,-1-1 6-16,-4 1-2 15,-1-1-1-15,-2 1 2 16,0 0-2-16,3-2-2 16,0 3 2-16,2-3 1 15,0 0-1-15,-3 0 0 16,-1 0 0-16,-4 0 0 0,0 3 0 16,3-2-3-16,4 1 3 15,3-1 1-15,7 1 0 16,2-2-1-16,1 0 1 15,1 3-2-15,-2-1 1 16,-6 1-6-16,-3 1 6 16,1 1 5-16,-5-2-5 15,0 2 0-15,-1-2-1 16,0 1 1-16,2-2 0 16,-2 0 1-16,1-1-1 15,-1 1 0-15,-2-2-2 16,-1 0 2-16,0 0 3 15,-3 2-3-15,-5-1 0 0,-1 1 1 16,-5-1-1-16,-5 3-1 16,-7 0 1-16,-3 2-1 15,-4-1 2-15,1 0-1 16,5-1 0-16,6-2 4 16,7 1-3-16,6-3-1 15,2 0-3-15,8 0 3 16,6 0 4-16,2 0-4 15,3 0 0-15,-1 0-1 16,-6 0 0-16,-4 0 0 16,-4 0-2-16,-3 0 2 15,0 5 1-15,-1-2 4 16,7-2-4-16,0-1 0 0,5 0-2 16,1 0 4-16,3 0-2 15,0 0 0-15,3 0 0 16,-2 0 0-16,-4 0 0 15,-3 0 0-15,-6 0 0 16,-4 0 0-16,-2 2 0 16,2 1 0-16,1 0 0 15,3-3 1-15,3 0-1 16,2 0 1-16,2 0-1 16,-1 0 0-16,2 0 0 15,0 0 0-15,1 0 1 16,-5 0-1-16,1 0-1 15,-3 0 1-15,-2 0 1 0,-1 0-1 16,1 0 0-16,3 0 0 16,3 0-1-16,5 0 0 15,-1 0 1-15,7 0 5 16,-2 0-4-16,1-5-2 16,-2 1 3-16,-1-1-1 15,0 2 0-15,-4 0-1 16,0-1 1-16,-4 0-2 15,-4 3 2-15,1-2-2 16,0 1 1-16,2-1 0 16,3-1-1-16,6 0-2 15,1-1 3-15,4-1 6 0,1-1-6 16,-1 2 0 0,3-2 1-16,2 4 0 0,-2-2-1 15,0 1 1-15,-2-1-1 16,0-1 0-16,-1 0-5 15,3 1 5-15,-2 0 6 16,5-1-6-16,-1 2 1 16,-2-4-6-16,0-1 11 15,-2-2-5-15,2-2-1 16,-2-1 1-16,2 0 1 16,0 3-2-16,0-1 3 15,0 3-1-15,-2-3 1 16,0 0-3-16,0-1 1 15,0 1 0-15,1 0 0 0,0-4 1 16,-1-3-1-16,-4-4 1 16,3 1-2-16,-1 0 0 15,1 6 1-15,3-1 1 16,-3 2 4-16,3-2-2 16,0 3-4-16,-1-3 2 15,1 1 4-15,1-1-1 16,-2 0-2-16,0-2 0 15,-1 1-2-15,-1-3 1 16,2 1-1-16,-1 0 2 16,-1 1-3-16,2-1 0 15,-2-1 3-15,2 0-3 16,-3-1 3-16,2 2-1 0,-1 0-2 16,1 0 2-16,1-1-1 15,1-1 1-15,0 1-1 16,-1 0 0-16,2 1-1 15,2 3 2-15,0-1-1 16,-1 4 2-16,1 0-2 16,0 2 0-16,1 0 0 15,-1 0 0-15,2 0-1 16,-3-2 2-16,0-2-1 16,1-1 1-16,-1 0-1 15,-2 0-1-15,3 3 0 16,0-1 3-16,0-2-3 15,0 1 1-15,-1-4 1 0,1 4 1 16,1-1-3-16,1 1 1 16,-1 1 1-16,2 4 0 15,2-1-1-15,-2 3 3 16,2 2-3-16,-2 1 2 16,1-1-2-16,-1-2 0 15,1 1 1-15,1-1 1 16,-1-2-1-16,1 2 3 15,-2 1-3-15,3 2 1 16,-2 1 0-16,1 2 0 16,1-1 0-16,0 4-1 15,0 0-2-15,0-1 0 0,0 1 1 16,0 0 0-16,0 0-2 16,0 0-1-16,0 0 0 15,0 0 0-15,0 0-27 16,0 0-34-16,0 0-19 15,0 0-29-15,0 0-32 16,0 11-71-16,0 8-39 16,-18 2-112-16</inkml:trace>
  <inkml:trace contextRef="#ctx0" brushRef="#br0" timeOffset="-163466.22">24709 8589 347 0,'0'0'22'15,"0"0"-21"-15,0 0 3 16,0 0 28-16,0 0 10 16,0 0-4-16,0 0-4 15,0 38 19-15,-3-28 15 16,0 0-20-16,-1 2-14 15,-4 0-1-15,4-1 16 16,-2-3 6-16,1 0-19 16,2-4 4-16,0-1-5 0,3-1-3 15,0-2 6-15,0 0-10 16,0 0-3-16,-1 0 7 16,1 0 10-16,0 0-17 15,0 0 13-15,0 0 2 16,0-4 3-16,0-6-13 15,0-7-14-15,3-2-5 16,0-2-2-16,0 0 0 16,1-1 2-16,-1 3-3 15,3-2 1-15,2-1-1 16,-2 2 0-16,3 1-8 16,0 0 2-16,1 3 2 15,1-2-3-15,2 1 1 16,-1-2 0-16,3 1 0 15,1 1 0-15,-4 1-2 0,0 5 1 16,-6 5 0-16,-3 3 1 16,-3 3 2-16,0 0 1 15,1 0-5-15,-1 0 2 16,0 0 0-16,0 0-1 16,0 0 0-16,0-2 1 15,0 2 0-15,0-2 0 16,2 2-2-16,-2 0 0 15,2-1 5-15,-2 1-4 16,0-2-1-16,0 2 0 16,0 0 0-16,0 0-1 15,0 0 0-15,0 0 1 0,0 0 0 16,0 0 0-16,0 0 0 16,0 0 1-16,0 0-1 15,0 0 1-15,0 0 1 16,1 0-2-16,-1 0 2 15,0 0-1-15,0 0-1 16,0 0-1-16,0 0-1 16,0 0 0-16,0 0 2 15,0 0-1-15,2 0 0 16,2-2 1-16,2 1 0 16,3 0 1-16,-2-2-1 15,-2 2 0-15,-2 1-1 16,1 0-1-16,-3 0 2 0,-1 0 0 15,2 0-1-15,1 0 0 16,-1 0 1-16,2 0-1 16,1 0 1-16,1 0-1 15,2 0 0-15,3 0 1 16,4 5 0-16,4 1 0 16,5 2 0-16,1 1 1 15,1 1 0-15,-4 0-2 16,1-2 4-16,-4 1-3 15,-4 1 0-15,0-2 1 16,-2 3 0-16,-1 3-1 16,2 3 0-16,-2 2-1 15,1-2 3-15,-1 2 4 16,3-5 2-16,-2 1-3 0,-1-3 6 16,2-3 0-16,-4-3 2 15,-1-3-2-15,-2-2-3 16,-2 2 3-16,-2-2-7 15,0 2 1-15,-2-2 0 16,1 1-1-16,-2-2-4 16,0 0 0-16,0 0-4 15,0 0 6-15,0 0-5 16,0 0-4-16,0 0-45 16,0 4-22-16,-11 1-41 15,-25 5 8-15,-11 2-56 16,-7-1-131-16,3-5-219 15</inkml:trace>
  <inkml:trace contextRef="#ctx0" brushRef="#br0" timeOffset="-162429.29">24796 8620 300 0,'0'0'44'15,"0"0"-22"-15,0 0 22 16,0 0 14-16,0 0-8 16,0 0-6-16,0 0 3 15,-6 0 3-15,4 0 2 16,2 0-10-16,0 0-1 16,0 0 10-16,0 0-12 15,0 0-1-15,0 0-9 16,0 0-1-16,0 0 0 0,0 0 3 15,0-2-5-15,0-1-5 16,0-2 11-16,0-1-13 16,0-2-12-16,0 0 2 15,2-3-1-15,4 1 1 16,-2-1-3-16,2-2 4 16,6-2-3-16,-2-2 9 15,3-2-10-15,0-1 4 16,-1 1-5-16,1-1 2 15,-4 4-1-15,0-1 2 16,-1 3-1-16,-1 1 0 16,-3 5-4-16,-1-1 3 15,0 5-1-15,-1 1 3 16,-1 3 0-16,1-4 0 0,1 1-1 16,0-1-3-16,4-2-1 15,-1 2 0-15,0-2-1 16,-1 2 2-16,-1 1 5 15,-1 2-7-15,0 0 2 16,-3 1-2-16,0 0-1 16,0 0-2-16,0 0 0 15,0 0 1-15,3 0-1 16,0 0 1-16,3 0 0 16,6 0 0-16,6 0 3 15,4 5 1-15,-1 4 1 16,2 2-1-16,-1 3 0 15,-1 3 0-15,1 2-2 0,1-1 3 16,0 3 1 0,0-1 2-16,2 0 5 0,1-2 2 15,-1 0 1-15,-3-1-1 16,-2-3-2-16,-1 0-5 16,-4-5 5-16,-2-1-4 15,-5-3 2-15,-4-3-7 16,-2-2 9-16,0 0-2 15,-2 0-3-15,0 0 5 16,0 0-5-16,0 0 4 16,0 0-10-16,0 0 5 15,0 0-5-15,0 0-2 0,0 0 1 16,0 0-1 0,0 0 0-16,0 0 3 0,0 0-2 15,1 0-1-15,-1 0-1 16,0 0-30-16,0 0-44 15,-12 0-48-15,-22 0-36 16,-19-1-102-16,-9-2-189 16</inkml:trace>
  <inkml:trace contextRef="#ctx0" brushRef="#br0" timeOffset="-161515.68">24676 8657 398 0,'0'0'43'16,"0"0"-30"-16,0 0 80 15,0 0-9-15,0 0-35 16,0 0-25-16,0 2-9 15,0-2-4-15,0 0 11 16,0 1 10-16,0-1 3 16,0 0 1-16,0 0 17 15,0 0-1-15,0 0-2 16,0-8-17-16,6-5-20 16,5-4-2-16,5-4 2 15,3-4 0-15,0 0-4 16,1 0 0-16,-2-1 10 15,2 1-10-15,-1-1 0 0,-1 1-2 16,3 1-6-16,-2 2 7 16,-2 0-7-16,-3 5 4 15,-2 3 2-15,-2 2 0 16,-2 2 0-16,-2 4 1 16,-1 0-2-16,-2 4 4 15,-2-1-1-15,1 2-1 16,-1 1-5-16,1-2 1 15,-2 2 0-15,1 0 0 16,-1 0-4-16,0 0 3 16,0 0-3-16,2 0 1 15,2 0 2-15,1 0-2 0,1 0 2 16,4 0-2-16,3 0 2 16,4 3 1-16,5 8-2 15,7-1 10-15,5 3 2 16,8-1 9-16,4 3 4 15,-1-1-2-15,-2 3 1 16,-6-2-3-16,-4 0 0 16,-5 1-8-16,-2-4 6 15,-6 0-5-15,-3-2-2 16,-8-3-9-16,-2-2 10 16,-4-3-11-16,2-1 2 15,-2-1 0-15,1 2 0 16,-1-2-4-16,-1 0 5 0,-2 0-4 15,0 0-2-15,0 0 4 16,0 0-5-16,1 0-8 16,-1 0-49-16,0 0-54 15,-7 0-59-15,-23 0-36 16,-9 4-110-16</inkml:trace>
  <inkml:trace contextRef="#ctx0" brushRef="#br0" timeOffset="-151810.46">11360 6442 382 0,'0'0'64'0,"0"0"-14"15,0 0 44-15,0 0-12 16,0 0-36-16,0 0-20 15,0 0-3-15,0 0 3 16,0 0 1-16,0 0 0 16,0 0 10-16,0 0-6 15,1 0-4-15,-1 0-6 0,0 0 7 16,2 0-6-16,-1 0-7 16,2 0 1-16,6-5-2 15,1 0-2-15,5-2-10 16,3 1 7-16,1 0-6 15,1 1 3-15,1-1-3 16,0 3 1-16,-3 0-4 16,-2 2 5-16,2 1-5 15,-5 0 1-15,1 0-1 16,7 0 0-16,1 0 0 16,3 0 0-16,-1 0 2 15,3 0 0-15,0 0 0 0,0 0 0 16,-2 0-1-1,-1 0 0-15,0 0-1 0,-2 0 0 16,2 1 0-16,0 2 0 16,3 1-1-16,-2-1 1 15,6-1 0-15,5-1 0 16,3-1 0-16,6 0 6 16,-5 0-5-16,-1 0 3 15,-2 0-4-15,-1 0-2 16,-5 2 2-16,-1-2 2 15,-7 2 0-15,0-1-2 16,0 1 2-16,0-2 0 16,3 1-2-16,4-1 2 0,8 0 0 15,0 0 0 1,-2 0-2-16,0 0 4 0,-5 0-1 16,-3 0-2-16,-6 0 2 15,-4 0 9-15,-4 0-7 16,-1 0-4-16,2 0 5 15,3 0-3-15,8 0 0 16,9 0 2-16,7-1-1 16,3-2-3-16,-1 1 11 15,-5 0-6-15,-1 2 0 16,-7 0-4-16,-4 0-2 16,-6 0 3-16,-2 0-1 15,-1 0-2-15,4 0 2 16,5 0-1-16,7 0 6 0,4 0-4 15,6 0-1-15,-2-1-2 16,-1-1 2-16,-3 2-2 16,-7 0 3-16,-1 0 2 15,-3 0-7-15,-1 0 6 16,-1 0 2-16,0 0-6 16,1 0 4-16,-1 0 1 15,0-2-2-15,-4 1-1 16,3 0 4-16,-2 1-2 15,2 0 0-15,-4 0 2 16,-1 0-1-16,-4 0 1 16,-2-2 8-16,1 1 4 15,4-2-9-15,1 1 13 0,8-3-13 16,2 2 9 0,-3-1-6-16,0 3 3 0,-7-1-1 15,-4 1-4-15,-2 1 10 16,-4-1-14-16,-3 1 9 15,-1-2-5-15,-2 2 3 16,-2 0-5-16,1-1 3 16,-1 1 2-16,-1 0-13 15,0 0 6-15,0 0-5 16,0 0-1-16,0 0 0 0,0 0 1 16,0 0-1-1,0 0 0-15,3 0-1 0,-3 0-2 16,0 0-46-16,0 0-54 15,0 0-38-15,0 0-135 16,-10 0-403-16</inkml:trace>
  <inkml:trace contextRef="#ctx0" brushRef="#br0" timeOffset="-134906.37">27000 5970 4 0,'0'0'88'15,"0"0"2"-15,0 0-2 16,0 0-5-16,0 0-10 16,0 0-12-16,0 0-26 15,0 0 11-15,0 0-7 16,-3-17 10-16,0 10-11 0,2 0-1 16,-1-1 7-16,1-3-7 15,-2 1 15-15,-2-5-4 16,1 1-11-16,-1 4-3 15,0-4 0-15,0 4-4 16,1 2 6-16,-1-3-8 16,-1 2-19-16,3 3 8 15,-3 1-2-15,5 2 8 16,-1 3-13-16,2 0 5 16,0 0 0-16,0 0 4 15,-1 0-18-15,1 0-1 16,-2 0 0-16,2 0-1 15,0 8-8-15,0 4 6 0,0 5 2 16,12 5 1 0,3 2 5-16,3 0 4 0,0 1-6 15,4 2 0-15,0-1-2 16,1 1 4-16,-1-1-2 16,2 4 2-16,0 1-2 15,-2 2-1-15,-1-1-2 16,0 2 3-16,-2-3 1 15,-4 1 0-15,0-3 3 16,-1 0 0-16,-4-5-5 16,4 0 1-16,-1 0-1 15,2 0 3-15,2 5-1 0,3-2 1 16,-1 3 0 0,3 3-3-16,1 1 1 0,3 0 1 15,-3 4-3-15,-3-1 12 16,-1-6-4-16,-5 1-5 15,1-3 3-15,-3 0-1 16,4 2 1-16,1 1-3 16,2 2 4-16,2 0-1 15,0 2 3-15,1 2-5 16,2-1-2-16,1-1 3 16,-1-2-4-16,-1-3 0 15,-1 0-1-15,0-1 14 16,-2-2-6-16,1 2-4 15,1 0 5-15,-3 3-4 16,4-1-2-16,-3 2 4 0,3 3-3 16,-2 2-1-1,3 5 0-15,-1 4-3 0,3 0 3 16,-1-1-3-16,-2-5 2 16,0-4-1-16,1-3-2 15,0 0 3-15,0-1 3 16,5-3-4-16,2 0 3 15,3-1-3-15,0-2 2 16,-4 0-4-16,-4 3 6 16,-2 0-3-16,-4 6-1 15,1 4 5-15,-3 1-4 16,3 0 0-16,1-3 0 0,-1-5-1 16,3-3 0-1,0-6 5-15,0-1 1 0,-2-2-4 16,-1-2 2-16,0 2-4 15,-3 1 3-15,0-3-1 16,1 4 1-16,1-1-2 16,-1 2 6-16,2 1-2 15,-5-3-2-15,0-2-1 16,-2 1-1-16,-3-3 0 16,2-1 2-16,-1 1 0 15,3 1 4-15,1 0 3 16,0 3 5-16,-2-5-7 15,-1-1 0-15,-2-4-6 16,-4-3 1-16,-1-2 2 16,-1-2-6-16,-2 5-1 0,0-3 6 15,0 2-2-15,0 0 0 16,0 0-1-16,-3-3 1 16,1 0-3-16,-1-4 3 15,2-2 0-15,-2-1-2 16,0 0 1-16,0 0 0 15,0 0-3-15,-2-5-17 16,-19-16-20-16,-11-10-70 16,-7-13-58-16,-3-7-94 15,6-13-246-15</inkml:trace>
  <inkml:trace contextRef="#ctx0" brushRef="#br0" timeOffset="-133453.75">29004 5770 573 0,'0'0'52'0,"0"0"-27"15,0 0 55-15,0 0-2 16,0 0-32-16,0 0-18 15,-68-37 0-15,55 37-10 16,-5 0-6-16,-7 12 5 16,-1 5-6-16,-4 6 6 0,-2 3 0 15,-1 5 2-15,-1 4 14 16,-1 3-13-16,1 3 3 16,3 0 2-16,1-2 1 15,1 1-11-15,3 0-3 16,-1 1-1-16,0 4 8 15,1-1 0-15,1-1-8 16,0 2 1-16,1-1 6 16,-3 1-9-16,0-1 8 15,1 0-5-15,-6-2 0 16,5 0-4-16,-5-1 6 16,4-1-10-16,3-3 10 0,0 0-9 15,4-1 4-15,0 0-3 16,-3 1-5-16,2 3 17 15,-2-1-8-15,0 1-3 16,2-1 1-16,-4-3 3 16,1-1-8-16,-2 0 16 15,0-1-17-15,2-1 14 16,-2 5-10-16,0-1 2 16,-1 4-1-16,-4 2 1 15,1-1-4-15,-2-1 16 16,-1 1-11-16,0 1-3 15,-2 3 6-15,-3 1-2 16,-1 0-3-16,1-5 2 0,5-3 0 16,3-2-1-16,1-1 9 15,0 2-3-15,2-1-5 16,-2 2 2-16,3 1-4 16,-4 8 1-16,-4 7-1 15,-5 8 0-15,-6 2 0 16,-2-7 4-16,2-5-9 15,10-11 6-15,8-13-1 16,7-4-2-16,6-6 8 16,0-2-2-16,1 5 2 15,-2-2-5-15,1 3 1 16,-4 1-2-16,-2 5-2 16,-5 3-1-16,-3 6-2 15,-6 1 7-15,1-2-3 0,7-8-3 16,8-11 1-16,8-8 1 15,7-2 2-15,-2-5 5 16,5 1 0-16,-1-2-1 16,1-1-1-16,-1 1-2 15,2 0 0-15,-1 1-3 16,-1 0 2-16,-1 0-4 16,1 0 3-16,2-3-6 15,-1 3 4-15,1-1-3 16,0-2 3-16,0 0 1 0,0 0-5 15,0 0 5 1,0 0 3-16,0 0-3 0,0 0-3 16,0 0 0-16,0 0-2 15,0 0 1-15,0 0-1 16,0 0 0-16,0 0-5 16,0 0-20-16,-6 0-45 15,-6-7-52-15,-3-5-44 16,2-11-40-16,10-10-78 15,3-22-483-15</inkml:trace>
  <inkml:trace contextRef="#ctx0" brushRef="#br0" timeOffset="-119758.22">27155 6007 49 0,'0'0'61'0,"0"0"-39"16,0 0 21-16,0 0 2 16,0 0-8-16,0 0-28 15,0 0-2-15,0 0 2 0,5-12 1 16,-5 12-8-16,0-3 0 16,0 1 8-16,0 0 22 15,0 0-4-15,0 0-15 16,0-1-3-16,0 0 5 15,0 0 7-15,-3-1 5 16,0 1 13-16,-1 1-21 16,1 0-11-16,0 1 19 15,1-1-11-15,0 2 2 16,-1-2-11-16,2 1 28 16,-4-3-10-16,2 1-7 15,0-1 2-15,-2 2 1 0,0-2-5 16,-1-1-9-16,-1 3 1 15,0-3 2-15,-1 0 3 16,-3-2-6-16,4 2 3 16,-3 0-1-16,2-2-1 15,0 2-6-15,2 1 9 16,-1-3-5-16,1 3 5 16,2-1-3-16,1 1 1 15,-2 4 2-15,4-4-7 16,-2 3 5-16,1 1 3 15,2-2-6-15,0 0 0 16,0 1 12-16,0 0 0 16,0 1 1-16,0 0 3 0,0 0-2 15,0 0-2-15,0 0-8 16,0 0-5-16,0 0-1 16,0 0-4-16,0 0-4 15,0 0 0-15,0 0 4 16,0 0 0-16,0 0-3 15,0 0 6-15,0 4-9 16,0 4 6-16,2 3 0 16,4 1 6-16,-2 1-4 15,4-1 0-15,0 2 4 16,0 1-4-16,1 0 4 16,-3-1-6-16,3 0 0 0,0 0 6 15,-3-2-6-15,0 4 4 16,1 3-6-16,-2 0 4 15,1 2 1-15,1 2 0 16,5 3 0-16,-2 1 4 16,3 2-3-16,1-2 1 15,0 3-2-15,2-3 0 16,-2 0 4-16,-3 0-5 16,0-2-2-16,-4 0 1 15,1 0 2-15,1-2-2 16,-3 2 1-16,1-3-2 15,-1 3 2-15,3 1-2 16,-1 3 0-16,-1 0-3 16,-1 2 3-16,0 2 1 15,0-1 3-15,0-2-4 0,1-1 0 16,5 0 0-16,0 0 0 16,3 0 2-16,3 0 5 15,0 0-7-15,-2 1 0 16,2 0 0-16,-6 1-3 15,1-3 2-15,-3-3 2 16,-4 2-2-16,-2-2 1 16,1 1 0-16,-1 1 4 15,0-3 3-15,2 0-7 16,2-4 1-16,3 0-1 16,2-1 1-16,0 0 1 15,4 1-2-15,-4-1 1 0,0-2-1 16,-4 1 0-16,1 1 0 15,0 1 1-15,-4 2 0 16,1 2-1-16,-2 1 0 16,-1 0 0-16,2 0 0 15,0-4 0-15,0-1 0 16,3 2 0-16,6-2 0 16,1 0 1-16,5-1-1 15,1-2 0-15,1-1 1 16,-4 1 0-16,-2-2 0 15,-5-2-1-15,-3-1 0 16,-2 2 0-16,0-1 0 16,0 3 0-16,0-2 1 0,2-1-1 15,1 2 0 1,2-1 3-16,5 3-3 0,-2-1 1 16,1-1-1-16,-2-1 0 15,-1 0 0-15,-3-1 0 16,2 2 1-16,0-1-1 15,-1 3 0-15,5-1 0 16,-2 2 1-16,2 1-1 16,-3-2 3-16,2 0-3 15,-3 2 1-15,4 1-1 16,-2 2 3-16,-1-1 4 16,1-2 3-16,-4-1-3 15,4-1-5-15,-1 0 1 16,3 1 2-16,1 0 0 0,4 1 0 15,-2 1 15-15,-2-3-11 16,-3-1-4-16,0-1 5 16,-3 2-6-16,0 0 1 15,1 2 0-15,5 5 0 16,2 1 6-16,3 4 13 16,2 0-9-16,2-2-6 15,-3-1 4-15,-1 0-3 16,0-1-9-16,-2-1 8 15,0 0-7-15,-1-2 5 16,1 0-1-16,-2-1-5 16,1-1 1-16,-2-3 12 15,-1-1-6-15,-4-4-4 16,1-1-3-16,-1 2 13 0,0 0-6 16,-2-1 1-16,-2 0 0 15,0 2-2-15,0-1 2 16,0-1-1-16,1 4 0 15,3-2 6-15,-2 0 1 16,2 0-1-16,0-2-2 16,-1 0 0-16,-2-2 7 15,-1-2-12-15,-2-4-3 16,-3 1 1-16,-1-3-3 16,-2 1 0-16,1-3-2 15,-1 3 0-15,0 2 0 0,0-3 1 16,0 0-1-16,0 0 0 15,2-2 0-15,-1 0 2 16,1 0 1-16,-2 0-3 16,0 0-3-16,0-5-29 15,0-15-34-15,0-5-70 16,0-6-54-16,-15-2-121 16</inkml:trace>
  <inkml:trace contextRef="#ctx0" brushRef="#br0" timeOffset="-117486.46">28784 6017 129 0,'0'0'72'15,"0"0"-24"-15,0 0 5 0,0 0-19 16,0 0 13-16,0 0-32 16,0 0-3-16,-30-10 8 15,24 10 23-15,-3 0-13 16,-2 0 3-16,2 0-8 15,-2 0 21-15,-2 0-24 16,2 0-1-16,-1 2 2 16,-1 5-10-16,4-2-4 15,-4 5 3-15,2 0 2 16,-1 2 2-16,-1 2-5 16,2-2 2-16,0 1 1 0,1-1-8 15,1 0 4 1,0 0 13-16,-2 1-13 0,-2 0-1 15,0 4 2-15,0 0-1 16,-2 5 0-16,3 2 1 16,-2 1 3-16,0 3-2 15,0-2-1-15,-2-1 5 16,4 1-6-16,-1-4-5 16,-1 0 4-16,-1-5 1 15,0 3 1-15,-1-3-1 16,-1 4-6-16,-5-1 4 15,-2 3-2-15,-3 0 11 0,-1 2-16 16,2 0 6 0,0 0-1-16,3-3 5 15,3 0 1-15,0-2-11 0,1 0-1 16,-4-1 4-16,2-3 6 16,-1 3-4-16,0-1-2 15,-2 2 2-15,-1 0-3 16,-1 2 10-16,-1 2-10 15,-1 0 7-15,3 2-2 16,-1-1-1-16,2 1-3 16,2-2-2-16,1-4 7 15,0-3-6-15,5-3 1 16,-1 3-1-16,2-2 3 16,1 3-4-16,-2 0 0 15,2-1 6-15,0 2 3 0,-1-2-9 16,2 3 1-16,-2 1 6 15,3 2-5-15,0-1-1 16,-1-3 3-16,2 1-2 16,0-2 5-16,1 0-9 15,0 0 3-15,-2 0 2 16,2 0-2-16,-3 2-2 16,-1 2 4-16,-1 2 0 15,-3-1-3-15,-1 0 5 16,1 4 2-16,-2-5-8 15,4 2 7-15,-1-2-7 16,5-3 2-16,2 1 1 16,1 1-3-16,2-1 2 15,-4 0 3-15,2 1 2 0,-1 0 4 16,1 1-12-16,-3 1 9 16,0 4-9-16,-3 1 10 15,-1 3-9-15,-4 1 4 16,4-2-3-16,-1-3 1 15,4-4-3-15,3-4 1 16,1 0-1-16,-1-2 2 16,0 0 5-16,1-1-5 15,-1 1 4-15,-2 3-4 16,0 0 3-16,-3 1 1 16,-1 1 0-16,-5 2-1 0,0-2-2 15,6-2 2 1,-1-4-2-16,4-3 0 0,1 0-3 15,1 0 9-15,-1-2-7 16,1 2 0-16,0-1 3 16,-6 3-1-16,-1 2 2 15,-3 4-1-15,-4 1 2 16,4-1 11-16,-1-2-15 16,7-4-2-16,4-2 3 15,-1-1 6-15,1 1-9 16,-2 1 13-16,-3 3-14 15,-3 2 12-15,0 2-3 16,-4 0 9-16,4-3-6 16,-2 1-2-16,4-4 5 15,3 1-9-15,-2-2 4 0,4-2-2 16,1 2-4-16,-2-2 11 16,3-2-5-16,0 0-3 15,0-1 7-15,3-1 0 16,0-2 6-16,3-3-12 15,0 0 3-15,2-1 6 16,1-2-9-16,0 0 3 16,0 0 1-16,0 0-3 15,0 0 4-15,0 0-8 16,0 0 5-16,0 0-2 16,0 0-1-16,0 0-7 15,0 0 11-15,0 0-8 0,0 0 0 16,0 0-3-16,0 0 2 15,0 0 0-15,0 0-2 16,0 0 0-16,0 0 0 16,0 0-4-16,0 0 2 15,0 0-15-15,0 0-13 16,0 0-11-16,0 0-31 16,0-10-29-16,0-13-87 15,-2-2-151-15</inkml:trace>
  <inkml:trace contextRef="#ctx0" brushRef="#br0" timeOffset="-106125.99">8096 8318 22 0,'0'0'48'0,"0"0"-18"16,0 0 1-16,0 0 1 15,0 0 11-15,0 0 5 16,0 0 2-16,0 0-2 15,67-1 15-15,-61-6-9 16,0 0 2-16,-1 0 16 0,-1-3 1 16,0 1-19-16,-1 1 1 15,0-1 2-15,-1 1 5 16,-1 1-8-16,1 2-11 16,-2 3 4-16,0-1-5 15,0 3 1-15,0 0-14 16,0 0-10-16,0 0-8 15,0 0-9-15,0 17-2 16,-8 14-3-16,-3 14 3 16,-6 13 12-16,2 9 4 15,-1 1 3-15,-2 4 3 16,6-2-8-16,1-7-3 16,6-9-6-16,0-9-2 15,5-10-2-15,0-9 1 16,-1-4 0-16,1-10 1 0,-2-2 3 15,2-7-6-15,0-1-4 16,0-2 4-16,0 0 3 16,0 0-3-16,0 0-12 15,0-7-36-15,0-11-53 16,0-6-49-16,3-2-133 16,12-1-284-16</inkml:trace>
  <inkml:trace contextRef="#ctx0" brushRef="#br0" timeOffset="-105699">8521 8260 187 0,'0'0'406'0,"0"0"-326"16,0 0 32-16,0 0-6 15,0 0-34-15,0 0-38 16,0-28-11-16,-3 39-23 0,-3 18 4 16,-3 14-4-1,-3 15 36-15,-1 8 2 0,1 6-6 16,-4 3-10-16,-3 0 7 15,0-6-16-15,-3-5-1 16,7-11-11-16,2-11 7 16,7-11-7-16,1-4-1 15,2-10 1-15,3-5 8 16,-3-5-9-16,3-3-2 16,0-2-2-16,0-2 4 15,0 0-4-15,0 0-10 16,3 0-34-16,13-17-45 15,7-8-126-15,7-3-196 16</inkml:trace>
  <inkml:trace contextRef="#ctx0" brushRef="#br0" timeOffset="-104505.83">8861 8624 731 0,'0'0'7'0,"0"0"-4"15,0 0 47-15,0 0-25 16,0 0-14-16,0 0-3 0,45 6 12 15,-23-10-9-15,-4-7-4 16,-1-1-6-16,-3-2 7 16,-3-3-6-16,-5-4 7 15,0-2-8-15,-3-1 3 16,-3 3 3-16,0 3-1 16,0 1 3-16,-9 5 11 15,-5 3 3-15,0 4-6 16,-3 0 5-16,-1 5-9 15,5 0-2-15,-2 0 0 0,3 2-1 16,-1 10-7-16,2 6 2 16,-1 8 5-16,2 5-4 15,1 3 7-15,3 1-1 16,1 0-3-16,5 1 2 16,0-4-2-16,0 0-5 15,8-6-2-15,2-1-1 16,2-4 5-16,3-4-6 15,0-5 0-15,0-4 0 16,4-1 4-16,1-5-3 16,5-2 0-16,2 0 2 15,3-6-3-15,1-9 0 16,-1-7 0-16,-2-2 0 16,-1-5 0-16,-3-7 4 15,-6-6-4-15,3-8 0 0,-4-9 0 16,-3-5 0-16,-1-3-2 15,-5 0-5-15,-2 3 5 16,-5 4-12-16,-1 5 13 16,0 11-5-16,-4 10 6 15,-7 11 0-15,-2 10 0 16,4 6 4-16,4 7 4 16,-2 0-4-16,0 0-4 15,-2 20-3-15,-3 10 0 16,4 11 3-16,4 6 2 15,4 1 5-15,0 2-3 16,0-1 5-16,1-3-5 0,4-2-4 16,-2 2 0-1,4 0 1-15,-2-4 0 0,1-4 0 16,0-2 4-16,1-7-3 16,3-6-1-16,1-3-2 15,4-6 2-15,0 0-3 16,6-3 0-16,5-3 2 15,3-3 0-15,2-5 5 16,0 0-5-16,-2 0-11 16,-5-13 11-16,3-4 0 15,-5-6-5-15,2-7 5 16,-6-5 5-16,0-8-3 16,-5-2 0-16,-1-2-2 0,-6 5 0 15,0 5 3-15,-6 10-1 16,0 4-2-16,0 4 9 15,-6 7 5-15,1 3 3 16,2 7-2-16,0 2-4 16,-4 0-11-16,0 19-4 15,-7 10-2-15,4 15 5 16,1 4 2-16,4 5-1 16,2-2 3-16,3-5-2 15,0-7 0-15,0-5 0 16,5-9 0-16,8-5-1 15,7-5 0-15,2-5 3 0,3-5 0 16,1-3-2 0,4-2 2-16,1 0-2 0,-3 0-1 15,-1-9 0-15,-3-3-62 16,-8-5-56-16,-8-4-174 16</inkml:trace>
  <inkml:trace contextRef="#ctx0" brushRef="#br0" timeOffset="-101522.08">10299 8165 439 0,'0'0'41'16,"0"0"8"-16,0 0 23 15,0 0-27-15,0 0-13 16,58-78 7-16,-49 72 8 16,-2 0-13-16,-2 4 5 15,-5 2 17-15,0 0-2 16,0 8-34-16,3 18-9 15,0 16 18-15,0 8 18 16,-1 8-19-16,-2-1-9 16,0 4 3-16,0 3-3 15,0 0-17-15,0 4 7 16,0 1-5-16,0-2 2 16,-8-3-5-16,2-7 2 0,1-8-2 15,5-9-1-15,0-7 0 16,0-5-3-16,8-3 3 15,4-7 1-15,3-3-1 16,0-3 0-16,1-7 0 16,-2 0 0-16,-3-5-11 15,-2 0-1-15,-1-5 7 16,-2-12 5-16,1-9 0 16,-4-8 0-16,-1-7 1 15,-2-5 0-15,0-5-1 16,0-2-3-16,-2 3-6 15,-12 1 8-15,-5 9-3 0,-4 3 1 16,-1 5 3-16,0 3 8 16,4 5 3-16,4 0-7 15,7 3 3-15,6 1-3 16,3 0 0-16,0 3-4 16,6 0-14-16,15 2-5 15,3 3 5-15,4 5-3 16,1 4 16-16,-4 1 2 15,-3 2-4-15,-4 0 3 16,-1 0 0-16,-2 7 0 16,1 5 5-16,-1 1-4 15,0 6 3-15,-3 3-4 16,3 7 2-16,-5 0-2 16,3 2 2-16,1-3 0 15,1-2 0-15,0-4-2 0,1-3 4 16,-1-5-8-16,0-5 4 15,-5-3 0-15,3-2 4 16,1-4-4-16,0 0 0 16,-1 0 0-16,-2-10 1 15,-4-7-1-15,-2-6 2 16,-4-4 3-16,-1-7-1 16,0-4-3-16,-15-1 0 15,-9-2 2-15,-2 4 0 16,-3 8 0-16,3 9 3 15,4 7-3-15,3 7-3 0,2 6-3 16,3 0 3-16,0 0-9 16,2 14-20-16,6 5-30 15,6-2-113-15,0-1-31 16</inkml:trace>
  <inkml:trace contextRef="#ctx0" brushRef="#br0" timeOffset="-101124.56">10925 8293 596 0,'0'0'116'0,"0"0"-70"15,0 0 13-15,0 0-45 16,0 0 33-16,26 83 11 15,-14-42-13-15,-2-1-19 16,4-5-17-16,1-3-8 16,-1-6 8-16,6-6-9 15,-4-6 4-15,3-8-4 16,1-4 2-16,1-2-1 16,-2 0-1-16,-4-11 5 15,-2-6-3-15,-5-7 1 16,-2-5 7-16,-4-9 5 15,-2-2 10-15,0-4-4 0,-5 0-14 16,-7 5-1 0,-1 5-6-16,2 8 0 0,1 8-2 15,4 8-5-15,3 6-13 16,3 4-30-16,0 0-99 16,3 0-141-16</inkml:trace>
  <inkml:trace contextRef="#ctx0" brushRef="#br0" timeOffset="-100613.8">11352 8310 663 0,'0'0'7'15,"0"0"39"-15,0 0 48 16,15 87-14-16,-6-53-34 16,-3 5-25-16,0-6-12 15,-3-3-9-15,0-7 4 16,-3-9-2-16,0-8-2 16,0-3 3-16,0-3 23 15,0 0 38-15,0-5 4 16,-8-18-36-16,-1-7-20 0,2-6-5 15,0-4-5 1,2-2-2-16,4-3-1 0,1 5-13 16,0 4-13-16,1 6 10 15,15 9 1-15,4 4 3 16,8 6 5-16,7 4 2 16,5 7 1-16,0 0 5 15,-3 17 0-15,-5 10-1 16,-12 3-2-16,-6 6 3 15,-7 0 11-15,-7 0-3 16,0-3 2-16,0 0-2 16,0-4-1-16,-8-2-7 15,-3-1 1-15,2-4-3 16,4-3-5-16,5-5-44 16,0-6-85-16,6-7-92 0,18-1-342 15</inkml:trace>
  <inkml:trace contextRef="#ctx0" brushRef="#br0" timeOffset="-100044.24">12022 8223 150 0,'0'0'528'0,"0"0"-464"16,0 0 75-16,0 0-58 15,-103-32-37-15,76 32-18 0,0 17-12 16,3 7-9-16,11 6-1 16,3 7 1-16,8 2-3 15,2 1 3-15,0 1-4 16,2-3 1-16,9-3 6 16,1-4-6-16,-1-4-1 15,1-9-1-15,-2-4 0 16,2-6-7-16,1-5 4 15,5-3 2-15,0 0 2 16,3-5-1-16,0-12 2 16,-3-6 3-16,0-7-5 15,-3-7 0-15,-4-8 4 16,-1-6-2-16,-4-7 1 16,-3-7 0-16,-3-4-3 0,0 0 3 15,-2 8-2-15,-10 10 1 16,0 14 3-16,3 15 0 15,3 8 8-15,3 8 1 16,2 5 5-16,1 1-19 16,0 11-15-16,0 23 6 15,12 21 9-15,7 11 2 16,1 9 3-16,3-1-2 16,0-7 3-16,-1-6-3 15,-2-8-3-15,-3-8 1 16,-3-7-2-16,1-9 1 0,-3-5-5 15,1-11-7-15,1-2-16 16,5-6-32-16,11-5-80 16,7 0-84-16</inkml:trace>
  <inkml:trace contextRef="#ctx0" brushRef="#br0" timeOffset="-99640.25">12693 7989 729 0,'0'0'21'15,"0"0"10"-15,0 0 116 16,0 0-53-16,0 0-40 16,0 0-23-16,2-42-24 15,14 69-4-15,6 19 7 16,5 15 11-16,0 11 8 16,-3 1-2-16,-5-2-12 15,-1-7-13-15,-5-8 2 0,-4-8-3 16,-4-9 2-1,3-9-3-15,-3-10-1 0,0-7-14 16,-4-8-17-16,1-3-13 16,-2-2-15-16,0 0-12 15,0-17-81-15,-12-12-91 16,-5-12-329-16</inkml:trace>
  <inkml:trace contextRef="#ctx0" brushRef="#br0" timeOffset="-99288.38">12772 7922 430 0,'0'0'52'16,"0"0"26"-16,0 0 26 15,25-76-36-15,-7 76-47 16,6 0-12-16,4 14-9 0,-2 9 21 16,-7 5-6-16,-10 3 25 15,-9 6 14-15,0 9-1 16,-22 3-14-16,-14 3 5 15,-9-1-16-15,-6-4 6 16,1-6-20-16,1-5 8 16,7-2-20-16,4-4 10 15,7 0-7-15,9-3-1 16,11-2-4-16,11-4-3 16,3-4 3-16,33-5 3 15,19-2 12-15,15-3-1 16,8-7-3-16,-3 0-9 0,-8 0-1 15,-12-11-1-15,-15 0 0 16,-3 0-23-16,-8-5-29 16,-8 0-47-16,-7-2-144 15</inkml:trace>
  <inkml:trace contextRef="#ctx0" brushRef="#br0" timeOffset="-98388.95">9568 9319 441 0,'0'0'55'0,"0"0"36"16,27-101 22-16,-19 74-44 0,-1 8 41 15,-6 9-20-15,-1 8-18 16,0 2-9-16,0 0-24 16,0 19-39-16,-4 23 1 15,-5 20 11-15,-3 11 14 16,-3 4-10-16,2 1-1 16,-2-2 3-16,3-3-7 15,3-7-6-15,2-13 0 16,4-14-5-16,1-13-1 15,-1-6 1-15,3-8 0 16,0-5 4-16,0-4-4 16,0-1-2-16,0-2-19 15,0 0-33-15,8-12-37 16,6-20-124-16,7-8-148 16</inkml:trace>
  <inkml:trace contextRef="#ctx0" brushRef="#br0" timeOffset="-98100.46">9863 9189 695 0,'0'0'68'0,"0"0"-21"16,0 0-22-16,-16 79 56 15,1-13-14-15,-1 9-26 16,2 2 0-16,1-2-15 15,4-5 0-15,0-4-12 0,1-8 2 16,0-9-6-16,0-11-3 16,4-8 3-16,-1-9-4 15,2-6-6-15,0-4 0 16,3-6 1-16,0-2-4 16,0-3-18-16,0 0-46 15,6-8-97-15,14-16-148 16</inkml:trace>
  <inkml:trace contextRef="#ctx0" brushRef="#br0" timeOffset="-96430.39">10494 9489 695 0,'0'0'42'0,"0"0"1"15,0 0 80-15,0 0-53 16,-64-78-30-16,46 69-12 16,-5 6 6-16,-6 3-24 15,-4 0 9-15,-4 12-3 16,4 5-4-16,2 7-5 0,4 0-4 15,9 3 4 1,5 2-7-16,7 0 7 0,6 3-7 16,0 4 0-16,1 0 2 15,14 0 2-15,3-4-2 16,4-5 3-16,-4-4-3 16,3-6-2-16,-2-4 0 15,1-7-4-15,2-3 4 16,2-3-14-16,-3 0 4 15,0-12-1-15,0-7 9 16,-5-6 1-16,-1-6-2 16,-1-7 3-16,-3-8 2 15,-3-4-2-15,-5-5-1 16,5-7-7-16,-4-6-4 16,5-4-1-16,0 1 2 0,-2 4 1 15,-2 10-7-15,-2 10 17 16,-3 10-3-16,0 11 4 15,0 8-1-15,0 8 17 16,-3 7-4-16,1 2-2 16,-1 1-11-16,-3 3-6 15,0 16 4-15,-1 12 4 16,0 8-5-16,5 7 6 16,2 8-3-16,0 2 4 15,0 3-2-15,0-1-1 16,9-4 9-16,1-5-7 15,1-4 1-15,4-1-2 0,-2-7-2 16,5-3-6-16,2-4 6 16,0-5 6-16,3-6-6 15,-4-7-6-15,2-4 2 16,0-6-3-16,1-2 7 16,2 0 0-16,0-8-5 15,6-13-2-15,-5-2 6 16,-4-5 0-16,-3-5 0 15,-3-2 1-15,-5-4 2 16,-2 1-1-16,-4-3-1 16,0 4 0-16,-4-1 0 15,0 4 4-15,0 5 9 16,-4 9-2-16,-3 6-7 0,-5 7 14 16,-6 7-9-16,1 0 0 15,-3 4-2-15,2 11-3 16,4 6 1-16,4 6-10 15,1 5 6-15,3 5-1 16,3 1 5-16,1 0 1 16,1-1-1-16,1-2-5 15,0-3-1-15,6-3 1 16,13-4 0-16,3-4 1 16,3-4 2-16,0-4-3 15,2-4 1-15,-2-2 0 16,0-6-1-16,-2-1-1 15,1 0-5-15,0-3 0 0,-2-9 1 16,-4-7 1-16,4-3 2 16,-3-5 2-16,0-4 1 15,-2-3-1-15,-3-9 0 16,1-4 0-16,-6-8 3 16,-3-11-3-16,-6-3 1 15,0-3 0-15,0 0 0 16,-9 5-1-16,-2 3 0 15,-2 9-2-15,1 8 1 16,-1 12 1-16,-1 11-1 16,3 10 1-16,0 8 3 15,2 6 3-15,0 0-6 16,-3 12 0-16,3 13-5 16,6 11 10-16,3 8-5 0,0 10 1 15,15 3 10-15,6 3-3 16,-4-2 2-16,-1 0-6 15,-6-2 4-15,0-6-4 16,-2-3 0-16,-2-8 0 16,6-3-4-16,0-5 2 15,4-5-2-15,2-2 1 16,4-3 0-16,4-5-1 16,-1-4-1-16,1-7-3 15,0-5 0-15,1 0-5 16,2-5 4-16,-4-12 5 15,0-4 1-15,-4-8-1 0,-3-3 4 16,3-6-4 0,-9-5 1-16,-3-7 0 0,-5-3 1 15,-1 2 1-15,-3 7 1 16,0 10-3-16,0 10 11 16,-9 10 8-16,-1 7-4 15,-1 5-5-15,-2 2-4 16,1 2 5-16,-1 19-12 15,4 12-3-15,3 6 3 16,4 4 0-16,2 0 4 16,0 0 1-16,0-4-5 15,0-2 3-15,0-4 1 16,0-1-4-16,5-7 0 16,4-5 0-16,4-3-1 0,5-6-4 15,4-4 7-15,8-2-4 16,6-5-7-16,4 0-9 15,3 0-11-15,-7-3-42 16,-6-6-67-16,-8-7-157 16</inkml:trace>
  <inkml:trace contextRef="#ctx0" brushRef="#br0" timeOffset="-96038.41">11923 8867 771 0,'0'0'47'0,"0"0"91"16,0 0-28-16,0 0-65 16,0 0-45-16,0 0 1 15,25 117 24-15,-12-45 8 0,-3 7-13 16,-3 4-17 0,-7-4 2-16,0-9 4 0,0-15-9 15,0-13 2-15,0-12-7 16,0-9 1-16,0-5-13 15,0-7-15-15,2-3-31 16,2-5-39-16,4-1-71 16,1-1-6-16,-2-19-288 15</inkml:trace>
  <inkml:trace contextRef="#ctx0" brushRef="#br0" timeOffset="-95064.39">11931 9293 556 0,'0'0'45'0,"0"0"17"16,0 0 9-16,0 0-34 16,100-41-11-16,-62 33-5 15,1-4-3-15,0 1-11 16,0-3 20-16,1 0-25 16,-4 0 7-16,-3-1-8 15,-5-1 0-15,-9 0 10 16,-7-1-9-16,-6-1 13 15,-4-1 9-15,-2-3 9 16,0 2-14-16,-8 3-11 16,-9 4-8-16,-5 5 2 15,-1 8 11-15,0 0-3 16,-2 10-6-16,2 18 4 16,4 8 4-16,3 7-5 15,10 8 11-15,6 4-3 0,0-1-14 16,6-5 3-16,10-5-4 15,3-6 0-15,0-6-2 16,0-8-10-16,-1-8-20 16,3-8 19-16,1-5 12 15,5-3 1-15,4 0 0 16,2-5 0-16,1-10-3 16,-2 1-9-16,-4-1 2 15,-4 1-4-15,-5-1 6 16,1 6 5-16,-4 1 3 0,-6 3-5 15,-5 2 5-15,3-1 1 16,0 0 1-16,1-2-1 16,0-1 0-16,-1 0-1 15,-4 0 7-15,-1 0 3 16,-3 2 7-16,0 0 4 16,0 1-2-16,-7 0 1 15,-7 2-2-15,-3 2-11 16,-2 0 8-16,0 0 2 15,1 0 1-15,0 10 3 16,2 3-16-16,1 4 5 16,6 1-5-16,0 3-5 15,3 1 3-15,5 0-3 16,1 0 3-16,0-2-2 16,0-3 1-16,4-1-2 0,6-3 1 15,1-4-2-15,3-3 1 16,3-5-2-16,1-1-5 15,-1 0 3-15,2-7 4 16,-2-8 0-16,-1-5 2 16,-3-5-1-16,2-9 6 15,-3-10 3-15,-3-13 7 16,1-14 3-16,-2-9-10 16,-5-5 0-16,-1 0-9 15,-2 6 4-15,-2 7-3 16,-12 16-2-16,-2 17 0 15,4 17 9-15,0 15 10 0,0 7-12 16,-1 17-7 0,-5 27-3-16,7 20 3 0,10 12 1 15,1 9 3-15,15-3-2 16,12-5 1-16,-2-11-2 16,-4-8-1-16,-3-16 2 15,-3-12-2-15,-3-10-6 16,0-8-14-16,-2-5-19 15,2-4-26-15,-3-3-63 16,3 0-128-16</inkml:trace>
  <inkml:trace contextRef="#ctx0" brushRef="#br0" timeOffset="-87036.32">6091 9711 263 0,'0'0'163'0,"0"0"-96"15,0 0 14-15,0 0 12 16,0 0-24-16,0 0-27 16,0 0 6-16,-76-21 14 15,76 21-19-15,0 0-13 16,0 0 7-16,0 0-6 16,0-1-16-16,0 1 3 15,0 0-5-15,0 0-6 16,0 0-4-16,0 0-2 15,0 0-1-15,6 0-3 16,12 0 3-16,9 0 10 0,7-2 12 16,5 0 1-16,1-1-11 15,-1 0-1-15,0 0-1 16,1 3-4-16,0 0 2 16,-1 0 0-16,-3 0-5 15,0 0-3-15,2 0 3 16,3 0 1-16,2 0-4 15,5 0 1-15,4 0 5 16,3-2 0-16,-1 1-3 16,4 1 4-16,-6 0-4 15,-3 0-1-15,-2-2 1 16,-1 2 0-16,0-1 2 16,2-1-4-16,-3-1 0 15,-1 3 0-15,-2-2 1 16,-1 0 1-16,-3 2 4 0,-1-1 0 15,-5 0 0-15,-7 1 4 16,-8 0-4-16,-3-2 2 16,-6 2-1-16,-2 0 6 15,-1 0-2-15,-4 0 0 16,-1 0 2-16,0 0-5 16,0-1 3-16,0 1-6 15,0 0 3-15,0 0-7 16,0 0 2-16,0 0-3 15,0 0-1-15,2 0-4 0,-2 0-11 16,0 0-71 0,0 0-78-16,-8 0-70 0,-13 0-243 15</inkml:trace>
  <inkml:trace contextRef="#ctx0" brushRef="#br0" timeOffset="-72394.45">2668 4282 587 0,'0'0'42'16,"0"0"35"-16,0 0 22 15,0 0-1-15,0 0-44 16,0 0-15-16,0 0 0 15,-19-3-16-15,19 3-21 16,0 0-2-16,10 0-2 0,20 6 2 16,13 1 14-16,12-3 3 15,8-1-2-15,13-3-4 16,2 0 1-16,-5 0-4 16,-10 0-6-16,-22-3-2 15,-11 3 0-15,-15 0-2 16,-5 0 3-16,-5 0-1 15,-2 0 1-15,-2 0-1 16,-1 0-3-16,0 0-8 16,0 0-31-16,0 0-32 15,0 0-59-15,0-7-44 16,-7 2-281-16</inkml:trace>
  <inkml:trace contextRef="#ctx0" brushRef="#br0" timeOffset="-71862.43">3044 4207 339 0,'0'0'250'16,"0"0"-183"-16,0 0 34 15,0 0 10-15,0 0-31 16,0 0-38-16,0 0 7 16,-55-19-18-16,55 19-3 15,0 0-17-15,0 0 12 16,0 0-18-16,0 0 3 0,0 0-1 15,0 0-4 1,0 0-4-16,0 0 1 0,15 0 0 16,8 0 9-16,6 0 4 15,-1 0 5-15,2 0-10 16,-4 0 3-16,-4 0-8 16,0 4 2-16,-1 0 2 15,-6 0-2-15,4 3-3 16,-1-4 6-16,0 2-6 15,0-3 1-15,0 2 2 16,-3-1-4-16,-6-3 1 16,-3 0 0-16,-5 2-2 15,1-2 2-15,-1 1 0 16,1 2 2-16,1-1 1 0,-2 0-3 16,-1-1 3-16,0 2 1 15,2 3-1-15,-2 0 0 16,0 2 6-16,0 4 2 15,0 0 6-15,-12 5 3 16,-9 0 2-16,1-1-8 16,-2-1-3-16,-2-1-2 15,-1 3-9-15,-2 3-2 16,0 3-3-16,8 1-32 16,8-5-99-16,11-5-93 15,20-14-505-15</inkml:trace>
  <inkml:trace contextRef="#ctx0" brushRef="#br0" timeOffset="-56888.63">1785 12508 531 0,'0'0'57'0,"0"0"17"15,0 0-4-15,0 0 10 16,-82-23-40-16,67 23-11 16,-3 0 5-16,-1 0-14 15,1 16 3-15,-6 8-7 0,2 7 2 16,-5 6 2-16,6 7 2 15,0 4-9-15,5-1-3 16,5 0-6-16,7 1 7 16,4-1-3-16,0 1-3 15,0 2 5-15,9-2-10 16,7-5 5-16,1-2-2 16,2-10 9-16,3-4-12 15,3-7 1-15,3-3 1 16,0-8-2-16,5 0 4 15,-1-7-4-15,-2-2-5 16,4 0-12-16,-1-2-7 16,5-13 0-16,-4-3-16 15,2-4-29-15,-3-3-71 16,-8 0-26-16,-3-3-129 0</inkml:trace>
  <inkml:trace contextRef="#ctx0" brushRef="#br0" timeOffset="-56364.82">2064 12783 468 0,'0'0'124'0,"0"0"-2"16,0 0-12-16,0 0-28 16,0 0-48-16,0 0-8 0,-88-21-17 15,74 38-4-15,-3 8-1 16,-1 6-3-16,6 3 0 15,6 0 4-15,6 0 5 16,0-3-7-16,0-2-2 16,12-4-1-16,4-4 0 15,1-2 3-15,-1-8-3 16,5-3-1-16,-5-8-1 16,2 0-6-16,0 0 4 15,0-13 4-15,-1-4-2 16,-3-5 2-16,-5-3 3 15,-1-3-3-15,-8-4 7 16,0-4-6-16,0-5 0 16,-12 1 1-16,-2 3-1 15,1 9 3-15,4 9 2 0,3 11 12 16,1 5 7-16,3 3-5 16,2 0-11-16,0 0-9 15,0 11-9-15,0 9-1 16,7 8 9-16,8 5-1 15,4 1 2-15,-2-1 1 16,5 1 1-16,-1-5 2 16,-3-3-3-16,1-6-1 15,-5-4-20-15,5-8-20 16,-1-3 0-16,3-5-28 16,3-3-33-16,-2-14-87 15,0-3-228-15</inkml:trace>
  <inkml:trace contextRef="#ctx0" brushRef="#br0" timeOffset="-56004.86">2395 12581 679 0,'0'0'75'16,"0"0"51"-16,0 0-74 15,0 0-52-15,0 0 0 16,0 0 0-16,-13 102 15 16,13-66 1-16,0-2-4 0,13-4-2 15,14-4-6 1,4 0-2-16,2-2 3 0,3-3-3 16,-3-3 4-16,-5 1-6 15,-7-2 3-15,-9-1-2 16,-3-3-1-16,-9-3 1 15,0 0-2-15,0-1-2 16,-9-1 3-16,-11 1 1 16,-8-1-1-16,1-5-8 15,0-3-21-15,5-1-69 16,3-18-16-16,7-6-61 16,6-9-141-16</inkml:trace>
  <inkml:trace contextRef="#ctx0" brushRef="#br0" timeOffset="-55770.79">2489 12545 281 0,'0'0'374'15,"0"0"-340"-15,0 0-30 16,-18 82 66-16,8-11 19 16,-2 11-14-16,-6 2-19 15,-1 2-23-15,-1-7-6 16,-1-7-4-16,6-11-5 15,2-15-12-15,4-11-3 16,4-12-1-16,4-9 2 16,-1-4-4-16,2-7-1 15,0-3-35-15,11-6-129 0,13-21-108 16</inkml:trace>
  <inkml:trace contextRef="#ctx0" brushRef="#br0" timeOffset="-55321.32">2804 12712 577 0,'0'0'29'0,"0"0"-13"16,0 0 5-1,0 0-1-15,0 0-19 0,98-70 4 16,-81 53-5-16,-6-1-24 16,-6-1 9-16,-5-2 10 15,0 1 5-15,-3 1 0 16,-12 2 46-16,3 3 29 16,-4 4-12-16,2 5 8 15,-2 5-8-15,-1 0-35 16,-2 12-17-16,-3 12-2 15,5 9 6-15,4 9-4 16,4 5 10-16,3 7-13 16,3 3 11-16,3-4-2 0,0-7-1 15,6-12-11 1,9-8-4-16,6-6 4 0,4-8 1 16,2-6-5-16,6-6 1 15,0 0 6-15,1-3-8 16,2-11-46-16,-2-9-40 15,-1-6-150-15,-6-8-518 16</inkml:trace>
  <inkml:trace contextRef="#ctx0" brushRef="#br0" timeOffset="-54714.53">3439 12172 699 0,'0'0'43'0,"0"0"-23"16,0 0 15-16,100-46-12 15,-55 46-16-15,-3 0-4 16,-12 22-2-16,-11 9 1 15,-7 4 61-15,-8 3-8 16,-4-1-16-16,-4-1 11 16,-14-5-2-16,-6-1-16 15,-1-4 0-15,1-7-8 0,9-6-8 16,3-6-2-16,5-3-4 16,5-4 0-16,2 0-6 15,0 0 4-15,0 0-8 16,3 0-3-16,12-9 2 15,3-1 1-15,10 0-6 16,1 7-2-16,-1 3 0 16,-3 0 2-16,-1 10 3 15,0 8-3-15,-6 3-3 16,1 4-1-16,-8 3 5 16,-4-2 5-16,-4 4 0 15,-3 1-2-15,0 0-3 0,-12 0 5 16,-10-1 1-16,4-3-1 15,-9-5 4-15,-3-3 11 16,-1-7 15-16,-2-4 4 16,2-3-4-16,-1-3-1 15,1-2 0-15,9 0-9 16,1 0-11-16,12-3 0 16,3-4-9-16,4-7-3 15,2 2-38-15,2 1-61 16,13 2-72-16,6 9-115 15</inkml:trace>
  <inkml:trace contextRef="#ctx0" brushRef="#br0" timeOffset="-32572.07">14516 5559 336 0,'0'0'70'0,"0"0"-29"15,0 0 43-15,0 0-15 16,0 0-23-16,0 0 5 15,0 0-18-15,0 0 12 16,-75 0-10-16,72 0 2 0,3 0-10 16,0 0 0-16,0 0-7 15,0 0 1-15,0 2-5 16,4-2 3-16,12 0 9 16,9 0-8-16,8 0-8 15,6 1-8-15,2-1 3 16,-2 0-4-16,-2 0-3 15,2 0 3-15,-6 0 0 16,-5 0 1-16,-7 0-4 16,-6 0 0-16,-8-1 8 15,-3-1-8-15,-4 2 4 16,0 0 5-16,0 0-8 0,0 0 4 16,0 0-5-16,0 0 0 15,0 0-2-15,-11 0 1 16,-5 0 1-16,-4 0 2 15,-5 0-1-15,-1 0 8 16,3 0-7-16,-3 0 8 16,2 0-2-16,0 0 3 15,1 0-1-15,-3 0 2 16,3 0 5-16,0 0 3 16,-2 0-12-16,4 0 4 15,0 0-2-15,8 0 1 16,5 0-10-16,3 0 3 15,5 0 6-15,0 0-3 16,0 0-1-16,0 0-4 16,0 0 0-16,0 0 10 0,5 0 11 15,10 0-4-15,10 0-7 16,10 0-8-16,2 0 0 16,3 0-3-16,-4 0 5 15,-5 0-6-15,-2 0-2 16,-3 0 2-16,-6 0 2 15,-4 0 4-15,-7 0-4 16,-4 0 0-16,-4 0-2 16,-1 0 0-16,0 0 4 15,0 0-4-15,0 0-1 16,0 0-9-16,0 0 2 16,-1 0 5-16,-11 0-1 0,-9 0 4 15,-2 0 2-15,-2 2 0 16,0-1 7-16,0 2-8 15,-2-1 2-15,-2-1-1 16,4 1-1-16,7-1-1 16,5-1 1-16,7 0-1 15,6 3 4-15,0-3-4 16,0 0 0-16,0 0 2 16,0 0-2-16,0 0 0 15,4 0 3-15,19 0 7 16,14 5-7-16,17 1 9 15,8 0-9-15,2 3-1 16,-5-2-2-16,-9-1 6 0,-11 1-2 16,-11-6-1-1,-12 1-1-15,-6-2 15 0,-7 0-9 16,-3 0 15-16,0 0-17 16,0 0 8-16,0 0-14 15,0 0-8-15,0 0-1 16,-3 1-52-16,-23 4-72 15,-7-2-83-15,-2-1-300 16</inkml:trace>
  <inkml:trace contextRef="#ctx0" brushRef="#br0" timeOffset="-30434.8">3159 10615 466 0,'0'0'63'16,"0"0"-47"-16,0 0 28 15,0 0 30-15,0 0-31 16,0 0-2-16,0 0 4 16,-30 9-6-16,30-9-1 15,0 0 1-15,0 0-8 16,0 0-7-16,0 0-10 15,0 0 0-15,6 0 8 16,19 0-6-16,11-3 14 16,15-6-8-16,5-2-12 15,4-1 5-15,3-1 1 16,1 0-13-16,3 1 3 0,-3 3-4 16,-7 1 7-16,-5 2-6 15,-13 2-2-15,-5-1-1 16,-10 3 1-16,-9 0 3 15,-9 1-1-15,-3-1-3 16,-3 2 8-16,0 0 0 16,0 0-1-16,0 0 4 15,0 0-4-15,0 0-2 16,0 0 0-16,-13 0-2 16,-7 0 2-16,-13 0-4 15,-5 0 0-15,-6 0 0 16,2 0 3-16,-1 0-3 15,4 2 4-15,-1 3-5 0,3-2 2 16,-5 4-1-16,0 3 1 16,-2-1 2-16,2 2-2 15,0-2 11-15,5-1-9 16,7-2 16-16,8-1-8 16,11-2-8-16,5-1 2 15,3-2 0-15,3 0-5 16,0 0 10-16,0 0-5 15,0 0 2-15,0 0-6 16,0 0 7-16,0 0-8 16,0 0 3-16,0 0 0 15,0 0-2-15,0 0-1 0,9 0 1 16,15 0-1 0,15 0 3-16,19-10 7 0,15-2 3 15,11-2-10-15,2 0 12 16,-1-6-8-16,-9 5 0 15,-13 1 3-15,-14 4-4 16,-19 3 6-16,-14 4-6 16,-11 2-4-16,-5 1 8 15,0 0 0-15,0 0 2 16,0 0-3-16,0 0-7 16,0 0-2-16,0 0-2 15,0 0-4-15,0 0-1 0,0 0-46 16,1 0-41-1,-1 0-47-15,0 0-26 16,-6 4-101-16,-10 6-494 0</inkml:trace>
  <inkml:trace contextRef="#ctx0" brushRef="#br0" timeOffset="-27908.06">9592 11379 104 0,'0'0'147'15,"0"0"-102"-15,0 0 24 16,0 0-11-16,0 0-13 15,0 0-5-15,0 0 8 16,-72 17-1-16,64-15-1 16,0 1-2-16,-1 1-12 15,-1-2 5-15,1 1 1 16,1-2 5-16,7 1-15 0,1-2 1 16,0 0 2-16,0 0-21 15,0 0 7-15,0 0-8 16,0 0-2-16,0 0 8 15,0 0-1-15,16 0 9 16,14 0-8-16,10 0-9 16,5 0-1-16,-2 0-1 15,0 0-3-15,-4 0 1 16,-4 0 1-16,-4 0 0 16,-6-2-2-16,-2-1 1 15,-3 0 1-15,-6 3 0 16,-1-2-1-16,-5-1 2 15,-5 3-2-15,-2 0 4 0,-1 0-5 16,0 0-1-16,0 0 4 16,0 0-4-16,0 0 1 15,0 0 1-15,-9 0-2 16,-7 0 3-16,-6 0 0 16,-4 0 1-16,-4 0 7 15,-3 0-5-15,-2 0 5 16,2 1 1-16,2 3-9 15,5-2 13-15,8-1-14 16,5 1 2-16,4-1-4 16,6-1 6-16,1 0-6 15,1 0 3-15,1 0-7 16,0 0 4-16,0 0-1 0,0 0-3 16,0 0 1-16,1 0 3 15,16 0 9-15,7 0 5 16,6 0-3-16,-2 0-7 15,2 0-2-15,-6 0-1 16,-4 0-1-16,-6-1-11 16,-8-2-61-16,-3-3-29 15,-3-3-223-15</inkml:trace>
  <inkml:trace contextRef="#ctx0" brushRef="#br0" timeOffset="-25387.55">3289 16781 145 0,'0'0'14'0,"0"0"11"0,0 0 52 16,0 0-40-16,0 0-15 16,0 0 2-16,68-54 9 15,-56 48-1-15,-6 4 18 16,-3-1-2-16,-3 3-11 16,0 0 8-16,0 0 4 15,0 0-7-15,0 0-13 16,0 0 20-16,0 0-10 15,0 0-20-15,0 0 27 16,0 0-1-16,0 0-16 16,0 0 7-16,0 0-4 15,0 0-3-15,0 0 7 16,0 0 7-16,10-4-5 0,13-2-7 16,17-3-4-16,20-3-11 15,10-3 7-15,10-1-2 16,4-1-3-16,9-2 1 15,3 2-3-15,-5 2-6 16,-4 3-8-16,-5 4 6 16,0 3-1-16,0 0 5 15,-6 3 5-15,-7-1 1 16,-14 0-12-16,-6-1 9 16,-4-3 6-16,1 1 2 15,2-2 4-15,1-3 7 16,-7 3-19-16,-9 2 7 15,-8 1-2-15,-7 1-2 0,-6 2 2 16,-6 1-4-16,-2-1 2 16,-4 2-2-16,0 0-4 15,0 0 1-15,0 0-7 16,0 0 1-16,0 0-1 16,0 0-5-16,0 0 1 15,0 0-1-15,0 0 0 16,0 0-1-16,0 0 1 15,0 0 0-15,0 0 0 16,0 0-1-16,0 0-1 16,0 0-15-16,3 0-44 15,-3 0-51-15,0 0-59 16,0 0-46-16,-10 0-148 16</inkml:trace>
  <inkml:trace contextRef="#ctx0" brushRef="#br0" timeOffset="-18298.66">18616 14391 270 0,'0'0'130'15,"0"0"-78"-15,0 0 61 0,0 0-37 16,0 0-27-16,0 0-3 16,0 0-7-16,0-53 19 15,0 50-10-15,0 1-4 16,0 2-19-16,0 0 6 15,0-3-8-15,0 3-2 16,0 0-5-16,0 0-2 16,0 0-1-16,0 0-5 15,0 0 1-15,0 0-5 16,0 0 3-16,0 0-2 16,0 0 1-16,0 0 6 15,0 0-3-15,0 0-4 0,0 0 10 16,0 0 0-16,0 0-4 15,0 0 5-15,0 0-9 16,0 0-2-16,0 0 0 16,0 0-4-16,0 0-1 15,0 0-3-15,0 0 2 16,0 10-10-16,0 7 11 16,-4 5 0-16,-1 7 1 15,0 9 5-15,2 2 4 16,0 8-1-16,2 5 2 15,1 5-2-15,0 5-5 16,0 3 3-16,3 4 0 16,3 2-2-16,-3-5-2 15,-1-8 5-15,-1-11-7 0,-1-13 5 16,2-7-6-16,-1-9 1 16,1-4-1-16,-1-8 0 15,-1-1 1-15,2-5-1 16,-2-1 0-16,1 0 1 15,1 0-1-15,-1 0-10 16,3-5-37-16,1-15-90 16,2-6-203-16</inkml:trace>
  <inkml:trace contextRef="#ctx0" brushRef="#br0" timeOffset="-17690.71">19037 14479 509 0,'0'0'67'0,"0"0"46"16,0 0-48-16,0 0-31 15,0 0-14-15,-93 30 6 0,80-2-15 16,-1 2 26-16,7 4-12 16,-1 1 13-16,5 3-17 15,3 1-2-15,0 2 8 16,0 2-4-16,8-3-8 15,7 0-3-15,3-1-6 16,4-3 5-16,-1-5-8 16,1-5 3-16,2-3-3 15,-2-7 0-15,-2-5-2 16,2-4 2-16,1-4-2 16,-1-3 5-16,2 0-4 15,1-7 4-15,1-13 1 16,-3-5 3-16,-3-6-3 0,-1-5 3 15,-7-6-4-15,-3-4-1 16,-7-7 3-16,-2-2-6 16,-4-6 14-16,-16 2-1 15,-4 7-4-15,-3 11 6 16,-1 12 3-16,0 10 1 16,-2 11-1-16,-2 6-12 15,0 2-4-15,-1 2 2 16,1 13-6-16,3 7-5 15,3 2-71-15,4 3-91 16,2-2-157-16</inkml:trace>
  <inkml:trace contextRef="#ctx0" brushRef="#br0" timeOffset="-16987.63">18009 14067 433 0,'0'0'13'16,"0"0"100"-16,0 0 6 15,0 0-58-15,0 0-52 16,0 0-7-16,-27 99 21 16,27-10 40-16,0 15 2 15,0 13-14-15,0 5 1 16,0 3-4-16,0 5-14 16,0-4 7-16,0-7-12 15,7-10-8-15,4-20-8 16,0-14 4-16,-1-14-17 15,-4-15 14-15,-3-12-14 0,-2-7 19 16,-1-10-8-16,0-8-4 16,2-5-4-16,-2-4-1 15,0 0 7-15,1 0-3 16,1-7 0-16,1-18-6 16,4-15-97-16,10-21-103 15,5-18-180-15</inkml:trace>
  <inkml:trace contextRef="#ctx0" brushRef="#br0" timeOffset="-15852.26">18006 13984 489 0,'0'0'22'0,"0"0"66"16,0 0-5-16,0 0-40 16,0 0-31-16,103-43-3 0,-32 29 2 15,14 1 17-15,6 3-12 16,8 1-4-16,4 3 18 15,4 3-8-15,-1 0-8 16,0 0 0 0,0-2 5-16,-2-2 11 0,-4 0-16 15,-1-4-12-15,0-3 11 16,-1 0-3-16,-7 0-9 16,-14 4 6-16,-8 0-2 15,-14 1-2-15,-9 1 2 16,-8 1 6-16,-7 2-3 15,-4-2 3-15,1 2 1 16,0 1-10-16,-1 4 14 16,-2 0-12-16,-3 0 6 15,-6 16-3-15,-1 7-4 0,-3 5-2 16,-3 8 15-16,0 6-6 16,2 8 4-16,5 6 10 15,7 7 0-15,9 6-13 16,2 5 9-16,0-2 0 15,-4 3-13-15,-4-2-2 16,-10 2-1-16,-7 0 4 16,-5 0-4-16,-4-3 0 15,0-6-1-15,2 0 3 16,-1-4-2-16,-1-6 0 16,0-8-2-16,0-5-1 15,0-6 1-15,0-7-1 0,0-2 1 16,0-6-2-1,0-3 1-15,0 0-1 16,-6-2 3-16,0-3 3 0,-1 0-5 16,-3 0 7-16,-1-3-3 15,-4 2 9-15,-4-1-4 16,-8 2-4-16,-9 0 1 16,-10 0 1-16,-12 2-5 15,-11 1 0-15,-14-2 4 16,-11 2-5-16,-13 1 0 15,-10 2-1-15,-12 2 1 16,-3 4 7-16,-1 1-9 16,0 2 0-16,10 1-3 0,7-2 3 15,14-3 2 1,18-9-1-16,26-6-1 0,13-6 2 16,15-4 0-16,5 0-2 15,1 0 0-15,3 0 2 16,-4-1 1-16,-2-5-3 15,-1 2 2-15,-4-1-2 16,3-1 2-16,3 1 2 16,7 2-2-16,4-3-2 15,4 1 16-15,5 1-3 16,-1-1-7-16,1 1-5 16,0 3 10-16,2-2-11 15,-1 2 3-15,2-1-1 0,-1 1-1 16,1 0 2-16,1-1 3 15,2 1-6-15,0-2 3 16,0 1-1-16,0 1 0 16,0-2-4-16,0 1-1 15,0-1-4-15,0-1-5 16,0-3-17-16,0 1-13 16,0-5-45-16,0-3-54 15,0-10-43-15,0-3-243 16</inkml:trace>
  <inkml:trace contextRef="#ctx0" brushRef="#br0" timeOffset="-14324.94">18088 13965 218 0,'0'0'43'16,"0"0"47"-16,0 0-2 15,0 0-18-15,0 0-17 16,0 0 17-16,-19-29-30 16,2 27-11-16,-2 2-1 0,-6 0-4 15,-5 0 15 1,-3 0-7-16,-8 0 8 0,-8 0-10 15,-9 9 9-15,-7 3-21 16,-6 4 17-16,-1 0-14 16,-2 3-4-16,2 1-2 15,-2 0-7-15,4 0 25 16,-3 0-25-16,3 1 16 16,0-1-9-16,1 0 2 15,5-2-8-15,15-7 5 16,14-4-3-16,18-3 4 15,9-3-8-15,6 1 3 16,2-2 0-16,0 0-6 0,0 0 0 16,0 0 3-1,0 0-4-15,0 0-2 0,0 0-1 16,0 0 2-16,0 0-8 16,0 3 6-16,0 4-13 15,0 2 5-15,0 8 5 16,10 5 3-16,7 2-5 15,3 4 9-15,2 2-4 16,2 1 5-16,-3 2 6 16,-3 6-11-16,1 3 5 15,-2 3-1-15,0 7-1 16,3 5 1-16,-2 2-1 0,0 7 5 16,-2 4-4-1,-3 3 2-15,-2-1-5 0,0-1 4 16,-1-8-5-16,-3-3 5 15,-2 1 3-15,-1 0-6 16,-1-4 2-16,-1-2-4 16,0-8 3-16,1-4 4 15,2-6 0-15,0-2-2 16,2-3 0-16,1-3 2 16,-1-3-3-16,-1-3 3 15,0-4-2-15,-3-2 0 16,0-3 2-16,0 1-4 15,-1-3 2-15,-2 0-1 16,1 0 1-16,-1 0-4 16,3 0 10-16,-3-2-7 0,0-1 8 15,0-2-8 1,0-4-1-16,1-1-2 0,-1-2 0 16,2 0-1-16,-2 0 2 15,0 0-1-15,1 0 0 16,-1 0 0-16,0 0-2 15,0 0 4-15,2 0-3 16,2 0 1-16,8 0 1 16,12 0 8-16,15-5-1 15,12-11-2-15,8-1 0 16,7-1 0-16,0 0 0 16,-2 1-3-16,-4 2-4 15,-5 4 1-15,-6 1 2 16,-7 0 2-16,-5 2-4 0,-2-2 0 15,0 0 3-15,-1 2-2 16,-1-2 11-16,-2 0-2 16,-5 3-3-16,-8 2 10 15,-7 0-6-15,-8 3-10 16,-1 1 12-16,-2 1-5 16,0 0-6-16,0 0-3 15,0 0-5-15,-11-1-7 16,-3-2-49-16,2-4-58 15,0-10-47-15,12-11-218 16</inkml:trace>
  <inkml:trace contextRef="#ctx0" brushRef="#br0" timeOffset="-12824.42">19805 13746 507 0,'0'0'55'0,"0"0"87"0,0 0-35 15,0 0-47 1,0 0-28-16,85-79-14 0,-36 65 0 15,5-1 0-15,5 3 3 16,5 3 3-16,2-1-9 16,3 1-1-16,0 3-2 15,-1-1-4-15,-5 2 2 16,-5 4-7-16,-6 0 0 16,-1 1 2-16,-1 0-4 15,3 0 0-15,3 0-1 16,0 0 6-16,-4 0-6 15,-7 0 1-15,-5 0 2 16,-6-3-3-16,-6-1 2 0,-8-1-2 16,-7 4 3-1,-8 0 3-15,-4-1-4 0,1 2 10 16,2 0-7-16,2 0-4 16,6 0 0-16,2 13 1 15,0 2 5-15,0 7-3 16,1 9 9-16,-5 5-2 15,1 8-3-15,-1 5 13 16,-4 1-11-16,2 4 8 16,-2 6 0-16,0 4-3 15,4 3-8-15,-1 3 8 16,0 2-13-16,0-4 5 16,-3-1-4-16,-2-6-1 15,2-3 0-15,-1-4 11 0,5-1-5 16,1-3-6-16,-1 0 17 15,6-1-8-15,-1 5 1 16,3 0-5-16,0-1-5 16,-5-5 7-16,2-9-9 15,-3-5 4-15,-3-4-3 16,0-7 2-16,-4-4-3 16,-2-6 3-16,-2-4-3 15,1-3 3-15,-2-3-2 16,0 1-1-16,0 0 1 15,0-4-1-15,0 5 2 16,0-1-1-16,0 0 1 16,0 3 5-16,0-4-6 0,0 0 0 15,0-1 2-15,0-1 0 16,0-1-1-16,0 0-1 16,-2 0 4-16,-4 3 3 15,-7 1 1-15,-1 1 8 16,-2 0-3-16,2-1-3 15,1 0-3-15,0 0-7 16,-1-1 3-16,-2 0-1 16,-3 1-3-16,-4 3 4 15,-4-4 0-15,-4 4-3 16,-1 0 1-16,3 2 0 16,2-2-2-16,-2 2 3 0,-2-2-1 15,-5-2-2 1,-5 2 9-16,-10 0-2 0,-14 0 10 15,-18 3-8-15,-12 3 2 16,0 1-4-16,15 0-3 16,25-2-3-16,24-4-1 15,16-4 1-15,9-1 0 16,5-2 2-16,1-1 0 16,0 0 1-16,0 0 0 15,0 0-3-15,-5 0-1 16,-4 0-76-16,-6-5-78 15,3-1-88-15,0-1-184 16</inkml:trace>
  <inkml:trace contextRef="#ctx0" brushRef="#br0" timeOffset="-11157.49">17499 14561 462 0,'0'0'70'0,"0"0"21"15,0 0 15-15,0 0-63 16,0 0-11-16,0 0-6 16,0 0 0-16,-75 38 9 0,68-12 5 15,-2 0-10-15,3 2 10 16,4 1-14-16,2 0-3 15,0 2-8-15,0 1 3 16,8 4-6-16,4-2-8 16,-2 1 2-16,0-4 2 15,0-5-2-15,-3-4-3 16,2-5 2-16,1-3-1 16,2-2 0-16,3-5 5 15,2-1-5-15,3-5 4 16,0-1-3-16,1 0 7 15,-2-4-2-15,-4-8 1 16,-3-8 16-16,-3-2 2 16,-1-9-13-16,-5-5 6 15,-3-5-6-15,0-5-3 0,0-3-7 16,-9 3 7-16,-11 0-6 16,-4 6-6-16,-3 5 1 15,0 6 3-15,2 12 0 16,3 4-5-16,7 5-1 15,5 7 1-15,-1 1-7 16,2 5-3-16,-1 15-25 16,4 6-69-16,6 3-121 15,0-2-542-15</inkml:trace>
  <inkml:trace contextRef="#ctx0" brushRef="#br0" timeOffset="-10094.66">14508 14795 526 0,'0'0'27'0,"0"0"41"15,-34-94 26-15,34 67-36 16,0 4 4-16,1 6-33 16,13 3-11-16,4 5 9 15,2 2-21-15,5 4 1 16,4 3 1-16,4 7-2 16,7 22-1-16,-1 16 0 15,0 13 0-15,-6 18 10 16,-11 9 0-16,-14 5-1 15,-8 2-1-15,0-3 5 16,-17-4-3-16,-2-2-1 16,2-6-4-16,4-7-2 15,7-7 4-15,6-9-9 0,0-10-2 16,5-13-1-16,17-9-3 16,5-8 2-16,5-13 2 15,3-1 2-15,-1-8 3 16,-4-17-3-16,-5-4 6 15,-11-5-3-15,-7-4-4 16,-7-4-2-16,-9-3 0 16,-22-2 2-16,-12-1-2 15,-13 2 1-15,-8 4 2 16,0 2 3-16,6 9-4 16,10 3 3-16,16 8-3 15,12 3 0-15,11 2 3 0,9-3-5 16,9-5-3-16,24-2 0 15,12-4-7-15,11 3 8 16,2 0-5-16,-2 3 5 16,-7 3-5-16,-7 4 7 15,-13 6-2-15,-5 8 2 16,-7 2-1-16,-1 2-3 16,-2 19 1-16,2 7 1 15,-4 6-5-15,-1 4 7 16,0 3 0-16,-3 2 4 15,-1-3 3-15,3 2-5 16,3-5 0-16,-1-1-1 16,1-8 4-16,-3-6-5 0,2-3 1 15,-4-7-1 1,-5-6-1-16,0-3 1 0,-3-3-2 16,0 0-3-16,0 0-19 15,0 0-11-15,0-15-58 16,-14-7-134-16</inkml:trace>
  <inkml:trace contextRef="#ctx0" brushRef="#br0" timeOffset="-9896.67">14923 14811 667 0,'0'0'21'0,"0"0"40"15,0 0 7-15,0 0-54 16,0 0-14-16,0 0-4 16,16-45-65-16,-3 59-76 15,-2 0-223-15</inkml:trace>
  <inkml:trace contextRef="#ctx0" brushRef="#br0" timeOffset="-9546.63">15200 14841 527 0,'0'0'22'0,"0"0"25"0,0 0 42 16,94 55-44-16,-59-21-7 16,-3 5 2-16,-3 0-5 15,-7 1-1-15,-7-5-10 16,-5-1-3-16,-7-3-3 15,-3-6-8-15,0-2-3 16,-8-3 15-16,-11-3 4 16,-4-5-1-16,-7-2 9 15,-6-7-4-15,3-3-21 16,0 0 3-16,6-14 0 16,7-7-4-16,8-9-3 15,9-8-5-15,3-8-11 16,6-4 4-16,20 0-13 15,12 6-24-15,2 7 1 0,0 11-32 16,-5 10-45-16,-9 5-3 16,-7 5-187-16</inkml:trace>
  <inkml:trace contextRef="#ctx0" brushRef="#br0" timeOffset="-9246.54">15533 14746 546 0,'0'0'89'16,"0"0"2"-16,0 0-38 16,0 0-2-16,0 0-3 15,-39 87-15-15,39-53-8 16,13 1 1-16,14 1-1 0,11 2-17 16,2-3 4-16,0 1-7 15,-7-4 0-15,-10-3-2 16,-7-2-3-16,-10-3 0 15,-5-6 2-15,-1-1 3 16,-7-1-4-16,-17-3 6 16,-10-3 0-16,-4-2-4 15,1-8 3-15,6 0-6 16,5-8-46-16,9-16-63 16,6-12-121-16,3-12-207 0</inkml:trace>
  <inkml:trace contextRef="#ctx0" brushRef="#br0" timeOffset="-9034.59">15509 14880 594 0,'0'0'61'16,"0"0"-31"-16,15 102 50 15,-9-39 10-15,-5 8-37 16,-1 5-19-16,0 1-7 16,-13-1-1-16,-2-4-20 15,0-12 8-15,2-11-13 16,1-13 3-16,7-14-3 15,2-10 6-15,3-7-7 16,0-5 0-16,0-3-2 0,12-21-20 16,12-16-81-1,8-13-157-15</inkml:trace>
  <inkml:trace contextRef="#ctx0" brushRef="#br0" timeOffset="-8744.15">15658 14397 711 0,'0'0'3'16,"0"0"0"-16,8 132 66 15,12-50-2-15,0 12-12 0,5 9-31 16,2-3-10-16,1-10-1 15,1-19-9-15,-1-19-1 16,-3-20 3-16,-3-15-4 16,-2-8-1-16,0-9-1 15,-2 0 0-15,2-7 0 16,0-15 0-16,-7-11-75 16,-5-8-100-16,-8-7-457 15</inkml:trace>
  <inkml:trace contextRef="#ctx0" brushRef="#br0" timeOffset="-8584.86">15764 14774 680 0,'0'0'54'0,"0"0"-4"16,0 0 25-16,0 0-42 16,115-79-26-16,-60 63-3 15,0 1-4-15,-4 8-3 16,-8 5-84-16,-16 2-125 15</inkml:trace>
  <inkml:trace contextRef="#ctx0" brushRef="#br0" timeOffset="-7889.2">16122 15628 569 0,'0'0'79'0,"0"0"0"15,0 0 63-15,0 0-75 0,0 0-22 16,0 0-4-16,-27-10-12 15,40-1-21-15,25-5 8 16,20-4-13-16,14-1 1 16,8-3 2-16,0 2-3 15,0 1-3-15,-4-1 4 16,-9 2 2-16,-4-2-5 16,-4 3 3-16,2-3-4 15,2 2 24-15,-3 3-14 16,-10 3 0-16,-15 5 4 15,-17 2-11-15,-10 4 6 16,-8 3-8-16,0 0-2 16,-17 0-2-16,-12 0-23 0,-6 0-68 15,-3 0 7 1,5 0-116-16,3 0-457 0</inkml:trace>
  <inkml:trace contextRef="#ctx0" brushRef="#br0" timeOffset="-7378.5">16631 15201 563 0,'0'0'92'16,"0"0"15"-16,0 0 38 0,0 0-88 15,0 0 4-15,-81-14-22 16,81 14-16-16,0 0-6 15,0 0-17-15,0 0 0 16,15 0 2-16,12 7 15 16,9 3 16-16,9-1-11 15,7-1 0-15,4 0-10 16,1-4 2-16,-3 3-8 16,-7-3-5-16,-11 0 0 15,-6 0 2-15,-8-1-2 16,-2 0-1-16,-7 1 6 15,-1-4-4-15,-1 1 2 16,-5 1-2-16,-2 1 7 16,-1-1-9-16,0 2 0 15,-1 1 0-15,-2 4-3 0,0 8 1 16,0 3 2 0,-14 5 5-16,-7 3 7 0,-5 2 14 15,-4 0-11-15,-2 0 8 16,1-3-9-16,3-2 0 15,5-5-2-15,4-1-7 16,3-5-5-16,3-1 3 16,4-4 1-16,1-1-3 15,2-2-1-15,1 3-51 16,5-2-59-16,0-4-87 16,0-3-186-16</inkml:trace>
  <inkml:trace contextRef="#ctx0" brushRef="#br0" timeOffset="-6016.83">20898 14050 415 0,'0'0'127'16,"0"0"-89"-16,0 0 86 15,0 0-37-15,-82-8-30 16,73 6-11-16,8 2-4 15,1 0 2-15,0-1-11 16,0 1-11-16,10-3-12 16,21-3 3-16,14-1 7 15,15-5-4-15,6-1-8 0,8-1 4 16,9 5-4-16,4-4 7 16,10 4 0-16,-2-1-13 15,-1 3 11-15,-1 0-11 16,4-3 6-16,13 2-4 15,11-7 8-15,9 2 8 16,0-4-16-16,-15 1 6 16,-20 2-1-16,-22 3-2 15,-25-1-5-15,-18 4 4 16,-13 2 4-16,-9 3 7 16,-5-2 1-16,-3 3 2 15,0 1-5-15,0-1 10 16,0 1-23-16,0-1 10 0,0 1-12 15,0 1 0 1,0 0-11-16,0 0 9 0,-8 0-17 16,-9 0-38-16,-5 0-35 15,0 0-38-15,3 0-31 16,4 0-189-16</inkml:trace>
  <inkml:trace contextRef="#ctx0" brushRef="#br0" timeOffset="-5618.67">22272 13624 548 0,'0'0'48'0,"0"0"71"0,0 0 9 16,0 0-56-16,0 0-18 15,0 0-14-15,-23-4-9 16,23 4-14-16,7 0-3 15,15 0 1-15,9 0 8 16,13 0 1-16,8 4-8 16,6 3-5-16,0 3-1 15,-4 2-9-15,-11 0-1 16,-10 0 0-16,-11 1 0 16,-7 1 3-16,-5-2-2 15,-5 2-1-15,-4 3 0 16,-1 0 1-16,0-1 17 15,-4 2-4-15,-14-1-1 0,-4 1 16 16,-4-4-7-16,-5 2-6 16,-6-1-7-16,-4 2-9 15,-4 2 10-15,-4 1-10 16,-1 6-14-16,2 1-70 16,6 4-112-16,13-3-282 15</inkml:trace>
  <inkml:trace contextRef="#ctx0" brushRef="#br0" timeOffset="-4657.97">22764 13455 488 0,'0'0'74'0,"0"0"63"16,0 0-48-16,0 0-2 16,0 0-17-16,11-72-26 15,-10 72-15-15,6 0-19 16,5 23-9-16,6 16-1 15,3 17 2-15,2 21 11 16,-1 15 8-16,-2 14 8 16,3 10 14-16,-2 4-20 15,-3-3-2-15,-3-8-8 0,-9-14-11 16,-5-18 2-16,-1-14-4 16,0-10 0-16,0-11 4 15,0-11-4-15,-3-9 0 16,-1-10-5-16,2-5 1 15,-1-7 4-15,0 0-4 16,-4-14-15-16,3-14-54 16,4-12-18-16,0-11-92 15,13-12-186-15</inkml:trace>
  <inkml:trace contextRef="#ctx0" brushRef="#br0" timeOffset="-3608.61">22918 13411 432 0,'0'0'24'0,"0"0"75"15,0 0-41-15,0 0-39 16,114-75-17-16,-51 60 6 15,10-1-6-15,12 1 4 16,5-1 0-16,8-1-3 16,19-1 0-16,20-3-3 15,21-1 2-15,8 0 8 16,0 3-10-16,-1 2 0 0,-13 5 8 16,-12 2-3-16,-18 2 30 15,-19-1-19-15,-9 2 14 16,-7-1 11-16,-7-1 1 15,-5 2-7-15,-5 1 6 16,-13 3-12-16,-10 3-8 16,-14 0-3-16,-12 0 1 15,-7 8-13-15,-4 4 0 16,-4 5-2-16,-3 8-1 16,-3 6-3-16,0 10 4 15,0 12 7-15,0 13 3 16,0 11-4-16,4 10 1 15,16 10 9-15,1 5-5 0,6 5-7 16,4 5 8-16,2-2-3 16,5 1 7-16,0-4-7 15,-3-7-13-15,-3-9 4 16,-7-9 4-16,-8-14-6 16,-9-11-2-16,-8-13 0 15,0-12-2-15,-8-8-2 16,-9-5 4-16,-5-4-2 15,-2-5 2-15,-3-3 5 16,0-1 3-16,-4-5 4 16,-6 1-5-16,-4-2-6 15,-15 0 5-15,-19 0-4 0,-25 0 2 16,-23 3-4-16,-27-3 3 16,-17 4-2-16,-18 0-1 15,-7 5-5-15,10 2 5 16,22 3-10-16,38 2 9 15,32-2 0-15,26 1 2 16,12-5-3-16,7-6 3 16,8-2-1-16,9-2 10 15,7 0-2-15,9 0 4 16,2 0-5-16,0 0 4 16,0 0 2-16,0-2-6 15,-1 0-1-15,-1 0-3 0,-6 1-3 16,-10-1 2-16,-6 2 5 15,-4 0-3 1,2 0 1-16,8 0 5 0,7 0 5 16,11 0 3-16,4 0-2 15,3 0-5-15,-1 0-1 16,-4 0-6-16,-5 0 1 16,-4 3-4-16,-2 1 4 15,2 3-3-15,3-2-2 16,6-4 4-16,5 1 3 15,3-2-6-15,0 0 7 16,0 0-4-16,0 0-2 16,0 0-2-16,6-9-3 15,5-4-13-15,-1-2-32 16,-4-1-6-16,-2 3-22 0,-4 2-55 16,0 1-10-16,-12 3-122 15,-12-1-121-15</inkml:trace>
  <inkml:trace contextRef="#ctx0" brushRef="#br0" timeOffset="-2716.47">23743 13786 600 0,'0'0'9'0,"0"0"78"16,19-77-34-16,9 52-22 16,10 8-16-16,8 7 2 15,0 8-4-15,-5 2-4 16,-10 20 5-16,-10 11 7 15,-12 9-9-15,-8 2 19 16,-1 2 3-16,0 0-6 16,-9 1 3-16,-3-2-15 15,0-1-7-15,2 2-4 16,1-4 1-16,3-4-5 16,6-5 3-16,0-6-4 15,0-9 0-15,15-5 4 0,7-6 1 16,8-5 0-1,6 0-3-15,1-5-2 0,-3-12-7 16,-4-5-3-16,-9-3 4 16,-6-3 4-16,-5-6 2 15,-7-3-2-15,-1 0 4 16,-2 3-1-16,0 9 0 16,0 5 0-16,0 12 6 15,0 3 6-15,0 5 3 16,0 0-4-16,0 0-12 15,0 9-7-15,1 11 2 16,5 5 5-16,4 2 4 16,1 1-4-16,4-1 1 0,5-1-2 15,0-2-1 1,1-7 2-16,2-5 5 0,-3-7-3 16,0-3-2-16,-2-2 2 15,-5 0 1-15,-1-10 4 16,-3-7 1-16,-3-4 17 15,-3-8 11-15,-1-1-6 16,-2-5-6-16,0-7-20 16,-9 3 6-16,-6 1-10 15,-2 10 3-15,1 10-3 16,-3 8-2-16,-5 10 1 16,-8 0-7-16,-3 8 8 15,-7 11 0-15,2 3-28 16,14 2-110-16,17-5-97 15</inkml:trace>
  <inkml:trace contextRef="#ctx0" brushRef="#br0" timeOffset="-778.62">23340 13334 314 0,'0'0'81'16,"0"0"-20"-16,0 0 34 16,0 0-12-16,0 0-3 0,0 0-6 15,25-47 6 1,-25 47-29-16,0 0-6 0,0 0-24 16,0 0-19-16,0 0 2 15,0 0-4-15,0 15 0 16,-3 8 1-16,-1 5-1 15,4 6 15-15,0 2 4 16,0 5-7-16,0 0 9 16,9 0 3-16,0 1-6 15,0 3-15-15,1-2 16 16,-1 2-15-16,-1-5 2 16,2-3-2-16,-1-2 5 0,-2-2-7 15,-1-3 5 1,-1-1 1-16,-1-3-2 0,-2 1 9 15,-1 1-12-15,-1 0 6 16,0 0 2-16,0 0-8 16,0-1 12-16,0-2-11 15,0-1 1-15,2 0-2 16,-1-2 1-16,1 1-3 16,-1-3 1-16,-1-3 2 15,0 2 0-15,2-2-3 16,-2 0 2-16,1 0-2 15,1-1 0-15,-2 0 0 16,1-1 0-16,1 0 1 16,-1 1-1-16,2 1 1 15,-1-2-2-15,-1 1 0 0,1-1 1 16,2-3 0-16,-3 2 0 16,1 3 0-16,-1-2-1 15,1 3 1-15,-1-1-1 16,1 2 2-16,-1-1-2 15,1-2 1-15,-2 0-1 16,0 1 0-16,0 3 0 16,0-1 2-16,2 3-2 15,1 2 0-15,0 0 0 16,0-1 0-16,0-2 2 16,-2-6-2-16,2-2 2 15,-3-4-2-15,1-3 0 16,-1-2 0-16,0-2-2 0,0 1-1 15,0-3 3-15,0 0 3 16,0 2-2-16,0-2-1 16,0 0 1-16,0 0 2 15,0 0-2-15,0 0-1 16,0 1 0-16,0 1-4 16,-1 1 4-16,-11 1 6 15,0 0-5-15,-1 0 1 16,-2-1 3-16,0-1-3 15,1 2-1-15,-2-1 3 16,2-2-4-16,-3 3 3 16,-3 0-2-16,-2-1-1 0,-3-1 0 15,-4 1 0 1,2-1 0-16,-2-2 0 0,6 0 2 16,4 0 4-16,4 0-4 15,7 0-2-15,-1-2 1 16,0-1 10-16,-2 2-11 15,-2-2 0-15,-1 3 1 16,0-1 0-16,1 0 1 16,5 1-2-16,2-2 1 15,3 1 3-15,2-2 17 16,-2 2-13-16,1 1 5 16,-1-1-12-16,0 1 4 0,-2 0-1 15,2 0-4-15,-2 0 5 16,1 0 0-16,2 0-5 15,1 0 3-15,-1 0 5 16,0 0-7-16,1-3 9 16,-2-3 10-16,-1 0-13 15,-1-3 1-15,2 0 5 16,-3-3-10-16,2-1 10 16,-2-1-8-16,-1 2-5 15,4-1 9-15,-1 1 0 16,4-2 1-16,0-2 1 15,0 0-9-15,0-1 9 16,0 1-6-16,0-4 1 0,0 4-5 16,2-4 4-1,1 1-3-15,-3-2 1 0,0-1 2 16,0 2-4 0,0 2 0-16,0 3 1 0,0 1 7 15,0 0-6-15,0 5 0 16,0-1-2-16,-1 3-1 15,-3-1 2-15,3 0 0 16,-1 4-2-16,1-3 0 16,-1 5 2-16,2 0-2 15,0 2 0-15,-1 0-2 16,1 0 2-16,-2 0-1 0,2 0 1 16,0 0-3-1,0 0 0-15,0 0 2 16,0 0 1-16,0 0-3 0,0 0 2 15,0 0-7-15,0 0-39 16,0 0-46-16,0 0-41 16,0 0-56-16,9-4-111 15,9-3-445-15</inkml:trace>
  <inkml:trace contextRef="#ctx0" brushRef="#br0" timeOffset="321.54">23258 14405 281 0,'0'0'168'0,"0"0"-124"15,0 0 69-15,0 0-44 16,0 0-33-16,0 0-5 15,0 0 4-15,0 0-3 16,0 0 4-16,0 0-1 16,0 0 4-16,-2 0-12 15,-1 0 10-15,0 0-12 16,-3 0 7-16,-2 0-15 16,2 0-15-16,0 0 18 15,-1 0-4-15,1 0-5 16,-4 0-11-16,-2 0 11 15,-2 0-1-15,-2 3-3 16,-3 2 4-16,-1-1 2 0,-5 1 1 16,-2 1-1-1,-1 2-4-15,-2-2 4 0,-1 3-6 16,-3-1 3-16,-4 2-1 16,-3 0 2-16,-3 1-10 15,-2-1 2-15,3-1 5 16,0 2-6-16,-1-2 0 15,-3 2 1-15,0 0-3 16,-5-1 0-16,-3 2 0 16,-2 2 3-16,-5-2 0 15,1 2-4-15,4-2 4 16,3-1-2-16,6-2-1 16,8-3 3-16,3 1-3 15,2-1-1-15,0-2 1 0,0 0 0 16,3 3 5-1,-4 1-6-15,3 0 1 0,6-1-3 16,8-2 3-16,10-4 0 16,6 2 0-16,3-2 0 15,0-1 4-15,0 1 4 16,0-1 6-16,0 0 1 16,0 0 3-16,-3 0-3 15,-3 2 0-15,-4-2-4 16,-3 2-11-16,4-1 7 15,2-1-6-15,4 1 0 16,2-1-1-16,1 0 6 16,0 0-6-16,0 0 1 0,0 0 1 15,-3 0-2 1,-2 0 0-16,-1 0 3 0,-2 0-3 16,-2 0 0-16,0 0-1 15,1 1 1-15,-1-1 0 16,2 0-2-16,3 0 4 15,2 2-3-15,0-1 2 16,2-1 0-16,-5 2-1 16,-4 0-2-16,-7 4 1 15,-8 1 1-15,-5 0-1 16,-1 3-1-16,4-6 3 16,6 1-1-16,9-3 2 0,6 0-2 15,2-2 1 1,4 0 0-16,0 0-1 0,0 0-5 15,0 0-38-15,0-4-42 16,0-5-110-16,0-2-111 16</inkml:trace>
  <inkml:trace contextRef="#ctx0" brushRef="#br0" timeOffset="905.53">21753 14458 559 0,'0'0'51'16,"0"0"34"-16,0 0 15 15,0 0-50-15,0 0-47 16,0 0 4-16,-90 51 18 15,62-28 7-15,4-4-3 16,2 0 3-16,0 3-10 16,-3 1-5-16,-1 2 14 15,-4 0 4-15,-2-2-7 16,3-3-2-16,5-5-7 0,6-5-5 16,9-6-7-1,7-2-2-15,2-2 0 0,0 0-3 16,0 0 3-16,0 0 1 15,0 0 1-15,0 0-7 16,0 1-2-16,0-1 2 16,0 1 7-16,0 1-7 15,0 2-3-15,0 3 3 16,4 2 3-16,9 1-1 16,3 4 0-16,10 4 3 15,3 3 14-15,4 7-6 16,0 1 5-16,0 1-7 15,-2-1-1-15,-2-5-6 16,-1-4 9-16,-1-5-2 16,-3-1-5-16,-5-2 1 15,-1-5-1-15,-4 1-6 16,-3-1 1-16,0-2 1 0,-4 2-1 16,0-3-1-16,0-1-6 15,-4-1-93-15,-3-2-128 16,1 0-336-16</inkml:trace>
  <inkml:trace contextRef="#ctx0" brushRef="#br0" timeOffset="2446.75">24933 13159 509 0,'0'0'36'16,"0"0"64"-16,0 0-5 16,0 0-26-16,0 0-7 15,0 0-15-15,0 0-26 16,0-22-17-16,0 23-4 15,0 15-5-15,0 6 5 16,0 7 10-16,0 2 4 16,0 1 1-16,2 0 2 15,5 2 3-15,2 4-9 16,-2 1 5-16,2 2 3 0,2 0-8 16,-2 0-4-16,-2 0-2 15,5 1 10-15,-3 3-14 16,6 2 7-16,0-1 8 15,2 1-12-15,0-5 9 16,1-6-2-16,-1 0-6 16,-3-2 0-16,-3-2-3 15,-2 2 5-15,-2 0-3 16,-1 0-4-16,0 2 2 16,0 0 4-16,4 0-5 15,-1-4 1-15,4-1-2 16,-2-3 0-16,-2-1 0 15,-1 0 2-15,-1 0-1 16,-1 0-1-16,-3 0 0 0,0 1 0 16,0-4 3-16,-1 6-3 15,-1-4 1-15,1 2 1 16,-1-1-2-16,-1-1 12 16,0-4-12-16,0 4 1 15,0 1 3-15,0-1 0 16,0-1 14-16,2-1-6 15,2 2-10-15,-1-5 6 16,3-1 2-16,-3-5-8 16,-2-4-2-16,1-3 8 15,-1-3-8-15,-1-1 2 0,0 1 2 16,0 0 0 0,0-2 0-16,0-1-3 0,0-1-1 15,0-1 2-15,2 0 8 16,-2 0 1-16,0-6-4 15,0-10-7-15,0-12-43 16,0-5-105-16,0-4-164 16</inkml:trace>
  <inkml:trace contextRef="#ctx0" brushRef="#br0" timeOffset="3728.47">25312 13498 313 0,'0'0'72'0,"0"0"-11"15,0 0 88-15,0 0-51 16,0 0-39-16,0 0 6 16,3-9-7-16,-3 9-14 15,0 0-16-15,0 0-18 16,0 0-7-16,0 0-2 16,-2 0-1-16,-5 8 5 0,-5 4 7 15,3 4-8-15,-2 0 7 16,3-1-3-16,2 0-1 15,1-4 2-15,4-3 6 16,1-3-4-16,0-5-2 16,0 0-1-16,0 0 17 15,0 0 12-15,0 0 13 16,0 0-10-16,0 0 6 16,0-3-22-16,0-4-5 15,0 4-1-15,0 0-11 16,0 3-2-16,0-1 1 15,0 1-3-15,0-2-3 0,0 2 4 16,0 0-4-16,0 0 2 16,0 0-2-16,-2 0-2 15,2 0 2-15,0 0 2 16,0 0-1-16,0 0 2 16,0-1 3-16,0 1-5 15,0-2 11-15,0 0-12 16,0 2 11-16,0 0-9 15,0-3-2-15,0 0 0 16,0-3-2-16,12-2 1 16,6 1-3-16,4-3 2 0,5 2 2 15,7 2 1 1,5-5 2-16,5 5-2 0,2-3 1 16,0 3-2-16,3-3 1 15,3 3-1-15,1-1 0 16,2 0-2-16,2 4-2 15,-2-3 3-15,-5 3 1 16,0-1 0-16,-1-1 0 16,-1-3 1-16,2 0-1 15,-4 0-1-15,-5-1-1 16,-4 1 1-16,-4 0 1 16,-2-1 0-16,1 1 2 15,-4 0-2-15,-3 2 0 16,-6 3 0-16,-6 0 0 15,-7 0 0-15,-5 3 6 16,-1 0-6-16,0 0-21 0,0 0-21 16,-3-3-16-16,-12 1-61 15,-7-3-100-15,-2-1-221 16</inkml:trace>
  <inkml:trace contextRef="#ctx0" brushRef="#br0" timeOffset="4116.92">26124 13232 30 0,'0'0'556'0,"0"0"-510"16,0 0 97 0,0 0-52-16,0 0-41 0,0 0-20 15,0 0-19-15,3-10-10 16,30 10 27-16,11 0-8 15,6 0 1-15,4 0 0 16,-5 0-11-16,-4 1-7 16,-9 2 1-16,-9 0 1 15,-11 0-5-15,-6 1 2 16,-5-1-2-16,-3 1 0 16,-1 0 0-16,-1 3 0 15,0 2 1-15,0 3 4 0,-9 7 0 16,-12 3 13-1,-7 5 2-15,-3-1 3 0,-2 2-9 16,3-2-6-16,6 1-7 16,6-1 1-16,5-2-2 15,7-2 0-15,6-3-20 16,0-6-77-16,19-3-150 16</inkml:trace>
  <inkml:trace contextRef="#ctx0" brushRef="#br0" timeOffset="4701.54">26676 12973 597 0,'0'0'25'0,"0"0"59"16,0 0 23-16,0 0-57 0,0 0-49 15,0 0 1-15,11 61-2 16,14-5 41-16,1 13-10 16,0 8 6-16,-6 8 0 15,-7 3-10-15,-7 3-2 16,-6 1-3-16,0-2-12 16,0-6-5-16,0-6 7 15,0-8-5-15,2-4 0 16,10-4 6-16,3-3 4 15,-3-6-6-15,-1-2-11 16,-2-3 15-16,2-2-8 16,1-8 6-16,-3-8 4 15,-2-8-12-15,-2-11-1 16,-1-6-3-16,-4-2 6 16,2-3-1-16,-1 0-3 0,-1 2-2 15,2-1 2-15,-2-1-3 16,1 0 0-16,2 0-3 15,0 0 3-15,0-8-47 16,-1-6-39-16,-2-4-57 16,0-8-197-16</inkml:trace>
  <inkml:trace contextRef="#ctx0" brushRef="#br0" timeOffset="5879.32">26599 12914 458 0,'0'0'49'16,"0"0"-17"-16,0 0 61 16,0 0 4-16,0 0-55 15,106-20-11-15,-42 10-4 16,9 0 0-16,12-2 0 16,9 0-12-16,12-1 0 15,8 0-15-15,6-3 7 16,8-3-2-16,1-5-3 0,-4-2 0 15,-10-1-2-15,-8-1 4 16,1 3-1-16,-2 0 15 16,2 3-15-16,-6 3 4 15,-9-1-5-15,-9 3 6 16,-3 1-3-16,-5 2 11 16,-5 4-5-16,-8 5 1 15,-10 3 1-15,-12 2 3 16,-10 0-6-16,-7 5-3 15,-6 7-7-15,3 9 2 16,-3 3-7-16,2 6 3 16,-6 3-3-16,-3 7 5 15,-2 4 3-15,-6 7 2 0,-2 7-3 16,-1 6 10 0,0 3 2-16,0 6 3 0,9 4-1 15,6 3 0 1,6 6-1-16,3 3-2 0,-2 3-9 15,-1-1-2-15,-2 6 6 16,-2-5-5-16,1 0 0 16,-2-5 2-16,1-9-4 15,-4-4 3-15,-4-11 5 16,-3-9-9-16,-6-15 3 16,0-9-2-16,0-7-1 15,-12-7-1-15,-4 0 0 0,-5-2 2 16,-4 0 18-1,0-2-10-15,-3 2 2 0,-2-3-8 16,-1 0-2-16,-9-1 3 16,-4-2 1-16,-11 1-5 15,-13-1 0-15,-22-1 0 16,-23 2 4-16,-22 1-3 16,-24 0 5-16,-14 2 4 15,-8 1-10-15,-4-2 0 16,8 4-2-16,6 0-3 15,12 1 0-15,16 1 2 16,21-2 4-16,25-4-1 16,27-6 1-16,27-2-1 15,23-3 1-15,11 0-2 16,8 0 2-16,1 0 10 0,0 0-9 16,0 0 7-16,-2-3-4 15,-2 2 3-15,-5-3 2 16,-6 0-7-16,1-1 1 15,1 0-1-15,1-1-2 16,5 2 5-16,-1 0-5 16,2-1 3-16,3 0 5 15,0-2-9-15,0-1-3 16,2 1-29-16,1-3-41 16,0-4-46-16,0-6-183 15</inkml:trace>
  <inkml:trace contextRef="#ctx0" brushRef="#br0" timeOffset="6644.96">27519 13219 562 0,'0'0'52'15,"0"0"66"-15,0 0-15 16,0 0-69-16,0 0-26 16,0 0-5-16,-24 38 6 15,20-4 20-15,2 3-2 16,2 2-5-16,0 0-10 15,12 2 1-15,8-4 3 0,2 1-9 16,5-6-6-16,0-2 2 16,3-5 2-16,-2-3-5 15,-1-10-2-15,0-5 2 16,-5-7-2-16,-2 0 6 16,-1-9-7-16,-4-11 7 15,-3-5-3-15,-6-5 4 16,-3-2 5-16,-3-1-3 15,0-4 4-15,0-1-3 16,0 4-7-16,0 6 9 16,0 11 0-16,0 11 6 15,0 4-1-15,0 2-1 16,0 0-14-16,0 13-6 0,0 15 0 16,0 10 2-16,0 6 8 15,0 3-2-15,0 3 6 16,4 0-4-16,2 3-2 15,1-6 0-15,1-6 2 16,0-5-4-16,-2-9 3 16,2-6-3-16,-3-6 1 15,-1-5 0-15,-1-3-1 16,0-7-6-16,0 2-10 16,2-2-32-16,5 0-34 15,5-4-101-15,3-16-191 16</inkml:trace>
  <inkml:trace contextRef="#ctx0" brushRef="#br0" timeOffset="7049.65">28074 13305 632 0,'0'0'55'0,"0"0"69"16,0 0-17-16,0 0-82 15,0 0-16-15,0 0-9 16,-28 59 15-16,28-19 12 16,0 6-9-16,1 2-1 15,18 2-12-15,3-2 2 0,3-4-3 16,0-8 6 0,-1-8-8-16,-6-11 0 0,-5-8-1 15,-2-9-1-15,0 0 7 16,2-12 20-16,3-12 11 15,-1-10 6-15,-3-3-15 16,-9-6-6-16,-3-3-5 16,0-5-5-16,-10-2-4 15,-11 2-2-15,-5 5-7 16,-4 10-6-16,0 14 5 16,1 11-11-16,3 10 10 15,4 1-1-15,3 8-14 16,8 14-42-16,8 2-49 15,3 0-96-15,14-7-312 0</inkml:trace>
  <inkml:trace contextRef="#ctx0" brushRef="#br0" timeOffset="7881.78">28590 12753 134 0,'0'0'240'16,"0"0"-138"-16,0 0 14 15,0 0-28-15,-19-71-35 16,16 60 17-16,0 4-3 16,0 3-18-16,3 1 6 15,-2 2-5-15,2 1-29 16,0 0 5-16,0 0-21 0,0 0-5 15,0 0-2-15,0 15-3 16,0 11 5-16,2 9 9 16,5 4-3-16,1 3 19 15,4 4 11-15,-3 3-19 16,1 1 3-16,4 1-10 16,-2 2 9-16,-1 0-17 15,-2-1 17-15,0-2-16 16,0 1 18-16,-1-5-15 15,-1 3 14-15,-1-4-8 16,-1-3-11-16,-4-2 8 16,3-4-1-16,-2 3 1 15,1 0-4-15,1 3 7 16,3-1-7-16,-1-1 0 16,-2-5-5-16,3-1 3 0,-4-1 2 15,2-1-3-15,1 2-2 16,1-2 0-16,4 2 1 15,-1-3 1-15,-1 2 1 16,0-5-1-16,-2-2-1 16,-2 0 0-16,0-2 0 15,-1 3-1-15,-1 2 1 16,3 2-1-16,-3 2 2 16,0-2-1-16,0-6 0 15,-2-5 0-15,-1-8-1 0,2-7 0 16,-2-2 2-1,0-1 0-15,0-2 4 0,0 0 2 16,0 0 4-16,0 3-4 16,0-3-4-16,0 0-1 15,0 0-3-15,0 0-21 16,0-5-60-16,-2-7-35 16,-2-3-69-16,1-6-257 15</inkml:trace>
  <inkml:trace contextRef="#ctx0" brushRef="#br0" timeOffset="8841.5">29006 12766 226 0,'0'0'40'16,"0"0"25"-16,0 0 38 16,0 0-32-16,0 0 24 15,0 0-10-15,0 0-28 16,11-51-6-16,-11 48-2 15,1 0-10-15,-1-2-7 16,2 1-2-16,-2 0-10 16,0 2 11-16,0 0 3 15,0 0-11-15,0 0-8 16,0 2 1-16,0 0-2 16,0 0 2-16,0 0-15 0,0 0-2 15,0 0-9-15,0 5 3 16,0 9 7-16,0 5-4 15,0 7 10-15,0 1-1 16,-2 5 0-16,-1 7 1 16,0 4 10-16,3 3 1 15,-1 2-1-15,-1 1-9 16,1-3 5-16,-3 1 1 16,-2-2-8-16,1-1 8 15,0-1 0-15,-1 1-12 16,3 0 3-16,-2 1 10 15,2 0-10-15,3-3 9 0,-2-1 0 16,1 1-1-16,-1-1-11 16,1 4 8-16,-1-2-6 15,2-1 5-15,-1-1-6 16,1-5 1-16,0-1-3 16,0 1 0-16,0-5 0 15,0 2 2-15,0 1-1 16,0 0 7-16,0 2-8 15,0 4 4-15,1-2-6 16,2-1 6-16,-1-3-2 16,-2-3-2-16,0-4-3 15,0 1 3-15,0-4 5 16,0-4-5-16,0-3 0 0,0-2 3 16,0-3-1-16,0-6-2 15,0-2 2-15,0 0-2 16,0-3 1-16,0 1 4 15,0-2-3-15,0 0-2 16,0 0 0-16,0 0-5 16,-5 0-53-16,-8-5-81 15,-10-17-153-15</inkml:trace>
  <inkml:trace contextRef="#ctx0" brushRef="#br0" timeOffset="10942.12">27393 12925 330 0,'0'0'78'15,"0"0"28"-15,0 0-7 16,0 0-25-16,0 0-27 15,0 0-12-15,5-17-4 16,-3 12 3-16,-1 3 28 16,-1-1-29-16,0 3 6 15,0-1-12-15,0 1-4 16,0 0-9-16,0 0-5 16,0 0 1-16,0 0-8 15,0 0 6-15,0 0-3 16,0 0-2-16,0 0 0 0,0 0-1 15,0 0 2 1,0 0 0-16,0 0 0 0,0 0 6 16,0 0-7-16,0 0-1 15,0 0 1-15,0 0-2 16,0 0 0-16,0 0 2 16,0 0-1-16,0 0-2 15,0 0-2-15,0 0 2 16,0 0 0-16,0 0 2 15,0 0-2-15,0 0 0 16,0 0 0-16,0 0 0 16,0 0 0-16,0 0-4 15,0 0 8-15,0 0-4 0,0 0 0 16,0 0 0 0,0 0 1-16,0 0-1 0,0 0-1 15,0 0-1-15,0 0 2 16,0 0-3-16,0 0 3 15,0 0 0-15,0 0 1 16,0 0 1-16,0 0 0 16,0 0-2-16,0 0 1 15,0 0-1-15,0 0 0 16,0 0 1-16,0 0-2 16,0 0 1-16,0 0-3 15,0 0-1-15,0 0-7 16,0 0 10-16,0 0-3 15,-1 0 4-15,-1 1 2 0,1 2-2 16,-3 1 0-16,2 1-2 16,1 1 2-16,-1 0-1 15,2-1 1-15,-1 1-1 16,-1 2 2-16,-1 1 0 16,2-1-1-16,-2 2 1 15,1 2-1-15,-1-2 1 16,-2 4 1-16,4 2-2 15,1 1 0-15,0 3-4 16,0-2 3-16,0 0 1 16,0 1 0-16,0-2 2 15,0 1-1-15,0-1 1 16,0 1 1-16,0 1-3 0,0 1 1 16,0-2 0-16,0 1-1 15,0 1 1-15,0-1 0 16,1 1 0-16,2 1-1 15,4-1 1-15,-3 1 0 16,-1-1-1-16,2 0 2 16,-2 0-2-16,2 0 2 15,-2 2 2-15,3 0-4 16,0 0-2-16,4 1 0 16,1 0 2-16,0 1 2 15,-2-2-2-15,-1 1 0 16,0 0 2-16,-3 1-2 0,-1-2 0 15,-2-1 1 1,1-3 0-16,-3 0 0 0,1-1-1 16,2 0 0-16,-2-1 1 15,2 0-1-15,2 1 0 16,1 0 2-16,-2 0-1 16,-1 2 0-16,1 3-1 15,-1-2 0-15,1 6 0 16,0 2 0-16,1 0 0 15,-1 2 2-15,-1-2-1 16,0-3-1-16,0 0 0 16,0-3 1-16,3-1 1 15,0 0-2-15,0-1 1 16,0 1 1-16,0 0-2 16,0 3 1-16,-2 0-1 0,-1-2 1 15,0 3-1-15,0-3 2 16,0-1-1-16,-1-1 4 15,-2-4-3-15,1-4 2 16,-1-1-3-16,0-2 1 16,0 3 0-16,0 0 1 15,0 1-2-15,0 1 4 16,0-2 0-16,2-1 3 16,0-3-5-16,-1-1 1 15,-1-1 1-15,2-2 0 16,-2-1-2-16,0-1-1 15,0 0 5-15,0-1-2 0,2 4-2 16,-2-2 1-16,2 3 1 16,-2-2 3-16,0 1-5 15,0 0 1-15,1-2 0 16,-1 1 0-16,0-3-4 16,0-1 3-16,0 0-1 15,2 0 0-15,-2 0 5 16,0 0-3-16,0 0 1 15,0-2-5-15,-20-13-56 16,-12-7-146-16,-9-7-786 16</inkml:trace>
  <inkml:trace contextRef="#ctx0" brushRef="#br0" timeOffset="12360.27">27081 13941 410 0,'0'0'110'0,"0"0"-70"16,0 0 89-16,0 0-53 16,0 0-5-16,0 0 10 15,16-25-35-15,-16 25-28 16,0 0-18-16,0 0 0 16,0 5 3-16,0-1 4 15,0 0-1-15,0-4 9 16,0 0 6-16,0 0-2 15,0 0 8-15,0 0 7 16,0 0-4-16,0 0-4 16,0 0 0-16,0 0-13 15,0 0 4-15,0 0-7 16,0 0 0-16,0 0 2 0,0 0-12 16,-2 0 11-16,2 0-8 15,0 0 0-15,0 0 0 16,0 0 1-16,-1 0 2 15,-2 0-2-15,3 0-2 16,-1 0 0-16,-1 0-2 16,-4 0 2-16,-3 0-2 15,-5 0 2-15,-5 0 3 16,-3 0-5-16,-3 0 1 16,-2 0-2-16,-1 0-2 15,-2 2 3-15,-1 3 1 16,-7 0 0-16,-1 4 5 0,-7 1-6 15,-2 2 0-15,-4 3 0 16,0-1 0-16,3 3 0 16,0-3-7-16,1 0 7 15,-1-1 5-15,-5 4-3 16,-3-2-4-16,-1 1 1 16,-1-3 1-16,0 1 0 15,7-2 5-15,6-2-4 16,11-1-1-16,10-4 1 15,12 0 0-15,5-4-1 16,1 0 0-16,1 1 0 16,-5-1 1-16,-5 2-3 15,-5 1 4-15,-12 2-2 0,-1 1 2 16,-3 0-2-16,2 0 2 16,7-3-3-16,10-1 4 15,9-2-2-15,8-1 4 16,-1 2 2-16,2-2-4 15,0 0 0-15,0 0 3 16,-1 0-5-16,1 0 6 16,-2 0 7-16,-1 0-13 15,-1 0 12-15,-2 0-8 16,-5 0-1-16,4 0-3 16,1 0 4-16,3 0-2 15,1 0 5-15,2 0-3 0,0 0 7 16,0 0-4-1,0 0-4-15,0 0-1 0,0 0-3 16,0 0 0-16,0 0-1 16,0 0-22-16,0 0-46 15,2 0-32-15,7-12-64 16,9-3-159-16</inkml:trace>
  <inkml:trace contextRef="#ctx0" brushRef="#br0" timeOffset="13147.88">25926 13924 465 0,'0'0'59'0,"0"0"30"15,0 0 22-15,0 0-59 16,0 0-7-16,0 0 22 16,6-20-22-16,-6 20-15 15,0 0-7-15,0 0 5 16,0 0-17-16,0 0 6 16,0 0-7-16,0 0-1 15,0 0-9-15,-9 7-5 16,-4 6 5-16,-7 4 11 0,-2 3-2 15,0 0 5-15,4 3-2 16,0-4 7-16,7 1-2 16,1-4-3-16,1-2-4 15,3-3 8-15,-1 1-9 16,-1 0 4-16,-1 2-2 16,0 1 4-16,-1 2-3 15,-2-5 2-15,1 2-6 16,2-4 3-16,2-5 1 15,3 0-6-15,2-3 0 16,2 0-2-16,0-2 0 16,-1 1 0-16,-1 1 0 0,1-2-2 15,-1 2 0-15,2-2 1 16,-1 0-2 0,1 3 1-16,0-3 1 0,-2 0-2 15,2 0 0-15,0 0 2 16,0 0-2-16,0 0 1 15,0 0 5-15,0 0-5 16,0 0 6-16,0 0-8 16,0 0-3-16,0 2-1 15,0 2 2-15,0 3 0 16,0 6 2-16,6 2 7 16,3 4-6-16,4 0 1 15,4 6 8-15,8 0-7 16,5 1 2-16,8 3 4 15,5 0-5-15,-1-3 10 0,-1-2-5 16,-5-4 3-16,-8-3-2 16,-7-3-4-16,-3-6 0 15,-9-2-4-15,-4-5 2 16,-1 1-4-16,-4-2 1 16,0 0-4-16,0 0-23 15,3 0-90-15,3-17-177 16</inkml:trace>
  <inkml:trace contextRef="#ctx0" brushRef="#br0" timeOffset="14279.95">27037 13897 560 0,'0'0'46'0,"0"0"63"15,0 0-35-15,0 0-61 16,0 0-13-16,0 0 14 16,-31 67-3-16,31-44-7 15,0 4 11-15,5-7 5 0,8-3-2 16,5-2 0-1,-1-8-10-15,0-6 12 0,1-1 2 16,-3 0-12-16,0-10 1 16,-5-7 3-16,-4-2 8 15,-2-5-3-15,-4-2-2 16,0 1-1-16,0-1 1 16,-7 4-6-16,-2 6 3 15,-1 5 6-15,4 4-13 16,-3 7 1-16,-3 0-8 15,-3 0 4-15,-1 14-2 16,2 5-2-16,5 1 0 0,5-1-4 16,4 2 4-1,0-3-1-15,0 0 1 0,9-4 1 16,5-5 4-16,-1-2-3 16,-1-7 4-16,-2 0 6 15,1 0-5-15,-4-7 16 16,-1-8 4-16,-4-2-8 15,-2-2-3-15,0 2-2 16,0 3-8-16,-2 3 0 16,-5 5-6-16,1 1-1 15,-6 5-2-15,-2 0 2 16,-2 11 0-16,-1 7-2 16,8 1 1-16,4-2 1 15,5-3 0-15,0-4-2 16,0-4 3-16,0-4 3 0,0-2 5 15,0 0 12 1,4 0 20-16,0-4 19 0,1-10-27 16,-2 0-1-16,-2 2-5 15,1 1-12-15,-2 3-1 16,0 1-12-16,0 2 0 16,0 0-2-16,0 2-4 15,0 1-86-15,-11 2-71 16,-5 0-100-16</inkml:trace>
  <inkml:trace contextRef="#ctx0" brushRef="#br0" timeOffset="15451.08">25218 13486 506 0,'0'0'39'0,"0"0"-18"16,0 0 28-16,0 0-9 15,0 0-2-15,0 0-14 16,-23 56-1-16,23-40-8 16,0-3-8-16,2-2 3 0,4-6 1 15,0 0-3 1,-2-5 11-16,1 0 6 0,-1 0 2 16,-1 0 13-16,2-10-1 15,-2-4-5-15,0-3-14 16,-3 3 3-16,0 2-20 15,0 1 15-15,0 2-17 16,0 4 10-16,0 3-9 16,0 2 4-16,0 0-6 15,0 0 0-15,-2 0-5 16,-2 7 5-16,-1 3 0 16,1 3 0-16,1-2 1 15,3-1-1-15,0-3 3 0,0-2 0 16,0-1-6-1,1-3 6-15,11-1 7 0,4 0 0 16,0 0 23-16,-3 0 5 16,-7-1-3-16,-5-2 17 15,-1-1 9-15,0-3-1 16,0 1-27-16,0-5-18 16,-7 2 3-16,-2 1-14 15,5 2 1-15,-1 3-3 16,5 3 1-16,0 0-3 15,0 0-6-15,0 0-12 16,-1 4-115-16,-2 12-84 0,3 1-84 16</inkml:trace>
  <inkml:trace contextRef="#ctx0" brushRef="#br0" timeOffset="21552.02">28170 14616 542 0,'0'0'51'16,"0"0"-9"-16,0 0 69 15,0 0 2-15,0 0-48 16,0 0-19-16,0 0-19 15,-18-48-11-15,16 48-12 16,2 13-1-16,0 14 5 16,-1 10 5-16,1 5 20 15,0 8 19-15,0 6-21 16,0 5-2-16,0 4-9 16,0-1 4-16,0-2-9 15,0-6-4-15,-3 0-5 16,-2-6 1-16,-1-6-2 0,0-4 2 15,-1-8 2-15,1-5-4 16,1-5-4-16,2-5 1 16,2-2 7-16,-1-6-3 15,2-5-4-15,0-4-2 16,0 0 2-16,0 0 7 16,0 0-1-16,0-1-8 15,0-7-2-15,0-5-63 16,0-4-26-16,0-3-42 15,0-2-79-15,0-3-234 16</inkml:trace>
  <inkml:trace contextRef="#ctx0" brushRef="#br0" timeOffset="22167.37">27909 14921 541 0,'0'0'79'0,"0"0"-44"16,0 0 73-16,0 0-27 15,0 0-29-15,0 0-17 0,-6-2-2 16,6 2-14-1,0 0-5-15,0 0 7 0,0-3 1 16,0-6-8-16,7-4-3 16,3-1-3-16,1-3 1 15,0-2 7-15,2-1-5 16,-1-4-11-16,3-2 16 16,0-1-14-16,-1-1-1 15,-1 2 6-15,-4 4-5 16,-1 1 3-16,-3 5-4 15,-2 3 4-15,-2 8 7 16,-1 1 15-16,0 4-6 16,0 0 0-16,0 0-11 15,0 0-7-15,2 0-3 16,4 0-1-16,12 3 0 0,8 10 1 16,7 2 6-16,3 4 2 15,-1 3-7-15,-4 2 5 16,-1 5 10-16,-5 0-13 15,-4 5 11-15,-5 2-3 16,-1 3-1-16,-1-7-8 16,0-6 6-16,-2-3 2 15,3-7-4-15,-4-5-3 16,-2-3-1-16,-3-2-1 16,-1-5 0-16,-2-1-1 15,1 0-4-15,-1 0-31 16,-2 0-71-16,-1 0-106 0,0-3-325 15</inkml:trace>
  <inkml:trace contextRef="#ctx0" brushRef="#br0" timeOffset="26710.33">28819 15562 526 0,'0'0'94'16,"0"0"18"-16,0 0-9 0,0 0-44 16,0 0-20-16,-99-19-20 15,77 21 6-15,-2 15-11 16,-2 8 7-16,1 4-1 15,1 4-5-15,4 2 13 16,1-1-8-16,3 3-1 16,4-1-6-16,6 4 3 15,4 3-7-15,2-1 0 16,0-4-2-16,16-4-4 16,6-6 3-16,2-7-1 15,2-2-4-15,-1-5 2 16,0-3-3-16,0-5 0 0,-1-2-1 15,-2-3-16 1,-5-1-22-16,-1 0-22 0,-2 0-29 16,0 0-96-16,-1-14-179 15</inkml:trace>
  <inkml:trace contextRef="#ctx0" brushRef="#br0" timeOffset="27116.93">28921 15634 635 0,'0'0'49'0,"0"0"36"16,0 0-10-16,0 0-53 15,0 0-13-15,0 0-3 16,14 52 11-16,1-20 20 15,-2 2-19-15,6 0-4 16,0 0-2-16,1-4-5 16,1-1-4-16,-3-5 1 15,0-4-3-15,1-7 0 16,-1-7 2-16,5-6 4 16,-1 0-7-16,1-12 1 15,0-12 1-15,-2-5 0 0,-7-3 7 16,-4-3-7-1,-6 0 14-15,-4-2 1 0,0-1-7 16,0 1-1-16,-8 4-9 16,-1 8-4-16,3 8 3 15,1 8-23-15,2 6-28 16,0 3-75-16,0 0-134 16</inkml:trace>
  <inkml:trace contextRef="#ctx0" brushRef="#br0" timeOffset="27821.36">29414 15519 560 0,'0'0'98'0,"0"0"-32"15,0 0 14-15,89-8-27 16,-58 15-19-16,-1 12-3 15,-6 6-16-15,-4 3 0 16,-3 5-4-16,-3-2-3 16,-2 2-4-16,-5-4 1 15,-4-1-3-15,0-3-1 16,-3-3-1-16,0 0 0 16,-1-4-6-16,-10-2 6 15,-3-5 0-15,1-4 0 16,1-5 16-16,1-2-1 0,0 0 18 15,-2-5 8-15,1-12-11 16,1-7-14-16,4-4-8 16,4-7-6-16,3-4-4 15,0-4-11-15,7-3-5 16,7 4-3-16,5 4-11 16,2 7 15-16,1 9-21 15,1 9 24-15,-4 7 10 16,1 6 4-16,3 0-4 15,3 3 4-15,2 11 3 16,0 4-3-16,4 2 3 16,-1 4-1-16,-5 2 7 15,-4 0 0-15,-13 5-9 16,-5-1 2-16,-4 0-2 16,0-1 2-16,-4-4 0 0,-4-6-2 15,-2-2 0-15,1-3 1 16,-3-5-1-16,1-2-2 15,-3-3 2-15,-1-3 1 16,-5-1-1-16,2 0 6 16,1-4-4-16,1-13 17 15,6-5 25-15,7-9-13 16,3-11-15-16,5-7-2 16,19-3-6-16,5-2-8 15,6 4 0-15,2 7-2 0,0 6-1 16,-4 4-12-16,-2 8-21 15,-1 9-17-15,-5 8-59 16,-8 8-69-16,-12 0-420 16</inkml:trace>
  <inkml:trace contextRef="#ctx0" brushRef="#br0" timeOffset="34093.83">25206 13548 59 0,'0'0'91'15,"0"0"-82"-15,0 0 55 16,0 0-8-16,0 0-18 15,0 0-15-15,0 0 1 16,0 0 12-16,24-23-6 16,-24 20-4-16,0 3 11 15,0-4 4-15,0 0-20 16,1-1-6-16,-1 1-6 16,0-3 5-16,0 5 14 0,0-3 6 15,0 4-5 1,0 0-11-16,0 0-1 0,0 1-4 15,0 0-6-15,-3 0-2 16,-1 0-4-16,-2 5 1 16,1 2-2-16,1 1 0 15,3-1 2-15,1 4-1 16,0 0 1-16,0 3 0 16,0 1 0-16,0-1 5 15,7 1 6-15,0-5-2 16,1-1 3-16,1-2-7 15,-1-4-3-15,2-1 1 0,-1-2 6 16,2 0 7-16,0-5 6 16,-2-9-4-16,-2 0-5 15,-4-1-10-15,-3-1 9 16,0 2-13-16,-10 0 3 16,-7 0-3-16,-3 2-1 15,-3 4 1-15,5 4-1 16,4 2 0-16,3 2-3 15,3 0 2-15,0 6 1 16,2 5 0-16,3 0 1 16,3-1 2-16,0 0 2 15,0-1-3-15,1-4 1 16,7 1 4-16,0-2 1 16,0-2-2-16,-1-2 3 15,1 0 0-15,1 0 2 0,0 0 2 16,0-7-8-16,-1-3 0 15,-3 0 0-15,-2-2-3 16,-1-2 3-16,-2 2-4 16,0-1 0-16,0 2-1 15,0 7 1-15,0-1-1 16,0 5 0-16,0 0-3 16,0 0-1-16,-5 0 3 15,-1 16-3-15,-3 6 4 16,5 1 1-16,2-3 1 15,2 0 5-15,0-4-5 16,0-3 2-16,6-4 4 0,-1-6-6 16,-1-1 2-16,-3-2-3 15,4 0 19-15,0-5 29 16,1-8-26-16,0-3-1 16,-3 1-14-16,-2 1 12 15,-1 0-11-15,0 5-3 16,0 1-6-16,0 2 2 15,0 3-4-15,0 1 6 16,-1 2-8-16,-4 0 2 16,1 3 2-16,-2 10-9 15,-1-1 9-15,0 0 2 16,6-3-2-16,-1-3 2 16,2-2-1-16,0-4-1 0,0 3 0 15,0-3 3-15,0 0 2 16,0 0 2-16,0 0 7 15,0 0-4-15,0 0-1 16,0 0-5-16,0 0-4 16,0 0-82-16,0 11-108 15,0 0-185-15</inkml:trace>
  <inkml:trace contextRef="#ctx0" brushRef="#br0" timeOffset="37955.33">27125 13992 224 0,'0'0'95'15,"0"0"-33"-15,0 0 16 0,0 0-16 16,0 0-6-16,0 0-15 15,-8-28 8-15,6 24 1 16,-1-1-18-16,3-2-3 16,-3 0-7-16,0-3 11 15,-1 3-14-15,-1-3 23 16,2 1-20-16,-6-1-5 16,3 1 12-16,-3 1-7 15,-2 1-8-15,1 2 8 16,1 0-8-16,5 5 0 0,-3-2-1 15,4 2-6 1,0 0-1-16,-2 0-5 0,1 0 0 16,-1 5-1-16,2 5-1 15,0 2 1-15,0 2 0 16,3 3 1-16,0-1 1 16,0-1-2-16,0 1 0 15,0-2 0-15,0-1 0 16,11-3 0-16,1-3 0 15,2-4 5-15,3-3-5 16,4 0 3-16,-1 0-1 16,0-7 1-16,-1-6-3 15,-5-3 3-15,-2-4-2 16,-8 1 3-16,-2-3 31 16,-2-4-7-16,0-1 4 0,-11 0-15 15,-5 3-6 1,1 5 5-16,-3 7-13 0,-1 2 3 15,4 7-3-15,-1 3 3 16,2 0-4-16,1 0-1 16,1 13-1-16,-1 4 0 15,2-1 0-15,3 5 0 16,4 0-4-16,4 1 1 16,0-1 3-16,0-2 1 15,0-1 1-15,9-4 0 16,1-2-2-16,4-5 0 15,-1-4-1-15,2-3 2 16,2 0 0-16,0 0 9 16,-5-12-5-16,0-2-5 0,-7-3 7 15,-2-1-1-15,-3-2-2 16,0 2 4-16,0 2-6 16,-3 3 2-16,-5 4-1 15,1 3 1-15,1 4-8 16,0 2 3-16,-2 0 1 15,1 0-1-15,-2 5 0 16,3 9 1-16,1 1-2 16,1 2-5-16,4 2 7 15,0-2 4-15,0-3-4 16,0-1 0-16,3-4-3 16,4-2 3-16,3-2 0 15,1-4 5-15,1-1-5 0,3 0 3 16,-1 0-2-16,-1-10 9 15,-6-3-8-15,-1-4 0 16,-6-2 0-16,0 0 8 16,0 0-10-16,-7 5 3 15,-5 1-4-15,0 5 2 16,3 4-2-16,2 1-1 16,-1 3 0-16,2 0 0 15,2 0 0-15,-2 3 2 16,-1 9 0-16,4 5-4 15,-2 4 4-15,2 4 2 16,1-3 1-16,2-1-1 0,0-2-4 16,0-3 1-16,5-3-1 15,8-4 2-15,1-8 2 16,2-1 4-16,-1 0 0 16,1 0-4-16,-5-9-1 15,-3-3 9-15,-5-3 9 16,-3-2-7-16,0-1-7 15,0 0 3-15,0 0 2 16,-7 4-8-16,-2 3 1 16,2 5-2-16,-2 2 0 15,2 4-1-15,-6 0 0 16,0 0 0-16,0 13 0 16,0-2 0-16,3 1-1 0,6-2 1 15,2-3-2 1,2 0 0-16,0-2-1 0,0-2 0 15,0-1 2-15,0-2 1 16,0 0-2-16,0 0 4 16,0 0 2-16,0 0 1 15,0 0-3-15,0 0 0 16,0 0 3-16,2 0-1 16,1-2-4-16,-2 0 4 15,1-2-4-15,1-1 1 16,0 3-2-16,0-3-3 15,0 2-11-15,0 2-14 16,0 0-52-16,-2 1-58 0,2 0-43 16,0 0-149-16</inkml:trace>
  <inkml:trace contextRef="#ctx0" brushRef="#br0" timeOffset="39126.25">24717 14241 28 0,'0'0'29'0,"0"0"5"16,0 0 35-16,0 0-17 16,0 0-4-16,0 0 9 15,-5 14 9-15,5-14-3 16,0 0-4-16,0 0-11 16,-1 0-1-16,1 0-9 15,0 0-4-15,0 0-9 0,-2 0 2 16,2 0-6-16,0 0-11 15,-1 3 7-15,1-3-3 16,0 0-2-16,0 0-1 16,0 0 0-16,0 0 3 15,0 0-5-15,0 0 5 16,0 0-7-16,0 0-5 16,-2 0 7-16,2 0-6 15,0 0 5-15,0 0-8 16,0 0 8-16,0 0-8 15,0 0 4-15,0 0-4 16,0 0 0-16,0 0 0 0,0 0 0 16,0 0 0-16,0 0 0 15,0 0-10-15,0 0-7 16,0 0-40-16,0 0-62 16,0-9-157-16</inkml:trace>
  <inkml:trace contextRef="#ctx0" brushRef="#br0" timeOffset="41353.43">25250 13545 224 0,'0'0'64'0,"0"0"24"15,0 0-11-15,0 0-21 16,0 0-17-16,0 0 1 0,0-31 3 15,0 25-19 1,0-1 1-16,0 3 1 0,-1-2-5 16,-1 3 8-1,-1 1 15-15,2 0-15 0,-2 2-4 16,2 0-2-16,-4 0-2 16,-2 0-13-16,-4 0-5 15,-4 0-3-15,2 7 4 16,1-1 5-16,5 2 0 15,1-1-1-15,4 1-6 16,1 1 0-16,1 1 6 16,0 0-2-16,0 0-2 15,4-3-1-15,5 2 1 16,1-2-1-16,-1-4-3 16,-1 2 1-16,0-3 4 0,2-2-5 15,-3 0 2-15,2 0 2 16,0 0-3-16,-2 0 2 15,0-8 1-15,-3 3-2 16,-2-3 3-16,-2 1 1 16,0-3-3-16,0-2-2 15,0-1 0-15,-2-4 4 16,-7 1-4-16,0-1-1 16,-1 2 1-16,1 1 0 15,1 3-1-15,-3 2 0 16,0 1 1-16,0 2-1 15,1 4 3-15,3-1 1 0,2 3-1 16,2 0 2-16,0 0-4 16,0 0-1-16,-3 5 0 15,3 4 3-15,0 4-3 16,2-1 2-16,1 2-1 16,0 1 4-16,0-1-5 15,0 1 3-15,0-1 4 16,3-2-4-16,3-2 0 15,1 0 2-15,-1 0 0 16,2-3-2-16,1 0-2 16,-1-3 10-16,1-2-11 15,1-1 2-15,0-1 7 16,2 0-7-16,0 0 0 0,3 0 0 16,-5 0-1-1,0 0-1-15,-4 0 0 0,-1-1 5 16,-4-4-3-16,2-3 3 15,-1-1-2-15,-2-2 0 16,0-6-3-16,0 1 5 16,0-1-2-16,0 0-3 15,-3 3 0-15,-3 2 1 16,-2 1 1-16,1 4-2 16,0 2 0-16,2 0-1 15,0 3-2-15,1 2 0 16,-5 0 0-16,3 0 3 0,-1 5-4 15,1 9 3 1,3-2 1-16,3 5-4 0,0 0 4 16,0-1 4-16,0 0-4 15,0-2 1-15,0-2 0 16,4 1-1-16,1-4 0 16,1 0 1-16,0-4-1 15,2 1 6-15,2-2-5 16,-1-1 0-16,4-3 1 15,-3 0-2-15,1 0 1 16,-1 0 2-16,-2 0 2 16,-4-3-2-16,1-4 5 15,-4-3-5-15,-1-2 0 16,0-2 5-16,0-3-4 16,-12 0-3-16,-4 2 1 0,-1 0-2 15,1 4-2-15,2 5 2 16,1 3-1-16,3 3 1 15,-1 0 0-15,1 0 0 16,1 6-5-16,3 8 1 16,3 4 4-16,3-1 6 15,0 2-5-15,0-2-1 16,3 0-4-16,9-3 4 16,0-1 3-16,-2-3 0 15,-1-2-6-15,-3-2 3 16,0-6 0-16,-2 2 1 15,3-2 6-15,2 0-3 0,-2 0-4 16,-1-2 13 0,-2-9-11-16,-1-2-1 0,-1-4 11 15,-2 0-8-15,0 0-3 16,0 2-1-16,0 1-2 16,-8 3 1-16,-2 5 1 15,1 1-8-15,-2 5 2 16,4 0 6-16,-5 0-2 15,5 9 1-15,1 7-2 16,3-2 3-16,1 0 0 16,2-2-10-16,0-1 10 15,0-5 0-15,2 1 0 0,4-4-1 16,-2-3 1 0,2 0 4-16,2 0 5 0,2 0 7 15,1-5-3-15,-1-5-5 16,-1-2-2-1,-5-2-3-15,-2 1 13 0,-2-2-13 16,0 3 3-16,0 3-6 16,0 4-1-16,-3 2 1 15,1 3-3-15,-1 0 8 16,-1 0-12-16,-2 0 14 16,3 0-7-16,0 0 0 15,2 1-3-15,1-1 3 16,0 0 2-16,0 0 1 0,0 0-1 15,0 0-1 1,0 0 1-16,0 0-4 0,0 0 1 16,0 10-8-1,0 7-104-15,-5 0-14 0,-3 2-208 16</inkml:trace>
  <inkml:trace contextRef="#ctx0" brushRef="#br0" timeOffset="47075.47">25315 13498 99 0,'0'0'90'0,"0"0"-34"16,0 0-6-16,0 0-1 16,0 0-8-16,0 0 16 15,0 0-5-15,0 0-15 16,-2 0-8-16,-1 0-7 15,-1-1-16-15,-2-2 20 0,1 2-6 16,1-1 1 0,-1 1-2-16,-2 1 7 0,-2 0-2 15,-3 0-9-15,0 0-13 16,-1 0 19-16,4 1 1 16,3 4-11-16,3 0-1 15,1 2-7-15,1-4 5 16,1 3-4-16,0 2-2 15,0 1-2-15,0 3 4 16,0 1 8-16,0-1-3 16,4-1 5-16,1-1 0 15,-1-6 2-15,-1 0-8 0,-1-3-5 16,2-1 0 0,1 0 2-16,5 0 14 0,1 0-8 15,3-1 0-15,-3-7 7 16,-2-2-15-16,-3 1 3 15,-2-2-1-15,-4 0 1 16,0-3-2-16,0 2 1 16,0-4-1-16,-4 1-2 15,-5 0-2-15,-3 2 3 16,-1 3-6-16,1 4 3 16,1 1 0-16,-1 2-7 15,3 3 13-15,0 0-12 16,-1 0 12-16,1 0-12 15,0 8 6-15,0 1 0 16,2 4 6-16,2-1-4 0,4 1 2 16,1-1 0-16,0 1-4 15,0-1-1-15,0-2 1 16,0-3 9-16,3 0-9 16,4 1 0-16,3-1 0 15,1 2 0-15,1-3 6 16,1 2-6-16,-1-3 0 15,1-2-2-15,-5-3 2 16,0 0 8-16,-2 0-6 16,1 0 1-16,-1-6 0 15,0-5 6-15,-5-1-9 16,-1-1 2-16,0 2 3 0,-6-3-5 16,-10 3-2-16,-2 2 2 15,-4 0 0-15,-1 4 0 16,4 2-8-16,1 1 8 15,3 2-2-15,6 0 2 16,2 0 0-16,1 10-6 16,3 7 2-16,1 2 3 15,2 1 1-15,0-1 8 16,0-2-7-16,9-3 1 16,2-2-2-16,0-5-1 15,-1-2-1-15,-1-3 4 16,1-2-1-16,-1 0 5 15,1 0 1-15,-2 0-4 16,-1 0-3-16,-2-5 0 16,-2-1 4-16,-2-3-2 0,-1-2 3 15,0-1-1-15,-1-2 0 16,-14-1-4-16,0 5 0 16,0 0 3-16,6 4-1 15,3 3 1-15,3 3-3 16,3 0 3-16,0 0-6 15,0 0 0-15,-1 0-3 16,-3 17-6-16,-4 6-52 16,-7 2-145-16</inkml:trace>
  <inkml:trace contextRef="#ctx0" brushRef="#br0" timeOffset="54177.44">25516 13239 17 0,'0'0'5'0,"0"0"14"15,0 0 63-15,0 0-60 16,0 0 20-16,0 0 8 15,0-80-31-15,-3 71 7 16,-3-3-13-16,3 4 20 16,-1-1-21-16,1 1 20 15,1 3-7-15,1-2-7 16,1 5 16-16,-2-2 9 16,2 2-22-16,-1-1-2 15,-2 2 0-15,1-1-12 16,-2-1 28-16,1 0-1 0,0 0-18 15,0 1-1 1,1 1 6-16,1 1 12 0,1 0-11 16,0 0-17-16,0 0-4 15,0 0 3-15,-2 0-2 16,2 0 2-16,0 0-1 16,0 0 5-16,0 0-7 15,-1 0 15-15,-1 0-8 16,-1 0 1-16,-1 6 0 15,-2 3-1-15,3 2 16 16,0 0-17-16,0 0 12 16,2-1-8-16,-2 0-5 15,0 1 7-15,-2-1 4 16,0 2-2-16,0-1-2 0,2 0 2 16,0 1-6-16,0 3 4 15,0-1-6-15,-2 2 2 16,1 0 3-16,-1 0 1 15,0-3 3-15,1-1-7 16,4 0-3-16,0-3 2 16,0 1-4-16,0-6-1 15,-1 4 2-15,-1-1-4 16,1 0 0-16,-1 1 2 16,1 1 0-16,-1 1-1 15,2-1 2-15,-1 0-3 16,-1-1 0-16,2 3 3 15,-1-4-2-15,-1 3-1 16,1 2 1-16,-1-2 0 16,1 1-2-16,1-1 5 0,-2 0 0 15,1-2-4-15,-2 1 2 16,3-3-1-16,-1 2-2 16,-1 0 4-16,1 1-2 15,-1-1-1-15,2 1 1 16,-1 3 0-16,1-2 0 15,0 0 1-15,0 2-2 16,0-1 1-16,0 1 3 16,0 1-2-16,0-1-2 15,0 1 0-15,0 1 1 16,0 0 4-16,0-2 0 0,0 2-2 16,-2-1-3-16,1 1 7 15,-1-2-7-15,1 2-2 16,-1-1 2-16,2 2 1 15,-1-1-1-15,-3 0 2 16,3 0-2-16,-1 0 6 16,1 2-6-16,-1 0 2 15,2 2 0-15,0-5-3 16,0 1 1-16,0-2-1 16,0-1 0-16,0 2 6 15,0-3-5-15,0 4 0 16,0-3-1-16,0 3 8 15,0-1-8-15,0 2 2 16,0 1 1-16,0 0-1 0,0-1-2 16,0 1 0-16,0-1 0 15,0-1 0-15,0 0 1 16,0-1 1-16,0-1-1 16,0 0 0-16,0 0 4 15,0-2-5-15,2 2-2 16,-2 0 2-16,0 0 0 15,0 2 7-15,1-3-7 16,-1 1 0-16,0 0 2 16,0 0-2-16,0 2 0 15,0-3 2-15,0 0-2 16,0 1 2-16,0-4-2 0,0 2 0 16,0-1 0-16,0 0 1 15,0 1-1-15,0 2 1 16,0 2-1-16,0-2 1 15,0 3-1-15,0-2 0 16,0 1-3-16,2-1 3 16,-1-2 5-16,3 1-2 15,-3-1-2-15,-1-2-1 16,2 2 0-16,-2-1 0 16,1-1-1-16,-1 2 2 15,2 0-1-15,-1 2 1 16,-1-1-1-16,3 1 0 15,-1-2 0-15,-1 0 0 16,2-1 0-16,-3 1 0 16,3-3 1-16,-2 3-1 0,-1-1 0 15,2 1 0-15,-2 2 0 16,0 1 0-16,0 1 0 16,0 0 0-16,0-3 1 15,0 2-1-15,0-1 0 16,0-2 0-16,0 0 4 15,0-2-2-15,-2-2-1 16,1 1-1-16,1-3 0 16,-3 1 1-16,3 1-1 15,-1 0 1-15,-1-1-1 16,2 1 0-16,0-6 2 0,0 1-2 16,0-2 3-16,0 0-1 15,0 0 0-15,0 0 3 16,0 0-2-16,0 2 0 15,0-2 1-15,0 1-3 16,0-1 5-16,0 0-6 16,0 0 9-16,0 0-3 15,0 0 12-15,0 0-2 16,0-4 3-16,0-1-17 16,0-1 9-16,0 0-10 15,0 1 3-15,0-4 4 16,0 1-7-16,0-4 9 15,0-1-9-15,0 0 2 16,0-3 2-16,0-1-4 0,3-3 0 16,0 3 0-16,0-3 0 15,0 1-1-15,-2 0 2 16,1 2-2-16,-2-5 0 16,0-1 4-16,0 1-2 15,0-3-1-15,0 1-1 16,0 2 0-16,0 3 0 15,-2 2 2-15,-1-1 0 16,2 3 0-16,-2 0-1 16,-3-3 0-16,2 1 1 15,-2-1-1-15,1 0-1 16,2 3 0-16,1-1 1 0,1 3-1 16,1 1 0-1,0 0 4-15,0 1-4 0,0 0 3 16,0-2-4-16,-2 2 2 15,2-3 0-15,0-1-1 16,-1 1 0-16,1 0 0 16,0 1 2-16,0-2-2 15,0-1-6-15,-3 1 5 16,3-2 2-16,-1 0 1 16,-1 2-2-16,1-1 0 15,-1 1 0-15,1 1 0 16,1 2 1-16,0 1-1 15,0-2 0-15,0-1 0 16,-2 0 0-16,1-2 1 16,-1-1-2-16,-1 0 1 0,3 0 0 15,-1 3 0-15,1 1 0 16,0 1 0-16,0 0 0 16,0 1 2-16,0 1-2 15,-2 0 0-15,2-2 1 16,-1 0-1-16,-1 0 0 15,2-2 0-15,-1-3 0 16,-1 0 2-16,2 2-2 16,0-2-4-16,0 5 4 15,0-2 1-15,0 1-1 0,0 1 2 16,0 1-1 0,0-3-2-16,0 0 2 0,0 0-3 15,0 3 4-15,0 0-2 16,0 0 0-16,0 0-2 15,0 2 1-15,0 1 1 16,0-1 0-16,0-1 0 16,0 0 0-16,0 0 1 15,0-1-2-15,0-2 2 16,0 2-1-16,0-2 0 16,0 2 2-16,0 0-3 15,0-1 1-15,0 0 0 16,0 2-1-16,0-1 3 0,0 1-4 15,0-2 2 1,2 4 0-16,-2-1 2 0,1 1-2 16,1 1-1-16,-2 0-1 15,1 0 3-15,-1 0-1 16,2-2 0-16,-2 0 2 16,0 0-5-16,1 1 3 15,1-1 0-15,-1 1 0 16,-1 1 0-16,2 0 0 15,-1 2 0-15,1 0 0 16,-2 2 0-16,1 0 0 16,-1 0-1-16,3 0-3 15,-1-1 3-15,-1-2 1 16,3 2-5-16,-2-3 5 0,1 2 0 16,0-2-1-16,0 1 1 15,2 2 0-15,-4 3 1 16,-1-1-1-16,0 1-1 15,0-1 1-15,2 2 0 16,-1 0 0-16,1 0-1 16,-2 0 2-16,0-1-3 15,0-1 0-15,1 1 2 16,1-1 2-16,-2 2-2 16,1-3 2-16,-1 3-3 15,0 0 3-15,0 0-3 16,3 0 1-16,-3 0-5 15,0 0 0-15,0 0-3 16,0 0 7-16,1 0-3 16,2 0 3-16,0 0 1 0,0 0-1 15,2 6 1-15,-1 0 0 16,3-1 0-16,0 3 0 16,-3 0 0-16,1-2 0 15,1 1 0-15,-2 0 0 16,-1-2 0-16,3 2-1 15,-3 3 2-15,0-4 1 16,2 3-2-16,-2-1 1 16,0-2-2-16,0 1 1 15,-2 0 0-15,2-1-5 0,0 5 10 16,0-3-5-16,0 2 1 16,0-1-1-16,-2 2 0 15,2-2 0-15,0 2 0 16,0-1 1-16,-1-1-1 15,1 0 0-15,0-1-1 16,-2 0 1-16,4 0 0 16,-4-1-1-16,2-2 1 15,0 3 2-15,0-2-2 16,0 2 0-16,0 1 1 16,0 0-1-16,0 1 0 15,0-1 0-15,0 2 1 16,1-3-1-16,-1 1 0 15,0 0-1-15,0-1 1 16,-1 0 1-16,0 1-1 0,1-1-1 16,-3 1 1-16,0 0 0 15,1 1-1-15,-1 0 2 16,2-1-2-16,-1 3 2 16,1-2 3-16,1 1-4 15,1 0-6-15,-3-1 6 16,1 1 5-16,-2 2-5 15,1-1 0-15,-1-2 0 16,3 1 0-16,-1-2 0 16,1-1 1-16,0-1-1 15,-2-2-1-15,1 3-1 16,1-2 2-16,-2 2 0 0,1 0 2 16,1-1-1-16,0 0-1 15,-2 2-2-15,2-1 0 16,-1 1 2-16,1-1 0 15,0 0 2-15,-2 3-4 16,1-2 3-16,-2 2-1 16,1-2 1-16,2-1 0 15,-3 1-1-15,3-2 1 16,-1 2-3-16,-1-1 2 16,5 0 0-16,-3-1 0 15,0 0 0-15,-2-1 2 16,-1 1-3-16,2 0 2 15,-2 2-2-15,0 1-1 0,0 0 2 16,0 4 4 0,3 0-4-16,2 0 0 0,-2-1-1 15,1 1 0-15,-2-3 2 16,-1 1-1-16,2-3 1 16,-2-1-1-16,1 2 0 15,-2 1-1-15,1 0 2 16,-1 0-1-16,0 1 0 15,2 0-1-15,-1 0 0 16,1-2 2-16,2 0-1 16,-2-1 0-16,2-1 0 15,-1 1-1-15,0-1 2 16,3 1 0-16,-4 1-1 0,1 0 0 16,0-1-1-16,-2 4 1 15,2 0 0-15,0-2 1 16,-1 1-1-16,1 0 1 15,-2-2-1-15,2-1 0 16,-1-1 0-16,-2 0 1 16,0 0-2-16,1 0 0 15,-1-1 1-15,0 0 0 16,0 1-1-16,0 2 1 16,0-1 1-16,3 4-1 15,-3 0 0-15,1-1 2 16,-1-1-2-16,0 3 2 15,0-2-4-15,0 2 2 16,0 0 0-16,0-3 0 0,0 0 3 16,0-1-3-16,0 0-1 15,2 0 1-15,-1-1 0 16,-1 1-3-16,2-3 3 16,-2 3 5-16,0-1-4 15,0-1-1-15,1 1 0 16,-1-1 0-16,0-3 0 15,2 2 0-15,-1-2 0 16,1 3 0-16,-1-4-5 16,1 4 5-16,0 1 0 15,-2-2 2-15,0 0-2 16,1 0-2-16,-1 1 1 0,0-4 2 16,0 2-2-16,0-2 7 15,2 2-12-15,-2-2 12 16,0 1-11-16,1 0 8 15,-1 1-3-15,0 0 0 16,2 1 0-16,-2 0-5 16,1 0 5-16,1-3 5 15,-2 2-5-15,0-4 0 16,0-1-1-16,0 4 1 16,0-2 1-16,0-1-1 15,0 3-1-15,0-3 0 16,0 3 2-16,0-3-2 15,0 3 2-15,0-1-2 0,0 0 0 16,0 0 1-16,0-1 0 16,0-2 0-16,0 0-2 15,0 0 2-15,0 1 0 16,0-2-6-16,0 0 6 16,0 1-1-16,0-1 1 15,0 0-3-15,0 0 3 16,0 2-3-16,0-2 4 15,0 3-2-15,0-3-2 16,-2 3 3-16,1-3 5 16,-1 0-4-16,1 0-2 15,-1 2 1-15,-3 1-1 16,-2-1 1-16,-5 3-3 0,3-1 3 16,-1-1 0-16,1 2 0 15,4-3 0-15,-1 2 0 16,2-2 0-16,2-1 1 15,-1 0 0-15,0-1-1 16,0 0 1-16,-2 0-1 16,-1 0 0-16,0 0-1 15,-2 2 1-15,2 0 0 16,2-2 1-16,1 3-1 16,1-3-1-16,1 0 1 15,1 0 0-15,-2 0 1 16,-1 0-1-16,-1 0 1 15,-5 2 0-15,-5 2 0 16,2 0 0-16,-1 0-1 0,3-1 0 16,2 2 2-16,3-2-2 15,0-1 0-15,2 0 3 16,1-2-7-16,1 0 5 16,-2 2-1-16,-2-2 0 15,-4 3 0-15,-7-1-2 16,-5 1-14-16,-6-2-70 15,-8-1-77-15,-4-3-269 16</inkml:trace>
  <inkml:trace contextRef="#ctx0" brushRef="#br0" timeOffset="56735.66">27307 12743 105 0,'0'0'86'0,"0"0"-39"0,0 0 3 16,0 0-2-16,0 0-2 15,0 0-20-15,0 0 18 16,-27-58-2-16,20 50 4 15,1-1 16-15,0-2-16 16,0 0 17-16,3-1-22 16,0 1-4-16,0 0-6 15,-1 2 3-15,1-1 6 16,2 1-9-16,-1 5-5 16,0 0-2-16,2 4 6 15,-1 0-18-15,-1 0 1 16,2 0-10-16,0 0-3 15,0 0-11-15,0 8 11 0,3 4 0 16,14 2 2-16,2 2 0 16,7 3 5-16,3 2-5 15,1 3 14-15,2 2-13 16,-3 6 5-16,1 3 2 16,0 3 0-16,1 3-4 15,4 0 3-15,2 0 0 16,0-2 11-16,1-3-7 15,-1-2-8-15,-1-3 2 16,-2 0-3-16,-3 0 4 16,0-1 0-16,1 1-3 15,1-2 14-15,-1 3-12 0,0-3-1 16,-1 3 7-16,-1-1-4 16,0-2-7-16,0 1 8 15,1-2-8-15,3 1 8 16,2 0-8-16,0 0 6 15,2 3-7-15,-3 0 1 16,-4 3 2-16,-1-1-4 16,-2 0 1-16,4-2 5 15,4-1-6-15,1-4 6 16,6-1 4-16,-1-2 2 16,1-2 5-16,3-2-9 15,-4 1-1-15,1-1-1 16,-4 0-1-16,-1 1-4 15,-3 1 2-15,0-1 1 16,-1-1-3-16,-3-1 0 0,-1 1-1 16,-2-3 7-1,-2-1-6-15,-2-1 1 0,1-1-2 16,2-1 1-16,1 1-1 16,2-4 3-16,-3 4-1 15,-2-1-2-15,-2-2 7 16,0 1-7-16,0 3 1 15,2-1 0-15,-2-1 1 16,2 4-2-16,-1-2-1 16,-4-1 1-16,-1-2-3 15,-3-1 4-15,-2-3-1 16,-1 1 9-16,0 1-7 16,0 0-2-16,1 2 0 0,0 1 1 15,-1-1 4 1,2-2 1-16,0-1-2 0,-5 1 0 15,2-4 3-15,-6-5-3 16,-1 3-2-16,-4-3 7 16,-1 1 0-16,0 0-7 15,0-1 0-15,0 0-2 16,0-1-3-16,0 0 2 16,0 2 2-16,2-2 0 15,-1 0 0-15,-1 0 0 16,2 0 0-16,-2 0-2 15,1 0-1-15,1 0-6 16,-2 0-28-16,0 0-9 16,0 0-11-16,0-6-18 0,0-8-45 15,-9-3-15-15,-15-7-85 16,-3-4-381-16</inkml:trace>
  <inkml:trace contextRef="#ctx0" brushRef="#br0" timeOffset="58573.42">29679 12477 163 0,'0'0'114'15,"0"0"-76"-15,0 0 50 16,0 0-12-16,0 0-17 15,0 0-24-15,-12-19 0 0,6 19-16 16,-3 0-10 0,-4 0 14-16,-2 0-11 0,-4 0 2 15,0 2 7-15,-3 6 4 16,-2 5-12-16,-5 1 0 16,-6 6 7-16,-1 1-8 15,-3 5 5-15,-2 5-1 16,1 1-5-16,-3 6 1 15,2 1-4-15,2 5 0 16,2-1-5-16,-2-2 4 16,5 3 3-16,0-5-9 15,-2-1 14-15,-2-5 12 16,-5 0-8-16,3-2 2 16,-2-3-3-16,-1-3-5 0,3 2-2 15,0-4 3-15,4 0-1 16,0 1-4-16,2-1-1 15,2-1 6-15,1-1-4 16,1 2-5-16,2 1 3 16,-1-1 1-16,4 1 1 15,0-3 5-15,2-1-9 16,-2 0 9-16,-2 0-8 16,-1 0 1-16,-1 2 4 15,0 0-6-15,-1 0 11 16,0-1-14-16,0 4 2 15,2 1-1-15,1 3-3 16,-1 0 11-16,-1 0-9 0,2 0 5 16,0-2-3-1,5-2-5-15,-2-1 2 0,4 0-2 16,-2-1 4-16,2-3-4 16,-1 2 4-16,1-3 1 15,-2 0-3-15,0 3 1 16,-1-2-2-16,1 2 4 15,-2 2-3-15,0 2-1 16,3-3 0-16,0 0 4 16,-1-1-2-16,4 0 0 15,-3 1 1-15,-1-1-1 16,1 0 5-16,0 3-7 0,-3-2 9 16,0 0-6-16,1 2-1 15,-2-1 2-15,2-1-1 16,-1-1 2-16,-1 0-1 15,5-2 1-15,-4 2 1 16,0-1-5-16,4 3 5 16,0-2 1-16,1 1-3 15,4 0 2-15,-8 1-6 16,-3 1 8-16,-4-2 4 16,-5 5 3-16,1-5-9 15,0 4 1-15,-2-2 6 16,3-3-11-16,5-1 14 15,8-2-17-15,7-2 0 16,4-3 5-16,2-4 8 0,2-2-10 16,-1-1-1-16,5-2 2 15,-2 2-2-15,0 0 8 16,0 1-9-16,-3 1 10 16,1-1-11-16,-3 1 7 15,2-2 7-15,-1-2-5 16,1 0-1-16,0 0-8 15,2-2 7-15,1-2-2 16,0 0 0-16,0 1 1 16,2-1 0-16,-2 2-1 15,0 1 0-15,-2 0 1 16,-1 2-5-16,-1 1 9 0,-1 0-3 16,1 2-6-16,2-4 3 15,1 0 1-15,0-2 4 16,4-2-7-16,0-1-1 15,0 0 0-15,0 0 1 16,0 0 1-16,0 0-3 16,0 2 7-16,0-2-7 15,0 1 0-15,-2-1-3 16,2 0-5-16,0 0-10 16,0 0 9-16,-1 0-10 15,1 0 5-15,-2 3-12 16,2-3-22-16,0 0-20 15,0 0-8-15,0 0-13 16,0-22-17-16,0-14-173 0,0-10-287 16</inkml:trace>
  <inkml:trace contextRef="#ctx0" brushRef="#br0" timeOffset="63897.15">8414 13362 474 0,'0'0'44'16,"0"0"62"-16,0 0 0 16,0 0-65-16,0 0-19 15,0 0-12-15,0 0 25 16,-45 88 24-16,30-37-4 16,0 7 2-16,-4 9-14 15,2 1-9-15,1 3-14 16,5-4 0-16,3-10-12 0,5-12 2 15,3-8-9 1,0-11 2-16,0-7-1 0,0-5 0 16,0-7 0-16,0-4 1 15,0-3 2-15,0 0-4 16,0 0 4-16,0-1-5 16,0-17-31-16,0-9-81 15,8-9-141-15,10-6-270 16</inkml:trace>
  <inkml:trace contextRef="#ctx0" brushRef="#br0" timeOffset="64242.8">8658 13399 589 0,'0'0'40'15,"0"0"25"-15,0 0 46 16,0 0-62-16,0 0-41 16,0 0-1-16,-46 85 31 15,25-30 14-15,-1 4-13 16,4 6 6-16,-3 2-19 16,9-4-11-16,0-5-5 15,5-9-5-15,2-11 0 16,-1-6-3-16,3-8 1 15,3-9 1-15,-3-6-4 16,3-6 2-16,0-3-1 16,0 0 1-16,0 0-1 0,0 0-2 15,0 0-5-15,6-13-52 16,11-11-137-16,6-5-234 16</inkml:trace>
  <inkml:trace contextRef="#ctx0" brushRef="#br0" timeOffset="65442.4">8949 13615 573 0,'0'0'7'15,"0"0"-2"-15,0 0 56 16,0 0-18-16,0 0-1 16,0 0-16-16,72 0-10 15,-45-11-13-15,-2-1 1 16,-7-2-4-16,-3-2-4 15,-6-2 3-15,-5-1 1 16,-4-1 0-16,0-2-3 0,0 1 3 16,-4 4 0-16,-10 2 6 15,-4 1-3-15,-1 6 1 16,-5 6 11-16,5 2-4 16,-5 0 0-16,6 8 3 15,-1 6 2-15,3 5 3 16,5 3 8-16,5 3 4 15,1 3-13-15,4 1 2 16,1 3 0-16,0-3 1 16,0 2-4-16,9 1-3 15,4-3 1-15,2-3-3 16,3 1-5-16,0-5 4 0,4-5-5 16,2-5 0-1,0-3-1-15,0-6-2 0,3-3 0 16,0 0 5-16,-1-8-6 15,1-8 0-15,-2-9-2 16,-1-3 0-16,-4-4 0 16,-1-3 2-16,-5-3 3 15,-4-4-5-15,-4-5-1 16,-5-4-12-16,-1-4 5 16,0-1 3-16,-1-1-7 15,-11 4-9-15,2 8 15 16,-1 9-9-16,-2 7 15 15,1 8-2-15,-3 4 3 16,3 3-1-16,0 3 7 16,2 6-6-16,2 2 2 0,4 3 6 15,-1 0-9-15,-2 14-4 16,1 13 3-16,4 5 1 16,2 6 0-16,0-1 6 15,0 2-1-15,8-3-4 16,-1 3 13-16,2-3-5 15,0 3 1-15,3-5-1 16,3 2-2-16,3-5-6 16,0 0 4-16,7-3-2 15,-1-3 3-15,4-2-5 16,2-4-1-16,-3-4-1 0,-2-3 1 16,-2-8 0-16,4-2 0 15,-2-2-2-15,6 0-8 16,-1-11-7-16,-3-6 8 15,-2-5 2-15,-5-4-2 16,-4-3 8-16,-4-5-4 16,-5-6 3-16,-5-2 2 15,-2 0 0-15,0 4 0 16,-7 8 0-16,-8 6-1 16,-3 7 1-16,-2 5 2 15,1 8 9-15,-2 4-2 16,5 0-6-16,1 17 1 15,6 10 1-15,6 8 0 16,3 9-4-16,0 4 9 0,1 1-9 16,10-1 5-1,4-6-6-15,1-4 0 0,2-7 1 16,7-8 0-16,2-6-1 16,1-8 2-16,4-4-2 15,-4-5-1-15,6 0 1 16,-2-11-20-16,-1-6 1 15,-4-2-21-15,-6-1-33 16,-2-5-129-16,2-4-479 16</inkml:trace>
  <inkml:trace contextRef="#ctx0" brushRef="#br0" timeOffset="66319.95">10241 13037 622 0,'0'0'24'15,"0"0"46"-15,0 0 3 16,25-78-28-16,-7 73-24 15,0 5-7-15,4 0 8 16,2 26-5-16,0 10 21 16,-4 11-12-16,-6 11 8 0,-6 5-2 15,-4 2-4-15,-4 2-14 16,0 4 17-16,0-3-22 16,0-1-1-16,-7-4-4 15,-1 0 1-15,1-1-3 16,3-6-1-16,2-5 1 15,2-9-2-15,0-7-2 16,3-12 0-16,9-7 2 16,1-8-3-16,-1-6-3 15,3-2-3-15,-3 0 8 16,0-7 1-16,-6-12 0 0,-1-7 7 16,-5-7-4-16,0-9-3 15,0-9 0-15,-5-3 6 16,-1-3-6-16,1 4-5 15,4 3 2-15,1 4-5 16,0 5-10-16,0 7 10 16,0 1 4-16,7 5 1 15,3 3 1-15,4 3 1 16,6 5-4-16,7 3 5 16,7 6-3-16,3 8-7 15,-4 0 4-15,-5 11-1 16,-8 9 3-16,-4 5 2 15,-7 0 4-15,-1 2 0 16,-1 1 8-16,-3 0-6 0,-2 1 3 16,-1-2-4-1,2-1-2-15,-1-1 2 0,4-6-1 16,3-2-2-16,6-4 0 16,4-4 0-16,4-9-6 15,2 0 1-15,2 0-2 16,-5-11 3-16,-5-6 2 15,-4-2 2-15,-6-5 2 16,-4-6 1-16,-3-5 4 16,0-5 0-16,-4-2 0 15,-14 1-1-15,-3 4-3 16,-9 9 1-16,-7 8 1 16,-2 6 7-16,-1 7 2 0,9 6 27 15,7 1-19-15,9 0-12 16,3 5-10-16,7 7-9 15,5 5 3-15,0 5-27 16,2 0-61 0,16-3-169-16</inkml:trace>
  <inkml:trace contextRef="#ctx0" brushRef="#br0" timeOffset="66747.65">11033 13191 732 0,'0'0'41'16,"0"0"41"-16,0 0 19 15,0 0-73-15,0 0-20 16,0 0 15-16,46 77-5 15,-34-37-3-15,-2 4-6 16,-1 0-4-16,-1-4-2 16,5-6 3-16,2-10-6 15,3-10-4-15,-1-10 4 0,3-4 2 16,3 0 9-16,-1-11-7 16,2-11-4-16,-2-1 11 15,-4-5-6-15,-7-3 7 16,-7-4 26-16,-4-3-6 15,0-3-6-15,-9-2-14 16,-9 5-7-16,3 4-1 16,-1 8-4-16,7 10 0 15,6 8-1-15,3 8-31 16,0 0-61-16,1 3-128 16,15 10-55-16</inkml:trace>
  <inkml:trace contextRef="#ctx0" brushRef="#br0" timeOffset="67302.8">11467 13182 726 0,'0'0'34'16,"0"0"-33"-16,0 0 34 16,0 0-9-16,0 0-18 15,0 0-7-15,64 86 6 16,-61-61 0-16,-3 1 7 0,0 2-4 16,0 0 1-16,0-7-3 15,0-4-5-15,0-7 0 16,0-3 8-16,0-4 1 15,0-3 7-15,0 0 28 16,0 0 8-16,0 0-5 16,0-15 6-16,0-6-26 15,0-6-13-15,0-4-3 16,0-6-13-16,0-2 8 16,0-5-9-16,0-1 0 15,11 0-5-15,5 0-5 16,6 7-9-16,1 6-16 15,4 8 19-15,-1 12 8 16,1 12 4-16,1 2-2 16,-1 20 6-16,-3 12-8 0,-4 6 7 15,-4 5 1-15,-7-1 3 16,0-1-2-16,-2 0-1 16,-5-9 0-16,-1-2 2 15,-1-3 2-15,0-6-4 16,0-3-11-16,0-7-56 15,5-4-105-15,4-7-257 16</inkml:trace>
  <inkml:trace contextRef="#ctx0" brushRef="#br0" timeOffset="67865.14">12113 13029 748 0,'0'0'48'15,"0"0"64"-15,0 0 5 16,-94-26-68-16,78 29-36 16,5 17 0-16,0 8-11 15,4 7 12-15,3 2-10 16,2 2 5-16,2 1-5 15,0-1-4-15,0 0 0 0,15-8 0 16,0-2-5-16,6-10 4 16,-1-6-22-16,-1-5 1 15,-2-8 1-15,0 0 18 16,-1-4-1-16,-1-15 8 16,0-5 2-16,-4-7 6 15,-1-6 9-15,-6-6 0 16,-2-10-8-16,-2-4-5 15,0-8-2-15,-5-2-6 16,-11-2 0-16,-3 5 2 16,-1 8-1-16,4 14 0 15,5 14-1-15,4 13 4 16,4 13-4-16,-3 2 0 0,3 19-3 16,3 17-2-16,0 13 5 15,3 6 6-15,15 4-2 16,3 2 5-16,0-4-5 15,3-2-4-15,-2-7 3 16,-4-6-9-16,1-5 6 16,-3-8-9-16,-2-8-18 15,2-5-13-15,2-10-23 16,6-3-91-16,3-3-72 16</inkml:trace>
  <inkml:trace contextRef="#ctx0" brushRef="#br0" timeOffset="68269.95">12733 12634 801 0,'0'0'12'16,"0"0"54"-16,0 0 68 16,0 0-104-16,0 0-20 15,0 0 7-15,42 107 10 0,-21-44-10 16,-3 5 11 0,-4 5-13-16,-3 1-5 0,-3-4-10 15,-2-9 0-15,-2-12 1 16,-1-9 2-16,-2-11-3 15,2-12-3-15,-1-5 3 16,1-5-8-16,-2-6-6 16,4-1 3-16,3 0-6 15,2-11-21-15,-1-10-2 16,-2-9-20-16,-2-6-63 16,-4-7 21-16,-1-6-26 15,0-5-50-15,-1-5-40 16</inkml:trace>
  <inkml:trace contextRef="#ctx0" brushRef="#br0" timeOffset="68577.86">12875 12684 260 0,'0'0'52'0,"0"-114"4"16,18 74 36-16,4 15-27 15,4 17-28-15,-4 8-2 16,-3 11 3-16,-7 19 2 16,-7 12 30-16,-5 5 1 15,0 6-12-15,-25 0 14 16,-8 1-32-16,-9 1-13 15,-7-3 7-15,-4-1-11 16,3-3-4-16,4-7-10 16,10-7 7-16,10-7-3 15,11-6-2-15,8-5 5 16,7-3-11-16,0-1-5 0,19-2 2 16,24-1 27-16,14-3 2 15,9-1-27-15,-4-5 6 16,-5 0-10-16,-6 0-1 15,-5 0-2-15,-6 0-40 16,-5-6-47-16,-10-3-100 16,-7-4-354-16</inkml:trace>
  <inkml:trace contextRef="#ctx0" brushRef="#br0" timeOffset="70377.28">14023 12731 436 0,'0'0'60'16,"0"0"72"-16,0-77-29 16,-6 46-17-16,-8 1-1 15,-3 4-35-15,-7 1-11 0,-6 6-5 16,-4 8 1-16,-9 5-12 15,0 6-11-15,-1 2 8 16,4 19-4-16,6 9-14 16,6 7 13-16,8 4-13 15,10 4 2-15,8 2 3 16,2-1-1-16,6 1 0 16,12-2-5-16,4 2 0 15,-1-7-1-15,5-5 0 16,-3-10 0-16,0-8-8 15,-4-8 4-15,1-6-12 16,0-3 6-16,2-2 10 16,1-16 5-16,0-5-1 15,-4-5-4-15,-6-5 3 16,-3-10-3-16,-2-6 3 0,-5-9 0 16,-1-10-2-16,-2-6-2 15,0-2 1-15,0 5-6 16,-12 2-8-16,-2 9 1 15,-3 6 8-15,0 8 2 16,1 10 1-16,2 10 2 16,3 11 0-16,1 10-3 15,0 5-3-15,-2 0 5 16,2 24-2-16,4 15 2 16,6 11 2-16,0 6 3 15,12 5 4-15,10 1-1 16,5 4 1-16,-2-4-2 15,3 0-2-15,-2-7-2 0,-1-6-2 16,-1-5 0 0,3-4 0-16,1-6 0 0,4-9 0 15,-1-4-3-15,2-9-14 16,-2-7 0-16,-1-3 2 16,0-2-4-16,-5-4 18 15,2-11-4-15,-9-10 5 16,1-3 10-16,-5-8-10 15,-1-3-2-15,-7-9 2 16,0-3 5-16,-3-10-5 16,-3 6 0-16,0 4 0 15,0 10 0-15,-9 12 6 0,-9 9-5 16,-1 6 9 0,-4 11 0-16,1 3-7 0,2 1 2 15,1 20 0-15,7 8-3 16,4 8-2-16,4 5 6 15,4 0-3-15,0-1 4 16,7 0-4-16,12-4-1 16,3-4-1-16,5-5 1 15,0-2-2-15,-2-5 3 16,4-6-3-16,-3-3 0 16,3-7-14-16,-4-3-1 15,2-2 7-15,1 0 3 16,-3-14 5-16,0-6 3 15,-3-4-3-15,-3-6 2 16,-2-7-2-16,-1-9 3 0,-2-11-3 16,-1-10 0-16,-4-1-2 15,-3-4 4-15,-3 2-4 16,-3 3-5-16,0 3 3 16,-8 2 1-16,-10 10-3 15,-4 7 12-15,-2 8-8 16,0 9 2-16,5 10 0 15,3 8 3-15,3 8 1 16,2 2-4-16,-1 19-3 16,6 16 3-16,4 15-1 15,2 8 1-15,3 3 10 16,14 2 0-16,2 2-2 0,5-4-3 16,-2 1 3-16,-1-1-5 15,1-1-1-15,-1-4-2 16,-4-8-2-16,1-7 2 15,-5-10 1-15,2-8-1 16,-3-4-1-16,6-8-4 16,-2-3 3-16,7-5 2 15,3-3-9-15,3 0 8 16,1-3-7-16,-1-13 7 16,0-2-5-16,-5-6 4 15,-2-2-3-15,-4-9 0 16,-3-2 5-16,-5-2 0 15,-5 0 1-15,-5 0-1 16,0 7 0-16,0 5 3 0,-12 8 1 16,1 8 1-16,2 8 6 15,-2 3-6-15,2 0-3 16,-2 16-2-16,1 9 1 16,1 11 6-16,1 1-4 15,2 5 1-15,2 1 1 16,4-3-4-16,0-1 0 15,2-6-1-15,14-5 1 16,3-6-1-16,2-3 0 16,3-6 0-16,0-7 1 15,-2-3-1-15,-4-3-11 0,-2 0-20 16,-7-3 5 0,-1-14-58-16,-1-4-159 0</inkml:trace>
  <inkml:trace contextRef="#ctx0" brushRef="#br0" timeOffset="70707.65">15267 11994 794 0,'0'0'19'16,"0"0"39"-16,0 0-35 16,0 0 26-16,21 129 33 15,2-55-46-15,-1 7-14 16,-6 5-9-16,-5 3-7 16,-7-5 1-16,-4-8-7 15,0-10 9-15,0-16-9 16,0-16 1-16,0-8-6 15,0-12 4-15,0-8-5 16,0-1-18-16,0-5-53 16,0 0-91-16,0 0-69 15</inkml:trace>
  <inkml:trace contextRef="#ctx0" brushRef="#br0" timeOffset="71651.36">15280 12521 643 0,'0'0'29'16,"0"0"41"-16,0 0-3 16,81-32-16-16,-37 28-31 15,2-1 16-15,-4 0-15 16,1 2-6-16,-3-4-4 16,3 2-1-16,1 0 10 15,-1-3-17-15,0 2 3 16,-6-4-6-16,-8 1 2 0,-10-1 0 15,-8 0-2-15,-10 0 0 16,-1-2 1-16,-7 1 0 16,-20-3-1-16,-8 3 1 15,-2 3-1-15,-3 5 6 16,9 3-4-16,2 2 1 16,8 17 1-16,3 10-4 15,8 9 3-15,3 3 9 16,7 3-11-16,0-2 4 15,3-2 4-15,13-7-9 16,6-7 0-16,-1-7 0 16,6-8 5-16,2-5-5 15,0-6 0-15,1 0 3 16,-1 0-3-16,-4-10-1 16,-1 0-13-16,-5 1 2 0,-1 2-5 15,-4 2 3-15,-1 0 5 16,-3 2 1-16,2 1 0 15,-3-4-3-15,-1 1-5 16,-2-3 9-16,-1 0 7 16,-3-1 0-16,-2 0 0 15,0 1 23-15,0-1-4 16,0 3 8-16,-9 2 1 16,2 3-8-16,-2 1-8 15,-3 0 1-15,1 1-7 16,-1 15 3-16,-1 1 10 15,4 7-12-15,0-1 10 0,3 1-10 16,2 2-2-16,2-1 0 16,2-2-5-16,0-2 4 15,0-5-4-15,6-1 0 16,6-4 0-16,3-4 2 16,4-2 0-16,0-5-1 15,1 0-1-15,1-4 10 16,0-11-6-16,-2-7 3 15,2-7 0-15,1-13 11 16,-2-10-3-16,-2-13-9 16,-5-10-4-16,-3-3 0 15,-6-3-2-15,-4 2 0 16,0 1 0-16,-17 7-1 0,-1 14 0 16,-3 14 2-16,7 18 1 15,5 15-2-15,3 10-1 16,-2 4 0-16,3 30-11 15,1 16 9-15,4 15 3 16,0 9 19-16,15 5-13 16,-1-3 2-16,0-2-4 15,-5-6-1-15,1-11 1 16,0-10-4-16,2-8-1 16,1-14-10-16,4-8-38 15,2-8-37-15,1-5-29 16,-1-4-141-16</inkml:trace>
  <inkml:trace contextRef="#ctx0" brushRef="#br0" timeOffset="79325.03">5923 9801 257 0,'0'0'80'0,"0"0"5"15,0 0 24-15,0 0-34 16,0 0-12-16,0 0-15 16,0 0-17-16,-36-19 6 15,34 13-6-15,-1-1-7 0,2 4 2 16,-1 0 13-16,1 2-16 16,1 1 7-16,0-2-14 15,0 2 3-15,0 0-11 16,0 0-4-16,0 0 7 15,0 0-7-15,0 0 4 16,0-3 9-16,1 1-5 16,11-3-4-16,9 0 0 15,0 0-3-15,5 3 2 16,-4 0 1-16,-1 2-5 16,-5 0 0-16,2 0 1 15,-1 0-3-15,2 0 1 0,3 0-2 16,2 0 3-16,2 0-1 15,2 0 1-15,10 0-1 16,0 0 8-16,-1 0-9 16,-1 0 3-16,-6 0-1 15,-5 0 2-15,-3 0-1 16,1 0 3-16,-4 0-4 16,5 0-2-16,4 0 8 15,2 0-4-15,5 0 2 16,2 0 0-16,3 0-2 15,2-4 1-15,1 1-3 16,-1 0 1-16,-3 0-2 16,-5 1 0-16,-4-1-2 15,-3 1 5-15,-5 1 0 16,2-2 5-16,-3 2-8 0,1-1 3 16,2-1 2-16,4-1-1 15,4 1 1-15,2 1-7 16,2-1 1-16,-2 0 0 15,1 1 1-15,-6 2 6 16,-3-2-4-16,-4 0-3 16,-5 2 1-16,2 0-2 15,0 0 3-15,-1 0 7 16,3 0-5-16,3 0-4 16,1 0 3-16,-2 0 5 15,-1 0 7-15,0 0-8 16,-10 0 8-16,-3 0 2 15,-3 0 0-15,-3 0 4 0,-3 0-4 16,0 0-5-16,0 0-4 16,0 0 8-16,0 0-17 15,0 0 7-15,0 0-4 16,0 0-3-16,0 0 0 16,0 0-1-16,0 0 0 15,0 0 1-15,0 0 0 16,0 0-1-16,0 0-21 15,0 0-28-15,0 0-35 16,0 0-58-16,0 0-78 16,-15 4-180-16</inkml:trace>
  <inkml:trace contextRef="#ctx0" brushRef="#br0" timeOffset="81469.34">6603 14933 41 0,'0'0'89'0,"0"0"44"15,0 0-59-15,0 0 2 16,-97 3 31-16,77-3-41 16,-3 0 10-16,-1 0-21 15,2 0-5-15,0 0-15 16,0-3 11-16,3 0 6 16,1 2-17-16,0 1-17 15,6 0 8-15,-1 0-7 16,2 0 1-16,5 0-1 15,0 0-8-15,6 0 6 0,0 0-12 16,0 0 5-16,0 0-6 16,0 0-3-16,0 0-1 15,3 0 1-15,12 0 2 16,7 0 7-16,10 7 3 16,8-5 5-16,12-1-5 15,11-1 4-15,9 0-2 16,5 0-4-16,2 0-4 15,-3 0-4-15,3 0 4 16,-4 0-4-16,2 0 0 16,1 0-1-16,10 0 8 15,8 0-5-15,5-6 9 16,-3-5 5-16,-10 1-6 0,-16 3-4 16,-12 2 5-16,-16 1 0 15,-14 0 2-15,-9 0-1 16,-6 2 0-16,-6 0-4 15,-3 1 1-15,-3 1 3 16,-3-1-10-16,3 1 2 16,-3 0-4-16,0 0 4 15,0 0-3-15,0 0-1 16,0 0-1-16,0 0 1 16,0 0-3-16,0 0 2 15,4 0-1-15,-4-2 0 16,2 2 0-16,-1-1 0 15,-1-1-1-15,2 0-19 0,-1-1-23 16,2-2-37-16,-1 0-45 16,-2-3 12-16,0 3-93 15,-8-3-199-15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1T05:42:1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4352 2674 294 0,'0'0'113'16,"0"0"-62"-16,0 0 31 15,0 0-14-15,0 0-17 16,0 0 4-16,0 0-12 15,-84 0 1-15,76 0 3 16,0 0-4-16,4 0-10 16,-1-1-8-16,5 1 6 0,0 0-14 15,0 0 13-15,0 0-4 16,0 0-10-16,0 0 3 16,0 0-18-16,0 0 4 15,18-2 7-15,12 1 1 16,13-2-3-16,15-1 9 15,8-1-15-15,6-2 10 16,2 2-7-16,-4 0-6 16,-9 1 5-16,-7 4 4 15,-12 0-6-15,-8-2 15 16,-10 2 3-16,-2-1-6 16,-8-2-2-16,-4 2 0 0,-2 1 1 15,-5-1-12 1,-3 1 2-16,1 0-5 0,-1 0-2 15,0 0 2-15,0 0-5 16,0 0-22-16,0 0-22 16,0 0-14-16,-4 0-37 15,-17 0 1-15,-4 0-95 16,-2 0-190-16</inkml:trace>
  <inkml:trace contextRef="#ctx0" brushRef="#br0" timeOffset="586.02">4419 2624 257 0,'0'0'117'0,"0"0"-29"15,0 0 11-15,0 0-21 16,0 0-11-16,0 0-11 15,-58 0-7-15,52 0-5 16,5 0-1-16,-1 0-4 16,2 0-23-16,0 0 4 15,0 0 3-15,0 0-1 16,0 0-6-16,0 0-3 0,0 0-4 16,0 0-4-1,0 0-5-15,6 2 1 0,12 1-1 16,15 2 14-16,10-2-6 15,6 0 15-15,8 0-15 16,3-2 8-16,2-1-8 16,-2 0 5-16,-2 0-9 15,-12 0 5-15,-7 0-4 16,-8 0 11-16,-10 0 0 16,-1 0 10-16,-7 0-3 15,-4 0 0-15,-6 0 10 16,-3 0-8-16,0 0-1 15,0 0-6-15,0 0-2 16,0 0 0-16,0 0-15 0,0 0 12 16,0 0-12-16,0 0 4 15,0 0 7-15,0 0-10 16,0 0 2-16,0 0-1 16,0 0-2-16,0 0-1 15,0 0 0-15,0 0-9 16,0 0-36-16,0 0-63 15,0 0-38-15,-6 0-22 16,-9 7-64-16,-6 0-242 16</inkml:trace>
  <inkml:trace contextRef="#ctx0" brushRef="#br0" timeOffset="5077.81">8776 12838 295 0,'0'0'58'0,"0"0"-7"0,0 0 44 15,0 0-50 1,0 0-35-16,0 0-9 0,0 0-1 16,-6-5 4-16,6 5-4 15,0 0 0-15,0 0 1 16,0 0 2-16,8 0 3 16,1 0 6-16,7 0 20 15,2 0-14-15,3 0-5 16,4 0 0-16,3 0-12 15,2 0 7-15,2 0 0 16,-4 0-2-16,-4 0-5 16,-5 0 2-16,2 0 0 15,0 0 4-15,0 0 8 16,3 0 6-16,3 0-13 16,4 0 7-16,5 0 3 0,5 0-10 15,0 0-6 1,-1 0 0-16,-3 0 3 0,0 0-2 15,-4 0-5-15,-1 0 2 16,-3 0 0-16,0 2-2 16,2 2 6-16,5-1-4 15,6 2 0-15,4-2 0 16,3-1 0-16,-1 3 5 16,1 0-3-16,-1 0-2 15,-5 2 3-15,-1-2-2 16,1-1 2-16,-4-1-3 15,0 0 5-15,4-1-1 16,-1-2 17-16,4 2-5 16,3-2-7-16,3 1-5 0,-1-1 3 15,1 2 2-15,-1-1-1 16,-8 2-6-16,0-3-1 16,1 1 11-16,2 1-3 15,2-2 3-15,-1 2-5 16,0-2-1-16,-1 0-4 15,-1 3 5-15,2-3-3 16,4 2 0-16,-3-1 0 16,4 2-4-16,-4 0 0 15,0-2 6-15,-1 3-3 16,-2-4 2-16,4 0 2 0,-1 0-3 16,1 0 0-1,-1 0 4-15,-2 0-7 0,-5 0 4 16,-7 0 2-16,0 0 2 15,-7 0-2-15,0-2-4 16,-2-1 2-16,5 0 2 16,0 0-2-16,1 2 8 15,-1-1 3-15,0-1-9 16,-5 3-6-16,-1-2 6 16,-3 0 9-16,-2 2 5 15,-1-1-9-15,-1-1 6 16,-6 1-2-16,-2 0-3 15,-3-1 0-15,-1 1 16 16,5-1-10-16,1-1-4 0,-1 1-6 16,3 0-9-16,-5 1 13 15,0 1-10-15,-2-2 6 16,-1 1 4-16,-2 1-4 16,-1 0-3-16,-1 0-1 15,-1 0-5-15,0 0 0 16,0-1-9-16,0 1-30 15,-7 0-76-15,-14 0-40 16,-3-1-169-16</inkml:trace>
  <inkml:trace contextRef="#ctx0" brushRef="#br0" timeOffset="33029.65">13148 7710 437 0,'0'0'45'0,"0"0"31"16,0 0 32-16,0 0-50 0,0 0-27 15,0 0 10 1,0 0 7-16,0 0-8 0,-11 0-7 16,11 0-1-16,0 0-3 15,3 0-10-15,24 0 12 16,15-3-5-16,10-5-2 15,2-1-3-15,-8 1 3 16,-8 0-9-16,-7 2-6 16,-6-1 1-16,-7 0-6 15,-7 2 1-15,-5 2-5 16,-6 2-1-16,0 1-15 16,0 0-64-16,-11 0-98 15,-11 0-290-15</inkml:trace>
  <inkml:trace contextRef="#ctx0" brushRef="#br0" timeOffset="35565.86">4254 2853 261 0,'0'0'57'0,"0"0"-18"16,0 0 30-16,0 0 0 16,0 0-9-16,0 0 16 15,-35-45-42-15,53 35-22 16,3 3 4-16,3 0-2 15,6 0 4-15,4-1 9 0,8-2 0 16,3-2 7-16,4 0-3 16,-1 1-19-16,-2 3 12 15,-4 1 1-15,-8 0-10 16,2 1 13-16,-2 1-4 16,3-4 5-16,-4 2-12 15,1-1 5-15,-5 1-18 16,-10 2 10-16,-7 1 0 15,-4 1-5-15,-2 1-3 16,-2-1 5-16,-1 1 2 16,-2 1-7-16,-1-1 8 15,0 2-14-15,0 0 11 0,0 0-5 16,0 0-3-16,0 0-2 16,0 0-1-16,0 0-15 15,0 0-28-15,0 5-34 16,0 15-87-16,0 8 35 15,0-6-103-15</inkml:trace>
  <inkml:trace contextRef="#ctx0" brushRef="#br0" timeOffset="53323.7">8873 12753 62 0,'0'0'57'15,"0"0"-3"-15,0 0-26 0,0 0 26 16,0 0-15 0,0 0-12-16,0 0 10 0,0 0 2 15,-18-5-1-15,15 5-15 16,1-2 2-16,0 2-6 15,0 0 4-15,1 0 1 16,-2 0-10-16,0 0-7 16,-2 0 0-16,1 0 2 15,1 0-6-15,-2 0 16 16,0 0-11-16,0 0 6 16,-1 0 4-16,4 0-2 15,-1 0 1-15,2 0 2 0,-1 0-2 16,1 0-3-16,-4 0-3 15,2 0-1-15,-2 0 0 16,2 0 1-16,1 0 0 16,-1 0-2-16,0 0 9 15,0 0-1-15,0 0 18 16,0 0-14-16,3 0 6 16,0 0-6-16,0 0-3 15,0 0 1-15,0 0-2 16,0 0 3-16,0 0-6 15,0 0-1-15,0 0 2 16,0 0-5-16,0 0-8 16,0 0 2-16,0 0-1 0,0 0-1 15,0 0 0 1,0 0 0-16,0 0 1 0,0 0 1 16,0 0 3-16,0 0-5 15,0 0 10-15,0 0-9 16,0 0 6-16,0 0-5 15,0 0 4-15,0 0-7 16,0 0 4-16,0 0-2 16,0 0-2-16,0 0 1 15,0 0-1-15,3 0 0 16,0 0-2-16,5 0 2 16,3 0 8-16,3 0-5 15,-2 0 1-15,1 0-2 16,-2-3-1-16,-4 3 1 0,-1 0-3 15,0 0 1-15,0 0-1 16,2 0 0-16,2 0 2 16,0 0 2-16,4 0-2 15,2-2-1-15,-1 0 1 16,3 1-1-16,-2 1 2 16,-4 0-2-16,2 0-1 15,-2 0 2-15,1 0-1 16,2 0 0-16,0 0 1 15,0 0 1-15,0 0-2 16,1 0 0-16,-2-2 2 16,-1 1 0-16,-4-1 0 15,3 2-3-15,0-1 2 0,0 0-1 16,4-1-1-16,2-1 3 16,6-2-2-16,0 0 1 15,3 1-1-15,-3 1-1 16,0 1 2-16,-4-1-2 15,1 3 1-15,-4 0-1 16,-1 0 0-16,-1 0 0 16,3 0 5-16,0 0-6 15,6-2 1-15,1 1 0 16,3 1 1-16,1 0-1 16,-1 0 4-16,-3 0-1 15,-2 0-3-15,-1 0 1 0,0 0-1 16,1 0 3-1,-1 0-2-15,5-1 0 0,0-1-1 16,0 0-1-16,-2-1 1 16,6-2 9-16,-1 2-8 15,3 3 1-15,-3-1-2 16,-2 1 3-16,-3-1-4 16,-2 0 6-16,1-1 1 15,1 2-3-15,-1 0-3 16,4-1 2-16,-5 1-4 15,5 0 2-15,-4-2 0 16,0 2 2-16,0 0 4 16,-3 0-5-16,1 0 0 15,-3 0-1-15,1 0 0 16,2 0 1-16,-1-1 1 0,0-1 0 16,-2 2 1-16,-1-1-2 15,-1 1-1-15,0 0 1 16,-1 0-2-16,1 0-1 15,-3 0 2-15,5 0 9 16,-1 0-9-16,-1 0-3 16,0 0 3-16,1 0 1 15,-1 0-1-15,-1 0 0 16,2 0 0-16,3 0 0 16,-2 0 5-16,2 0-5 15,1 0-1-15,-2 0 1 0,1 3 3 16,-5-2-3-16,1 1-3 15,-3-1 3-15,0-1 2 16,1 3-1-16,-2-2 4 16,2 2-5-16,-4 0 1 15,2-1-1-15,0 0 0 16,1 0 2-16,5-1 0 16,-1 0 0-16,3 2 1 15,0-2-2-15,-3 1 3 16,1 1-4-16,-4-1 1 15,0-2 0-15,1 3 0 16,-2-3 0-16,1 3-1 16,0-2 0-16,1 1 4 15,2 1-4-15,1-2 2 0,-2 1 2 16,2 0-1 0,-5 1-3-16,-1-3 2 0,-2 3-2 15,2-2 0-15,-4 2 1 16,1-1-1-16,4-1 1 15,-1 1 0-15,3 0 0 16,-2-2-1-16,2 3 2 16,-2-3 0-16,1 0-2 15,-2 3 1-15,2-1 0 16,-3 0 1-16,0 0 0 16,3 1-2-16,-2-2 3 15,4 0-2-15,-2 1 0 16,1-1 0-16,-2 2 0 0,0-1 0 15,-2-1-1-15,0 1 0 16,0-1 1-16,2 2-3 16,0-3 5-16,2 2 1 15,0 1-4-15,-1-1 0 16,3-1 3-16,-2 0-3 16,-1-1-1-16,3 0 1 15,-6 0 1-15,1 2 1 16,2-2 0-16,3 0 3 15,0 1-4-15,1-1-1 16,-1 0 2-16,3 0-2 16,-3 0 2-16,0 2 4 15,0-2-5-15,-5 1-1 16,2-1-1-16,-3 0-2 0,0 0 3 16,-2 0 1-16,-2 0-1 15,5 0-1-15,-2 0 1 16,1 0 2-16,1 0-1 15,1 0-1-15,2 1 1 16,-3 0-1-16,2-1 0 16,-3 0-1-16,-1 0 1 15,-1 0 2-15,1 0-1 16,2 0 0-16,-1 0-1 16,-3 0 0-16,6 0 1 15,-5 0-1-15,1-1 1 0,0 0-1 16,-3 0 0-16,1-1 3 15,-2 2-2-15,-1 0 0 16,-1 0-1-16,1-1 1 16,0 1-1-16,1-2 0 15,1 1 0-15,-2 1 1 16,1 0-1-16,-1 0 0 16,1 0 0-16,-2 0 1 15,-2 0-1-15,0 0 0 16,-1 0 0-16,-1 0 1 15,1 0-1-15,-1 0 0 16,2 0 0-16,3 0 0 16,0 0 0-16,0 0 0 15,0 0 0-15,0 0 0 0,-3 0 3 16,3 0-3 0,-5 0 0-16,1 0 0 0,-1 0 1 15,1 0-1-15,-1 0 0 16,-1 0 1-16,0 0 0 15,0 0-1-15,2 0-1 16,-2 0 1-16,1 0 1 16,-1 0-1-16,2 0 0 15,-2 0 0-15,1 0 0 16,-1 0 1-16,0 0-2 16,0 0 1-16,0 0 0 15,2 0 1-15,-2 0 0 0,0 0-2 16,0 0 4-1,0 0-3-15,1 0 0 0,-1 0 0 16,0 0-3-16,2 0 3 16,-2 0 1-16,0 0 1 15,1 0-1-15,-1 0-1 16,0 0-1-16,0 0 1 16,0 0 0-16,0 0 1 15,0 0-1-15,0 0 1 16,0 0-1-16,0 0 0 15,0 0 0-15,0 0 0 16,0 0 0-16,0 0 0 16,0 0-1-16,0 0 1 0,0 0 0 15,0 0 1 1,0 0-1-16,0 0 1 0,0 0-2 16,0 0 2-1,0 0-1-15,0 0 1 0,0 0-1 16,0 0 0-16,0 0-1 15,0 0 1-15,0 0 1 16,0 0-1-16,0 0 1 16,0 0-2-16,0 0 2 15,0 0-1-15,0 0 0 16,0 0-1-16,0 0 0 16,0 0 1-16,0 0-4 15,0 0-5-15,0 0-19 16,0 0-18-16,0 0-35 0,-4 0-64 15,-13 0-70-15,-4-11-106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2BFD-4A84-430C-B334-91981A86466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B41F8-17AD-4FD4-A26F-BF2DCB83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D604-0A37-46FE-BF60-265F22E7DFBF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BE-E15C-4DEE-A290-BA4BE6276DF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72B9-3321-453D-9392-EA6AD4BFAF1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620-F859-489F-BD0F-AE76765CBD5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69F3-A628-48C7-B8C5-7AAC7133F50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F03B-EE3A-4712-878A-3C6909E8D346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BA01-1DF7-48E8-96D5-60874C57673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F11-1637-428A-ACDD-69AD874BCF2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961E-EE7A-4FFC-9BCD-00CEFCD94090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7B313C-8A7C-4D33-9E3E-4B8EAB452C6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12th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1.jpeg"/><Relationship Id="rId7" Type="http://schemas.openxmlformats.org/officeDocument/2006/relationships/image" Target="../media/image2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1777" y="3015761"/>
            <a:ext cx="6949440" cy="826477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DLL </a:t>
            </a:r>
            <a:r>
              <a:rPr lang="en-US" sz="4800" dirty="0"/>
              <a:t>Doubly Linked List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E79B1-DC9C-486B-BF04-90236422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777" y="3123029"/>
            <a:ext cx="6949440" cy="2708388"/>
          </a:xfrm>
        </p:spPr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Insert end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Traverse	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Delete specific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66DB32-FE5D-48F1-AA7C-1C5D79A9BE46}"/>
                  </a:ext>
                </a:extLst>
              </p14:cNvPr>
              <p14:cNvContentPartPr/>
              <p14:nvPr/>
            </p14:nvContentPartPr>
            <p14:xfrm>
              <a:off x="2073600" y="3047040"/>
              <a:ext cx="1261800" cy="7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66DB32-FE5D-48F1-AA7C-1C5D79A9BE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240" y="3037680"/>
                <a:ext cx="128052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E6A1-ADFA-4295-BCFE-F6E44AF9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05" y="163545"/>
            <a:ext cx="4399930" cy="652381"/>
          </a:xfrm>
        </p:spPr>
        <p:txBody>
          <a:bodyPr/>
          <a:lstStyle/>
          <a:p>
            <a:r>
              <a:rPr lang="en-US" dirty="0"/>
              <a:t>CDLL with head 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9ECD9-2483-4A44-9BA7-5748E95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October 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68AE94-C998-4CD4-8982-92229C363DA5}"/>
                  </a:ext>
                </a:extLst>
              </p14:cNvPr>
              <p14:cNvContentPartPr/>
              <p14:nvPr/>
            </p14:nvContentPartPr>
            <p14:xfrm>
              <a:off x="593280" y="658800"/>
              <a:ext cx="11126880" cy="542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68AE94-C998-4CD4-8982-92229C363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20" y="649440"/>
                <a:ext cx="11145600" cy="54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82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E6A1-ADFA-4295-BCFE-F6E44AF9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" y="47487"/>
            <a:ext cx="8507697" cy="610178"/>
          </a:xfrm>
        </p:spPr>
        <p:txBody>
          <a:bodyPr/>
          <a:lstStyle/>
          <a:p>
            <a:r>
              <a:rPr lang="en-US" dirty="0"/>
              <a:t>CDLL without head 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9ECD9-2483-4A44-9BA7-5748E95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October 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284946-3B3B-46AB-AE48-73CC00570100}"/>
                  </a:ext>
                </a:extLst>
              </p14:cNvPr>
              <p14:cNvContentPartPr/>
              <p14:nvPr/>
            </p14:nvContentPartPr>
            <p14:xfrm>
              <a:off x="609840" y="1459440"/>
              <a:ext cx="11406600" cy="476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284946-3B3B-46AB-AE48-73CC00570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480" y="1450080"/>
                <a:ext cx="11425320" cy="47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5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flower&#10;&#10;Description automatically generated">
            <a:extLst>
              <a:ext uri="{FF2B5EF4-FFF2-40B4-BE49-F238E27FC236}">
                <a16:creationId xmlns:a16="http://schemas.microsoft.com/office/drawing/2014/main" id="{01352779-A120-4F3D-AA94-5207298F2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94178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br>
              <a:rPr lang="en-US" altLang="zh-TW" sz="5200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zh-TW" sz="5200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5200" b="1" i="1" u="sng" dirty="0">
                <a:solidFill>
                  <a:srgbClr val="FFFF00"/>
                </a:solidFill>
              </a:rPr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58D9CE4D-735A-4209-A142-7C536C7442BD}" type="slidenum">
              <a:rPr lang="en-US" altLang="zh-TW" sz="1200" smtClean="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zh-TW" sz="1200">
              <a:solidFill>
                <a:srgbClr val="FFFFFF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191001-F174-42F8-ADA6-CBD6AB9E8634}"/>
                  </a:ext>
                </a:extLst>
              </p14:cNvPr>
              <p14:cNvContentPartPr/>
              <p14:nvPr/>
            </p14:nvContentPartPr>
            <p14:xfrm>
              <a:off x="5322960" y="2896920"/>
              <a:ext cx="3210840" cy="42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191001-F174-42F8-ADA6-CBD6AB9E8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3600" y="2887560"/>
                <a:ext cx="3229560" cy="44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0A1070B-A79F-48FB-8474-A96249548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88914"/>
            <a:ext cx="8226425" cy="1081087"/>
          </a:xfrm>
        </p:spPr>
        <p:txBody>
          <a:bodyPr/>
          <a:lstStyle/>
          <a:p>
            <a:pPr eaLnBrk="1" hangingPunct="1"/>
            <a:r>
              <a:rPr lang="en-US" altLang="zh-TW" b="1"/>
              <a:t>Introduction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04A3D2-D907-4BEB-9036-CE4DDD6DB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7363" y="1239839"/>
            <a:ext cx="8731250" cy="1901825"/>
          </a:xfrm>
        </p:spPr>
        <p:txBody>
          <a:bodyPr/>
          <a:lstStyle/>
          <a:p>
            <a:pPr eaLnBrk="1" hangingPunct="1"/>
            <a:r>
              <a:rPr lang="en-US" altLang="zh-TW" sz="2800"/>
              <a:t>A </a:t>
            </a:r>
            <a:r>
              <a:rPr lang="en-US" altLang="zh-TW" sz="2800" b="1" i="1"/>
              <a:t>tree</a:t>
            </a:r>
            <a:r>
              <a:rPr lang="en-US" altLang="zh-TW" sz="2800"/>
              <a:t> structure means that the data are organized so that items of information are related by branches</a:t>
            </a:r>
          </a:p>
          <a:p>
            <a:pPr eaLnBrk="1" hangingPunct="1"/>
            <a:r>
              <a:rPr lang="en-US" altLang="zh-TW" sz="2800"/>
              <a:t>Examples:</a:t>
            </a:r>
          </a:p>
        </p:txBody>
      </p:sp>
      <p:pic>
        <p:nvPicPr>
          <p:cNvPr id="5124" name="Picture 6" descr="Image result for tree in data structure">
            <a:extLst>
              <a:ext uri="{FF2B5EF4-FFF2-40B4-BE49-F238E27FC236}">
                <a16:creationId xmlns:a16="http://schemas.microsoft.com/office/drawing/2014/main" id="{4A079158-0552-4707-9DBD-E9011FE7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54" y="2945814"/>
            <a:ext cx="9529929" cy="40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6BD97A-51D4-4B83-9808-BB19BA0DEE51}"/>
                  </a:ext>
                </a:extLst>
              </p14:cNvPr>
              <p14:cNvContentPartPr/>
              <p14:nvPr/>
            </p14:nvContentPartPr>
            <p14:xfrm>
              <a:off x="1500120" y="2975760"/>
              <a:ext cx="8225280" cy="330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6BD97A-51D4-4B83-9808-BB19BA0DEE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0760" y="2966400"/>
                <a:ext cx="8244000" cy="332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28F7E5E-551B-4D98-A08B-96D887A2B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/>
              <a:t>Introduction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8871D7-4ABD-4863-946D-FE6BDA289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1656" y="1649412"/>
            <a:ext cx="11463670" cy="4843462"/>
          </a:xfrm>
        </p:spPr>
        <p:txBody>
          <a:bodyPr/>
          <a:lstStyle/>
          <a:p>
            <a:pPr eaLnBrk="1" hangingPunct="1"/>
            <a:r>
              <a:rPr lang="en-US" altLang="zh-TW" sz="2800" b="1" dirty="0"/>
              <a:t>Definition </a:t>
            </a:r>
            <a:r>
              <a:rPr lang="en-US" altLang="zh-TW" sz="2800" dirty="0"/>
              <a:t>(recursively): A </a:t>
            </a:r>
            <a:r>
              <a:rPr lang="en-US" altLang="zh-TW" sz="2800" i="1" dirty="0"/>
              <a:t>tree</a:t>
            </a:r>
            <a:r>
              <a:rPr lang="en-US" altLang="zh-TW" sz="2800" dirty="0"/>
              <a:t> is a finite set of </a:t>
            </a:r>
            <a:r>
              <a:rPr lang="en-US" altLang="zh-TW" sz="2800" dirty="0">
                <a:solidFill>
                  <a:schemeClr val="tx2"/>
                </a:solidFill>
              </a:rPr>
              <a:t>one</a:t>
            </a:r>
            <a:r>
              <a:rPr lang="en-US" altLang="zh-TW" sz="2800" dirty="0"/>
              <a:t> or </a:t>
            </a:r>
            <a:r>
              <a:rPr lang="en-US" altLang="zh-TW" sz="2800" dirty="0">
                <a:solidFill>
                  <a:schemeClr val="tx2"/>
                </a:solidFill>
              </a:rPr>
              <a:t>more</a:t>
            </a:r>
            <a:r>
              <a:rPr lang="en-US" altLang="zh-TW" sz="2800" dirty="0"/>
              <a:t> nodes such that</a:t>
            </a:r>
          </a:p>
          <a:p>
            <a:pPr lvl="1" eaLnBrk="1" hangingPunct="1"/>
            <a:r>
              <a:rPr lang="en-US" altLang="zh-TW" sz="2400" dirty="0"/>
              <a:t>There is a specially designated node called </a:t>
            </a:r>
            <a:r>
              <a:rPr lang="en-US" altLang="zh-TW" sz="2400" i="1" dirty="0"/>
              <a:t>root</a:t>
            </a:r>
            <a:r>
              <a:rPr lang="en-US" altLang="zh-TW" sz="2400" dirty="0"/>
              <a:t>.</a:t>
            </a:r>
          </a:p>
          <a:p>
            <a:pPr lvl="1" eaLnBrk="1" hangingPunct="1"/>
            <a:r>
              <a:rPr lang="en-US" altLang="zh-TW" sz="2400" dirty="0"/>
              <a:t>The remaining nodes are partitioned into </a:t>
            </a:r>
            <a:r>
              <a:rPr lang="en-US" altLang="zh-TW" sz="2400" i="1" dirty="0"/>
              <a:t>n</a:t>
            </a:r>
            <a:r>
              <a:rPr lang="en-US" altLang="zh-TW" sz="2400" dirty="0"/>
              <a:t>&gt;=0 disjoint set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,…,</a:t>
            </a:r>
            <a:r>
              <a:rPr lang="en-US" altLang="zh-TW" sz="2400" i="1" dirty="0"/>
              <a:t>T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, where each of these sets is a tree.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,…,</a:t>
            </a:r>
            <a:r>
              <a:rPr lang="en-US" altLang="zh-TW" sz="2400" i="1" dirty="0"/>
              <a:t>T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 are called the </a:t>
            </a:r>
            <a:r>
              <a:rPr lang="en-US" altLang="zh-TW" sz="2400" i="1" dirty="0">
                <a:solidFill>
                  <a:srgbClr val="FF0000"/>
                </a:solidFill>
              </a:rPr>
              <a:t>subtrees</a:t>
            </a:r>
            <a:r>
              <a:rPr lang="en-US" altLang="zh-TW" sz="2400" dirty="0"/>
              <a:t> of the root.</a:t>
            </a:r>
          </a:p>
          <a:p>
            <a:pPr eaLnBrk="1" hangingPunct="1"/>
            <a:r>
              <a:rPr lang="en-US" altLang="zh-TW" sz="2800" dirty="0"/>
              <a:t>Every node in the tree is the root of some subtree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0E28AB-7569-476E-9714-6E0F50EE4486}"/>
                  </a:ext>
                </a:extLst>
              </p14:cNvPr>
              <p14:cNvContentPartPr/>
              <p14:nvPr/>
            </p14:nvContentPartPr>
            <p14:xfrm>
              <a:off x="2118600" y="2025360"/>
              <a:ext cx="9925200" cy="435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0E28AB-7569-476E-9714-6E0F50EE4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9240" y="2016000"/>
                <a:ext cx="9943920" cy="437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F465A4B-415C-4C9A-8E46-446A2F25C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404813"/>
            <a:ext cx="8226425" cy="792162"/>
          </a:xfrm>
        </p:spPr>
        <p:txBody>
          <a:bodyPr/>
          <a:lstStyle/>
          <a:p>
            <a:pPr eaLnBrk="1" hangingPunct="1"/>
            <a:r>
              <a:rPr lang="en-US" altLang="zh-TW" b="1"/>
              <a:t>Introduction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7C9A15-2E71-4A5E-B4BE-A204CBF93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854" y="1196975"/>
            <a:ext cx="10768513" cy="5113338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Some </a:t>
            </a:r>
            <a:r>
              <a:rPr lang="en-US" altLang="zh-TW" sz="2800" b="1" dirty="0"/>
              <a:t>Terminology</a:t>
            </a:r>
            <a:endParaRPr lang="en-US" altLang="zh-TW" sz="2800" dirty="0"/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node</a:t>
            </a:r>
            <a:r>
              <a:rPr lang="en-US" altLang="zh-TW" sz="2400" dirty="0"/>
              <a:t>: the item of information plus the branches to each node.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degree</a:t>
            </a:r>
            <a:r>
              <a:rPr lang="en-US" altLang="zh-TW" sz="2400" dirty="0"/>
              <a:t>: the number of subtrees of a node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degree</a:t>
            </a:r>
            <a:r>
              <a:rPr lang="en-US" altLang="zh-TW" sz="2400" dirty="0">
                <a:solidFill>
                  <a:schemeClr val="tx2"/>
                </a:solidFill>
              </a:rPr>
              <a:t> of a tree</a:t>
            </a:r>
            <a:r>
              <a:rPr lang="en-US" altLang="zh-TW" sz="2400" dirty="0"/>
              <a:t>: the maximum of the degree of the nodes in the tree.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terminal</a:t>
            </a:r>
            <a:r>
              <a:rPr lang="en-US" altLang="zh-TW" sz="2400" dirty="0">
                <a:solidFill>
                  <a:schemeClr val="tx2"/>
                </a:solidFill>
              </a:rPr>
              <a:t> nodes (or </a:t>
            </a:r>
            <a:r>
              <a:rPr lang="en-US" altLang="zh-TW" sz="2400" i="1" dirty="0">
                <a:solidFill>
                  <a:schemeClr val="tx2"/>
                </a:solidFill>
              </a:rPr>
              <a:t>leaf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  <a:r>
              <a:rPr lang="en-US" altLang="zh-TW" sz="2400" dirty="0"/>
              <a:t>: nodes that have degree zero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nonterminal</a:t>
            </a:r>
            <a:r>
              <a:rPr lang="en-US" altLang="zh-TW" sz="2400" dirty="0">
                <a:solidFill>
                  <a:schemeClr val="tx2"/>
                </a:solidFill>
              </a:rPr>
              <a:t> nodes</a:t>
            </a:r>
            <a:r>
              <a:rPr lang="en-US" altLang="zh-TW" sz="2400" dirty="0"/>
              <a:t>: nodes that don’t belong to terminal nodes.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children</a:t>
            </a:r>
            <a:r>
              <a:rPr lang="en-US" altLang="zh-TW" sz="2400" dirty="0"/>
              <a:t>: the roots of the subtrees of a node X are the </a:t>
            </a:r>
            <a:r>
              <a:rPr lang="en-US" altLang="zh-TW" sz="2400" i="1" dirty="0"/>
              <a:t>children</a:t>
            </a:r>
            <a:r>
              <a:rPr lang="en-US" altLang="zh-TW" sz="2400" dirty="0"/>
              <a:t> of X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parent</a:t>
            </a:r>
            <a:r>
              <a:rPr lang="en-US" altLang="zh-TW" sz="2400" dirty="0"/>
              <a:t>: X is the </a:t>
            </a:r>
            <a:r>
              <a:rPr lang="en-US" altLang="zh-TW" sz="2400" i="1" dirty="0"/>
              <a:t>parent</a:t>
            </a:r>
            <a:r>
              <a:rPr lang="en-US" altLang="zh-TW" sz="2400" dirty="0"/>
              <a:t> of its children.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48DEAD-4DDA-4E71-BFD2-F0BDC0A34FDB}"/>
                  </a:ext>
                </a:extLst>
              </p14:cNvPr>
              <p14:cNvContentPartPr/>
              <p14:nvPr/>
            </p14:nvContentPartPr>
            <p14:xfrm>
              <a:off x="457920" y="2676960"/>
              <a:ext cx="8909640" cy="285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48DEAD-4DDA-4E71-BFD2-F0BDC0A34F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60" y="2667600"/>
                <a:ext cx="8928360" cy="28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D51B14-6F08-4DEF-A26D-B1950D30DBB7}"/>
                  </a:ext>
                </a:extLst>
              </p14:cNvPr>
              <p14:cNvContentPartPr/>
              <p14:nvPr/>
            </p14:nvContentPartPr>
            <p14:xfrm>
              <a:off x="28800" y="3082320"/>
              <a:ext cx="10514160" cy="351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D51B14-6F08-4DEF-A26D-B1950D30DB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0" y="3072960"/>
                <a:ext cx="10532880" cy="353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62DFC8A-CA0A-4E58-AF1A-D7DD10C91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/>
              <a:t>Introduction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36AE305-2DA3-40DB-8A24-28647545A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66530"/>
            <a:ext cx="10856495" cy="413543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Some </a:t>
            </a:r>
            <a:r>
              <a:rPr lang="en-US" altLang="zh-TW" sz="2800" b="1" dirty="0"/>
              <a:t>Terminology </a:t>
            </a:r>
            <a:r>
              <a:rPr lang="en-US" altLang="zh-TW" sz="2800" dirty="0"/>
              <a:t>(cont’d)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siblings</a:t>
            </a:r>
            <a:r>
              <a:rPr lang="en-US" altLang="zh-TW" sz="2400" dirty="0"/>
              <a:t>:</a:t>
            </a:r>
            <a:r>
              <a:rPr lang="en-US" altLang="zh-TW" sz="2400" i="1" dirty="0"/>
              <a:t> </a:t>
            </a:r>
            <a:r>
              <a:rPr lang="en-US" altLang="zh-TW" sz="2400" dirty="0"/>
              <a:t>children of the same parent are said to be siblings.</a:t>
            </a:r>
            <a:endParaRPr lang="en-US" altLang="zh-TW" sz="2400" i="1" dirty="0"/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Ancestors</a:t>
            </a:r>
            <a:r>
              <a:rPr lang="en-US" altLang="zh-TW" sz="2400" dirty="0">
                <a:solidFill>
                  <a:schemeClr val="tx2"/>
                </a:solidFill>
              </a:rPr>
              <a:t> of a node</a:t>
            </a:r>
            <a:r>
              <a:rPr lang="en-US" altLang="zh-TW" sz="2400" dirty="0"/>
              <a:t>: all the nodes along the path from the root to that node.</a:t>
            </a:r>
          </a:p>
          <a:p>
            <a:pPr lvl="1" eaLnBrk="1" hangingPunct="1"/>
            <a:r>
              <a:rPr lang="en-US" altLang="zh-TW" sz="2400" dirty="0">
                <a:solidFill>
                  <a:schemeClr val="tx2"/>
                </a:solidFill>
              </a:rPr>
              <a:t>The </a:t>
            </a:r>
            <a:r>
              <a:rPr lang="en-US" altLang="zh-TW" sz="2400" i="1" dirty="0">
                <a:solidFill>
                  <a:schemeClr val="tx2"/>
                </a:solidFill>
              </a:rPr>
              <a:t>level</a:t>
            </a:r>
            <a:r>
              <a:rPr lang="en-US" altLang="zh-TW" sz="2400" dirty="0">
                <a:solidFill>
                  <a:schemeClr val="tx2"/>
                </a:solidFill>
              </a:rPr>
              <a:t> of a node</a:t>
            </a:r>
            <a:r>
              <a:rPr lang="en-US" altLang="zh-TW" sz="2400" dirty="0"/>
              <a:t>: defined by letting the root be at level one. If a node is at level </a:t>
            </a:r>
            <a:r>
              <a:rPr lang="en-US" altLang="zh-TW" sz="2400" i="1" dirty="0"/>
              <a:t>l</a:t>
            </a:r>
            <a:r>
              <a:rPr lang="en-US" altLang="zh-TW" sz="2400" dirty="0"/>
              <a:t>, then it children are at level </a:t>
            </a:r>
            <a:r>
              <a:rPr lang="en-US" altLang="zh-TW" sz="2400" i="1" dirty="0"/>
              <a:t>l+1</a:t>
            </a:r>
            <a:r>
              <a:rPr lang="en-US" altLang="zh-TW" sz="2400" dirty="0"/>
              <a:t>.</a:t>
            </a:r>
          </a:p>
          <a:p>
            <a:pPr lvl="1" eaLnBrk="1" hangingPunct="1"/>
            <a:r>
              <a:rPr lang="en-US" altLang="zh-TW" sz="2400" i="1" dirty="0">
                <a:solidFill>
                  <a:schemeClr val="tx2"/>
                </a:solidFill>
              </a:rPr>
              <a:t>Height </a:t>
            </a:r>
            <a:r>
              <a:rPr lang="en-US" altLang="zh-TW" sz="2400" dirty="0">
                <a:solidFill>
                  <a:schemeClr val="tx2"/>
                </a:solidFill>
              </a:rPr>
              <a:t>(or </a:t>
            </a:r>
            <a:r>
              <a:rPr lang="en-US" altLang="zh-TW" sz="2400" i="1" dirty="0">
                <a:solidFill>
                  <a:schemeClr val="tx2"/>
                </a:solidFill>
              </a:rPr>
              <a:t>depth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  <a:r>
              <a:rPr lang="en-US" altLang="zh-TW" sz="2400" dirty="0"/>
              <a:t>: the maximum level of any node in the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2CA67D-7CE0-40B7-8554-8F6C3069696B}"/>
                  </a:ext>
                </a:extLst>
              </p14:cNvPr>
              <p14:cNvContentPartPr/>
              <p14:nvPr/>
            </p14:nvContentPartPr>
            <p14:xfrm>
              <a:off x="446040" y="3836520"/>
              <a:ext cx="10581840" cy="241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2CA67D-7CE0-40B7-8554-8F6C30696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80" y="3827160"/>
                <a:ext cx="10600560" cy="243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1D7D598-D7F5-4363-BC79-85DA026B8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98438"/>
            <a:ext cx="8226425" cy="1143000"/>
          </a:xfrm>
        </p:spPr>
        <p:txBody>
          <a:bodyPr/>
          <a:lstStyle/>
          <a:p>
            <a:pPr eaLnBrk="1" hangingPunct="1"/>
            <a:r>
              <a:rPr lang="en-US" altLang="zh-TW" b="1"/>
              <a:t>Introduction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1EEFB40-6E58-4C90-9F1D-61B529395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1" y="1050926"/>
            <a:ext cx="8226425" cy="41068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Example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000FF"/>
                </a:solidFill>
              </a:rPr>
              <a:t>A</a:t>
            </a:r>
            <a:r>
              <a:rPr lang="en-US" altLang="zh-TW" sz="2000" i="1"/>
              <a:t> </a:t>
            </a:r>
            <a:r>
              <a:rPr lang="en-US" altLang="zh-TW" sz="2000"/>
              <a:t>is the </a:t>
            </a:r>
            <a:r>
              <a:rPr lang="en-US" altLang="zh-TW" sz="2000" i="1">
                <a:solidFill>
                  <a:srgbClr val="0000FF"/>
                </a:solidFill>
              </a:rPr>
              <a:t>root</a:t>
            </a:r>
            <a:r>
              <a:rPr lang="en-US" altLang="zh-TW" sz="2000" i="1"/>
              <a:t> </a:t>
            </a:r>
            <a:r>
              <a:rPr lang="en-US" altLang="zh-TW" sz="2000"/>
              <a:t>node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000FF"/>
                </a:solidFill>
              </a:rPr>
              <a:t>B </a:t>
            </a:r>
            <a:r>
              <a:rPr lang="en-US" altLang="zh-TW" sz="2000"/>
              <a:t>is the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parent </a:t>
            </a:r>
            <a:r>
              <a:rPr lang="en-US" altLang="zh-TW" sz="2000"/>
              <a:t>of D and 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000FF"/>
                </a:solidFill>
              </a:rPr>
              <a:t>C </a:t>
            </a:r>
            <a:r>
              <a:rPr lang="en-US" altLang="zh-TW" sz="2000"/>
              <a:t>is the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sibling </a:t>
            </a:r>
            <a:r>
              <a:rPr lang="en-US" altLang="zh-TW" sz="2000"/>
              <a:t>of 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000FF"/>
                </a:solidFill>
              </a:rPr>
              <a:t>D </a:t>
            </a:r>
            <a:r>
              <a:rPr lang="en-US" altLang="zh-TW" sz="2000"/>
              <a:t>and </a:t>
            </a:r>
            <a:r>
              <a:rPr lang="en-US" altLang="zh-TW" sz="2000" i="1">
                <a:solidFill>
                  <a:srgbClr val="0000FF"/>
                </a:solidFill>
              </a:rPr>
              <a:t>E </a:t>
            </a:r>
            <a:r>
              <a:rPr lang="en-US" altLang="zh-TW" sz="2000"/>
              <a:t>are the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children </a:t>
            </a:r>
            <a:r>
              <a:rPr lang="en-US" altLang="zh-TW" sz="2000"/>
              <a:t>of 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A9A0A"/>
                </a:solidFill>
              </a:rPr>
              <a:t>D, E, F, G, I</a:t>
            </a:r>
            <a:r>
              <a:rPr lang="en-US" altLang="zh-TW" sz="2000"/>
              <a:t> are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A9A0A"/>
                </a:solidFill>
              </a:rPr>
              <a:t>external nodes</a:t>
            </a:r>
            <a:r>
              <a:rPr lang="en-US" altLang="zh-TW" sz="2000"/>
              <a:t>, or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A9A0A"/>
                </a:solidFill>
              </a:rPr>
              <a:t>leaves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>
                <a:solidFill>
                  <a:srgbClr val="0000FF"/>
                </a:solidFill>
              </a:rPr>
              <a:t>A, B, C, H</a:t>
            </a:r>
            <a:r>
              <a:rPr lang="en-US" altLang="zh-TW" sz="2000" i="1"/>
              <a:t> </a:t>
            </a:r>
            <a:r>
              <a:rPr lang="en-US" altLang="zh-TW" sz="2000"/>
              <a:t>are </a:t>
            </a:r>
            <a:r>
              <a:rPr lang="en-US" altLang="zh-TW" sz="2000" i="1">
                <a:solidFill>
                  <a:srgbClr val="0000FF"/>
                </a:solidFill>
              </a:rPr>
              <a:t>internal nodes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 </a:t>
            </a:r>
            <a:r>
              <a:rPr lang="en-US" altLang="zh-TW" sz="2000" i="1">
                <a:solidFill>
                  <a:srgbClr val="FF0000"/>
                </a:solidFill>
              </a:rPr>
              <a:t>level</a:t>
            </a:r>
            <a:r>
              <a:rPr lang="en-US" altLang="zh-TW" sz="2000"/>
              <a:t> of </a:t>
            </a:r>
            <a:r>
              <a:rPr lang="en-US" altLang="zh-TW" sz="2000" i="1">
                <a:solidFill>
                  <a:srgbClr val="0A9A0A"/>
                </a:solidFill>
              </a:rPr>
              <a:t>E</a:t>
            </a:r>
            <a:r>
              <a:rPr lang="en-US" altLang="zh-TW" sz="2000" i="1"/>
              <a:t> </a:t>
            </a:r>
            <a:r>
              <a:rPr lang="en-US" altLang="zh-TW" sz="2000"/>
              <a:t>is </a:t>
            </a:r>
            <a:r>
              <a:rPr lang="en-US" altLang="zh-TW" sz="2000" i="1">
                <a:solidFill>
                  <a:srgbClr val="FF0000"/>
                </a:solidFill>
              </a:rPr>
              <a:t>3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 </a:t>
            </a:r>
            <a:r>
              <a:rPr lang="en-US" altLang="zh-TW" sz="2000" i="1">
                <a:solidFill>
                  <a:srgbClr val="FF0000"/>
                </a:solidFill>
              </a:rPr>
              <a:t>height (depth) </a:t>
            </a:r>
            <a:r>
              <a:rPr lang="en-US" altLang="zh-TW" sz="2000"/>
              <a:t>of the tree is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FF0000"/>
                </a:solidFill>
              </a:rPr>
              <a:t>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 </a:t>
            </a:r>
            <a:r>
              <a:rPr lang="en-US" altLang="zh-TW" sz="2000" i="1">
                <a:solidFill>
                  <a:srgbClr val="FF0000"/>
                </a:solidFill>
              </a:rPr>
              <a:t>degree </a:t>
            </a:r>
            <a:r>
              <a:rPr lang="en-US" altLang="zh-TW" sz="2000"/>
              <a:t>of node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B</a:t>
            </a:r>
            <a:r>
              <a:rPr lang="en-US" altLang="zh-TW" sz="2000" i="1"/>
              <a:t> </a:t>
            </a:r>
            <a:r>
              <a:rPr lang="en-US" altLang="zh-TW" sz="2000"/>
              <a:t>is </a:t>
            </a:r>
            <a:r>
              <a:rPr lang="en-US" altLang="zh-TW" sz="2000" i="1">
                <a:solidFill>
                  <a:srgbClr val="FF0000"/>
                </a:solidFill>
              </a:rPr>
              <a:t>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 </a:t>
            </a:r>
            <a:r>
              <a:rPr lang="en-US" altLang="zh-TW" sz="2000" i="1">
                <a:solidFill>
                  <a:srgbClr val="FF0000"/>
                </a:solidFill>
              </a:rPr>
              <a:t>degree </a:t>
            </a:r>
            <a:r>
              <a:rPr lang="en-US" altLang="zh-TW" sz="2000"/>
              <a:t>of the tree</a:t>
            </a:r>
            <a:r>
              <a:rPr lang="en-US" altLang="zh-TW" sz="2000" i="1"/>
              <a:t> </a:t>
            </a:r>
            <a:r>
              <a:rPr lang="en-US" altLang="zh-TW" sz="2000"/>
              <a:t>is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FF0000"/>
                </a:solidFill>
              </a:rPr>
              <a:t>3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FF0000"/>
                </a:solidFill>
              </a:rPr>
              <a:t>ancestors </a:t>
            </a:r>
            <a:r>
              <a:rPr lang="en-US" altLang="zh-TW" sz="2000"/>
              <a:t>of node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I</a:t>
            </a:r>
            <a:r>
              <a:rPr lang="en-US" altLang="zh-TW" sz="2000" i="1"/>
              <a:t> </a:t>
            </a:r>
            <a:r>
              <a:rPr lang="en-US" altLang="zh-TW" sz="2000"/>
              <a:t>is</a:t>
            </a:r>
            <a:r>
              <a:rPr lang="en-US" altLang="zh-TW" sz="2000" i="1">
                <a:solidFill>
                  <a:srgbClr val="0000FF"/>
                </a:solidFill>
              </a:rPr>
              <a:t> A, C, 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The </a:t>
            </a:r>
            <a:r>
              <a:rPr lang="en-US" altLang="zh-TW" sz="2000" i="1">
                <a:solidFill>
                  <a:srgbClr val="FF0000"/>
                </a:solidFill>
              </a:rPr>
              <a:t>descendants </a:t>
            </a:r>
            <a:r>
              <a:rPr lang="en-US" altLang="zh-TW" sz="2000"/>
              <a:t>of node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C</a:t>
            </a:r>
            <a:r>
              <a:rPr lang="en-US" altLang="zh-TW" sz="2000" i="1"/>
              <a:t> </a:t>
            </a:r>
            <a:r>
              <a:rPr lang="en-US" altLang="zh-TW" sz="2000"/>
              <a:t>is</a:t>
            </a:r>
            <a:r>
              <a:rPr lang="en-US" altLang="zh-TW" sz="2000" i="1"/>
              <a:t> </a:t>
            </a:r>
            <a:r>
              <a:rPr lang="en-US" altLang="zh-TW" sz="2000" i="1">
                <a:solidFill>
                  <a:srgbClr val="0000FF"/>
                </a:solidFill>
              </a:rPr>
              <a:t>F, G, H, I</a:t>
            </a:r>
            <a:endParaRPr lang="en-US" altLang="zh-TW" sz="2000"/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B59B466F-5007-4994-86D2-BC0E5D460C59}"/>
              </a:ext>
            </a:extLst>
          </p:cNvPr>
          <p:cNvGrpSpPr>
            <a:grpSpLocks/>
          </p:cNvGrpSpPr>
          <p:nvPr/>
        </p:nvGrpSpPr>
        <p:grpSpPr bwMode="auto">
          <a:xfrm>
            <a:off x="6240464" y="3141663"/>
            <a:ext cx="4340225" cy="3433762"/>
            <a:chOff x="2700" y="1773"/>
            <a:chExt cx="2734" cy="2163"/>
          </a:xfrm>
        </p:grpSpPr>
        <p:sp>
          <p:nvSpPr>
            <p:cNvPr id="9222" name="Oval 5">
              <a:extLst>
                <a:ext uri="{FF2B5EF4-FFF2-40B4-BE49-F238E27FC236}">
                  <a16:creationId xmlns:a16="http://schemas.microsoft.com/office/drawing/2014/main" id="{0A112205-3207-43D6-98BB-E07C5B8A3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3" name="Oval 6">
              <a:extLst>
                <a:ext uri="{FF2B5EF4-FFF2-40B4-BE49-F238E27FC236}">
                  <a16:creationId xmlns:a16="http://schemas.microsoft.com/office/drawing/2014/main" id="{F35E2929-5519-4E7F-9E5B-BC0C69A9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4" name="Oval 7">
              <a:extLst>
                <a:ext uri="{FF2B5EF4-FFF2-40B4-BE49-F238E27FC236}">
                  <a16:creationId xmlns:a16="http://schemas.microsoft.com/office/drawing/2014/main" id="{125F54C3-543B-4024-97E1-378824956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5" name="Oval 8">
              <a:extLst>
                <a:ext uri="{FF2B5EF4-FFF2-40B4-BE49-F238E27FC236}">
                  <a16:creationId xmlns:a16="http://schemas.microsoft.com/office/drawing/2014/main" id="{FA9DFBC0-BDAF-416A-974A-687B04B1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6" name="Oval 9">
              <a:extLst>
                <a:ext uri="{FF2B5EF4-FFF2-40B4-BE49-F238E27FC236}">
                  <a16:creationId xmlns:a16="http://schemas.microsoft.com/office/drawing/2014/main" id="{1CD8DD2F-1377-4A30-B6C5-D9D284F8F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7" name="Oval 10">
              <a:extLst>
                <a:ext uri="{FF2B5EF4-FFF2-40B4-BE49-F238E27FC236}">
                  <a16:creationId xmlns:a16="http://schemas.microsoft.com/office/drawing/2014/main" id="{A6A0B8DB-D00B-40DA-98E2-014E1F49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8" name="Oval 11">
              <a:extLst>
                <a:ext uri="{FF2B5EF4-FFF2-40B4-BE49-F238E27FC236}">
                  <a16:creationId xmlns:a16="http://schemas.microsoft.com/office/drawing/2014/main" id="{8C364252-2938-43A1-AAA5-EBE5A0E6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29" name="Oval 12">
              <a:extLst>
                <a:ext uri="{FF2B5EF4-FFF2-40B4-BE49-F238E27FC236}">
                  <a16:creationId xmlns:a16="http://schemas.microsoft.com/office/drawing/2014/main" id="{3B94AD1D-52DC-4B82-B86E-972C9083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30" name="Oval 13">
              <a:extLst>
                <a:ext uri="{FF2B5EF4-FFF2-40B4-BE49-F238E27FC236}">
                  <a16:creationId xmlns:a16="http://schemas.microsoft.com/office/drawing/2014/main" id="{5D5972C7-ED40-497A-A6F2-9EA237A9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9231" name="Line 14">
              <a:extLst>
                <a:ext uri="{FF2B5EF4-FFF2-40B4-BE49-F238E27FC236}">
                  <a16:creationId xmlns:a16="http://schemas.microsoft.com/office/drawing/2014/main" id="{8F243931-0567-4B3C-8860-CCE3780A9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2" name="Line 15">
              <a:extLst>
                <a:ext uri="{FF2B5EF4-FFF2-40B4-BE49-F238E27FC236}">
                  <a16:creationId xmlns:a16="http://schemas.microsoft.com/office/drawing/2014/main" id="{4651B245-CADC-46B4-A100-AB36E573B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355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3" name="Line 16">
              <a:extLst>
                <a:ext uri="{FF2B5EF4-FFF2-40B4-BE49-F238E27FC236}">
                  <a16:creationId xmlns:a16="http://schemas.microsoft.com/office/drawing/2014/main" id="{AD4DD934-7F98-4CE9-9BBC-D753CF874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4" name="Line 17">
              <a:extLst>
                <a:ext uri="{FF2B5EF4-FFF2-40B4-BE49-F238E27FC236}">
                  <a16:creationId xmlns:a16="http://schemas.microsoft.com/office/drawing/2014/main" id="{C3D9D6C2-4565-4691-9DE0-C394FAD1F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5" name="Line 18">
              <a:extLst>
                <a:ext uri="{FF2B5EF4-FFF2-40B4-BE49-F238E27FC236}">
                  <a16:creationId xmlns:a16="http://schemas.microsoft.com/office/drawing/2014/main" id="{8D914E8E-365B-452D-A19F-CFD818740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19EFCB4A-DBDA-4B19-BE76-4A1B26E58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7" name="Line 20">
              <a:extLst>
                <a:ext uri="{FF2B5EF4-FFF2-40B4-BE49-F238E27FC236}">
                  <a16:creationId xmlns:a16="http://schemas.microsoft.com/office/drawing/2014/main" id="{770E2235-F3B5-4C7E-98E8-8C38AF5F2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2792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8" name="Line 21">
              <a:extLst>
                <a:ext uri="{FF2B5EF4-FFF2-40B4-BE49-F238E27FC236}">
                  <a16:creationId xmlns:a16="http://schemas.microsoft.com/office/drawing/2014/main" id="{8A70EFBB-80E9-458E-B6BA-6C72F9260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39" name="Text Box 22">
              <a:extLst>
                <a:ext uri="{FF2B5EF4-FFF2-40B4-BE49-F238E27FC236}">
                  <a16:creationId xmlns:a16="http://schemas.microsoft.com/office/drawing/2014/main" id="{CC7E5645-E838-4C11-8BF6-E12D15EEA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205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9240" name="Text Box 23">
              <a:extLst>
                <a:ext uri="{FF2B5EF4-FFF2-40B4-BE49-F238E27FC236}">
                  <a16:creationId xmlns:a16="http://schemas.microsoft.com/office/drawing/2014/main" id="{C30EFEBA-87C1-44F8-BB70-6C93657C8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249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241" name="Text Box 24">
              <a:extLst>
                <a:ext uri="{FF2B5EF4-FFF2-40B4-BE49-F238E27FC236}">
                  <a16:creationId xmlns:a16="http://schemas.microsoft.com/office/drawing/2014/main" id="{9E89C460-234F-4E63-AB37-F8D18047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24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9242" name="Text Box 25">
              <a:extLst>
                <a:ext uri="{FF2B5EF4-FFF2-40B4-BE49-F238E27FC236}">
                  <a16:creationId xmlns:a16="http://schemas.microsoft.com/office/drawing/2014/main" id="{830124BE-CAE4-4F45-978C-FC281964B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307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9243" name="Text Box 26">
              <a:extLst>
                <a:ext uri="{FF2B5EF4-FFF2-40B4-BE49-F238E27FC236}">
                  <a16:creationId xmlns:a16="http://schemas.microsoft.com/office/drawing/2014/main" id="{0683B938-00AA-4B0B-B968-5675E5AA9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358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9244" name="Text Box 27">
              <a:extLst>
                <a:ext uri="{FF2B5EF4-FFF2-40B4-BE49-F238E27FC236}">
                  <a16:creationId xmlns:a16="http://schemas.microsoft.com/office/drawing/2014/main" id="{09B4C30B-1AF6-4BBC-AC94-4FB7EF15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345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9245" name="Text Box 28">
              <a:extLst>
                <a:ext uri="{FF2B5EF4-FFF2-40B4-BE49-F238E27FC236}">
                  <a16:creationId xmlns:a16="http://schemas.microsoft.com/office/drawing/2014/main" id="{912E4188-6236-467D-8C46-E2FE67F64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345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9246" name="Text Box 29">
              <a:extLst>
                <a:ext uri="{FF2B5EF4-FFF2-40B4-BE49-F238E27FC236}">
                  <a16:creationId xmlns:a16="http://schemas.microsoft.com/office/drawing/2014/main" id="{6D717E08-1E51-4C56-A675-9449ACA9E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4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9247" name="Text Box 30">
              <a:extLst>
                <a:ext uri="{FF2B5EF4-FFF2-40B4-BE49-F238E27FC236}">
                  <a16:creationId xmlns:a16="http://schemas.microsoft.com/office/drawing/2014/main" id="{42255D4D-F8C3-4588-9070-1AB44B3B4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345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9248" name="Text Box 31">
              <a:extLst>
                <a:ext uri="{FF2B5EF4-FFF2-40B4-BE49-F238E27FC236}">
                  <a16:creationId xmlns:a16="http://schemas.microsoft.com/office/drawing/2014/main" id="{1C710968-139D-4AC3-BAD2-38F460874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1773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Level</a:t>
              </a:r>
            </a:p>
          </p:txBody>
        </p:sp>
        <p:sp>
          <p:nvSpPr>
            <p:cNvPr id="9249" name="Line 32">
              <a:extLst>
                <a:ext uri="{FF2B5EF4-FFF2-40B4-BE49-F238E27FC236}">
                  <a16:creationId xmlns:a16="http://schemas.microsoft.com/office/drawing/2014/main" id="{ACAA1FE8-341A-46A2-B25A-907F5BF68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278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50" name="Line 33">
              <a:extLst>
                <a:ext uri="{FF2B5EF4-FFF2-40B4-BE49-F238E27FC236}">
                  <a16:creationId xmlns:a16="http://schemas.microsoft.com/office/drawing/2014/main" id="{D0747C10-1615-40DC-84F5-5E3B4F9BD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766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51" name="Line 34">
              <a:extLst>
                <a:ext uri="{FF2B5EF4-FFF2-40B4-BE49-F238E27FC236}">
                  <a16:creationId xmlns:a16="http://schemas.microsoft.com/office/drawing/2014/main" id="{D3D97FF4-8D51-492A-947C-05D5B56A9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3332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52" name="Line 35">
              <a:extLst>
                <a:ext uri="{FF2B5EF4-FFF2-40B4-BE49-F238E27FC236}">
                  <a16:creationId xmlns:a16="http://schemas.microsoft.com/office/drawing/2014/main" id="{B3583AA3-30BF-4394-B13F-5C99DDE54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820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253" name="Text Box 36">
              <a:extLst>
                <a:ext uri="{FF2B5EF4-FFF2-40B4-BE49-F238E27FC236}">
                  <a16:creationId xmlns:a16="http://schemas.microsoft.com/office/drawing/2014/main" id="{E058F739-1BA6-42BA-B3CB-5225CA2AD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1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9254" name="Text Box 37">
              <a:extLst>
                <a:ext uri="{FF2B5EF4-FFF2-40B4-BE49-F238E27FC236}">
                  <a16:creationId xmlns:a16="http://schemas.microsoft.com/office/drawing/2014/main" id="{0772871D-2EFB-4DD9-A841-3CC54DB00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6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9255" name="Text Box 38">
              <a:extLst>
                <a:ext uri="{FF2B5EF4-FFF2-40B4-BE49-F238E27FC236}">
                  <a16:creationId xmlns:a16="http://schemas.microsoft.com/office/drawing/2014/main" id="{60B61D03-1C13-4F5B-A693-26264DE23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318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9256" name="Text Box 39">
              <a:extLst>
                <a:ext uri="{FF2B5EF4-FFF2-40B4-BE49-F238E27FC236}">
                  <a16:creationId xmlns:a16="http://schemas.microsoft.com/office/drawing/2014/main" id="{2B9E6ED6-C63B-4B85-A8A3-06B45110E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0" y="36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prstClr val="black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9221" name="Text Box 40">
            <a:extLst>
              <a:ext uri="{FF2B5EF4-FFF2-40B4-BE49-F238E27FC236}">
                <a16:creationId xmlns:a16="http://schemas.microsoft.com/office/drawing/2014/main" id="{EEA8D582-5D3A-4608-824E-191F5920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1412876"/>
            <a:ext cx="43599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>
                <a:solidFill>
                  <a:prstClr val="black"/>
                </a:solidFill>
                <a:ea typeface="新細明體" panose="02020500000000000000" pitchFamily="18" charset="-120"/>
              </a:rPr>
              <a:t>Property:</a:t>
            </a:r>
            <a:r>
              <a:rPr lang="en-US" altLang="zh-TW" sz="2400" b="1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(# edge</a:t>
            </a:r>
            <a:r>
              <a:rPr lang="en-US" altLang="zh-TW" sz="2400">
                <a:solidFill>
                  <a:prstClr val="black"/>
                </a:solidFill>
                <a:ea typeface="新細明體" panose="02020500000000000000" pitchFamily="18" charset="-120"/>
              </a:rPr>
              <a:t>s) = (</a:t>
            </a:r>
            <a:r>
              <a:rPr lang="en-US" altLang="zh-TW" sz="2400" i="1">
                <a:solidFill>
                  <a:srgbClr val="0000FF"/>
                </a:solidFill>
                <a:ea typeface="新細明體" panose="02020500000000000000" pitchFamily="18" charset="-120"/>
              </a:rPr>
              <a:t>#node</a:t>
            </a:r>
            <a:r>
              <a:rPr lang="en-US" altLang="zh-TW" sz="2400">
                <a:solidFill>
                  <a:prstClr val="black"/>
                </a:solidFill>
                <a:ea typeface="新細明體" panose="02020500000000000000" pitchFamily="18" charset="-120"/>
              </a:rPr>
              <a:t>s) - 1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7FA080-A38F-4861-8445-08590E73B180}"/>
                  </a:ext>
                </a:extLst>
              </p14:cNvPr>
              <p14:cNvContentPartPr/>
              <p14:nvPr/>
            </p14:nvContentPartPr>
            <p14:xfrm>
              <a:off x="1733760" y="1222560"/>
              <a:ext cx="7766640" cy="509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7FA080-A38F-4861-8445-08590E73B1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400" y="1213200"/>
                <a:ext cx="7785360" cy="511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D54A31A-71CD-4C49-9EAD-985274000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15889"/>
            <a:ext cx="8226425" cy="865187"/>
          </a:xfrm>
        </p:spPr>
        <p:txBody>
          <a:bodyPr/>
          <a:lstStyle/>
          <a:p>
            <a:pPr eaLnBrk="1" hangingPunct="1"/>
            <a:r>
              <a:rPr lang="en-US" altLang="zh-TW" b="1"/>
              <a:t>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97D0DB-7A86-4667-B1A6-96942FD56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1" y="979488"/>
            <a:ext cx="8226425" cy="2736850"/>
          </a:xfrm>
        </p:spPr>
        <p:txBody>
          <a:bodyPr/>
          <a:lstStyle/>
          <a:p>
            <a:pPr eaLnBrk="1" hangingPunct="1"/>
            <a:r>
              <a:rPr lang="en-US" altLang="zh-TW" sz="2800"/>
              <a:t>Representation Of Trees</a:t>
            </a:r>
          </a:p>
          <a:p>
            <a:pPr lvl="1" eaLnBrk="1" hangingPunct="1"/>
            <a:r>
              <a:rPr lang="en-US" altLang="zh-TW" sz="2400"/>
              <a:t>List Representation</a:t>
            </a:r>
          </a:p>
          <a:p>
            <a:pPr lvl="2" eaLnBrk="1" hangingPunct="1"/>
            <a:r>
              <a:rPr lang="en-US" altLang="zh-TW" sz="2000"/>
              <a:t>we can write of Figure 5.2 as a list in which each of the subtrees is also a list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chemeClr val="tx2"/>
                </a:solidFill>
              </a:rPr>
              <a:t>( A ( B ( E ( K, L ), F ), C ( G ), D ( H ( M ), I, J ) ) )</a:t>
            </a:r>
          </a:p>
          <a:p>
            <a:pPr lvl="2" eaLnBrk="1" hangingPunct="1"/>
            <a:r>
              <a:rPr lang="en-US" altLang="zh-TW" sz="2000"/>
              <a:t>The root comes first, </a:t>
            </a:r>
            <a:br>
              <a:rPr lang="en-US" altLang="zh-TW" sz="2000"/>
            </a:br>
            <a:r>
              <a:rPr lang="en-US" altLang="zh-TW" sz="2000"/>
              <a:t>followed by a list of sub-trees</a:t>
            </a:r>
          </a:p>
        </p:txBody>
      </p:sp>
      <p:pic>
        <p:nvPicPr>
          <p:cNvPr id="10244" name="Picture 4" descr="5">
            <a:extLst>
              <a:ext uri="{FF2B5EF4-FFF2-40B4-BE49-F238E27FC236}">
                <a16:creationId xmlns:a16="http://schemas.microsoft.com/office/drawing/2014/main" id="{1E795779-B562-43F9-B00F-435E4F7D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4810"/>
          <a:stretch>
            <a:fillRect/>
          </a:stretch>
        </p:blipFill>
        <p:spPr bwMode="auto">
          <a:xfrm>
            <a:off x="6259514" y="3141663"/>
            <a:ext cx="43005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5">
            <a:extLst>
              <a:ext uri="{FF2B5EF4-FFF2-40B4-BE49-F238E27FC236}">
                <a16:creationId xmlns:a16="http://schemas.microsoft.com/office/drawing/2014/main" id="{183A3C08-EBDF-4A1B-9938-5C483F7E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28"/>
          <a:stretch>
            <a:fillRect/>
          </a:stretch>
        </p:blipFill>
        <p:spPr bwMode="auto">
          <a:xfrm>
            <a:off x="1631950" y="3811589"/>
            <a:ext cx="45100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19D1BF-02A8-4469-8747-5720BAF7C78C}"/>
                  </a:ext>
                </a:extLst>
              </p14:cNvPr>
              <p14:cNvContentPartPr/>
              <p14:nvPr/>
            </p14:nvContentPartPr>
            <p14:xfrm>
              <a:off x="7840440" y="4304160"/>
              <a:ext cx="896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19D1BF-02A8-4469-8747-5720BAF7C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4600" y="4240800"/>
                <a:ext cx="120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5FAD64-5717-4775-BECE-C64962F41DF7}"/>
                  </a:ext>
                </a:extLst>
              </p14:cNvPr>
              <p14:cNvContentPartPr/>
              <p14:nvPr/>
            </p14:nvContentPartPr>
            <p14:xfrm>
              <a:off x="8143920" y="4304160"/>
              <a:ext cx="1879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5FAD64-5717-4775-BECE-C64962F41D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8080" y="4240800"/>
                <a:ext cx="219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53A27F-F862-4FF1-BA85-3D447D3D58D3}"/>
                  </a:ext>
                </a:extLst>
              </p14:cNvPr>
              <p14:cNvContentPartPr/>
              <p14:nvPr/>
            </p14:nvContentPartPr>
            <p14:xfrm>
              <a:off x="8465400" y="4268520"/>
              <a:ext cx="80640" cy="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53A27F-F862-4FF1-BA85-3D447D3D58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9560" y="4205160"/>
                <a:ext cx="111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F13302-6062-4957-983A-30B747E84408}"/>
                  </a:ext>
                </a:extLst>
              </p14:cNvPr>
              <p14:cNvContentPartPr/>
              <p14:nvPr/>
            </p14:nvContentPartPr>
            <p14:xfrm>
              <a:off x="34200" y="162360"/>
              <a:ext cx="11722320" cy="459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F13302-6062-4957-983A-30B747E844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40" y="153000"/>
                <a:ext cx="11741040" cy="461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5">
            <a:extLst>
              <a:ext uri="{FF2B5EF4-FFF2-40B4-BE49-F238E27FC236}">
                <a16:creationId xmlns:a16="http://schemas.microsoft.com/office/drawing/2014/main" id="{1E795779-B562-43F9-B00F-435E4F7D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4810"/>
          <a:stretch>
            <a:fillRect/>
          </a:stretch>
        </p:blipFill>
        <p:spPr bwMode="auto">
          <a:xfrm>
            <a:off x="7244253" y="201515"/>
            <a:ext cx="43005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5">
            <a:extLst>
              <a:ext uri="{FF2B5EF4-FFF2-40B4-BE49-F238E27FC236}">
                <a16:creationId xmlns:a16="http://schemas.microsoft.com/office/drawing/2014/main" id="{183A3C08-EBDF-4A1B-9938-5C483F7E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28"/>
          <a:stretch>
            <a:fillRect/>
          </a:stretch>
        </p:blipFill>
        <p:spPr bwMode="auto">
          <a:xfrm>
            <a:off x="520602" y="5401238"/>
            <a:ext cx="45100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F4ED68-FEE0-435E-BC7D-86C7BC39E0EC}"/>
                  </a:ext>
                </a:extLst>
              </p14:cNvPr>
              <p14:cNvContentPartPr/>
              <p14:nvPr/>
            </p14:nvContentPartPr>
            <p14:xfrm>
              <a:off x="628560" y="703080"/>
              <a:ext cx="9489240" cy="4676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F4ED68-FEE0-435E-BC7D-86C7BC39E0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200" y="693720"/>
                <a:ext cx="9507960" cy="46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557E-D75B-4200-A3A5-44CA1B0D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" y="168812"/>
            <a:ext cx="9371949" cy="629659"/>
          </a:xfrm>
        </p:spPr>
        <p:txBody>
          <a:bodyPr/>
          <a:lstStyle/>
          <a:p>
            <a:r>
              <a:rPr lang="en-US" dirty="0"/>
              <a:t>DLL 1/7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14DBB-E675-462E-AED0-4E982572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8D479-8942-46E8-A226-A4E01F7A105C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4A436-4199-4B1D-BDE9-03962FEC753F}"/>
              </a:ext>
            </a:extLst>
          </p:cNvPr>
          <p:cNvSpPr txBox="1"/>
          <p:nvPr/>
        </p:nvSpPr>
        <p:spPr>
          <a:xfrm>
            <a:off x="410402" y="975040"/>
            <a:ext cx="60983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class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int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list *next;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list 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void create();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delSpecific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void traverse();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list *first=NULL;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C481B8-8CA4-4D9A-817E-E8EADAD24C2C}"/>
                  </a:ext>
                </a:extLst>
              </p14:cNvPr>
              <p14:cNvContentPartPr/>
              <p14:nvPr/>
            </p14:nvContentPartPr>
            <p14:xfrm>
              <a:off x="440640" y="95400"/>
              <a:ext cx="10755000" cy="596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C481B8-8CA4-4D9A-817E-E8EADAD24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280" y="86040"/>
                <a:ext cx="10773720" cy="59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6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5">
            <a:extLst>
              <a:ext uri="{FF2B5EF4-FFF2-40B4-BE49-F238E27FC236}">
                <a16:creationId xmlns:a16="http://schemas.microsoft.com/office/drawing/2014/main" id="{1E795779-B562-43F9-B00F-435E4F7D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" r="4810"/>
          <a:stretch>
            <a:fillRect/>
          </a:stretch>
        </p:blipFill>
        <p:spPr bwMode="auto">
          <a:xfrm>
            <a:off x="7244253" y="201515"/>
            <a:ext cx="43005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19662-4FCC-442A-AD66-35B3D6094D7A}"/>
                  </a:ext>
                </a:extLst>
              </p14:cNvPr>
              <p14:cNvContentPartPr/>
              <p14:nvPr/>
            </p14:nvContentPartPr>
            <p14:xfrm>
              <a:off x="147960" y="411480"/>
              <a:ext cx="10956960" cy="644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19662-4FCC-442A-AD66-35B3D6094D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" y="402120"/>
                <a:ext cx="10975680" cy="64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44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2340D0-6961-4ED5-9826-0FFE8A913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143000"/>
          </a:xfrm>
        </p:spPr>
        <p:txBody>
          <a:bodyPr/>
          <a:lstStyle/>
          <a:p>
            <a:pPr eaLnBrk="1" hangingPunct="1"/>
            <a:r>
              <a:rPr lang="en-US" altLang="zh-TW" b="1"/>
              <a:t>Introduction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D643AAF-B996-4A97-B926-1D95B3C50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4489" y="1341439"/>
            <a:ext cx="8226425" cy="2117725"/>
          </a:xfrm>
        </p:spPr>
        <p:txBody>
          <a:bodyPr/>
          <a:lstStyle/>
          <a:p>
            <a:pPr eaLnBrk="1" hangingPunct="1"/>
            <a:r>
              <a:rPr lang="en-US" altLang="zh-TW" sz="2800"/>
              <a:t>Representation Of </a:t>
            </a:r>
            <a:br>
              <a:rPr lang="en-US" altLang="zh-TW" sz="2800"/>
            </a:br>
            <a:r>
              <a:rPr lang="en-US" altLang="zh-TW" sz="2800"/>
              <a:t>Trees (cont’d)</a:t>
            </a:r>
          </a:p>
          <a:p>
            <a:pPr lvl="1" eaLnBrk="1" hangingPunct="1"/>
            <a:r>
              <a:rPr lang="en-US" altLang="zh-TW" sz="2400"/>
              <a:t>Left Child-</a:t>
            </a:r>
            <a:br>
              <a:rPr lang="en-US" altLang="zh-TW" sz="2400"/>
            </a:br>
            <a:r>
              <a:rPr lang="en-US" altLang="zh-TW" sz="2400"/>
              <a:t>Right Sibling </a:t>
            </a:r>
            <a:br>
              <a:rPr lang="en-US" altLang="zh-TW" sz="2400"/>
            </a:br>
            <a:r>
              <a:rPr lang="en-US" altLang="zh-TW" sz="2400"/>
              <a:t>Representation</a:t>
            </a:r>
          </a:p>
        </p:txBody>
      </p:sp>
      <p:pic>
        <p:nvPicPr>
          <p:cNvPr id="11268" name="Picture 4" descr="5">
            <a:extLst>
              <a:ext uri="{FF2B5EF4-FFF2-40B4-BE49-F238E27FC236}">
                <a16:creationId xmlns:a16="http://schemas.microsoft.com/office/drawing/2014/main" id="{EE920700-96F4-400A-9C6D-8F1FCB3F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4"/>
          <a:stretch>
            <a:fillRect/>
          </a:stretch>
        </p:blipFill>
        <p:spPr bwMode="auto">
          <a:xfrm>
            <a:off x="5159376" y="1439864"/>
            <a:ext cx="54006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5">
            <a:extLst>
              <a:ext uri="{FF2B5EF4-FFF2-40B4-BE49-F238E27FC236}">
                <a16:creationId xmlns:a16="http://schemas.microsoft.com/office/drawing/2014/main" id="{C168509C-606D-4650-AF07-1AE9E827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97201"/>
            <a:ext cx="54102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8F1-27B3-46F9-948E-3E9A7C0E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" y="204341"/>
            <a:ext cx="9371949" cy="578655"/>
          </a:xfrm>
        </p:spPr>
        <p:txBody>
          <a:bodyPr>
            <a:normAutofit fontScale="90000"/>
          </a:bodyPr>
          <a:lstStyle/>
          <a:p>
            <a:r>
              <a:rPr lang="en-US" dirty="0"/>
              <a:t>DLL 2/7 </a:t>
            </a:r>
            <a:r>
              <a:rPr lang="en-US" dirty="0">
                <a:solidFill>
                  <a:srgbClr val="7030A0"/>
                </a:solidFill>
              </a:rPr>
              <a:t>1. Create or insert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A5896-8F4E-40E2-9953-E0A6A360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8D479-8942-46E8-A226-A4E01F7A105C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AE503-459B-486F-AD71-B9A74E56A0F7}"/>
              </a:ext>
            </a:extLst>
          </p:cNvPr>
          <p:cNvSpPr txBox="1"/>
          <p:nvPr/>
        </p:nvSpPr>
        <p:spPr>
          <a:xfrm>
            <a:off x="410401" y="782996"/>
            <a:ext cx="93719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void list::create()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list *temp;	temp=new 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the data:";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&gt;&gt;temp-&gt;data;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temp-&gt;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=NULL;	temp-&gt;next=NULL;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if(first==NULL)  first=temp;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for(list 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first;curr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-&gt;next!=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NULL;curr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-&gt;next=temp;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temp-&gt;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traverse();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CE6047-50DA-4EF6-B2F9-A21CE0A57093}"/>
                  </a:ext>
                </a:extLst>
              </p14:cNvPr>
              <p14:cNvContentPartPr/>
              <p14:nvPr/>
            </p14:nvContentPartPr>
            <p14:xfrm>
              <a:off x="466920" y="211320"/>
              <a:ext cx="11406240" cy="615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CE6047-50DA-4EF6-B2F9-A21CE0A57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560" y="201960"/>
                <a:ext cx="11424960" cy="61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0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8F1-27B3-46F9-948E-3E9A7C0E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" y="204341"/>
            <a:ext cx="9371949" cy="578655"/>
          </a:xfrm>
        </p:spPr>
        <p:txBody>
          <a:bodyPr>
            <a:normAutofit fontScale="90000"/>
          </a:bodyPr>
          <a:lstStyle/>
          <a:p>
            <a:r>
              <a:rPr lang="en-US" dirty="0"/>
              <a:t>DLL 3/7 </a:t>
            </a:r>
            <a:r>
              <a:rPr lang="en-US" dirty="0">
                <a:solidFill>
                  <a:srgbClr val="7030A0"/>
                </a:solidFill>
              </a:rPr>
              <a:t>2. Traverse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A5896-8F4E-40E2-9953-E0A6A360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8D479-8942-46E8-A226-A4E01F7A105C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6873F-1D7E-4255-B172-482ECBAA372F}"/>
              </a:ext>
            </a:extLst>
          </p:cNvPr>
          <p:cNvSpPr txBox="1"/>
          <p:nvPr/>
        </p:nvSpPr>
        <p:spPr>
          <a:xfrm>
            <a:off x="410401" y="1690062"/>
            <a:ext cx="86069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void list::traverse()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if(first==NULL)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is empty";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list is:\n";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for(list 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first;curr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!=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NULL;curr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-&gt;data&lt;&lt;"\t";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B97A3-0B6C-49F1-A2A1-EF739FEE3FD3}"/>
                  </a:ext>
                </a:extLst>
              </p14:cNvPr>
              <p14:cNvContentPartPr/>
              <p14:nvPr/>
            </p14:nvContentPartPr>
            <p14:xfrm>
              <a:off x="4322520" y="206640"/>
              <a:ext cx="6557760" cy="416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B97A3-0B6C-49F1-A2A1-EF739FEE3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3160" y="197280"/>
                <a:ext cx="6576480" cy="41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3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BC9-BD44-487C-A946-D1B29611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AEFB1-565F-40DD-A54F-DC962F30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12th October 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C80ED-A90C-4B36-BDA4-13011462D49C}"/>
                  </a:ext>
                </a:extLst>
              </p14:cNvPr>
              <p14:cNvContentPartPr/>
              <p14:nvPr/>
            </p14:nvContentPartPr>
            <p14:xfrm>
              <a:off x="773640" y="611640"/>
              <a:ext cx="9935280" cy="465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C80ED-A90C-4B36-BDA4-13011462D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280" y="602280"/>
                <a:ext cx="9954000" cy="46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1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8F1-27B3-46F9-948E-3E9A7C0E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" y="204341"/>
            <a:ext cx="9371949" cy="578655"/>
          </a:xfrm>
        </p:spPr>
        <p:txBody>
          <a:bodyPr>
            <a:normAutofit fontScale="90000"/>
          </a:bodyPr>
          <a:lstStyle/>
          <a:p>
            <a:r>
              <a:rPr lang="en-US" dirty="0"/>
              <a:t>DLL 4/7 </a:t>
            </a:r>
            <a:r>
              <a:rPr lang="en-US" dirty="0">
                <a:solidFill>
                  <a:srgbClr val="7030A0"/>
                </a:solidFill>
              </a:rPr>
              <a:t>5. </a:t>
            </a:r>
            <a:r>
              <a:rPr lang="en-US" sz="3600" dirty="0">
                <a:solidFill>
                  <a:srgbClr val="7030A0"/>
                </a:solidFill>
              </a:rPr>
              <a:t>Delete specific 1/3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9DA7A-4864-47E7-94FC-3B136449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12th October 2020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969C9-91C8-405B-8C50-D53682B1FEE0}"/>
              </a:ext>
            </a:extLst>
          </p:cNvPr>
          <p:cNvSpPr txBox="1"/>
          <p:nvPr/>
        </p:nvSpPr>
        <p:spPr>
          <a:xfrm>
            <a:off x="205201" y="856357"/>
            <a:ext cx="858481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void list::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delSpecific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x,flag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the element to be deleted:";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&gt;&gt;x;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if(first==NULL)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is empty";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else if(first-&gt;data==x)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list *temp=first;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first=first-&gt;next;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first-&gt;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delete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flag=1;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F4BC79-C9BB-470B-A05A-AE8BD283784A}"/>
                  </a:ext>
                </a:extLst>
              </p14:cNvPr>
              <p14:cNvContentPartPr/>
              <p14:nvPr/>
            </p14:nvContentPartPr>
            <p14:xfrm>
              <a:off x="2779920" y="162000"/>
              <a:ext cx="8474040" cy="219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F4BC79-C9BB-470B-A05A-AE8BD2837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0560" y="152640"/>
                <a:ext cx="8492760" cy="22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6F9310-6475-4979-9E10-293995919E58}"/>
                  </a:ext>
                </a:extLst>
              </p14:cNvPr>
              <p14:cNvContentPartPr/>
              <p14:nvPr/>
            </p14:nvContentPartPr>
            <p14:xfrm>
              <a:off x="3303360" y="3040920"/>
              <a:ext cx="7605360" cy="318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6F9310-6475-4979-9E10-293995919E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4000" y="3031560"/>
                <a:ext cx="7624080" cy="31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2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8F1-27B3-46F9-948E-3E9A7C0E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" y="204341"/>
            <a:ext cx="9371949" cy="578655"/>
          </a:xfrm>
        </p:spPr>
        <p:txBody>
          <a:bodyPr>
            <a:normAutofit fontScale="90000"/>
          </a:bodyPr>
          <a:lstStyle/>
          <a:p>
            <a:r>
              <a:rPr lang="en-US" dirty="0"/>
              <a:t>DLL 5/7 </a:t>
            </a:r>
            <a:r>
              <a:rPr lang="en-US" dirty="0">
                <a:solidFill>
                  <a:srgbClr val="7030A0"/>
                </a:solidFill>
              </a:rPr>
              <a:t>5. </a:t>
            </a:r>
            <a:r>
              <a:rPr lang="en-US" sz="3200" dirty="0">
                <a:solidFill>
                  <a:srgbClr val="7030A0"/>
                </a:solidFill>
              </a:rPr>
              <a:t>Delete specific 2/3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9DA7A-4864-47E7-94FC-3B136449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12th October 2020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C5BC2-0F18-4AD6-9818-CEEDCB129142}"/>
              </a:ext>
            </a:extLst>
          </p:cNvPr>
          <p:cNvSpPr txBox="1"/>
          <p:nvPr/>
        </p:nvSpPr>
        <p:spPr>
          <a:xfrm>
            <a:off x="205201" y="720090"/>
            <a:ext cx="108718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for(list 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first;curr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!=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NULL;curr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if(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-&gt;data==x&amp;&amp;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-&gt;next!=NULL){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-&gt;next-&gt;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delete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flag=1;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else if(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-&gt;data==x){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-&gt;next=NULL;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delete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flag=1;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}//for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}//else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191712-43FA-4FD0-979F-687F9972EC85}"/>
                  </a:ext>
                </a:extLst>
              </p14:cNvPr>
              <p14:cNvContentPartPr/>
              <p14:nvPr/>
            </p14:nvContentPartPr>
            <p14:xfrm>
              <a:off x="535320" y="602280"/>
              <a:ext cx="11601000" cy="5439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191712-43FA-4FD0-979F-687F9972E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60" y="592920"/>
                <a:ext cx="11619720" cy="54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3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8F1-27B3-46F9-948E-3E9A7C0E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" y="204341"/>
            <a:ext cx="9371949" cy="578655"/>
          </a:xfrm>
        </p:spPr>
        <p:txBody>
          <a:bodyPr>
            <a:normAutofit fontScale="90000"/>
          </a:bodyPr>
          <a:lstStyle/>
          <a:p>
            <a:r>
              <a:rPr lang="en-US" dirty="0"/>
              <a:t>DLL 6/7 </a:t>
            </a:r>
            <a:r>
              <a:rPr lang="en-US" dirty="0">
                <a:solidFill>
                  <a:srgbClr val="7030A0"/>
                </a:solidFill>
              </a:rPr>
              <a:t>5. </a:t>
            </a:r>
            <a:r>
              <a:rPr lang="en-US" sz="3200" dirty="0">
                <a:solidFill>
                  <a:srgbClr val="7030A0"/>
                </a:solidFill>
              </a:rPr>
              <a:t>Delete specific 3/3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9DA7A-4864-47E7-94FC-3B136449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12th October 2020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E7AA8-F50C-4D0F-B797-C8CEDA9DB220}"/>
              </a:ext>
            </a:extLst>
          </p:cNvPr>
          <p:cNvSpPr txBox="1"/>
          <p:nvPr/>
        </p:nvSpPr>
        <p:spPr>
          <a:xfrm>
            <a:off x="688277" y="1043578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if(flag==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not found\n";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traverse();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 //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delSpecific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76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D89F-DD66-442A-A4A2-81D4F291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8BAA00">
                    <a:lumMod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12th October 2020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BAA00">
                  <a:lumMod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4009A-AF74-4EFB-9711-ECE920747BB2}"/>
              </a:ext>
            </a:extLst>
          </p:cNvPr>
          <p:cNvSpPr txBox="1"/>
          <p:nvPr/>
        </p:nvSpPr>
        <p:spPr>
          <a:xfrm>
            <a:off x="140678" y="164856"/>
            <a:ext cx="120513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void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list l;	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&lt;&lt;"\n1. create2.  delete specific \n 3. traverse \n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.exit";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your choice:";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&gt;&gt;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switch(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{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case 1:l.create();break;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case 2:l.delSpecific();break;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case 3:l.traverse();break;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case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default:cout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&lt;&lt;"\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ninvalid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input";break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}while(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!=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558E27-A90D-49F0-A81D-A9144D8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974" y="164856"/>
            <a:ext cx="3550873" cy="578655"/>
          </a:xfrm>
        </p:spPr>
        <p:txBody>
          <a:bodyPr>
            <a:normAutofit fontScale="90000"/>
          </a:bodyPr>
          <a:lstStyle/>
          <a:p>
            <a:r>
              <a:rPr lang="en-US" dirty="0"/>
              <a:t>DLL 7/7 </a:t>
            </a:r>
            <a:r>
              <a:rPr lang="en-US" dirty="0">
                <a:solidFill>
                  <a:srgbClr val="7030A0"/>
                </a:solidFill>
              </a:rPr>
              <a:t>main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C5FC04-EA7F-475B-816F-9B123D9A7A7C}"/>
                  </a:ext>
                </a:extLst>
              </p14:cNvPr>
              <p14:cNvContentPartPr/>
              <p14:nvPr/>
            </p14:nvContentPartPr>
            <p14:xfrm>
              <a:off x="1518840" y="944640"/>
              <a:ext cx="3337920" cy="37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C5FC04-EA7F-475B-816F-9B123D9A7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9480" y="935280"/>
                <a:ext cx="3356640" cy="37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7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1_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0E521A52-9FFA-4FED-8810-80A986A9605B}"/>
</file>

<file path=customXml/itemProps2.xml><?xml version="1.0" encoding="utf-8"?>
<ds:datastoreItem xmlns:ds="http://schemas.openxmlformats.org/officeDocument/2006/customXml" ds:itemID="{E0658596-E4FB-4C0B-8859-E78951CE0298}"/>
</file>

<file path=customXml/itemProps3.xml><?xml version="1.0" encoding="utf-8"?>
<ds:datastoreItem xmlns:ds="http://schemas.openxmlformats.org/officeDocument/2006/customXml" ds:itemID="{574524E7-E055-4683-9589-7C4E194BEA25}"/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1144</Words>
  <Application>Microsoft Office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Wingdings</vt:lpstr>
      <vt:lpstr>Ecology 16x9</vt:lpstr>
      <vt:lpstr>1_Ecology 16x9</vt:lpstr>
      <vt:lpstr>DLL Doubly Linked List </vt:lpstr>
      <vt:lpstr>DLL 1/7</vt:lpstr>
      <vt:lpstr>DLL 2/7 1. Create or insert End</vt:lpstr>
      <vt:lpstr>DLL 3/7 2. Traverse</vt:lpstr>
      <vt:lpstr>PowerPoint Presentation</vt:lpstr>
      <vt:lpstr>DLL 4/7 5. Delete specific 1/3</vt:lpstr>
      <vt:lpstr>DLL 5/7 5. Delete specific 2/3</vt:lpstr>
      <vt:lpstr>DLL 6/7 5. Delete specific 3/3</vt:lpstr>
      <vt:lpstr>DLL 7/7 main</vt:lpstr>
      <vt:lpstr>CDLL with head node</vt:lpstr>
      <vt:lpstr>CDLL without head node</vt:lpstr>
      <vt:lpstr>  Trees</vt:lpstr>
      <vt:lpstr>Introduction </vt:lpstr>
      <vt:lpstr>Introduction </vt:lpstr>
      <vt:lpstr>Introduction </vt:lpstr>
      <vt:lpstr>Introduction </vt:lpstr>
      <vt:lpstr>Introduction </vt:lpstr>
      <vt:lpstr>Introduction</vt:lpstr>
      <vt:lpstr>PowerPoint Presentation</vt:lpstr>
      <vt:lpstr>PowerPoint Presentation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 K. M. [MAHE-MIT]</dc:creator>
  <cp:lastModifiedBy>Veena  K. M. [MAHE-MIT]</cp:lastModifiedBy>
  <cp:revision>9</cp:revision>
  <dcterms:created xsi:type="dcterms:W3CDTF">2021-11-26T09:55:41Z</dcterms:created>
  <dcterms:modified xsi:type="dcterms:W3CDTF">2021-12-01T06:51:05Z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