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EE9C6-C91B-4347-B640-8D9EFB5C6A5F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8D2AB-C5CE-4F44-98CC-B7C1C7D39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5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54D65375-16E7-4BC5-BA5D-7DBFA85DD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AC32FC2-566F-4A10-9FF2-9CE377AD0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E5CD-F784-44AD-AF86-B975D08A4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5F2F4-D9CA-4DFF-9F6A-22490E1AF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6A998-5E87-41BB-815A-63594EA0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A8D5-FDCA-49FF-AA95-1099D01C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B327-2248-4800-BDDF-2DB9680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5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862D-C7A5-4BDD-9AEC-91611C67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F5D9F-C614-4951-9151-6AB9EB623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BA95-955E-4AD5-8D35-E07F8073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7AF7-2D2F-472E-BE36-3C4DF62E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9195-ADEE-4981-90F5-27F1E018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4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F6CD7-F016-4A2F-B4A9-42A82F1A7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B3C36-53FD-4DD8-8CD4-39444656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85FD-27F3-4CE8-978D-55156E8A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00D-950F-4DBE-942B-E775E334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169D-C0D6-42BA-937D-E72647C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1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B9A-09AF-4882-94BF-C44901D1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C146-5749-456B-96C7-B05BAC01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5114-39E1-4AAF-91E8-58AD026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3C2F-B1F0-4E7F-8DDD-BA323CAC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3F15-7E50-4128-898F-3D5299D3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9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97FB-A9D8-4926-8544-77B5FA7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75DCD-935F-4FF4-9842-B7A4A0E9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0407-35B0-42DD-9942-731E9049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9E20-3284-45D2-BF15-8F00AE7E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6C5C-BE2B-4956-AA42-42C8FACC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01-D0B1-4686-83E4-0FBD8A9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0383-CCEB-454C-B3A9-9F400CC07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B8D4-0B4E-4187-A1A4-A8233A6B1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0DA6-A622-49F6-9384-48E4AF61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35EE-975C-460D-BF5F-D76F7EC6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C361E-B6B7-43B5-A54A-BFB8313E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618D-B7F8-475F-8A4E-7C3FE4ED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3300-9EB8-492B-B370-ABCF7ACEB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23B34-FA3B-4A91-B19A-FD4485E80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FBC89-0F21-4FB4-AA08-4C078451A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E83C9-7061-4854-88AF-4630D65C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F5595-05F0-4408-ACC4-52B7F33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19050-B346-466F-B072-387AD30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D68DD-1773-4063-9F55-E47EEBD9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5EAC-E828-49E5-9362-8FF8ADCF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66F5F-8D96-431B-ABD5-3C00C5BA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10EC9-8458-460F-8B46-7B36803E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6B1BF-45CA-4CBD-8EBD-8678183B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8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25BAA-9A4C-425A-B7F9-030DC9E4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FCA0A-0B45-49BF-8923-6609079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CF75-FA98-42B9-8BAE-705DAD78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4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B7B-28A5-45F8-8D15-CBFCA558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0CEC-7064-4D87-9591-7A8B4EE9B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EFD0E-6B71-4E09-84D2-63E17616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B5519-A1B0-4DD9-A09D-9EC0E772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FACE0-767D-4D72-B6F5-E54750B0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22FA7-D957-4502-81A4-A3F24D36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47A7-BC9B-4A29-862E-EA491A8D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8732F-EAF8-48CF-A24A-0046E5BF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5A827-5DA4-43DA-903B-3A0864DA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A002-E948-411A-9CE8-804D75D5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AF856-2DC1-49D2-A0D5-22BCDE39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D24B-A29E-4E84-A3D2-C7D05F4F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7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9BDB5-3191-443F-B0B3-0271BDD1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D7A3-C0DD-4A38-A4D0-EADB75ED2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0562-15EB-4040-8CCD-DC3EF8FC6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D6E4-29AB-486B-B88C-3E58445B6866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8C4A-FE54-4B42-9915-3D421B751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26C5-441E-409B-BA19-CA51CB96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3C9F-FCBE-4273-B1B6-A52D4CA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645FA0A-1B2D-494F-BE6C-6BF9E6D0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6" y="949257"/>
            <a:ext cx="5715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 Given an infix expression: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                         </a:t>
            </a:r>
            <a:r>
              <a:rPr lang="en-US" altLang="en-US" sz="2400" i="1" dirty="0"/>
              <a:t>A </a:t>
            </a:r>
            <a:r>
              <a:rPr lang="en-US" altLang="en-US" sz="2400" dirty="0"/>
              <a:t>+ </a:t>
            </a:r>
            <a:r>
              <a:rPr lang="en-US" altLang="en-US" sz="2400" i="1" dirty="0"/>
              <a:t>B </a:t>
            </a:r>
            <a:r>
              <a:rPr lang="en-US" altLang="en-US" sz="2400" dirty="0">
                <a:latin typeface="Symbol" panose="05050102010706020507" pitchFamily="18" charset="2"/>
              </a:rPr>
              <a:t></a:t>
            </a:r>
            <a:r>
              <a:rPr lang="en-US" altLang="en-US" sz="2400" dirty="0"/>
              <a:t> </a:t>
            </a:r>
            <a:r>
              <a:rPr lang="en-US" altLang="en-US" sz="2400" i="1" dirty="0"/>
              <a:t>C </a:t>
            </a:r>
            <a:r>
              <a:rPr lang="en-US" altLang="en-US" sz="2400" dirty="0">
                <a:latin typeface="Symbol" panose="05050102010706020507" pitchFamily="18" charset="2"/>
              </a:rPr>
              <a:t>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FB4BF9C4-6412-4560-8146-E54F0405572D}"/>
              </a:ext>
            </a:extLst>
          </p:cNvPr>
          <p:cNvGrpSpPr>
            <a:grpSpLocks/>
          </p:cNvGrpSpPr>
          <p:nvPr/>
        </p:nvGrpSpPr>
        <p:grpSpPr bwMode="auto">
          <a:xfrm>
            <a:off x="3635376" y="2670314"/>
            <a:ext cx="1468438" cy="1901825"/>
            <a:chOff x="3936" y="96"/>
            <a:chExt cx="925" cy="1198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B922D9CA-DFA0-457A-9F26-C5C254B12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1" y="96"/>
              <a:ext cx="670" cy="478"/>
              <a:chOff x="3951" y="96"/>
              <a:chExt cx="670" cy="478"/>
            </a:xfrm>
          </p:grpSpPr>
          <p:sp>
            <p:nvSpPr>
              <p:cNvPr id="33" name="Oval 6">
                <a:extLst>
                  <a:ext uri="{FF2B5EF4-FFF2-40B4-BE49-F238E27FC236}">
                    <a16:creationId xmlns:a16="http://schemas.microsoft.com/office/drawing/2014/main" id="{B6A59D43-DE62-4D98-990F-F27BCFD8F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" y="96"/>
                <a:ext cx="190" cy="190"/>
              </a:xfrm>
              <a:prstGeom prst="ellips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34" name="Oval 7">
                <a:extLst>
                  <a:ext uri="{FF2B5EF4-FFF2-40B4-BE49-F238E27FC236}">
                    <a16:creationId xmlns:a16="http://schemas.microsoft.com/office/drawing/2014/main" id="{A3C7E9CD-ACBB-447B-8A74-16A615DA5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384"/>
                <a:ext cx="190" cy="190"/>
              </a:xfrm>
              <a:prstGeom prst="ellips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/>
                  <a:t>A</a:t>
                </a:r>
              </a:p>
            </p:txBody>
          </p:sp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id="{9005D512-DC95-4024-AF77-CE4117760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0" y="262"/>
                <a:ext cx="146" cy="12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Oval 9">
                <a:extLst>
                  <a:ext uri="{FF2B5EF4-FFF2-40B4-BE49-F238E27FC236}">
                    <a16:creationId xmlns:a16="http://schemas.microsoft.com/office/drawing/2014/main" id="{EF31D30A-0C34-43B0-A71F-6FDEB4D8C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30" y="384"/>
                <a:ext cx="190" cy="190"/>
              </a:xfrm>
              <a:prstGeom prst="ellips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Symbol" panose="05050102010706020507" pitchFamily="18" charset="2"/>
                  </a:rPr>
                  <a:t></a:t>
                </a:r>
              </a:p>
            </p:txBody>
          </p:sp>
          <p:sp>
            <p:nvSpPr>
              <p:cNvPr id="37" name="Line 10">
                <a:extLst>
                  <a:ext uri="{FF2B5EF4-FFF2-40B4-BE49-F238E27FC236}">
                    <a16:creationId xmlns:a16="http://schemas.microsoft.com/office/drawing/2014/main" id="{DD719214-4EB4-46EC-A6A8-B76AD7565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9" y="262"/>
                <a:ext cx="120" cy="12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D9093B1B-6CE0-4921-8DD9-4475D6EFC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672"/>
              <a:ext cx="190" cy="190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</a:t>
              </a:r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F9629059-E636-45D7-A834-9F90EC51A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550"/>
              <a:ext cx="146" cy="12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52854219-56F1-40D2-8594-3A07EC4AA3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71" y="672"/>
              <a:ext cx="190" cy="190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D</a:t>
              </a:r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2F447767-F156-45A1-8ADA-4C774903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8" y="550"/>
              <a:ext cx="120" cy="12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21281FB6-CCB8-493C-A9A0-74904B24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960"/>
              <a:ext cx="190" cy="190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B</a:t>
              </a: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7BEF08E9-1455-4B10-9CB2-D7B724026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0" y="838"/>
              <a:ext cx="146" cy="12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61CB5CBF-F2DB-4714-828C-AFBC0F6D4A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30" y="960"/>
              <a:ext cx="190" cy="190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C</a:t>
              </a:r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9009589D-3F90-4822-A6F1-3CD40F7D3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" y="838"/>
              <a:ext cx="120" cy="12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52500391-DBDB-4E0B-95E2-E3AEE6678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576"/>
              <a:ext cx="218" cy="142"/>
              <a:chOff x="3936" y="576"/>
              <a:chExt cx="218" cy="142"/>
            </a:xfrm>
          </p:grpSpPr>
          <p:sp>
            <p:nvSpPr>
              <p:cNvPr id="29" name="Line 20">
                <a:extLst>
                  <a:ext uri="{FF2B5EF4-FFF2-40B4-BE49-F238E27FC236}">
                    <a16:creationId xmlns:a16="http://schemas.microsoft.com/office/drawing/2014/main" id="{B31CB279-3EF8-4DEA-99E9-C659EB42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576"/>
                <a:ext cx="75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FD3958C3-36B2-49C1-A28B-E79A3D844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6" y="576"/>
                <a:ext cx="71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Oval 22">
                <a:extLst>
                  <a:ext uri="{FF2B5EF4-FFF2-40B4-BE49-F238E27FC236}">
                    <a16:creationId xmlns:a16="http://schemas.microsoft.com/office/drawing/2014/main" id="{5CEA96E0-2689-41DD-97ED-C05D1F453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624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32" name="Oval 23">
                <a:extLst>
                  <a:ext uri="{FF2B5EF4-FFF2-40B4-BE49-F238E27FC236}">
                    <a16:creationId xmlns:a16="http://schemas.microsoft.com/office/drawing/2014/main" id="{0049DEA3-3DD2-4837-B3BB-8F5D33F58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" y="624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15DF0A50-0492-462E-8E06-00820B775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7" y="864"/>
              <a:ext cx="218" cy="142"/>
              <a:chOff x="4637" y="864"/>
              <a:chExt cx="218" cy="142"/>
            </a:xfrm>
          </p:grpSpPr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4E01ADF9-AD80-4B05-AB22-880875C3E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2" y="864"/>
                <a:ext cx="75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5A38E7A3-558C-405F-846A-74BA90290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7" y="864"/>
                <a:ext cx="71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Oval 27">
                <a:extLst>
                  <a:ext uri="{FF2B5EF4-FFF2-40B4-BE49-F238E27FC236}">
                    <a16:creationId xmlns:a16="http://schemas.microsoft.com/office/drawing/2014/main" id="{7BDCDBD1-CD2A-471D-8C56-8AFB8A492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912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28" name="Oval 28">
                <a:extLst>
                  <a:ext uri="{FF2B5EF4-FFF2-40B4-BE49-F238E27FC236}">
                    <a16:creationId xmlns:a16="http://schemas.microsoft.com/office/drawing/2014/main" id="{A246DC22-31DE-4195-A90D-7D9FECA3E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912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688D288C-FBBE-4AEF-B662-D10A2691B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152"/>
              <a:ext cx="218" cy="142"/>
              <a:chOff x="3936" y="1152"/>
              <a:chExt cx="218" cy="142"/>
            </a:xfrm>
          </p:grpSpPr>
          <p:sp>
            <p:nvSpPr>
              <p:cNvPr id="21" name="Line 30">
                <a:extLst>
                  <a:ext uri="{FF2B5EF4-FFF2-40B4-BE49-F238E27FC236}">
                    <a16:creationId xmlns:a16="http://schemas.microsoft.com/office/drawing/2014/main" id="{B562AAEB-6154-4EE3-AE3E-C1FA0C407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1152"/>
                <a:ext cx="75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Line 31">
                <a:extLst>
                  <a:ext uri="{FF2B5EF4-FFF2-40B4-BE49-F238E27FC236}">
                    <a16:creationId xmlns:a16="http://schemas.microsoft.com/office/drawing/2014/main" id="{1FE0C5BC-0001-401E-8901-72915C2DE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6" y="1152"/>
                <a:ext cx="71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Oval 32">
                <a:extLst>
                  <a:ext uri="{FF2B5EF4-FFF2-40B4-BE49-F238E27FC236}">
                    <a16:creationId xmlns:a16="http://schemas.microsoft.com/office/drawing/2014/main" id="{BE275DCE-2E2E-4DC8-AC48-BC430E356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24" name="Oval 33">
                <a:extLst>
                  <a:ext uri="{FF2B5EF4-FFF2-40B4-BE49-F238E27FC236}">
                    <a16:creationId xmlns:a16="http://schemas.microsoft.com/office/drawing/2014/main" id="{3E04F7EE-233F-469F-8A34-C68BB7CB5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" y="1200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</p:grpSp>
        <p:grpSp>
          <p:nvGrpSpPr>
            <p:cNvPr id="16" name="Group 34">
              <a:extLst>
                <a:ext uri="{FF2B5EF4-FFF2-40B4-BE49-F238E27FC236}">
                  <a16:creationId xmlns:a16="http://schemas.microsoft.com/office/drawing/2014/main" id="{0F194544-AC25-4B2F-A0D5-85C5CF4DC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7" y="1152"/>
              <a:ext cx="218" cy="142"/>
              <a:chOff x="4397" y="1152"/>
              <a:chExt cx="218" cy="142"/>
            </a:xfrm>
          </p:grpSpPr>
          <p:sp>
            <p:nvSpPr>
              <p:cNvPr id="17" name="Line 35">
                <a:extLst>
                  <a:ext uri="{FF2B5EF4-FFF2-40B4-BE49-F238E27FC236}">
                    <a16:creationId xmlns:a16="http://schemas.microsoft.com/office/drawing/2014/main" id="{83136536-5198-495C-810E-4AC525C01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2" y="1152"/>
                <a:ext cx="75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36">
                <a:extLst>
                  <a:ext uri="{FF2B5EF4-FFF2-40B4-BE49-F238E27FC236}">
                    <a16:creationId xmlns:a16="http://schemas.microsoft.com/office/drawing/2014/main" id="{F56135ED-DAF6-4E4D-AE42-731F3DC1A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1152"/>
                <a:ext cx="71" cy="94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Oval 37">
                <a:extLst>
                  <a:ext uri="{FF2B5EF4-FFF2-40B4-BE49-F238E27FC236}">
                    <a16:creationId xmlns:a16="http://schemas.microsoft.com/office/drawing/2014/main" id="{37852BFA-11AA-4603-8578-384D33715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1200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20" name="Oval 38">
                <a:extLst>
                  <a:ext uri="{FF2B5EF4-FFF2-40B4-BE49-F238E27FC236}">
                    <a16:creationId xmlns:a16="http://schemas.microsoft.com/office/drawing/2014/main" id="{E8C884E3-DAAD-411F-9BAA-7C4939419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1200"/>
                <a:ext cx="71" cy="94"/>
              </a:xfrm>
              <a:prstGeom prst="ellipse">
                <a:avLst/>
              </a:prstGeom>
              <a:solidFill>
                <a:srgbClr val="00000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</p:grpSp>
      </p:grpSp>
      <p:sp>
        <p:nvSpPr>
          <p:cNvPr id="38" name="Text Box 2">
            <a:extLst>
              <a:ext uri="{FF2B5EF4-FFF2-40B4-BE49-F238E27FC236}">
                <a16:creationId xmlns:a16="http://schemas.microsoft.com/office/drawing/2014/main" id="{5157E609-9C3F-4169-A4CC-5CF1C00EC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422" y="119856"/>
            <a:ext cx="5410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</a:pPr>
            <a:r>
              <a:rPr lang="en-US" altLang="en-US" sz="2400" b="1" dirty="0"/>
              <a:t> Expression Trees (syntax trees)</a:t>
            </a:r>
          </a:p>
        </p:txBody>
      </p:sp>
    </p:spTree>
    <p:extLst>
      <p:ext uri="{BB962C8B-B14F-4D97-AF65-F5344CB8AC3E}">
        <p14:creationId xmlns:p14="http://schemas.microsoft.com/office/powerpoint/2010/main" val="104069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">
            <a:extLst>
              <a:ext uri="{FF2B5EF4-FFF2-40B4-BE49-F238E27FC236}">
                <a16:creationId xmlns:a16="http://schemas.microsoft.com/office/drawing/2014/main" id="{10402AC7-8F0A-4B97-BC21-DAB6BD86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3051"/>
            <a:ext cx="10253869" cy="35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/>
              <a:t>Constructing an Expression Tree(from </a:t>
            </a:r>
            <a:r>
              <a:rPr lang="en-US" altLang="en-US" sz="2400" b="1" dirty="0">
                <a:solidFill>
                  <a:srgbClr val="0033CC"/>
                </a:solidFill>
              </a:rPr>
              <a:t>postfix</a:t>
            </a:r>
            <a:r>
              <a:rPr lang="en-US" altLang="en-US" sz="2400" b="1" dirty="0"/>
              <a:t> expression)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/>
              <a:t>Steps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Convert infix expression to postfix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Read postfix expression from left to right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If the symbol is operand, create a one-node tree and push a pointer to it onto a stack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If the symbol is an operator, pop(pointers) to two trees T1and T2 from the stack (T1 popped first) and form a new tree whose root is the operator and whose left and right children point to T2 and T1 respectively. 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A pointer to the new tree is then pushed onto the stack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/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1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56" name="Group 40">
            <a:extLst>
              <a:ext uri="{FF2B5EF4-FFF2-40B4-BE49-F238E27FC236}">
                <a16:creationId xmlns:a16="http://schemas.microsoft.com/office/drawing/2014/main" id="{711B7411-B0A7-409D-BE24-146C423D14AE}"/>
              </a:ext>
            </a:extLst>
          </p:cNvPr>
          <p:cNvGrpSpPr>
            <a:grpSpLocks/>
          </p:cNvGrpSpPr>
          <p:nvPr/>
        </p:nvGrpSpPr>
        <p:grpSpPr bwMode="auto">
          <a:xfrm>
            <a:off x="4267201" y="2819401"/>
            <a:ext cx="3349625" cy="530225"/>
            <a:chOff x="1728" y="1776"/>
            <a:chExt cx="2110" cy="334"/>
          </a:xfrm>
        </p:grpSpPr>
        <p:sp>
          <p:nvSpPr>
            <p:cNvPr id="66712" name="Rectangle 41">
              <a:extLst>
                <a:ext uri="{FF2B5EF4-FFF2-40B4-BE49-F238E27FC236}">
                  <a16:creationId xmlns:a16="http://schemas.microsoft.com/office/drawing/2014/main" id="{D95E6A8F-4582-44D1-8E8B-844269A0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2110" cy="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56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713" name="Rectangle 42">
              <a:extLst>
                <a:ext uri="{FF2B5EF4-FFF2-40B4-BE49-F238E27FC236}">
                  <a16:creationId xmlns:a16="http://schemas.microsoft.com/office/drawing/2014/main" id="{AEE0ECD0-B374-4EFF-876E-625BD56B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46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56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714" name="Rectangle 43">
              <a:extLst>
                <a:ext uri="{FF2B5EF4-FFF2-40B4-BE49-F238E27FC236}">
                  <a16:creationId xmlns:a16="http://schemas.microsoft.com/office/drawing/2014/main" id="{5D139755-9215-45DE-8F70-A3B888C95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2110" cy="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56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sp>
        <p:nvSpPr>
          <p:cNvPr id="34860" name="Text Box 44">
            <a:extLst>
              <a:ext uri="{FF2B5EF4-FFF2-40B4-BE49-F238E27FC236}">
                <a16:creationId xmlns:a16="http://schemas.microsoft.com/office/drawing/2014/main" id="{65CF2BA1-A2E1-4A7C-AD37-77E99DB6F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03" y="1428132"/>
            <a:ext cx="571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</a:pPr>
            <a:r>
              <a:rPr lang="en-US" altLang="en-US" sz="2400" dirty="0">
                <a:cs typeface="MS Hei" pitchFamily="49" charset="0"/>
              </a:rPr>
              <a:t>〖</a:t>
            </a:r>
            <a:r>
              <a:rPr lang="en-US" altLang="en-US" sz="2400" dirty="0"/>
              <a:t>Example</a:t>
            </a:r>
            <a:r>
              <a:rPr lang="en-US" altLang="en-US" sz="2400" dirty="0">
                <a:cs typeface="MS Hei" pitchFamily="49" charset="0"/>
              </a:rPr>
              <a:t>〗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FF0000"/>
                </a:solidFill>
              </a:rPr>
              <a:t>( </a:t>
            </a:r>
            <a:r>
              <a:rPr lang="en-US" altLang="en-US" sz="2400" i="1" dirty="0">
                <a:solidFill>
                  <a:srgbClr val="0033CC"/>
                </a:solidFill>
              </a:rPr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+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33CC"/>
                </a:solidFill>
              </a:rPr>
              <a:t>b </a:t>
            </a:r>
            <a:r>
              <a:rPr lang="en-US" altLang="en-US" sz="2400" dirty="0">
                <a:solidFill>
                  <a:srgbClr val="FF0000"/>
                </a:solidFill>
              </a:rPr>
              <a:t>) *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33CC"/>
                </a:solidFill>
              </a:rPr>
              <a:t>c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* ( </a:t>
            </a:r>
            <a:r>
              <a:rPr lang="en-US" altLang="en-US" sz="2400" i="1" dirty="0">
                <a:solidFill>
                  <a:srgbClr val="0033CC"/>
                </a:solidFill>
              </a:rPr>
              <a:t>d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+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33CC"/>
                </a:solidFill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) )</a:t>
            </a:r>
            <a:r>
              <a:rPr lang="en-US" altLang="en-US" sz="2400" dirty="0"/>
              <a:t> = 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D50FEDE3-ECD8-4262-9E51-5145E6AB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3939" y="1403351"/>
            <a:ext cx="2514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</a:pPr>
            <a:r>
              <a:rPr lang="en-US" altLang="en-US" sz="2400" i="1" dirty="0">
                <a:solidFill>
                  <a:srgbClr val="0033CC"/>
                </a:solidFill>
                <a:cs typeface="MS Hei" pitchFamily="49" charset="0"/>
              </a:rPr>
              <a:t>a b</a:t>
            </a:r>
            <a:r>
              <a:rPr lang="en-US" altLang="en-US" sz="2400" dirty="0">
                <a:cs typeface="MS Hei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cs typeface="MS Hei" pitchFamily="49" charset="0"/>
              </a:rPr>
              <a:t>+</a:t>
            </a:r>
            <a:r>
              <a:rPr lang="en-US" altLang="en-US" sz="2400" dirty="0">
                <a:cs typeface="MS Hei" pitchFamily="49" charset="0"/>
              </a:rPr>
              <a:t> </a:t>
            </a:r>
            <a:r>
              <a:rPr lang="en-US" altLang="en-US" sz="2400" i="1" dirty="0">
                <a:solidFill>
                  <a:srgbClr val="0033CC"/>
                </a:solidFill>
                <a:cs typeface="MS Hei" pitchFamily="49" charset="0"/>
              </a:rPr>
              <a:t>c d e</a:t>
            </a:r>
            <a:r>
              <a:rPr lang="en-US" altLang="en-US" sz="2400" dirty="0">
                <a:cs typeface="MS Hei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cs typeface="MS Hei" pitchFamily="49" charset="0"/>
              </a:rPr>
              <a:t>+ * * </a:t>
            </a:r>
          </a:p>
        </p:txBody>
      </p:sp>
      <p:grpSp>
        <p:nvGrpSpPr>
          <p:cNvPr id="34862" name="Group 46">
            <a:extLst>
              <a:ext uri="{FF2B5EF4-FFF2-40B4-BE49-F238E27FC236}">
                <a16:creationId xmlns:a16="http://schemas.microsoft.com/office/drawing/2014/main" id="{62694F93-CA65-4CF7-8184-A65A3995A928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2895601"/>
            <a:ext cx="606425" cy="1520825"/>
            <a:chOff x="1776" y="1824"/>
            <a:chExt cx="382" cy="958"/>
          </a:xfrm>
        </p:grpSpPr>
        <p:sp>
          <p:nvSpPr>
            <p:cNvPr id="66709" name="Rectangle 47">
              <a:extLst>
                <a:ext uri="{FF2B5EF4-FFF2-40B4-BE49-F238E27FC236}">
                  <a16:creationId xmlns:a16="http://schemas.microsoft.com/office/drawing/2014/main" id="{B2881C02-408D-44B0-A152-C3FCE4EC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24"/>
              <a:ext cx="382" cy="2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710" name="Line 48">
              <a:extLst>
                <a:ext uri="{FF2B5EF4-FFF2-40B4-BE49-F238E27FC236}">
                  <a16:creationId xmlns:a16="http://schemas.microsoft.com/office/drawing/2014/main" id="{F82C9CBE-B659-4A0C-B72D-7BBE70311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20"/>
              <a:ext cx="0" cy="574"/>
            </a:xfrm>
            <a:prstGeom prst="line">
              <a:avLst/>
            </a:prstGeom>
            <a:noFill/>
            <a:ln w="2556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711" name="Oval 49">
              <a:extLst>
                <a:ext uri="{FF2B5EF4-FFF2-40B4-BE49-F238E27FC236}">
                  <a16:creationId xmlns:a16="http://schemas.microsoft.com/office/drawing/2014/main" id="{98D7DFC9-AE99-41B6-89F7-C02B7C62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</a:p>
          </p:txBody>
        </p:sp>
      </p:grpSp>
      <p:grpSp>
        <p:nvGrpSpPr>
          <p:cNvPr id="34866" name="Group 50">
            <a:extLst>
              <a:ext uri="{FF2B5EF4-FFF2-40B4-BE49-F238E27FC236}">
                <a16:creationId xmlns:a16="http://schemas.microsoft.com/office/drawing/2014/main" id="{77C4B266-D3CF-4C44-AA7C-CAD5453E59E6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2895601"/>
            <a:ext cx="606425" cy="1520825"/>
            <a:chOff x="2160" y="1824"/>
            <a:chExt cx="382" cy="958"/>
          </a:xfrm>
        </p:grpSpPr>
        <p:sp>
          <p:nvSpPr>
            <p:cNvPr id="66706" name="Rectangle 51">
              <a:extLst>
                <a:ext uri="{FF2B5EF4-FFF2-40B4-BE49-F238E27FC236}">
                  <a16:creationId xmlns:a16="http://schemas.microsoft.com/office/drawing/2014/main" id="{6AAD3F75-9E7A-4668-9551-D15567C4B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382" cy="2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707" name="Line 52">
              <a:extLst>
                <a:ext uri="{FF2B5EF4-FFF2-40B4-BE49-F238E27FC236}">
                  <a16:creationId xmlns:a16="http://schemas.microsoft.com/office/drawing/2014/main" id="{4CCDAB2E-D024-4A26-9402-E0DEE7E4C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0"/>
              <a:ext cx="0" cy="574"/>
            </a:xfrm>
            <a:prstGeom prst="line">
              <a:avLst/>
            </a:prstGeom>
            <a:noFill/>
            <a:ln w="2556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708" name="Oval 53">
              <a:extLst>
                <a:ext uri="{FF2B5EF4-FFF2-40B4-BE49-F238E27FC236}">
                  <a16:creationId xmlns:a16="http://schemas.microsoft.com/office/drawing/2014/main" id="{B50B80B3-CDDC-42BF-96D6-855CFB50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96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b</a:t>
              </a:r>
            </a:p>
          </p:txBody>
        </p:sp>
      </p:grpSp>
      <p:sp>
        <p:nvSpPr>
          <p:cNvPr id="34870" name="Rectangle 54">
            <a:extLst>
              <a:ext uri="{FF2B5EF4-FFF2-40B4-BE49-F238E27FC236}">
                <a16:creationId xmlns:a16="http://schemas.microsoft.com/office/drawing/2014/main" id="{EE8ECD7B-3B6B-41D5-9D27-8D66DE6D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1219200" cy="1143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grpSp>
        <p:nvGrpSpPr>
          <p:cNvPr id="34871" name="Group 55">
            <a:extLst>
              <a:ext uri="{FF2B5EF4-FFF2-40B4-BE49-F238E27FC236}">
                <a16:creationId xmlns:a16="http://schemas.microsoft.com/office/drawing/2014/main" id="{567C50F1-A458-45CD-AE6F-FF3ECB316ADC}"/>
              </a:ext>
            </a:extLst>
          </p:cNvPr>
          <p:cNvGrpSpPr>
            <a:grpSpLocks/>
          </p:cNvGrpSpPr>
          <p:nvPr/>
        </p:nvGrpSpPr>
        <p:grpSpPr bwMode="auto">
          <a:xfrm>
            <a:off x="4267201" y="2819401"/>
            <a:ext cx="3349625" cy="530225"/>
            <a:chOff x="1728" y="1776"/>
            <a:chExt cx="2110" cy="334"/>
          </a:xfrm>
        </p:grpSpPr>
        <p:sp>
          <p:nvSpPr>
            <p:cNvPr id="66701" name="Rectangle 56">
              <a:extLst>
                <a:ext uri="{FF2B5EF4-FFF2-40B4-BE49-F238E27FC236}">
                  <a16:creationId xmlns:a16="http://schemas.microsoft.com/office/drawing/2014/main" id="{1FD1B77F-D075-4994-A8CC-F7CAA13D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24"/>
              <a:ext cx="2062" cy="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grpSp>
          <p:nvGrpSpPr>
            <p:cNvPr id="66702" name="Group 57">
              <a:extLst>
                <a:ext uri="{FF2B5EF4-FFF2-40B4-BE49-F238E27FC236}">
                  <a16:creationId xmlns:a16="http://schemas.microsoft.com/office/drawing/2014/main" id="{73ABAFB2-A42F-4BFB-83A3-8821EB63A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776"/>
              <a:ext cx="2110" cy="334"/>
              <a:chOff x="1728" y="1776"/>
              <a:chExt cx="2110" cy="334"/>
            </a:xfrm>
          </p:grpSpPr>
          <p:sp>
            <p:nvSpPr>
              <p:cNvPr id="66703" name="Rectangle 58">
                <a:extLst>
                  <a:ext uri="{FF2B5EF4-FFF2-40B4-BE49-F238E27FC236}">
                    <a16:creationId xmlns:a16="http://schemas.microsoft.com/office/drawing/2014/main" id="{843DEFF4-62EF-445C-A5BF-2C2BEE665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2110" cy="4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66704" name="Rectangle 59">
                <a:extLst>
                  <a:ext uri="{FF2B5EF4-FFF2-40B4-BE49-F238E27FC236}">
                    <a16:creationId xmlns:a16="http://schemas.microsoft.com/office/drawing/2014/main" id="{74405B5A-C43F-4C55-8D34-BBA4A8497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6" cy="23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66705" name="Rectangle 60">
                <a:extLst>
                  <a:ext uri="{FF2B5EF4-FFF2-40B4-BE49-F238E27FC236}">
                    <a16:creationId xmlns:a16="http://schemas.microsoft.com/office/drawing/2014/main" id="{7C2272F4-0375-4723-B361-95D6041FA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110" cy="4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</p:grpSp>
      </p:grpSp>
      <p:grpSp>
        <p:nvGrpSpPr>
          <p:cNvPr id="34877" name="Group 61">
            <a:extLst>
              <a:ext uri="{FF2B5EF4-FFF2-40B4-BE49-F238E27FC236}">
                <a16:creationId xmlns:a16="http://schemas.microsoft.com/office/drawing/2014/main" id="{08FA8D01-3810-4E0F-95DA-30487CBE5033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4648201"/>
            <a:ext cx="1597025" cy="454025"/>
            <a:chOff x="768" y="2928"/>
            <a:chExt cx="1006" cy="286"/>
          </a:xfrm>
        </p:grpSpPr>
        <p:grpSp>
          <p:nvGrpSpPr>
            <p:cNvPr id="66697" name="Group 62">
              <a:extLst>
                <a:ext uri="{FF2B5EF4-FFF2-40B4-BE49-F238E27FC236}">
                  <a16:creationId xmlns:a16="http://schemas.microsoft.com/office/drawing/2014/main" id="{B0279647-0B1C-4F20-B410-62DBF4066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928"/>
              <a:ext cx="718" cy="286"/>
              <a:chOff x="768" y="2928"/>
              <a:chExt cx="718" cy="286"/>
            </a:xfrm>
          </p:grpSpPr>
          <p:sp>
            <p:nvSpPr>
              <p:cNvPr id="66699" name="Rectangle 63">
                <a:extLst>
                  <a:ext uri="{FF2B5EF4-FFF2-40B4-BE49-F238E27FC236}">
                    <a16:creationId xmlns:a16="http://schemas.microsoft.com/office/drawing/2014/main" id="{F76E2CDC-C201-4A12-A1D6-14D80CA37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928"/>
                <a:ext cx="38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solidFill>
                      <a:srgbClr val="008000"/>
                    </a:solidFill>
                  </a:rPr>
                  <a:t>T</a:t>
                </a:r>
                <a:r>
                  <a:rPr lang="en-US" altLang="en-US" sz="2400" baseline="-25000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66700" name="Line 64">
                <a:extLst>
                  <a:ext uri="{FF2B5EF4-FFF2-40B4-BE49-F238E27FC236}">
                    <a16:creationId xmlns:a16="http://schemas.microsoft.com/office/drawing/2014/main" id="{0D463ED6-9790-492B-A779-55F1BFFC6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4" y="3072"/>
                <a:ext cx="433" cy="0"/>
              </a:xfrm>
              <a:prstGeom prst="line">
                <a:avLst/>
              </a:prstGeom>
              <a:noFill/>
              <a:ln w="25560" cap="sq">
                <a:solidFill>
                  <a:srgbClr val="008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6698" name="Oval 65">
              <a:extLst>
                <a:ext uri="{FF2B5EF4-FFF2-40B4-BE49-F238E27FC236}">
                  <a16:creationId xmlns:a16="http://schemas.microsoft.com/office/drawing/2014/main" id="{9CA00088-BED1-4FA2-A16E-3A11824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</a:p>
          </p:txBody>
        </p:sp>
      </p:grpSp>
      <p:grpSp>
        <p:nvGrpSpPr>
          <p:cNvPr id="34882" name="Group 66">
            <a:extLst>
              <a:ext uri="{FF2B5EF4-FFF2-40B4-BE49-F238E27FC236}">
                <a16:creationId xmlns:a16="http://schemas.microsoft.com/office/drawing/2014/main" id="{A5573A88-C9EF-4B3A-B3E0-0C3BC9D71AB9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4648201"/>
            <a:ext cx="1673225" cy="454025"/>
            <a:chOff x="2160" y="2928"/>
            <a:chExt cx="1054" cy="286"/>
          </a:xfrm>
        </p:grpSpPr>
        <p:grpSp>
          <p:nvGrpSpPr>
            <p:cNvPr id="66693" name="Group 67">
              <a:extLst>
                <a:ext uri="{FF2B5EF4-FFF2-40B4-BE49-F238E27FC236}">
                  <a16:creationId xmlns:a16="http://schemas.microsoft.com/office/drawing/2014/main" id="{4E3E91A5-16A8-443E-ADF2-88A731329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928"/>
              <a:ext cx="766" cy="286"/>
              <a:chOff x="2448" y="2928"/>
              <a:chExt cx="766" cy="286"/>
            </a:xfrm>
          </p:grpSpPr>
          <p:sp>
            <p:nvSpPr>
              <p:cNvPr id="66695" name="Rectangle 68">
                <a:extLst>
                  <a:ext uri="{FF2B5EF4-FFF2-40B4-BE49-F238E27FC236}">
                    <a16:creationId xmlns:a16="http://schemas.microsoft.com/office/drawing/2014/main" id="{FB1505D1-B9F1-4A9F-AD82-6AD10684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928"/>
                <a:ext cx="38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solidFill>
                      <a:srgbClr val="008000"/>
                    </a:solidFill>
                  </a:rPr>
                  <a:t>T</a:t>
                </a:r>
                <a:r>
                  <a:rPr lang="en-US" altLang="en-US" sz="2400" baseline="-25000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66696" name="Line 69">
                <a:extLst>
                  <a:ext uri="{FF2B5EF4-FFF2-40B4-BE49-F238E27FC236}">
                    <a16:creationId xmlns:a16="http://schemas.microsoft.com/office/drawing/2014/main" id="{B02479F5-E477-4883-BF42-75DD624B4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7" y="3072"/>
                <a:ext cx="433" cy="0"/>
              </a:xfrm>
              <a:prstGeom prst="line">
                <a:avLst/>
              </a:prstGeom>
              <a:noFill/>
              <a:ln w="25560" cap="sq">
                <a:solidFill>
                  <a:srgbClr val="008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6694" name="Oval 70">
              <a:extLst>
                <a:ext uri="{FF2B5EF4-FFF2-40B4-BE49-F238E27FC236}">
                  <a16:creationId xmlns:a16="http://schemas.microsoft.com/office/drawing/2014/main" id="{ACE8F431-467E-4B86-936E-E8EAD4945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b</a:t>
              </a:r>
            </a:p>
          </p:txBody>
        </p:sp>
      </p:grpSp>
      <p:grpSp>
        <p:nvGrpSpPr>
          <p:cNvPr id="34887" name="Group 71">
            <a:extLst>
              <a:ext uri="{FF2B5EF4-FFF2-40B4-BE49-F238E27FC236}">
                <a16:creationId xmlns:a16="http://schemas.microsoft.com/office/drawing/2014/main" id="{EF6783D3-42FC-4682-9A5D-E2B4A440F945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2895601"/>
            <a:ext cx="606425" cy="1520825"/>
            <a:chOff x="1776" y="1824"/>
            <a:chExt cx="382" cy="958"/>
          </a:xfrm>
        </p:grpSpPr>
        <p:sp>
          <p:nvSpPr>
            <p:cNvPr id="66690" name="Rectangle 72">
              <a:extLst>
                <a:ext uri="{FF2B5EF4-FFF2-40B4-BE49-F238E27FC236}">
                  <a16:creationId xmlns:a16="http://schemas.microsoft.com/office/drawing/2014/main" id="{0ECBFA68-BBE2-47B9-9F57-A1904C1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24"/>
              <a:ext cx="382" cy="2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691" name="Line 73">
              <a:extLst>
                <a:ext uri="{FF2B5EF4-FFF2-40B4-BE49-F238E27FC236}">
                  <a16:creationId xmlns:a16="http://schemas.microsoft.com/office/drawing/2014/main" id="{F16A9AAC-55FC-41ED-B26D-F5D08CC25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20"/>
              <a:ext cx="0" cy="574"/>
            </a:xfrm>
            <a:prstGeom prst="line">
              <a:avLst/>
            </a:prstGeom>
            <a:noFill/>
            <a:ln w="2556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92" name="Oval 74">
              <a:extLst>
                <a:ext uri="{FF2B5EF4-FFF2-40B4-BE49-F238E27FC236}">
                  <a16:creationId xmlns:a16="http://schemas.microsoft.com/office/drawing/2014/main" id="{7EAB93C1-9398-4232-A218-1DE24F0BA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34891" name="Group 75">
            <a:extLst>
              <a:ext uri="{FF2B5EF4-FFF2-40B4-BE49-F238E27FC236}">
                <a16:creationId xmlns:a16="http://schemas.microsoft.com/office/drawing/2014/main" id="{39536583-3B90-4BEF-9F5D-1C9DC59AE08E}"/>
              </a:ext>
            </a:extLst>
          </p:cNvPr>
          <p:cNvGrpSpPr>
            <a:grpSpLocks/>
          </p:cNvGrpSpPr>
          <p:nvPr/>
        </p:nvGrpSpPr>
        <p:grpSpPr bwMode="auto">
          <a:xfrm>
            <a:off x="4191001" y="4343401"/>
            <a:ext cx="911225" cy="301625"/>
            <a:chOff x="1680" y="2736"/>
            <a:chExt cx="574" cy="190"/>
          </a:xfrm>
        </p:grpSpPr>
        <p:sp>
          <p:nvSpPr>
            <p:cNvPr id="66688" name="Line 76">
              <a:extLst>
                <a:ext uri="{FF2B5EF4-FFF2-40B4-BE49-F238E27FC236}">
                  <a16:creationId xmlns:a16="http://schemas.microsoft.com/office/drawing/2014/main" id="{216C4D12-E85B-454C-9B6F-7EFC5EAA9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8" y="2736"/>
              <a:ext cx="194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89" name="Line 77">
              <a:extLst>
                <a:ext uri="{FF2B5EF4-FFF2-40B4-BE49-F238E27FC236}">
                  <a16:creationId xmlns:a16="http://schemas.microsoft.com/office/drawing/2014/main" id="{5793F283-0BD5-4B6A-905D-BB0A40A13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189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894" name="Group 78">
            <a:extLst>
              <a:ext uri="{FF2B5EF4-FFF2-40B4-BE49-F238E27FC236}">
                <a16:creationId xmlns:a16="http://schemas.microsoft.com/office/drawing/2014/main" id="{65A74F10-3C07-4EE5-BEF7-7F9CAAE324E5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2895601"/>
            <a:ext cx="2282825" cy="1520825"/>
            <a:chOff x="2160" y="1824"/>
            <a:chExt cx="1438" cy="958"/>
          </a:xfrm>
        </p:grpSpPr>
        <p:grpSp>
          <p:nvGrpSpPr>
            <p:cNvPr id="66676" name="Group 79">
              <a:extLst>
                <a:ext uri="{FF2B5EF4-FFF2-40B4-BE49-F238E27FC236}">
                  <a16:creationId xmlns:a16="http://schemas.microsoft.com/office/drawing/2014/main" id="{0ADC2E7C-9605-45DF-B5C0-2B759F54A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824"/>
              <a:ext cx="670" cy="958"/>
              <a:chOff x="2160" y="1824"/>
              <a:chExt cx="670" cy="958"/>
            </a:xfrm>
          </p:grpSpPr>
          <p:sp>
            <p:nvSpPr>
              <p:cNvPr id="66685" name="Rectangle 80">
                <a:extLst>
                  <a:ext uri="{FF2B5EF4-FFF2-40B4-BE49-F238E27FC236}">
                    <a16:creationId xmlns:a16="http://schemas.microsoft.com/office/drawing/2014/main" id="{BF221AF5-191C-4F97-AF33-37A76768D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824"/>
                <a:ext cx="382" cy="23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66686" name="Oval 81">
                <a:extLst>
                  <a:ext uri="{FF2B5EF4-FFF2-40B4-BE49-F238E27FC236}">
                    <a16:creationId xmlns:a16="http://schemas.microsoft.com/office/drawing/2014/main" id="{53569D6F-D304-410E-A3FD-282605039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96"/>
                <a:ext cx="286" cy="286"/>
              </a:xfrm>
              <a:prstGeom prst="ellips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1">
                    <a:solidFill>
                      <a:srgbClr val="0033CC"/>
                    </a:solidFill>
                  </a:rPr>
                  <a:t>c</a:t>
                </a:r>
              </a:p>
            </p:txBody>
          </p:sp>
          <p:sp>
            <p:nvSpPr>
              <p:cNvPr id="66687" name="Line 82">
                <a:extLst>
                  <a:ext uri="{FF2B5EF4-FFF2-40B4-BE49-F238E27FC236}">
                    <a16:creationId xmlns:a16="http://schemas.microsoft.com/office/drawing/2014/main" id="{3AD2EF53-1BFD-4F3C-B6E2-B7B4B5495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920"/>
                <a:ext cx="286" cy="574"/>
              </a:xfrm>
              <a:prstGeom prst="line">
                <a:avLst/>
              </a:prstGeom>
              <a:noFill/>
              <a:ln w="2556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6677" name="Group 83">
              <a:extLst>
                <a:ext uri="{FF2B5EF4-FFF2-40B4-BE49-F238E27FC236}">
                  <a16:creationId xmlns:a16="http://schemas.microsoft.com/office/drawing/2014/main" id="{4CFDC7CF-CB9B-43A9-8C19-C0835F01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824"/>
              <a:ext cx="670" cy="958"/>
              <a:chOff x="2544" y="1824"/>
              <a:chExt cx="670" cy="958"/>
            </a:xfrm>
          </p:grpSpPr>
          <p:sp>
            <p:nvSpPr>
              <p:cNvPr id="66682" name="Rectangle 84">
                <a:extLst>
                  <a:ext uri="{FF2B5EF4-FFF2-40B4-BE49-F238E27FC236}">
                    <a16:creationId xmlns:a16="http://schemas.microsoft.com/office/drawing/2014/main" id="{F23114A7-48E4-4B2D-B112-B3D8EF926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382" cy="23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66683" name="Oval 85">
                <a:extLst>
                  <a:ext uri="{FF2B5EF4-FFF2-40B4-BE49-F238E27FC236}">
                    <a16:creationId xmlns:a16="http://schemas.microsoft.com/office/drawing/2014/main" id="{CE767CFE-3AA2-4819-8853-82FA86DE3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286" cy="286"/>
              </a:xfrm>
              <a:prstGeom prst="ellips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1">
                    <a:solidFill>
                      <a:srgbClr val="0033CC"/>
                    </a:solidFill>
                  </a:rPr>
                  <a:t>d</a:t>
                </a:r>
              </a:p>
            </p:txBody>
          </p:sp>
          <p:sp>
            <p:nvSpPr>
              <p:cNvPr id="66684" name="Line 86">
                <a:extLst>
                  <a:ext uri="{FF2B5EF4-FFF2-40B4-BE49-F238E27FC236}">
                    <a16:creationId xmlns:a16="http://schemas.microsoft.com/office/drawing/2014/main" id="{675EAA69-70B9-4E39-91DA-0D617615D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920"/>
                <a:ext cx="286" cy="574"/>
              </a:xfrm>
              <a:prstGeom prst="line">
                <a:avLst/>
              </a:prstGeom>
              <a:noFill/>
              <a:ln w="2556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6678" name="Group 87">
              <a:extLst>
                <a:ext uri="{FF2B5EF4-FFF2-40B4-BE49-F238E27FC236}">
                  <a16:creationId xmlns:a16="http://schemas.microsoft.com/office/drawing/2014/main" id="{60187634-1733-409C-BB5B-08392EDF3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824"/>
              <a:ext cx="670" cy="958"/>
              <a:chOff x="2928" y="1824"/>
              <a:chExt cx="670" cy="958"/>
            </a:xfrm>
          </p:grpSpPr>
          <p:sp>
            <p:nvSpPr>
              <p:cNvPr id="66679" name="Rectangle 88">
                <a:extLst>
                  <a:ext uri="{FF2B5EF4-FFF2-40B4-BE49-F238E27FC236}">
                    <a16:creationId xmlns:a16="http://schemas.microsoft.com/office/drawing/2014/main" id="{30605D15-601D-4FA2-B8EF-2241752CF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382" cy="23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66680" name="Oval 89">
                <a:extLst>
                  <a:ext uri="{FF2B5EF4-FFF2-40B4-BE49-F238E27FC236}">
                    <a16:creationId xmlns:a16="http://schemas.microsoft.com/office/drawing/2014/main" id="{6768C9B7-F006-4ECD-A755-A3B7BF879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286" cy="286"/>
              </a:xfrm>
              <a:prstGeom prst="ellips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1450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1">
                    <a:solidFill>
                      <a:srgbClr val="0033CC"/>
                    </a:solidFill>
                  </a:rPr>
                  <a:t>e</a:t>
                </a:r>
              </a:p>
            </p:txBody>
          </p:sp>
          <p:sp>
            <p:nvSpPr>
              <p:cNvPr id="66681" name="Line 90">
                <a:extLst>
                  <a:ext uri="{FF2B5EF4-FFF2-40B4-BE49-F238E27FC236}">
                    <a16:creationId xmlns:a16="http://schemas.microsoft.com/office/drawing/2014/main" id="{FE624ADD-9468-427B-AA0B-D0866F67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286" cy="574"/>
              </a:xfrm>
              <a:prstGeom prst="line">
                <a:avLst/>
              </a:prstGeom>
              <a:noFill/>
              <a:ln w="2556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34907" name="Group 91">
            <a:extLst>
              <a:ext uri="{FF2B5EF4-FFF2-40B4-BE49-F238E27FC236}">
                <a16:creationId xmlns:a16="http://schemas.microsoft.com/office/drawing/2014/main" id="{787911A1-B83F-4457-B9D1-ECA9AE8AC99F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2895601"/>
            <a:ext cx="1063625" cy="1520825"/>
            <a:chOff x="2160" y="1824"/>
            <a:chExt cx="670" cy="958"/>
          </a:xfrm>
        </p:grpSpPr>
        <p:sp>
          <p:nvSpPr>
            <p:cNvPr id="66673" name="Rectangle 92">
              <a:extLst>
                <a:ext uri="{FF2B5EF4-FFF2-40B4-BE49-F238E27FC236}">
                  <a16:creationId xmlns:a16="http://schemas.microsoft.com/office/drawing/2014/main" id="{6990D6AA-7736-4CF2-813D-41A1C133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382" cy="2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674" name="Oval 93">
              <a:extLst>
                <a:ext uri="{FF2B5EF4-FFF2-40B4-BE49-F238E27FC236}">
                  <a16:creationId xmlns:a16="http://schemas.microsoft.com/office/drawing/2014/main" id="{D2A2F7D4-B11A-4CF2-9BA7-83824D1E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96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66675" name="Line 94">
              <a:extLst>
                <a:ext uri="{FF2B5EF4-FFF2-40B4-BE49-F238E27FC236}">
                  <a16:creationId xmlns:a16="http://schemas.microsoft.com/office/drawing/2014/main" id="{D971EE89-5641-46D5-94F4-1ACEEC03C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0"/>
              <a:ext cx="286" cy="574"/>
            </a:xfrm>
            <a:prstGeom prst="line">
              <a:avLst/>
            </a:prstGeom>
            <a:noFill/>
            <a:ln w="2556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911" name="Group 95">
            <a:extLst>
              <a:ext uri="{FF2B5EF4-FFF2-40B4-BE49-F238E27FC236}">
                <a16:creationId xmlns:a16="http://schemas.microsoft.com/office/drawing/2014/main" id="{20E52045-DB3F-4F2E-A907-B27230E4BAF6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2895601"/>
            <a:ext cx="1673225" cy="1520825"/>
            <a:chOff x="2544" y="1824"/>
            <a:chExt cx="1054" cy="958"/>
          </a:xfrm>
        </p:grpSpPr>
        <p:sp>
          <p:nvSpPr>
            <p:cNvPr id="66670" name="Rectangle 96">
              <a:extLst>
                <a:ext uri="{FF2B5EF4-FFF2-40B4-BE49-F238E27FC236}">
                  <a16:creationId xmlns:a16="http://schemas.microsoft.com/office/drawing/2014/main" id="{6DDB8C6B-ACFC-448C-A2AD-88880B1F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24"/>
              <a:ext cx="382" cy="2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671" name="Oval 97">
              <a:extLst>
                <a:ext uri="{FF2B5EF4-FFF2-40B4-BE49-F238E27FC236}">
                  <a16:creationId xmlns:a16="http://schemas.microsoft.com/office/drawing/2014/main" id="{69E13267-CC5E-4F5F-8D85-9E426D58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96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66672" name="Line 98">
              <a:extLst>
                <a:ext uri="{FF2B5EF4-FFF2-40B4-BE49-F238E27FC236}">
                  <a16:creationId xmlns:a16="http://schemas.microsoft.com/office/drawing/2014/main" id="{D14BD40E-AC7D-4437-B6E0-23B65D296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20"/>
              <a:ext cx="670" cy="574"/>
            </a:xfrm>
            <a:prstGeom prst="line">
              <a:avLst/>
            </a:prstGeom>
            <a:noFill/>
            <a:ln w="2556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915" name="Group 99">
            <a:extLst>
              <a:ext uri="{FF2B5EF4-FFF2-40B4-BE49-F238E27FC236}">
                <a16:creationId xmlns:a16="http://schemas.microsoft.com/office/drawing/2014/main" id="{18DDDA4D-475E-4C89-B948-50E1FAE07D4E}"/>
              </a:ext>
            </a:extLst>
          </p:cNvPr>
          <p:cNvGrpSpPr>
            <a:grpSpLocks/>
          </p:cNvGrpSpPr>
          <p:nvPr/>
        </p:nvGrpSpPr>
        <p:grpSpPr bwMode="auto">
          <a:xfrm>
            <a:off x="2728913" y="4646614"/>
            <a:ext cx="3841750" cy="454025"/>
            <a:chOff x="759" y="2927"/>
            <a:chExt cx="2420" cy="286"/>
          </a:xfrm>
        </p:grpSpPr>
        <p:sp>
          <p:nvSpPr>
            <p:cNvPr id="66668" name="Rectangle 100">
              <a:extLst>
                <a:ext uri="{FF2B5EF4-FFF2-40B4-BE49-F238E27FC236}">
                  <a16:creationId xmlns:a16="http://schemas.microsoft.com/office/drawing/2014/main" id="{21650396-801A-4738-A32E-2E3D3DDCA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927"/>
              <a:ext cx="718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669" name="Rectangle 101">
              <a:extLst>
                <a:ext uri="{FF2B5EF4-FFF2-40B4-BE49-F238E27FC236}">
                  <a16:creationId xmlns:a16="http://schemas.microsoft.com/office/drawing/2014/main" id="{CE7ED459-11B7-4550-AA46-281378F0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2927"/>
              <a:ext cx="718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grpSp>
        <p:nvGrpSpPr>
          <p:cNvPr id="34918" name="Group 102">
            <a:extLst>
              <a:ext uri="{FF2B5EF4-FFF2-40B4-BE49-F238E27FC236}">
                <a16:creationId xmlns:a16="http://schemas.microsoft.com/office/drawing/2014/main" id="{875A1732-DD7B-4480-9566-F020AB6B8E0B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4648201"/>
            <a:ext cx="3273425" cy="1216025"/>
            <a:chOff x="2496" y="2928"/>
            <a:chExt cx="2062" cy="766"/>
          </a:xfrm>
        </p:grpSpPr>
        <p:sp>
          <p:nvSpPr>
            <p:cNvPr id="66662" name="Rectangle 103">
              <a:extLst>
                <a:ext uri="{FF2B5EF4-FFF2-40B4-BE49-F238E27FC236}">
                  <a16:creationId xmlns:a16="http://schemas.microsoft.com/office/drawing/2014/main" id="{C2E2A20C-4C67-452A-B29F-25CBA3722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8000"/>
                  </a:solidFill>
                </a:rPr>
                <a:t>T</a:t>
              </a:r>
              <a:r>
                <a:rPr lang="en-US" altLang="en-US" sz="2400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6663" name="Line 104">
              <a:extLst>
                <a:ext uri="{FF2B5EF4-FFF2-40B4-BE49-F238E27FC236}">
                  <a16:creationId xmlns:a16="http://schemas.microsoft.com/office/drawing/2014/main" id="{CE88D964-9152-46E3-A4C6-440900722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6" y="3214"/>
              <a:ext cx="338" cy="242"/>
            </a:xfrm>
            <a:prstGeom prst="line">
              <a:avLst/>
            </a:prstGeom>
            <a:noFill/>
            <a:ln w="25560" cap="sq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64" name="Rectangle 105">
              <a:extLst>
                <a:ext uri="{FF2B5EF4-FFF2-40B4-BE49-F238E27FC236}">
                  <a16:creationId xmlns:a16="http://schemas.microsoft.com/office/drawing/2014/main" id="{86B548D5-5F54-416A-AB7A-766CA4F3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08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8000"/>
                  </a:solidFill>
                </a:rPr>
                <a:t>T</a:t>
              </a:r>
              <a:r>
                <a:rPr lang="en-US" altLang="en-US" sz="2400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6665" name="Line 106">
              <a:extLst>
                <a:ext uri="{FF2B5EF4-FFF2-40B4-BE49-F238E27FC236}">
                  <a16:creationId xmlns:a16="http://schemas.microsoft.com/office/drawing/2014/main" id="{1384ACCE-EECB-43F4-AB38-217284F00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4" y="3216"/>
              <a:ext cx="338" cy="286"/>
            </a:xfrm>
            <a:prstGeom prst="line">
              <a:avLst/>
            </a:prstGeom>
            <a:noFill/>
            <a:ln w="25560" cap="sq">
              <a:solidFill>
                <a:srgbClr val="008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66" name="Oval 107">
              <a:extLst>
                <a:ext uri="{FF2B5EF4-FFF2-40B4-BE49-F238E27FC236}">
                  <a16:creationId xmlns:a16="http://schemas.microsoft.com/office/drawing/2014/main" id="{03B51FC6-A057-4FFD-BC50-C159EF2D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66667" name="Oval 108">
              <a:extLst>
                <a:ext uri="{FF2B5EF4-FFF2-40B4-BE49-F238E27FC236}">
                  <a16:creationId xmlns:a16="http://schemas.microsoft.com/office/drawing/2014/main" id="{65DA4240-6A47-4272-87A0-486630C56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e</a:t>
              </a:r>
            </a:p>
          </p:txBody>
        </p:sp>
      </p:grpSp>
      <p:grpSp>
        <p:nvGrpSpPr>
          <p:cNvPr id="34925" name="Group 109">
            <a:extLst>
              <a:ext uri="{FF2B5EF4-FFF2-40B4-BE49-F238E27FC236}">
                <a16:creationId xmlns:a16="http://schemas.microsoft.com/office/drawing/2014/main" id="{59FD0F7E-2E60-42E3-9F3D-83FDF367BD5D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4343401"/>
            <a:ext cx="835025" cy="301625"/>
            <a:chOff x="3216" y="2736"/>
            <a:chExt cx="526" cy="190"/>
          </a:xfrm>
        </p:grpSpPr>
        <p:sp>
          <p:nvSpPr>
            <p:cNvPr id="66660" name="Line 110">
              <a:extLst>
                <a:ext uri="{FF2B5EF4-FFF2-40B4-BE49-F238E27FC236}">
                  <a16:creationId xmlns:a16="http://schemas.microsoft.com/office/drawing/2014/main" id="{766F5ED0-AE3D-4B79-8411-08B7BCBC2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5" y="2736"/>
              <a:ext cx="146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61" name="Line 111">
              <a:extLst>
                <a:ext uri="{FF2B5EF4-FFF2-40B4-BE49-F238E27FC236}">
                  <a16:creationId xmlns:a16="http://schemas.microsoft.com/office/drawing/2014/main" id="{FACCA235-6D41-40AB-A04D-4C4227E7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36"/>
              <a:ext cx="190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928" name="Group 112">
            <a:extLst>
              <a:ext uri="{FF2B5EF4-FFF2-40B4-BE49-F238E27FC236}">
                <a16:creationId xmlns:a16="http://schemas.microsoft.com/office/drawing/2014/main" id="{615D26F0-AC78-4B7C-B19F-459C535258FC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5103814"/>
            <a:ext cx="3121025" cy="758825"/>
            <a:chOff x="2496" y="3215"/>
            <a:chExt cx="1966" cy="478"/>
          </a:xfrm>
        </p:grpSpPr>
        <p:sp>
          <p:nvSpPr>
            <p:cNvPr id="66658" name="Rectangle 113">
              <a:extLst>
                <a:ext uri="{FF2B5EF4-FFF2-40B4-BE49-F238E27FC236}">
                  <a16:creationId xmlns:a16="http://schemas.microsoft.com/office/drawing/2014/main" id="{90BF07DE-6C55-48B7-8AD1-1E6035CB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215"/>
              <a:ext cx="574" cy="47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659" name="Rectangle 114">
              <a:extLst>
                <a:ext uri="{FF2B5EF4-FFF2-40B4-BE49-F238E27FC236}">
                  <a16:creationId xmlns:a16="http://schemas.microsoft.com/office/drawing/2014/main" id="{5749D8B6-3359-4417-B856-C9FF6C921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5"/>
              <a:ext cx="574" cy="43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grpSp>
        <p:nvGrpSpPr>
          <p:cNvPr id="34931" name="Group 115">
            <a:extLst>
              <a:ext uri="{FF2B5EF4-FFF2-40B4-BE49-F238E27FC236}">
                <a16:creationId xmlns:a16="http://schemas.microsoft.com/office/drawing/2014/main" id="{6BB8D468-F47A-45A1-BF45-B494B2C54019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2743201"/>
            <a:ext cx="4035425" cy="2435225"/>
            <a:chOff x="1440" y="1728"/>
            <a:chExt cx="2542" cy="1534"/>
          </a:xfrm>
        </p:grpSpPr>
        <p:sp>
          <p:nvSpPr>
            <p:cNvPr id="66642" name="Rectangle 116">
              <a:extLst>
                <a:ext uri="{FF2B5EF4-FFF2-40B4-BE49-F238E27FC236}">
                  <a16:creationId xmlns:a16="http://schemas.microsoft.com/office/drawing/2014/main" id="{B614B457-9F59-4E28-9FED-2F12197F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28"/>
              <a:ext cx="2542" cy="153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grpSp>
          <p:nvGrpSpPr>
            <p:cNvPr id="66643" name="Group 117">
              <a:extLst>
                <a:ext uri="{FF2B5EF4-FFF2-40B4-BE49-F238E27FC236}">
                  <a16:creationId xmlns:a16="http://schemas.microsoft.com/office/drawing/2014/main" id="{499FC3A5-E68C-4481-AECF-26898641C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2350" cy="1438"/>
              <a:chOff x="1488" y="1776"/>
              <a:chExt cx="2350" cy="1438"/>
            </a:xfrm>
          </p:grpSpPr>
          <p:grpSp>
            <p:nvGrpSpPr>
              <p:cNvPr id="66644" name="Group 118">
                <a:extLst>
                  <a:ext uri="{FF2B5EF4-FFF2-40B4-BE49-F238E27FC236}">
                    <a16:creationId xmlns:a16="http://schemas.microsoft.com/office/drawing/2014/main" id="{877FAFA7-7804-4826-95B7-A082AEBE20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776"/>
                <a:ext cx="2110" cy="334"/>
                <a:chOff x="1728" y="1776"/>
                <a:chExt cx="2110" cy="334"/>
              </a:xfrm>
            </p:grpSpPr>
            <p:sp>
              <p:nvSpPr>
                <p:cNvPr id="66655" name="Rectangle 119">
                  <a:extLst>
                    <a:ext uri="{FF2B5EF4-FFF2-40B4-BE49-F238E27FC236}">
                      <a16:creationId xmlns:a16="http://schemas.microsoft.com/office/drawing/2014/main" id="{9B000CAE-423B-4A41-9CD5-713ECBC72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2110" cy="4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560" cap="sq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IN" altLang="en-US"/>
                </a:p>
              </p:txBody>
            </p:sp>
            <p:sp>
              <p:nvSpPr>
                <p:cNvPr id="66656" name="Rectangle 120">
                  <a:extLst>
                    <a:ext uri="{FF2B5EF4-FFF2-40B4-BE49-F238E27FC236}">
                      <a16:creationId xmlns:a16="http://schemas.microsoft.com/office/drawing/2014/main" id="{38CD58C4-52A0-4FB7-8DB1-0FB4D44C1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824"/>
                  <a:ext cx="46" cy="238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560" cap="sq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IN" altLang="en-US"/>
                </a:p>
              </p:txBody>
            </p:sp>
            <p:sp>
              <p:nvSpPr>
                <p:cNvPr id="66657" name="Rectangle 121">
                  <a:extLst>
                    <a:ext uri="{FF2B5EF4-FFF2-40B4-BE49-F238E27FC236}">
                      <a16:creationId xmlns:a16="http://schemas.microsoft.com/office/drawing/2014/main" id="{CD72F4BB-89B2-4189-BB0E-2BC5D22DC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2110" cy="4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560" cap="sq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IN" altLang="en-US"/>
                </a:p>
              </p:txBody>
            </p:sp>
          </p:grpSp>
          <p:grpSp>
            <p:nvGrpSpPr>
              <p:cNvPr id="66645" name="Group 122">
                <a:extLst>
                  <a:ext uri="{FF2B5EF4-FFF2-40B4-BE49-F238E27FC236}">
                    <a16:creationId xmlns:a16="http://schemas.microsoft.com/office/drawing/2014/main" id="{9546CFAF-61B9-4D35-A43B-D253473143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824"/>
                <a:ext cx="958" cy="1390"/>
                <a:chOff x="1488" y="1824"/>
                <a:chExt cx="958" cy="1390"/>
              </a:xfrm>
            </p:grpSpPr>
            <p:grpSp>
              <p:nvGrpSpPr>
                <p:cNvPr id="66646" name="Group 123">
                  <a:extLst>
                    <a:ext uri="{FF2B5EF4-FFF2-40B4-BE49-F238E27FC236}">
                      <a16:creationId xmlns:a16="http://schemas.microsoft.com/office/drawing/2014/main" id="{C248F6B0-4B7A-4D6F-8C62-C51C352332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6" y="1824"/>
                  <a:ext cx="382" cy="958"/>
                  <a:chOff x="1776" y="1824"/>
                  <a:chExt cx="382" cy="958"/>
                </a:xfrm>
              </p:grpSpPr>
              <p:sp>
                <p:nvSpPr>
                  <p:cNvPr id="66652" name="Rectangle 124">
                    <a:extLst>
                      <a:ext uri="{FF2B5EF4-FFF2-40B4-BE49-F238E27FC236}">
                        <a16:creationId xmlns:a16="http://schemas.microsoft.com/office/drawing/2014/main" id="{FE85740E-32B5-4742-B4FF-DB7F751A58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24"/>
                    <a:ext cx="382" cy="238"/>
                  </a:xfrm>
                  <a:prstGeom prst="rect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1260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en-IN" altLang="en-US"/>
                  </a:p>
                </p:txBody>
              </p:sp>
              <p:sp>
                <p:nvSpPr>
                  <p:cNvPr id="66653" name="Line 125">
                    <a:extLst>
                      <a:ext uri="{FF2B5EF4-FFF2-40B4-BE49-F238E27FC236}">
                        <a16:creationId xmlns:a16="http://schemas.microsoft.com/office/drawing/2014/main" id="{B6ED19C3-DC9C-4AFB-9B04-F7B3861A49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920"/>
                    <a:ext cx="0" cy="574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0033CC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6654" name="Oval 126">
                    <a:extLst>
                      <a:ext uri="{FF2B5EF4-FFF2-40B4-BE49-F238E27FC236}">
                        <a16:creationId xmlns:a16="http://schemas.microsoft.com/office/drawing/2014/main" id="{530A19C9-3783-458C-A929-B3DD5B430C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496"/>
                    <a:ext cx="286" cy="286"/>
                  </a:xfrm>
                  <a:prstGeom prst="ellipse">
                    <a:avLst/>
                  </a:prstGeom>
                  <a:noFill/>
                  <a:ln w="255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10800" rIns="90000" bIns="46800" anchor="ctr"/>
                  <a:lstStyle>
                    <a:lvl1pPr>
                      <a:spcBef>
                        <a:spcPts val="80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spcBef>
                        <a:spcPts val="70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spcBef>
                        <a:spcPts val="60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spcBef>
                        <a:spcPts val="50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spcBef>
                        <a:spcPts val="50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449263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449263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449263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449263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  <a:tab pos="10331450" algn="l"/>
                        <a:tab pos="10780713" algn="l"/>
                      </a:tabLst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66647" name="Group 127">
                  <a:extLst>
                    <a:ext uri="{FF2B5EF4-FFF2-40B4-BE49-F238E27FC236}">
                      <a16:creationId xmlns:a16="http://schemas.microsoft.com/office/drawing/2014/main" id="{03DC0031-82BD-49CB-8D01-A6AA06B569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736"/>
                  <a:ext cx="574" cy="190"/>
                  <a:chOff x="1680" y="2736"/>
                  <a:chExt cx="574" cy="190"/>
                </a:xfrm>
              </p:grpSpPr>
              <p:sp>
                <p:nvSpPr>
                  <p:cNvPr id="66650" name="Line 128">
                    <a:extLst>
                      <a:ext uri="{FF2B5EF4-FFF2-40B4-BE49-F238E27FC236}">
                        <a16:creationId xmlns:a16="http://schemas.microsoft.com/office/drawing/2014/main" id="{D6928FAB-F055-4046-BBC3-E9D3F48193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78" y="2736"/>
                    <a:ext cx="194" cy="190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6651" name="Line 129">
                    <a:extLst>
                      <a:ext uri="{FF2B5EF4-FFF2-40B4-BE49-F238E27FC236}">
                        <a16:creationId xmlns:a16="http://schemas.microsoft.com/office/drawing/2014/main" id="{157E055E-E30C-47A4-99BB-BAC99F9616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736"/>
                    <a:ext cx="189" cy="190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66648" name="Oval 130">
                  <a:extLst>
                    <a:ext uri="{FF2B5EF4-FFF2-40B4-BE49-F238E27FC236}">
                      <a16:creationId xmlns:a16="http://schemas.microsoft.com/office/drawing/2014/main" id="{36894D29-879D-4891-87E1-499DC42F0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928"/>
                  <a:ext cx="286" cy="286"/>
                </a:xfrm>
                <a:prstGeom prst="ellipse">
                  <a:avLst/>
                </a:prstGeom>
                <a:noFill/>
                <a:ln w="255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400" i="1">
                      <a:solidFill>
                        <a:srgbClr val="0033CC"/>
                      </a:solidFill>
                    </a:rPr>
                    <a:t>a</a:t>
                  </a:r>
                </a:p>
              </p:txBody>
            </p:sp>
            <p:sp>
              <p:nvSpPr>
                <p:cNvPr id="66649" name="Oval 131">
                  <a:extLst>
                    <a:ext uri="{FF2B5EF4-FFF2-40B4-BE49-F238E27FC236}">
                      <a16:creationId xmlns:a16="http://schemas.microsoft.com/office/drawing/2014/main" id="{9811FCAE-5A21-4AFA-A01B-4A529BD46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286" cy="286"/>
                </a:xfrm>
                <a:prstGeom prst="ellipse">
                  <a:avLst/>
                </a:prstGeom>
                <a:noFill/>
                <a:ln w="255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  <a:tab pos="10331450" algn="l"/>
                      <a:tab pos="10780713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400" i="1">
                      <a:solidFill>
                        <a:srgbClr val="0033CC"/>
                      </a:solidFill>
                    </a:rPr>
                    <a:t>b</a:t>
                  </a:r>
                </a:p>
              </p:txBody>
            </p:sp>
          </p:grpSp>
        </p:grpSp>
      </p:grpSp>
      <p:grpSp>
        <p:nvGrpSpPr>
          <p:cNvPr id="34948" name="Group 132">
            <a:extLst>
              <a:ext uri="{FF2B5EF4-FFF2-40B4-BE49-F238E27FC236}">
                <a16:creationId xmlns:a16="http://schemas.microsoft.com/office/drawing/2014/main" id="{9A47E01D-8FD6-49A8-88A1-F35769C82345}"/>
              </a:ext>
            </a:extLst>
          </p:cNvPr>
          <p:cNvGrpSpPr>
            <a:grpSpLocks/>
          </p:cNvGrpSpPr>
          <p:nvPr/>
        </p:nvGrpSpPr>
        <p:grpSpPr bwMode="auto">
          <a:xfrm>
            <a:off x="5105401" y="4648201"/>
            <a:ext cx="3654425" cy="1216025"/>
            <a:chOff x="2256" y="2928"/>
            <a:chExt cx="2302" cy="766"/>
          </a:xfrm>
        </p:grpSpPr>
        <p:sp>
          <p:nvSpPr>
            <p:cNvPr id="66631" name="Oval 133">
              <a:extLst>
                <a:ext uri="{FF2B5EF4-FFF2-40B4-BE49-F238E27FC236}">
                  <a16:creationId xmlns:a16="http://schemas.microsoft.com/office/drawing/2014/main" id="{E905C432-A14B-4E94-927A-EF7CC70AA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66632" name="Oval 134">
              <a:extLst>
                <a:ext uri="{FF2B5EF4-FFF2-40B4-BE49-F238E27FC236}">
                  <a16:creationId xmlns:a16="http://schemas.microsoft.com/office/drawing/2014/main" id="{B1A55F04-337F-493B-B0FC-C7853149E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66633" name="Group 135">
              <a:extLst>
                <a:ext uri="{FF2B5EF4-FFF2-40B4-BE49-F238E27FC236}">
                  <a16:creationId xmlns:a16="http://schemas.microsoft.com/office/drawing/2014/main" id="{B74B5619-B485-45F9-A329-B848EBEE5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168"/>
              <a:ext cx="526" cy="190"/>
              <a:chOff x="3408" y="3168"/>
              <a:chExt cx="526" cy="190"/>
            </a:xfrm>
          </p:grpSpPr>
          <p:sp>
            <p:nvSpPr>
              <p:cNvPr id="66640" name="Line 136">
                <a:extLst>
                  <a:ext uri="{FF2B5EF4-FFF2-40B4-BE49-F238E27FC236}">
                    <a16:creationId xmlns:a16="http://schemas.microsoft.com/office/drawing/2014/main" id="{B7C8758E-AD3C-4C72-AA3B-52F949DDF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3168"/>
                <a:ext cx="145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641" name="Line 137">
                <a:extLst>
                  <a:ext uri="{FF2B5EF4-FFF2-40B4-BE49-F238E27FC236}">
                    <a16:creationId xmlns:a16="http://schemas.microsoft.com/office/drawing/2014/main" id="{0F96FC5D-B57B-4099-AAA4-A9FDFD4E8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168"/>
                <a:ext cx="189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6634" name="Oval 138">
              <a:extLst>
                <a:ext uri="{FF2B5EF4-FFF2-40B4-BE49-F238E27FC236}">
                  <a16:creationId xmlns:a16="http://schemas.microsoft.com/office/drawing/2014/main" id="{053C197D-7788-431D-9C60-88FFBA75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66635" name="Oval 139">
              <a:extLst>
                <a:ext uri="{FF2B5EF4-FFF2-40B4-BE49-F238E27FC236}">
                  <a16:creationId xmlns:a16="http://schemas.microsoft.com/office/drawing/2014/main" id="{C9650294-15B8-4CC2-882A-145B9918A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60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e</a:t>
              </a:r>
            </a:p>
          </p:txBody>
        </p:sp>
        <p:sp>
          <p:nvSpPr>
            <p:cNvPr id="66636" name="Rectangle 140">
              <a:extLst>
                <a:ext uri="{FF2B5EF4-FFF2-40B4-BE49-F238E27FC236}">
                  <a16:creationId xmlns:a16="http://schemas.microsoft.com/office/drawing/2014/main" id="{E7146A25-CEBC-4340-B257-9B94A61F2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28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8000"/>
                  </a:solidFill>
                </a:rPr>
                <a:t>T</a:t>
              </a:r>
              <a:r>
                <a:rPr lang="en-US" altLang="en-US" sz="2400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6637" name="Line 141">
              <a:extLst>
                <a:ext uri="{FF2B5EF4-FFF2-40B4-BE49-F238E27FC236}">
                  <a16:creationId xmlns:a16="http://schemas.microsoft.com/office/drawing/2014/main" id="{BC9D735F-790C-4EE9-8738-9D2C02AD5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0" y="3072"/>
              <a:ext cx="434" cy="0"/>
            </a:xfrm>
            <a:prstGeom prst="line">
              <a:avLst/>
            </a:prstGeom>
            <a:noFill/>
            <a:ln w="25560" cap="sq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38" name="Rectangle 142">
              <a:extLst>
                <a:ext uri="{FF2B5EF4-FFF2-40B4-BE49-F238E27FC236}">
                  <a16:creationId xmlns:a16="http://schemas.microsoft.com/office/drawing/2014/main" id="{ACD65B87-39C8-4DDE-AA4A-AB51771E3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408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8000"/>
                  </a:solidFill>
                </a:rPr>
                <a:t>T</a:t>
              </a:r>
              <a:r>
                <a:rPr lang="en-US" altLang="en-US" sz="2400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6639" name="Line 143">
              <a:extLst>
                <a:ext uri="{FF2B5EF4-FFF2-40B4-BE49-F238E27FC236}">
                  <a16:creationId xmlns:a16="http://schemas.microsoft.com/office/drawing/2014/main" id="{2E7455E0-45D3-4417-824D-D064A59B9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4" y="3216"/>
              <a:ext cx="338" cy="286"/>
            </a:xfrm>
            <a:prstGeom prst="line">
              <a:avLst/>
            </a:prstGeom>
            <a:noFill/>
            <a:ln w="25560" cap="sq">
              <a:solidFill>
                <a:srgbClr val="008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960" name="Group 144">
            <a:extLst>
              <a:ext uri="{FF2B5EF4-FFF2-40B4-BE49-F238E27FC236}">
                <a16:creationId xmlns:a16="http://schemas.microsoft.com/office/drawing/2014/main" id="{647CA5F0-1D4F-4EFA-B147-72F7C7793351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2895601"/>
            <a:ext cx="1978025" cy="1520825"/>
            <a:chOff x="2160" y="1824"/>
            <a:chExt cx="1246" cy="958"/>
          </a:xfrm>
        </p:grpSpPr>
        <p:sp>
          <p:nvSpPr>
            <p:cNvPr id="66628" name="Oval 145">
              <a:extLst>
                <a:ext uri="{FF2B5EF4-FFF2-40B4-BE49-F238E27FC236}">
                  <a16:creationId xmlns:a16="http://schemas.microsoft.com/office/drawing/2014/main" id="{69B4E356-174D-4A0B-BDFA-E15B8F66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2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66629" name="Rectangle 146">
              <a:extLst>
                <a:ext uri="{FF2B5EF4-FFF2-40B4-BE49-F238E27FC236}">
                  <a16:creationId xmlns:a16="http://schemas.microsoft.com/office/drawing/2014/main" id="{F450AB3B-E818-4C3A-BCCB-194F2EBA0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382" cy="2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630" name="Line 147">
              <a:extLst>
                <a:ext uri="{FF2B5EF4-FFF2-40B4-BE49-F238E27FC236}">
                  <a16:creationId xmlns:a16="http://schemas.microsoft.com/office/drawing/2014/main" id="{C293517C-D387-44F9-93D8-9FD763B2F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0"/>
              <a:ext cx="814" cy="622"/>
            </a:xfrm>
            <a:prstGeom prst="line">
              <a:avLst/>
            </a:prstGeom>
            <a:noFill/>
            <a:ln w="2556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964" name="Group 148">
            <a:extLst>
              <a:ext uri="{FF2B5EF4-FFF2-40B4-BE49-F238E27FC236}">
                <a16:creationId xmlns:a16="http://schemas.microsoft.com/office/drawing/2014/main" id="{4DCCCDD3-091D-4EFB-8911-214C732A9D95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4343401"/>
            <a:ext cx="1063625" cy="301625"/>
            <a:chOff x="2928" y="2736"/>
            <a:chExt cx="670" cy="190"/>
          </a:xfrm>
        </p:grpSpPr>
        <p:sp>
          <p:nvSpPr>
            <p:cNvPr id="66626" name="Line 149">
              <a:extLst>
                <a:ext uri="{FF2B5EF4-FFF2-40B4-BE49-F238E27FC236}">
                  <a16:creationId xmlns:a16="http://schemas.microsoft.com/office/drawing/2014/main" id="{D29B3F73-9AD8-4AED-8D31-2225BF889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2736"/>
              <a:ext cx="242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27" name="Line 150">
              <a:extLst>
                <a:ext uri="{FF2B5EF4-FFF2-40B4-BE49-F238E27FC236}">
                  <a16:creationId xmlns:a16="http://schemas.microsoft.com/office/drawing/2014/main" id="{E7EEB64C-C7C9-4579-B125-35555D420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36"/>
              <a:ext cx="238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967" name="Group 151">
            <a:extLst>
              <a:ext uri="{FF2B5EF4-FFF2-40B4-BE49-F238E27FC236}">
                <a16:creationId xmlns:a16="http://schemas.microsoft.com/office/drawing/2014/main" id="{61BCDF3D-761B-480A-B2FA-37866488722E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2667001"/>
            <a:ext cx="4797425" cy="3197225"/>
            <a:chOff x="1440" y="1680"/>
            <a:chExt cx="3022" cy="2014"/>
          </a:xfrm>
        </p:grpSpPr>
        <p:sp>
          <p:nvSpPr>
            <p:cNvPr id="66621" name="Rectangle 152">
              <a:extLst>
                <a:ext uri="{FF2B5EF4-FFF2-40B4-BE49-F238E27FC236}">
                  <a16:creationId xmlns:a16="http://schemas.microsoft.com/office/drawing/2014/main" id="{6FCB6FC1-A0E2-4546-907D-E209F0A90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3022" cy="201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grpSp>
          <p:nvGrpSpPr>
            <p:cNvPr id="66622" name="Group 153">
              <a:extLst>
                <a:ext uri="{FF2B5EF4-FFF2-40B4-BE49-F238E27FC236}">
                  <a16:creationId xmlns:a16="http://schemas.microsoft.com/office/drawing/2014/main" id="{E1152B03-39B4-459F-A591-D4ABC31DD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776"/>
              <a:ext cx="2110" cy="334"/>
              <a:chOff x="1728" y="1776"/>
              <a:chExt cx="2110" cy="334"/>
            </a:xfrm>
          </p:grpSpPr>
          <p:sp>
            <p:nvSpPr>
              <p:cNvPr id="66623" name="Rectangle 154">
                <a:extLst>
                  <a:ext uri="{FF2B5EF4-FFF2-40B4-BE49-F238E27FC236}">
                    <a16:creationId xmlns:a16="http://schemas.microsoft.com/office/drawing/2014/main" id="{0B263134-500C-4072-AB5A-42C662A76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2110" cy="4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66624" name="Rectangle 155">
                <a:extLst>
                  <a:ext uri="{FF2B5EF4-FFF2-40B4-BE49-F238E27FC236}">
                    <a16:creationId xmlns:a16="http://schemas.microsoft.com/office/drawing/2014/main" id="{1126ADD8-540C-43F3-A916-B6EEECCD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6" cy="23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  <p:sp>
            <p:nvSpPr>
              <p:cNvPr id="66625" name="Rectangle 156">
                <a:extLst>
                  <a:ext uri="{FF2B5EF4-FFF2-40B4-BE49-F238E27FC236}">
                    <a16:creationId xmlns:a16="http://schemas.microsoft.com/office/drawing/2014/main" id="{1A6EE0F9-B975-48AE-B08B-BAA574ADE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110" cy="4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56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IN" altLang="en-US"/>
              </a:p>
            </p:txBody>
          </p:sp>
        </p:grpSp>
      </p:grpSp>
      <p:grpSp>
        <p:nvGrpSpPr>
          <p:cNvPr id="34973" name="Group 157">
            <a:extLst>
              <a:ext uri="{FF2B5EF4-FFF2-40B4-BE49-F238E27FC236}">
                <a16:creationId xmlns:a16="http://schemas.microsoft.com/office/drawing/2014/main" id="{5C1A8032-D7D1-4411-A7FE-84F82F9A51AD}"/>
              </a:ext>
            </a:extLst>
          </p:cNvPr>
          <p:cNvGrpSpPr>
            <a:grpSpLocks/>
          </p:cNvGrpSpPr>
          <p:nvPr/>
        </p:nvGrpSpPr>
        <p:grpSpPr bwMode="auto">
          <a:xfrm>
            <a:off x="3276601" y="4648201"/>
            <a:ext cx="4949825" cy="1825625"/>
            <a:chOff x="1104" y="2928"/>
            <a:chExt cx="3118" cy="1150"/>
          </a:xfrm>
        </p:grpSpPr>
        <p:sp>
          <p:nvSpPr>
            <p:cNvPr id="66600" name="Oval 158">
              <a:extLst>
                <a:ext uri="{FF2B5EF4-FFF2-40B4-BE49-F238E27FC236}">
                  <a16:creationId xmlns:a16="http://schemas.microsoft.com/office/drawing/2014/main" id="{8BD62894-4112-4472-9918-075B07774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66601" name="Group 159">
              <a:extLst>
                <a:ext uri="{FF2B5EF4-FFF2-40B4-BE49-F238E27FC236}">
                  <a16:creationId xmlns:a16="http://schemas.microsoft.com/office/drawing/2014/main" id="{5A52DA6C-F993-419D-A787-9D6B12FF2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168"/>
              <a:ext cx="574" cy="190"/>
              <a:chOff x="1728" y="3168"/>
              <a:chExt cx="574" cy="190"/>
            </a:xfrm>
          </p:grpSpPr>
          <p:sp>
            <p:nvSpPr>
              <p:cNvPr id="66619" name="Line 160">
                <a:extLst>
                  <a:ext uri="{FF2B5EF4-FFF2-40B4-BE49-F238E27FC236}">
                    <a16:creationId xmlns:a16="http://schemas.microsoft.com/office/drawing/2014/main" id="{F1F5E776-8F8C-4B81-9D32-7D7E434A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6" y="3168"/>
                <a:ext cx="194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620" name="Line 161">
                <a:extLst>
                  <a:ext uri="{FF2B5EF4-FFF2-40B4-BE49-F238E27FC236}">
                    <a16:creationId xmlns:a16="http://schemas.microsoft.com/office/drawing/2014/main" id="{2AD264A1-4363-42BB-9F53-052AD4677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190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6602" name="Oval 162">
              <a:extLst>
                <a:ext uri="{FF2B5EF4-FFF2-40B4-BE49-F238E27FC236}">
                  <a16:creationId xmlns:a16="http://schemas.microsoft.com/office/drawing/2014/main" id="{59766B82-7F31-4FC9-9641-BAB10FEA8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60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66603" name="Oval 163">
              <a:extLst>
                <a:ext uri="{FF2B5EF4-FFF2-40B4-BE49-F238E27FC236}">
                  <a16:creationId xmlns:a16="http://schemas.microsoft.com/office/drawing/2014/main" id="{19D8F8CB-56C3-493B-BC1C-0D41472C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60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b</a:t>
              </a:r>
            </a:p>
          </p:txBody>
        </p:sp>
        <p:sp>
          <p:nvSpPr>
            <p:cNvPr id="66604" name="Oval 164">
              <a:extLst>
                <a:ext uri="{FF2B5EF4-FFF2-40B4-BE49-F238E27FC236}">
                  <a16:creationId xmlns:a16="http://schemas.microsoft.com/office/drawing/2014/main" id="{12EC4E8A-49BE-425C-BF29-1CBDAABA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360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66605" name="Oval 165">
              <a:extLst>
                <a:ext uri="{FF2B5EF4-FFF2-40B4-BE49-F238E27FC236}">
                  <a16:creationId xmlns:a16="http://schemas.microsoft.com/office/drawing/2014/main" id="{87618271-C165-4589-A8B9-F0BA9575A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66606" name="Group 166">
              <a:extLst>
                <a:ext uri="{FF2B5EF4-FFF2-40B4-BE49-F238E27FC236}">
                  <a16:creationId xmlns:a16="http://schemas.microsoft.com/office/drawing/2014/main" id="{EA0D36CC-6C97-47BE-8742-3DAA92E96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600"/>
              <a:ext cx="526" cy="190"/>
              <a:chOff x="3456" y="3600"/>
              <a:chExt cx="526" cy="190"/>
            </a:xfrm>
          </p:grpSpPr>
          <p:sp>
            <p:nvSpPr>
              <p:cNvPr id="66617" name="Line 167">
                <a:extLst>
                  <a:ext uri="{FF2B5EF4-FFF2-40B4-BE49-F238E27FC236}">
                    <a16:creationId xmlns:a16="http://schemas.microsoft.com/office/drawing/2014/main" id="{67492C19-6A3A-4AFA-B180-0FA291535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5" y="3600"/>
                <a:ext cx="145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618" name="Line 168">
                <a:extLst>
                  <a:ext uri="{FF2B5EF4-FFF2-40B4-BE49-F238E27FC236}">
                    <a16:creationId xmlns:a16="http://schemas.microsoft.com/office/drawing/2014/main" id="{4FB38DE1-F915-49FF-9DE8-CB07406DC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189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6607" name="Oval 169">
              <a:extLst>
                <a:ext uri="{FF2B5EF4-FFF2-40B4-BE49-F238E27FC236}">
                  <a16:creationId xmlns:a16="http://schemas.microsoft.com/office/drawing/2014/main" id="{30D58DD7-6670-40C6-8FAA-0CDBA1CE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92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66608" name="Oval 170">
              <a:extLst>
                <a:ext uri="{FF2B5EF4-FFF2-40B4-BE49-F238E27FC236}">
                  <a16:creationId xmlns:a16="http://schemas.microsoft.com/office/drawing/2014/main" id="{26FADAC4-277E-49D4-86F4-7D64254A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792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e</a:t>
              </a:r>
            </a:p>
          </p:txBody>
        </p:sp>
        <p:sp>
          <p:nvSpPr>
            <p:cNvPr id="66609" name="Rectangle 171">
              <a:extLst>
                <a:ext uri="{FF2B5EF4-FFF2-40B4-BE49-F238E27FC236}">
                  <a16:creationId xmlns:a16="http://schemas.microsoft.com/office/drawing/2014/main" id="{26B1DDDD-C602-4648-844D-260B2C39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8000"/>
                  </a:solidFill>
                </a:rPr>
                <a:t>T</a:t>
              </a:r>
              <a:r>
                <a:rPr lang="en-US" altLang="en-US" sz="2400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6610" name="Line 172">
              <a:extLst>
                <a:ext uri="{FF2B5EF4-FFF2-40B4-BE49-F238E27FC236}">
                  <a16:creationId xmlns:a16="http://schemas.microsoft.com/office/drawing/2014/main" id="{E7BE2AD5-5F11-4118-9983-6B2AE2367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4" y="3072"/>
              <a:ext cx="434" cy="0"/>
            </a:xfrm>
            <a:prstGeom prst="line">
              <a:avLst/>
            </a:prstGeom>
            <a:noFill/>
            <a:ln w="25560" cap="sq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11" name="Rectangle 173">
              <a:extLst>
                <a:ext uri="{FF2B5EF4-FFF2-40B4-BE49-F238E27FC236}">
                  <a16:creationId xmlns:a16="http://schemas.microsoft.com/office/drawing/2014/main" id="{85B635FA-1E17-43F7-9C8C-CF084F767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28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8000"/>
                  </a:solidFill>
                </a:rPr>
                <a:t>T</a:t>
              </a:r>
              <a:r>
                <a:rPr lang="en-US" altLang="en-US" sz="2400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6612" name="Line 174">
              <a:extLst>
                <a:ext uri="{FF2B5EF4-FFF2-40B4-BE49-F238E27FC236}">
                  <a16:creationId xmlns:a16="http://schemas.microsoft.com/office/drawing/2014/main" id="{F2C20095-8A1C-49C7-A619-978D21606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6" y="3072"/>
              <a:ext cx="386" cy="0"/>
            </a:xfrm>
            <a:prstGeom prst="line">
              <a:avLst/>
            </a:prstGeom>
            <a:noFill/>
            <a:ln w="25560" cap="sq">
              <a:solidFill>
                <a:srgbClr val="008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613" name="Oval 175">
              <a:extLst>
                <a:ext uri="{FF2B5EF4-FFF2-40B4-BE49-F238E27FC236}">
                  <a16:creationId xmlns:a16="http://schemas.microsoft.com/office/drawing/2014/main" id="{911122BC-03CA-4D88-A50A-8074F0D6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2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*</a:t>
              </a:r>
            </a:p>
          </p:txBody>
        </p:sp>
        <p:grpSp>
          <p:nvGrpSpPr>
            <p:cNvPr id="66614" name="Group 176">
              <a:extLst>
                <a:ext uri="{FF2B5EF4-FFF2-40B4-BE49-F238E27FC236}">
                  <a16:creationId xmlns:a16="http://schemas.microsoft.com/office/drawing/2014/main" id="{D4B4D01A-89A2-4519-84BD-139398F42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3168"/>
              <a:ext cx="670" cy="190"/>
              <a:chOff x="2976" y="3168"/>
              <a:chExt cx="670" cy="190"/>
            </a:xfrm>
          </p:grpSpPr>
          <p:sp>
            <p:nvSpPr>
              <p:cNvPr id="66615" name="Line 177">
                <a:extLst>
                  <a:ext uri="{FF2B5EF4-FFF2-40B4-BE49-F238E27FC236}">
                    <a16:creationId xmlns:a16="http://schemas.microsoft.com/office/drawing/2014/main" id="{5BB1FFB7-C46F-4570-AF99-ECC2DE8C6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4" y="3168"/>
                <a:ext cx="242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616" name="Line 178">
                <a:extLst>
                  <a:ext uri="{FF2B5EF4-FFF2-40B4-BE49-F238E27FC236}">
                    <a16:creationId xmlns:a16="http://schemas.microsoft.com/office/drawing/2014/main" id="{732E95F3-C3B9-4D84-B7BC-99A3E6255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238" cy="190"/>
              </a:xfrm>
              <a:prstGeom prst="line">
                <a:avLst/>
              </a:prstGeom>
              <a:noFill/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34995" name="Group 179">
            <a:extLst>
              <a:ext uri="{FF2B5EF4-FFF2-40B4-BE49-F238E27FC236}">
                <a16:creationId xmlns:a16="http://schemas.microsoft.com/office/drawing/2014/main" id="{A45DDBA0-40D0-4204-B25B-99785F6C56EF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2895601"/>
            <a:ext cx="1597025" cy="1520825"/>
            <a:chOff x="1776" y="1824"/>
            <a:chExt cx="1006" cy="958"/>
          </a:xfrm>
        </p:grpSpPr>
        <p:sp>
          <p:nvSpPr>
            <p:cNvPr id="66597" name="Rectangle 180">
              <a:extLst>
                <a:ext uri="{FF2B5EF4-FFF2-40B4-BE49-F238E27FC236}">
                  <a16:creationId xmlns:a16="http://schemas.microsoft.com/office/drawing/2014/main" id="{D8FBD6FC-D560-4ADF-B667-AFB85F4D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24"/>
              <a:ext cx="382" cy="23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66598" name="Line 181">
              <a:extLst>
                <a:ext uri="{FF2B5EF4-FFF2-40B4-BE49-F238E27FC236}">
                  <a16:creationId xmlns:a16="http://schemas.microsoft.com/office/drawing/2014/main" id="{9BB6A28F-9A0A-4041-84EA-56DB2CEAF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20"/>
              <a:ext cx="622" cy="574"/>
            </a:xfrm>
            <a:prstGeom prst="line">
              <a:avLst/>
            </a:prstGeom>
            <a:noFill/>
            <a:ln w="2556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599" name="Oval 182">
              <a:extLst>
                <a:ext uri="{FF2B5EF4-FFF2-40B4-BE49-F238E27FC236}">
                  <a16:creationId xmlns:a16="http://schemas.microsoft.com/office/drawing/2014/main" id="{9E3C4C47-AB0F-4B2C-9AA0-C8536224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96"/>
              <a:ext cx="286" cy="286"/>
            </a:xfrm>
            <a:prstGeom prst="ellips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2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1450" algn="l"/>
                  <a:tab pos="107807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34999" name="Group 183">
            <a:extLst>
              <a:ext uri="{FF2B5EF4-FFF2-40B4-BE49-F238E27FC236}">
                <a16:creationId xmlns:a16="http://schemas.microsoft.com/office/drawing/2014/main" id="{31010694-9F13-4B6D-8CFB-27D0FE49B0A6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4343401"/>
            <a:ext cx="1901825" cy="301625"/>
            <a:chOff x="2064" y="2736"/>
            <a:chExt cx="1198" cy="190"/>
          </a:xfrm>
        </p:grpSpPr>
        <p:sp>
          <p:nvSpPr>
            <p:cNvPr id="66595" name="Line 184">
              <a:extLst>
                <a:ext uri="{FF2B5EF4-FFF2-40B4-BE49-F238E27FC236}">
                  <a16:creationId xmlns:a16="http://schemas.microsoft.com/office/drawing/2014/main" id="{5887DE1B-7C0F-4779-BECF-9195D506B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" y="2736"/>
              <a:ext cx="481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596" name="Line 185">
              <a:extLst>
                <a:ext uri="{FF2B5EF4-FFF2-40B4-BE49-F238E27FC236}">
                  <a16:creationId xmlns:a16="http://schemas.microsoft.com/office/drawing/2014/main" id="{B97C2BDA-B648-42FD-B261-E0C77DD19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525" cy="19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6594" name="Slide Number Placeholder 1">
            <a:extLst>
              <a:ext uri="{FF2B5EF4-FFF2-40B4-BE49-F238E27FC236}">
                <a16:creationId xmlns:a16="http://schemas.microsoft.com/office/drawing/2014/main" id="{29C6346D-3B0A-4914-9C8B-9E8E543926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55AF90-AB34-40C5-9D20-EE3632E31948}" type="slidenum">
              <a:rPr lang="en-US" altLang="en-US" sz="1400" b="0">
                <a:solidFill>
                  <a:srgbClr val="000000"/>
                </a:solidFill>
              </a:rPr>
              <a:pPr/>
              <a:t>3</a:t>
            </a:fld>
            <a:endParaRPr lang="en-US" altLang="en-US" sz="14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4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41" dur="500"/>
                                        <p:tgtEl>
                                          <p:spTgt spid="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5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6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60" dur="500"/>
                                        <p:tgtEl>
                                          <p:spTgt spid="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3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4" dur="500"/>
                                        <p:tgtEl>
                                          <p:spTgt spid="3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4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4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5" dur="500"/>
                                        <p:tgtEl>
                                          <p:spTgt spid="3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89" dur="500"/>
                                        <p:tgtEl>
                                          <p:spTgt spid="3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7" dur="500"/>
                                        <p:tgtEl>
                                          <p:spTgt spid="3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34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34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8" dur="500"/>
                                        <p:tgtEl>
                                          <p:spTgt spid="3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6" dur="500"/>
                                        <p:tgtEl>
                                          <p:spTgt spid="3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3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3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7" dur="500"/>
                                        <p:tgtEl>
                                          <p:spTgt spid="3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FF64FE67-B841-444C-925C-4C8A0BA04693}"/>
</file>

<file path=customXml/itemProps2.xml><?xml version="1.0" encoding="utf-8"?>
<ds:datastoreItem xmlns:ds="http://schemas.openxmlformats.org/officeDocument/2006/customXml" ds:itemID="{CE69A4CB-B195-47CD-95CF-39AB123614C7}"/>
</file>

<file path=customXml/itemProps3.xml><?xml version="1.0" encoding="utf-8"?>
<ds:datastoreItem xmlns:ds="http://schemas.openxmlformats.org/officeDocument/2006/customXml" ds:itemID="{89BC5F4B-1616-41D2-800B-E4A344FBBDD9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Office PowerPoint</Application>
  <PresentationFormat>Widescreen</PresentationFormat>
  <Paragraphs>57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MS Hei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Balachandra [MAHE-MIT]</dc:creator>
  <cp:lastModifiedBy>Balachandra [MAHE-MIT]</cp:lastModifiedBy>
  <cp:revision>2</cp:revision>
  <dcterms:created xsi:type="dcterms:W3CDTF">2021-12-28T11:50:01Z</dcterms:created>
  <dcterms:modified xsi:type="dcterms:W3CDTF">2021-12-28T11:59:22Z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